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414FA-B91D-DB80-F1CC-8061F9C98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C17C37-109B-B7F3-89B2-09678562D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B1510-8E2D-26D6-FC9B-BDC0728B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6CF87A-362F-5239-E08E-516C92F5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C224-7DD2-145B-F1B9-71584B3E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0034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7C78A-06CB-643E-5582-1991FE11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CC94D6-2CB2-E902-52F7-6DF03C7E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C69AC-AB94-B87F-D56B-23291309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0D8B1-0DD8-1198-C05F-9B1DDBA8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CAA41E-BA7E-95DE-5859-55032433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847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BD0081-689F-F2AA-3666-AA26CB60B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7807BE-CD6A-012D-C78D-1707116C4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494B5-BD4D-2531-A3E9-8DAFB261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4E64A-903D-3500-964F-F1B0E168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B7F76E-5D7A-4B3D-BF5A-75E17FA7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62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25D95-6ECE-92F4-06D7-F16B8030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74815-98EB-1235-C657-8DCCDFC8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5A25C1-46AB-C5A8-304A-B9F3DF13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C4E51-3E0E-F2D6-29D9-FAFBACDE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BC438-4ADE-11F2-09B1-221A8500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16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93134-0D30-A4AF-08EC-CD336F93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7AE18D-FDE6-02C9-A309-902A77F8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3CB3AB-A5F9-50E4-2024-7E7159CF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D2E75-2BE4-A2A8-C753-D27009A9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D6980-6321-06D6-BE23-C4370567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106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7BA31-1F35-79DE-DEA0-14548BF4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01712-FC31-2E40-B5D3-774073B71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C498DA-F7E3-19F0-410D-B34E8D1A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A9BAFA-C807-757A-6921-37D76948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CF2566-039D-0C45-A578-CF0AE42F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A34395-755E-3A04-EB9B-910FB2E9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9221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0CBDB-8D40-2845-5A6B-44B0FE88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D1B5D5-3781-9980-DA20-0CEEBC3D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A62950-F3E1-A99B-B040-77B5A870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5FF64E-EC2E-19CE-4CA7-1C60EBD6D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B6368D-9802-220B-A2BF-C287D100A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11BE83-1144-9617-BE4A-6D73EBA5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F0491-1AA2-36F6-3024-2B87713B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601256-CCEE-0A4D-C361-E4C0ECEC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229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C07F-4CDC-7D02-2392-F73B6F5B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D92E8C-1B2B-E7C3-6D37-4811E606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C4C6A9-42A6-B3CE-21C5-BD3FE3DC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9D319C-36EC-65BB-D162-FAF52C71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16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EA09B2-A5EB-9CFE-5B98-A6DF448A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DC184-D3DB-09C2-5068-5000DF3A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A336B2-C1C4-E574-9ACF-EF07F345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306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5AA68-1ED4-B950-D65B-DA500343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B5298-95AD-43F3-536F-CE2EC7AE0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162070-167C-EBDE-475D-9B7188DF3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103076-B675-795D-8A9B-98224FF2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E5FAEF-3785-6AA0-F3B7-CF90B8A0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DDC89A-3627-F4D9-421B-39158E6A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878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1EB2-F3F4-440C-A655-3D7FF068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75AF1E-629D-2AEE-1CF1-1AED2B3C7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A5DEFE-2E69-BBD6-A047-7CEBE36C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76791C-9821-2B28-5CBB-71A3EB6D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922961-0B0F-75D7-A9E5-8D8BEE69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A2D7EF-85CC-7249-BC6F-8431EF9C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705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BB60A0-4834-F59C-A365-FF753C2C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929E06-3918-8C55-705F-8B4FE29AE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03C96-77C5-0749-39D0-DE589C23A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8F28-9661-4140-B035-69C406125B7F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7E5F4-6BE2-EE43-17A5-6CED7D027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9B1D9-B422-0E79-0D24-3ED976663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5C59-39A6-41CD-99B4-65CA79677D0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801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183F2B-D38B-B7FF-24A3-46B4743028DF}"/>
              </a:ext>
            </a:extLst>
          </p:cNvPr>
          <p:cNvSpPr txBox="1"/>
          <p:nvPr/>
        </p:nvSpPr>
        <p:spPr>
          <a:xfrm>
            <a:off x="340659" y="28687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Crear</a:t>
            </a:r>
            <a:endParaRPr lang="es-BO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3469133-0CE4-BA43-1B4B-0636F1837BA3}"/>
              </a:ext>
            </a:extLst>
          </p:cNvPr>
          <p:cNvSpPr/>
          <p:nvPr/>
        </p:nvSpPr>
        <p:spPr>
          <a:xfrm>
            <a:off x="5360894" y="286871"/>
            <a:ext cx="1470212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BO" dirty="0"/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4E93DB2A-9411-77FB-74A3-EDD7C8DEE470}"/>
              </a:ext>
            </a:extLst>
          </p:cNvPr>
          <p:cNvSpPr/>
          <p:nvPr/>
        </p:nvSpPr>
        <p:spPr>
          <a:xfrm>
            <a:off x="3644153" y="842681"/>
            <a:ext cx="4903694" cy="369333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Seleccionar </a:t>
            </a:r>
            <a:r>
              <a:rPr lang="es-ES" sz="1200" dirty="0" err="1"/>
              <a:t>Accion</a:t>
            </a:r>
            <a:r>
              <a:rPr lang="es-ES" sz="1200" dirty="0"/>
              <a:t> (</a:t>
            </a:r>
            <a:r>
              <a:rPr lang="es-ES" sz="1200" dirty="0" err="1"/>
              <a:t>Crear,Editar</a:t>
            </a:r>
            <a:r>
              <a:rPr lang="es-ES" sz="1200" dirty="0"/>
              <a:t>, Ver, Eliminar)</a:t>
            </a:r>
            <a:endParaRPr lang="es-BO" sz="1200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68156AB4-381D-07A6-6D2B-A4FF0223955B}"/>
              </a:ext>
            </a:extLst>
          </p:cNvPr>
          <p:cNvSpPr/>
          <p:nvPr/>
        </p:nvSpPr>
        <p:spPr>
          <a:xfrm>
            <a:off x="1622612" y="1721224"/>
            <a:ext cx="1398495" cy="28687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Click</a:t>
            </a:r>
            <a:r>
              <a:rPr lang="es-ES" sz="1200" dirty="0"/>
              <a:t> en Crear</a:t>
            </a:r>
            <a:endParaRPr lang="es-BO" sz="1200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5B0214F5-C95D-C3A7-03D7-1AF2E9C54FCE}"/>
              </a:ext>
            </a:extLst>
          </p:cNvPr>
          <p:cNvSpPr/>
          <p:nvPr/>
        </p:nvSpPr>
        <p:spPr>
          <a:xfrm>
            <a:off x="3644153" y="1721224"/>
            <a:ext cx="1398495" cy="369332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Seleccionar y editar planillas</a:t>
            </a:r>
            <a:endParaRPr lang="es-BO" sz="1200" dirty="0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id="{43665C40-DA3A-1FEF-5B03-C748FEF966AD}"/>
              </a:ext>
            </a:extLst>
          </p:cNvPr>
          <p:cNvSpPr/>
          <p:nvPr/>
        </p:nvSpPr>
        <p:spPr>
          <a:xfrm>
            <a:off x="5898777" y="1721224"/>
            <a:ext cx="1398495" cy="369332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Seleccionar y ver planillas</a:t>
            </a:r>
            <a:endParaRPr lang="es-BO" sz="1200" dirty="0"/>
          </a:p>
        </p:txBody>
      </p:sp>
      <p:sp>
        <p:nvSpPr>
          <p:cNvPr id="10" name="Paralelogramo 9">
            <a:extLst>
              <a:ext uri="{FF2B5EF4-FFF2-40B4-BE49-F238E27FC236}">
                <a16:creationId xmlns:a16="http://schemas.microsoft.com/office/drawing/2014/main" id="{7C04FAE4-FDBF-F385-FF7F-BE298B17071E}"/>
              </a:ext>
            </a:extLst>
          </p:cNvPr>
          <p:cNvSpPr/>
          <p:nvPr/>
        </p:nvSpPr>
        <p:spPr>
          <a:xfrm>
            <a:off x="8364070" y="1721224"/>
            <a:ext cx="1864659" cy="369332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Seleccionar y eliminar planilla</a:t>
            </a:r>
            <a:endParaRPr lang="es-BO" sz="1200" dirty="0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739C872A-FF4C-2EA3-C1C4-D4D5C8E252AC}"/>
              </a:ext>
            </a:extLst>
          </p:cNvPr>
          <p:cNvCxnSpPr>
            <a:stCxn id="6" idx="5"/>
            <a:endCxn id="7" idx="0"/>
          </p:cNvCxnSpPr>
          <p:nvPr/>
        </p:nvCxnSpPr>
        <p:spPr>
          <a:xfrm rot="10800000" flipV="1">
            <a:off x="2321860" y="1027348"/>
            <a:ext cx="1368460" cy="6938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8355923C-023B-FB87-42F2-54AC576927C9}"/>
              </a:ext>
            </a:extLst>
          </p:cNvPr>
          <p:cNvCxnSpPr>
            <a:endCxn id="8" idx="1"/>
          </p:cNvCxnSpPr>
          <p:nvPr/>
        </p:nvCxnSpPr>
        <p:spPr>
          <a:xfrm rot="10800000" flipV="1">
            <a:off x="4389568" y="1212014"/>
            <a:ext cx="653081" cy="50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657DFEC1-31DF-8CD0-D695-8F78CE1F50B5}"/>
              </a:ext>
            </a:extLst>
          </p:cNvPr>
          <p:cNvCxnSpPr>
            <a:endCxn id="10" idx="0"/>
          </p:cNvCxnSpPr>
          <p:nvPr/>
        </p:nvCxnSpPr>
        <p:spPr>
          <a:xfrm>
            <a:off x="7297272" y="1212014"/>
            <a:ext cx="1999128" cy="509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70C00F53-0713-F653-85F2-99080685A550}"/>
              </a:ext>
            </a:extLst>
          </p:cNvPr>
          <p:cNvCxnSpPr>
            <a:stCxn id="6" idx="4"/>
            <a:endCxn id="9" idx="0"/>
          </p:cNvCxnSpPr>
          <p:nvPr/>
        </p:nvCxnSpPr>
        <p:spPr>
          <a:xfrm rot="16200000" flipH="1">
            <a:off x="6092407" y="1215606"/>
            <a:ext cx="509210" cy="502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elogramo 20">
            <a:extLst>
              <a:ext uri="{FF2B5EF4-FFF2-40B4-BE49-F238E27FC236}">
                <a16:creationId xmlns:a16="http://schemas.microsoft.com/office/drawing/2014/main" id="{28785146-8384-8A6C-E6F6-34AA660C6100}"/>
              </a:ext>
            </a:extLst>
          </p:cNvPr>
          <p:cNvSpPr/>
          <p:nvPr/>
        </p:nvSpPr>
        <p:spPr>
          <a:xfrm>
            <a:off x="1622612" y="2877670"/>
            <a:ext cx="1658470" cy="55132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Ingresar datos en el formulario</a:t>
            </a:r>
            <a:endParaRPr lang="es-BO" sz="1200" dirty="0"/>
          </a:p>
        </p:txBody>
      </p:sp>
      <p:sp>
        <p:nvSpPr>
          <p:cNvPr id="22" name="Paralelogramo 21">
            <a:extLst>
              <a:ext uri="{FF2B5EF4-FFF2-40B4-BE49-F238E27FC236}">
                <a16:creationId xmlns:a16="http://schemas.microsoft.com/office/drawing/2014/main" id="{EFB0518D-E2AC-207D-6A46-E7AE5A242AF5}"/>
              </a:ext>
            </a:extLst>
          </p:cNvPr>
          <p:cNvSpPr/>
          <p:nvPr/>
        </p:nvSpPr>
        <p:spPr>
          <a:xfrm>
            <a:off x="3484358" y="4181046"/>
            <a:ext cx="1658470" cy="551329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Guardar en MySQL</a:t>
            </a:r>
            <a:endParaRPr lang="es-BO" sz="1200" dirty="0"/>
          </a:p>
        </p:txBody>
      </p:sp>
      <p:sp>
        <p:nvSpPr>
          <p:cNvPr id="25" name="Rombo 24">
            <a:extLst>
              <a:ext uri="{FF2B5EF4-FFF2-40B4-BE49-F238E27FC236}">
                <a16:creationId xmlns:a16="http://schemas.microsoft.com/office/drawing/2014/main" id="{CEFAD1C0-43C2-45A4-D54F-98EDBF4222E1}"/>
              </a:ext>
            </a:extLst>
          </p:cNvPr>
          <p:cNvSpPr/>
          <p:nvPr/>
        </p:nvSpPr>
        <p:spPr>
          <a:xfrm>
            <a:off x="615429" y="4141267"/>
            <a:ext cx="2707341" cy="7019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Todos los campos están llenos</a:t>
            </a:r>
            <a:endParaRPr lang="es-BO" sz="1200" dirty="0"/>
          </a:p>
        </p:txBody>
      </p:sp>
      <p:sp>
        <p:nvSpPr>
          <p:cNvPr id="26" name="Paralelogramo 25">
            <a:extLst>
              <a:ext uri="{FF2B5EF4-FFF2-40B4-BE49-F238E27FC236}">
                <a16:creationId xmlns:a16="http://schemas.microsoft.com/office/drawing/2014/main" id="{8A77CFFB-6A7B-781F-4AD3-C88541C181F6}"/>
              </a:ext>
            </a:extLst>
          </p:cNvPr>
          <p:cNvSpPr/>
          <p:nvPr/>
        </p:nvSpPr>
        <p:spPr>
          <a:xfrm>
            <a:off x="1129553" y="5414682"/>
            <a:ext cx="2250141" cy="369332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Mostrar Alerta “Faltan campos por llenar”</a:t>
            </a:r>
            <a:endParaRPr lang="es-BO" sz="1200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30FB561-DCF0-0B2B-3ADD-199E1B6048D7}"/>
              </a:ext>
            </a:extLst>
          </p:cNvPr>
          <p:cNvCxnSpPr>
            <a:stCxn id="7" idx="4"/>
          </p:cNvCxnSpPr>
          <p:nvPr/>
        </p:nvCxnSpPr>
        <p:spPr>
          <a:xfrm>
            <a:off x="2321860" y="2008094"/>
            <a:ext cx="0" cy="8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9454588-8204-52E2-5D5E-FA68598D0F80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 flipH="1">
            <a:off x="1969100" y="3428999"/>
            <a:ext cx="482747" cy="71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5A6FB71-300B-5768-A642-283C93B8F3CD}"/>
              </a:ext>
            </a:extLst>
          </p:cNvPr>
          <p:cNvCxnSpPr>
            <a:stCxn id="25" idx="3"/>
            <a:endCxn id="22" idx="5"/>
          </p:cNvCxnSpPr>
          <p:nvPr/>
        </p:nvCxnSpPr>
        <p:spPr>
          <a:xfrm flipV="1">
            <a:off x="3322770" y="4456711"/>
            <a:ext cx="230504" cy="3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D69E20F-C441-6E64-7C6E-17C8F8769073}"/>
              </a:ext>
            </a:extLst>
          </p:cNvPr>
          <p:cNvCxnSpPr>
            <a:stCxn id="25" idx="2"/>
            <a:endCxn id="26" idx="1"/>
          </p:cNvCxnSpPr>
          <p:nvPr/>
        </p:nvCxnSpPr>
        <p:spPr>
          <a:xfrm>
            <a:off x="1969100" y="4843216"/>
            <a:ext cx="331690" cy="57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4A5D67CF-7D16-1E2F-876E-07C77C53FB23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 flipH="1">
            <a:off x="4313593" y="2090556"/>
            <a:ext cx="29808" cy="2090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1C962FBD-2DB7-A556-E378-442A466C8953}"/>
              </a:ext>
            </a:extLst>
          </p:cNvPr>
          <p:cNvSpPr/>
          <p:nvPr/>
        </p:nvSpPr>
        <p:spPr>
          <a:xfrm>
            <a:off x="4760259" y="5701553"/>
            <a:ext cx="1658470" cy="5513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  <a:endParaRPr lang="es-BO" dirty="0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5ECD9D9-9A09-8A79-D9FA-AE3FF762C840}"/>
              </a:ext>
            </a:extLst>
          </p:cNvPr>
          <p:cNvCxnSpPr>
            <a:cxnSpLocks/>
            <a:stCxn id="26" idx="3"/>
            <a:endCxn id="40" idx="2"/>
          </p:cNvCxnSpPr>
          <p:nvPr/>
        </p:nvCxnSpPr>
        <p:spPr>
          <a:xfrm>
            <a:off x="2208457" y="5784014"/>
            <a:ext cx="2551802" cy="19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D1935305-C83B-7E7D-869A-30290002D32B}"/>
              </a:ext>
            </a:extLst>
          </p:cNvPr>
          <p:cNvCxnSpPr>
            <a:stCxn id="22" idx="4"/>
            <a:endCxn id="40" idx="0"/>
          </p:cNvCxnSpPr>
          <p:nvPr/>
        </p:nvCxnSpPr>
        <p:spPr>
          <a:xfrm>
            <a:off x="4313593" y="4732375"/>
            <a:ext cx="1275901" cy="96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9502C37-E63C-7857-E892-386047CFC434}"/>
              </a:ext>
            </a:extLst>
          </p:cNvPr>
          <p:cNvCxnSpPr>
            <a:stCxn id="10" idx="4"/>
            <a:endCxn id="40" idx="6"/>
          </p:cNvCxnSpPr>
          <p:nvPr/>
        </p:nvCxnSpPr>
        <p:spPr>
          <a:xfrm flipH="1">
            <a:off x="6418729" y="2090556"/>
            <a:ext cx="2877671" cy="388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AB15027-BA40-1FF8-6CB1-2925DCCF7325}"/>
              </a:ext>
            </a:extLst>
          </p:cNvPr>
          <p:cNvCxnSpPr>
            <a:cxnSpLocks/>
            <a:endCxn id="40" idx="7"/>
          </p:cNvCxnSpPr>
          <p:nvPr/>
        </p:nvCxnSpPr>
        <p:spPr>
          <a:xfrm flipH="1">
            <a:off x="6175852" y="2090556"/>
            <a:ext cx="1031772" cy="3691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curvado 67">
            <a:extLst>
              <a:ext uri="{FF2B5EF4-FFF2-40B4-BE49-F238E27FC236}">
                <a16:creationId xmlns:a16="http://schemas.microsoft.com/office/drawing/2014/main" id="{2E4F0E6C-A8F2-B30E-4510-FC31D2347A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03120" y="3139921"/>
            <a:ext cx="515808" cy="2446013"/>
          </a:xfrm>
          <a:prstGeom prst="curvedConnector3">
            <a:avLst>
              <a:gd name="adj1" fmla="val -181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9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EE331-7B9D-3318-B287-9233D32A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A1C1CBE-CEFF-5868-2121-E87841FB4224}"/>
              </a:ext>
            </a:extLst>
          </p:cNvPr>
          <p:cNvSpPr txBox="1"/>
          <p:nvPr/>
        </p:nvSpPr>
        <p:spPr>
          <a:xfrm>
            <a:off x="340659" y="28687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Editar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8788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E5723-0DF7-85B5-8586-B21E55882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0F7DAE6-9C97-A74E-EF85-55013ABC7C14}"/>
              </a:ext>
            </a:extLst>
          </p:cNvPr>
          <p:cNvSpPr txBox="1"/>
          <p:nvPr/>
        </p:nvSpPr>
        <p:spPr>
          <a:xfrm>
            <a:off x="340659" y="28687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Ver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3957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01A00-9750-8A09-7443-954943AF1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3126FA-B2E2-94E6-9E10-BA7E734C2315}"/>
              </a:ext>
            </a:extLst>
          </p:cNvPr>
          <p:cNvSpPr txBox="1"/>
          <p:nvPr/>
        </p:nvSpPr>
        <p:spPr>
          <a:xfrm>
            <a:off x="340659" y="286871"/>
            <a:ext cx="18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Eliminar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00492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 17</dc:creator>
  <cp:lastModifiedBy>Alumno 17</cp:lastModifiedBy>
  <cp:revision>1</cp:revision>
  <dcterms:created xsi:type="dcterms:W3CDTF">2025-03-05T20:42:42Z</dcterms:created>
  <dcterms:modified xsi:type="dcterms:W3CDTF">2025-03-05T21:20:11Z</dcterms:modified>
</cp:coreProperties>
</file>