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  <p:sldId id="261" r:id="rId4"/>
    <p:sldId id="260" r:id="rId5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D1E3E260-5EB6-42C4-B5CD-9A85D0BA5B69}">
          <p14:sldIdLst>
            <p14:sldId id="259"/>
            <p14:sldId id="262"/>
            <p14:sldId id="261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1BFD7-82CE-4E30-5AC9-CB386C1AD6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8CD552-8210-2458-FAF0-118025E86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A0EC6C4-F06F-6827-F1D5-298D77B7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4E4B-15B5-41D1-A468-52C6F67AB2E2}" type="datetimeFigureOut">
              <a:rPr lang="es-BO" smtClean="0"/>
              <a:t>15/3/2025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FCF729-42DF-9DF5-7F65-D1BA7E395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76692C-CD8B-37B0-AB69-6BC23ADC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7C65-8E60-4810-A805-AF6D1DF055C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3738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DC5F8-8325-E99D-468F-271A127A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F861375-C502-90D5-7AB5-4940CB8A5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48BB46-ABCF-0834-91CD-92113D15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4E4B-15B5-41D1-A468-52C6F67AB2E2}" type="datetimeFigureOut">
              <a:rPr lang="es-BO" smtClean="0"/>
              <a:t>15/3/2025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C6D8D3-C810-DCD7-020A-7EF718BA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F60066-6FEC-EDF3-CD0C-C45C66FC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7C65-8E60-4810-A805-AF6D1DF055C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29230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CE5F10D-04F6-804A-380E-19BE300E6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9A1511B-312C-BD3A-AD8C-4368E6F90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6387A7-4F6B-C482-EC15-C153B9CF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4E4B-15B5-41D1-A468-52C6F67AB2E2}" type="datetimeFigureOut">
              <a:rPr lang="es-BO" smtClean="0"/>
              <a:t>15/3/2025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EAB2A0-D24E-034D-635C-A555C3541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35E12B-F8F4-B6C9-7C61-8E9A45E8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7C65-8E60-4810-A805-AF6D1DF055C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98560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EFE8F-A68D-1259-1245-14F5A429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1CD846-BBCE-AB38-0E6F-A58BBC39F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EE2F43-98F1-9FE3-0926-1674E67A4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4E4B-15B5-41D1-A468-52C6F67AB2E2}" type="datetimeFigureOut">
              <a:rPr lang="es-BO" smtClean="0"/>
              <a:t>15/3/2025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BAAEBB-DF42-DF03-745A-A36181DB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5C6B24-B095-4CA8-68B6-71B2DC7A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7C65-8E60-4810-A805-AF6D1DF055C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9100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0832CE-9C3D-6CBF-A7B1-46DA1AE3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7AB0CC-FB2A-73A7-3402-F21661463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5B4531-A649-2C87-5551-3A30A8E53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4E4B-15B5-41D1-A468-52C6F67AB2E2}" type="datetimeFigureOut">
              <a:rPr lang="es-BO" smtClean="0"/>
              <a:t>15/3/2025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E8EB24-63BB-0B7D-C59C-8046D85A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4A4C3-A85E-4BF7-4E61-816FD0302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7C65-8E60-4810-A805-AF6D1DF055C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81110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C7581-A67E-F2C6-01BB-42BCA872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57CE12-E50D-5BDB-200C-01F14D1C4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BA4011-C5FD-7685-5948-9C0CB6E91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AB6E48-134C-0AF5-A63F-BF79A9BB7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4E4B-15B5-41D1-A468-52C6F67AB2E2}" type="datetimeFigureOut">
              <a:rPr lang="es-BO" smtClean="0"/>
              <a:t>15/3/2025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DD0C4B-97A3-2124-C15A-F29661541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EE61E3-5C5A-1AEA-2291-8C8E6304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7C65-8E60-4810-A805-AF6D1DF055C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32266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1DC38-D524-1DFB-7A67-1919A9A2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C604AD-AF43-92EC-D015-04AFACD2F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B9AC2AC-9421-BCE4-FD5C-BFA40ED36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B87AADE-FE4F-1BCF-AF46-48A930D329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91C9B63-D881-3923-CCAC-C3B06D2E5F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2608759-5B68-3DEC-DEE2-A678DADD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4E4B-15B5-41D1-A468-52C6F67AB2E2}" type="datetimeFigureOut">
              <a:rPr lang="es-BO" smtClean="0"/>
              <a:t>15/3/2025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3B1D29-B3A9-DB06-23D2-571C3753F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5DDE917-A6AA-54B3-A77E-C54414EA8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7C65-8E60-4810-A805-AF6D1DF055C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8845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B205F-94BC-522B-3EE5-33F145863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D952040-1515-A30E-1ABB-67029EC7A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4E4B-15B5-41D1-A468-52C6F67AB2E2}" type="datetimeFigureOut">
              <a:rPr lang="es-BO" smtClean="0"/>
              <a:t>15/3/2025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7C3D64-B032-EE43-E1C5-C414EBF4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A59AB5F-39D9-C2B7-943B-050E2962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7C65-8E60-4810-A805-AF6D1DF055C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5784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2663A61-8A39-9109-270F-4A0A80CD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4E4B-15B5-41D1-A468-52C6F67AB2E2}" type="datetimeFigureOut">
              <a:rPr lang="es-BO" smtClean="0"/>
              <a:t>15/3/2025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4F0EEC7-5C20-D1C8-9F89-615B4A523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C2728A-B385-645D-435D-1B4B00EDF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7C65-8E60-4810-A805-AF6D1DF055C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505687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EDB487-911B-7E57-A41B-1BE8F2591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C7D785-A3F1-5FDD-546E-EA75EA001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B8A42D-CADF-F103-31D5-D66C68C4E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F51B6D-C279-4EA1-4240-7DAC4B2B6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4E4B-15B5-41D1-A468-52C6F67AB2E2}" type="datetimeFigureOut">
              <a:rPr lang="es-BO" smtClean="0"/>
              <a:t>15/3/2025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B2A84F-013B-3D54-205C-18052DCE0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1D10B3-D7B4-3815-2437-F0E0F6D68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7C65-8E60-4810-A805-AF6D1DF055C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80718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EB2AD-36EA-0418-2E09-C28C837A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38BF958-557F-8C3A-FFB2-641428F12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C88AEA-B790-EABF-7F37-CC3E4B654D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8B174C5-C32F-0EF0-B8AA-08E60D5D7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94E4B-15B5-41D1-A468-52C6F67AB2E2}" type="datetimeFigureOut">
              <a:rPr lang="es-BO" smtClean="0"/>
              <a:t>15/3/2025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79108C8-AD5E-FBCE-B5D1-4F94F934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62C510-BCA7-E23D-C49B-CA4C9A6F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37C65-8E60-4810-A805-AF6D1DF055C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099648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DB5C11-5EC6-9166-CDB0-B5698A97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0BDFC4-E801-9DF4-A6DB-B76F780C4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C488FD-13F7-486E-6AA5-1C97D06B34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94E4B-15B5-41D1-A468-52C6F67AB2E2}" type="datetimeFigureOut">
              <a:rPr lang="es-BO" smtClean="0"/>
              <a:t>15/3/2025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4627D9-0912-53F1-C645-61F77F0EB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4C4941-DB64-DDF4-EEE6-9AB3389B0E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37C65-8E60-4810-A805-AF6D1DF055CC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24613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5953-7263-1438-E52E-7901C0110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a de casos de uso: estructura y función - IONOS España">
            <a:extLst>
              <a:ext uri="{FF2B5EF4-FFF2-40B4-BE49-F238E27FC236}">
                <a16:creationId xmlns:a16="http://schemas.microsoft.com/office/drawing/2014/main" id="{4D533993-EF21-9294-F844-6306A5CC0B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4" t="16564" r="63899" b="61853"/>
          <a:stretch/>
        </p:blipFill>
        <p:spPr bwMode="auto">
          <a:xfrm>
            <a:off x="959223" y="896470"/>
            <a:ext cx="394447" cy="54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iagrama de casos de uso: estructura y función - IONOS España">
            <a:extLst>
              <a:ext uri="{FF2B5EF4-FFF2-40B4-BE49-F238E27FC236}">
                <a16:creationId xmlns:a16="http://schemas.microsoft.com/office/drawing/2014/main" id="{A8493E46-965F-8F7E-2F9F-538AA50571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4" t="16564" r="63899" b="61853"/>
          <a:stretch/>
        </p:blipFill>
        <p:spPr bwMode="auto">
          <a:xfrm>
            <a:off x="959222" y="2196353"/>
            <a:ext cx="394447" cy="54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iagrama de casos de uso: estructura y función - IONOS España">
            <a:extLst>
              <a:ext uri="{FF2B5EF4-FFF2-40B4-BE49-F238E27FC236}">
                <a16:creationId xmlns:a16="http://schemas.microsoft.com/office/drawing/2014/main" id="{A12B8499-C271-8799-7848-BB03DF23B9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4" t="16564" r="63899" b="61853"/>
          <a:stretch/>
        </p:blipFill>
        <p:spPr bwMode="auto">
          <a:xfrm>
            <a:off x="959222" y="4114801"/>
            <a:ext cx="394447" cy="54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3E65572-6393-F072-36B1-9D95A74FE1C2}"/>
              </a:ext>
            </a:extLst>
          </p:cNvPr>
          <p:cNvSpPr txBox="1"/>
          <p:nvPr/>
        </p:nvSpPr>
        <p:spPr>
          <a:xfrm>
            <a:off x="537879" y="1526920"/>
            <a:ext cx="1237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Administrador</a:t>
            </a:r>
            <a:endParaRPr lang="es-BO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F79381A-AA4A-893D-73C2-22E3170C06F7}"/>
              </a:ext>
            </a:extLst>
          </p:cNvPr>
          <p:cNvSpPr txBox="1"/>
          <p:nvPr/>
        </p:nvSpPr>
        <p:spPr>
          <a:xfrm>
            <a:off x="690282" y="3052935"/>
            <a:ext cx="744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pasante</a:t>
            </a:r>
            <a:endParaRPr lang="es-BO" sz="12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393DAA9-E603-8FF7-4E95-1862750A7CA1}"/>
              </a:ext>
            </a:extLst>
          </p:cNvPr>
          <p:cNvSpPr txBox="1"/>
          <p:nvPr/>
        </p:nvSpPr>
        <p:spPr>
          <a:xfrm>
            <a:off x="690282" y="4966447"/>
            <a:ext cx="833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jefe</a:t>
            </a:r>
            <a:endParaRPr lang="es-BO" sz="1200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92577FA-3015-9634-B66A-BA0F15DE5975}"/>
              </a:ext>
            </a:extLst>
          </p:cNvPr>
          <p:cNvSpPr/>
          <p:nvPr/>
        </p:nvSpPr>
        <p:spPr>
          <a:xfrm>
            <a:off x="4078942" y="672352"/>
            <a:ext cx="1631576" cy="770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Crear</a:t>
            </a:r>
          </a:p>
          <a:p>
            <a:pPr algn="ctr"/>
            <a:r>
              <a:rPr lang="es-ES" dirty="0"/>
              <a:t>Solicitud </a:t>
            </a:r>
            <a:endParaRPr lang="es-BO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035B2B9-29BD-62C3-A430-EC215EFBEDFC}"/>
              </a:ext>
            </a:extLst>
          </p:cNvPr>
          <p:cNvSpPr/>
          <p:nvPr/>
        </p:nvSpPr>
        <p:spPr>
          <a:xfrm>
            <a:off x="4078942" y="2084293"/>
            <a:ext cx="1631576" cy="770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Editar</a:t>
            </a:r>
          </a:p>
          <a:p>
            <a:pPr algn="ctr"/>
            <a:r>
              <a:rPr lang="es-ES" dirty="0"/>
              <a:t>Solicitud</a:t>
            </a:r>
            <a:endParaRPr lang="es-BO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3EC79311-329A-55F2-1A0C-CA150BB41F3B}"/>
              </a:ext>
            </a:extLst>
          </p:cNvPr>
          <p:cNvSpPr/>
          <p:nvPr/>
        </p:nvSpPr>
        <p:spPr>
          <a:xfrm>
            <a:off x="4078942" y="3429000"/>
            <a:ext cx="1631576" cy="770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Eliminar</a:t>
            </a:r>
          </a:p>
          <a:p>
            <a:pPr algn="ctr"/>
            <a:r>
              <a:rPr lang="es-ES" dirty="0"/>
              <a:t>Solicitud</a:t>
            </a:r>
            <a:endParaRPr lang="es-BO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AB57DAFD-061F-B198-214E-1A42557192AD}"/>
              </a:ext>
            </a:extLst>
          </p:cNvPr>
          <p:cNvSpPr/>
          <p:nvPr/>
        </p:nvSpPr>
        <p:spPr>
          <a:xfrm>
            <a:off x="4078942" y="4719463"/>
            <a:ext cx="1631576" cy="770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Ver</a:t>
            </a:r>
          </a:p>
          <a:p>
            <a:pPr algn="ctr"/>
            <a:r>
              <a:rPr lang="es-ES" dirty="0"/>
              <a:t>Solicitud</a:t>
            </a:r>
            <a:endParaRPr lang="es-BO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1A86FF41-9305-7B2C-DA77-29C033469DF4}"/>
              </a:ext>
            </a:extLst>
          </p:cNvPr>
          <p:cNvCxnSpPr>
            <a:stCxn id="1026" idx="3"/>
            <a:endCxn id="17" idx="2"/>
          </p:cNvCxnSpPr>
          <p:nvPr/>
        </p:nvCxnSpPr>
        <p:spPr>
          <a:xfrm flipV="1">
            <a:off x="1353670" y="1057835"/>
            <a:ext cx="2725272" cy="11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038D907-8A8C-78AF-6C18-19B2DE0FDBCA}"/>
              </a:ext>
            </a:extLst>
          </p:cNvPr>
          <p:cNvCxnSpPr>
            <a:cxnSpLocks/>
            <a:stCxn id="1026" idx="3"/>
            <a:endCxn id="21" idx="2"/>
          </p:cNvCxnSpPr>
          <p:nvPr/>
        </p:nvCxnSpPr>
        <p:spPr>
          <a:xfrm>
            <a:off x="1353670" y="1169894"/>
            <a:ext cx="2725272" cy="129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7A7D4EA8-5D3D-D65A-0A66-137D5EFEE17B}"/>
              </a:ext>
            </a:extLst>
          </p:cNvPr>
          <p:cNvCxnSpPr>
            <a:cxnSpLocks/>
            <a:stCxn id="1026" idx="3"/>
            <a:endCxn id="22" idx="2"/>
          </p:cNvCxnSpPr>
          <p:nvPr/>
        </p:nvCxnSpPr>
        <p:spPr>
          <a:xfrm>
            <a:off x="1353670" y="1169894"/>
            <a:ext cx="2725272" cy="264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0EEC330-8563-4AAA-BF5E-46F99AE33F8C}"/>
              </a:ext>
            </a:extLst>
          </p:cNvPr>
          <p:cNvCxnSpPr>
            <a:cxnSpLocks/>
            <a:stCxn id="1026" idx="3"/>
            <a:endCxn id="23" idx="2"/>
          </p:cNvCxnSpPr>
          <p:nvPr/>
        </p:nvCxnSpPr>
        <p:spPr>
          <a:xfrm>
            <a:off x="1353670" y="1169894"/>
            <a:ext cx="2725272" cy="393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B9808B5A-2FCC-DEA1-C140-84BDF31EEE7D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 flipV="1">
            <a:off x="1353669" y="1057835"/>
            <a:ext cx="2725273" cy="141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AC039EC-0071-E997-8D6D-2A76D40722F4}"/>
              </a:ext>
            </a:extLst>
          </p:cNvPr>
          <p:cNvCxnSpPr>
            <a:cxnSpLocks/>
            <a:stCxn id="8" idx="3"/>
            <a:endCxn id="21" idx="2"/>
          </p:cNvCxnSpPr>
          <p:nvPr/>
        </p:nvCxnSpPr>
        <p:spPr>
          <a:xfrm flipV="1">
            <a:off x="1353669" y="2469776"/>
            <a:ext cx="27252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53EC0188-67CD-9968-7D8F-EC7C6C5DB5A4}"/>
              </a:ext>
            </a:extLst>
          </p:cNvPr>
          <p:cNvCxnSpPr>
            <a:cxnSpLocks/>
            <a:stCxn id="8" idx="3"/>
            <a:endCxn id="23" idx="2"/>
          </p:cNvCxnSpPr>
          <p:nvPr/>
        </p:nvCxnSpPr>
        <p:spPr>
          <a:xfrm>
            <a:off x="1353669" y="2469777"/>
            <a:ext cx="2725273" cy="263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A20D5030-1B33-439F-76D9-45826DB10696}"/>
              </a:ext>
            </a:extLst>
          </p:cNvPr>
          <p:cNvCxnSpPr>
            <a:cxnSpLocks/>
            <a:stCxn id="9" idx="3"/>
            <a:endCxn id="17" idx="2"/>
          </p:cNvCxnSpPr>
          <p:nvPr/>
        </p:nvCxnSpPr>
        <p:spPr>
          <a:xfrm flipV="1">
            <a:off x="1353669" y="1057835"/>
            <a:ext cx="2725273" cy="333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6FD5E9B4-A3F6-51CB-4AE6-5B22C0B827DD}"/>
              </a:ext>
            </a:extLst>
          </p:cNvPr>
          <p:cNvCxnSpPr>
            <a:cxnSpLocks/>
            <a:stCxn id="9" idx="3"/>
            <a:endCxn id="23" idx="2"/>
          </p:cNvCxnSpPr>
          <p:nvPr/>
        </p:nvCxnSpPr>
        <p:spPr>
          <a:xfrm>
            <a:off x="1353669" y="4388225"/>
            <a:ext cx="2725273" cy="71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6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3AF55-144D-360D-28D4-4A73C92BB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a de casos de uso: estructura y función - IONOS España">
            <a:extLst>
              <a:ext uri="{FF2B5EF4-FFF2-40B4-BE49-F238E27FC236}">
                <a16:creationId xmlns:a16="http://schemas.microsoft.com/office/drawing/2014/main" id="{B5116226-673B-E8FE-093C-249F69953A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4" t="16564" r="63899" b="61853"/>
          <a:stretch/>
        </p:blipFill>
        <p:spPr bwMode="auto">
          <a:xfrm>
            <a:off x="959223" y="896470"/>
            <a:ext cx="394447" cy="54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iagrama de casos de uso: estructura y función - IONOS España">
            <a:extLst>
              <a:ext uri="{FF2B5EF4-FFF2-40B4-BE49-F238E27FC236}">
                <a16:creationId xmlns:a16="http://schemas.microsoft.com/office/drawing/2014/main" id="{CA471CFF-2F2E-ABA2-C75C-9F8F026BCC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4" t="16564" r="63899" b="61853"/>
          <a:stretch/>
        </p:blipFill>
        <p:spPr bwMode="auto">
          <a:xfrm>
            <a:off x="959222" y="2196353"/>
            <a:ext cx="394447" cy="54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iagrama de casos de uso: estructura y función - IONOS España">
            <a:extLst>
              <a:ext uri="{FF2B5EF4-FFF2-40B4-BE49-F238E27FC236}">
                <a16:creationId xmlns:a16="http://schemas.microsoft.com/office/drawing/2014/main" id="{8BB817F8-74E1-0BB1-3A6E-8532D48DB4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4" t="16564" r="63899" b="61853"/>
          <a:stretch/>
        </p:blipFill>
        <p:spPr bwMode="auto">
          <a:xfrm>
            <a:off x="959222" y="4114801"/>
            <a:ext cx="394447" cy="54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2CA2952F-92C1-5042-BB55-B010211D5209}"/>
              </a:ext>
            </a:extLst>
          </p:cNvPr>
          <p:cNvSpPr txBox="1"/>
          <p:nvPr/>
        </p:nvSpPr>
        <p:spPr>
          <a:xfrm>
            <a:off x="537879" y="1526920"/>
            <a:ext cx="1237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Administrador</a:t>
            </a:r>
            <a:endParaRPr lang="es-BO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098FEF1-ED34-9FF2-69CC-790817981F0D}"/>
              </a:ext>
            </a:extLst>
          </p:cNvPr>
          <p:cNvSpPr txBox="1"/>
          <p:nvPr/>
        </p:nvSpPr>
        <p:spPr>
          <a:xfrm>
            <a:off x="690282" y="3052935"/>
            <a:ext cx="744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pasante</a:t>
            </a:r>
            <a:endParaRPr lang="es-BO" sz="12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29D5FF7-F209-22E7-9D3A-D8D5D72F11BA}"/>
              </a:ext>
            </a:extLst>
          </p:cNvPr>
          <p:cNvSpPr txBox="1"/>
          <p:nvPr/>
        </p:nvSpPr>
        <p:spPr>
          <a:xfrm>
            <a:off x="690282" y="4966447"/>
            <a:ext cx="833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jefe</a:t>
            </a:r>
            <a:endParaRPr lang="es-BO" sz="1200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405C50BB-CDB6-F1BA-F09D-73B49153EEBA}"/>
              </a:ext>
            </a:extLst>
          </p:cNvPr>
          <p:cNvSpPr/>
          <p:nvPr/>
        </p:nvSpPr>
        <p:spPr>
          <a:xfrm>
            <a:off x="4078942" y="672352"/>
            <a:ext cx="1631576" cy="770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Crear</a:t>
            </a:r>
          </a:p>
          <a:p>
            <a:pPr algn="ctr"/>
            <a:r>
              <a:rPr lang="es-ES" dirty="0"/>
              <a:t>Computo </a:t>
            </a:r>
            <a:endParaRPr lang="es-BO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C5D81E7B-8845-F662-DC30-CC65D8869C8D}"/>
              </a:ext>
            </a:extLst>
          </p:cNvPr>
          <p:cNvSpPr/>
          <p:nvPr/>
        </p:nvSpPr>
        <p:spPr>
          <a:xfrm>
            <a:off x="4078942" y="2084293"/>
            <a:ext cx="1631576" cy="770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Editar</a:t>
            </a:r>
          </a:p>
          <a:p>
            <a:pPr algn="ctr"/>
            <a:r>
              <a:rPr lang="es-ES" dirty="0"/>
              <a:t>Computo</a:t>
            </a:r>
            <a:endParaRPr lang="es-BO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5DAAB705-77E8-A998-9971-742131409BBB}"/>
              </a:ext>
            </a:extLst>
          </p:cNvPr>
          <p:cNvSpPr/>
          <p:nvPr/>
        </p:nvSpPr>
        <p:spPr>
          <a:xfrm>
            <a:off x="4078942" y="3429000"/>
            <a:ext cx="1631576" cy="770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Eliminar</a:t>
            </a:r>
          </a:p>
          <a:p>
            <a:pPr algn="ctr"/>
            <a:r>
              <a:rPr lang="es-ES" dirty="0"/>
              <a:t>Computo</a:t>
            </a:r>
            <a:endParaRPr lang="es-BO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252297E9-A098-AA70-48EB-8956ABC2F4C3}"/>
              </a:ext>
            </a:extLst>
          </p:cNvPr>
          <p:cNvSpPr/>
          <p:nvPr/>
        </p:nvSpPr>
        <p:spPr>
          <a:xfrm>
            <a:off x="4078942" y="4719463"/>
            <a:ext cx="1631576" cy="770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Ver</a:t>
            </a:r>
          </a:p>
          <a:p>
            <a:pPr algn="ctr"/>
            <a:r>
              <a:rPr lang="es-ES" dirty="0"/>
              <a:t>Computo</a:t>
            </a:r>
            <a:endParaRPr lang="es-BO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3956DB10-31EF-B5AE-5EA7-2F0BBDABA8C8}"/>
              </a:ext>
            </a:extLst>
          </p:cNvPr>
          <p:cNvCxnSpPr>
            <a:stCxn id="1026" idx="3"/>
            <a:endCxn id="17" idx="2"/>
          </p:cNvCxnSpPr>
          <p:nvPr/>
        </p:nvCxnSpPr>
        <p:spPr>
          <a:xfrm flipV="1">
            <a:off x="1353670" y="1057835"/>
            <a:ext cx="2725272" cy="11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F117E72-8DCB-EB25-D266-45CB0F687D65}"/>
              </a:ext>
            </a:extLst>
          </p:cNvPr>
          <p:cNvCxnSpPr>
            <a:cxnSpLocks/>
            <a:stCxn id="1026" idx="3"/>
            <a:endCxn id="21" idx="2"/>
          </p:cNvCxnSpPr>
          <p:nvPr/>
        </p:nvCxnSpPr>
        <p:spPr>
          <a:xfrm>
            <a:off x="1353670" y="1169894"/>
            <a:ext cx="2725272" cy="129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71DE2AB-1F2C-9DEA-942A-617BC490578F}"/>
              </a:ext>
            </a:extLst>
          </p:cNvPr>
          <p:cNvCxnSpPr>
            <a:cxnSpLocks/>
            <a:stCxn id="1026" idx="3"/>
            <a:endCxn id="22" idx="2"/>
          </p:cNvCxnSpPr>
          <p:nvPr/>
        </p:nvCxnSpPr>
        <p:spPr>
          <a:xfrm>
            <a:off x="1353670" y="1169894"/>
            <a:ext cx="2725272" cy="264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805D0B0-C776-F5E4-FEE1-7804672E50C4}"/>
              </a:ext>
            </a:extLst>
          </p:cNvPr>
          <p:cNvCxnSpPr>
            <a:cxnSpLocks/>
            <a:stCxn id="1026" idx="3"/>
            <a:endCxn id="23" idx="2"/>
          </p:cNvCxnSpPr>
          <p:nvPr/>
        </p:nvCxnSpPr>
        <p:spPr>
          <a:xfrm>
            <a:off x="1353670" y="1169894"/>
            <a:ext cx="2725272" cy="393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5536A5D7-19EE-7FA0-874F-89B2BDCD270C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 flipV="1">
            <a:off x="1353669" y="1057835"/>
            <a:ext cx="2725273" cy="141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55F6DEE1-7854-E62D-AFBF-AC05CE1A0638}"/>
              </a:ext>
            </a:extLst>
          </p:cNvPr>
          <p:cNvCxnSpPr>
            <a:cxnSpLocks/>
            <a:stCxn id="8" idx="3"/>
            <a:endCxn id="21" idx="2"/>
          </p:cNvCxnSpPr>
          <p:nvPr/>
        </p:nvCxnSpPr>
        <p:spPr>
          <a:xfrm flipV="1">
            <a:off x="1353669" y="2469776"/>
            <a:ext cx="27252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B204738C-2D59-4372-1883-D9D7CD8B385A}"/>
              </a:ext>
            </a:extLst>
          </p:cNvPr>
          <p:cNvCxnSpPr>
            <a:cxnSpLocks/>
            <a:stCxn id="8" idx="3"/>
            <a:endCxn id="23" idx="2"/>
          </p:cNvCxnSpPr>
          <p:nvPr/>
        </p:nvCxnSpPr>
        <p:spPr>
          <a:xfrm>
            <a:off x="1353669" y="2469777"/>
            <a:ext cx="2725273" cy="263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3B34F9D7-CC74-478A-20EC-C37F3B4711AC}"/>
              </a:ext>
            </a:extLst>
          </p:cNvPr>
          <p:cNvCxnSpPr>
            <a:cxnSpLocks/>
            <a:stCxn id="9" idx="3"/>
            <a:endCxn id="17" idx="2"/>
          </p:cNvCxnSpPr>
          <p:nvPr/>
        </p:nvCxnSpPr>
        <p:spPr>
          <a:xfrm flipV="1">
            <a:off x="1353669" y="1057835"/>
            <a:ext cx="2725273" cy="333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C3303628-C662-B221-C14D-1F9DD0C7B439}"/>
              </a:ext>
            </a:extLst>
          </p:cNvPr>
          <p:cNvCxnSpPr>
            <a:cxnSpLocks/>
            <a:stCxn id="9" idx="3"/>
            <a:endCxn id="23" idx="2"/>
          </p:cNvCxnSpPr>
          <p:nvPr/>
        </p:nvCxnSpPr>
        <p:spPr>
          <a:xfrm>
            <a:off x="1353669" y="4388225"/>
            <a:ext cx="2725273" cy="71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65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1A0FA-67EC-7E29-3680-AF5E27C6A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a de casos de uso: estructura y función - IONOS España">
            <a:extLst>
              <a:ext uri="{FF2B5EF4-FFF2-40B4-BE49-F238E27FC236}">
                <a16:creationId xmlns:a16="http://schemas.microsoft.com/office/drawing/2014/main" id="{D966137D-A4C0-E7B8-F721-49177E5271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4" t="16564" r="63899" b="61853"/>
          <a:stretch/>
        </p:blipFill>
        <p:spPr bwMode="auto">
          <a:xfrm>
            <a:off x="959223" y="896470"/>
            <a:ext cx="394447" cy="54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iagrama de casos de uso: estructura y función - IONOS España">
            <a:extLst>
              <a:ext uri="{FF2B5EF4-FFF2-40B4-BE49-F238E27FC236}">
                <a16:creationId xmlns:a16="http://schemas.microsoft.com/office/drawing/2014/main" id="{2BC9C999-26B8-98F6-E7DB-CDBB483F18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4" t="16564" r="63899" b="61853"/>
          <a:stretch/>
        </p:blipFill>
        <p:spPr bwMode="auto">
          <a:xfrm>
            <a:off x="959222" y="2196353"/>
            <a:ext cx="394447" cy="54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iagrama de casos de uso: estructura y función - IONOS España">
            <a:extLst>
              <a:ext uri="{FF2B5EF4-FFF2-40B4-BE49-F238E27FC236}">
                <a16:creationId xmlns:a16="http://schemas.microsoft.com/office/drawing/2014/main" id="{31BA267A-5DE4-FCC6-8685-E094FDDDEC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4" t="16564" r="63899" b="61853"/>
          <a:stretch/>
        </p:blipFill>
        <p:spPr bwMode="auto">
          <a:xfrm>
            <a:off x="959222" y="4114801"/>
            <a:ext cx="394447" cy="54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630D70A-4CA4-6C02-D094-02726FAC5A5D}"/>
              </a:ext>
            </a:extLst>
          </p:cNvPr>
          <p:cNvSpPr txBox="1"/>
          <p:nvPr/>
        </p:nvSpPr>
        <p:spPr>
          <a:xfrm>
            <a:off x="537879" y="1526920"/>
            <a:ext cx="1237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Administrador</a:t>
            </a:r>
            <a:endParaRPr lang="es-BO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04E856D-0A14-905E-D623-12251D8ED22E}"/>
              </a:ext>
            </a:extLst>
          </p:cNvPr>
          <p:cNvSpPr txBox="1"/>
          <p:nvPr/>
        </p:nvSpPr>
        <p:spPr>
          <a:xfrm>
            <a:off x="690282" y="3052935"/>
            <a:ext cx="744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pasante</a:t>
            </a:r>
            <a:endParaRPr lang="es-BO" sz="12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2DC2710-D59F-688F-A436-B430AF5F1C0C}"/>
              </a:ext>
            </a:extLst>
          </p:cNvPr>
          <p:cNvSpPr txBox="1"/>
          <p:nvPr/>
        </p:nvSpPr>
        <p:spPr>
          <a:xfrm>
            <a:off x="690282" y="4966447"/>
            <a:ext cx="833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jefe</a:t>
            </a:r>
            <a:endParaRPr lang="es-BO" sz="120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968427D-082F-982B-4D76-1D2416CEC624}"/>
              </a:ext>
            </a:extLst>
          </p:cNvPr>
          <p:cNvSpPr/>
          <p:nvPr/>
        </p:nvSpPr>
        <p:spPr>
          <a:xfrm>
            <a:off x="4078942" y="2084293"/>
            <a:ext cx="1631576" cy="770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Editar</a:t>
            </a:r>
          </a:p>
          <a:p>
            <a:pPr algn="ctr"/>
            <a:r>
              <a:rPr lang="es-ES" dirty="0"/>
              <a:t>planilla</a:t>
            </a:r>
            <a:endParaRPr lang="es-BO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26FCF83-1A8C-362D-094D-94013B51AB96}"/>
              </a:ext>
            </a:extLst>
          </p:cNvPr>
          <p:cNvSpPr/>
          <p:nvPr/>
        </p:nvSpPr>
        <p:spPr>
          <a:xfrm>
            <a:off x="4078942" y="3429000"/>
            <a:ext cx="1631576" cy="770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Eliminar</a:t>
            </a:r>
          </a:p>
          <a:p>
            <a:pPr algn="ctr"/>
            <a:r>
              <a:rPr lang="es-ES" dirty="0"/>
              <a:t>planilla</a:t>
            </a:r>
            <a:endParaRPr lang="es-BO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4849752-839E-CA7B-510D-2A3243F5F228}"/>
              </a:ext>
            </a:extLst>
          </p:cNvPr>
          <p:cNvSpPr/>
          <p:nvPr/>
        </p:nvSpPr>
        <p:spPr>
          <a:xfrm>
            <a:off x="4078942" y="4719463"/>
            <a:ext cx="1631576" cy="770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Ver</a:t>
            </a:r>
          </a:p>
          <a:p>
            <a:pPr algn="ctr"/>
            <a:r>
              <a:rPr lang="es-ES" dirty="0"/>
              <a:t>planilla</a:t>
            </a:r>
            <a:endParaRPr lang="es-BO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E5D93F4F-84A3-3085-E2C1-8F8814C8411F}"/>
              </a:ext>
            </a:extLst>
          </p:cNvPr>
          <p:cNvCxnSpPr>
            <a:cxnSpLocks/>
            <a:stCxn id="1026" idx="3"/>
          </p:cNvCxnSpPr>
          <p:nvPr/>
        </p:nvCxnSpPr>
        <p:spPr>
          <a:xfrm flipV="1">
            <a:off x="1353670" y="1057835"/>
            <a:ext cx="2725272" cy="11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11992EE-20A3-7087-D01E-2D28F0AA4255}"/>
              </a:ext>
            </a:extLst>
          </p:cNvPr>
          <p:cNvCxnSpPr>
            <a:cxnSpLocks/>
            <a:stCxn id="1026" idx="3"/>
            <a:endCxn id="21" idx="2"/>
          </p:cNvCxnSpPr>
          <p:nvPr/>
        </p:nvCxnSpPr>
        <p:spPr>
          <a:xfrm>
            <a:off x="1353670" y="1169894"/>
            <a:ext cx="2725272" cy="129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B97E2B4-7100-90D3-1723-A250993C5BA4}"/>
              </a:ext>
            </a:extLst>
          </p:cNvPr>
          <p:cNvCxnSpPr>
            <a:cxnSpLocks/>
            <a:stCxn id="1026" idx="3"/>
            <a:endCxn id="22" idx="2"/>
          </p:cNvCxnSpPr>
          <p:nvPr/>
        </p:nvCxnSpPr>
        <p:spPr>
          <a:xfrm>
            <a:off x="1353670" y="1169894"/>
            <a:ext cx="2725272" cy="264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AF1C7E5-F930-3116-26F0-956D67218D1A}"/>
              </a:ext>
            </a:extLst>
          </p:cNvPr>
          <p:cNvCxnSpPr>
            <a:cxnSpLocks/>
            <a:stCxn id="1026" idx="3"/>
            <a:endCxn id="23" idx="2"/>
          </p:cNvCxnSpPr>
          <p:nvPr/>
        </p:nvCxnSpPr>
        <p:spPr>
          <a:xfrm>
            <a:off x="1353670" y="1169894"/>
            <a:ext cx="2725272" cy="393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6CB7F5AB-01A1-F0AD-1079-EC04A57A49DF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1353669" y="1057835"/>
            <a:ext cx="2725273" cy="141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B2F1771-D690-AE0C-1695-C3A8EA3191F4}"/>
              </a:ext>
            </a:extLst>
          </p:cNvPr>
          <p:cNvCxnSpPr>
            <a:cxnSpLocks/>
            <a:stCxn id="8" idx="3"/>
            <a:endCxn id="21" idx="2"/>
          </p:cNvCxnSpPr>
          <p:nvPr/>
        </p:nvCxnSpPr>
        <p:spPr>
          <a:xfrm flipV="1">
            <a:off x="1353669" y="2469776"/>
            <a:ext cx="27252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6C89B915-095B-BA57-01B6-B4ADB2AB9B9F}"/>
              </a:ext>
            </a:extLst>
          </p:cNvPr>
          <p:cNvCxnSpPr>
            <a:cxnSpLocks/>
            <a:stCxn id="8" idx="3"/>
            <a:endCxn id="23" idx="2"/>
          </p:cNvCxnSpPr>
          <p:nvPr/>
        </p:nvCxnSpPr>
        <p:spPr>
          <a:xfrm>
            <a:off x="1353669" y="2469777"/>
            <a:ext cx="2725273" cy="263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2794E0E9-3278-240F-4A8D-5E6630985557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353669" y="1057835"/>
            <a:ext cx="2725273" cy="333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4850B5C-8DFD-E02E-1800-487206127EF5}"/>
              </a:ext>
            </a:extLst>
          </p:cNvPr>
          <p:cNvCxnSpPr>
            <a:cxnSpLocks/>
            <a:stCxn id="9" idx="3"/>
            <a:endCxn id="23" idx="2"/>
          </p:cNvCxnSpPr>
          <p:nvPr/>
        </p:nvCxnSpPr>
        <p:spPr>
          <a:xfrm>
            <a:off x="1353669" y="4388225"/>
            <a:ext cx="2725273" cy="71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lipse 1">
            <a:extLst>
              <a:ext uri="{FF2B5EF4-FFF2-40B4-BE49-F238E27FC236}">
                <a16:creationId xmlns:a16="http://schemas.microsoft.com/office/drawing/2014/main" id="{5A237A7E-BA93-C80F-36BC-CF47FA164495}"/>
              </a:ext>
            </a:extLst>
          </p:cNvPr>
          <p:cNvSpPr/>
          <p:nvPr/>
        </p:nvSpPr>
        <p:spPr>
          <a:xfrm>
            <a:off x="4069977" y="690282"/>
            <a:ext cx="1631576" cy="770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Crear planilla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748777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2BBBC-7700-EA96-11C3-10EDFFE25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a de casos de uso: estructura y función - IONOS España">
            <a:extLst>
              <a:ext uri="{FF2B5EF4-FFF2-40B4-BE49-F238E27FC236}">
                <a16:creationId xmlns:a16="http://schemas.microsoft.com/office/drawing/2014/main" id="{D69A291F-B79A-596D-D758-E8094C6F85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4" t="16564" r="63899" b="61853"/>
          <a:stretch/>
        </p:blipFill>
        <p:spPr bwMode="auto">
          <a:xfrm>
            <a:off x="959223" y="896470"/>
            <a:ext cx="394447" cy="54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iagrama de casos de uso: estructura y función - IONOS España">
            <a:extLst>
              <a:ext uri="{FF2B5EF4-FFF2-40B4-BE49-F238E27FC236}">
                <a16:creationId xmlns:a16="http://schemas.microsoft.com/office/drawing/2014/main" id="{5D68C3A4-8A0A-C23C-BE41-DB4E2AA72A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4" t="16564" r="63899" b="61853"/>
          <a:stretch/>
        </p:blipFill>
        <p:spPr bwMode="auto">
          <a:xfrm>
            <a:off x="959222" y="2196353"/>
            <a:ext cx="394447" cy="54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iagrama de casos de uso: estructura y función - IONOS España">
            <a:extLst>
              <a:ext uri="{FF2B5EF4-FFF2-40B4-BE49-F238E27FC236}">
                <a16:creationId xmlns:a16="http://schemas.microsoft.com/office/drawing/2014/main" id="{CD882DEB-0D29-2999-D07C-60E55A14F0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64" t="16564" r="63899" b="61853"/>
          <a:stretch/>
        </p:blipFill>
        <p:spPr bwMode="auto">
          <a:xfrm>
            <a:off x="959222" y="4114801"/>
            <a:ext cx="394447" cy="54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1E88FEFC-D8EF-240C-C063-26AB965E8EB0}"/>
              </a:ext>
            </a:extLst>
          </p:cNvPr>
          <p:cNvSpPr txBox="1"/>
          <p:nvPr/>
        </p:nvSpPr>
        <p:spPr>
          <a:xfrm>
            <a:off x="537879" y="1526920"/>
            <a:ext cx="12371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Administrador</a:t>
            </a:r>
            <a:endParaRPr lang="es-BO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4C17D0F-5ADD-5654-BF2B-4B74CB22F99F}"/>
              </a:ext>
            </a:extLst>
          </p:cNvPr>
          <p:cNvSpPr txBox="1"/>
          <p:nvPr/>
        </p:nvSpPr>
        <p:spPr>
          <a:xfrm>
            <a:off x="690282" y="3052935"/>
            <a:ext cx="744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pasante</a:t>
            </a:r>
            <a:endParaRPr lang="es-BO" sz="12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E9C63A5-E88B-9090-04AA-CA77FEA45CE0}"/>
              </a:ext>
            </a:extLst>
          </p:cNvPr>
          <p:cNvSpPr txBox="1"/>
          <p:nvPr/>
        </p:nvSpPr>
        <p:spPr>
          <a:xfrm>
            <a:off x="690282" y="4966447"/>
            <a:ext cx="833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jefe</a:t>
            </a:r>
            <a:endParaRPr lang="es-BO" sz="1200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FD46884D-8FF2-A914-9DD7-A5ED06B35795}"/>
              </a:ext>
            </a:extLst>
          </p:cNvPr>
          <p:cNvSpPr/>
          <p:nvPr/>
        </p:nvSpPr>
        <p:spPr>
          <a:xfrm>
            <a:off x="4078942" y="672352"/>
            <a:ext cx="1631576" cy="770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Crear</a:t>
            </a:r>
          </a:p>
          <a:p>
            <a:pPr algn="ctr"/>
            <a:r>
              <a:rPr lang="es-ES" dirty="0"/>
              <a:t>Computo </a:t>
            </a:r>
            <a:endParaRPr lang="es-BO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7943148-CA39-5149-D7F8-01621A6E3035}"/>
              </a:ext>
            </a:extLst>
          </p:cNvPr>
          <p:cNvSpPr/>
          <p:nvPr/>
        </p:nvSpPr>
        <p:spPr>
          <a:xfrm>
            <a:off x="4078942" y="2084293"/>
            <a:ext cx="1631576" cy="770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Editar</a:t>
            </a:r>
          </a:p>
          <a:p>
            <a:pPr algn="ctr"/>
            <a:r>
              <a:rPr lang="es-ES" dirty="0"/>
              <a:t>Computo</a:t>
            </a:r>
            <a:endParaRPr lang="es-BO" dirty="0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C8F7634E-1E1C-1C0E-E622-A6B6BAE66D14}"/>
              </a:ext>
            </a:extLst>
          </p:cNvPr>
          <p:cNvSpPr/>
          <p:nvPr/>
        </p:nvSpPr>
        <p:spPr>
          <a:xfrm>
            <a:off x="4078942" y="3429000"/>
            <a:ext cx="1631576" cy="770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Eliminar</a:t>
            </a:r>
          </a:p>
          <a:p>
            <a:pPr algn="ctr"/>
            <a:r>
              <a:rPr lang="es-ES" dirty="0"/>
              <a:t>Computo</a:t>
            </a:r>
            <a:endParaRPr lang="es-BO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5509549B-620A-9622-C13C-AB1CB47BEBFD}"/>
              </a:ext>
            </a:extLst>
          </p:cNvPr>
          <p:cNvSpPr/>
          <p:nvPr/>
        </p:nvSpPr>
        <p:spPr>
          <a:xfrm>
            <a:off x="4078942" y="4719463"/>
            <a:ext cx="1631576" cy="77096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Ver</a:t>
            </a:r>
          </a:p>
          <a:p>
            <a:pPr algn="ctr"/>
            <a:r>
              <a:rPr lang="es-ES" dirty="0"/>
              <a:t>Computo</a:t>
            </a:r>
            <a:endParaRPr lang="es-BO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13315C19-9936-54A0-386F-EDB04BA88FB8}"/>
              </a:ext>
            </a:extLst>
          </p:cNvPr>
          <p:cNvCxnSpPr>
            <a:stCxn id="1026" idx="3"/>
            <a:endCxn id="17" idx="2"/>
          </p:cNvCxnSpPr>
          <p:nvPr/>
        </p:nvCxnSpPr>
        <p:spPr>
          <a:xfrm flipV="1">
            <a:off x="1353670" y="1057835"/>
            <a:ext cx="2725272" cy="112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948695A9-D462-4057-C013-38CA631B25E2}"/>
              </a:ext>
            </a:extLst>
          </p:cNvPr>
          <p:cNvCxnSpPr>
            <a:cxnSpLocks/>
            <a:stCxn id="1026" idx="3"/>
            <a:endCxn id="21" idx="2"/>
          </p:cNvCxnSpPr>
          <p:nvPr/>
        </p:nvCxnSpPr>
        <p:spPr>
          <a:xfrm>
            <a:off x="1353670" y="1169894"/>
            <a:ext cx="2725272" cy="1299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6EC41D9-FDD2-2C58-34A1-4DD1E9F8E929}"/>
              </a:ext>
            </a:extLst>
          </p:cNvPr>
          <p:cNvCxnSpPr>
            <a:cxnSpLocks/>
            <a:stCxn id="1026" idx="3"/>
            <a:endCxn id="22" idx="2"/>
          </p:cNvCxnSpPr>
          <p:nvPr/>
        </p:nvCxnSpPr>
        <p:spPr>
          <a:xfrm>
            <a:off x="1353670" y="1169894"/>
            <a:ext cx="2725272" cy="264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92603138-42EC-5D9C-492C-0EE85208D7E3}"/>
              </a:ext>
            </a:extLst>
          </p:cNvPr>
          <p:cNvCxnSpPr>
            <a:cxnSpLocks/>
            <a:stCxn id="1026" idx="3"/>
            <a:endCxn id="23" idx="2"/>
          </p:cNvCxnSpPr>
          <p:nvPr/>
        </p:nvCxnSpPr>
        <p:spPr>
          <a:xfrm>
            <a:off x="1353670" y="1169894"/>
            <a:ext cx="2725272" cy="3935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B8B237D-833D-9D8C-4FFE-DF321D5EFEFF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 flipV="1">
            <a:off x="1353669" y="1057835"/>
            <a:ext cx="2725273" cy="1411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3291F5EA-52B2-6CC7-A39B-D1D7079BF2D5}"/>
              </a:ext>
            </a:extLst>
          </p:cNvPr>
          <p:cNvCxnSpPr>
            <a:cxnSpLocks/>
            <a:stCxn id="8" idx="3"/>
            <a:endCxn id="21" idx="2"/>
          </p:cNvCxnSpPr>
          <p:nvPr/>
        </p:nvCxnSpPr>
        <p:spPr>
          <a:xfrm flipV="1">
            <a:off x="1353669" y="2469776"/>
            <a:ext cx="272527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9D04EB8-53E0-9494-606D-EAAE0EB39B7E}"/>
              </a:ext>
            </a:extLst>
          </p:cNvPr>
          <p:cNvCxnSpPr>
            <a:cxnSpLocks/>
            <a:stCxn id="8" idx="3"/>
            <a:endCxn id="23" idx="2"/>
          </p:cNvCxnSpPr>
          <p:nvPr/>
        </p:nvCxnSpPr>
        <p:spPr>
          <a:xfrm>
            <a:off x="1353669" y="2469777"/>
            <a:ext cx="2725273" cy="2635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4512DD22-13E3-94DF-2D38-B9D9CB1BC165}"/>
              </a:ext>
            </a:extLst>
          </p:cNvPr>
          <p:cNvCxnSpPr>
            <a:cxnSpLocks/>
            <a:stCxn id="9" idx="3"/>
            <a:endCxn id="17" idx="2"/>
          </p:cNvCxnSpPr>
          <p:nvPr/>
        </p:nvCxnSpPr>
        <p:spPr>
          <a:xfrm flipV="1">
            <a:off x="1353669" y="1057835"/>
            <a:ext cx="2725273" cy="3330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777BBD79-A35D-9EC5-56A4-AD80C032EA08}"/>
              </a:ext>
            </a:extLst>
          </p:cNvPr>
          <p:cNvCxnSpPr>
            <a:cxnSpLocks/>
            <a:stCxn id="9" idx="3"/>
            <a:endCxn id="23" idx="2"/>
          </p:cNvCxnSpPr>
          <p:nvPr/>
        </p:nvCxnSpPr>
        <p:spPr>
          <a:xfrm>
            <a:off x="1353669" y="4388225"/>
            <a:ext cx="2725273" cy="716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241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44</Words>
  <Application>Microsoft Office PowerPoint</Application>
  <PresentationFormat>Panorámica</PresentationFormat>
  <Paragraphs>43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Alumno 17</dc:creator>
  <cp:lastModifiedBy>Alumno 17</cp:lastModifiedBy>
  <cp:revision>1</cp:revision>
  <dcterms:created xsi:type="dcterms:W3CDTF">2025-03-15T15:38:11Z</dcterms:created>
  <dcterms:modified xsi:type="dcterms:W3CDTF">2025-03-15T15:46:20Z</dcterms:modified>
</cp:coreProperties>
</file>