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33cfb335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33cfb335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33cfb335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33cfb335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33cfb335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33cfb335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3973e2fa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3973e2fa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33cfb335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33cfb335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https://github.com/drakogon4ik/tic-tac-to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250114" y="230275"/>
            <a:ext cx="6643800" cy="7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ספר </a:t>
            </a:r>
            <a:r>
              <a:rPr lang="ru"/>
              <a:t>פרויקט למשחק טיק טק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7308525" y="4566750"/>
            <a:ext cx="17757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אולג שקולניק יב9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563" y="983575"/>
            <a:ext cx="5502880" cy="385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549750" y="154475"/>
            <a:ext cx="204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הסבר הפרויקט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פרויקט שלי זה משחק טיק טק בשביל שני אנשים.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במשחק יש שדה 3 על 3, יש לשים צורה לכל ריבוע.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משחק נגמר כשיש סדרה מ-3 של צורה אחת או אם אין ריבועים פנויים.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בסוף המשחק כתוב אם מישהו ניצח ויש כתובת "play again". אם תלחץ עליה, המשחק יתחיל מהתחלה.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850" y="0"/>
            <a:ext cx="38683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613050" y="143725"/>
            <a:ext cx="191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Procedures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draw_map - פרוצדורה המשרטט את המפה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get_rectangle - פרוצדורה החזר את הריבוע שהמשתמש ילחץ עליו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replay - "play again” פרוצדורה מוגדר 1 בהפעלה מחדש, אם המשתמש לחץ על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change_shape -  פרוצדורה משנה את הערך של "צורה" מ-1 ל-2 או להיפך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start_varibles - פרוצדורה מרענן את משתני ההתחלה המוגדרים כברירת מחדל</a:t>
            </a:r>
            <a:br>
              <a:rPr lang="ru"/>
            </a:br>
            <a:r>
              <a:rPr lang="ru"/>
              <a:t>get_square_coords - פרוצדורה קובע קואורדינטות של הריבוע (ax - x; cx - y)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check_winner - פרוצדורה שבודק אם יש זוכה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draw_sign, one_dot - פרוצדורות שמציירים את התמונות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233850" y="92275"/>
            <a:ext cx="26763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דרך יצירת הפרויקט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758575"/>
            <a:ext cx="8520600" cy="3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מפה למשחק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בדיקות לוגיסטיות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בדיקת מצב העכבר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אפשרות לשחק מהתחלה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help jump</a:t>
            </a:r>
            <a:r>
              <a:rPr lang="ru"/>
              <a:t>s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תמונות של צורות וכתובות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513" y="711100"/>
            <a:ext cx="6262975" cy="43876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808813" y="251800"/>
            <a:ext cx="71238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קישור ל-git של הפרויקט:  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https://github.com/drakogon4ik/tic-tac-toe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