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882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9D3D9A-C233-4EC5-965C-07B6EAFC7D95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3018AA-653F-41AE-9528-82DE138B442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9D3D9A-C233-4EC5-965C-07B6EAFC7D95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3018AA-653F-41AE-9528-82DE138B44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9D3D9A-C233-4EC5-965C-07B6EAFC7D95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3018AA-653F-41AE-9528-82DE138B44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9D3D9A-C233-4EC5-965C-07B6EAFC7D95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3018AA-653F-41AE-9528-82DE138B44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9D3D9A-C233-4EC5-965C-07B6EAFC7D95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3018AA-653F-41AE-9528-82DE138B442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9D3D9A-C233-4EC5-965C-07B6EAFC7D95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3018AA-653F-41AE-9528-82DE138B44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9D3D9A-C233-4EC5-965C-07B6EAFC7D95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3018AA-653F-41AE-9528-82DE138B44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9D3D9A-C233-4EC5-965C-07B6EAFC7D95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3018AA-653F-41AE-9528-82DE138B44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9D3D9A-C233-4EC5-965C-07B6EAFC7D95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3018AA-653F-41AE-9528-82DE138B442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9D3D9A-C233-4EC5-965C-07B6EAFC7D95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3018AA-653F-41AE-9528-82DE138B44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9D3D9A-C233-4EC5-965C-07B6EAFC7D95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3018AA-653F-41AE-9528-82DE138B442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79D3D9A-C233-4EC5-965C-07B6EAFC7D95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73018AA-653F-41AE-9528-82DE138B442A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7406640" cy="1752600"/>
          </a:xfrm>
        </p:spPr>
        <p:txBody>
          <a:bodyPr>
            <a:normAutofit/>
          </a:bodyPr>
          <a:lstStyle/>
          <a:p>
            <a:r>
              <a:rPr lang="fi-FI" sz="3600" dirty="0"/>
              <a:t>P</a:t>
            </a:r>
            <a:r>
              <a:rPr lang="fi-FI" sz="3600" dirty="0" smtClean="0"/>
              <a:t>rediksi </a:t>
            </a:r>
            <a:r>
              <a:rPr lang="fi-FI" sz="3600" dirty="0"/>
              <a:t>tingkat kemiskinan di suatu </a:t>
            </a:r>
            <a:r>
              <a:rPr lang="fi-FI" sz="3600" dirty="0" smtClean="0"/>
              <a:t>wilayah</a:t>
            </a:r>
            <a:endParaRPr lang="fi-FI" sz="3600" dirty="0"/>
          </a:p>
          <a:p>
            <a:endParaRPr lang="fi-FI" sz="3600" dirty="0" smtClean="0"/>
          </a:p>
          <a:p>
            <a:endParaRPr lang="fi-FI" sz="3600" dirty="0" smtClean="0"/>
          </a:p>
        </p:txBody>
      </p:sp>
    </p:spTree>
    <p:extLst>
      <p:ext uri="{BB962C8B-B14F-4D97-AF65-F5344CB8AC3E}">
        <p14:creationId xmlns:p14="http://schemas.microsoft.com/office/powerpoint/2010/main" val="2211663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Pemeliharaan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Memantau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model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berkala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 smtClean="0"/>
              <a:t>baik</a:t>
            </a:r>
            <a:endParaRPr lang="en-US" dirty="0" smtClean="0"/>
          </a:p>
          <a:p>
            <a:r>
              <a:rPr lang="en-US" dirty="0" err="1" smtClean="0"/>
              <a:t>Memperbarui</a:t>
            </a:r>
            <a:r>
              <a:rPr lang="en-US" dirty="0" smtClean="0"/>
              <a:t> </a:t>
            </a:r>
            <a:r>
              <a:rPr lang="en-US" dirty="0"/>
              <a:t>model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 smtClean="0"/>
              <a:t>diperlukan</a:t>
            </a:r>
            <a:endParaRPr lang="en-US" dirty="0" smtClean="0"/>
          </a:p>
          <a:p>
            <a:r>
              <a:rPr lang="en-US" dirty="0" err="1" smtClean="0"/>
              <a:t>Menjaga</a:t>
            </a:r>
            <a:r>
              <a:rPr lang="en-US" dirty="0" smtClean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data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aman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terjaga</a:t>
            </a:r>
            <a:r>
              <a:rPr lang="en-US" dirty="0"/>
              <a:t> </a:t>
            </a:r>
            <a:r>
              <a:rPr lang="en-US" dirty="0" err="1"/>
              <a:t>privasinya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330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ASIMO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646" indent="-514350">
              <a:buAutoNum type="arabicPeriod"/>
            </a:pPr>
            <a:r>
              <a:rPr lang="en-US" dirty="0" err="1" smtClean="0"/>
              <a:t>Okamisar</a:t>
            </a:r>
            <a:endParaRPr lang="en-US" dirty="0" smtClean="0"/>
          </a:p>
          <a:p>
            <a:pPr marL="596646" indent="-514350">
              <a:buAutoNum type="arabicPeriod"/>
            </a:pPr>
            <a:r>
              <a:rPr lang="en-US" dirty="0" smtClean="0"/>
              <a:t>D. </a:t>
            </a:r>
            <a:r>
              <a:rPr lang="en-US" dirty="0" err="1" smtClean="0"/>
              <a:t>Rakyan</a:t>
            </a:r>
            <a:r>
              <a:rPr lang="en-US" dirty="0" smtClean="0"/>
              <a:t> </a:t>
            </a:r>
            <a:r>
              <a:rPr lang="en-US" dirty="0" err="1" smtClean="0"/>
              <a:t>Elangga</a:t>
            </a:r>
            <a:r>
              <a:rPr lang="en-US" dirty="0" smtClean="0"/>
              <a:t> </a:t>
            </a:r>
            <a:r>
              <a:rPr lang="en-US" dirty="0" err="1" smtClean="0"/>
              <a:t>Rizki</a:t>
            </a:r>
            <a:r>
              <a:rPr lang="en-US" dirty="0" smtClean="0"/>
              <a:t> </a:t>
            </a:r>
            <a:r>
              <a:rPr lang="en-US" smtClean="0"/>
              <a:t>Wardhana</a:t>
            </a:r>
            <a:endParaRPr lang="en-US" dirty="0" smtClean="0"/>
          </a:p>
          <a:p>
            <a:pPr marL="596646" indent="-514350">
              <a:buAutoNum type="arabicPeriod"/>
            </a:pPr>
            <a:r>
              <a:rPr lang="en-US" dirty="0" err="1" smtClean="0"/>
              <a:t>Viorryn</a:t>
            </a:r>
            <a:r>
              <a:rPr lang="en-US" dirty="0" smtClean="0"/>
              <a:t> Aisha </a:t>
            </a:r>
            <a:r>
              <a:rPr lang="en-US" dirty="0" err="1" smtClean="0"/>
              <a:t>Uzhelia</a:t>
            </a:r>
            <a:endParaRPr lang="en-US" dirty="0" smtClean="0"/>
          </a:p>
          <a:p>
            <a:pPr marL="596646" indent="-514350">
              <a:buAutoNum type="arabicPeriod"/>
            </a:pPr>
            <a:r>
              <a:rPr lang="en-US" dirty="0" err="1" smtClean="0"/>
              <a:t>Maulidya</a:t>
            </a:r>
            <a:r>
              <a:rPr lang="en-US" dirty="0" smtClean="0"/>
              <a:t> </a:t>
            </a:r>
            <a:r>
              <a:rPr lang="en-US" dirty="0" err="1" smtClean="0"/>
              <a:t>Rachmawati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972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Memahami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kemiskinan</a:t>
            </a:r>
            <a:r>
              <a:rPr lang="en-US" dirty="0"/>
              <a:t> di </a:t>
            </a:r>
            <a:r>
              <a:rPr lang="en-US" dirty="0" err="1"/>
              <a:t>wilayah</a:t>
            </a:r>
            <a:r>
              <a:rPr lang="en-US" dirty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 yang </a:t>
            </a:r>
            <a:r>
              <a:rPr lang="en-US" dirty="0" err="1"/>
              <a:t>berkontribusi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kemiskinan</a:t>
            </a:r>
            <a:r>
              <a:rPr lang="en-US" dirty="0"/>
              <a:t> di </a:t>
            </a:r>
            <a:r>
              <a:rPr lang="en-US" dirty="0" err="1"/>
              <a:t>wilayah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kemiskinan</a:t>
            </a:r>
            <a:r>
              <a:rPr lang="en-US" dirty="0"/>
              <a:t> di </a:t>
            </a:r>
            <a:r>
              <a:rPr lang="en-US" dirty="0" err="1"/>
              <a:t>wilayah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wilayah</a:t>
            </a:r>
            <a:r>
              <a:rPr lang="en-US" dirty="0"/>
              <a:t> lain?</a:t>
            </a:r>
          </a:p>
        </p:txBody>
      </p:sp>
    </p:spTree>
    <p:extLst>
      <p:ext uri="{BB962C8B-B14F-4D97-AF65-F5344CB8AC3E}">
        <p14:creationId xmlns:p14="http://schemas.microsoft.com/office/powerpoint/2010/main" val="2933332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Mempersiapkan</a:t>
            </a:r>
            <a:r>
              <a:rPr lang="en-US" dirty="0"/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Mengumpulkan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terpercaya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Badan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</a:t>
            </a:r>
            <a:r>
              <a:rPr lang="en-US" dirty="0" err="1"/>
              <a:t>Statistik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lembaga</a:t>
            </a:r>
            <a:r>
              <a:rPr lang="en-US" dirty="0"/>
              <a:t> </a:t>
            </a:r>
            <a:r>
              <a:rPr lang="en-US" dirty="0" err="1"/>
              <a:t>pemerintah</a:t>
            </a:r>
            <a:r>
              <a:rPr lang="en-US" dirty="0"/>
              <a:t> </a:t>
            </a:r>
            <a:r>
              <a:rPr lang="en-US" dirty="0" err="1" smtClean="0"/>
              <a:t>setempat</a:t>
            </a:r>
            <a:endParaRPr lang="en-US" dirty="0" smtClean="0"/>
          </a:p>
          <a:p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/>
              <a:t>variabel</a:t>
            </a:r>
            <a:r>
              <a:rPr lang="en-US" dirty="0"/>
              <a:t> yang </a:t>
            </a:r>
            <a:r>
              <a:rPr lang="en-US" dirty="0" err="1"/>
              <a:t>relevan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pendapatan</a:t>
            </a:r>
            <a:r>
              <a:rPr lang="en-US" dirty="0"/>
              <a:t>, </a:t>
            </a:r>
            <a:r>
              <a:rPr lang="en-US" dirty="0" err="1"/>
              <a:t>pekerjaan</a:t>
            </a:r>
            <a:r>
              <a:rPr lang="en-US" dirty="0"/>
              <a:t>,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demografi</a:t>
            </a:r>
            <a:endParaRPr lang="en-US" dirty="0" smtClean="0"/>
          </a:p>
          <a:p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/>
              <a:t>pembersihan</a:t>
            </a:r>
            <a:r>
              <a:rPr lang="en-US" dirty="0"/>
              <a:t> data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menghilangkan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hilang</a:t>
            </a:r>
            <a:r>
              <a:rPr lang="en-US" dirty="0"/>
              <a:t>, outlier,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relevan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839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Eksplorasi</a:t>
            </a:r>
            <a:r>
              <a:rPr lang="en-US" dirty="0"/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 smtClean="0"/>
              <a:t>dipersiapkan</a:t>
            </a:r>
            <a:endParaRPr lang="en-US" dirty="0" smtClean="0"/>
          </a:p>
          <a:p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/>
              <a:t>visualisasi</a:t>
            </a:r>
            <a:r>
              <a:rPr lang="en-US" dirty="0"/>
              <a:t> data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insight </a:t>
            </a:r>
            <a:r>
              <a:rPr lang="en-US" dirty="0" err="1"/>
              <a:t>dari</a:t>
            </a:r>
            <a:r>
              <a:rPr lang="en-US" dirty="0"/>
              <a:t> data,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faktor-faktor</a:t>
            </a:r>
            <a:r>
              <a:rPr lang="en-US" dirty="0"/>
              <a:t> yang </a:t>
            </a:r>
            <a:r>
              <a:rPr lang="en-US" dirty="0" err="1"/>
              <a:t>berkontribusi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kemiskinan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lain</a:t>
            </a:r>
          </a:p>
        </p:txBody>
      </p:sp>
    </p:spTree>
    <p:extLst>
      <p:ext uri="{BB962C8B-B14F-4D97-AF65-F5344CB8AC3E}">
        <p14:creationId xmlns:p14="http://schemas.microsoft.com/office/powerpoint/2010/main" val="1058909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Pra-pemrosesan</a:t>
            </a:r>
            <a:r>
              <a:rPr lang="en-US" dirty="0"/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Menormalkan</a:t>
            </a:r>
            <a:r>
              <a:rPr lang="en-US" dirty="0"/>
              <a:t> data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skala</a:t>
            </a:r>
            <a:r>
              <a:rPr lang="en-US" dirty="0"/>
              <a:t> yang </a:t>
            </a:r>
            <a:r>
              <a:rPr lang="en-US" dirty="0" err="1" smtClean="0"/>
              <a:t>sama</a:t>
            </a:r>
            <a:endParaRPr lang="en-US" dirty="0" smtClean="0"/>
          </a:p>
          <a:p>
            <a:r>
              <a:rPr lang="en-US" dirty="0" err="1" smtClean="0"/>
              <a:t>Membagi</a:t>
            </a:r>
            <a:r>
              <a:rPr lang="en-US" dirty="0" smtClean="0"/>
              <a:t> </a:t>
            </a:r>
            <a:r>
              <a:rPr lang="en-US" dirty="0"/>
              <a:t>data </a:t>
            </a:r>
            <a:r>
              <a:rPr lang="en-US" dirty="0" err="1"/>
              <a:t>menjadi</a:t>
            </a:r>
            <a:r>
              <a:rPr lang="en-US" dirty="0"/>
              <a:t> data </a:t>
            </a:r>
            <a:r>
              <a:rPr lang="en-US" dirty="0" err="1"/>
              <a:t>latih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data </a:t>
            </a:r>
            <a:r>
              <a:rPr lang="en-US" dirty="0" err="1"/>
              <a:t>uji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980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Pembuatan</a:t>
            </a:r>
            <a:r>
              <a:rPr lang="en-US" dirty="0"/>
              <a:t>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Regresi</a:t>
            </a:r>
            <a:r>
              <a:rPr lang="en-US" dirty="0"/>
              <a:t> Linier </a:t>
            </a:r>
            <a:r>
              <a:rPr lang="en-US" dirty="0" err="1"/>
              <a:t>atau</a:t>
            </a:r>
            <a:r>
              <a:rPr lang="en-US" dirty="0"/>
              <a:t> Decision </a:t>
            </a:r>
            <a:r>
              <a:rPr lang="en-US" dirty="0" err="1"/>
              <a:t>TreeMelatih</a:t>
            </a:r>
            <a:r>
              <a:rPr lang="en-US" dirty="0"/>
              <a:t> model </a:t>
            </a:r>
            <a:r>
              <a:rPr lang="en-US" dirty="0" err="1"/>
              <a:t>pada</a:t>
            </a:r>
            <a:r>
              <a:rPr lang="en-US" dirty="0"/>
              <a:t> data </a:t>
            </a:r>
            <a:r>
              <a:rPr lang="en-US" dirty="0" err="1" smtClean="0"/>
              <a:t>latih</a:t>
            </a:r>
            <a:endParaRPr lang="en-US" dirty="0" smtClean="0"/>
          </a:p>
          <a:p>
            <a:r>
              <a:rPr lang="en-US" dirty="0" err="1" smtClean="0"/>
              <a:t>Menyeimbangkan</a:t>
            </a:r>
            <a:r>
              <a:rPr lang="en-US" dirty="0" smtClean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ketidakseimbangan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data </a:t>
            </a:r>
            <a:r>
              <a:rPr lang="en-US" dirty="0" err="1"/>
              <a:t>latih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529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Evaluasi</a:t>
            </a:r>
            <a:r>
              <a:rPr lang="en-US" dirty="0"/>
              <a:t>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Mengevaluasi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model </a:t>
            </a:r>
            <a:r>
              <a:rPr lang="en-US" dirty="0" err="1"/>
              <a:t>pada</a:t>
            </a:r>
            <a:r>
              <a:rPr lang="en-US" dirty="0"/>
              <a:t> data </a:t>
            </a:r>
            <a:r>
              <a:rPr lang="en-US" dirty="0" err="1" smtClean="0"/>
              <a:t>uji</a:t>
            </a:r>
            <a:endParaRPr lang="en-US" dirty="0" smtClean="0"/>
          </a:p>
          <a:p>
            <a:r>
              <a:rPr lang="en-US" dirty="0" err="1" smtClean="0"/>
              <a:t>Menilai</a:t>
            </a:r>
            <a:r>
              <a:rPr lang="en-US" dirty="0" smtClean="0"/>
              <a:t> </a:t>
            </a:r>
            <a:r>
              <a:rPr lang="en-US" dirty="0" err="1"/>
              <a:t>performa</a:t>
            </a:r>
            <a:r>
              <a:rPr lang="en-US" dirty="0"/>
              <a:t> model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metrik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Mean Squared Error </a:t>
            </a:r>
            <a:r>
              <a:rPr lang="en-US" dirty="0" err="1"/>
              <a:t>atau</a:t>
            </a:r>
            <a:r>
              <a:rPr lang="en-US" dirty="0"/>
              <a:t> R-Squared </a:t>
            </a:r>
            <a:r>
              <a:rPr lang="en-US" dirty="0" smtClean="0"/>
              <a:t>Score</a:t>
            </a:r>
          </a:p>
          <a:p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/>
              <a:t>fine-tuning model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kinerja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41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Mengimplementasikan</a:t>
            </a:r>
            <a:r>
              <a:rPr lang="en-US" dirty="0"/>
              <a:t> model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dilatih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 smtClean="0"/>
              <a:t>sesuai</a:t>
            </a:r>
            <a:endParaRPr lang="en-US" dirty="0" smtClean="0"/>
          </a:p>
          <a:p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/>
              <a:t>antarmuka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 smtClean="0"/>
              <a:t>sistem</a:t>
            </a:r>
            <a:endParaRPr lang="en-US" dirty="0" smtClean="0"/>
          </a:p>
          <a:p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/>
              <a:t>dokumentasi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training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6867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</TotalTime>
  <Words>257</Words>
  <Application>Microsoft Office PowerPoint</Application>
  <PresentationFormat>On-screen Show (4:3)</PresentationFormat>
  <Paragraphs>36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Solstice</vt:lpstr>
      <vt:lpstr>Data Science</vt:lpstr>
      <vt:lpstr>ASIMO 3</vt:lpstr>
      <vt:lpstr>Memahami Masalah</vt:lpstr>
      <vt:lpstr>Mempersiapkan Data</vt:lpstr>
      <vt:lpstr>Eksplorasi Data</vt:lpstr>
      <vt:lpstr>Pra-pemrosesan Data</vt:lpstr>
      <vt:lpstr>Pembuatan Model</vt:lpstr>
      <vt:lpstr>Evaluasi Model</vt:lpstr>
      <vt:lpstr>Implementasi Model</vt:lpstr>
      <vt:lpstr>Monitoring dan Pemeliharaan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Lenovo</dc:creator>
  <cp:lastModifiedBy>D. Rakyan Erlangga Rizki Wardhana</cp:lastModifiedBy>
  <cp:revision>2</cp:revision>
  <dcterms:created xsi:type="dcterms:W3CDTF">2023-03-06T05:07:35Z</dcterms:created>
  <dcterms:modified xsi:type="dcterms:W3CDTF">2023-03-06T05:37:08Z</dcterms:modified>
</cp:coreProperties>
</file>