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 snapToObjects="1">
      <p:cViewPr>
        <p:scale>
          <a:sx n="168" d="100"/>
          <a:sy n="168" d="100"/>
        </p:scale>
        <p:origin x="-17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ACB3-0C87-72D0-B04F-B3CE0DF06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22C78-A814-E874-33D3-A025BE634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B0B5-CDBE-B89A-530F-9E613A82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D423-3215-9FD2-164B-E4360558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4677-27BB-51CE-CE9D-BAC6443F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FC6D-59C6-3B48-F9B2-1826BD3B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EE71D-FA97-33FD-8E81-E692C25D3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9362-8CB1-9F23-D01F-E808E047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737-981E-0D91-9F18-30530E7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8494-67C4-45EE-6DBE-CE4E2DF3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BC779-DA05-3888-87D3-FB078B50B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0C673-9072-A454-943C-1EAD74A97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19A1-4CAD-85B6-225B-D6EABC04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7BD3-1EB0-5C5F-FF73-ED658FD4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1FE0-2451-C8F7-C929-B3ACF2AD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C4D0-49FD-A523-2152-92BB785D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AC56-A371-08AC-9EB9-D1062F31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6AB4-260F-3338-197D-2B6F05C8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6A25-9C1B-0292-B995-F35CBBE4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4C9F-CD9F-FD41-BAC1-5BE05037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DFA2-2995-5EE5-AB24-83412965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8D3C2-64E7-01DB-5475-7ABAFD73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F473-0407-FF21-804C-C318D0EF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D9B2-A66E-6499-55C0-FD8EECBF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8EAC3-D08F-EA83-A2E1-90915CF9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6B2C-B833-2BB3-21E1-5ED96CC2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B80A-A290-FAF8-9E2D-1B103CC4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C6773-8006-04E7-473A-82C7F8854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034EC-D87C-1602-EF44-A825FC17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61A66-5646-6707-B6C9-F4B8B06C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5820-EF4F-E9E7-3618-76779B3B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1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5CA-C7AC-B3C0-106A-DA2A6548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47DF6-96DF-DAF1-883E-F16C3159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4FDBD-E0B0-8CCE-F0A4-D58DBBA62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9AD76-9853-BC87-52E3-89C2CE34E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BA83E-51E8-CE61-FA08-900E848A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6EED5-BD97-C730-E0E1-96A242BD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9303A-6905-24FD-380E-79D4C5BC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20FFB-D2D4-BC1C-FB0F-C58990AB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B5E6-4272-6FB8-B5B8-33827D06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6F19B-2B67-7633-EB23-FD43437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816DF-6A70-F48A-8931-5CB191FE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323C-AAC3-2EEF-8525-A165E26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6BC57-6B5D-12C3-B0C3-8BC96F88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9C019-C79E-D0DE-E0CC-4EFFDA08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C40A-2EB4-0744-5F67-F003CF72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DE4B-5460-18C2-FF2A-D554B012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2C85-127B-E2CB-453F-3065CB87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0A194-C588-84F5-D993-5FDB6F50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37518-CA95-AC11-868A-71F18C02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FE087-8171-B630-F700-51A9EBBC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91272-9CCB-08E1-C9A3-2307FD16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02E-7EC8-1CFD-3741-09F1A0E9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28EF2-752B-D2A1-2DEE-65AD2A86B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86C3D-CB4D-61F9-294B-A4B72BF1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2F596-226E-B508-B7C4-4303C876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7E022-0176-13B6-064D-7326A4F2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A56A-7280-AAE7-132D-7CCC0C61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2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DC7C2-FD2B-8834-6ACD-147FB9ED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5B138-C448-C34A-9AC4-5BF97191F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66A9-D456-5796-5C77-AF7AFAD6F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3E4-63F5-EB49-B4A5-42307170EBB5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62EF-9114-A524-DDD8-BEAD01308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674DD-C9D9-797E-5153-BE2E2396A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A336-EFF4-9846-ACB7-DF84A633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>
            <a:extLst>
              <a:ext uri="{FF2B5EF4-FFF2-40B4-BE49-F238E27FC236}">
                <a16:creationId xmlns:a16="http://schemas.microsoft.com/office/drawing/2014/main" id="{FC06F41A-D097-06D1-51DD-58B583619D7B}"/>
              </a:ext>
            </a:extLst>
          </p:cNvPr>
          <p:cNvSpPr/>
          <p:nvPr/>
        </p:nvSpPr>
        <p:spPr>
          <a:xfrm rot="14606823">
            <a:off x="3614057" y="1643743"/>
            <a:ext cx="2884714" cy="2884714"/>
          </a:xfrm>
          <a:prstGeom prst="pie">
            <a:avLst>
              <a:gd name="adj1" fmla="val 0"/>
              <a:gd name="adj2" fmla="val 2922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26B82D30-92A1-6086-4213-FC5056EEBEA2}"/>
              </a:ext>
            </a:extLst>
          </p:cNvPr>
          <p:cNvSpPr/>
          <p:nvPr/>
        </p:nvSpPr>
        <p:spPr>
          <a:xfrm rot="14606823">
            <a:off x="3614056" y="1643743"/>
            <a:ext cx="2884714" cy="2884714"/>
          </a:xfrm>
          <a:prstGeom prst="pie">
            <a:avLst>
              <a:gd name="adj1" fmla="val 0"/>
              <a:gd name="adj2" fmla="val 21582776"/>
            </a:avLst>
          </a:prstGeom>
          <a:solidFill>
            <a:schemeClr val="accent1">
              <a:alpha val="1413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F47BC9-2880-01D6-9ADC-118910D920A9}"/>
              </a:ext>
            </a:extLst>
          </p:cNvPr>
          <p:cNvCxnSpPr>
            <a:cxnSpLocks/>
          </p:cNvCxnSpPr>
          <p:nvPr/>
        </p:nvCxnSpPr>
        <p:spPr>
          <a:xfrm flipH="1" flipV="1">
            <a:off x="5092587" y="2193235"/>
            <a:ext cx="503583" cy="284921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49399-E2E1-0EB3-8D50-D374B1B2AF4F}"/>
              </a:ext>
            </a:extLst>
          </p:cNvPr>
          <p:cNvCxnSpPr>
            <a:cxnSpLocks/>
          </p:cNvCxnSpPr>
          <p:nvPr/>
        </p:nvCxnSpPr>
        <p:spPr>
          <a:xfrm flipV="1">
            <a:off x="4399722" y="2193235"/>
            <a:ext cx="553717" cy="291548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8E7DFC-7B2C-1337-0AEC-5D17D23F66F1}"/>
              </a:ext>
            </a:extLst>
          </p:cNvPr>
          <p:cNvSpPr txBox="1"/>
          <p:nvPr/>
        </p:nvSpPr>
        <p:spPr>
          <a:xfrm>
            <a:off x="4117272" y="14510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7ECEF-8B9D-8CC7-D7FE-A004C196302C}"/>
              </a:ext>
            </a:extLst>
          </p:cNvPr>
          <p:cNvSpPr txBox="1"/>
          <p:nvPr/>
        </p:nvSpPr>
        <p:spPr>
          <a:xfrm>
            <a:off x="5554337" y="1451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026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>
            <a:extLst>
              <a:ext uri="{FF2B5EF4-FFF2-40B4-BE49-F238E27FC236}">
                <a16:creationId xmlns:a16="http://schemas.microsoft.com/office/drawing/2014/main" id="{26B82D30-92A1-6086-4213-FC5056EEBEA2}"/>
              </a:ext>
            </a:extLst>
          </p:cNvPr>
          <p:cNvSpPr/>
          <p:nvPr/>
        </p:nvSpPr>
        <p:spPr>
          <a:xfrm rot="14606823">
            <a:off x="3614056" y="1643743"/>
            <a:ext cx="2884714" cy="2884714"/>
          </a:xfrm>
          <a:prstGeom prst="pie">
            <a:avLst>
              <a:gd name="adj1" fmla="val 0"/>
              <a:gd name="adj2" fmla="val 21582776"/>
            </a:avLst>
          </a:prstGeom>
          <a:solidFill>
            <a:schemeClr val="accent1">
              <a:alpha val="1413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FC06F41A-D097-06D1-51DD-58B583619D7B}"/>
              </a:ext>
            </a:extLst>
          </p:cNvPr>
          <p:cNvSpPr/>
          <p:nvPr/>
        </p:nvSpPr>
        <p:spPr>
          <a:xfrm rot="14606823">
            <a:off x="3614057" y="1643743"/>
            <a:ext cx="2884714" cy="2884714"/>
          </a:xfrm>
          <a:prstGeom prst="pie">
            <a:avLst>
              <a:gd name="adj1" fmla="val 0"/>
              <a:gd name="adj2" fmla="val 2922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49399-E2E1-0EB3-8D50-D374B1B2AF4F}"/>
              </a:ext>
            </a:extLst>
          </p:cNvPr>
          <p:cNvCxnSpPr>
            <a:cxnSpLocks/>
          </p:cNvCxnSpPr>
          <p:nvPr/>
        </p:nvCxnSpPr>
        <p:spPr>
          <a:xfrm flipV="1">
            <a:off x="4399722" y="2193235"/>
            <a:ext cx="553717" cy="291548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8E7DFC-7B2C-1337-0AEC-5D17D23F66F1}"/>
              </a:ext>
            </a:extLst>
          </p:cNvPr>
          <p:cNvSpPr txBox="1"/>
          <p:nvPr/>
        </p:nvSpPr>
        <p:spPr>
          <a:xfrm>
            <a:off x="4117272" y="14510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7ECEF-8B9D-8CC7-D7FE-A004C196302C}"/>
              </a:ext>
            </a:extLst>
          </p:cNvPr>
          <p:cNvSpPr txBox="1"/>
          <p:nvPr/>
        </p:nvSpPr>
        <p:spPr>
          <a:xfrm>
            <a:off x="6388208" y="37106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CC53F03D-DDB4-F874-5030-2AAA345AFAA9}"/>
              </a:ext>
            </a:extLst>
          </p:cNvPr>
          <p:cNvSpPr/>
          <p:nvPr/>
        </p:nvSpPr>
        <p:spPr>
          <a:xfrm rot="14606823">
            <a:off x="3614054" y="1643744"/>
            <a:ext cx="2884714" cy="2884714"/>
          </a:xfrm>
          <a:prstGeom prst="pie">
            <a:avLst>
              <a:gd name="adj1" fmla="val 2939513"/>
              <a:gd name="adj2" fmla="val 5870775"/>
            </a:avLst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e 8">
            <a:extLst>
              <a:ext uri="{FF2B5EF4-FFF2-40B4-BE49-F238E27FC236}">
                <a16:creationId xmlns:a16="http://schemas.microsoft.com/office/drawing/2014/main" id="{768758BD-1F0A-7DF1-7F10-3BC6D72E954C}"/>
              </a:ext>
            </a:extLst>
          </p:cNvPr>
          <p:cNvSpPr/>
          <p:nvPr/>
        </p:nvSpPr>
        <p:spPr>
          <a:xfrm rot="17412680">
            <a:off x="3614054" y="1643742"/>
            <a:ext cx="2884714" cy="2884714"/>
          </a:xfrm>
          <a:prstGeom prst="pie">
            <a:avLst>
              <a:gd name="adj1" fmla="val 2939513"/>
              <a:gd name="adj2" fmla="val 5870775"/>
            </a:avLst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F47BC9-2880-01D6-9ADC-118910D920A9}"/>
              </a:ext>
            </a:extLst>
          </p:cNvPr>
          <p:cNvCxnSpPr>
            <a:cxnSpLocks/>
          </p:cNvCxnSpPr>
          <p:nvPr/>
        </p:nvCxnSpPr>
        <p:spPr>
          <a:xfrm flipH="1">
            <a:off x="5554337" y="3163955"/>
            <a:ext cx="309700" cy="546654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2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e 11">
            <a:extLst>
              <a:ext uri="{FF2B5EF4-FFF2-40B4-BE49-F238E27FC236}">
                <a16:creationId xmlns:a16="http://schemas.microsoft.com/office/drawing/2014/main" id="{25D869D2-EDA2-A903-9116-1552607309B3}"/>
              </a:ext>
            </a:extLst>
          </p:cNvPr>
          <p:cNvSpPr/>
          <p:nvPr/>
        </p:nvSpPr>
        <p:spPr>
          <a:xfrm rot="14606823">
            <a:off x="3614056" y="1643743"/>
            <a:ext cx="2884714" cy="2884714"/>
          </a:xfrm>
          <a:prstGeom prst="pie">
            <a:avLst>
              <a:gd name="adj1" fmla="val 0"/>
              <a:gd name="adj2" fmla="val 21582776"/>
            </a:avLst>
          </a:prstGeom>
          <a:solidFill>
            <a:schemeClr val="accent1">
              <a:alpha val="1413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B3405BE1-A88C-57A6-BD22-9F58F6AF4852}"/>
              </a:ext>
            </a:extLst>
          </p:cNvPr>
          <p:cNvSpPr/>
          <p:nvPr/>
        </p:nvSpPr>
        <p:spPr>
          <a:xfrm rot="14606823">
            <a:off x="3614057" y="1643743"/>
            <a:ext cx="2884714" cy="2884714"/>
          </a:xfrm>
          <a:prstGeom prst="pie">
            <a:avLst>
              <a:gd name="adj1" fmla="val 0"/>
              <a:gd name="adj2" fmla="val 2922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7A2E4-C9C3-69DF-F378-38D4968C6928}"/>
              </a:ext>
            </a:extLst>
          </p:cNvPr>
          <p:cNvSpPr txBox="1"/>
          <p:nvPr/>
        </p:nvSpPr>
        <p:spPr>
          <a:xfrm>
            <a:off x="4117272" y="14510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B082-5BBB-0D08-5640-0441F7ED0AFA}"/>
              </a:ext>
            </a:extLst>
          </p:cNvPr>
          <p:cNvSpPr txBox="1"/>
          <p:nvPr/>
        </p:nvSpPr>
        <p:spPr>
          <a:xfrm>
            <a:off x="6388208" y="37106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E13357C7-A60D-AF70-2E29-4C1424AD9465}"/>
              </a:ext>
            </a:extLst>
          </p:cNvPr>
          <p:cNvSpPr/>
          <p:nvPr/>
        </p:nvSpPr>
        <p:spPr>
          <a:xfrm rot="14606823">
            <a:off x="3614054" y="1643744"/>
            <a:ext cx="2884714" cy="2884714"/>
          </a:xfrm>
          <a:prstGeom prst="pie">
            <a:avLst>
              <a:gd name="adj1" fmla="val 2939513"/>
              <a:gd name="adj2" fmla="val 5870775"/>
            </a:avLst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D78E599F-E2B5-7ACA-FD4C-CD51A8BA3797}"/>
              </a:ext>
            </a:extLst>
          </p:cNvPr>
          <p:cNvSpPr/>
          <p:nvPr/>
        </p:nvSpPr>
        <p:spPr>
          <a:xfrm rot="17412680">
            <a:off x="3614054" y="1643742"/>
            <a:ext cx="2884714" cy="2884714"/>
          </a:xfrm>
          <a:prstGeom prst="pie">
            <a:avLst>
              <a:gd name="adj1" fmla="val 2939513"/>
              <a:gd name="adj2" fmla="val 5870775"/>
            </a:avLst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28D6E2-B292-76F9-7986-00D143126742}"/>
              </a:ext>
            </a:extLst>
          </p:cNvPr>
          <p:cNvCxnSpPr>
            <a:cxnSpLocks/>
          </p:cNvCxnSpPr>
          <p:nvPr/>
        </p:nvCxnSpPr>
        <p:spPr>
          <a:xfrm flipH="1">
            <a:off x="5044440" y="1737360"/>
            <a:ext cx="571500" cy="13411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AE216F-D783-70D3-A418-9C77162FEA80}"/>
              </a:ext>
            </a:extLst>
          </p:cNvPr>
          <p:cNvCxnSpPr>
            <a:cxnSpLocks/>
          </p:cNvCxnSpPr>
          <p:nvPr/>
        </p:nvCxnSpPr>
        <p:spPr>
          <a:xfrm flipH="1">
            <a:off x="5044440" y="2575560"/>
            <a:ext cx="1343768" cy="5029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7D176A-3F72-5EDE-230C-E3618C2E7922}"/>
              </a:ext>
            </a:extLst>
          </p:cNvPr>
          <p:cNvCxnSpPr>
            <a:cxnSpLocks/>
          </p:cNvCxnSpPr>
          <p:nvPr/>
        </p:nvCxnSpPr>
        <p:spPr>
          <a:xfrm>
            <a:off x="5075240" y="2195887"/>
            <a:ext cx="540700" cy="294198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6F0CF-66A3-5974-0C1E-0B7EE191F6B6}"/>
              </a:ext>
            </a:extLst>
          </p:cNvPr>
          <p:cNvCxnSpPr>
            <a:cxnSpLocks/>
          </p:cNvCxnSpPr>
          <p:nvPr/>
        </p:nvCxnSpPr>
        <p:spPr>
          <a:xfrm>
            <a:off x="5654989" y="2558663"/>
            <a:ext cx="220980" cy="527436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4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e 11">
            <a:extLst>
              <a:ext uri="{FF2B5EF4-FFF2-40B4-BE49-F238E27FC236}">
                <a16:creationId xmlns:a16="http://schemas.microsoft.com/office/drawing/2014/main" id="{25D869D2-EDA2-A903-9116-1552607309B3}"/>
              </a:ext>
            </a:extLst>
          </p:cNvPr>
          <p:cNvSpPr/>
          <p:nvPr/>
        </p:nvSpPr>
        <p:spPr>
          <a:xfrm rot="14606823">
            <a:off x="3614056" y="1643743"/>
            <a:ext cx="2884714" cy="2884714"/>
          </a:xfrm>
          <a:prstGeom prst="pie">
            <a:avLst>
              <a:gd name="adj1" fmla="val 0"/>
              <a:gd name="adj2" fmla="val 21582776"/>
            </a:avLst>
          </a:prstGeom>
          <a:solidFill>
            <a:schemeClr val="accent1">
              <a:alpha val="1413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B3405BE1-A88C-57A6-BD22-9F58F6AF4852}"/>
              </a:ext>
            </a:extLst>
          </p:cNvPr>
          <p:cNvSpPr/>
          <p:nvPr/>
        </p:nvSpPr>
        <p:spPr>
          <a:xfrm rot="14606823">
            <a:off x="3614057" y="1643743"/>
            <a:ext cx="2884714" cy="2884714"/>
          </a:xfrm>
          <a:prstGeom prst="pie">
            <a:avLst>
              <a:gd name="adj1" fmla="val 0"/>
              <a:gd name="adj2" fmla="val 2922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7A2E4-C9C3-69DF-F378-38D4968C6928}"/>
              </a:ext>
            </a:extLst>
          </p:cNvPr>
          <p:cNvSpPr txBox="1"/>
          <p:nvPr/>
        </p:nvSpPr>
        <p:spPr>
          <a:xfrm>
            <a:off x="4117272" y="14510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B082-5BBB-0D08-5640-0441F7ED0AFA}"/>
              </a:ext>
            </a:extLst>
          </p:cNvPr>
          <p:cNvSpPr txBox="1"/>
          <p:nvPr/>
        </p:nvSpPr>
        <p:spPr>
          <a:xfrm>
            <a:off x="6388208" y="37106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E13357C7-A60D-AF70-2E29-4C1424AD9465}"/>
              </a:ext>
            </a:extLst>
          </p:cNvPr>
          <p:cNvSpPr/>
          <p:nvPr/>
        </p:nvSpPr>
        <p:spPr>
          <a:xfrm rot="14606823">
            <a:off x="3614054" y="1643744"/>
            <a:ext cx="2884714" cy="2884714"/>
          </a:xfrm>
          <a:prstGeom prst="pie">
            <a:avLst>
              <a:gd name="adj1" fmla="val 2939513"/>
              <a:gd name="adj2" fmla="val 5870775"/>
            </a:avLst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D78E599F-E2B5-7ACA-FD4C-CD51A8BA3797}"/>
              </a:ext>
            </a:extLst>
          </p:cNvPr>
          <p:cNvSpPr/>
          <p:nvPr/>
        </p:nvSpPr>
        <p:spPr>
          <a:xfrm rot="17412680">
            <a:off x="3614054" y="1643742"/>
            <a:ext cx="2884714" cy="2884714"/>
          </a:xfrm>
          <a:prstGeom prst="pie">
            <a:avLst>
              <a:gd name="adj1" fmla="val 2939513"/>
              <a:gd name="adj2" fmla="val 5870775"/>
            </a:avLst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28D6E2-B292-76F9-7986-00D143126742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4411645" y="1795880"/>
            <a:ext cx="632795" cy="12826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AE216F-D783-70D3-A418-9C77162FEA80}"/>
              </a:ext>
            </a:extLst>
          </p:cNvPr>
          <p:cNvCxnSpPr>
            <a:cxnSpLocks/>
          </p:cNvCxnSpPr>
          <p:nvPr/>
        </p:nvCxnSpPr>
        <p:spPr>
          <a:xfrm flipH="1" flipV="1">
            <a:off x="5044440" y="3078480"/>
            <a:ext cx="1264920" cy="70104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7D176A-3F72-5EDE-230C-E3618C2E7922}"/>
              </a:ext>
            </a:extLst>
          </p:cNvPr>
          <p:cNvCxnSpPr>
            <a:cxnSpLocks/>
          </p:cNvCxnSpPr>
          <p:nvPr/>
        </p:nvCxnSpPr>
        <p:spPr>
          <a:xfrm flipV="1">
            <a:off x="4399722" y="2193235"/>
            <a:ext cx="553717" cy="291548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6F0CF-66A3-5974-0C1E-0B7EE191F6B6}"/>
              </a:ext>
            </a:extLst>
          </p:cNvPr>
          <p:cNvCxnSpPr>
            <a:cxnSpLocks/>
          </p:cNvCxnSpPr>
          <p:nvPr/>
        </p:nvCxnSpPr>
        <p:spPr>
          <a:xfrm flipH="1">
            <a:off x="5554337" y="3163955"/>
            <a:ext cx="309700" cy="546654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8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Paht and Sticky</dc:creator>
  <cp:lastModifiedBy>Paht and Sticky</cp:lastModifiedBy>
  <cp:revision>1</cp:revision>
  <dcterms:created xsi:type="dcterms:W3CDTF">2022-06-16T18:14:23Z</dcterms:created>
  <dcterms:modified xsi:type="dcterms:W3CDTF">2022-06-17T04:56:11Z</dcterms:modified>
</cp:coreProperties>
</file>