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7" r:id="rId6"/>
    <p:sldId id="256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41E"/>
    <a:srgbClr val="FFFFFF"/>
    <a:srgbClr val="D2951D"/>
    <a:srgbClr val="525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0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5E2-1233-4804-9715-E2BC7D9AE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73E9B-2E75-4435-8868-7383A2047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2658A-9EE1-41C5-9E5C-4861F24D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BB7-37CC-4248-B4F1-83CFE4BE85C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2F97E-499F-43E6-88D3-F6D336F3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61DC-38D3-44E9-BCA7-B2C80A24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43CA-47E8-442D-BC09-EC0BF48A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4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5538-C2D4-4410-BBBC-CBC08C63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2C275-C5ED-455B-8C09-4BA0C42BD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778C0-DF5A-4BFA-9452-FF0D5B74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BB7-37CC-4248-B4F1-83CFE4BE85C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AE30-8C60-479F-9A60-0C080ACA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2E643-B5B0-4CE0-AA20-B93E3C3C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43CA-47E8-442D-BC09-EC0BF48A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6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8FE09-F5A5-4846-8A2E-1E8738BE7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46133-2DD0-4B01-8243-AE457F790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F8EA-5CBA-459C-B7C5-47CD68A4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BB7-37CC-4248-B4F1-83CFE4BE85C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46857-E8ED-4001-A32B-77F8F79A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BDBC6-DEC2-48DB-8361-85969C0D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43CA-47E8-442D-BC09-EC0BF48A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7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263B-CEC6-4BAE-B87C-6ABADE73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1E3F-9E6D-449B-81BA-79B18999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63674-FC03-411D-A155-41580097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BB7-37CC-4248-B4F1-83CFE4BE85C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A39C0-83DC-4120-BC76-AA92C77C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DC77-E7CF-439B-88CE-59ED7B87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43CA-47E8-442D-BC09-EC0BF48A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2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D7A3-6E00-4255-A0B7-D0251869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1103-802B-4638-A8B7-FFADE9BD2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66ED-6BBB-4981-8376-2DD2C84E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BB7-37CC-4248-B4F1-83CFE4BE85C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30CC-4BA4-4642-B6B0-B82DA6F7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C19CE-4E5E-4BB1-B08B-A50C802A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43CA-47E8-442D-BC09-EC0BF48A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1C2E-6C7C-43DA-886B-44521B59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60F3-D183-4E5F-BE4B-435A06CCA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48CBE-9E06-4591-AE83-E872E87CF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F569A-DAF3-44AC-B00D-74E9DC68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BB7-37CC-4248-B4F1-83CFE4BE85C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3C219-55AC-4F83-AD54-58ACC27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AB457-D674-4A18-B17F-4C99FAF5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43CA-47E8-442D-BC09-EC0BF48A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76C3-3D10-46D6-B05E-FCE2DC25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43369-A99F-47B9-BAC7-D1B6DFB4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F4247-2B37-4076-BC15-5A8D1D377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22BBB-7AF6-467C-BF52-43231C76D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AE1A7-93AF-465F-8BDF-C5001083C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AAA14-4EC6-44C1-A6B5-D0AF1913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BB7-37CC-4248-B4F1-83CFE4BE85C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F1782-A77F-4C17-B039-F0991975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FCFD6-6687-43BF-9AF6-DF3478F6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43CA-47E8-442D-BC09-EC0BF48A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9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9C9C-8FFD-4065-8799-195FCDD5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E55FB-AB2F-48A8-BF43-B329C41B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BB7-37CC-4248-B4F1-83CFE4BE85C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877B5-5244-4E39-BAC5-A2AA5548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C76BF-38A0-4420-BD7E-409C3DBA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43CA-47E8-442D-BC09-EC0BF48A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42FBB-4D22-42FE-958E-38950D1F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BB7-37CC-4248-B4F1-83CFE4BE85C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A5551-5AD5-4B76-92D8-B9BF703B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95A8F-04CE-4512-8E8B-F9FD07BE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43CA-47E8-442D-BC09-EC0BF48A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0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856C-3873-4132-867D-C12D4F3F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D2EA-28B6-4539-83C1-18320BB0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CFE69-09A6-4385-A035-12CD07EF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37ED2-579B-4FC2-896A-02384C3B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BB7-37CC-4248-B4F1-83CFE4BE85C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E162C-FAA6-41A8-BDAF-E00C4112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98ACF-8051-41F1-8820-1A6E04DD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43CA-47E8-442D-BC09-EC0BF48A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5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C439-7A6F-4C98-B8DB-E710504C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A3212-7443-4F2D-B25E-A48E04873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74328-4CD5-4FCE-80D9-CC258A00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271D-7397-451D-8746-80EC097C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BB7-37CC-4248-B4F1-83CFE4BE85C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41076-6E20-48A7-AE7B-6B852018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5AA4-EAC3-46C5-9BA6-D40EF51C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43CA-47E8-442D-BC09-EC0BF48A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AAE0D-3358-4ED4-9958-CD0C9500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256C4-CC2F-4192-9E2F-485F5C36D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6699-9E25-43EA-9D12-11765ADAC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ABB7-37CC-4248-B4F1-83CFE4BE85C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591A9-5B9F-48F6-9065-CB0F4F4C8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954E2-AD03-4A1D-BCCA-C39DD349F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43CA-47E8-442D-BC09-EC0BF48A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5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3D97-73A2-4D11-BCEF-6795CA633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Connectivity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2A2A1-5D85-4B5B-BD15-C8D248A27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Paht Juangphanich</a:t>
            </a:r>
          </a:p>
        </p:txBody>
      </p:sp>
    </p:spTree>
    <p:extLst>
      <p:ext uri="{BB962C8B-B14F-4D97-AF65-F5344CB8AC3E}">
        <p14:creationId xmlns:p14="http://schemas.microsoft.com/office/powerpoint/2010/main" val="156751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06B3-3F12-43BF-808A-3024E8E0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D919B-DFE8-477C-BB20-DEC3AF99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47" y="2471829"/>
            <a:ext cx="3973006" cy="3785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D36EB6-6A10-4DA2-A56F-C53B2B24F5D3}"/>
              </a:ext>
            </a:extLst>
          </p:cNvPr>
          <p:cNvSpPr txBox="1"/>
          <p:nvPr/>
        </p:nvSpPr>
        <p:spPr>
          <a:xfrm>
            <a:off x="578136" y="1321356"/>
            <a:ext cx="95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couple any Plot3D Multi-block mesh to any solver requires knowledge of block connectivity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6EAF1-0A3C-4190-A7AC-C272AC8EC547}"/>
              </a:ext>
            </a:extLst>
          </p:cNvPr>
          <p:cNvSpPr txBox="1"/>
          <p:nvPr/>
        </p:nvSpPr>
        <p:spPr>
          <a:xfrm>
            <a:off x="578136" y="2047077"/>
            <a:ext cx="138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586D0-9D08-48C9-93E6-B495839B812C}"/>
              </a:ext>
            </a:extLst>
          </p:cNvPr>
          <p:cNvSpPr txBox="1"/>
          <p:nvPr/>
        </p:nvSpPr>
        <p:spPr>
          <a:xfrm>
            <a:off x="2007747" y="257255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 Mesh Block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22F5F-94A4-467C-9A97-636F4E3F486E}"/>
              </a:ext>
            </a:extLst>
          </p:cNvPr>
          <p:cNvSpPr txBox="1"/>
          <p:nvPr/>
        </p:nvSpPr>
        <p:spPr>
          <a:xfrm>
            <a:off x="4401902" y="5072923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 Mesh Block </a:t>
            </a:r>
          </a:p>
        </p:txBody>
      </p:sp>
    </p:spTree>
    <p:extLst>
      <p:ext uri="{BB962C8B-B14F-4D97-AF65-F5344CB8AC3E}">
        <p14:creationId xmlns:p14="http://schemas.microsoft.com/office/powerpoint/2010/main" val="294963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CF9B-A131-47F8-8330-41AE820B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Two-Step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D71C-9AE9-4463-94F6-1F4279D7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Extract exterior faces of each block </a:t>
            </a:r>
          </a:p>
          <a:p>
            <a:pPr marL="514350" indent="-514350">
              <a:buAutoNum type="arabicPeriod"/>
            </a:pPr>
            <a:r>
              <a:rPr lang="en-US" dirty="0"/>
              <a:t>Compare exterior faces for matching vertices</a:t>
            </a:r>
          </a:p>
        </p:txBody>
      </p:sp>
    </p:spTree>
    <p:extLst>
      <p:ext uri="{BB962C8B-B14F-4D97-AF65-F5344CB8AC3E}">
        <p14:creationId xmlns:p14="http://schemas.microsoft.com/office/powerpoint/2010/main" val="280989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AF09-0176-46F6-B832-69081CB0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Exterior Faces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9F8D7-70F1-422D-8877-93A4C0922C7F}"/>
              </a:ext>
            </a:extLst>
          </p:cNvPr>
          <p:cNvSpPr txBox="1"/>
          <p:nvPr/>
        </p:nvSpPr>
        <p:spPr>
          <a:xfrm>
            <a:off x="194678" y="1451242"/>
            <a:ext cx="58286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Exterior Faces occur at combinations of MAX and MIN values of I,J,K</a:t>
            </a:r>
          </a:p>
          <a:p>
            <a:r>
              <a:rPr lang="en-US" sz="1600" dirty="0"/>
              <a:t>Examples: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IMAX, JMIN, KMIN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IMIN, JMIN, KMIN</a:t>
            </a:r>
          </a:p>
          <a:p>
            <a:r>
              <a:rPr lang="en-US" sz="1600" dirty="0"/>
              <a:t>and 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IMAX, JMIN, KMIN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IMIN, JMIN, KMIN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0B5FC-C8D1-41E4-A385-DCF5FBBFE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09" y="2063136"/>
            <a:ext cx="3867452" cy="3230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164957-C8DC-4391-8CC3-A1B0596D825B}"/>
              </a:ext>
            </a:extLst>
          </p:cNvPr>
          <p:cNvSpPr txBox="1"/>
          <p:nvPr/>
        </p:nvSpPr>
        <p:spPr>
          <a:xfrm>
            <a:off x="7032031" y="1451242"/>
            <a:ext cx="2619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Matching Faces - OMESH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71DA6A-B623-40C9-B6BF-22CAA312B7F4}"/>
              </a:ext>
            </a:extLst>
          </p:cNvPr>
          <p:cNvGrpSpPr/>
          <p:nvPr/>
        </p:nvGrpSpPr>
        <p:grpSpPr>
          <a:xfrm>
            <a:off x="7693057" y="2063136"/>
            <a:ext cx="2846836" cy="4211556"/>
            <a:chOff x="7693057" y="2063136"/>
            <a:chExt cx="2846836" cy="421155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647524-E336-4B9C-8D6B-1245213AE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3057" y="2063136"/>
              <a:ext cx="2846836" cy="421155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1A2CC2-2216-4398-A4D1-2C420F9A9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90931" y="2086857"/>
              <a:ext cx="26952" cy="12557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>
            <a:extLst>
              <a:ext uri="{FF2B5EF4-FFF2-40B4-BE49-F238E27FC236}">
                <a16:creationId xmlns:a16="http://schemas.microsoft.com/office/drawing/2014/main" id="{DB5E66C3-36AF-457A-AA45-8B3029369156}"/>
              </a:ext>
            </a:extLst>
          </p:cNvPr>
          <p:cNvSpPr/>
          <p:nvPr/>
        </p:nvSpPr>
        <p:spPr>
          <a:xfrm>
            <a:off x="9903582" y="2027678"/>
            <a:ext cx="408818" cy="486922"/>
          </a:xfrm>
          <a:prstGeom prst="arc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C286267-015B-4C22-8CC4-C762D6D04A2D}"/>
              </a:ext>
            </a:extLst>
          </p:cNvPr>
          <p:cNvSpPr/>
          <p:nvPr/>
        </p:nvSpPr>
        <p:spPr>
          <a:xfrm>
            <a:off x="9699173" y="2063136"/>
            <a:ext cx="408818" cy="609600"/>
          </a:xfrm>
          <a:prstGeom prst="arc">
            <a:avLst>
              <a:gd name="adj1" fmla="val 11801955"/>
              <a:gd name="adj2" fmla="val 16075635"/>
            </a:avLst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22ED9F-CB24-439E-90F3-2966E1BE7236}"/>
              </a:ext>
            </a:extLst>
          </p:cNvPr>
          <p:cNvSpPr txBox="1"/>
          <p:nvPr/>
        </p:nvSpPr>
        <p:spPr>
          <a:xfrm>
            <a:off x="9245374" y="1642692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IMIN == IMAX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D04DE-4EE3-409D-9D75-84BE85805722}"/>
              </a:ext>
            </a:extLst>
          </p:cNvPr>
          <p:cNvSpPr txBox="1"/>
          <p:nvPr/>
        </p:nvSpPr>
        <p:spPr>
          <a:xfrm>
            <a:off x="7847389" y="2514600"/>
            <a:ext cx="162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 Exterior faces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50B01C-8103-4D51-9FE5-12F885AE2ED7}"/>
              </a:ext>
            </a:extLst>
          </p:cNvPr>
          <p:cNvSpPr txBox="1"/>
          <p:nvPr/>
        </p:nvSpPr>
        <p:spPr>
          <a:xfrm>
            <a:off x="2052260" y="1998604"/>
            <a:ext cx="162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 Exterior faces</a:t>
            </a:r>
          </a:p>
        </p:txBody>
      </p:sp>
    </p:spTree>
    <p:extLst>
      <p:ext uri="{BB962C8B-B14F-4D97-AF65-F5344CB8AC3E}">
        <p14:creationId xmlns:p14="http://schemas.microsoft.com/office/powerpoint/2010/main" val="319403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AA20B1-32E4-4D94-A52B-EE5488BA2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0"/>
          <a:stretch/>
        </p:blipFill>
        <p:spPr>
          <a:xfrm>
            <a:off x="1957604" y="1690688"/>
            <a:ext cx="8276792" cy="5167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2A7ED-A38C-401A-90CF-5E8986CA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Matching Points </a:t>
            </a:r>
          </a:p>
        </p:txBody>
      </p:sp>
    </p:spTree>
    <p:extLst>
      <p:ext uri="{BB962C8B-B14F-4D97-AF65-F5344CB8AC3E}">
        <p14:creationId xmlns:p14="http://schemas.microsoft.com/office/powerpoint/2010/main" val="387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B3B005-5331-4827-AE1E-8BEA12446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90"/>
            <a:ext cx="12192000" cy="6775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D254EF-3435-4FA3-A831-9042B680FE8C}"/>
              </a:ext>
            </a:extLst>
          </p:cNvPr>
          <p:cNvSpPr txBox="1"/>
          <p:nvPr/>
        </p:nvSpPr>
        <p:spPr>
          <a:xfrm>
            <a:off x="5991962" y="3059668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0941E"/>
                </a:solidFill>
              </a:rPr>
              <a:t>p,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11123-16F4-49D2-A229-B6912505C8A6}"/>
              </a:ext>
            </a:extLst>
          </p:cNvPr>
          <p:cNvSpPr txBox="1"/>
          <p:nvPr/>
        </p:nvSpPr>
        <p:spPr>
          <a:xfrm>
            <a:off x="10813945" y="5040108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0941E"/>
                </a:solidFill>
              </a:rPr>
              <a:t>p+1,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72E13-9F32-4C35-BBF0-454799F45CBE}"/>
              </a:ext>
            </a:extLst>
          </p:cNvPr>
          <p:cNvSpPr txBox="1"/>
          <p:nvPr/>
        </p:nvSpPr>
        <p:spPr>
          <a:xfrm>
            <a:off x="3183684" y="3553248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0941E"/>
                </a:solidFill>
              </a:rPr>
              <a:t>p-1, 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FCDD8-4E37-4F12-AE6E-99848471422E}"/>
              </a:ext>
            </a:extLst>
          </p:cNvPr>
          <p:cNvSpPr txBox="1"/>
          <p:nvPr/>
        </p:nvSpPr>
        <p:spPr>
          <a:xfrm>
            <a:off x="6530892" y="2194903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0941E"/>
                </a:solidFill>
              </a:rPr>
              <a:t>p, q+1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02852-07B3-41AA-8DC7-5FD64E183A12}"/>
              </a:ext>
            </a:extLst>
          </p:cNvPr>
          <p:cNvSpPr txBox="1"/>
          <p:nvPr/>
        </p:nvSpPr>
        <p:spPr>
          <a:xfrm>
            <a:off x="6388325" y="3814671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0941E"/>
                </a:solidFill>
              </a:rPr>
              <a:t>p, q-1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E3A40-8925-401D-8B22-830D6141F95F}"/>
              </a:ext>
            </a:extLst>
          </p:cNvPr>
          <p:cNvSpPr txBox="1"/>
          <p:nvPr/>
        </p:nvSpPr>
        <p:spPr>
          <a:xfrm>
            <a:off x="1407589" y="541033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p-1, q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E24D13D-411D-4F3F-8A24-A661B0D99056}"/>
              </a:ext>
            </a:extLst>
          </p:cNvPr>
          <p:cNvSpPr/>
          <p:nvPr/>
        </p:nvSpPr>
        <p:spPr>
          <a:xfrm>
            <a:off x="1277803" y="777764"/>
            <a:ext cx="129786" cy="1297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53C512-81AD-4470-9EF2-95EA0225F26D}"/>
              </a:ext>
            </a:extLst>
          </p:cNvPr>
          <p:cNvSpPr/>
          <p:nvPr/>
        </p:nvSpPr>
        <p:spPr>
          <a:xfrm>
            <a:off x="11759973" y="5152953"/>
            <a:ext cx="129786" cy="129786"/>
          </a:xfrm>
          <a:prstGeom prst="ellipse">
            <a:avLst/>
          </a:prstGeom>
          <a:solidFill>
            <a:srgbClr val="D0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9A9164-31A4-4114-8864-17A1CC26D011}"/>
              </a:ext>
            </a:extLst>
          </p:cNvPr>
          <p:cNvSpPr/>
          <p:nvPr/>
        </p:nvSpPr>
        <p:spPr>
          <a:xfrm>
            <a:off x="6487027" y="2526782"/>
            <a:ext cx="129786" cy="129786"/>
          </a:xfrm>
          <a:prstGeom prst="ellipse">
            <a:avLst/>
          </a:prstGeom>
          <a:solidFill>
            <a:srgbClr val="D0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BA32A8-961C-4B8A-908F-819AABC41B45}"/>
              </a:ext>
            </a:extLst>
          </p:cNvPr>
          <p:cNvSpPr/>
          <p:nvPr/>
        </p:nvSpPr>
        <p:spPr>
          <a:xfrm>
            <a:off x="6465999" y="3064829"/>
            <a:ext cx="129786" cy="129786"/>
          </a:xfrm>
          <a:prstGeom prst="ellipse">
            <a:avLst/>
          </a:prstGeom>
          <a:solidFill>
            <a:srgbClr val="D0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F71B22-F3F3-4284-BA82-41365CBAC25B}"/>
              </a:ext>
            </a:extLst>
          </p:cNvPr>
          <p:cNvSpPr/>
          <p:nvPr/>
        </p:nvSpPr>
        <p:spPr>
          <a:xfrm>
            <a:off x="6451629" y="3583314"/>
            <a:ext cx="129786" cy="129786"/>
          </a:xfrm>
          <a:prstGeom prst="ellipse">
            <a:avLst/>
          </a:prstGeom>
          <a:solidFill>
            <a:srgbClr val="D0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160F80-0F51-4046-B0F5-6FF30A57E8D4}"/>
              </a:ext>
            </a:extLst>
          </p:cNvPr>
          <p:cNvSpPr/>
          <p:nvPr/>
        </p:nvSpPr>
        <p:spPr>
          <a:xfrm>
            <a:off x="3148290" y="3559147"/>
            <a:ext cx="129786" cy="129786"/>
          </a:xfrm>
          <a:prstGeom prst="ellipse">
            <a:avLst/>
          </a:prstGeom>
          <a:solidFill>
            <a:srgbClr val="D0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30686-D98D-44E0-AF70-E7130A9A55D2}"/>
              </a:ext>
            </a:extLst>
          </p:cNvPr>
          <p:cNvSpPr txBox="1"/>
          <p:nvPr/>
        </p:nvSpPr>
        <p:spPr>
          <a:xfrm>
            <a:off x="5562600" y="519394"/>
            <a:ext cx="6425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Check the distance for each point to see what matches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Check the edges to see if they have at least 3 connecting edges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AA76A9-9F40-486F-B84F-448441FDF82B}"/>
              </a:ext>
            </a:extLst>
          </p:cNvPr>
          <p:cNvCxnSpPr>
            <a:cxnSpLocks/>
          </p:cNvCxnSpPr>
          <p:nvPr/>
        </p:nvCxnSpPr>
        <p:spPr>
          <a:xfrm flipH="1">
            <a:off x="5778500" y="1362814"/>
            <a:ext cx="482601" cy="133995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926EE5-80C2-4ED5-9E56-CDC9B1A704F0}"/>
              </a:ext>
            </a:extLst>
          </p:cNvPr>
          <p:cNvCxnSpPr>
            <a:cxnSpLocks/>
          </p:cNvCxnSpPr>
          <p:nvPr/>
        </p:nvCxnSpPr>
        <p:spPr>
          <a:xfrm flipH="1">
            <a:off x="7372350" y="1227706"/>
            <a:ext cx="425450" cy="168694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64EA1D-4011-4AD1-90FF-A7BE68AA61E2}"/>
              </a:ext>
            </a:extLst>
          </p:cNvPr>
          <p:cNvCxnSpPr>
            <a:cxnSpLocks/>
          </p:cNvCxnSpPr>
          <p:nvPr/>
        </p:nvCxnSpPr>
        <p:spPr>
          <a:xfrm>
            <a:off x="6288271" y="1382511"/>
            <a:ext cx="228251" cy="145295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7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3846E-4519-4DB8-84B8-8A71B3CA8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234" y="0"/>
            <a:ext cx="3354766" cy="186357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60154F-4001-4D42-AA08-70CE48953000}"/>
              </a:ext>
            </a:extLst>
          </p:cNvPr>
          <p:cNvCxnSpPr>
            <a:cxnSpLocks/>
          </p:cNvCxnSpPr>
          <p:nvPr/>
        </p:nvCxnSpPr>
        <p:spPr>
          <a:xfrm flipH="1" flipV="1">
            <a:off x="9456667" y="401157"/>
            <a:ext cx="654827" cy="300866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EFB8B-C51A-45D9-9632-0417CB1F5FA8}"/>
              </a:ext>
            </a:extLst>
          </p:cNvPr>
          <p:cNvCxnSpPr/>
          <p:nvPr/>
        </p:nvCxnSpPr>
        <p:spPr>
          <a:xfrm>
            <a:off x="1050085" y="1988083"/>
            <a:ext cx="19113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C4A581-F3D3-4727-904F-2651BA0FE2EC}"/>
              </a:ext>
            </a:extLst>
          </p:cNvPr>
          <p:cNvCxnSpPr>
            <a:cxnSpLocks/>
          </p:cNvCxnSpPr>
          <p:nvPr/>
        </p:nvCxnSpPr>
        <p:spPr>
          <a:xfrm flipV="1">
            <a:off x="2005780" y="1321947"/>
            <a:ext cx="0" cy="13322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C4060B-1E44-4ABA-86B8-F1953BD68279}"/>
              </a:ext>
            </a:extLst>
          </p:cNvPr>
          <p:cNvSpPr txBox="1"/>
          <p:nvPr/>
        </p:nvSpPr>
        <p:spPr>
          <a:xfrm>
            <a:off x="1539732" y="286481"/>
            <a:ext cx="777970" cy="369332"/>
          </a:xfrm>
          <a:prstGeom prst="rect">
            <a:avLst/>
          </a:prstGeom>
          <a:solidFill>
            <a:srgbClr val="52576E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Face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B19CA0-C91F-4011-93B8-2CCCC45EEC99}"/>
              </a:ext>
            </a:extLst>
          </p:cNvPr>
          <p:cNvSpPr txBox="1"/>
          <p:nvPr/>
        </p:nvSpPr>
        <p:spPr>
          <a:xfrm>
            <a:off x="4553690" y="286480"/>
            <a:ext cx="777970" cy="369332"/>
          </a:xfrm>
          <a:prstGeom prst="rect">
            <a:avLst/>
          </a:prstGeom>
          <a:solidFill>
            <a:srgbClr val="52576E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951D"/>
                </a:solidFill>
              </a:rPr>
              <a:t>Face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49392E-3ECF-45B4-8B2E-613F6C4E67F9}"/>
              </a:ext>
            </a:extLst>
          </p:cNvPr>
          <p:cNvSpPr txBox="1"/>
          <p:nvPr/>
        </p:nvSpPr>
        <p:spPr>
          <a:xfrm>
            <a:off x="1928717" y="191666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p,q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DCC912-5AA7-43E0-8D59-507929852A71}"/>
              </a:ext>
            </a:extLst>
          </p:cNvPr>
          <p:cNvSpPr txBox="1"/>
          <p:nvPr/>
        </p:nvSpPr>
        <p:spPr>
          <a:xfrm>
            <a:off x="929935" y="19166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6826AA-D9FE-40E6-9ED4-FB4A9EF472B4}"/>
              </a:ext>
            </a:extLst>
          </p:cNvPr>
          <p:cNvSpPr txBox="1"/>
          <p:nvPr/>
        </p:nvSpPr>
        <p:spPr>
          <a:xfrm>
            <a:off x="2784262" y="191666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595B95-A5E1-42F8-9DE3-26E5BA57A6E9}"/>
              </a:ext>
            </a:extLst>
          </p:cNvPr>
          <p:cNvSpPr txBox="1"/>
          <p:nvPr/>
        </p:nvSpPr>
        <p:spPr>
          <a:xfrm>
            <a:off x="2005780" y="106586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q+1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503386-1E13-4625-89FF-BD95ABDC1B8A}"/>
              </a:ext>
            </a:extLst>
          </p:cNvPr>
          <p:cNvSpPr txBox="1"/>
          <p:nvPr/>
        </p:nvSpPr>
        <p:spPr>
          <a:xfrm>
            <a:off x="1987318" y="249060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q-1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760F9E-03DC-49E7-83D2-CA21648D7BC4}"/>
              </a:ext>
            </a:extLst>
          </p:cNvPr>
          <p:cNvCxnSpPr/>
          <p:nvPr/>
        </p:nvCxnSpPr>
        <p:spPr>
          <a:xfrm>
            <a:off x="3900381" y="1967028"/>
            <a:ext cx="191139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43A49F-B8A0-480F-B6EC-E5AA074A229B}"/>
              </a:ext>
            </a:extLst>
          </p:cNvPr>
          <p:cNvCxnSpPr>
            <a:cxnSpLocks/>
          </p:cNvCxnSpPr>
          <p:nvPr/>
        </p:nvCxnSpPr>
        <p:spPr>
          <a:xfrm flipV="1">
            <a:off x="4856076" y="1300892"/>
            <a:ext cx="0" cy="13322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C9E60C-5969-4FCB-961C-9A700B6BC487}"/>
              </a:ext>
            </a:extLst>
          </p:cNvPr>
          <p:cNvSpPr txBox="1"/>
          <p:nvPr/>
        </p:nvSpPr>
        <p:spPr>
          <a:xfrm>
            <a:off x="4779013" y="189561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p,q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08BFE1-BA3B-48C4-A7E8-03E1CD512DEA}"/>
              </a:ext>
            </a:extLst>
          </p:cNvPr>
          <p:cNvSpPr txBox="1"/>
          <p:nvPr/>
        </p:nvSpPr>
        <p:spPr>
          <a:xfrm>
            <a:off x="3780231" y="189561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856F26-B191-4C11-B0D5-072B45066D55}"/>
              </a:ext>
            </a:extLst>
          </p:cNvPr>
          <p:cNvSpPr txBox="1"/>
          <p:nvPr/>
        </p:nvSpPr>
        <p:spPr>
          <a:xfrm>
            <a:off x="5634558" y="189561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E474A-088F-43F8-9A97-B8C1E45B62B9}"/>
              </a:ext>
            </a:extLst>
          </p:cNvPr>
          <p:cNvSpPr txBox="1"/>
          <p:nvPr/>
        </p:nvSpPr>
        <p:spPr>
          <a:xfrm>
            <a:off x="4856076" y="104481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q+1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6C8E76-775E-4E76-9E79-7A100BD07342}"/>
              </a:ext>
            </a:extLst>
          </p:cNvPr>
          <p:cNvSpPr txBox="1"/>
          <p:nvPr/>
        </p:nvSpPr>
        <p:spPr>
          <a:xfrm>
            <a:off x="4837614" y="24695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60EC89-46BA-4062-A251-E52E384C2A3F}"/>
              </a:ext>
            </a:extLst>
          </p:cNvPr>
          <p:cNvSpPr txBox="1"/>
          <p:nvPr/>
        </p:nvSpPr>
        <p:spPr>
          <a:xfrm>
            <a:off x="1564410" y="3022436"/>
            <a:ext cx="871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know the direction of p or q, need to check dot product of all vector combinations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B8315F-548D-4541-A362-F32DFE4D7714}"/>
              </a:ext>
            </a:extLst>
          </p:cNvPr>
          <p:cNvSpPr txBox="1"/>
          <p:nvPr/>
        </p:nvSpPr>
        <p:spPr>
          <a:xfrm>
            <a:off x="9875521" y="89925"/>
            <a:ext cx="1979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Is P increasing or decreasing </a:t>
            </a:r>
          </a:p>
          <a:p>
            <a:r>
              <a:rPr lang="en-US" sz="1200" dirty="0">
                <a:solidFill>
                  <a:schemeClr val="bg1"/>
                </a:solidFill>
              </a:rPr>
              <a:t>for face 1 and </a:t>
            </a:r>
            <a:r>
              <a:rPr lang="en-US" sz="1200" dirty="0">
                <a:solidFill>
                  <a:srgbClr val="D0941E"/>
                </a:solidFill>
              </a:rPr>
              <a:t>face 2</a:t>
            </a:r>
            <a:r>
              <a:rPr lang="en-US" sz="12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360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203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Finding the Connectivity</vt:lpstr>
      <vt:lpstr>Problem</vt:lpstr>
      <vt:lpstr>Two-Step Solution</vt:lpstr>
      <vt:lpstr>Exterior Faces</vt:lpstr>
      <vt:lpstr>How to Find Matching Points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Juangphanich, Paht (GRC-LTE0)</dc:creator>
  <cp:lastModifiedBy>Juangphanich, Paht (GRC-LTE0)</cp:lastModifiedBy>
  <cp:revision>11</cp:revision>
  <dcterms:created xsi:type="dcterms:W3CDTF">2021-03-18T00:39:50Z</dcterms:created>
  <dcterms:modified xsi:type="dcterms:W3CDTF">2021-03-18T23:20:22Z</dcterms:modified>
</cp:coreProperties>
</file>