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C015-25F9-B40E-0D4E-207678D21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B896F-3F4D-3382-5289-CCD1D6EE6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14280-9E7C-E10D-DA0C-93A4EBCD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7D6-6E9E-43FF-B079-566551D73C2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7C50F-4226-E010-D49C-322947C3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F789-D175-103B-59E3-9A1E1447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F8DD-E561-4606-946B-8962B356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7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8CF2-EFC6-B410-5ACD-53D8A78F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646D0-CB8A-8663-20E9-C15480794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1F5-26C3-1FEE-62AA-8EF93D51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7D6-6E9E-43FF-B079-566551D73C2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2C03-9F11-3B25-2D4D-1352B36B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37D2-169A-2109-DB22-23FE0D2F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F8DD-E561-4606-946B-8962B356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1EBC7-C95D-A9E4-C3E6-E9B926A99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811C1-2E4C-C512-A2B0-89D058464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8DDB-8F37-62C5-5D4B-B21C55B4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7D6-6E9E-43FF-B079-566551D73C2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226B-3585-6482-6DC4-19C4D85F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D060-2330-F8E5-55E7-FE46F9F2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F8DD-E561-4606-946B-8962B356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2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183-E458-F509-0694-68A12EAE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32A9-AAFB-9626-2565-41347CD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CF6A-7889-41E8-2322-7A7981F7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7D6-6E9E-43FF-B079-566551D73C2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E2B3-15D9-6E62-9902-4ED0BBB9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9A2F0-4932-729C-57C6-499BC8C7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F8DD-E561-4606-946B-8962B356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5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720B-424D-54E4-F19E-A4B06754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E26DA-12A5-76EA-08F9-B96839F2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8FFC1-D911-649E-008C-A410B78C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7D6-6E9E-43FF-B079-566551D73C2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6FCD-AB40-2984-7E92-9485D089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BC39-B285-A38A-8201-813A1898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F8DD-E561-4606-946B-8962B356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1DE5-DFFC-F985-EEDD-053A7D41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A41F-5259-3591-687F-192CCE458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150A9-FEBE-E554-4F62-7599448F9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05F44-6F88-EB57-6594-7467A4A2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7D6-6E9E-43FF-B079-566551D73C2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434D3-1AE1-8B10-E080-A9700261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4E263-F326-FCF9-A72C-E530814B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F8DD-E561-4606-946B-8962B356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D49F-A097-DAB7-C5E2-3AB17661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BDB01-C635-8AC2-3859-8DC6BE97D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FC521-00AE-17C1-5C5D-865E77E08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173C6-D038-BF6A-1D83-B647DB33C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CBCA3-CAE6-DCAA-D56E-5226B5A1B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9E219-EDFF-11B6-654B-B8A45833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7D6-6E9E-43FF-B079-566551D73C2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040D1-0CCB-5CD1-F286-2833C9EA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D5366-F866-26AC-8633-9FD406BB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F8DD-E561-4606-946B-8962B356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8695-8A0C-C1D6-CA50-1E56463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1E437-CBB9-BD68-2F9F-5681E9F2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7D6-6E9E-43FF-B079-566551D73C2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6E0B6-61EB-9F46-7A87-972E78CF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393E2-C5FF-A961-E99F-F80E971A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F8DD-E561-4606-946B-8962B356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2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91A1C-B69A-93AE-5201-C179C96A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7D6-6E9E-43FF-B079-566551D73C2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A9270-7328-97AE-C868-87A2D83B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15F2B-57A2-DDC0-D659-987BC0F8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F8DD-E561-4606-946B-8962B356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0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6144-DC88-0524-184A-B33F2C54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477D-E07F-EEAB-35FF-85AD937C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D437B-DED8-CE08-200F-4CBA6165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7CFFC-CB9F-FC94-AA0B-06B47FF1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7D6-6E9E-43FF-B079-566551D73C2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C94E1-4C87-9795-2C0D-5F03F586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0B339-A1EF-5FC5-66AF-066479D5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F8DD-E561-4606-946B-8962B356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9734-DF4F-E028-2550-2647BCC5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7D45C-5AB1-EDB6-89D2-6D353F8D9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88BB9-CD08-245D-06DA-C1A056033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2B307-A5D3-1A6F-68E0-A9A1B0F3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7D6-6E9E-43FF-B079-566551D73C2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DB9D0-BF32-581F-2852-63E3A14E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61DD1-B763-6A82-D744-E3476B32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F8DD-E561-4606-946B-8962B356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3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76A59-62EC-E58B-325E-D4FEA1A9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C4D4B-AEF6-1913-9A56-0161D1CE7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1C0ED-4013-F8BD-8FC7-AD28E5D9D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F7D6-6E9E-43FF-B079-566551D73C2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0E9E-72DB-F8E5-DD1B-9D706123B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6FE3-DCBE-31B6-C2F0-8E3092173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F8DD-E561-4606-946B-8962B356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8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43AFE78E-E46F-7001-A3C8-CFB169E61FCC}"/>
              </a:ext>
            </a:extLst>
          </p:cNvPr>
          <p:cNvSpPr/>
          <p:nvPr/>
        </p:nvSpPr>
        <p:spPr>
          <a:xfrm>
            <a:off x="5006812" y="2884603"/>
            <a:ext cx="1356280" cy="135628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E32034-6DDD-E9D8-E944-BD83EE74C00B}"/>
              </a:ext>
            </a:extLst>
          </p:cNvPr>
          <p:cNvCxnSpPr>
            <a:cxnSpLocks/>
          </p:cNvCxnSpPr>
          <p:nvPr/>
        </p:nvCxnSpPr>
        <p:spPr>
          <a:xfrm flipV="1">
            <a:off x="5618375" y="216816"/>
            <a:ext cx="0" cy="3477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9F5F8A-37E1-D250-7F28-2BA662F3A3A8}"/>
              </a:ext>
            </a:extLst>
          </p:cNvPr>
          <p:cNvCxnSpPr>
            <a:cxnSpLocks/>
          </p:cNvCxnSpPr>
          <p:nvPr/>
        </p:nvCxnSpPr>
        <p:spPr>
          <a:xfrm>
            <a:off x="5618375" y="3694127"/>
            <a:ext cx="47605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4F3709-4C45-A1D2-C672-7017C1B23CB5}"/>
              </a:ext>
            </a:extLst>
          </p:cNvPr>
          <p:cNvCxnSpPr>
            <a:cxnSpLocks/>
          </p:cNvCxnSpPr>
          <p:nvPr/>
        </p:nvCxnSpPr>
        <p:spPr>
          <a:xfrm flipH="1">
            <a:off x="2978870" y="3694127"/>
            <a:ext cx="2639506" cy="1926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35D85A-E628-D9BA-0C23-937466B3883F}"/>
              </a:ext>
            </a:extLst>
          </p:cNvPr>
          <p:cNvCxnSpPr/>
          <p:nvPr/>
        </p:nvCxnSpPr>
        <p:spPr>
          <a:xfrm flipV="1">
            <a:off x="5703216" y="1866507"/>
            <a:ext cx="0" cy="1159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B621B0-8179-BFD6-DE66-FE787624359B}"/>
              </a:ext>
            </a:extLst>
          </p:cNvPr>
          <p:cNvCxnSpPr>
            <a:cxnSpLocks/>
          </p:cNvCxnSpPr>
          <p:nvPr/>
        </p:nvCxnSpPr>
        <p:spPr>
          <a:xfrm>
            <a:off x="6165128" y="3562743"/>
            <a:ext cx="12050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D8BFA2-AD46-3597-1F3D-C5EEDDDD5F02}"/>
              </a:ext>
            </a:extLst>
          </p:cNvPr>
          <p:cNvCxnSpPr>
            <a:cxnSpLocks/>
          </p:cNvCxnSpPr>
          <p:nvPr/>
        </p:nvCxnSpPr>
        <p:spPr>
          <a:xfrm flipH="1">
            <a:off x="4498941" y="3694126"/>
            <a:ext cx="994529" cy="719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3FCA94-F723-64D8-6CA7-FB0F5319B623}"/>
              </a:ext>
            </a:extLst>
          </p:cNvPr>
          <p:cNvCxnSpPr>
            <a:cxnSpLocks/>
          </p:cNvCxnSpPr>
          <p:nvPr/>
        </p:nvCxnSpPr>
        <p:spPr>
          <a:xfrm>
            <a:off x="5685933" y="4251444"/>
            <a:ext cx="0" cy="8641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5054BC-AAE1-74C6-C4D3-5534472FD09A}"/>
              </a:ext>
            </a:extLst>
          </p:cNvPr>
          <p:cNvSpPr txBox="1"/>
          <p:nvPr/>
        </p:nvSpPr>
        <p:spPr>
          <a:xfrm>
            <a:off x="3233394" y="562064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DC7616-89B7-B94C-3A50-78469D4FE377}"/>
              </a:ext>
            </a:extLst>
          </p:cNvPr>
          <p:cNvSpPr txBox="1"/>
          <p:nvPr/>
        </p:nvSpPr>
        <p:spPr>
          <a:xfrm>
            <a:off x="10376188" y="382551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949340-78EF-BE10-5061-D46D60552158}"/>
              </a:ext>
            </a:extLst>
          </p:cNvPr>
          <p:cNvSpPr txBox="1"/>
          <p:nvPr/>
        </p:nvSpPr>
        <p:spPr>
          <a:xfrm>
            <a:off x="5762550" y="21681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EC3031-1CC7-2216-C294-B3BDDB2DA7A8}"/>
              </a:ext>
            </a:extLst>
          </p:cNvPr>
          <p:cNvSpPr txBox="1"/>
          <p:nvPr/>
        </p:nvSpPr>
        <p:spPr>
          <a:xfrm>
            <a:off x="4862638" y="426364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B67E5D-BC5F-C4A6-AD22-F54FCF07998B}"/>
              </a:ext>
            </a:extLst>
          </p:cNvPr>
          <p:cNvSpPr txBox="1"/>
          <p:nvPr/>
        </p:nvSpPr>
        <p:spPr>
          <a:xfrm>
            <a:off x="3096513" y="3244334"/>
            <a:ext cx="176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IMIN,JMIN,KMIN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B2161D-C8E3-BF8A-03B3-552A73D3E6BD}"/>
              </a:ext>
            </a:extLst>
          </p:cNvPr>
          <p:cNvCxnSpPr>
            <a:cxnSpLocks/>
          </p:cNvCxnSpPr>
          <p:nvPr/>
        </p:nvCxnSpPr>
        <p:spPr>
          <a:xfrm flipH="1" flipV="1">
            <a:off x="4298623" y="3613666"/>
            <a:ext cx="1234912" cy="45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F5CE64-F2CF-CDB3-B622-E9A161FFD574}"/>
              </a:ext>
            </a:extLst>
          </p:cNvPr>
          <p:cNvSpPr txBox="1"/>
          <p:nvPr/>
        </p:nvSpPr>
        <p:spPr>
          <a:xfrm>
            <a:off x="6580696" y="386907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JMAX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F57AB1-3CD7-5CB1-2BC9-BEE25CD160C2}"/>
              </a:ext>
            </a:extLst>
          </p:cNvPr>
          <p:cNvSpPr txBox="1"/>
          <p:nvPr/>
        </p:nvSpPr>
        <p:spPr>
          <a:xfrm>
            <a:off x="6557452" y="264665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KMAX</a:t>
            </a:r>
          </a:p>
        </p:txBody>
      </p:sp>
    </p:spTree>
    <p:extLst>
      <p:ext uri="{BB962C8B-B14F-4D97-AF65-F5344CB8AC3E}">
        <p14:creationId xmlns:p14="http://schemas.microsoft.com/office/powerpoint/2010/main" val="96523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Paht and Sticky</dc:creator>
  <cp:lastModifiedBy>Paht and Sticky</cp:lastModifiedBy>
  <cp:revision>2</cp:revision>
  <dcterms:created xsi:type="dcterms:W3CDTF">2023-02-07T22:56:39Z</dcterms:created>
  <dcterms:modified xsi:type="dcterms:W3CDTF">2023-02-07T23:11:18Z</dcterms:modified>
</cp:coreProperties>
</file>