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8C01B3-885F-471C-92D2-5C416DBA2E7A}">
  <a:tblStyle styleId="{538C01B3-885F-471C-92D2-5C416DBA2E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PlayfairDisplay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55de78dc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55de78dc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55de78dc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55de78dc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55de78dc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55de78dc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55de78dc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55de78dc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55de78dc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55de78dc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55de78dc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55de78dc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55de78dc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55de78dc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55de78dc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55de78dc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 science approach to setting ticket prices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0" y="4527900"/>
            <a:ext cx="278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Student: Dann Albright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Cohort: April '23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we are now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$81 per adult lift ticket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~$141,750,000 revenue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chairlift:</a:t>
            </a:r>
            <a:br>
              <a:rPr lang="en"/>
            </a:br>
            <a:r>
              <a:rPr lang="en"/>
              <a:t>	$1,540,000 in</a:t>
            </a:r>
            <a:br>
              <a:rPr lang="en"/>
            </a:br>
            <a:r>
              <a:rPr lang="en"/>
              <a:t>	operating costs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700" y="1152475"/>
            <a:ext cx="5649849" cy="31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improve profitability?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modeling suggests an increase of $5 in ticket price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closing up to 10 of the least-used runs at the resort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adding a run and increasing resort's vertical drop by 150 ft.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and modeling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23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on 330 resorts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cleaning,</a:t>
            </a:r>
            <a:br>
              <a:rPr lang="en"/>
            </a:br>
            <a:r>
              <a:rPr lang="en"/>
              <a:t>25 features from</a:t>
            </a:r>
            <a:br>
              <a:rPr lang="en"/>
            </a:br>
            <a:r>
              <a:rPr lang="en"/>
              <a:t>277 resorts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7850" y="1017450"/>
            <a:ext cx="5564449" cy="383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a model</a:t>
            </a:r>
            <a:endParaRPr/>
          </a:p>
        </p:txBody>
      </p:sp>
      <p:graphicFrame>
        <p:nvGraphicFramePr>
          <p:cNvPr id="87" name="Google Shape;87;p17"/>
          <p:cNvGraphicFramePr/>
          <p:nvPr/>
        </p:nvGraphicFramePr>
        <p:xfrm>
          <a:off x="952500" y="191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{538C01B3-885F-471C-92D2-5C416DBA2E7A}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Linear regression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Random forest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</a:t>
                      </a:r>
                      <a:r>
                        <a:rPr b="1" baseline="30000" lang="en"/>
                        <a:t>2</a:t>
                      </a:r>
                      <a:endParaRPr b="1" baseline="30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Mean absolute error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$11.79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$9.54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predictors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16072" l="0" r="0" t="0"/>
          <a:stretch/>
        </p:blipFill>
        <p:spPr>
          <a:xfrm>
            <a:off x="1699325" y="1017451"/>
            <a:ext cx="5745350" cy="39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results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Modeled price for Big Mountain Resort adult weekend ticket price: </a:t>
            </a:r>
            <a:r>
              <a:rPr b="1" lang="en"/>
              <a:t>$95.87.</a:t>
            </a:r>
            <a:br>
              <a:rPr b="1" lang="en"/>
            </a:br>
            <a:br>
              <a:rPr b="1" lang="en"/>
            </a:b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suggested adult weekend ticket price: $86.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$8,750,000 in additional predicted revenue.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Cost-saving / revenue-generating tactics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modeling suggests looking further into two tactics: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Closing up to 10 of the least-used runs at the resort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Adding one run, 150 ft. of vertical drop, and one chairlift for access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modeling suggests there is room for an adult weekend ticket price increase.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suggest raising the price from $81 to $86.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exploration into cost-saving and revenue-generating measures is warranted.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