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5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BEC5-C8A8-4468-AC72-294F85ED23D2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AEDB-AF54-4266-A842-EAAEC9E07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5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BEC5-C8A8-4468-AC72-294F85ED23D2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AEDB-AF54-4266-A842-EAAEC9E07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BEC5-C8A8-4468-AC72-294F85ED23D2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AEDB-AF54-4266-A842-EAAEC9E07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7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BEC5-C8A8-4468-AC72-294F85ED23D2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AEDB-AF54-4266-A842-EAAEC9E07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39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BEC5-C8A8-4468-AC72-294F85ED23D2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AEDB-AF54-4266-A842-EAAEC9E07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230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BEC5-C8A8-4468-AC72-294F85ED23D2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AEDB-AF54-4266-A842-EAAEC9E07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38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BEC5-C8A8-4468-AC72-294F85ED23D2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AEDB-AF54-4266-A842-EAAEC9E07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56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BEC5-C8A8-4468-AC72-294F85ED23D2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AEDB-AF54-4266-A842-EAAEC9E07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33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BEC5-C8A8-4468-AC72-294F85ED23D2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AEDB-AF54-4266-A842-EAAEC9E07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9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BEC5-C8A8-4468-AC72-294F85ED23D2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AEDB-AF54-4266-A842-EAAEC9E07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75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BEC5-C8A8-4468-AC72-294F85ED23D2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AEDB-AF54-4266-A842-EAAEC9E07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92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BEC5-C8A8-4468-AC72-294F85ED23D2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AEDB-AF54-4266-A842-EAAEC9E07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9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6891E1-2327-4E5C-86D8-F260BD39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13692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Modern Love Caps" pitchFamily="82" charset="0"/>
              </a:rPr>
              <a:t>Paso 2:Llena el Cuestionario </a:t>
            </a:r>
            <a:r>
              <a:rPr lang="es-ES" sz="2700" b="1" dirty="0">
                <a:latin typeface="Modern Love Caps" pitchFamily="82" charset="0"/>
              </a:rPr>
              <a:t>Servicio Médico </a:t>
            </a:r>
            <a:r>
              <a:rPr lang="es-ES" sz="1500" b="1" dirty="0">
                <a:latin typeface="Modern Love Caps" pitchFamily="82" charset="0"/>
              </a:rPr>
              <a:t>CECyT N°1</a:t>
            </a:r>
            <a:br>
              <a:rPr lang="es-ES" sz="1500" b="1" dirty="0">
                <a:latin typeface="Modern Love Caps" pitchFamily="82" charset="0"/>
              </a:rPr>
            </a:br>
            <a:r>
              <a:rPr lang="pt-BR" sz="1500" dirty="0"/>
              <a:t>https://docs.google.com/forms/d/e/1FAIpQLScIT51OY0UECGCddMavr3qBZ6NR6_rKUmo3npzCKQzQ4RpWpA/viewform</a:t>
            </a:r>
            <a:r>
              <a:rPr lang="es-MX" sz="1500" dirty="0">
                <a:latin typeface="Modern Love Caps" pitchFamily="82" charset="0"/>
              </a:rPr>
              <a:t/>
            </a:r>
            <a:br>
              <a:rPr lang="es-MX" sz="1500" dirty="0">
                <a:latin typeface="Modern Love Caps" pitchFamily="82" charset="0"/>
              </a:rPr>
            </a:br>
            <a:endParaRPr lang="es-ES" sz="1500" b="1" dirty="0">
              <a:latin typeface="Modern Love Caps" pitchFamily="82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40D559A7-BD7C-4D97-8F0F-B2D66A44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6540"/>
            <a:ext cx="8058150" cy="373618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04B615C3-F8E6-47EB-B23B-21C5F8567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540"/>
            <a:ext cx="8058150" cy="3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8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F3884D6E-2022-4D2E-85F1-3BC001019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946" y="373783"/>
            <a:ext cx="3746072" cy="8474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8F92F8E8-286B-47BE-95B7-A09FF6124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380" y="1713731"/>
            <a:ext cx="4093620" cy="32812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05DA9D44-470B-4C15-9537-BA7B940440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8311" y="228994"/>
            <a:ext cx="36576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2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18BFB38E-E98C-4FE6-B303-D6ED8C30A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234" y="194319"/>
            <a:ext cx="3793331" cy="46307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2F04759B-2D53-4D4C-8416-635B562BE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7615" y="230414"/>
            <a:ext cx="4077957" cy="478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5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BFB427C1-C6D2-4EE3-B94C-5DC3BBBEC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738" y="339072"/>
            <a:ext cx="3746056" cy="44653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568A876-DE87-416D-BA8A-4D87A8DFB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6699" y="339071"/>
            <a:ext cx="4586966" cy="46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ABEAFCB0-BC6C-473C-B896-C35249972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691" y="113677"/>
            <a:ext cx="3863309" cy="453921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471C0584-7F59-A844-9364-0FE98087F07F}"/>
              </a:ext>
            </a:extLst>
          </p:cNvPr>
          <p:cNvSpPr/>
          <p:nvPr/>
        </p:nvSpPr>
        <p:spPr>
          <a:xfrm>
            <a:off x="4860032" y="1275606"/>
            <a:ext cx="3797009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pt-BR" sz="3000" dirty="0"/>
              <a:t>https://docs.google.com/forms/d/e/1FAIpQLScIT51OY0UECGCddMavr3qBZ6NR6_rKUmo3npzCKQzQ4RpWpA/viewform</a:t>
            </a:r>
            <a:endParaRPr lang="es-MX" sz="3000" dirty="0">
              <a:latin typeface="Modern Love Caps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29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Presentación en pantalla (16:9)</PresentationFormat>
  <Paragraphs>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Paso 2:Llena el Cuestionario Servicio Médico CECyT N°1 https://docs.google.com/forms/d/e/1FAIpQLScIT51OY0UECGCddMavr3qBZ6NR6_rKUmo3npzCKQzQ4RpWpA/viewform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 2:Llena el Cuestionario Servicio Médico CECyT N°1 https://docs.google.com/forms/d/e/1FAIpQLScIT51OY0UECGCddMavr3qBZ6NR6_rKUmo3npzCKQzQ4RpWpA/viewform</dc:title>
  <dc:creator>lupita</dc:creator>
  <cp:lastModifiedBy>lupita</cp:lastModifiedBy>
  <cp:revision>2</cp:revision>
  <dcterms:created xsi:type="dcterms:W3CDTF">2021-07-23T01:32:09Z</dcterms:created>
  <dcterms:modified xsi:type="dcterms:W3CDTF">2021-07-23T01:50:09Z</dcterms:modified>
</cp:coreProperties>
</file>