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C6221F-1CC2-4700-945B-CA5833408277}" v="114" dt="2019-01-27T20:47:26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gdi Wang" userId="750749e49dfd98cf" providerId="LiveId" clId="{BFC6221F-1CC2-4700-945B-CA5833408277}"/>
    <pc:docChg chg="undo custSel addSld modSld">
      <pc:chgData name="Mengdi Wang" userId="750749e49dfd98cf" providerId="LiveId" clId="{BFC6221F-1CC2-4700-945B-CA5833408277}" dt="2019-01-27T20:47:26.455" v="724"/>
      <pc:docMkLst>
        <pc:docMk/>
      </pc:docMkLst>
      <pc:sldChg chg="modSp modTransition">
        <pc:chgData name="Mengdi Wang" userId="750749e49dfd98cf" providerId="LiveId" clId="{BFC6221F-1CC2-4700-945B-CA5833408277}" dt="2019-01-27T20:31:41.515" v="580" actId="2711"/>
        <pc:sldMkLst>
          <pc:docMk/>
          <pc:sldMk cId="2916120032" sldId="256"/>
        </pc:sldMkLst>
        <pc:spChg chg="mod">
          <ac:chgData name="Mengdi Wang" userId="750749e49dfd98cf" providerId="LiveId" clId="{BFC6221F-1CC2-4700-945B-CA5833408277}" dt="2019-01-27T20:31:36.345" v="579" actId="2711"/>
          <ac:spMkLst>
            <pc:docMk/>
            <pc:sldMk cId="2916120032" sldId="256"/>
            <ac:spMk id="2" creationId="{4B72348B-F4FB-4A62-9011-C156BABB0C02}"/>
          </ac:spMkLst>
        </pc:spChg>
        <pc:spChg chg="mod">
          <ac:chgData name="Mengdi Wang" userId="750749e49dfd98cf" providerId="LiveId" clId="{BFC6221F-1CC2-4700-945B-CA5833408277}" dt="2019-01-27T20:31:41.515" v="580" actId="2711"/>
          <ac:spMkLst>
            <pc:docMk/>
            <pc:sldMk cId="2916120032" sldId="256"/>
            <ac:spMk id="3" creationId="{FA6D3C45-83F4-4DAC-A1EB-58FC6720845F}"/>
          </ac:spMkLst>
        </pc:spChg>
      </pc:sldChg>
      <pc:sldChg chg="modSp add modTransition modAnim">
        <pc:chgData name="Mengdi Wang" userId="750749e49dfd98cf" providerId="LiveId" clId="{BFC6221F-1CC2-4700-945B-CA5833408277}" dt="2019-01-27T20:44:29.700" v="680"/>
        <pc:sldMkLst>
          <pc:docMk/>
          <pc:sldMk cId="1433423922" sldId="257"/>
        </pc:sldMkLst>
        <pc:spChg chg="mod">
          <ac:chgData name="Mengdi Wang" userId="750749e49dfd98cf" providerId="LiveId" clId="{BFC6221F-1CC2-4700-945B-CA5833408277}" dt="2019-01-27T20:31:09.284" v="577" actId="2711"/>
          <ac:spMkLst>
            <pc:docMk/>
            <pc:sldMk cId="1433423922" sldId="257"/>
            <ac:spMk id="2" creationId="{17BA9E7B-4341-4F7B-9EB9-1905FEC34776}"/>
          </ac:spMkLst>
        </pc:spChg>
        <pc:spChg chg="mod">
          <ac:chgData name="Mengdi Wang" userId="750749e49dfd98cf" providerId="LiveId" clId="{BFC6221F-1CC2-4700-945B-CA5833408277}" dt="2019-01-27T20:38:11.733" v="628" actId="113"/>
          <ac:spMkLst>
            <pc:docMk/>
            <pc:sldMk cId="1433423922" sldId="257"/>
            <ac:spMk id="3" creationId="{E4CA8C7D-B81C-404F-B979-AF0B76F98CE1}"/>
          </ac:spMkLst>
        </pc:spChg>
      </pc:sldChg>
      <pc:sldChg chg="addSp delSp modSp add modTransition modAnim">
        <pc:chgData name="Mengdi Wang" userId="750749e49dfd98cf" providerId="LiveId" clId="{BFC6221F-1CC2-4700-945B-CA5833408277}" dt="2019-01-27T20:47:01.643" v="722"/>
        <pc:sldMkLst>
          <pc:docMk/>
          <pc:sldMk cId="1437094267" sldId="258"/>
        </pc:sldMkLst>
        <pc:spChg chg="mod">
          <ac:chgData name="Mengdi Wang" userId="750749e49dfd98cf" providerId="LiveId" clId="{BFC6221F-1CC2-4700-945B-CA5833408277}" dt="2019-01-27T20:31:50.323" v="581" actId="2711"/>
          <ac:spMkLst>
            <pc:docMk/>
            <pc:sldMk cId="1437094267" sldId="258"/>
            <ac:spMk id="2" creationId="{35EB2807-2486-45CE-956D-5392E57E24FF}"/>
          </ac:spMkLst>
        </pc:spChg>
        <pc:spChg chg="del">
          <ac:chgData name="Mengdi Wang" userId="750749e49dfd98cf" providerId="LiveId" clId="{BFC6221F-1CC2-4700-945B-CA5833408277}" dt="2019-01-27T20:16:41.603" v="352" actId="478"/>
          <ac:spMkLst>
            <pc:docMk/>
            <pc:sldMk cId="1437094267" sldId="258"/>
            <ac:spMk id="3" creationId="{C7CFBFD6-0EDA-442A-867E-309F649ED699}"/>
          </ac:spMkLst>
        </pc:spChg>
        <pc:spChg chg="add mod">
          <ac:chgData name="Mengdi Wang" userId="750749e49dfd98cf" providerId="LiveId" clId="{BFC6221F-1CC2-4700-945B-CA5833408277}" dt="2019-01-27T20:41:45.156" v="677" actId="692"/>
          <ac:spMkLst>
            <pc:docMk/>
            <pc:sldMk cId="1437094267" sldId="258"/>
            <ac:spMk id="4" creationId="{95025DBE-21B9-4421-AB33-09574D598785}"/>
          </ac:spMkLst>
        </pc:spChg>
        <pc:spChg chg="add del mod">
          <ac:chgData name="Mengdi Wang" userId="750749e49dfd98cf" providerId="LiveId" clId="{BFC6221F-1CC2-4700-945B-CA5833408277}" dt="2019-01-27T20:17:50.667" v="362" actId="478"/>
          <ac:spMkLst>
            <pc:docMk/>
            <pc:sldMk cId="1437094267" sldId="258"/>
            <ac:spMk id="5" creationId="{C3E40469-A489-40EB-8ABE-0FD3EB5C0326}"/>
          </ac:spMkLst>
        </pc:spChg>
        <pc:spChg chg="add mod">
          <ac:chgData name="Mengdi Wang" userId="750749e49dfd98cf" providerId="LiveId" clId="{BFC6221F-1CC2-4700-945B-CA5833408277}" dt="2019-01-27T20:23:11.011" v="398" actId="207"/>
          <ac:spMkLst>
            <pc:docMk/>
            <pc:sldMk cId="1437094267" sldId="258"/>
            <ac:spMk id="10" creationId="{CC412BBD-910C-4721-ACAA-05FB36DBE7BE}"/>
          </ac:spMkLst>
        </pc:spChg>
        <pc:spChg chg="add mod">
          <ac:chgData name="Mengdi Wang" userId="750749e49dfd98cf" providerId="LiveId" clId="{BFC6221F-1CC2-4700-945B-CA5833408277}" dt="2019-01-27T20:23:55.541" v="402" actId="207"/>
          <ac:spMkLst>
            <pc:docMk/>
            <pc:sldMk cId="1437094267" sldId="258"/>
            <ac:spMk id="11" creationId="{80354375-E4CE-483C-B291-CE51509CCE1B}"/>
          </ac:spMkLst>
        </pc:spChg>
        <pc:spChg chg="add mod">
          <ac:chgData name="Mengdi Wang" userId="750749e49dfd98cf" providerId="LiveId" clId="{BFC6221F-1CC2-4700-945B-CA5833408277}" dt="2019-01-27T20:45:34.515" v="704" actId="20577"/>
          <ac:spMkLst>
            <pc:docMk/>
            <pc:sldMk cId="1437094267" sldId="258"/>
            <ac:spMk id="12" creationId="{E1FEF599-A758-4031-9A16-616FF39EBA41}"/>
          </ac:spMkLst>
        </pc:spChg>
        <pc:spChg chg="add mod">
          <ac:chgData name="Mengdi Wang" userId="750749e49dfd98cf" providerId="LiveId" clId="{BFC6221F-1CC2-4700-945B-CA5833408277}" dt="2019-01-27T20:45:41.613" v="721" actId="20577"/>
          <ac:spMkLst>
            <pc:docMk/>
            <pc:sldMk cId="1437094267" sldId="258"/>
            <ac:spMk id="13" creationId="{A91BCE56-0B0E-4F94-82D0-4E15F375538A}"/>
          </ac:spMkLst>
        </pc:spChg>
        <pc:cxnChg chg="add del mod">
          <ac:chgData name="Mengdi Wang" userId="750749e49dfd98cf" providerId="LiveId" clId="{BFC6221F-1CC2-4700-945B-CA5833408277}" dt="2019-01-27T20:18:51.916" v="364" actId="478"/>
          <ac:cxnSpMkLst>
            <pc:docMk/>
            <pc:sldMk cId="1437094267" sldId="258"/>
            <ac:cxnSpMk id="7" creationId="{7451A526-E5EE-4EAB-BF39-3BB1A6CD3FE3}"/>
          </ac:cxnSpMkLst>
        </pc:cxnChg>
        <pc:cxnChg chg="add del mod">
          <ac:chgData name="Mengdi Wang" userId="750749e49dfd98cf" providerId="LiveId" clId="{BFC6221F-1CC2-4700-945B-CA5833408277}" dt="2019-01-27T20:19:01.934" v="366" actId="478"/>
          <ac:cxnSpMkLst>
            <pc:docMk/>
            <pc:sldMk cId="1437094267" sldId="258"/>
            <ac:cxnSpMk id="9" creationId="{959329F1-616D-4777-B379-B7CAABD65AC7}"/>
          </ac:cxnSpMkLst>
        </pc:cxnChg>
      </pc:sldChg>
      <pc:sldChg chg="modSp add modTransition">
        <pc:chgData name="Mengdi Wang" userId="750749e49dfd98cf" providerId="LiveId" clId="{BFC6221F-1CC2-4700-945B-CA5833408277}" dt="2019-01-27T20:47:26.455" v="724"/>
        <pc:sldMkLst>
          <pc:docMk/>
          <pc:sldMk cId="2115383356" sldId="259"/>
        </pc:sldMkLst>
        <pc:spChg chg="mod">
          <ac:chgData name="Mengdi Wang" userId="750749e49dfd98cf" providerId="LiveId" clId="{BFC6221F-1CC2-4700-945B-CA5833408277}" dt="2019-01-27T20:37:48.981" v="624" actId="2711"/>
          <ac:spMkLst>
            <pc:docMk/>
            <pc:sldMk cId="2115383356" sldId="259"/>
            <ac:spMk id="2" creationId="{4B72348B-F4FB-4A62-9011-C156BABB0C02}"/>
          </ac:spMkLst>
        </pc:spChg>
        <pc:spChg chg="mod">
          <ac:chgData name="Mengdi Wang" userId="750749e49dfd98cf" providerId="LiveId" clId="{BFC6221F-1CC2-4700-945B-CA5833408277}" dt="2019-01-27T20:35:46.362" v="619" actId="20577"/>
          <ac:spMkLst>
            <pc:docMk/>
            <pc:sldMk cId="2115383356" sldId="259"/>
            <ac:spMk id="3" creationId="{FA6D3C45-83F4-4DAC-A1EB-58FC672084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2348B-F4FB-4A62-9011-C156BABB0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WTF </a:t>
            </a:r>
            <a:r>
              <a:rPr lang="de-DE" cap="none" dirty="0">
                <a:latin typeface="Aharoni" panose="02010803020104030203" pitchFamily="2" charset="-79"/>
                <a:cs typeface="Aharoni" panose="02010803020104030203" pitchFamily="2" charset="-79"/>
              </a:rPr>
              <a:t>Simulator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6D3C45-83F4-4DAC-A1EB-58FC67208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Alex, James, Mengdi</a:t>
            </a:r>
          </a:p>
        </p:txBody>
      </p:sp>
    </p:spTree>
    <p:extLst>
      <p:ext uri="{BB962C8B-B14F-4D97-AF65-F5344CB8AC3E}">
        <p14:creationId xmlns:p14="http://schemas.microsoft.com/office/powerpoint/2010/main" val="2916120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A9E7B-4341-4F7B-9EB9-1905FEC3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haroni" panose="020B0604020202020204" pitchFamily="2" charset="-79"/>
                <a:cs typeface="Aharoni" panose="020B0604020202020204" pitchFamily="2" charset="-79"/>
              </a:rPr>
              <a:t>WTF Simulator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CA8C7D-B81C-404F-B979-AF0B76F9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Combined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Ex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and Ex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(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collision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detection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+ RB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impulse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Basically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, a SPH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simulator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, but…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We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wanted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to make a SPH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simulator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, but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accidentally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we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got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something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different but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pretty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interesting</a:t>
            </a:r>
            <a:endParaRPr lang="de-DE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3423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B2807-2486-45CE-956D-5392E57E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Basic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model</a:t>
            </a:r>
            <a:endParaRPr lang="de-D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Kreis: nicht ausgefüllt 3">
            <a:extLst>
              <a:ext uri="{FF2B5EF4-FFF2-40B4-BE49-F238E27FC236}">
                <a16:creationId xmlns:a16="http://schemas.microsoft.com/office/drawing/2014/main" id="{95025DBE-21B9-4421-AB33-09574D598785}"/>
              </a:ext>
            </a:extLst>
          </p:cNvPr>
          <p:cNvSpPr/>
          <p:nvPr/>
        </p:nvSpPr>
        <p:spPr>
          <a:xfrm>
            <a:off x="3322134" y="1182029"/>
            <a:ext cx="5547732" cy="5547732"/>
          </a:xfrm>
          <a:prstGeom prst="donut">
            <a:avLst/>
          </a:prstGeom>
          <a:noFill/>
          <a:ln cmpd="thickThin"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Pfeil: nach oben 9">
            <a:extLst>
              <a:ext uri="{FF2B5EF4-FFF2-40B4-BE49-F238E27FC236}">
                <a16:creationId xmlns:a16="http://schemas.microsoft.com/office/drawing/2014/main" id="{CC412BBD-910C-4721-ACAA-05FB36DBE7BE}"/>
              </a:ext>
            </a:extLst>
          </p:cNvPr>
          <p:cNvSpPr/>
          <p:nvPr/>
        </p:nvSpPr>
        <p:spPr>
          <a:xfrm>
            <a:off x="5961738" y="1182029"/>
            <a:ext cx="258512" cy="2772605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80354375-E4CE-483C-B291-CE51509CCE1B}"/>
              </a:ext>
            </a:extLst>
          </p:cNvPr>
          <p:cNvSpPr/>
          <p:nvPr/>
        </p:nvSpPr>
        <p:spPr>
          <a:xfrm>
            <a:off x="6096000" y="3861447"/>
            <a:ext cx="1434696" cy="23296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1FEF599-A758-4031-9A16-616FF39EBA41}"/>
              </a:ext>
            </a:extLst>
          </p:cNvPr>
          <p:cNvSpPr txBox="1"/>
          <p:nvPr/>
        </p:nvSpPr>
        <p:spPr>
          <a:xfrm>
            <a:off x="6172200" y="1538792"/>
            <a:ext cx="5441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outer</a:t>
            </a:r>
            <a:r>
              <a:rPr lang="de-DE" sz="2400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400" b="1" dirty="0" err="1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radius</a:t>
            </a:r>
            <a:r>
              <a:rPr lang="de-DE" sz="2400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for </a:t>
            </a:r>
            <a:r>
              <a:rPr lang="de-DE" sz="2400" b="1" dirty="0" err="1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fliud</a:t>
            </a:r>
            <a:r>
              <a:rPr lang="de-DE" sz="2400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400" b="1" dirty="0" err="1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simulation</a:t>
            </a:r>
            <a:r>
              <a:rPr lang="de-DE" sz="2400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1BCE56-0B0E-4F94-82D0-4E15F375538A}"/>
              </a:ext>
            </a:extLst>
          </p:cNvPr>
          <p:cNvSpPr txBox="1"/>
          <p:nvPr/>
        </p:nvSpPr>
        <p:spPr>
          <a:xfrm>
            <a:off x="6605887" y="4081398"/>
            <a:ext cx="5194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inner</a:t>
            </a:r>
            <a:r>
              <a:rPr lang="de-DE" sz="24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400" b="1" dirty="0" err="1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radius</a:t>
            </a:r>
            <a:r>
              <a:rPr lang="de-DE" sz="24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for </a:t>
            </a:r>
            <a:r>
              <a:rPr lang="de-DE" sz="2400" b="1" dirty="0" err="1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collision</a:t>
            </a:r>
            <a:r>
              <a:rPr lang="de-DE" sz="24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400" b="1" dirty="0" err="1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handling</a:t>
            </a:r>
            <a:endParaRPr lang="de-DE" sz="2400" b="1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de-DE" sz="24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		      and </a:t>
            </a:r>
            <a:r>
              <a:rPr lang="de-DE" sz="2400" b="1" dirty="0" err="1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graphic</a:t>
            </a:r>
            <a:r>
              <a:rPr lang="de-DE" sz="24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sz="2400" b="1" dirty="0" err="1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drawing</a:t>
            </a:r>
            <a:endParaRPr lang="de-DE" sz="2400" b="1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3709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2348B-F4FB-4A62-9011-C156BABB0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cap="none" dirty="0">
                <a:latin typeface="Aharoni" panose="02010803020104030203" pitchFamily="2" charset="-79"/>
                <a:cs typeface="Aharoni" panose="02010803020104030203" pitchFamily="2" charset="-79"/>
              </a:rPr>
              <a:t>Demo time</a:t>
            </a:r>
            <a:r>
              <a:rPr lang="de-DE" cap="none" dirty="0">
                <a:latin typeface="Arial Black" panose="020B0A04020102020204" pitchFamily="34" charset="0"/>
                <a:cs typeface="Aharoni" panose="02010803020104030203" pitchFamily="2" charset="-79"/>
              </a:rPr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6D3C45-83F4-4DAC-A1EB-58FC67208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5383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Zuschnei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62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Aharoni</vt:lpstr>
      <vt:lpstr>Arial</vt:lpstr>
      <vt:lpstr>Arial Black</vt:lpstr>
      <vt:lpstr>Franklin Gothic Book</vt:lpstr>
      <vt:lpstr>Zuschneiden</vt:lpstr>
      <vt:lpstr>WTF Simulator</vt:lpstr>
      <vt:lpstr>WTF Simulator</vt:lpstr>
      <vt:lpstr>Basic model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WTF Simulator</dc:title>
  <dc:creator>Mengdi Wang</dc:creator>
  <cp:lastModifiedBy>Mengdi Wang</cp:lastModifiedBy>
  <cp:revision>1</cp:revision>
  <dcterms:created xsi:type="dcterms:W3CDTF">2019-01-27T20:09:07Z</dcterms:created>
  <dcterms:modified xsi:type="dcterms:W3CDTF">2019-01-27T20:47:35Z</dcterms:modified>
</cp:coreProperties>
</file>