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Blender &amp; Appleseed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Complete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Python render backend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Blender setup &amp; rendering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Converting &amp; loading of objects (cameras, meshes..)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C++ Boost::Python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Loading &amp; running of python code</a:t>
            </a:r>
          </a:p>
          <a:p>
            <a:r>
              <a:rPr lang="en-US" dirty="0">
                <a:solidFill>
                  <a:schemeClr val="tx1"/>
                </a:solidFill>
              </a:rPr>
              <a:t>TODO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Python render backend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Compiling, loading and material creation for custom OSL shaders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Recreation of Arnold shaders in OSL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C++ Boost::Python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Completion of C++ to Python bridge and render data transfer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Improvement of debugging runtime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8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cmake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Complete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 download, build &amp; install of most dependencies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Vastly improved project structure &amp; build tree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 copying of dynamic libraries on Windows</a:t>
            </a:r>
          </a:p>
          <a:p>
            <a:r>
              <a:rPr lang="en-US" dirty="0">
                <a:solidFill>
                  <a:schemeClr val="tx1"/>
                </a:solidFill>
              </a:rPr>
              <a:t>TODO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 Blender &amp; Appleseed download, build &amp; install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 copying of Python scripts &amp; package</a:t>
            </a:r>
          </a:p>
        </p:txBody>
      </p:sp>
    </p:spTree>
    <p:extLst>
      <p:ext uri="{BB962C8B-B14F-4D97-AF65-F5344CB8AC3E}">
        <p14:creationId xmlns:p14="http://schemas.microsoft.com/office/powerpoint/2010/main" val="167836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17BB091-F5D4-4027-AB5A-A6035338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Other</a:t>
            </a:r>
            <a:endParaRPr lang="de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DF930D9-D316-4F04-A271-B67E4669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Complete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project libraries coupling &amp; compiling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Created Blenderseed properties documentation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Many small bugfixes &amp; improvements</a:t>
            </a:r>
          </a:p>
          <a:p>
            <a:r>
              <a:rPr lang="en-US" dirty="0">
                <a:solidFill>
                  <a:schemeClr val="tx1"/>
                </a:solidFill>
              </a:rPr>
              <a:t>TODO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Nothing!</a:t>
            </a:r>
          </a:p>
        </p:txBody>
      </p:sp>
    </p:spTree>
    <p:extLst>
      <p:ext uri="{BB962C8B-B14F-4D97-AF65-F5344CB8AC3E}">
        <p14:creationId xmlns:p14="http://schemas.microsoft.com/office/powerpoint/2010/main" val="265513438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29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Blender &amp; Appleseed</vt:lpstr>
      <vt:lpstr>cmake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Epple</dc:creator>
  <cp:lastModifiedBy>Alexander Epple</cp:lastModifiedBy>
  <cp:revision>12</cp:revision>
  <dcterms:created xsi:type="dcterms:W3CDTF">2020-05-13T21:19:52Z</dcterms:created>
  <dcterms:modified xsi:type="dcterms:W3CDTF">2020-05-14T01:17:24Z</dcterms:modified>
</cp:coreProperties>
</file>