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17BB091-F5D4-4027-AB5A-A6035338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Blender &amp; Appleseed</a:t>
            </a:r>
            <a:endParaRPr lang="de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DF930D9-D316-4F04-A271-B67E4669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COMPLETE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Blenderseed &amp; Blender on Linux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Docker container to build portable, static Blender &amp; Appleseed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Portable version of Blender as python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Packaged, portable version of Blenderseed plugin</a:t>
            </a:r>
          </a:p>
          <a:p>
            <a:r>
              <a:rPr lang="en-US" dirty="0">
                <a:solidFill>
                  <a:schemeClr val="tx1"/>
                </a:solidFill>
              </a:rPr>
              <a:t>Python render backend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Overhauled &amp; improved backend architecture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Multithreaded rendering</a:t>
            </a:r>
          </a:p>
          <a:p>
            <a:r>
              <a:rPr lang="en-US" dirty="0">
                <a:solidFill>
                  <a:schemeClr val="tx1"/>
                </a:solidFill>
              </a:rPr>
              <a:t>C++ Boost::Python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Loading &amp; running of python code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Improvement of debugging runtime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1068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17BB091-F5D4-4027-AB5A-A6035338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Blender &amp; Appleseed</a:t>
            </a:r>
            <a:endParaRPr lang="de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DF930D9-D316-4F04-A271-B67E4669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COMPLETE</a:t>
            </a:r>
          </a:p>
          <a:p>
            <a:r>
              <a:rPr lang="en-US" dirty="0">
                <a:solidFill>
                  <a:schemeClr val="tx1"/>
                </a:solidFill>
              </a:rPr>
              <a:t>Nothing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TODO</a:t>
            </a:r>
          </a:p>
          <a:p>
            <a:r>
              <a:rPr lang="en-US" dirty="0">
                <a:solidFill>
                  <a:schemeClr val="tx1"/>
                </a:solidFill>
              </a:rPr>
              <a:t>Python render backend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Compiling, loading and material creation for custom OSL shaders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Recreation of Arnold shaders in OSL</a:t>
            </a:r>
          </a:p>
          <a:p>
            <a:r>
              <a:rPr lang="en-US" dirty="0">
                <a:solidFill>
                  <a:schemeClr val="tx1"/>
                </a:solidFill>
              </a:rPr>
              <a:t>C++ Boost::Python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Completion of C++ to Python bridge and render data transfer</a:t>
            </a:r>
          </a:p>
        </p:txBody>
      </p:sp>
    </p:spTree>
    <p:extLst>
      <p:ext uri="{BB962C8B-B14F-4D97-AF65-F5344CB8AC3E}">
        <p14:creationId xmlns:p14="http://schemas.microsoft.com/office/powerpoint/2010/main" val="308174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17BB091-F5D4-4027-AB5A-A6035338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cmake</a:t>
            </a:r>
            <a:endParaRPr lang="de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DF930D9-D316-4F04-A271-B67E4669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COMPLETE</a:t>
            </a:r>
          </a:p>
          <a:p>
            <a:r>
              <a:rPr lang="en-US" dirty="0">
                <a:solidFill>
                  <a:schemeClr val="tx1"/>
                </a:solidFill>
              </a:rPr>
              <a:t>Nothing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TODO</a:t>
            </a:r>
          </a:p>
          <a:p>
            <a:r>
              <a:rPr lang="en-US" dirty="0">
                <a:solidFill>
                  <a:schemeClr val="tx1"/>
                </a:solidFill>
              </a:rPr>
              <a:t>Automatic Blender &amp; Appleseed download, build &amp; install</a:t>
            </a:r>
          </a:p>
          <a:p>
            <a:r>
              <a:rPr lang="en-US" dirty="0">
                <a:solidFill>
                  <a:schemeClr val="tx1"/>
                </a:solidFill>
              </a:rPr>
              <a:t>Automatic copying of Python scripts &amp; package</a:t>
            </a:r>
          </a:p>
        </p:txBody>
      </p:sp>
    </p:spTree>
    <p:extLst>
      <p:ext uri="{BB962C8B-B14F-4D97-AF65-F5344CB8AC3E}">
        <p14:creationId xmlns:p14="http://schemas.microsoft.com/office/powerpoint/2010/main" val="167836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17BB091-F5D4-4027-AB5A-A6035338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Other</a:t>
            </a:r>
            <a:endParaRPr lang="de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DF930D9-D316-4F04-A271-B67E4669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COMPLETE</a:t>
            </a:r>
          </a:p>
          <a:p>
            <a:r>
              <a:rPr lang="en-US" dirty="0">
                <a:solidFill>
                  <a:schemeClr val="tx1"/>
                </a:solidFill>
              </a:rPr>
              <a:t>Extended documentation</a:t>
            </a:r>
          </a:p>
          <a:p>
            <a:r>
              <a:rPr lang="en-US" dirty="0">
                <a:solidFill>
                  <a:schemeClr val="tx1"/>
                </a:solidFill>
              </a:rPr>
              <a:t>Many small bugfixes &amp; improvements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TODO</a:t>
            </a:r>
          </a:p>
          <a:p>
            <a:r>
              <a:rPr lang="en-US" dirty="0">
                <a:solidFill>
                  <a:schemeClr val="tx1"/>
                </a:solidFill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265513438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33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Segment</vt:lpstr>
      <vt:lpstr>Blender &amp; Appleseed</vt:lpstr>
      <vt:lpstr>Blender &amp; Appleseed</vt:lpstr>
      <vt:lpstr>cmake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Epple</dc:creator>
  <cp:lastModifiedBy>Alexander Epple</cp:lastModifiedBy>
  <cp:revision>19</cp:revision>
  <dcterms:created xsi:type="dcterms:W3CDTF">2020-05-13T21:19:52Z</dcterms:created>
  <dcterms:modified xsi:type="dcterms:W3CDTF">2020-06-17T14:41:13Z</dcterms:modified>
</cp:coreProperties>
</file>