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7EB4F-2B9B-413E-9F44-9786E1C47CE7}" v="8" dt="2023-02-28T13:04:54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Ka Shing Douglas [ITS]" userId="S::ksdho@hkuspace.hku.hk::c5b8b8cd-ec8b-4647-808a-612b2fb6b3f1" providerId="AD" clId="Web-{1CF7EB4F-2B9B-413E-9F44-9786E1C47CE7}"/>
    <pc:docChg chg="modSld">
      <pc:chgData name="Ho Ka Shing Douglas [ITS]" userId="S::ksdho@hkuspace.hku.hk::c5b8b8cd-ec8b-4647-808a-612b2fb6b3f1" providerId="AD" clId="Web-{1CF7EB4F-2B9B-413E-9F44-9786E1C47CE7}" dt="2023-02-28T13:04:50.593" v="6" actId="20577"/>
      <pc:docMkLst>
        <pc:docMk/>
      </pc:docMkLst>
      <pc:sldChg chg="modSp">
        <pc:chgData name="Ho Ka Shing Douglas [ITS]" userId="S::ksdho@hkuspace.hku.hk::c5b8b8cd-ec8b-4647-808a-612b2fb6b3f1" providerId="AD" clId="Web-{1CF7EB4F-2B9B-413E-9F44-9786E1C47CE7}" dt="2023-02-28T13:04:50.593" v="6" actId="20577"/>
        <pc:sldMkLst>
          <pc:docMk/>
          <pc:sldMk cId="109857222" sldId="256"/>
        </pc:sldMkLst>
        <pc:spChg chg="mod">
          <ac:chgData name="Ho Ka Shing Douglas [ITS]" userId="S::ksdho@hkuspace.hku.hk::c5b8b8cd-ec8b-4647-808a-612b2fb6b3f1" providerId="AD" clId="Web-{1CF7EB4F-2B9B-413E-9F44-9786E1C47CE7}" dt="2023-02-28T13:04:50.593" v="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for admission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for admission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2023-02-28T13:04:40Z</dcterms:created>
  <dcterms:modified xsi:type="dcterms:W3CDTF">2023-02-28T13:04:54Z</dcterms:modified>
</cp:coreProperties>
</file>