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173" r:id="rId2"/>
    <p:sldId id="1174" r:id="rId3"/>
    <p:sldId id="1175" r:id="rId4"/>
    <p:sldId id="1176" r:id="rId5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umdar, Amitava" initials="MA" lastIdx="3" clrIdx="0">
    <p:extLst>
      <p:ext uri="{19B8F6BF-5375-455C-9EA6-DF929625EA0E}">
        <p15:presenceInfo xmlns:p15="http://schemas.microsoft.com/office/powerpoint/2012/main" userId="S-1-5-21-503695880-695175589-3595387526-123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FF66"/>
    <a:srgbClr val="003399"/>
    <a:srgbClr val="008080"/>
    <a:srgbClr val="006666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7" autoAdjust="0"/>
    <p:restoredTop sz="94737" autoAdjust="0"/>
  </p:normalViewPr>
  <p:slideViewPr>
    <p:cSldViewPr>
      <p:cViewPr varScale="1">
        <p:scale>
          <a:sx n="80" d="100"/>
          <a:sy n="80" d="100"/>
        </p:scale>
        <p:origin x="3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67107" y="6336358"/>
            <a:ext cx="571500" cy="27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858000" cy="2387600"/>
          </a:xfrm>
        </p:spPr>
        <p:txBody>
          <a:bodyPr/>
          <a:lstStyle/>
          <a:p>
            <a:r>
              <a:rPr lang="en-US" sz="3200" dirty="0" smtClean="0"/>
              <a:t>What are the benefits of using Science Gateways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6858000" cy="1655762"/>
          </a:xfrm>
        </p:spPr>
        <p:txBody>
          <a:bodyPr/>
          <a:lstStyle/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Amit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Majumdar</a:t>
            </a:r>
            <a:endParaRPr 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Division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Diretor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  <a:p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Data Enabled Scientific Computing Division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San Diego Supercomputer Center</a:t>
            </a:r>
          </a:p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University of California San Diego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Science Gateways</a:t>
            </a:r>
          </a:p>
          <a:p>
            <a:pPr lvl="1"/>
            <a:r>
              <a:rPr lang="en-US" dirty="0" smtClean="0"/>
              <a:t>Examples 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ands-on using a Science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0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online community space for science and engineering research and education</a:t>
            </a:r>
          </a:p>
          <a:p>
            <a:endParaRPr lang="en-US" dirty="0"/>
          </a:p>
          <a:p>
            <a:r>
              <a:rPr lang="en-US" dirty="0" smtClean="0"/>
              <a:t>A web-based resource for accessing data, software, </a:t>
            </a:r>
            <a:r>
              <a:rPr lang="en-US" dirty="0" smtClean="0">
                <a:solidFill>
                  <a:srgbClr val="FF0000"/>
                </a:solidFill>
              </a:rPr>
              <a:t>computing services </a:t>
            </a:r>
            <a:r>
              <a:rPr lang="en-US" dirty="0" smtClean="0"/>
              <a:t>and equipment specific to the needs of a science or engineering discipline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2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dirty="0" smtClean="0"/>
              <a:t>HPC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4343400"/>
          </a:xfrm>
        </p:spPr>
        <p:txBody>
          <a:bodyPr/>
          <a:lstStyle/>
          <a:p>
            <a:r>
              <a:rPr lang="en-US" dirty="0" smtClean="0"/>
              <a:t>Available via XSEDE – Extreme Science and Engineering Discovery Environment</a:t>
            </a:r>
          </a:p>
          <a:p>
            <a:r>
              <a:rPr lang="en-US" dirty="0" smtClean="0"/>
              <a:t>NSF funded supercomputers, support, services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learned yesterday – how to</a:t>
            </a:r>
          </a:p>
          <a:p>
            <a:pPr lvl="1"/>
            <a:r>
              <a:rPr lang="en-US" dirty="0" smtClean="0"/>
              <a:t>Launch jobs</a:t>
            </a:r>
          </a:p>
          <a:p>
            <a:pPr lvl="1"/>
            <a:r>
              <a:rPr lang="en-US" dirty="0" smtClean="0"/>
              <a:t>Manage jobs</a:t>
            </a:r>
          </a:p>
          <a:p>
            <a:pPr lvl="1"/>
            <a:r>
              <a:rPr lang="en-US" dirty="0" smtClean="0"/>
              <a:t>Manage data on filesystems</a:t>
            </a:r>
          </a:p>
          <a:p>
            <a:pPr lvl="1"/>
            <a:r>
              <a:rPr lang="en-US" dirty="0" smtClean="0"/>
              <a:t>Use HPC resources effectively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4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sdsc-ucsd</Template>
  <TotalTime>2523</TotalTime>
  <Pages>1</Pages>
  <Words>112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SimSun</vt:lpstr>
      <vt:lpstr>Arial</vt:lpstr>
      <vt:lpstr>Helvetica</vt:lpstr>
      <vt:lpstr>Times</vt:lpstr>
      <vt:lpstr>NPACI/SDSC (logo) template</vt:lpstr>
      <vt:lpstr>What are the benefits of using Science Gateways</vt:lpstr>
      <vt:lpstr>Outline</vt:lpstr>
      <vt:lpstr>Science Gateways</vt:lpstr>
      <vt:lpstr>HPC Resources</vt:lpstr>
    </vt:vector>
  </TitlesOfParts>
  <Company>SC-MCP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Majumdar, Amitava</cp:lastModifiedBy>
  <cp:revision>239</cp:revision>
  <cp:lastPrinted>2015-09-06T21:54:02Z</cp:lastPrinted>
  <dcterms:created xsi:type="dcterms:W3CDTF">2015-04-02T20:03:04Z</dcterms:created>
  <dcterms:modified xsi:type="dcterms:W3CDTF">2016-08-01T06:45:55Z</dcterms:modified>
</cp:coreProperties>
</file>