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9FCF0-1D68-462D-8545-53D890DC3D40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87A9B-3FC2-4838-BB37-4454B71B7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9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E73F-26BC-4D8B-82F9-156C24E660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8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87A9B-3FC2-4838-BB37-4454B71B7FC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0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1177" y="1700011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PRESENTATION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ON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RACING GAME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92721" y="3701603"/>
            <a:ext cx="6400800" cy="2667000"/>
          </a:xfrm>
        </p:spPr>
        <p:txBody>
          <a:bodyPr numCol="1">
            <a:normAutofit fontScale="92500" lnSpcReduction="20000"/>
          </a:bodyPr>
          <a:lstStyle/>
          <a:p>
            <a:pPr algn="l"/>
            <a:r>
              <a:rPr lang="en-US" sz="3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 members</a:t>
            </a:r>
            <a:r>
              <a:rPr lang="en-US" sz="3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Season Maharjan   (2070/BCT/48)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Shiwangi Shrestha (2070/BCT/50)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Smriti Mool  (2070/BCT/52)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sushmita chaurasia(2070/BCT/57)</a:t>
            </a:r>
          </a:p>
          <a:p>
            <a:pPr algn="l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Yaju Shrestha (2070/BCT/64)</a:t>
            </a:r>
          </a:p>
          <a:p>
            <a:pPr algn="l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7662" y="197365"/>
            <a:ext cx="8229600" cy="1143000"/>
          </a:xfrm>
        </p:spPr>
        <p:txBody>
          <a:bodyPr/>
          <a:lstStyle/>
          <a:p>
            <a:pPr algn="l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OUTPUT DESCRIPTION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77662" y="1522927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As our objective, we have an object (let as car)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 an straight multiple lane where it goes on   moving forward facing the obstacles. The screenshot of our program code is as:</a:t>
            </a:r>
          </a:p>
          <a:p>
            <a:pPr marL="0" indent="0"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0" y="6262688"/>
            <a:ext cx="2133600" cy="595312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22517" y="6384480"/>
            <a:ext cx="1344987" cy="473520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64783" y="4111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EXTENTIONS </a:t>
            </a:r>
            <a:endParaRPr lang="en-GB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64783" y="17367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This game can have lots of features and cover all the limitations 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Also extensions can be done in programming levels or language to make it more efficient and easier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0" y="6347652"/>
            <a:ext cx="2133600" cy="510348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0389" y="231819"/>
            <a:ext cx="8229600" cy="1082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28424" y="15724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Familiar with the application of academic knowledge in project development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Capable to make a small project using the knowledge of Computer Graphics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hence our objective is fulfilled </a:t>
            </a:r>
            <a:r>
              <a:rPr lang="en-GB" sz="2800" dirty="0" smtClean="0"/>
              <a:t> </a:t>
            </a:r>
            <a:endParaRPr lang="en-GB" sz="2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0" y="6356349"/>
            <a:ext cx="2133600" cy="501651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204" y="2543062"/>
            <a:ext cx="8911687" cy="1280890"/>
          </a:xfrm>
        </p:spPr>
        <p:txBody>
          <a:bodyPr/>
          <a:lstStyle/>
          <a:p>
            <a:r>
              <a:rPr lang="en-GB" dirty="0" smtClean="0"/>
              <a:t>      THANK YOU!!!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64786" y="6259133"/>
            <a:ext cx="2127214" cy="598867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28989" y="407832"/>
            <a:ext cx="7772400" cy="1371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64029" y="1560486"/>
            <a:ext cx="6400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Objectives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Detail              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mriti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the codes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flow diagram    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(Season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Description     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hiwangi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Extensions           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ushmita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5831" y="6604084"/>
            <a:ext cx="1116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3/2/2016</a:t>
            </a:r>
            <a:endParaRPr lang="en-US" sz="10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164428" y="2021983"/>
            <a:ext cx="78561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64428" y="2459865"/>
            <a:ext cx="78561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950039" y="2034862"/>
            <a:ext cx="0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05341" y="3039415"/>
            <a:ext cx="721217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18975" y="3541690"/>
            <a:ext cx="83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64428" y="4031087"/>
            <a:ext cx="991673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58366" y="4494727"/>
            <a:ext cx="1326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7814" y="411163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GENERAL  OBJECTIVES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67814" y="1736725"/>
            <a:ext cx="8229600" cy="45259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make a game for some fun time using the knowledge of graphics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deal with the real world graphics in c language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present the project with the required output</a:t>
            </a:r>
          </a:p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0" y="6492875"/>
            <a:ext cx="2133600" cy="365125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4210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PROJECT DETAIL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54935" y="170563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Project title: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RACING GAME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Brief detail: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have a racing object facing many obstacles in its way and if the obstacle and the object collide, then the game is over.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Programming language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C++ language with Graphics library functions</a:t>
            </a:r>
          </a:p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0" y="6492875"/>
            <a:ext cx="2133600" cy="365125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7966" y="519336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TO CODES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7966" y="184489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 have used various new functions we studied for our graphics project and used as follows: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initgraph():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initializes the graphics system by loading the passed graphics driver then changing the system into graphics mode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0" y="6492875"/>
            <a:ext cx="2133600" cy="365125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11579" y="296070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70845" y="898525"/>
            <a:ext cx="8229600" cy="5364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random():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returns a random number between 0 and (num-1). It is a macro defined in STDLIB.H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delay():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suspend execution of a program for a M milliseconds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circle():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draws a circle with radius r and centre (x,y)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line():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draws a straight line between two points on the screen</a:t>
            </a:r>
          </a:p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0" y="6377781"/>
            <a:ext cx="2133600" cy="480219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8873" y="171606"/>
            <a:ext cx="8229600" cy="81899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564783" y="990600"/>
            <a:ext cx="82296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arc():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draws a circular arc from start angle till end angle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kbhit():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checks to see if a keystroke is currently available. Any available keystrokes can be retrieved with getch. On success (if a keystroke is available), it returns a non-zero integer or else it returns 0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setcolor():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sets the current drawing color to color, which can range from 0 to getmaxcolor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setfillstyle():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sets the fill pattern &amp; color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0" y="6492875"/>
            <a:ext cx="2133600" cy="365125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603419" y="411163"/>
            <a:ext cx="8229600" cy="715962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32208" y="1433512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bar3d():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draws a 3-dimensional rectangular bar, then fills it using the current fill pattern and fill color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cleardevice():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It erases the entire graphics screen and moves the CP(current position) to home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Sector():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it is the function to create a ellipse structure in the screen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bar():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it draws a bar i.e. rectangular bar 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0" y="6492875"/>
            <a:ext cx="2133600" cy="365125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25" y="329899"/>
            <a:ext cx="8911687" cy="128089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WORK FLOW DIAGRAM</a:t>
            </a:r>
            <a:endParaRPr lang="en-GB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24773" y="6371600"/>
            <a:ext cx="1367227" cy="486400"/>
          </a:xfrm>
        </p:spPr>
        <p:txBody>
          <a:bodyPr/>
          <a:lstStyle/>
          <a:p>
            <a:r>
              <a:rPr lang="en-US" sz="1400" dirty="0" smtClean="0"/>
              <a:t>3/2/2016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41572" y="1257580"/>
            <a:ext cx="60830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502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A PRESENTATION  ON RACING GAME </vt:lpstr>
      <vt:lpstr>PowerPoint Presentation</vt:lpstr>
      <vt:lpstr>GENERAL  OBJECTIVES </vt:lpstr>
      <vt:lpstr>PROJECT DETAIL </vt:lpstr>
      <vt:lpstr>INTRODUCTION TO CODES</vt:lpstr>
      <vt:lpstr>Contd:</vt:lpstr>
      <vt:lpstr>Contd:</vt:lpstr>
      <vt:lpstr>Contd:</vt:lpstr>
      <vt:lpstr>WORK FLOW DIAGRAM</vt:lpstr>
      <vt:lpstr>OUTPUT DESCRIPTION</vt:lpstr>
      <vt:lpstr>PowerPoint Presentation</vt:lpstr>
      <vt:lpstr>PowerPoint Presentation</vt:lpstr>
      <vt:lpstr>PowerPoint Presentation</vt:lpstr>
      <vt:lpstr>      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 ON RACING GAME</dc:title>
  <dc:creator>season maharjan</dc:creator>
  <cp:lastModifiedBy>season maharjan</cp:lastModifiedBy>
  <cp:revision>11</cp:revision>
  <dcterms:created xsi:type="dcterms:W3CDTF">2016-03-02T11:48:54Z</dcterms:created>
  <dcterms:modified xsi:type="dcterms:W3CDTF">2016-03-03T05:28:28Z</dcterms:modified>
</cp:coreProperties>
</file>