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3362" r:id="rId2"/>
    <p:sldId id="3363" r:id="rId3"/>
    <p:sldId id="3364" r:id="rId4"/>
    <p:sldId id="3365" r:id="rId5"/>
    <p:sldId id="3366" r:id="rId6"/>
    <p:sldId id="3367" r:id="rId7"/>
    <p:sldId id="3368" r:id="rId8"/>
    <p:sldId id="3371" r:id="rId9"/>
    <p:sldId id="3374" r:id="rId10"/>
    <p:sldId id="3373" r:id="rId11"/>
    <p:sldId id="3377" r:id="rId12"/>
    <p:sldId id="3375" r:id="rId13"/>
    <p:sldId id="3376" r:id="rId14"/>
    <p:sldId id="3369" r:id="rId15"/>
    <p:sldId id="3370" r:id="rId16"/>
    <p:sldId id="3372" r:id="rId17"/>
    <p:sldId id="3378" r:id="rId18"/>
    <p:sldId id="3379" r:id="rId19"/>
    <p:sldId id="3380" r:id="rId20"/>
    <p:sldId id="3381" r:id="rId21"/>
    <p:sldId id="3382" r:id="rId22"/>
    <p:sldId id="3383" r:id="rId23"/>
    <p:sldId id="3384" r:id="rId24"/>
    <p:sldId id="338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C9625B-CCCD-4339-AB3A-AD4BC5AD2468}" v="2" dt="2024-06-10T10:26:49.0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6" autoAdjust="0"/>
    <p:restoredTop sz="94444" autoAdjust="0"/>
  </p:normalViewPr>
  <p:slideViewPr>
    <p:cSldViewPr snapToGrid="0">
      <p:cViewPr varScale="1">
        <p:scale>
          <a:sx n="78" d="100"/>
          <a:sy n="78" d="100"/>
        </p:scale>
        <p:origin x="1114" y="5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yanth vellingiri" userId="530dc5af23789b7c" providerId="LiveId" clId="{7AF58DAF-7AD1-4F57-9AEB-E054C7D0C65C}"/>
    <pc:docChg chg="undo custSel addSld modSld">
      <pc:chgData name="jayanth vellingiri" userId="530dc5af23789b7c" providerId="LiveId" clId="{7AF58DAF-7AD1-4F57-9AEB-E054C7D0C65C}" dt="2024-04-13T05:13:05.470" v="108" actId="1076"/>
      <pc:docMkLst>
        <pc:docMk/>
      </pc:docMkLst>
      <pc:sldChg chg="modSp mod">
        <pc:chgData name="jayanth vellingiri" userId="530dc5af23789b7c" providerId="LiveId" clId="{7AF58DAF-7AD1-4F57-9AEB-E054C7D0C65C}" dt="2024-04-13T04:55:42.489" v="4" actId="1076"/>
        <pc:sldMkLst>
          <pc:docMk/>
          <pc:sldMk cId="1631023056" sldId="3453"/>
        </pc:sldMkLst>
      </pc:sldChg>
      <pc:sldChg chg="modSp mod">
        <pc:chgData name="jayanth vellingiri" userId="530dc5af23789b7c" providerId="LiveId" clId="{7AF58DAF-7AD1-4F57-9AEB-E054C7D0C65C}" dt="2024-04-13T04:55:54.521" v="6" actId="1076"/>
        <pc:sldMkLst>
          <pc:docMk/>
          <pc:sldMk cId="1631023056" sldId="3454"/>
        </pc:sldMkLst>
      </pc:sldChg>
      <pc:sldChg chg="modSp mod">
        <pc:chgData name="jayanth vellingiri" userId="530dc5af23789b7c" providerId="LiveId" clId="{7AF58DAF-7AD1-4F57-9AEB-E054C7D0C65C}" dt="2024-04-13T04:56:15.011" v="16" actId="20577"/>
        <pc:sldMkLst>
          <pc:docMk/>
          <pc:sldMk cId="1631023056" sldId="3455"/>
        </pc:sldMkLst>
      </pc:sldChg>
      <pc:sldChg chg="addSp delSp modSp mod">
        <pc:chgData name="jayanth vellingiri" userId="530dc5af23789b7c" providerId="LiveId" clId="{7AF58DAF-7AD1-4F57-9AEB-E054C7D0C65C}" dt="2024-04-13T04:57:52.304" v="24" actId="14100"/>
        <pc:sldMkLst>
          <pc:docMk/>
          <pc:sldMk cId="1631023056" sldId="3456"/>
        </pc:sldMkLst>
      </pc:sldChg>
      <pc:sldChg chg="delSp modSp mod">
        <pc:chgData name="jayanth vellingiri" userId="530dc5af23789b7c" providerId="LiveId" clId="{7AF58DAF-7AD1-4F57-9AEB-E054C7D0C65C}" dt="2024-04-13T05:01:49.863" v="53" actId="20577"/>
        <pc:sldMkLst>
          <pc:docMk/>
          <pc:sldMk cId="1631023056" sldId="3457"/>
        </pc:sldMkLst>
      </pc:sldChg>
      <pc:sldChg chg="modSp mod">
        <pc:chgData name="jayanth vellingiri" userId="530dc5af23789b7c" providerId="LiveId" clId="{7AF58DAF-7AD1-4F57-9AEB-E054C7D0C65C}" dt="2024-04-13T05:03:46.813" v="87" actId="20577"/>
        <pc:sldMkLst>
          <pc:docMk/>
          <pc:sldMk cId="1631023056" sldId="3458"/>
        </pc:sldMkLst>
      </pc:sldChg>
      <pc:sldChg chg="modSp mod">
        <pc:chgData name="jayanth vellingiri" userId="530dc5af23789b7c" providerId="LiveId" clId="{7AF58DAF-7AD1-4F57-9AEB-E054C7D0C65C}" dt="2024-04-13T05:04:05.075" v="88" actId="1076"/>
        <pc:sldMkLst>
          <pc:docMk/>
          <pc:sldMk cId="1631023056" sldId="3459"/>
        </pc:sldMkLst>
      </pc:sldChg>
      <pc:sldChg chg="modSp mod">
        <pc:chgData name="jayanth vellingiri" userId="530dc5af23789b7c" providerId="LiveId" clId="{7AF58DAF-7AD1-4F57-9AEB-E054C7D0C65C}" dt="2024-04-13T05:11:27.713" v="91" actId="2710"/>
        <pc:sldMkLst>
          <pc:docMk/>
          <pc:sldMk cId="1631023056" sldId="3464"/>
        </pc:sldMkLst>
      </pc:sldChg>
      <pc:sldChg chg="modSp mod">
        <pc:chgData name="jayanth vellingiri" userId="530dc5af23789b7c" providerId="LiveId" clId="{7AF58DAF-7AD1-4F57-9AEB-E054C7D0C65C}" dt="2024-04-13T05:12:00.074" v="103" actId="1076"/>
        <pc:sldMkLst>
          <pc:docMk/>
          <pc:sldMk cId="1631023056" sldId="3466"/>
        </pc:sldMkLst>
      </pc:sldChg>
      <pc:sldChg chg="modSp mod">
        <pc:chgData name="jayanth vellingiri" userId="530dc5af23789b7c" providerId="LiveId" clId="{7AF58DAF-7AD1-4F57-9AEB-E054C7D0C65C}" dt="2024-04-13T05:12:22.451" v="105" actId="113"/>
        <pc:sldMkLst>
          <pc:docMk/>
          <pc:sldMk cId="1631023056" sldId="3467"/>
        </pc:sldMkLst>
      </pc:sldChg>
      <pc:sldChg chg="modSp mod">
        <pc:chgData name="jayanth vellingiri" userId="530dc5af23789b7c" providerId="LiveId" clId="{7AF58DAF-7AD1-4F57-9AEB-E054C7D0C65C}" dt="2024-04-13T05:12:48.908" v="106" actId="6549"/>
        <pc:sldMkLst>
          <pc:docMk/>
          <pc:sldMk cId="1631023056" sldId="3469"/>
        </pc:sldMkLst>
      </pc:sldChg>
      <pc:sldChg chg="modSp mod">
        <pc:chgData name="jayanth vellingiri" userId="530dc5af23789b7c" providerId="LiveId" clId="{7AF58DAF-7AD1-4F57-9AEB-E054C7D0C65C}" dt="2024-04-13T05:13:05.470" v="108" actId="1076"/>
        <pc:sldMkLst>
          <pc:docMk/>
          <pc:sldMk cId="1631023056" sldId="3470"/>
        </pc:sldMkLst>
      </pc:sldChg>
      <pc:sldChg chg="addSp delSp modSp add mod">
        <pc:chgData name="jayanth vellingiri" userId="530dc5af23789b7c" providerId="LiveId" clId="{7AF58DAF-7AD1-4F57-9AEB-E054C7D0C65C}" dt="2024-04-13T05:03:14.187" v="62" actId="14100"/>
        <pc:sldMkLst>
          <pc:docMk/>
          <pc:sldMk cId="994329414" sldId="3471"/>
        </pc:sldMkLst>
      </pc:sldChg>
    </pc:docChg>
  </pc:docChgLst>
  <pc:docChgLst>
    <pc:chgData name="jayanth vellingiri" userId="530dc5af23789b7c" providerId="LiveId" clId="{AF0D164A-0CAD-4CFE-B912-54E53CEA134D}"/>
    <pc:docChg chg="custSel addSld delSld modSld">
      <pc:chgData name="jayanth vellingiri" userId="530dc5af23789b7c" providerId="LiveId" clId="{AF0D164A-0CAD-4CFE-B912-54E53CEA134D}" dt="2024-04-12T06:11:05.409" v="123" actId="2696"/>
      <pc:docMkLst>
        <pc:docMk/>
      </pc:docMkLst>
      <pc:sldChg chg="modSp mod">
        <pc:chgData name="jayanth vellingiri" userId="530dc5af23789b7c" providerId="LiveId" clId="{AF0D164A-0CAD-4CFE-B912-54E53CEA134D}" dt="2024-04-12T05:31:52.172" v="2" actId="20577"/>
        <pc:sldMkLst>
          <pc:docMk/>
          <pc:sldMk cId="1747428043" sldId="3440"/>
        </pc:sldMkLst>
      </pc:sldChg>
      <pc:sldChg chg="modSp mod">
        <pc:chgData name="jayanth vellingiri" userId="530dc5af23789b7c" providerId="LiveId" clId="{AF0D164A-0CAD-4CFE-B912-54E53CEA134D}" dt="2024-04-12T05:32:47.779" v="4" actId="20577"/>
        <pc:sldMkLst>
          <pc:docMk/>
          <pc:sldMk cId="1747428043" sldId="3448"/>
        </pc:sldMkLst>
      </pc:sldChg>
      <pc:sldChg chg="addSp modSp add mod">
        <pc:chgData name="jayanth vellingiri" userId="530dc5af23789b7c" providerId="LiveId" clId="{AF0D164A-0CAD-4CFE-B912-54E53CEA134D}" dt="2024-04-12T05:41:42.566" v="119" actId="1076"/>
        <pc:sldMkLst>
          <pc:docMk/>
          <pc:sldMk cId="1631023056" sldId="3451"/>
        </pc:sldMkLst>
      </pc:sldChg>
      <pc:sldChg chg="delSp modSp add del mod">
        <pc:chgData name="jayanth vellingiri" userId="530dc5af23789b7c" providerId="LiveId" clId="{AF0D164A-0CAD-4CFE-B912-54E53CEA134D}" dt="2024-04-12T06:11:05.409" v="123" actId="2696"/>
        <pc:sldMkLst>
          <pc:docMk/>
          <pc:sldMk cId="796993841" sldId="3452"/>
        </pc:sldMkLst>
      </pc:sldChg>
    </pc:docChg>
  </pc:docChgLst>
  <pc:docChgLst>
    <pc:chgData name="jayanth vellingiri" userId="530dc5af23789b7c" providerId="LiveId" clId="{41C9625B-CCCD-4339-AB3A-AD4BC5AD2468}"/>
    <pc:docChg chg="custSel delSld modSld">
      <pc:chgData name="jayanth vellingiri" userId="530dc5af23789b7c" providerId="LiveId" clId="{41C9625B-CCCD-4339-AB3A-AD4BC5AD2468}" dt="2025-02-19T05:51:42.979" v="13" actId="20577"/>
      <pc:docMkLst>
        <pc:docMk/>
      </pc:docMkLst>
      <pc:sldChg chg="modSp mod">
        <pc:chgData name="jayanth vellingiri" userId="530dc5af23789b7c" providerId="LiveId" clId="{41C9625B-CCCD-4339-AB3A-AD4BC5AD2468}" dt="2024-06-10T13:34:14.369" v="12" actId="20577"/>
        <pc:sldMkLst>
          <pc:docMk/>
          <pc:sldMk cId="3865944238" sldId="3365"/>
        </pc:sldMkLst>
      </pc:sldChg>
      <pc:sldChg chg="modSp mod">
        <pc:chgData name="jayanth vellingiri" userId="530dc5af23789b7c" providerId="LiveId" clId="{41C9625B-CCCD-4339-AB3A-AD4BC5AD2468}" dt="2025-02-19T05:51:42.979" v="13" actId="20577"/>
        <pc:sldMkLst>
          <pc:docMk/>
          <pc:sldMk cId="2300732553" sldId="3375"/>
        </pc:sldMkLst>
        <pc:spChg chg="mod">
          <ac:chgData name="jayanth vellingiri" userId="530dc5af23789b7c" providerId="LiveId" clId="{41C9625B-CCCD-4339-AB3A-AD4BC5AD2468}" dt="2025-02-19T05:51:42.979" v="13" actId="20577"/>
          <ac:spMkLst>
            <pc:docMk/>
            <pc:sldMk cId="2300732553" sldId="3375"/>
            <ac:spMk id="106" creationId="{00000000-0000-0000-0000-000000000000}"/>
          </ac:spMkLst>
        </pc:spChg>
      </pc:sldChg>
      <pc:sldChg chg="del">
        <pc:chgData name="jayanth vellingiri" userId="530dc5af23789b7c" providerId="LiveId" clId="{41C9625B-CCCD-4339-AB3A-AD4BC5AD2468}" dt="2024-06-05T08:46:03.616" v="0" actId="47"/>
        <pc:sldMkLst>
          <pc:docMk/>
          <pc:sldMk cId="2752838485" sldId="3386"/>
        </pc:sldMkLst>
      </pc:sldChg>
    </pc:docChg>
  </pc:docChgLst>
  <pc:docChgLst>
    <pc:chgData name="jayanth vellingiri" userId="530dc5af23789b7c" providerId="LiveId" clId="{26265B39-99CC-4D98-A59F-0293D88F3F73}"/>
    <pc:docChg chg="undo custSel addSld delSld modSld sldOrd">
      <pc:chgData name="jayanth vellingiri" userId="530dc5af23789b7c" providerId="LiveId" clId="{26265B39-99CC-4D98-A59F-0293D88F3F73}" dt="2024-05-06T08:22:13.302" v="217" actId="20577"/>
      <pc:docMkLst>
        <pc:docMk/>
      </pc:docMkLst>
      <pc:sldChg chg="delSp modSp add del mod">
        <pc:chgData name="jayanth vellingiri" userId="530dc5af23789b7c" providerId="LiveId" clId="{26265B39-99CC-4D98-A59F-0293D88F3F73}" dt="2024-05-03T07:57:31.279" v="152" actId="6549"/>
        <pc:sldMkLst>
          <pc:docMk/>
          <pc:sldMk cId="603140370" sldId="3362"/>
        </pc:sldMkLst>
      </pc:sldChg>
      <pc:sldChg chg="del">
        <pc:chgData name="jayanth vellingiri" userId="530dc5af23789b7c" providerId="LiveId" clId="{26265B39-99CC-4D98-A59F-0293D88F3F73}" dt="2024-05-03T07:57:15.914" v="70" actId="47"/>
        <pc:sldMkLst>
          <pc:docMk/>
          <pc:sldMk cId="2547201334" sldId="3363"/>
        </pc:sldMkLst>
      </pc:sldChg>
      <pc:sldChg chg="add">
        <pc:chgData name="jayanth vellingiri" userId="530dc5af23789b7c" providerId="LiveId" clId="{26265B39-99CC-4D98-A59F-0293D88F3F73}" dt="2024-05-03T07:57:37.764" v="153"/>
        <pc:sldMkLst>
          <pc:docMk/>
          <pc:sldMk cId="4066964440" sldId="3363"/>
        </pc:sldMkLst>
      </pc:sldChg>
      <pc:sldChg chg="add">
        <pc:chgData name="jayanth vellingiri" userId="530dc5af23789b7c" providerId="LiveId" clId="{26265B39-99CC-4D98-A59F-0293D88F3F73}" dt="2024-05-03T07:57:38.366" v="154"/>
        <pc:sldMkLst>
          <pc:docMk/>
          <pc:sldMk cId="145682243" sldId="3364"/>
        </pc:sldMkLst>
      </pc:sldChg>
      <pc:sldChg chg="del">
        <pc:chgData name="jayanth vellingiri" userId="530dc5af23789b7c" providerId="LiveId" clId="{26265B39-99CC-4D98-A59F-0293D88F3F73}" dt="2024-05-03T07:57:15.943" v="71" actId="47"/>
        <pc:sldMkLst>
          <pc:docMk/>
          <pc:sldMk cId="3828571922" sldId="3364"/>
        </pc:sldMkLst>
      </pc:sldChg>
      <pc:sldChg chg="del">
        <pc:chgData name="jayanth vellingiri" userId="530dc5af23789b7c" providerId="LiveId" clId="{26265B39-99CC-4D98-A59F-0293D88F3F73}" dt="2024-05-03T07:57:13.074" v="14" actId="47"/>
        <pc:sldMkLst>
          <pc:docMk/>
          <pc:sldMk cId="465069526" sldId="3365"/>
        </pc:sldMkLst>
      </pc:sldChg>
      <pc:sldChg chg="add">
        <pc:chgData name="jayanth vellingiri" userId="530dc5af23789b7c" providerId="LiveId" clId="{26265B39-99CC-4D98-A59F-0293D88F3F73}" dt="2024-05-03T07:57:38.565" v="155"/>
        <pc:sldMkLst>
          <pc:docMk/>
          <pc:sldMk cId="3865944238" sldId="3365"/>
        </pc:sldMkLst>
      </pc:sldChg>
      <pc:sldChg chg="add">
        <pc:chgData name="jayanth vellingiri" userId="530dc5af23789b7c" providerId="LiveId" clId="{26265B39-99CC-4D98-A59F-0293D88F3F73}" dt="2024-05-03T07:57:38.746" v="156"/>
        <pc:sldMkLst>
          <pc:docMk/>
          <pc:sldMk cId="46014552" sldId="3366"/>
        </pc:sldMkLst>
      </pc:sldChg>
      <pc:sldChg chg="del">
        <pc:chgData name="jayanth vellingiri" userId="530dc5af23789b7c" providerId="LiveId" clId="{26265B39-99CC-4D98-A59F-0293D88F3F73}" dt="2024-05-03T07:57:16.038" v="74" actId="47"/>
        <pc:sldMkLst>
          <pc:docMk/>
          <pc:sldMk cId="3016379637" sldId="3366"/>
        </pc:sldMkLst>
      </pc:sldChg>
      <pc:sldChg chg="del ord">
        <pc:chgData name="jayanth vellingiri" userId="530dc5af23789b7c" providerId="LiveId" clId="{26265B39-99CC-4D98-A59F-0293D88F3F73}" dt="2024-05-03T07:57:13.182" v="17" actId="47"/>
        <pc:sldMkLst>
          <pc:docMk/>
          <pc:sldMk cId="153977458" sldId="3367"/>
        </pc:sldMkLst>
      </pc:sldChg>
      <pc:sldChg chg="modSp add mod">
        <pc:chgData name="jayanth vellingiri" userId="530dc5af23789b7c" providerId="LiveId" clId="{26265B39-99CC-4D98-A59F-0293D88F3F73}" dt="2024-05-04T05:31:24.488" v="159" actId="313"/>
        <pc:sldMkLst>
          <pc:docMk/>
          <pc:sldMk cId="2131392411" sldId="3367"/>
        </pc:sldMkLst>
      </pc:sldChg>
      <pc:sldChg chg="del">
        <pc:chgData name="jayanth vellingiri" userId="530dc5af23789b7c" providerId="LiveId" clId="{26265B39-99CC-4D98-A59F-0293D88F3F73}" dt="2024-05-03T07:57:16.080" v="75" actId="47"/>
        <pc:sldMkLst>
          <pc:docMk/>
          <pc:sldMk cId="751067342" sldId="3368"/>
        </pc:sldMkLst>
      </pc:sldChg>
      <pc:sldChg chg="add">
        <pc:chgData name="jayanth vellingiri" userId="530dc5af23789b7c" providerId="LiveId" clId="{26265B39-99CC-4D98-A59F-0293D88F3F73}" dt="2024-05-03T07:57:40.836" v="158"/>
        <pc:sldMkLst>
          <pc:docMk/>
          <pc:sldMk cId="2300732553" sldId="3368"/>
        </pc:sldMkLst>
      </pc:sldChg>
      <pc:sldChg chg="del">
        <pc:chgData name="jayanth vellingiri" userId="530dc5af23789b7c" providerId="LiveId" clId="{26265B39-99CC-4D98-A59F-0293D88F3F73}" dt="2024-05-03T07:57:16.011" v="73" actId="47"/>
        <pc:sldMkLst>
          <pc:docMk/>
          <pc:sldMk cId="631747771" sldId="3370"/>
        </pc:sldMkLst>
      </pc:sldChg>
      <pc:sldChg chg="modSp mod">
        <pc:chgData name="jayanth vellingiri" userId="530dc5af23789b7c" providerId="LiveId" clId="{26265B39-99CC-4D98-A59F-0293D88F3F73}" dt="2024-05-06T08:22:13.302" v="217" actId="20577"/>
        <pc:sldMkLst>
          <pc:docMk/>
          <pc:sldMk cId="2300732553" sldId="3370"/>
        </pc:sldMkLst>
      </pc:sldChg>
      <pc:sldChg chg="del">
        <pc:chgData name="jayanth vellingiri" userId="530dc5af23789b7c" providerId="LiveId" clId="{26265B39-99CC-4D98-A59F-0293D88F3F73}" dt="2024-05-03T07:57:16.109" v="76" actId="47"/>
        <pc:sldMkLst>
          <pc:docMk/>
          <pc:sldMk cId="1482533997" sldId="3371"/>
        </pc:sldMkLst>
      </pc:sldChg>
      <pc:sldChg chg="modSp mod">
        <pc:chgData name="jayanth vellingiri" userId="530dc5af23789b7c" providerId="LiveId" clId="{26265B39-99CC-4D98-A59F-0293D88F3F73}" dt="2024-05-04T05:31:33.420" v="160" actId="313"/>
        <pc:sldMkLst>
          <pc:docMk/>
          <pc:sldMk cId="2300732553" sldId="3371"/>
        </pc:sldMkLst>
      </pc:sldChg>
      <pc:sldChg chg="modSp mod">
        <pc:chgData name="jayanth vellingiri" userId="530dc5af23789b7c" providerId="LiveId" clId="{26265B39-99CC-4D98-A59F-0293D88F3F73}" dt="2024-05-06T07:09:51.542" v="175" actId="108"/>
        <pc:sldMkLst>
          <pc:docMk/>
          <pc:sldMk cId="2300732553" sldId="3373"/>
        </pc:sldMkLst>
      </pc:sldChg>
      <pc:sldChg chg="del">
        <pc:chgData name="jayanth vellingiri" userId="530dc5af23789b7c" providerId="LiveId" clId="{26265B39-99CC-4D98-A59F-0293D88F3F73}" dt="2024-05-03T07:57:16.203" v="79" actId="47"/>
        <pc:sldMkLst>
          <pc:docMk/>
          <pc:sldMk cId="2824512456" sldId="3373"/>
        </pc:sldMkLst>
      </pc:sldChg>
      <pc:sldChg chg="del">
        <pc:chgData name="jayanth vellingiri" userId="530dc5af23789b7c" providerId="LiveId" clId="{26265B39-99CC-4D98-A59F-0293D88F3F73}" dt="2024-05-03T07:57:16.239" v="80" actId="47"/>
        <pc:sldMkLst>
          <pc:docMk/>
          <pc:sldMk cId="171351058" sldId="3374"/>
        </pc:sldMkLst>
      </pc:sldChg>
      <pc:sldChg chg="modSp mod">
        <pc:chgData name="jayanth vellingiri" userId="530dc5af23789b7c" providerId="LiveId" clId="{26265B39-99CC-4D98-A59F-0293D88F3F73}" dt="2024-05-06T07:02:36.803" v="164" actId="20577"/>
        <pc:sldMkLst>
          <pc:docMk/>
          <pc:sldMk cId="2300732553" sldId="3374"/>
        </pc:sldMkLst>
      </pc:sldChg>
      <pc:sldChg chg="del">
        <pc:chgData name="jayanth vellingiri" userId="530dc5af23789b7c" providerId="LiveId" clId="{26265B39-99CC-4D98-A59F-0293D88F3F73}" dt="2024-05-03T07:57:16.264" v="81" actId="47"/>
        <pc:sldMkLst>
          <pc:docMk/>
          <pc:sldMk cId="3933240800" sldId="3375"/>
        </pc:sldMkLst>
      </pc:sldChg>
      <pc:sldChg chg="del">
        <pc:chgData name="jayanth vellingiri" userId="530dc5af23789b7c" providerId="LiveId" clId="{26265B39-99CC-4D98-A59F-0293D88F3F73}" dt="2024-05-03T07:57:16.312" v="82" actId="47"/>
        <pc:sldMkLst>
          <pc:docMk/>
          <pc:sldMk cId="644016343" sldId="3376"/>
        </pc:sldMkLst>
      </pc:sldChg>
      <pc:sldChg chg="modSp mod">
        <pc:chgData name="jayanth vellingiri" userId="530dc5af23789b7c" providerId="LiveId" clId="{26265B39-99CC-4D98-A59F-0293D88F3F73}" dt="2024-05-06T07:26:44.666" v="194" actId="20577"/>
        <pc:sldMkLst>
          <pc:docMk/>
          <pc:sldMk cId="2300732553" sldId="3376"/>
        </pc:sldMkLst>
      </pc:sldChg>
      <pc:sldChg chg="modSp mod">
        <pc:chgData name="jayanth vellingiri" userId="530dc5af23789b7c" providerId="LiveId" clId="{26265B39-99CC-4D98-A59F-0293D88F3F73}" dt="2024-05-06T07:12:13.270" v="185" actId="1076"/>
        <pc:sldMkLst>
          <pc:docMk/>
          <pc:sldMk cId="2300732553" sldId="3377"/>
        </pc:sldMkLst>
      </pc:sldChg>
      <pc:sldChg chg="del">
        <pc:chgData name="jayanth vellingiri" userId="530dc5af23789b7c" providerId="LiveId" clId="{26265B39-99CC-4D98-A59F-0293D88F3F73}" dt="2024-05-03T07:57:16.173" v="78" actId="47"/>
        <pc:sldMkLst>
          <pc:docMk/>
          <pc:sldMk cId="2422551129" sldId="3379"/>
        </pc:sldMkLst>
      </pc:sldChg>
      <pc:sldChg chg="del">
        <pc:chgData name="jayanth vellingiri" userId="530dc5af23789b7c" providerId="LiveId" clId="{26265B39-99CC-4D98-A59F-0293D88F3F73}" dt="2024-05-03T07:57:16.143" v="77" actId="47"/>
        <pc:sldMkLst>
          <pc:docMk/>
          <pc:sldMk cId="4243293463" sldId="3380"/>
        </pc:sldMkLst>
      </pc:sldChg>
      <pc:sldChg chg="del">
        <pc:chgData name="jayanth vellingiri" userId="530dc5af23789b7c" providerId="LiveId" clId="{26265B39-99CC-4D98-A59F-0293D88F3F73}" dt="2024-05-03T07:57:16.371" v="84" actId="47"/>
        <pc:sldMkLst>
          <pc:docMk/>
          <pc:sldMk cId="3252781040" sldId="3381"/>
        </pc:sldMkLst>
      </pc:sldChg>
      <pc:sldChg chg="del">
        <pc:chgData name="jayanth vellingiri" userId="530dc5af23789b7c" providerId="LiveId" clId="{26265B39-99CC-4D98-A59F-0293D88F3F73}" dt="2024-05-03T07:57:16.403" v="85" actId="47"/>
        <pc:sldMkLst>
          <pc:docMk/>
          <pc:sldMk cId="2369440128" sldId="3382"/>
        </pc:sldMkLst>
      </pc:sldChg>
      <pc:sldChg chg="del">
        <pc:chgData name="jayanth vellingiri" userId="530dc5af23789b7c" providerId="LiveId" clId="{26265B39-99CC-4D98-A59F-0293D88F3F73}" dt="2024-05-03T07:57:16.344" v="83" actId="47"/>
        <pc:sldMkLst>
          <pc:docMk/>
          <pc:sldMk cId="672980673" sldId="3383"/>
        </pc:sldMkLst>
      </pc:sldChg>
      <pc:sldChg chg="new">
        <pc:chgData name="jayanth vellingiri" userId="530dc5af23789b7c" providerId="LiveId" clId="{26265B39-99CC-4D98-A59F-0293D88F3F73}" dt="2024-05-04T06:07:13.778" v="163" actId="680"/>
        <pc:sldMkLst>
          <pc:docMk/>
          <pc:sldMk cId="2752838485" sldId="3386"/>
        </pc:sldMkLst>
      </pc:sldChg>
      <pc:sldChg chg="del">
        <pc:chgData name="jayanth vellingiri" userId="530dc5af23789b7c" providerId="LiveId" clId="{26265B39-99CC-4D98-A59F-0293D88F3F73}" dt="2024-05-03T07:57:12.556" v="12" actId="47"/>
        <pc:sldMkLst>
          <pc:docMk/>
          <pc:sldMk cId="153977458" sldId="3400"/>
        </pc:sldMkLst>
      </pc:sldChg>
      <pc:sldChg chg="del">
        <pc:chgData name="jayanth vellingiri" userId="530dc5af23789b7c" providerId="LiveId" clId="{26265B39-99CC-4D98-A59F-0293D88F3F73}" dt="2024-05-03T07:57:13.041" v="13" actId="47"/>
        <pc:sldMkLst>
          <pc:docMk/>
          <pc:sldMk cId="153977458" sldId="3401"/>
        </pc:sldMkLst>
      </pc:sldChg>
      <pc:sldChg chg="del">
        <pc:chgData name="jayanth vellingiri" userId="530dc5af23789b7c" providerId="LiveId" clId="{26265B39-99CC-4D98-A59F-0293D88F3F73}" dt="2024-05-03T07:57:13.119" v="15" actId="47"/>
        <pc:sldMkLst>
          <pc:docMk/>
          <pc:sldMk cId="465069526" sldId="3402"/>
        </pc:sldMkLst>
      </pc:sldChg>
      <pc:sldChg chg="del">
        <pc:chgData name="jayanth vellingiri" userId="530dc5af23789b7c" providerId="LiveId" clId="{26265B39-99CC-4D98-A59F-0293D88F3F73}" dt="2024-05-03T07:57:13.305" v="21" actId="47"/>
        <pc:sldMkLst>
          <pc:docMk/>
          <pc:sldMk cId="1747428043" sldId="3403"/>
        </pc:sldMkLst>
      </pc:sldChg>
      <pc:sldChg chg="del">
        <pc:chgData name="jayanth vellingiri" userId="530dc5af23789b7c" providerId="LiveId" clId="{26265B39-99CC-4D98-A59F-0293D88F3F73}" dt="2024-05-03T07:57:13.150" v="16" actId="47"/>
        <pc:sldMkLst>
          <pc:docMk/>
          <pc:sldMk cId="465069526" sldId="3404"/>
        </pc:sldMkLst>
      </pc:sldChg>
      <pc:sldChg chg="del">
        <pc:chgData name="jayanth vellingiri" userId="530dc5af23789b7c" providerId="LiveId" clId="{26265B39-99CC-4D98-A59F-0293D88F3F73}" dt="2024-05-03T07:57:13.216" v="18" actId="47"/>
        <pc:sldMkLst>
          <pc:docMk/>
          <pc:sldMk cId="465069526" sldId="3405"/>
        </pc:sldMkLst>
      </pc:sldChg>
      <pc:sldChg chg="del">
        <pc:chgData name="jayanth vellingiri" userId="530dc5af23789b7c" providerId="LiveId" clId="{26265B39-99CC-4D98-A59F-0293D88F3F73}" dt="2024-05-03T07:57:13.247" v="19" actId="47"/>
        <pc:sldMkLst>
          <pc:docMk/>
          <pc:sldMk cId="465069526" sldId="3406"/>
        </pc:sldMkLst>
      </pc:sldChg>
      <pc:sldChg chg="del">
        <pc:chgData name="jayanth vellingiri" userId="530dc5af23789b7c" providerId="LiveId" clId="{26265B39-99CC-4D98-A59F-0293D88F3F73}" dt="2024-05-03T07:57:13.275" v="20" actId="47"/>
        <pc:sldMkLst>
          <pc:docMk/>
          <pc:sldMk cId="465069526" sldId="3407"/>
        </pc:sldMkLst>
      </pc:sldChg>
      <pc:sldChg chg="del">
        <pc:chgData name="jayanth vellingiri" userId="530dc5af23789b7c" providerId="LiveId" clId="{26265B39-99CC-4D98-A59F-0293D88F3F73}" dt="2024-05-03T07:57:13.771" v="35" actId="47"/>
        <pc:sldMkLst>
          <pc:docMk/>
          <pc:sldMk cId="1747428043" sldId="3408"/>
        </pc:sldMkLst>
      </pc:sldChg>
      <pc:sldChg chg="del">
        <pc:chgData name="jayanth vellingiri" userId="530dc5af23789b7c" providerId="LiveId" clId="{26265B39-99CC-4D98-A59F-0293D88F3F73}" dt="2024-05-03T07:57:13.342" v="22" actId="47"/>
        <pc:sldMkLst>
          <pc:docMk/>
          <pc:sldMk cId="1747428043" sldId="3409"/>
        </pc:sldMkLst>
      </pc:sldChg>
      <pc:sldChg chg="del">
        <pc:chgData name="jayanth vellingiri" userId="530dc5af23789b7c" providerId="LiveId" clId="{26265B39-99CC-4D98-A59F-0293D88F3F73}" dt="2024-05-03T07:57:13.382" v="23" actId="47"/>
        <pc:sldMkLst>
          <pc:docMk/>
          <pc:sldMk cId="1747428043" sldId="3410"/>
        </pc:sldMkLst>
      </pc:sldChg>
      <pc:sldChg chg="del">
        <pc:chgData name="jayanth vellingiri" userId="530dc5af23789b7c" providerId="LiveId" clId="{26265B39-99CC-4D98-A59F-0293D88F3F73}" dt="2024-05-03T07:57:13.443" v="25" actId="47"/>
        <pc:sldMkLst>
          <pc:docMk/>
          <pc:sldMk cId="1747428043" sldId="3411"/>
        </pc:sldMkLst>
      </pc:sldChg>
      <pc:sldChg chg="del">
        <pc:chgData name="jayanth vellingiri" userId="530dc5af23789b7c" providerId="LiveId" clId="{26265B39-99CC-4D98-A59F-0293D88F3F73}" dt="2024-05-03T07:57:13.512" v="27" actId="47"/>
        <pc:sldMkLst>
          <pc:docMk/>
          <pc:sldMk cId="1747428043" sldId="3412"/>
        </pc:sldMkLst>
      </pc:sldChg>
      <pc:sldChg chg="del">
        <pc:chgData name="jayanth vellingiri" userId="530dc5af23789b7c" providerId="LiveId" clId="{26265B39-99CC-4D98-A59F-0293D88F3F73}" dt="2024-05-03T07:57:13.536" v="28" actId="47"/>
        <pc:sldMkLst>
          <pc:docMk/>
          <pc:sldMk cId="1747428043" sldId="3413"/>
        </pc:sldMkLst>
      </pc:sldChg>
      <pc:sldChg chg="del">
        <pc:chgData name="jayanth vellingiri" userId="530dc5af23789b7c" providerId="LiveId" clId="{26265B39-99CC-4D98-A59F-0293D88F3F73}" dt="2024-05-03T07:57:13.572" v="29" actId="47"/>
        <pc:sldMkLst>
          <pc:docMk/>
          <pc:sldMk cId="1747428043" sldId="3414"/>
        </pc:sldMkLst>
      </pc:sldChg>
      <pc:sldChg chg="del">
        <pc:chgData name="jayanth vellingiri" userId="530dc5af23789b7c" providerId="LiveId" clId="{26265B39-99CC-4D98-A59F-0293D88F3F73}" dt="2024-05-03T07:57:13.616" v="30" actId="47"/>
        <pc:sldMkLst>
          <pc:docMk/>
          <pc:sldMk cId="1747428043" sldId="3415"/>
        </pc:sldMkLst>
      </pc:sldChg>
      <pc:sldChg chg="del">
        <pc:chgData name="jayanth vellingiri" userId="530dc5af23789b7c" providerId="LiveId" clId="{26265B39-99CC-4D98-A59F-0293D88F3F73}" dt="2024-05-03T07:57:13.659" v="31" actId="47"/>
        <pc:sldMkLst>
          <pc:docMk/>
          <pc:sldMk cId="1747428043" sldId="3416"/>
        </pc:sldMkLst>
      </pc:sldChg>
      <pc:sldChg chg="del">
        <pc:chgData name="jayanth vellingiri" userId="530dc5af23789b7c" providerId="LiveId" clId="{26265B39-99CC-4D98-A59F-0293D88F3F73}" dt="2024-05-03T07:57:13.414" v="24" actId="47"/>
        <pc:sldMkLst>
          <pc:docMk/>
          <pc:sldMk cId="1747428043" sldId="3418"/>
        </pc:sldMkLst>
      </pc:sldChg>
      <pc:sldChg chg="del">
        <pc:chgData name="jayanth vellingiri" userId="530dc5af23789b7c" providerId="LiveId" clId="{26265B39-99CC-4D98-A59F-0293D88F3F73}" dt="2024-05-03T07:57:13.479" v="26" actId="47"/>
        <pc:sldMkLst>
          <pc:docMk/>
          <pc:sldMk cId="1747428043" sldId="3419"/>
        </pc:sldMkLst>
      </pc:sldChg>
      <pc:sldChg chg="del">
        <pc:chgData name="jayanth vellingiri" userId="530dc5af23789b7c" providerId="LiveId" clId="{26265B39-99CC-4D98-A59F-0293D88F3F73}" dt="2024-05-03T07:57:13.687" v="32" actId="47"/>
        <pc:sldMkLst>
          <pc:docMk/>
          <pc:sldMk cId="1747428043" sldId="3420"/>
        </pc:sldMkLst>
      </pc:sldChg>
      <pc:sldChg chg="del">
        <pc:chgData name="jayanth vellingiri" userId="530dc5af23789b7c" providerId="LiveId" clId="{26265B39-99CC-4D98-A59F-0293D88F3F73}" dt="2024-05-03T07:57:13.718" v="33" actId="47"/>
        <pc:sldMkLst>
          <pc:docMk/>
          <pc:sldMk cId="1747428043" sldId="3421"/>
        </pc:sldMkLst>
      </pc:sldChg>
      <pc:sldChg chg="del">
        <pc:chgData name="jayanth vellingiri" userId="530dc5af23789b7c" providerId="LiveId" clId="{26265B39-99CC-4D98-A59F-0293D88F3F73}" dt="2024-05-03T07:57:13.741" v="34" actId="47"/>
        <pc:sldMkLst>
          <pc:docMk/>
          <pc:sldMk cId="1747428043" sldId="3422"/>
        </pc:sldMkLst>
      </pc:sldChg>
      <pc:sldChg chg="del">
        <pc:chgData name="jayanth vellingiri" userId="530dc5af23789b7c" providerId="LiveId" clId="{26265B39-99CC-4D98-A59F-0293D88F3F73}" dt="2024-05-03T07:57:14.312" v="36" actId="47"/>
        <pc:sldMkLst>
          <pc:docMk/>
          <pc:sldMk cId="1747428043" sldId="3424"/>
        </pc:sldMkLst>
      </pc:sldChg>
      <pc:sldChg chg="del">
        <pc:chgData name="jayanth vellingiri" userId="530dc5af23789b7c" providerId="LiveId" clId="{26265B39-99CC-4D98-A59F-0293D88F3F73}" dt="2024-05-03T07:57:14.820" v="37" actId="47"/>
        <pc:sldMkLst>
          <pc:docMk/>
          <pc:sldMk cId="1747428043" sldId="3425"/>
        </pc:sldMkLst>
      </pc:sldChg>
      <pc:sldChg chg="del">
        <pc:chgData name="jayanth vellingiri" userId="530dc5af23789b7c" providerId="LiveId" clId="{26265B39-99CC-4D98-A59F-0293D88F3F73}" dt="2024-05-03T07:57:14.874" v="38" actId="47"/>
        <pc:sldMkLst>
          <pc:docMk/>
          <pc:sldMk cId="1747428043" sldId="3426"/>
        </pc:sldMkLst>
      </pc:sldChg>
      <pc:sldChg chg="del">
        <pc:chgData name="jayanth vellingiri" userId="530dc5af23789b7c" providerId="LiveId" clId="{26265B39-99CC-4D98-A59F-0293D88F3F73}" dt="2024-05-03T07:57:14.920" v="39" actId="47"/>
        <pc:sldMkLst>
          <pc:docMk/>
          <pc:sldMk cId="1747428043" sldId="3427"/>
        </pc:sldMkLst>
      </pc:sldChg>
      <pc:sldChg chg="del">
        <pc:chgData name="jayanth vellingiri" userId="530dc5af23789b7c" providerId="LiveId" clId="{26265B39-99CC-4D98-A59F-0293D88F3F73}" dt="2024-05-03T07:57:14.943" v="40" actId="47"/>
        <pc:sldMkLst>
          <pc:docMk/>
          <pc:sldMk cId="1747428043" sldId="3428"/>
        </pc:sldMkLst>
      </pc:sldChg>
      <pc:sldChg chg="del">
        <pc:chgData name="jayanth vellingiri" userId="530dc5af23789b7c" providerId="LiveId" clId="{26265B39-99CC-4D98-A59F-0293D88F3F73}" dt="2024-05-03T07:57:14.969" v="41" actId="47"/>
        <pc:sldMkLst>
          <pc:docMk/>
          <pc:sldMk cId="1747428043" sldId="3429"/>
        </pc:sldMkLst>
      </pc:sldChg>
      <pc:sldChg chg="del">
        <pc:chgData name="jayanth vellingiri" userId="530dc5af23789b7c" providerId="LiveId" clId="{26265B39-99CC-4D98-A59F-0293D88F3F73}" dt="2024-05-03T07:57:14.993" v="42" actId="47"/>
        <pc:sldMkLst>
          <pc:docMk/>
          <pc:sldMk cId="1747428043" sldId="3430"/>
        </pc:sldMkLst>
      </pc:sldChg>
      <pc:sldChg chg="del">
        <pc:chgData name="jayanth vellingiri" userId="530dc5af23789b7c" providerId="LiveId" clId="{26265B39-99CC-4D98-A59F-0293D88F3F73}" dt="2024-05-03T07:57:15.027" v="43" actId="47"/>
        <pc:sldMkLst>
          <pc:docMk/>
          <pc:sldMk cId="1747428043" sldId="3431"/>
        </pc:sldMkLst>
      </pc:sldChg>
      <pc:sldChg chg="del">
        <pc:chgData name="jayanth vellingiri" userId="530dc5af23789b7c" providerId="LiveId" clId="{26265B39-99CC-4D98-A59F-0293D88F3F73}" dt="2024-05-03T07:57:15.053" v="44" actId="47"/>
        <pc:sldMkLst>
          <pc:docMk/>
          <pc:sldMk cId="1747428043" sldId="3432"/>
        </pc:sldMkLst>
      </pc:sldChg>
      <pc:sldChg chg="del">
        <pc:chgData name="jayanth vellingiri" userId="530dc5af23789b7c" providerId="LiveId" clId="{26265B39-99CC-4D98-A59F-0293D88F3F73}" dt="2024-05-03T07:57:15.086" v="45" actId="47"/>
        <pc:sldMkLst>
          <pc:docMk/>
          <pc:sldMk cId="1747428043" sldId="3433"/>
        </pc:sldMkLst>
      </pc:sldChg>
      <pc:sldChg chg="del">
        <pc:chgData name="jayanth vellingiri" userId="530dc5af23789b7c" providerId="LiveId" clId="{26265B39-99CC-4D98-A59F-0293D88F3F73}" dt="2024-05-03T07:57:15.116" v="46" actId="47"/>
        <pc:sldMkLst>
          <pc:docMk/>
          <pc:sldMk cId="603140370" sldId="3435"/>
        </pc:sldMkLst>
      </pc:sldChg>
      <pc:sldChg chg="del">
        <pc:chgData name="jayanth vellingiri" userId="530dc5af23789b7c" providerId="LiveId" clId="{26265B39-99CC-4D98-A59F-0293D88F3F73}" dt="2024-05-03T07:57:15.155" v="47" actId="47"/>
        <pc:sldMkLst>
          <pc:docMk/>
          <pc:sldMk cId="1747428043" sldId="3436"/>
        </pc:sldMkLst>
      </pc:sldChg>
      <pc:sldChg chg="del">
        <pc:chgData name="jayanth vellingiri" userId="530dc5af23789b7c" providerId="LiveId" clId="{26265B39-99CC-4D98-A59F-0293D88F3F73}" dt="2024-05-03T07:57:15.196" v="48" actId="47"/>
        <pc:sldMkLst>
          <pc:docMk/>
          <pc:sldMk cId="1747428043" sldId="3437"/>
        </pc:sldMkLst>
      </pc:sldChg>
      <pc:sldChg chg="del">
        <pc:chgData name="jayanth vellingiri" userId="530dc5af23789b7c" providerId="LiveId" clId="{26265B39-99CC-4D98-A59F-0293D88F3F73}" dt="2024-05-03T07:57:15.229" v="49" actId="47"/>
        <pc:sldMkLst>
          <pc:docMk/>
          <pc:sldMk cId="1747428043" sldId="3438"/>
        </pc:sldMkLst>
      </pc:sldChg>
      <pc:sldChg chg="del">
        <pc:chgData name="jayanth vellingiri" userId="530dc5af23789b7c" providerId="LiveId" clId="{26265B39-99CC-4D98-A59F-0293D88F3F73}" dt="2024-05-03T07:57:15.258" v="50" actId="47"/>
        <pc:sldMkLst>
          <pc:docMk/>
          <pc:sldMk cId="1747428043" sldId="3439"/>
        </pc:sldMkLst>
      </pc:sldChg>
      <pc:sldChg chg="del">
        <pc:chgData name="jayanth vellingiri" userId="530dc5af23789b7c" providerId="LiveId" clId="{26265B39-99CC-4D98-A59F-0293D88F3F73}" dt="2024-05-03T07:57:15.290" v="51" actId="47"/>
        <pc:sldMkLst>
          <pc:docMk/>
          <pc:sldMk cId="1747428043" sldId="3440"/>
        </pc:sldMkLst>
      </pc:sldChg>
      <pc:sldChg chg="del">
        <pc:chgData name="jayanth vellingiri" userId="530dc5af23789b7c" providerId="LiveId" clId="{26265B39-99CC-4D98-A59F-0293D88F3F73}" dt="2024-05-03T07:57:15.314" v="52" actId="47"/>
        <pc:sldMkLst>
          <pc:docMk/>
          <pc:sldMk cId="1747428043" sldId="3441"/>
        </pc:sldMkLst>
      </pc:sldChg>
      <pc:sldChg chg="del">
        <pc:chgData name="jayanth vellingiri" userId="530dc5af23789b7c" providerId="LiveId" clId="{26265B39-99CC-4D98-A59F-0293D88F3F73}" dt="2024-05-03T07:57:15.343" v="53" actId="47"/>
        <pc:sldMkLst>
          <pc:docMk/>
          <pc:sldMk cId="1747428043" sldId="3442"/>
        </pc:sldMkLst>
      </pc:sldChg>
      <pc:sldChg chg="del">
        <pc:chgData name="jayanth vellingiri" userId="530dc5af23789b7c" providerId="LiveId" clId="{26265B39-99CC-4D98-A59F-0293D88F3F73}" dt="2024-05-03T07:57:15.373" v="54" actId="47"/>
        <pc:sldMkLst>
          <pc:docMk/>
          <pc:sldMk cId="1747428043" sldId="3443"/>
        </pc:sldMkLst>
      </pc:sldChg>
      <pc:sldChg chg="del">
        <pc:chgData name="jayanth vellingiri" userId="530dc5af23789b7c" providerId="LiveId" clId="{26265B39-99CC-4D98-A59F-0293D88F3F73}" dt="2024-05-03T07:57:15.427" v="55" actId="47"/>
        <pc:sldMkLst>
          <pc:docMk/>
          <pc:sldMk cId="1747428043" sldId="3444"/>
        </pc:sldMkLst>
      </pc:sldChg>
      <pc:sldChg chg="del">
        <pc:chgData name="jayanth vellingiri" userId="530dc5af23789b7c" providerId="LiveId" clId="{26265B39-99CC-4D98-A59F-0293D88F3F73}" dt="2024-05-03T07:57:15.451" v="56" actId="47"/>
        <pc:sldMkLst>
          <pc:docMk/>
          <pc:sldMk cId="1747428043" sldId="3445"/>
        </pc:sldMkLst>
      </pc:sldChg>
      <pc:sldChg chg="del">
        <pc:chgData name="jayanth vellingiri" userId="530dc5af23789b7c" providerId="LiveId" clId="{26265B39-99CC-4D98-A59F-0293D88F3F73}" dt="2024-05-03T07:57:15.480" v="57" actId="47"/>
        <pc:sldMkLst>
          <pc:docMk/>
          <pc:sldMk cId="1747428043" sldId="3446"/>
        </pc:sldMkLst>
      </pc:sldChg>
      <pc:sldChg chg="del">
        <pc:chgData name="jayanth vellingiri" userId="530dc5af23789b7c" providerId="LiveId" clId="{26265B39-99CC-4D98-A59F-0293D88F3F73}" dt="2024-05-03T07:57:15.511" v="58" actId="47"/>
        <pc:sldMkLst>
          <pc:docMk/>
          <pc:sldMk cId="1747428043" sldId="3447"/>
        </pc:sldMkLst>
      </pc:sldChg>
      <pc:sldChg chg="del">
        <pc:chgData name="jayanth vellingiri" userId="530dc5af23789b7c" providerId="LiveId" clId="{26265B39-99CC-4D98-A59F-0293D88F3F73}" dt="2024-05-03T07:57:15.541" v="59" actId="47"/>
        <pc:sldMkLst>
          <pc:docMk/>
          <pc:sldMk cId="1747428043" sldId="3448"/>
        </pc:sldMkLst>
      </pc:sldChg>
      <pc:sldChg chg="del">
        <pc:chgData name="jayanth vellingiri" userId="530dc5af23789b7c" providerId="LiveId" clId="{26265B39-99CC-4D98-A59F-0293D88F3F73}" dt="2024-05-03T07:57:15.573" v="60" actId="47"/>
        <pc:sldMkLst>
          <pc:docMk/>
          <pc:sldMk cId="1747428043" sldId="3449"/>
        </pc:sldMkLst>
      </pc:sldChg>
      <pc:sldChg chg="del">
        <pc:chgData name="jayanth vellingiri" userId="530dc5af23789b7c" providerId="LiveId" clId="{26265B39-99CC-4D98-A59F-0293D88F3F73}" dt="2024-05-03T07:57:15.620" v="61" actId="47"/>
        <pc:sldMkLst>
          <pc:docMk/>
          <pc:sldMk cId="1747428043" sldId="3450"/>
        </pc:sldMkLst>
      </pc:sldChg>
      <pc:sldChg chg="del">
        <pc:chgData name="jayanth vellingiri" userId="530dc5af23789b7c" providerId="LiveId" clId="{26265B39-99CC-4D98-A59F-0293D88F3F73}" dt="2024-05-03T07:57:15.652" v="62" actId="47"/>
        <pc:sldMkLst>
          <pc:docMk/>
          <pc:sldMk cId="1631023056" sldId="3451"/>
        </pc:sldMkLst>
      </pc:sldChg>
      <pc:sldChg chg="del">
        <pc:chgData name="jayanth vellingiri" userId="530dc5af23789b7c" providerId="LiveId" clId="{26265B39-99CC-4D98-A59F-0293D88F3F73}" dt="2024-05-03T07:57:15.677" v="63" actId="47"/>
        <pc:sldMkLst>
          <pc:docMk/>
          <pc:sldMk cId="1631023056" sldId="3452"/>
        </pc:sldMkLst>
      </pc:sldChg>
      <pc:sldChg chg="del">
        <pc:chgData name="jayanth vellingiri" userId="530dc5af23789b7c" providerId="LiveId" clId="{26265B39-99CC-4D98-A59F-0293D88F3F73}" dt="2024-05-03T07:57:15.708" v="64" actId="47"/>
        <pc:sldMkLst>
          <pc:docMk/>
          <pc:sldMk cId="1631023056" sldId="3453"/>
        </pc:sldMkLst>
      </pc:sldChg>
      <pc:sldChg chg="del">
        <pc:chgData name="jayanth vellingiri" userId="530dc5af23789b7c" providerId="LiveId" clId="{26265B39-99CC-4D98-A59F-0293D88F3F73}" dt="2024-05-03T07:57:15.739" v="65" actId="47"/>
        <pc:sldMkLst>
          <pc:docMk/>
          <pc:sldMk cId="1631023056" sldId="3454"/>
        </pc:sldMkLst>
      </pc:sldChg>
      <pc:sldChg chg="del">
        <pc:chgData name="jayanth vellingiri" userId="530dc5af23789b7c" providerId="LiveId" clId="{26265B39-99CC-4D98-A59F-0293D88F3F73}" dt="2024-05-03T07:57:15.769" v="66" actId="47"/>
        <pc:sldMkLst>
          <pc:docMk/>
          <pc:sldMk cId="1631023056" sldId="3455"/>
        </pc:sldMkLst>
      </pc:sldChg>
      <pc:sldChg chg="del">
        <pc:chgData name="jayanth vellingiri" userId="530dc5af23789b7c" providerId="LiveId" clId="{26265B39-99CC-4D98-A59F-0293D88F3F73}" dt="2024-05-03T07:57:15.814" v="67" actId="47"/>
        <pc:sldMkLst>
          <pc:docMk/>
          <pc:sldMk cId="1631023056" sldId="3456"/>
        </pc:sldMkLst>
      </pc:sldChg>
      <pc:sldChg chg="del">
        <pc:chgData name="jayanth vellingiri" userId="530dc5af23789b7c" providerId="LiveId" clId="{26265B39-99CC-4D98-A59F-0293D88F3F73}" dt="2024-05-03T07:57:16.477" v="87" actId="47"/>
        <pc:sldMkLst>
          <pc:docMk/>
          <pc:sldMk cId="1631023056" sldId="3457"/>
        </pc:sldMkLst>
      </pc:sldChg>
      <pc:sldChg chg="del">
        <pc:chgData name="jayanth vellingiri" userId="530dc5af23789b7c" providerId="LiveId" clId="{26265B39-99CC-4D98-A59F-0293D88F3F73}" dt="2024-05-03T07:57:16.500" v="88" actId="47"/>
        <pc:sldMkLst>
          <pc:docMk/>
          <pc:sldMk cId="1631023056" sldId="3458"/>
        </pc:sldMkLst>
      </pc:sldChg>
      <pc:sldChg chg="del">
        <pc:chgData name="jayanth vellingiri" userId="530dc5af23789b7c" providerId="LiveId" clId="{26265B39-99CC-4D98-A59F-0293D88F3F73}" dt="2024-05-03T07:57:16.527" v="89" actId="47"/>
        <pc:sldMkLst>
          <pc:docMk/>
          <pc:sldMk cId="1631023056" sldId="3459"/>
        </pc:sldMkLst>
      </pc:sldChg>
      <pc:sldChg chg="del">
        <pc:chgData name="jayanth vellingiri" userId="530dc5af23789b7c" providerId="LiveId" clId="{26265B39-99CC-4D98-A59F-0293D88F3F73}" dt="2024-05-03T07:57:16.575" v="90" actId="47"/>
        <pc:sldMkLst>
          <pc:docMk/>
          <pc:sldMk cId="1631023056" sldId="3460"/>
        </pc:sldMkLst>
      </pc:sldChg>
      <pc:sldChg chg="del">
        <pc:chgData name="jayanth vellingiri" userId="530dc5af23789b7c" providerId="LiveId" clId="{26265B39-99CC-4D98-A59F-0293D88F3F73}" dt="2024-05-03T07:57:16.607" v="91" actId="47"/>
        <pc:sldMkLst>
          <pc:docMk/>
          <pc:sldMk cId="1631023056" sldId="3461"/>
        </pc:sldMkLst>
      </pc:sldChg>
      <pc:sldChg chg="del">
        <pc:chgData name="jayanth vellingiri" userId="530dc5af23789b7c" providerId="LiveId" clId="{26265B39-99CC-4D98-A59F-0293D88F3F73}" dt="2024-05-03T07:57:16.643" v="92" actId="47"/>
        <pc:sldMkLst>
          <pc:docMk/>
          <pc:sldMk cId="1631023056" sldId="3462"/>
        </pc:sldMkLst>
      </pc:sldChg>
      <pc:sldChg chg="del">
        <pc:chgData name="jayanth vellingiri" userId="530dc5af23789b7c" providerId="LiveId" clId="{26265B39-99CC-4D98-A59F-0293D88F3F73}" dt="2024-05-03T07:57:16.674" v="93" actId="47"/>
        <pc:sldMkLst>
          <pc:docMk/>
          <pc:sldMk cId="1631023056" sldId="3463"/>
        </pc:sldMkLst>
      </pc:sldChg>
      <pc:sldChg chg="del">
        <pc:chgData name="jayanth vellingiri" userId="530dc5af23789b7c" providerId="LiveId" clId="{26265B39-99CC-4D98-A59F-0293D88F3F73}" dt="2024-05-03T07:57:16.736" v="95" actId="47"/>
        <pc:sldMkLst>
          <pc:docMk/>
          <pc:sldMk cId="1631023056" sldId="3464"/>
        </pc:sldMkLst>
      </pc:sldChg>
      <pc:sldChg chg="del">
        <pc:chgData name="jayanth vellingiri" userId="530dc5af23789b7c" providerId="LiveId" clId="{26265B39-99CC-4D98-A59F-0293D88F3F73}" dt="2024-05-03T07:57:16.703" v="94" actId="47"/>
        <pc:sldMkLst>
          <pc:docMk/>
          <pc:sldMk cId="1631023056" sldId="3465"/>
        </pc:sldMkLst>
      </pc:sldChg>
      <pc:sldChg chg="del">
        <pc:chgData name="jayanth vellingiri" userId="530dc5af23789b7c" providerId="LiveId" clId="{26265B39-99CC-4D98-A59F-0293D88F3F73}" dt="2024-05-03T07:57:16.776" v="96" actId="47"/>
        <pc:sldMkLst>
          <pc:docMk/>
          <pc:sldMk cId="1631023056" sldId="3466"/>
        </pc:sldMkLst>
      </pc:sldChg>
      <pc:sldChg chg="del">
        <pc:chgData name="jayanth vellingiri" userId="530dc5af23789b7c" providerId="LiveId" clId="{26265B39-99CC-4D98-A59F-0293D88F3F73}" dt="2024-05-03T07:57:16.796" v="97" actId="47"/>
        <pc:sldMkLst>
          <pc:docMk/>
          <pc:sldMk cId="1631023056" sldId="3467"/>
        </pc:sldMkLst>
      </pc:sldChg>
      <pc:sldChg chg="del">
        <pc:chgData name="jayanth vellingiri" userId="530dc5af23789b7c" providerId="LiveId" clId="{26265B39-99CC-4D98-A59F-0293D88F3F73}" dt="2024-05-03T07:57:16.828" v="98" actId="47"/>
        <pc:sldMkLst>
          <pc:docMk/>
          <pc:sldMk cId="1631023056" sldId="3468"/>
        </pc:sldMkLst>
      </pc:sldChg>
      <pc:sldChg chg="del">
        <pc:chgData name="jayanth vellingiri" userId="530dc5af23789b7c" providerId="LiveId" clId="{26265B39-99CC-4D98-A59F-0293D88F3F73}" dt="2024-05-03T07:57:16.859" v="99" actId="47"/>
        <pc:sldMkLst>
          <pc:docMk/>
          <pc:sldMk cId="1631023056" sldId="3469"/>
        </pc:sldMkLst>
      </pc:sldChg>
      <pc:sldChg chg="del">
        <pc:chgData name="jayanth vellingiri" userId="530dc5af23789b7c" providerId="LiveId" clId="{26265B39-99CC-4D98-A59F-0293D88F3F73}" dt="2024-05-03T07:57:16.904" v="100" actId="47"/>
        <pc:sldMkLst>
          <pc:docMk/>
          <pc:sldMk cId="1631023056" sldId="3470"/>
        </pc:sldMkLst>
      </pc:sldChg>
      <pc:sldChg chg="del">
        <pc:chgData name="jayanth vellingiri" userId="530dc5af23789b7c" providerId="LiveId" clId="{26265B39-99CC-4D98-A59F-0293D88F3F73}" dt="2024-05-03T07:57:16.448" v="86" actId="47"/>
        <pc:sldMkLst>
          <pc:docMk/>
          <pc:sldMk cId="994329414" sldId="3471"/>
        </pc:sldMkLst>
      </pc:sldChg>
      <pc:sldChg chg="del">
        <pc:chgData name="jayanth vellingiri" userId="530dc5af23789b7c" providerId="LiveId" clId="{26265B39-99CC-4D98-A59F-0293D88F3F73}" dt="2024-05-03T07:57:16.936" v="101" actId="47"/>
        <pc:sldMkLst>
          <pc:docMk/>
          <pc:sldMk cId="1631023056" sldId="3472"/>
        </pc:sldMkLst>
      </pc:sldChg>
      <pc:sldChg chg="del">
        <pc:chgData name="jayanth vellingiri" userId="530dc5af23789b7c" providerId="LiveId" clId="{26265B39-99CC-4D98-A59F-0293D88F3F73}" dt="2024-05-03T07:57:16.968" v="102" actId="47"/>
        <pc:sldMkLst>
          <pc:docMk/>
          <pc:sldMk cId="1631023056" sldId="3473"/>
        </pc:sldMkLst>
      </pc:sldChg>
      <pc:sldChg chg="del">
        <pc:chgData name="jayanth vellingiri" userId="530dc5af23789b7c" providerId="LiveId" clId="{26265B39-99CC-4D98-A59F-0293D88F3F73}" dt="2024-05-03T07:57:16.999" v="103" actId="47"/>
        <pc:sldMkLst>
          <pc:docMk/>
          <pc:sldMk cId="1631023056" sldId="3474"/>
        </pc:sldMkLst>
      </pc:sldChg>
      <pc:sldChg chg="del">
        <pc:chgData name="jayanth vellingiri" userId="530dc5af23789b7c" providerId="LiveId" clId="{26265B39-99CC-4D98-A59F-0293D88F3F73}" dt="2024-05-03T07:57:17.032" v="104" actId="47"/>
        <pc:sldMkLst>
          <pc:docMk/>
          <pc:sldMk cId="1631023056" sldId="3475"/>
        </pc:sldMkLst>
      </pc:sldChg>
      <pc:sldChg chg="del">
        <pc:chgData name="jayanth vellingiri" userId="530dc5af23789b7c" providerId="LiveId" clId="{26265B39-99CC-4D98-A59F-0293D88F3F73}" dt="2024-05-03T07:57:17.068" v="105" actId="47"/>
        <pc:sldMkLst>
          <pc:docMk/>
          <pc:sldMk cId="1631023056" sldId="3476"/>
        </pc:sldMkLst>
      </pc:sldChg>
      <pc:sldChg chg="del">
        <pc:chgData name="jayanth vellingiri" userId="530dc5af23789b7c" providerId="LiveId" clId="{26265B39-99CC-4D98-A59F-0293D88F3F73}" dt="2024-05-03T07:57:17.095" v="106" actId="47"/>
        <pc:sldMkLst>
          <pc:docMk/>
          <pc:sldMk cId="1631023056" sldId="3477"/>
        </pc:sldMkLst>
      </pc:sldChg>
      <pc:sldChg chg="del">
        <pc:chgData name="jayanth vellingiri" userId="530dc5af23789b7c" providerId="LiveId" clId="{26265B39-99CC-4D98-A59F-0293D88F3F73}" dt="2024-05-03T07:57:17.127" v="107" actId="47"/>
        <pc:sldMkLst>
          <pc:docMk/>
          <pc:sldMk cId="1631023056" sldId="3478"/>
        </pc:sldMkLst>
      </pc:sldChg>
      <pc:sldChg chg="del">
        <pc:chgData name="jayanth vellingiri" userId="530dc5af23789b7c" providerId="LiveId" clId="{26265B39-99CC-4D98-A59F-0293D88F3F73}" dt="2024-05-03T07:57:17.156" v="108" actId="47"/>
        <pc:sldMkLst>
          <pc:docMk/>
          <pc:sldMk cId="1631023056" sldId="3479"/>
        </pc:sldMkLst>
      </pc:sldChg>
      <pc:sldChg chg="del">
        <pc:chgData name="jayanth vellingiri" userId="530dc5af23789b7c" providerId="LiveId" clId="{26265B39-99CC-4D98-A59F-0293D88F3F73}" dt="2024-05-03T07:57:17.194" v="109" actId="47"/>
        <pc:sldMkLst>
          <pc:docMk/>
          <pc:sldMk cId="1631023056" sldId="3480"/>
        </pc:sldMkLst>
      </pc:sldChg>
      <pc:sldChg chg="del">
        <pc:chgData name="jayanth vellingiri" userId="530dc5af23789b7c" providerId="LiveId" clId="{26265B39-99CC-4D98-A59F-0293D88F3F73}" dt="2024-05-03T07:57:17.223" v="110" actId="47"/>
        <pc:sldMkLst>
          <pc:docMk/>
          <pc:sldMk cId="1631023056" sldId="3481"/>
        </pc:sldMkLst>
      </pc:sldChg>
      <pc:sldChg chg="del">
        <pc:chgData name="jayanth vellingiri" userId="530dc5af23789b7c" providerId="LiveId" clId="{26265B39-99CC-4D98-A59F-0293D88F3F73}" dt="2024-05-03T07:57:17.253" v="111" actId="47"/>
        <pc:sldMkLst>
          <pc:docMk/>
          <pc:sldMk cId="1631023056" sldId="3482"/>
        </pc:sldMkLst>
      </pc:sldChg>
      <pc:sldChg chg="del">
        <pc:chgData name="jayanth vellingiri" userId="530dc5af23789b7c" providerId="LiveId" clId="{26265B39-99CC-4D98-A59F-0293D88F3F73}" dt="2024-05-03T07:57:17.292" v="112" actId="47"/>
        <pc:sldMkLst>
          <pc:docMk/>
          <pc:sldMk cId="1631023056" sldId="3483"/>
        </pc:sldMkLst>
      </pc:sldChg>
      <pc:sldChg chg="del">
        <pc:chgData name="jayanth vellingiri" userId="530dc5af23789b7c" providerId="LiveId" clId="{26265B39-99CC-4D98-A59F-0293D88F3F73}" dt="2024-05-03T07:57:17.337" v="113" actId="47"/>
        <pc:sldMkLst>
          <pc:docMk/>
          <pc:sldMk cId="1631023056" sldId="3484"/>
        </pc:sldMkLst>
      </pc:sldChg>
      <pc:sldChg chg="del">
        <pc:chgData name="jayanth vellingiri" userId="530dc5af23789b7c" providerId="LiveId" clId="{26265B39-99CC-4D98-A59F-0293D88F3F73}" dt="2024-05-03T07:57:17.372" v="114" actId="47"/>
        <pc:sldMkLst>
          <pc:docMk/>
          <pc:sldMk cId="1631023056" sldId="3485"/>
        </pc:sldMkLst>
      </pc:sldChg>
      <pc:sldChg chg="del">
        <pc:chgData name="jayanth vellingiri" userId="530dc5af23789b7c" providerId="LiveId" clId="{26265B39-99CC-4D98-A59F-0293D88F3F73}" dt="2024-05-03T07:57:17.397" v="115" actId="47"/>
        <pc:sldMkLst>
          <pc:docMk/>
          <pc:sldMk cId="1631023056" sldId="3486"/>
        </pc:sldMkLst>
      </pc:sldChg>
      <pc:sldChg chg="del">
        <pc:chgData name="jayanth vellingiri" userId="530dc5af23789b7c" providerId="LiveId" clId="{26265B39-99CC-4D98-A59F-0293D88F3F73}" dt="2024-05-03T07:57:17.428" v="116" actId="47"/>
        <pc:sldMkLst>
          <pc:docMk/>
          <pc:sldMk cId="1631023056" sldId="3487"/>
        </pc:sldMkLst>
      </pc:sldChg>
      <pc:sldChg chg="del">
        <pc:chgData name="jayanth vellingiri" userId="530dc5af23789b7c" providerId="LiveId" clId="{26265B39-99CC-4D98-A59F-0293D88F3F73}" dt="2024-05-03T07:57:17.461" v="117" actId="47"/>
        <pc:sldMkLst>
          <pc:docMk/>
          <pc:sldMk cId="1631023056" sldId="3488"/>
        </pc:sldMkLst>
      </pc:sldChg>
      <pc:sldChg chg="del">
        <pc:chgData name="jayanth vellingiri" userId="530dc5af23789b7c" providerId="LiveId" clId="{26265B39-99CC-4D98-A59F-0293D88F3F73}" dt="2024-05-03T07:57:17.489" v="118" actId="47"/>
        <pc:sldMkLst>
          <pc:docMk/>
          <pc:sldMk cId="1631023056" sldId="3489"/>
        </pc:sldMkLst>
      </pc:sldChg>
      <pc:sldChg chg="del">
        <pc:chgData name="jayanth vellingiri" userId="530dc5af23789b7c" providerId="LiveId" clId="{26265B39-99CC-4D98-A59F-0293D88F3F73}" dt="2024-05-03T07:57:17.522" v="119" actId="47"/>
        <pc:sldMkLst>
          <pc:docMk/>
          <pc:sldMk cId="1631023056" sldId="3490"/>
        </pc:sldMkLst>
      </pc:sldChg>
      <pc:sldChg chg="del">
        <pc:chgData name="jayanth vellingiri" userId="530dc5af23789b7c" providerId="LiveId" clId="{26265B39-99CC-4D98-A59F-0293D88F3F73}" dt="2024-05-03T07:57:17.561" v="120" actId="47"/>
        <pc:sldMkLst>
          <pc:docMk/>
          <pc:sldMk cId="1631023056" sldId="3491"/>
        </pc:sldMkLst>
      </pc:sldChg>
      <pc:sldChg chg="del">
        <pc:chgData name="jayanth vellingiri" userId="530dc5af23789b7c" providerId="LiveId" clId="{26265B39-99CC-4D98-A59F-0293D88F3F73}" dt="2024-05-03T07:57:17.594" v="121" actId="47"/>
        <pc:sldMkLst>
          <pc:docMk/>
          <pc:sldMk cId="1631023056" sldId="3492"/>
        </pc:sldMkLst>
      </pc:sldChg>
      <pc:sldChg chg="del">
        <pc:chgData name="jayanth vellingiri" userId="530dc5af23789b7c" providerId="LiveId" clId="{26265B39-99CC-4D98-A59F-0293D88F3F73}" dt="2024-05-03T07:57:17.620" v="122" actId="47"/>
        <pc:sldMkLst>
          <pc:docMk/>
          <pc:sldMk cId="1631023056" sldId="3493"/>
        </pc:sldMkLst>
      </pc:sldChg>
      <pc:sldChg chg="del">
        <pc:chgData name="jayanth vellingiri" userId="530dc5af23789b7c" providerId="LiveId" clId="{26265B39-99CC-4D98-A59F-0293D88F3F73}" dt="2024-05-03T07:57:17.662" v="123" actId="47"/>
        <pc:sldMkLst>
          <pc:docMk/>
          <pc:sldMk cId="1631023056" sldId="3494"/>
        </pc:sldMkLst>
      </pc:sldChg>
      <pc:sldChg chg="del">
        <pc:chgData name="jayanth vellingiri" userId="530dc5af23789b7c" providerId="LiveId" clId="{26265B39-99CC-4D98-A59F-0293D88F3F73}" dt="2024-05-03T07:57:17.694" v="124" actId="47"/>
        <pc:sldMkLst>
          <pc:docMk/>
          <pc:sldMk cId="1631023056" sldId="3495"/>
        </pc:sldMkLst>
      </pc:sldChg>
      <pc:sldChg chg="del">
        <pc:chgData name="jayanth vellingiri" userId="530dc5af23789b7c" providerId="LiveId" clId="{26265B39-99CC-4D98-A59F-0293D88F3F73}" dt="2024-05-03T07:57:17.727" v="125" actId="47"/>
        <pc:sldMkLst>
          <pc:docMk/>
          <pc:sldMk cId="1631023056" sldId="3496"/>
        </pc:sldMkLst>
      </pc:sldChg>
      <pc:sldChg chg="del">
        <pc:chgData name="jayanth vellingiri" userId="530dc5af23789b7c" providerId="LiveId" clId="{26265B39-99CC-4D98-A59F-0293D88F3F73}" dt="2024-05-03T07:57:17.759" v="126" actId="47"/>
        <pc:sldMkLst>
          <pc:docMk/>
          <pc:sldMk cId="1631023056" sldId="3497"/>
        </pc:sldMkLst>
      </pc:sldChg>
      <pc:sldChg chg="del">
        <pc:chgData name="jayanth vellingiri" userId="530dc5af23789b7c" providerId="LiveId" clId="{26265B39-99CC-4D98-A59F-0293D88F3F73}" dt="2024-05-03T07:57:17.790" v="127" actId="47"/>
        <pc:sldMkLst>
          <pc:docMk/>
          <pc:sldMk cId="1631023056" sldId="3498"/>
        </pc:sldMkLst>
      </pc:sldChg>
      <pc:sldChg chg="del">
        <pc:chgData name="jayanth vellingiri" userId="530dc5af23789b7c" providerId="LiveId" clId="{26265B39-99CC-4D98-A59F-0293D88F3F73}" dt="2024-05-03T07:57:17.822" v="128" actId="47"/>
        <pc:sldMkLst>
          <pc:docMk/>
          <pc:sldMk cId="1631023056" sldId="3499"/>
        </pc:sldMkLst>
      </pc:sldChg>
      <pc:sldChg chg="del">
        <pc:chgData name="jayanth vellingiri" userId="530dc5af23789b7c" providerId="LiveId" clId="{26265B39-99CC-4D98-A59F-0293D88F3F73}" dt="2024-05-03T07:57:17.847" v="129" actId="47"/>
        <pc:sldMkLst>
          <pc:docMk/>
          <pc:sldMk cId="1631023056" sldId="3500"/>
        </pc:sldMkLst>
      </pc:sldChg>
      <pc:sldChg chg="del">
        <pc:chgData name="jayanth vellingiri" userId="530dc5af23789b7c" providerId="LiveId" clId="{26265B39-99CC-4D98-A59F-0293D88F3F73}" dt="2024-05-03T07:57:17.882" v="130" actId="47"/>
        <pc:sldMkLst>
          <pc:docMk/>
          <pc:sldMk cId="1631023056" sldId="3501"/>
        </pc:sldMkLst>
      </pc:sldChg>
      <pc:sldChg chg="del">
        <pc:chgData name="jayanth vellingiri" userId="530dc5af23789b7c" providerId="LiveId" clId="{26265B39-99CC-4D98-A59F-0293D88F3F73}" dt="2024-05-03T07:57:17.921" v="131" actId="47"/>
        <pc:sldMkLst>
          <pc:docMk/>
          <pc:sldMk cId="1631023056" sldId="3502"/>
        </pc:sldMkLst>
      </pc:sldChg>
      <pc:sldChg chg="del">
        <pc:chgData name="jayanth vellingiri" userId="530dc5af23789b7c" providerId="LiveId" clId="{26265B39-99CC-4D98-A59F-0293D88F3F73}" dt="2024-05-03T07:57:17.961" v="132" actId="47"/>
        <pc:sldMkLst>
          <pc:docMk/>
          <pc:sldMk cId="1631023056" sldId="3503"/>
        </pc:sldMkLst>
      </pc:sldChg>
      <pc:sldChg chg="del">
        <pc:chgData name="jayanth vellingiri" userId="530dc5af23789b7c" providerId="LiveId" clId="{26265B39-99CC-4D98-A59F-0293D88F3F73}" dt="2024-05-03T07:57:17.992" v="133" actId="47"/>
        <pc:sldMkLst>
          <pc:docMk/>
          <pc:sldMk cId="1631023056" sldId="3504"/>
        </pc:sldMkLst>
      </pc:sldChg>
      <pc:sldChg chg="del">
        <pc:chgData name="jayanth vellingiri" userId="530dc5af23789b7c" providerId="LiveId" clId="{26265B39-99CC-4D98-A59F-0293D88F3F73}" dt="2024-05-03T07:57:18.028" v="134" actId="47"/>
        <pc:sldMkLst>
          <pc:docMk/>
          <pc:sldMk cId="1631023056" sldId="3505"/>
        </pc:sldMkLst>
      </pc:sldChg>
      <pc:sldChg chg="del">
        <pc:chgData name="jayanth vellingiri" userId="530dc5af23789b7c" providerId="LiveId" clId="{26265B39-99CC-4D98-A59F-0293D88F3F73}" dt="2024-05-03T07:57:18.060" v="135" actId="47"/>
        <pc:sldMkLst>
          <pc:docMk/>
          <pc:sldMk cId="1631023056" sldId="3506"/>
        </pc:sldMkLst>
      </pc:sldChg>
      <pc:sldChg chg="del">
        <pc:chgData name="jayanth vellingiri" userId="530dc5af23789b7c" providerId="LiveId" clId="{26265B39-99CC-4D98-A59F-0293D88F3F73}" dt="2024-05-03T07:57:18.085" v="136" actId="47"/>
        <pc:sldMkLst>
          <pc:docMk/>
          <pc:sldMk cId="1631023056" sldId="3507"/>
        </pc:sldMkLst>
      </pc:sldChg>
      <pc:sldChg chg="del">
        <pc:chgData name="jayanth vellingiri" userId="530dc5af23789b7c" providerId="LiveId" clId="{26265B39-99CC-4D98-A59F-0293D88F3F73}" dt="2024-05-03T07:57:18.120" v="137" actId="47"/>
        <pc:sldMkLst>
          <pc:docMk/>
          <pc:sldMk cId="1631023056" sldId="3508"/>
        </pc:sldMkLst>
      </pc:sldChg>
      <pc:sldChg chg="del">
        <pc:chgData name="jayanth vellingiri" userId="530dc5af23789b7c" providerId="LiveId" clId="{26265B39-99CC-4D98-A59F-0293D88F3F73}" dt="2024-05-03T07:57:18.149" v="138" actId="47"/>
        <pc:sldMkLst>
          <pc:docMk/>
          <pc:sldMk cId="1631023056" sldId="3509"/>
        </pc:sldMkLst>
      </pc:sldChg>
      <pc:sldChg chg="del">
        <pc:chgData name="jayanth vellingiri" userId="530dc5af23789b7c" providerId="LiveId" clId="{26265B39-99CC-4D98-A59F-0293D88F3F73}" dt="2024-05-03T07:57:18.181" v="139" actId="47"/>
        <pc:sldMkLst>
          <pc:docMk/>
          <pc:sldMk cId="1631023056" sldId="3510"/>
        </pc:sldMkLst>
      </pc:sldChg>
      <pc:sldChg chg="del">
        <pc:chgData name="jayanth vellingiri" userId="530dc5af23789b7c" providerId="LiveId" clId="{26265B39-99CC-4D98-A59F-0293D88F3F73}" dt="2024-05-03T07:57:18.211" v="140" actId="47"/>
        <pc:sldMkLst>
          <pc:docMk/>
          <pc:sldMk cId="1631023056" sldId="3511"/>
        </pc:sldMkLst>
      </pc:sldChg>
      <pc:sldChg chg="del">
        <pc:chgData name="jayanth vellingiri" userId="530dc5af23789b7c" providerId="LiveId" clId="{26265B39-99CC-4D98-A59F-0293D88F3F73}" dt="2024-05-03T07:57:18.241" v="141" actId="47"/>
        <pc:sldMkLst>
          <pc:docMk/>
          <pc:sldMk cId="1631023056" sldId="3512"/>
        </pc:sldMkLst>
      </pc:sldChg>
      <pc:sldChg chg="del">
        <pc:chgData name="jayanth vellingiri" userId="530dc5af23789b7c" providerId="LiveId" clId="{26265B39-99CC-4D98-A59F-0293D88F3F73}" dt="2024-05-03T07:57:18.292" v="142" actId="47"/>
        <pc:sldMkLst>
          <pc:docMk/>
          <pc:sldMk cId="1631023056" sldId="3513"/>
        </pc:sldMkLst>
      </pc:sldChg>
      <pc:sldChg chg="del">
        <pc:chgData name="jayanth vellingiri" userId="530dc5af23789b7c" providerId="LiveId" clId="{26265B39-99CC-4D98-A59F-0293D88F3F73}" dt="2024-05-03T07:57:18.324" v="143" actId="47"/>
        <pc:sldMkLst>
          <pc:docMk/>
          <pc:sldMk cId="1631023056" sldId="3514"/>
        </pc:sldMkLst>
      </pc:sldChg>
      <pc:sldChg chg="del">
        <pc:chgData name="jayanth vellingiri" userId="530dc5af23789b7c" providerId="LiveId" clId="{26265B39-99CC-4D98-A59F-0293D88F3F73}" dt="2024-05-03T07:57:18.350" v="144" actId="47"/>
        <pc:sldMkLst>
          <pc:docMk/>
          <pc:sldMk cId="1631023056" sldId="3515"/>
        </pc:sldMkLst>
      </pc:sldChg>
      <pc:sldChg chg="del">
        <pc:chgData name="jayanth vellingiri" userId="530dc5af23789b7c" providerId="LiveId" clId="{26265B39-99CC-4D98-A59F-0293D88F3F73}" dt="2024-05-03T07:57:18.382" v="145" actId="47"/>
        <pc:sldMkLst>
          <pc:docMk/>
          <pc:sldMk cId="1631023056" sldId="3516"/>
        </pc:sldMkLst>
      </pc:sldChg>
      <pc:sldChg chg="del">
        <pc:chgData name="jayanth vellingiri" userId="530dc5af23789b7c" providerId="LiveId" clId="{26265B39-99CC-4D98-A59F-0293D88F3F73}" dt="2024-05-03T07:57:18.413" v="146" actId="47"/>
        <pc:sldMkLst>
          <pc:docMk/>
          <pc:sldMk cId="1631023056" sldId="3517"/>
        </pc:sldMkLst>
      </pc:sldChg>
      <pc:sldChg chg="del">
        <pc:chgData name="jayanth vellingiri" userId="530dc5af23789b7c" providerId="LiveId" clId="{26265B39-99CC-4D98-A59F-0293D88F3F73}" dt="2024-05-03T07:57:18.444" v="147" actId="47"/>
        <pc:sldMkLst>
          <pc:docMk/>
          <pc:sldMk cId="1631023056" sldId="3518"/>
        </pc:sldMkLst>
      </pc:sldChg>
      <pc:sldChg chg="del">
        <pc:chgData name="jayanth vellingiri" userId="530dc5af23789b7c" providerId="LiveId" clId="{26265B39-99CC-4D98-A59F-0293D88F3F73}" dt="2024-05-03T07:57:15.980" v="72" actId="47"/>
        <pc:sldMkLst>
          <pc:docMk/>
          <pc:sldMk cId="1685658057" sldId="3521"/>
        </pc:sldMkLst>
      </pc:sldChg>
      <pc:sldChg chg="del">
        <pc:chgData name="jayanth vellingiri" userId="530dc5af23789b7c" providerId="LiveId" clId="{26265B39-99CC-4D98-A59F-0293D88F3F73}" dt="2024-05-03T07:57:15.850" v="68" actId="47"/>
        <pc:sldMkLst>
          <pc:docMk/>
          <pc:sldMk cId="4146829629" sldId="3522"/>
        </pc:sldMkLst>
      </pc:sldChg>
      <pc:sldChg chg="del">
        <pc:chgData name="jayanth vellingiri" userId="530dc5af23789b7c" providerId="LiveId" clId="{26265B39-99CC-4D98-A59F-0293D88F3F73}" dt="2024-05-03T07:57:15.874" v="69" actId="47"/>
        <pc:sldMkLst>
          <pc:docMk/>
          <pc:sldMk cId="362484841" sldId="3523"/>
        </pc:sldMkLst>
      </pc:sldChg>
    </pc:docChg>
  </pc:docChgLst>
  <pc:docChgLst>
    <pc:chgData name="jayanth vellingiri" userId="530dc5af23789b7c" providerId="LiveId" clId="{D734DDD8-F691-44F1-BFE3-DEC468565CDE}"/>
    <pc:docChg chg="undo custSel addSld delSld modSld sldOrd">
      <pc:chgData name="jayanth vellingiri" userId="530dc5af23789b7c" providerId="LiveId" clId="{D734DDD8-F691-44F1-BFE3-DEC468565CDE}" dt="2024-04-30T08:46:50.772" v="231" actId="20577"/>
      <pc:docMkLst>
        <pc:docMk/>
      </pc:docMkLst>
      <pc:sldChg chg="modSp add mod">
        <pc:chgData name="jayanth vellingiri" userId="530dc5af23789b7c" providerId="LiveId" clId="{D734DDD8-F691-44F1-BFE3-DEC468565CDE}" dt="2024-04-24T07:28:50.158" v="145" actId="1076"/>
        <pc:sldMkLst>
          <pc:docMk/>
          <pc:sldMk cId="2547201334" sldId="3363"/>
        </pc:sldMkLst>
      </pc:sldChg>
      <pc:sldChg chg="add">
        <pc:chgData name="jayanth vellingiri" userId="530dc5af23789b7c" providerId="LiveId" clId="{D734DDD8-F691-44F1-BFE3-DEC468565CDE}" dt="2024-04-24T07:22:37.140" v="108"/>
        <pc:sldMkLst>
          <pc:docMk/>
          <pc:sldMk cId="3828571922" sldId="3364"/>
        </pc:sldMkLst>
      </pc:sldChg>
      <pc:sldChg chg="add">
        <pc:chgData name="jayanth vellingiri" userId="530dc5af23789b7c" providerId="LiveId" clId="{D734DDD8-F691-44F1-BFE3-DEC468565CDE}" dt="2024-04-24T07:22:37.140" v="108"/>
        <pc:sldMkLst>
          <pc:docMk/>
          <pc:sldMk cId="3016379637" sldId="3366"/>
        </pc:sldMkLst>
      </pc:sldChg>
      <pc:sldChg chg="add">
        <pc:chgData name="jayanth vellingiri" userId="530dc5af23789b7c" providerId="LiveId" clId="{D734DDD8-F691-44F1-BFE3-DEC468565CDE}" dt="2024-04-24T07:22:37.140" v="108"/>
        <pc:sldMkLst>
          <pc:docMk/>
          <pc:sldMk cId="751067342" sldId="3368"/>
        </pc:sldMkLst>
      </pc:sldChg>
      <pc:sldChg chg="modSp add mod">
        <pc:chgData name="jayanth vellingiri" userId="530dc5af23789b7c" providerId="LiveId" clId="{D734DDD8-F691-44F1-BFE3-DEC468565CDE}" dt="2024-04-24T09:18:43.184" v="180" actId="20577"/>
        <pc:sldMkLst>
          <pc:docMk/>
          <pc:sldMk cId="631747771" sldId="3370"/>
        </pc:sldMkLst>
      </pc:sldChg>
      <pc:sldChg chg="add">
        <pc:chgData name="jayanth vellingiri" userId="530dc5af23789b7c" providerId="LiveId" clId="{D734DDD8-F691-44F1-BFE3-DEC468565CDE}" dt="2024-04-24T07:22:37.140" v="108"/>
        <pc:sldMkLst>
          <pc:docMk/>
          <pc:sldMk cId="1482533997" sldId="3371"/>
        </pc:sldMkLst>
      </pc:sldChg>
      <pc:sldChg chg="add">
        <pc:chgData name="jayanth vellingiri" userId="530dc5af23789b7c" providerId="LiveId" clId="{D734DDD8-F691-44F1-BFE3-DEC468565CDE}" dt="2024-04-24T07:22:37.140" v="108"/>
        <pc:sldMkLst>
          <pc:docMk/>
          <pc:sldMk cId="2824512456" sldId="3373"/>
        </pc:sldMkLst>
      </pc:sldChg>
      <pc:sldChg chg="add">
        <pc:chgData name="jayanth vellingiri" userId="530dc5af23789b7c" providerId="LiveId" clId="{D734DDD8-F691-44F1-BFE3-DEC468565CDE}" dt="2024-04-24T07:22:37.140" v="108"/>
        <pc:sldMkLst>
          <pc:docMk/>
          <pc:sldMk cId="171351058" sldId="3374"/>
        </pc:sldMkLst>
      </pc:sldChg>
      <pc:sldChg chg="add">
        <pc:chgData name="jayanth vellingiri" userId="530dc5af23789b7c" providerId="LiveId" clId="{D734DDD8-F691-44F1-BFE3-DEC468565CDE}" dt="2024-04-24T07:22:37.140" v="108"/>
        <pc:sldMkLst>
          <pc:docMk/>
          <pc:sldMk cId="3933240800" sldId="3375"/>
        </pc:sldMkLst>
      </pc:sldChg>
      <pc:sldChg chg="add">
        <pc:chgData name="jayanth vellingiri" userId="530dc5af23789b7c" providerId="LiveId" clId="{D734DDD8-F691-44F1-BFE3-DEC468565CDE}" dt="2024-04-24T07:22:37.140" v="108"/>
        <pc:sldMkLst>
          <pc:docMk/>
          <pc:sldMk cId="644016343" sldId="3376"/>
        </pc:sldMkLst>
      </pc:sldChg>
      <pc:sldChg chg="add">
        <pc:chgData name="jayanth vellingiri" userId="530dc5af23789b7c" providerId="LiveId" clId="{D734DDD8-F691-44F1-BFE3-DEC468565CDE}" dt="2024-04-24T07:22:37.140" v="108"/>
        <pc:sldMkLst>
          <pc:docMk/>
          <pc:sldMk cId="2422551129" sldId="3379"/>
        </pc:sldMkLst>
      </pc:sldChg>
      <pc:sldChg chg="add">
        <pc:chgData name="jayanth vellingiri" userId="530dc5af23789b7c" providerId="LiveId" clId="{D734DDD8-F691-44F1-BFE3-DEC468565CDE}" dt="2024-04-24T07:22:37.140" v="108"/>
        <pc:sldMkLst>
          <pc:docMk/>
          <pc:sldMk cId="4243293463" sldId="3380"/>
        </pc:sldMkLst>
      </pc:sldChg>
      <pc:sldChg chg="add">
        <pc:chgData name="jayanth vellingiri" userId="530dc5af23789b7c" providerId="LiveId" clId="{D734DDD8-F691-44F1-BFE3-DEC468565CDE}" dt="2024-04-24T07:22:37.140" v="108"/>
        <pc:sldMkLst>
          <pc:docMk/>
          <pc:sldMk cId="3252781040" sldId="3381"/>
        </pc:sldMkLst>
      </pc:sldChg>
      <pc:sldChg chg="add">
        <pc:chgData name="jayanth vellingiri" userId="530dc5af23789b7c" providerId="LiveId" clId="{D734DDD8-F691-44F1-BFE3-DEC468565CDE}" dt="2024-04-24T07:22:37.140" v="108"/>
        <pc:sldMkLst>
          <pc:docMk/>
          <pc:sldMk cId="2369440128" sldId="3382"/>
        </pc:sldMkLst>
      </pc:sldChg>
      <pc:sldChg chg="add">
        <pc:chgData name="jayanth vellingiri" userId="530dc5af23789b7c" providerId="LiveId" clId="{D734DDD8-F691-44F1-BFE3-DEC468565CDE}" dt="2024-04-24T07:22:37.140" v="108"/>
        <pc:sldMkLst>
          <pc:docMk/>
          <pc:sldMk cId="672980673" sldId="3383"/>
        </pc:sldMkLst>
      </pc:sldChg>
      <pc:sldChg chg="modSp mod">
        <pc:chgData name="jayanth vellingiri" userId="530dc5af23789b7c" providerId="LiveId" clId="{D734DDD8-F691-44F1-BFE3-DEC468565CDE}" dt="2024-04-15T05:16:14.615" v="11" actId="1076"/>
        <pc:sldMkLst>
          <pc:docMk/>
          <pc:sldMk cId="1631023056" sldId="3477"/>
        </pc:sldMkLst>
      </pc:sldChg>
      <pc:sldChg chg="modSp mod">
        <pc:chgData name="jayanth vellingiri" userId="530dc5af23789b7c" providerId="LiveId" clId="{D734DDD8-F691-44F1-BFE3-DEC468565CDE}" dt="2024-04-15T05:13:23.083" v="5" actId="1076"/>
        <pc:sldMkLst>
          <pc:docMk/>
          <pc:sldMk cId="1631023056" sldId="3478"/>
        </pc:sldMkLst>
      </pc:sldChg>
      <pc:sldChg chg="modSp mod">
        <pc:chgData name="jayanth vellingiri" userId="530dc5af23789b7c" providerId="LiveId" clId="{D734DDD8-F691-44F1-BFE3-DEC468565CDE}" dt="2024-04-15T05:13:26.489" v="6" actId="1076"/>
        <pc:sldMkLst>
          <pc:docMk/>
          <pc:sldMk cId="1631023056" sldId="3479"/>
        </pc:sldMkLst>
      </pc:sldChg>
      <pc:sldChg chg="modSp mod">
        <pc:chgData name="jayanth vellingiri" userId="530dc5af23789b7c" providerId="LiveId" clId="{D734DDD8-F691-44F1-BFE3-DEC468565CDE}" dt="2024-04-15T05:13:33.037" v="8" actId="1076"/>
        <pc:sldMkLst>
          <pc:docMk/>
          <pc:sldMk cId="1631023056" sldId="3480"/>
        </pc:sldMkLst>
      </pc:sldChg>
      <pc:sldChg chg="modSp mod">
        <pc:chgData name="jayanth vellingiri" userId="530dc5af23789b7c" providerId="LiveId" clId="{D734DDD8-F691-44F1-BFE3-DEC468565CDE}" dt="2024-04-15T05:12:56.914" v="0" actId="1076"/>
        <pc:sldMkLst>
          <pc:docMk/>
          <pc:sldMk cId="1631023056" sldId="3481"/>
        </pc:sldMkLst>
      </pc:sldChg>
      <pc:sldChg chg="modSp mod">
        <pc:chgData name="jayanth vellingiri" userId="530dc5af23789b7c" providerId="LiveId" clId="{D734DDD8-F691-44F1-BFE3-DEC468565CDE}" dt="2024-04-15T05:13:36.247" v="9" actId="1076"/>
        <pc:sldMkLst>
          <pc:docMk/>
          <pc:sldMk cId="1631023056" sldId="3482"/>
        </pc:sldMkLst>
      </pc:sldChg>
      <pc:sldChg chg="modSp mod">
        <pc:chgData name="jayanth vellingiri" userId="530dc5af23789b7c" providerId="LiveId" clId="{D734DDD8-F691-44F1-BFE3-DEC468565CDE}" dt="2024-04-24T06:22:41.613" v="104" actId="14100"/>
        <pc:sldMkLst>
          <pc:docMk/>
          <pc:sldMk cId="1631023056" sldId="3511"/>
        </pc:sldMkLst>
      </pc:sldChg>
      <pc:sldChg chg="modSp mod">
        <pc:chgData name="jayanth vellingiri" userId="530dc5af23789b7c" providerId="LiveId" clId="{D734DDD8-F691-44F1-BFE3-DEC468565CDE}" dt="2024-04-24T06:22:37.156" v="103" actId="14100"/>
        <pc:sldMkLst>
          <pc:docMk/>
          <pc:sldMk cId="1631023056" sldId="3512"/>
        </pc:sldMkLst>
      </pc:sldChg>
      <pc:sldChg chg="modSp mod">
        <pc:chgData name="jayanth vellingiri" userId="530dc5af23789b7c" providerId="LiveId" clId="{D734DDD8-F691-44F1-BFE3-DEC468565CDE}" dt="2024-04-24T06:22:23.913" v="83" actId="1076"/>
        <pc:sldMkLst>
          <pc:docMk/>
          <pc:sldMk cId="1631023056" sldId="3513"/>
        </pc:sldMkLst>
      </pc:sldChg>
      <pc:sldChg chg="modSp mod">
        <pc:chgData name="jayanth vellingiri" userId="530dc5af23789b7c" providerId="LiveId" clId="{D734DDD8-F691-44F1-BFE3-DEC468565CDE}" dt="2024-04-22T08:37:44.614" v="13" actId="20577"/>
        <pc:sldMkLst>
          <pc:docMk/>
          <pc:sldMk cId="1631023056" sldId="3516"/>
        </pc:sldMkLst>
      </pc:sldChg>
      <pc:sldChg chg="modSp mod">
        <pc:chgData name="jayanth vellingiri" userId="530dc5af23789b7c" providerId="LiveId" clId="{D734DDD8-F691-44F1-BFE3-DEC468565CDE}" dt="2024-04-30T08:46:50.772" v="231" actId="20577"/>
        <pc:sldMkLst>
          <pc:docMk/>
          <pc:sldMk cId="1631023056" sldId="3518"/>
        </pc:sldMkLst>
      </pc:sldChg>
      <pc:sldChg chg="new del ord">
        <pc:chgData name="jayanth vellingiri" userId="530dc5af23789b7c" providerId="LiveId" clId="{D734DDD8-F691-44F1-BFE3-DEC468565CDE}" dt="2024-04-24T07:22:57.981" v="109" actId="47"/>
        <pc:sldMkLst>
          <pc:docMk/>
          <pc:sldMk cId="747897479" sldId="3519"/>
        </pc:sldMkLst>
      </pc:sldChg>
      <pc:sldChg chg="delSp modSp add del mod">
        <pc:chgData name="jayanth vellingiri" userId="530dc5af23789b7c" providerId="LiveId" clId="{D734DDD8-F691-44F1-BFE3-DEC468565CDE}" dt="2024-04-24T07:24:20.275" v="115" actId="47"/>
        <pc:sldMkLst>
          <pc:docMk/>
          <pc:sldMk cId="1388104771" sldId="3520"/>
        </pc:sldMkLst>
      </pc:sldChg>
      <pc:sldChg chg="modSp add mod">
        <pc:chgData name="jayanth vellingiri" userId="530dc5af23789b7c" providerId="LiveId" clId="{D734DDD8-F691-44F1-BFE3-DEC468565CDE}" dt="2024-04-24T09:15:32.601" v="146" actId="14734"/>
        <pc:sldMkLst>
          <pc:docMk/>
          <pc:sldMk cId="1685658057" sldId="3521"/>
        </pc:sldMkLst>
      </pc:sldChg>
      <pc:sldChg chg="modSp add mod">
        <pc:chgData name="jayanth vellingiri" userId="530dc5af23789b7c" providerId="LiveId" clId="{D734DDD8-F691-44F1-BFE3-DEC468565CDE}" dt="2024-04-24T07:25:06.721" v="143" actId="1076"/>
        <pc:sldMkLst>
          <pc:docMk/>
          <pc:sldMk cId="4146829629" sldId="3522"/>
        </pc:sldMkLst>
      </pc:sldChg>
      <pc:sldChg chg="add">
        <pc:chgData name="jayanth vellingiri" userId="530dc5af23789b7c" providerId="LiveId" clId="{D734DDD8-F691-44F1-BFE3-DEC468565CDE}" dt="2024-04-24T07:24:18.540" v="114" actId="2890"/>
        <pc:sldMkLst>
          <pc:docMk/>
          <pc:sldMk cId="362484841" sldId="352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D58E83-2756-4F35-86A3-31B07BD0BCDA}" type="datetimeFigureOut">
              <a:rPr lang="en-IN" smtClean="0"/>
              <a:pPr/>
              <a:t>18-02-2025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E34649-9C1A-4524-8612-C753920C9971}" type="slidenum">
              <a:rPr lang="en-IN" smtClean="0"/>
              <a:pPr/>
              <a:t>‹#›</a:t>
            </a:fld>
            <a:endParaRPr lang="en-IN"/>
          </a:p>
        </p:txBody>
      </p:sp>
    </p:spTree>
    <p:extLst>
      <p:ext uri="{BB962C8B-B14F-4D97-AF65-F5344CB8AC3E}">
        <p14:creationId xmlns:p14="http://schemas.microsoft.com/office/powerpoint/2010/main" val="38842683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199263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4213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4213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4213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4213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4213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4213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4213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4213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4213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421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626450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4213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4213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4213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4213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421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58381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5729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305699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6813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4213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421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b="1"/>
          </a:p>
        </p:txBody>
      </p:sp>
      <p:sp>
        <p:nvSpPr>
          <p:cNvPr id="104" name="Google Shape;10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421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6228E-5996-BEEF-7D2D-69B5F93FF3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FDCECDD-B7C0-4595-1174-3E7C5BCAEB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0DFF7AC-4CA1-FE17-C6D9-A69716B553A6}"/>
              </a:ext>
            </a:extLst>
          </p:cNvPr>
          <p:cNvSpPr>
            <a:spLocks noGrp="1"/>
          </p:cNvSpPr>
          <p:nvPr>
            <p:ph type="dt" sz="half" idx="10"/>
          </p:nvPr>
        </p:nvSpPr>
        <p:spPr/>
        <p:txBody>
          <a:bodyPr/>
          <a:lstStyle/>
          <a:p>
            <a:fld id="{45AA013A-25B9-45A0-9AAA-86993DA53F08}" type="datetimeFigureOut">
              <a:rPr lang="en-IN" smtClean="0"/>
              <a:pPr/>
              <a:t>18-02-2025</a:t>
            </a:fld>
            <a:endParaRPr lang="en-IN"/>
          </a:p>
        </p:txBody>
      </p:sp>
      <p:sp>
        <p:nvSpPr>
          <p:cNvPr id="5" name="Footer Placeholder 4">
            <a:extLst>
              <a:ext uri="{FF2B5EF4-FFF2-40B4-BE49-F238E27FC236}">
                <a16:creationId xmlns:a16="http://schemas.microsoft.com/office/drawing/2014/main" id="{3CF22832-E50F-D739-27C0-E135B711DE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26B3A7-7F12-EDD2-A1FE-B4FD91F9DB8C}"/>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2084680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0620F-4214-DBD6-ACA8-5B6EFC40E2B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8AF36C-07BC-3B2A-561F-D09540B481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7F2658-D54A-230B-2AFF-4A5EC1857C51}"/>
              </a:ext>
            </a:extLst>
          </p:cNvPr>
          <p:cNvSpPr>
            <a:spLocks noGrp="1"/>
          </p:cNvSpPr>
          <p:nvPr>
            <p:ph type="dt" sz="half" idx="10"/>
          </p:nvPr>
        </p:nvSpPr>
        <p:spPr/>
        <p:txBody>
          <a:bodyPr/>
          <a:lstStyle/>
          <a:p>
            <a:fld id="{45AA013A-25B9-45A0-9AAA-86993DA53F08}" type="datetimeFigureOut">
              <a:rPr lang="en-IN" smtClean="0"/>
              <a:pPr/>
              <a:t>18-02-2025</a:t>
            </a:fld>
            <a:endParaRPr lang="en-IN"/>
          </a:p>
        </p:txBody>
      </p:sp>
      <p:sp>
        <p:nvSpPr>
          <p:cNvPr id="5" name="Footer Placeholder 4">
            <a:extLst>
              <a:ext uri="{FF2B5EF4-FFF2-40B4-BE49-F238E27FC236}">
                <a16:creationId xmlns:a16="http://schemas.microsoft.com/office/drawing/2014/main" id="{39BED1D5-DC17-8FAD-0011-42D211C388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696BFC-8D7E-1897-9B24-5D4DD8EE24AF}"/>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3061269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C21D82-10CF-2838-AB6F-2E6DE44BC2F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34A882-9628-0F63-031B-D8C863A88E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50B9C5-3AA7-999D-0F8B-52311263236D}"/>
              </a:ext>
            </a:extLst>
          </p:cNvPr>
          <p:cNvSpPr>
            <a:spLocks noGrp="1"/>
          </p:cNvSpPr>
          <p:nvPr>
            <p:ph type="dt" sz="half" idx="10"/>
          </p:nvPr>
        </p:nvSpPr>
        <p:spPr/>
        <p:txBody>
          <a:bodyPr/>
          <a:lstStyle/>
          <a:p>
            <a:fld id="{45AA013A-25B9-45A0-9AAA-86993DA53F08}" type="datetimeFigureOut">
              <a:rPr lang="en-IN" smtClean="0"/>
              <a:pPr/>
              <a:t>18-02-2025</a:t>
            </a:fld>
            <a:endParaRPr lang="en-IN"/>
          </a:p>
        </p:txBody>
      </p:sp>
      <p:sp>
        <p:nvSpPr>
          <p:cNvPr id="5" name="Footer Placeholder 4">
            <a:extLst>
              <a:ext uri="{FF2B5EF4-FFF2-40B4-BE49-F238E27FC236}">
                <a16:creationId xmlns:a16="http://schemas.microsoft.com/office/drawing/2014/main" id="{1C58BE4E-026E-1C60-37DD-2857CFCCE9E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421273E-539F-C9A1-0A0B-6DF9252B24F0}"/>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1257380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101AE-C4D1-7139-AD4A-45C8DE224F4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E14F223-BDAD-1B08-F618-CD462DACE4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7C432CE-2087-0427-8045-5C886A2943A8}"/>
              </a:ext>
            </a:extLst>
          </p:cNvPr>
          <p:cNvSpPr>
            <a:spLocks noGrp="1"/>
          </p:cNvSpPr>
          <p:nvPr>
            <p:ph type="dt" sz="half" idx="10"/>
          </p:nvPr>
        </p:nvSpPr>
        <p:spPr/>
        <p:txBody>
          <a:bodyPr/>
          <a:lstStyle/>
          <a:p>
            <a:fld id="{45AA013A-25B9-45A0-9AAA-86993DA53F08}" type="datetimeFigureOut">
              <a:rPr lang="en-IN" smtClean="0"/>
              <a:pPr/>
              <a:t>18-02-2025</a:t>
            </a:fld>
            <a:endParaRPr lang="en-IN"/>
          </a:p>
        </p:txBody>
      </p:sp>
      <p:sp>
        <p:nvSpPr>
          <p:cNvPr id="5" name="Footer Placeholder 4">
            <a:extLst>
              <a:ext uri="{FF2B5EF4-FFF2-40B4-BE49-F238E27FC236}">
                <a16:creationId xmlns:a16="http://schemas.microsoft.com/office/drawing/2014/main" id="{0E1C0320-9218-6CC7-28D8-9407CA7670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73C758-3349-7244-FC01-15BFBCD8A65C}"/>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2929964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4F11F-59A6-C62C-C9A1-5471E4B13F0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FACF0FC-591A-1C62-87B2-2587DAF2CA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30E8B8-7DBC-F267-F764-E05AB1433CE1}"/>
              </a:ext>
            </a:extLst>
          </p:cNvPr>
          <p:cNvSpPr>
            <a:spLocks noGrp="1"/>
          </p:cNvSpPr>
          <p:nvPr>
            <p:ph type="dt" sz="half" idx="10"/>
          </p:nvPr>
        </p:nvSpPr>
        <p:spPr/>
        <p:txBody>
          <a:bodyPr/>
          <a:lstStyle/>
          <a:p>
            <a:fld id="{45AA013A-25B9-45A0-9AAA-86993DA53F08}" type="datetimeFigureOut">
              <a:rPr lang="en-IN" smtClean="0"/>
              <a:pPr/>
              <a:t>18-02-2025</a:t>
            </a:fld>
            <a:endParaRPr lang="en-IN"/>
          </a:p>
        </p:txBody>
      </p:sp>
      <p:sp>
        <p:nvSpPr>
          <p:cNvPr id="5" name="Footer Placeholder 4">
            <a:extLst>
              <a:ext uri="{FF2B5EF4-FFF2-40B4-BE49-F238E27FC236}">
                <a16:creationId xmlns:a16="http://schemas.microsoft.com/office/drawing/2014/main" id="{8E4A069B-75F7-D8ED-5497-560E0A26C6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749602-600C-4713-4A5A-8001B1AC527F}"/>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3855820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E6438-6EF0-959E-7477-49A3E2BD619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7DE9F84-C542-20DE-5385-0CFC4F34923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A3C8CF0-B542-A2C3-ED52-769D9F22EB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C2E5F8B-E214-A193-4AD5-9AC77A5A2E22}"/>
              </a:ext>
            </a:extLst>
          </p:cNvPr>
          <p:cNvSpPr>
            <a:spLocks noGrp="1"/>
          </p:cNvSpPr>
          <p:nvPr>
            <p:ph type="dt" sz="half" idx="10"/>
          </p:nvPr>
        </p:nvSpPr>
        <p:spPr/>
        <p:txBody>
          <a:bodyPr/>
          <a:lstStyle/>
          <a:p>
            <a:fld id="{45AA013A-25B9-45A0-9AAA-86993DA53F08}" type="datetimeFigureOut">
              <a:rPr lang="en-IN" smtClean="0"/>
              <a:pPr/>
              <a:t>18-02-2025</a:t>
            </a:fld>
            <a:endParaRPr lang="en-IN"/>
          </a:p>
        </p:txBody>
      </p:sp>
      <p:sp>
        <p:nvSpPr>
          <p:cNvPr id="6" name="Footer Placeholder 5">
            <a:extLst>
              <a:ext uri="{FF2B5EF4-FFF2-40B4-BE49-F238E27FC236}">
                <a16:creationId xmlns:a16="http://schemas.microsoft.com/office/drawing/2014/main" id="{E2965F36-1773-EED0-6F00-5275372FFE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8B7A7D-A963-4116-2586-752C9A0ADA05}"/>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2363944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437D3-7984-1843-4DF4-EDC12568A6A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385190D-0033-B57F-86BA-B4822F4FED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E27762-E4E4-DD52-C139-0658492980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53B2F3F-4AF6-434E-993B-51CAE6A201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04CD2C-A8F7-5BF8-BEA9-626080E128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C6EFA8A-D6C3-AF77-F97A-4BB4E6FCAF25}"/>
              </a:ext>
            </a:extLst>
          </p:cNvPr>
          <p:cNvSpPr>
            <a:spLocks noGrp="1"/>
          </p:cNvSpPr>
          <p:nvPr>
            <p:ph type="dt" sz="half" idx="10"/>
          </p:nvPr>
        </p:nvSpPr>
        <p:spPr/>
        <p:txBody>
          <a:bodyPr/>
          <a:lstStyle/>
          <a:p>
            <a:fld id="{45AA013A-25B9-45A0-9AAA-86993DA53F08}" type="datetimeFigureOut">
              <a:rPr lang="en-IN" smtClean="0"/>
              <a:pPr/>
              <a:t>18-02-2025</a:t>
            </a:fld>
            <a:endParaRPr lang="en-IN"/>
          </a:p>
        </p:txBody>
      </p:sp>
      <p:sp>
        <p:nvSpPr>
          <p:cNvPr id="8" name="Footer Placeholder 7">
            <a:extLst>
              <a:ext uri="{FF2B5EF4-FFF2-40B4-BE49-F238E27FC236}">
                <a16:creationId xmlns:a16="http://schemas.microsoft.com/office/drawing/2014/main" id="{89788343-98E4-8FED-B022-5BF85F698EE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A38947D-6C36-BE16-B9D7-D374C83B39BF}"/>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1513010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C4561-4465-C7A0-8AC4-CC668ACA217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46860E4-B7E4-E81F-46D9-2B08D4AC6EE2}"/>
              </a:ext>
            </a:extLst>
          </p:cNvPr>
          <p:cNvSpPr>
            <a:spLocks noGrp="1"/>
          </p:cNvSpPr>
          <p:nvPr>
            <p:ph type="dt" sz="half" idx="10"/>
          </p:nvPr>
        </p:nvSpPr>
        <p:spPr/>
        <p:txBody>
          <a:bodyPr/>
          <a:lstStyle/>
          <a:p>
            <a:fld id="{45AA013A-25B9-45A0-9AAA-86993DA53F08}" type="datetimeFigureOut">
              <a:rPr lang="en-IN" smtClean="0"/>
              <a:pPr/>
              <a:t>18-02-2025</a:t>
            </a:fld>
            <a:endParaRPr lang="en-IN"/>
          </a:p>
        </p:txBody>
      </p:sp>
      <p:sp>
        <p:nvSpPr>
          <p:cNvPr id="4" name="Footer Placeholder 3">
            <a:extLst>
              <a:ext uri="{FF2B5EF4-FFF2-40B4-BE49-F238E27FC236}">
                <a16:creationId xmlns:a16="http://schemas.microsoft.com/office/drawing/2014/main" id="{79FAB823-6BB9-2109-B769-F355880BC83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A4090F7-F34B-BDFD-74E9-82D051BEB9E8}"/>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667167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23AC81-863B-11CF-7FDA-9A95BEA03C2B}"/>
              </a:ext>
            </a:extLst>
          </p:cNvPr>
          <p:cNvSpPr>
            <a:spLocks noGrp="1"/>
          </p:cNvSpPr>
          <p:nvPr>
            <p:ph type="dt" sz="half" idx="10"/>
          </p:nvPr>
        </p:nvSpPr>
        <p:spPr/>
        <p:txBody>
          <a:bodyPr/>
          <a:lstStyle/>
          <a:p>
            <a:fld id="{45AA013A-25B9-45A0-9AAA-86993DA53F08}" type="datetimeFigureOut">
              <a:rPr lang="en-IN" smtClean="0"/>
              <a:pPr/>
              <a:t>18-02-2025</a:t>
            </a:fld>
            <a:endParaRPr lang="en-IN"/>
          </a:p>
        </p:txBody>
      </p:sp>
      <p:sp>
        <p:nvSpPr>
          <p:cNvPr id="3" name="Footer Placeholder 2">
            <a:extLst>
              <a:ext uri="{FF2B5EF4-FFF2-40B4-BE49-F238E27FC236}">
                <a16:creationId xmlns:a16="http://schemas.microsoft.com/office/drawing/2014/main" id="{3544D250-CD0A-AFEE-A3BD-77427FF2002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1760054-1473-5214-3F45-9C08C5812661}"/>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3788979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A8423-27EA-6BB4-FA53-D1347AC8C0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4FE41E3-B450-9F59-E301-98647A0B17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310D6AA-23AA-386B-69E5-30865DC407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765DCF-E699-5491-471D-E9A82ACCFF0E}"/>
              </a:ext>
            </a:extLst>
          </p:cNvPr>
          <p:cNvSpPr>
            <a:spLocks noGrp="1"/>
          </p:cNvSpPr>
          <p:nvPr>
            <p:ph type="dt" sz="half" idx="10"/>
          </p:nvPr>
        </p:nvSpPr>
        <p:spPr/>
        <p:txBody>
          <a:bodyPr/>
          <a:lstStyle/>
          <a:p>
            <a:fld id="{45AA013A-25B9-45A0-9AAA-86993DA53F08}" type="datetimeFigureOut">
              <a:rPr lang="en-IN" smtClean="0"/>
              <a:pPr/>
              <a:t>18-02-2025</a:t>
            </a:fld>
            <a:endParaRPr lang="en-IN"/>
          </a:p>
        </p:txBody>
      </p:sp>
      <p:sp>
        <p:nvSpPr>
          <p:cNvPr id="6" name="Footer Placeholder 5">
            <a:extLst>
              <a:ext uri="{FF2B5EF4-FFF2-40B4-BE49-F238E27FC236}">
                <a16:creationId xmlns:a16="http://schemas.microsoft.com/office/drawing/2014/main" id="{8974BEA7-454C-7314-FF7C-C034883857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2766AC-EC7F-94CE-634E-877FE6EF05E1}"/>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2963244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47970-7893-6770-D390-6166F680DE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345538C-C5B1-B6F3-9D00-261A6A5985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F5CCF34-6013-8163-F487-02EACF5153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451F65-428D-90C9-0306-9B6585FD13D4}"/>
              </a:ext>
            </a:extLst>
          </p:cNvPr>
          <p:cNvSpPr>
            <a:spLocks noGrp="1"/>
          </p:cNvSpPr>
          <p:nvPr>
            <p:ph type="dt" sz="half" idx="10"/>
          </p:nvPr>
        </p:nvSpPr>
        <p:spPr/>
        <p:txBody>
          <a:bodyPr/>
          <a:lstStyle/>
          <a:p>
            <a:fld id="{45AA013A-25B9-45A0-9AAA-86993DA53F08}" type="datetimeFigureOut">
              <a:rPr lang="en-IN" smtClean="0"/>
              <a:pPr/>
              <a:t>18-02-2025</a:t>
            </a:fld>
            <a:endParaRPr lang="en-IN"/>
          </a:p>
        </p:txBody>
      </p:sp>
      <p:sp>
        <p:nvSpPr>
          <p:cNvPr id="6" name="Footer Placeholder 5">
            <a:extLst>
              <a:ext uri="{FF2B5EF4-FFF2-40B4-BE49-F238E27FC236}">
                <a16:creationId xmlns:a16="http://schemas.microsoft.com/office/drawing/2014/main" id="{7177F0A6-7C72-A6E6-54EC-C1C40AFA203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30B0419-D635-F3A8-327D-4CD033B7A587}"/>
              </a:ext>
            </a:extLst>
          </p:cNvPr>
          <p:cNvSpPr>
            <a:spLocks noGrp="1"/>
          </p:cNvSpPr>
          <p:nvPr>
            <p:ph type="sldNum" sz="quarter" idx="12"/>
          </p:nvPr>
        </p:nvSpPr>
        <p:spPr/>
        <p:txBody>
          <a:bodyPr/>
          <a:lstStyle/>
          <a:p>
            <a:fld id="{C5647632-1E11-4065-B9E5-98A948FE5CE4}" type="slidenum">
              <a:rPr lang="en-IN" smtClean="0"/>
              <a:pPr/>
              <a:t>‹#›</a:t>
            </a:fld>
            <a:endParaRPr lang="en-IN"/>
          </a:p>
        </p:txBody>
      </p:sp>
    </p:spTree>
    <p:extLst>
      <p:ext uri="{BB962C8B-B14F-4D97-AF65-F5344CB8AC3E}">
        <p14:creationId xmlns:p14="http://schemas.microsoft.com/office/powerpoint/2010/main" val="90553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2F5BB0-BC1D-223F-A810-6BA2B328E7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FDB2490-BDEF-82DC-6749-AA143A7D8E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137E66-3A26-5422-D8E8-8D13AF346A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AA013A-25B9-45A0-9AAA-86993DA53F08}" type="datetimeFigureOut">
              <a:rPr lang="en-IN" smtClean="0"/>
              <a:pPr/>
              <a:t>18-02-2025</a:t>
            </a:fld>
            <a:endParaRPr lang="en-IN"/>
          </a:p>
        </p:txBody>
      </p:sp>
      <p:sp>
        <p:nvSpPr>
          <p:cNvPr id="5" name="Footer Placeholder 4">
            <a:extLst>
              <a:ext uri="{FF2B5EF4-FFF2-40B4-BE49-F238E27FC236}">
                <a16:creationId xmlns:a16="http://schemas.microsoft.com/office/drawing/2014/main" id="{2FCE24BB-DE37-169D-9995-9D73D55395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358A0E0-735B-ABC6-F17F-D42ED9D880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647632-1E11-4065-B9E5-98A948FE5CE4}" type="slidenum">
              <a:rPr lang="en-IN" smtClean="0"/>
              <a:pPr/>
              <a:t>‹#›</a:t>
            </a:fld>
            <a:endParaRPr lang="en-IN"/>
          </a:p>
        </p:txBody>
      </p:sp>
    </p:spTree>
    <p:extLst>
      <p:ext uri="{BB962C8B-B14F-4D97-AF65-F5344CB8AC3E}">
        <p14:creationId xmlns:p14="http://schemas.microsoft.com/office/powerpoint/2010/main" val="3145126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685659" y="1097851"/>
            <a:ext cx="10907041" cy="4216499"/>
          </a:xfrm>
          <a:prstGeom prst="rect">
            <a:avLst/>
          </a:prstGeom>
          <a:noFill/>
          <a:ln>
            <a:noFill/>
          </a:ln>
        </p:spPr>
        <p:txBody>
          <a:bodyPr spcFirstLastPara="1" wrap="square" lIns="91425" tIns="45700" rIns="91425" bIns="45700" anchor="t" anchorCtr="0">
            <a:spAutoFit/>
          </a:bodyPr>
          <a:lstStyle/>
          <a:p>
            <a:pPr>
              <a:lnSpc>
                <a:spcPct val="200000"/>
              </a:lnSpc>
              <a:defRPr/>
            </a:pPr>
            <a:r>
              <a:rPr lang="en-IN" sz="2500" b="1" i="0" dirty="0">
                <a:solidFill>
                  <a:srgbClr val="000000"/>
                </a:solidFill>
                <a:effectLst/>
                <a:latin typeface="Nunito Sans" pitchFamily="2" charset="0"/>
              </a:rPr>
              <a:t>What is MongoDB?</a:t>
            </a:r>
          </a:p>
          <a:p>
            <a:pPr algn="l">
              <a:lnSpc>
                <a:spcPct val="200000"/>
              </a:lnSpc>
              <a:buFont typeface="Arial" panose="020B0604020202020204" pitchFamily="34" charset="0"/>
              <a:buChar char="•"/>
            </a:pPr>
            <a:r>
              <a:rPr lang="en-US" sz="2500" dirty="0">
                <a:solidFill>
                  <a:prstClr val="black"/>
                </a:solidFill>
                <a:latin typeface="Nunito Sans" pitchFamily="2" charset="0"/>
              </a:rPr>
              <a:t> </a:t>
            </a:r>
            <a:r>
              <a:rPr lang="en-US" sz="2100" dirty="0">
                <a:solidFill>
                  <a:prstClr val="black"/>
                </a:solidFill>
                <a:latin typeface="Nunito Sans" pitchFamily="2" charset="0"/>
              </a:rPr>
              <a:t>MongoDB is a popular open-source, NoSQL database that stores data in a document-oriented format. Unlike traditional relational databases, which store data in tables.</a:t>
            </a:r>
          </a:p>
          <a:p>
            <a:pPr algn="l">
              <a:lnSpc>
                <a:spcPct val="200000"/>
              </a:lnSpc>
              <a:buFont typeface="Arial" panose="020B0604020202020204" pitchFamily="34" charset="0"/>
              <a:buChar char="•"/>
            </a:pPr>
            <a:r>
              <a:rPr lang="en-US" sz="2100" dirty="0">
                <a:solidFill>
                  <a:prstClr val="black"/>
                </a:solidFill>
                <a:latin typeface="Nunito Sans" pitchFamily="2" charset="0"/>
              </a:rPr>
              <a:t>MongoDB  stores data as JSON-like documents, making it more flexible and scalable.</a:t>
            </a:r>
          </a:p>
          <a:p>
            <a:pPr algn="l">
              <a:lnSpc>
                <a:spcPct val="200000"/>
              </a:lnSpc>
              <a:buFont typeface="Arial" panose="020B0604020202020204" pitchFamily="34" charset="0"/>
              <a:buChar char="•"/>
            </a:pPr>
            <a:r>
              <a:rPr lang="en-US" sz="2100" dirty="0">
                <a:solidFill>
                  <a:prstClr val="black"/>
                </a:solidFill>
                <a:latin typeface="Nunito Sans" pitchFamily="2" charset="0"/>
              </a:rPr>
              <a:t>The name “MongoDB” is derived from the word “humongous”</a:t>
            </a:r>
          </a:p>
          <a:p>
            <a:pPr algn="l">
              <a:lnSpc>
                <a:spcPct val="200000"/>
              </a:lnSpc>
              <a:buFont typeface="Arial" panose="020B0604020202020204" pitchFamily="34" charset="0"/>
              <a:buChar char="•"/>
            </a:pPr>
            <a:r>
              <a:rPr lang="en-US" sz="2100" dirty="0">
                <a:solidFill>
                  <a:prstClr val="black"/>
                </a:solidFill>
                <a:latin typeface="Nunito Sans" pitchFamily="2" charset="0"/>
              </a:rPr>
              <a:t>BSON documents are the format used for data stored in MongoDB </a:t>
            </a:r>
            <a:endParaRPr lang="en-US" sz="2500" b="0" i="0" dirty="0">
              <a:solidFill>
                <a:srgbClr val="000000"/>
              </a:solidFill>
              <a:effectLst/>
              <a:latin typeface="Nunito Sans" pitchFamily="2" charset="0"/>
            </a:endParaRP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lang="en-GB" sz="4800" b="1"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MongoDB</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spTree>
    <p:extLst>
      <p:ext uri="{BB962C8B-B14F-4D97-AF65-F5344CB8AC3E}">
        <p14:creationId xmlns:p14="http://schemas.microsoft.com/office/powerpoint/2010/main" val="60314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1284959" y="2914937"/>
            <a:ext cx="10907041" cy="3831778"/>
          </a:xfrm>
          <a:prstGeom prst="rect">
            <a:avLst/>
          </a:prstGeom>
          <a:noFill/>
          <a:ln>
            <a:noFill/>
          </a:ln>
        </p:spPr>
        <p:txBody>
          <a:bodyPr spcFirstLastPara="1" wrap="square" lIns="91425" tIns="45700" rIns="91425" bIns="45700" anchor="t" anchorCtr="0">
            <a:spAutoFit/>
          </a:bodyPr>
          <a:lstStyle/>
          <a:p>
            <a:pPr>
              <a:lnSpc>
                <a:spcPct val="150000"/>
              </a:lnSpc>
              <a:defRPr/>
            </a:pPr>
            <a:r>
              <a:rPr lang="en-US" dirty="0">
                <a:solidFill>
                  <a:srgbClr val="000000"/>
                </a:solidFill>
                <a:latin typeface="Nunito Sans" pitchFamily="2" charset="0"/>
              </a:rPr>
              <a:t>	"email":"stanley@tutorjoes.in",</a:t>
            </a:r>
          </a:p>
          <a:p>
            <a:pPr>
              <a:lnSpc>
                <a:spcPct val="150000"/>
              </a:lnSpc>
              <a:defRPr/>
            </a:pPr>
            <a:r>
              <a:rPr lang="en-US" dirty="0">
                <a:solidFill>
                  <a:srgbClr val="000000"/>
                </a:solidFill>
                <a:latin typeface="Nunito Sans" pitchFamily="2" charset="0"/>
              </a:rPr>
              <a:t>	"phone": "9043017689“</a:t>
            </a:r>
          </a:p>
          <a:p>
            <a:pPr>
              <a:lnSpc>
                <a:spcPct val="150000"/>
              </a:lnSpc>
              <a:defRPr/>
            </a:pPr>
            <a:r>
              <a:rPr lang="en-US" b="0" i="0" dirty="0">
                <a:solidFill>
                  <a:srgbClr val="000000"/>
                </a:solidFill>
                <a:effectLst/>
                <a:latin typeface="Nunito Sans" pitchFamily="2" charset="0"/>
              </a:rPr>
              <a:t>}</a:t>
            </a:r>
          </a:p>
          <a:p>
            <a:pPr>
              <a:lnSpc>
                <a:spcPct val="150000"/>
              </a:lnSpc>
              <a:defRPr/>
            </a:pPr>
            <a:r>
              <a:rPr lang="en-US" b="0" i="0" dirty="0">
                <a:solidFill>
                  <a:srgbClr val="000000"/>
                </a:solidFill>
                <a:effectLst/>
                <a:latin typeface="Nunito Sans" pitchFamily="2" charset="0"/>
              </a:rPr>
              <a:t>{</a:t>
            </a:r>
          </a:p>
          <a:p>
            <a:pPr>
              <a:lnSpc>
                <a:spcPct val="150000"/>
              </a:lnSpc>
              <a:defRPr/>
            </a:pPr>
            <a:r>
              <a:rPr lang="en-US" dirty="0">
                <a:solidFill>
                  <a:srgbClr val="000000"/>
                </a:solidFill>
                <a:latin typeface="Nunito Sans" pitchFamily="2" charset="0"/>
              </a:rPr>
              <a:t>	 "id":2,</a:t>
            </a:r>
          </a:p>
          <a:p>
            <a:pPr>
              <a:lnSpc>
                <a:spcPct val="150000"/>
              </a:lnSpc>
              <a:defRPr/>
            </a:pPr>
            <a:r>
              <a:rPr lang="en-US" dirty="0">
                <a:solidFill>
                  <a:srgbClr val="000000"/>
                </a:solidFill>
                <a:latin typeface="Nunito Sans" pitchFamily="2" charset="0"/>
              </a:rPr>
              <a:t>	"name": “Ram Kumar",</a:t>
            </a:r>
          </a:p>
          <a:p>
            <a:pPr>
              <a:lnSpc>
                <a:spcPct val="150000"/>
              </a:lnSpc>
              <a:defRPr/>
            </a:pPr>
            <a:r>
              <a:rPr lang="en-US" dirty="0">
                <a:solidFill>
                  <a:srgbClr val="000000"/>
                </a:solidFill>
                <a:latin typeface="Nunito Sans" pitchFamily="2" charset="0"/>
              </a:rPr>
              <a:t>	"age":35,</a:t>
            </a:r>
          </a:p>
          <a:p>
            <a:pPr>
              <a:lnSpc>
                <a:spcPct val="150000"/>
              </a:lnSpc>
              <a:defRPr/>
            </a:pPr>
            <a:r>
              <a:rPr lang="en-US" dirty="0">
                <a:solidFill>
                  <a:srgbClr val="000000"/>
                </a:solidFill>
                <a:latin typeface="Nunito Sans" pitchFamily="2" charset="0"/>
              </a:rPr>
              <a:t>	"email":“ram@gmail.com",</a:t>
            </a:r>
          </a:p>
          <a:p>
            <a:pPr>
              <a:lnSpc>
                <a:spcPct val="150000"/>
              </a:lnSpc>
              <a:defRPr/>
            </a:pPr>
            <a:r>
              <a:rPr lang="en-US" b="0" i="0" dirty="0">
                <a:solidFill>
                  <a:srgbClr val="000000"/>
                </a:solidFill>
                <a:effectLst/>
                <a:latin typeface="Nunito Sans" pitchFamily="2" charset="0"/>
              </a:rPr>
              <a:t>}</a:t>
            </a: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lang="en-GB" sz="4800" b="1"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MongoDB</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6" name="Google Shape;106;p3"/>
          <p:cNvSpPr txBox="1"/>
          <p:nvPr/>
        </p:nvSpPr>
        <p:spPr>
          <a:xfrm>
            <a:off x="1021059" y="783659"/>
            <a:ext cx="4679282" cy="738623"/>
          </a:xfrm>
          <a:prstGeom prst="rect">
            <a:avLst/>
          </a:prstGeom>
          <a:noFill/>
          <a:ln>
            <a:noFill/>
          </a:ln>
        </p:spPr>
        <p:txBody>
          <a:bodyPr spcFirstLastPara="1" wrap="square" lIns="91425" tIns="45700" rIns="91425" bIns="45700" anchor="t" anchorCtr="0">
            <a:spAutoFit/>
          </a:bodyPr>
          <a:lstStyle/>
          <a:p>
            <a:pPr>
              <a:lnSpc>
                <a:spcPct val="200000"/>
              </a:lnSpc>
              <a:defRPr/>
            </a:pPr>
            <a:r>
              <a:rPr lang="en-US" sz="2100" b="1" dirty="0">
                <a:solidFill>
                  <a:srgbClr val="000000"/>
                </a:solidFill>
                <a:latin typeface="Nunito Sans" pitchFamily="2" charset="0"/>
              </a:rPr>
              <a:t>MongoDB (schema-less)</a:t>
            </a:r>
          </a:p>
        </p:txBody>
      </p:sp>
      <p:sp>
        <p:nvSpPr>
          <p:cNvPr id="8" name="Google Shape;106;p3"/>
          <p:cNvSpPr txBox="1"/>
          <p:nvPr/>
        </p:nvSpPr>
        <p:spPr>
          <a:xfrm>
            <a:off x="467934" y="1285875"/>
            <a:ext cx="10941499" cy="1754286"/>
          </a:xfrm>
          <a:prstGeom prst="rect">
            <a:avLst/>
          </a:prstGeom>
          <a:noFill/>
          <a:ln>
            <a:noFill/>
          </a:ln>
        </p:spPr>
        <p:txBody>
          <a:bodyPr spcFirstLastPara="1" wrap="square" lIns="91425" tIns="45700" rIns="91425" bIns="45700" anchor="t" anchorCtr="0">
            <a:spAutoFit/>
          </a:bodyPr>
          <a:lstStyle/>
          <a:p>
            <a:pPr>
              <a:lnSpc>
                <a:spcPct val="150000"/>
              </a:lnSpc>
              <a:defRPr/>
            </a:pPr>
            <a:r>
              <a:rPr lang="en-US" dirty="0">
                <a:solidFill>
                  <a:srgbClr val="000000"/>
                </a:solidFill>
                <a:latin typeface="Nunito Sans" pitchFamily="2" charset="0"/>
              </a:rPr>
              <a:t>          {</a:t>
            </a:r>
          </a:p>
          <a:p>
            <a:pPr>
              <a:lnSpc>
                <a:spcPct val="150000"/>
              </a:lnSpc>
              <a:defRPr/>
            </a:pPr>
            <a:r>
              <a:rPr lang="en-US" dirty="0">
                <a:solidFill>
                  <a:srgbClr val="000000"/>
                </a:solidFill>
                <a:latin typeface="Nunito Sans" pitchFamily="2" charset="0"/>
              </a:rPr>
              <a:t>		"id":1,</a:t>
            </a:r>
          </a:p>
          <a:p>
            <a:pPr>
              <a:lnSpc>
                <a:spcPct val="150000"/>
              </a:lnSpc>
              <a:defRPr/>
            </a:pPr>
            <a:r>
              <a:rPr lang="en-US" dirty="0">
                <a:solidFill>
                  <a:srgbClr val="000000"/>
                </a:solidFill>
                <a:latin typeface="Nunito Sans" pitchFamily="2" charset="0"/>
              </a:rPr>
              <a:t>		"name": "Tutor Joes",</a:t>
            </a:r>
          </a:p>
          <a:p>
            <a:pPr>
              <a:lnSpc>
                <a:spcPct val="150000"/>
              </a:lnSpc>
              <a:defRPr/>
            </a:pPr>
            <a:r>
              <a:rPr lang="en-US" dirty="0">
                <a:solidFill>
                  <a:srgbClr val="000000"/>
                </a:solidFill>
                <a:latin typeface="Nunito Sans" pitchFamily="2" charset="0"/>
              </a:rPr>
              <a:t>		"age":35,</a:t>
            </a:r>
            <a:endParaRPr lang="en-US" i="0" dirty="0">
              <a:solidFill>
                <a:srgbClr val="000000"/>
              </a:solidFill>
              <a:effectLst/>
              <a:latin typeface="Nunito Sans" pitchFamily="2" charset="0"/>
            </a:endParaRPr>
          </a:p>
        </p:txBody>
      </p:sp>
    </p:spTree>
    <p:extLst>
      <p:ext uri="{BB962C8B-B14F-4D97-AF65-F5344CB8AC3E}">
        <p14:creationId xmlns:p14="http://schemas.microsoft.com/office/powerpoint/2010/main" val="2300732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685659" y="1097851"/>
            <a:ext cx="10907041" cy="2893059"/>
          </a:xfrm>
          <a:prstGeom prst="rect">
            <a:avLst/>
          </a:prstGeom>
          <a:noFill/>
          <a:ln>
            <a:noFill/>
          </a:ln>
        </p:spPr>
        <p:txBody>
          <a:bodyPr spcFirstLastPara="1" wrap="square" lIns="91425" tIns="45700" rIns="91425" bIns="45700" anchor="t" anchorCtr="0">
            <a:spAutoFit/>
          </a:bodyPr>
          <a:lstStyle/>
          <a:p>
            <a:pPr>
              <a:lnSpc>
                <a:spcPct val="200000"/>
              </a:lnSpc>
              <a:defRPr/>
            </a:pPr>
            <a:r>
              <a:rPr lang="en-US" sz="2500" b="1" dirty="0">
                <a:solidFill>
                  <a:srgbClr val="000000"/>
                </a:solidFill>
                <a:latin typeface="Nunito Sans" pitchFamily="2" charset="0"/>
              </a:rPr>
              <a:t>MongoDB Features</a:t>
            </a:r>
            <a:endParaRPr lang="en-IN" sz="2500" b="1" i="0" dirty="0">
              <a:solidFill>
                <a:srgbClr val="000000"/>
              </a:solidFill>
              <a:effectLst/>
              <a:latin typeface="Nunito Sans" pitchFamily="2" charset="0"/>
            </a:endParaRPr>
          </a:p>
          <a:p>
            <a:pPr>
              <a:lnSpc>
                <a:spcPct val="150000"/>
              </a:lnSpc>
              <a:buFont typeface="Arial" panose="020B0604020202020204" pitchFamily="34" charset="0"/>
              <a:buChar char="•"/>
            </a:pPr>
            <a:r>
              <a:rPr lang="en-US" sz="2500" dirty="0">
                <a:solidFill>
                  <a:prstClr val="black"/>
                </a:solidFill>
                <a:latin typeface="Nunito Sans" pitchFamily="2" charset="0"/>
              </a:rPr>
              <a:t> </a:t>
            </a:r>
            <a:r>
              <a:rPr lang="en-US" sz="2100" dirty="0">
                <a:solidFill>
                  <a:srgbClr val="000000"/>
                </a:solidFill>
                <a:latin typeface="Nunito Sans" pitchFamily="2" charset="0"/>
              </a:rPr>
              <a:t>MongoDB is document-oriented this means that data is stored in the form of documents, which are similar to JSON (JavaScript Object Notation) objects, instead of being stored in tables with fixed columns and rows like in a traditional relational database. Each document has unique system generated key.</a:t>
            </a:r>
            <a:endParaRPr lang="en-US" sz="2100" i="0" dirty="0">
              <a:solidFill>
                <a:srgbClr val="000000"/>
              </a:solidFill>
              <a:effectLst/>
              <a:latin typeface="Nunito Sans" pitchFamily="2" charset="0"/>
            </a:endParaRP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lang="en-GB" sz="4800" b="1"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MongoDB</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pic>
        <p:nvPicPr>
          <p:cNvPr id="5122" name="Picture 2" descr="C:\Users\Windows10Pro\Downloads\download.png"/>
          <p:cNvPicPr>
            <a:picLocks noChangeAspect="1" noChangeArrowheads="1"/>
          </p:cNvPicPr>
          <p:nvPr/>
        </p:nvPicPr>
        <p:blipFill rotWithShape="1">
          <a:blip r:embed="rId4"/>
          <a:srcRect t="8087" r="6789" b="6961"/>
          <a:stretch/>
        </p:blipFill>
        <p:spPr bwMode="auto">
          <a:xfrm>
            <a:off x="3737146" y="3890509"/>
            <a:ext cx="3961511" cy="2874301"/>
          </a:xfrm>
          <a:prstGeom prst="rect">
            <a:avLst/>
          </a:prstGeom>
          <a:noFill/>
        </p:spPr>
      </p:pic>
    </p:spTree>
    <p:extLst>
      <p:ext uri="{BB962C8B-B14F-4D97-AF65-F5344CB8AC3E}">
        <p14:creationId xmlns:p14="http://schemas.microsoft.com/office/powerpoint/2010/main" val="2300732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685659" y="1097851"/>
            <a:ext cx="10907041" cy="2893059"/>
          </a:xfrm>
          <a:prstGeom prst="rect">
            <a:avLst/>
          </a:prstGeom>
          <a:noFill/>
          <a:ln>
            <a:noFill/>
          </a:ln>
        </p:spPr>
        <p:txBody>
          <a:bodyPr spcFirstLastPara="1" wrap="square" lIns="91425" tIns="45700" rIns="91425" bIns="45700" anchor="t" anchorCtr="0">
            <a:spAutoFit/>
          </a:bodyPr>
          <a:lstStyle/>
          <a:p>
            <a:pPr>
              <a:lnSpc>
                <a:spcPct val="200000"/>
              </a:lnSpc>
              <a:defRPr/>
            </a:pPr>
            <a:r>
              <a:rPr lang="en-US" sz="2500" b="1" dirty="0">
                <a:solidFill>
                  <a:srgbClr val="000000"/>
                </a:solidFill>
                <a:latin typeface="Nunito Sans" pitchFamily="2" charset="0"/>
              </a:rPr>
              <a:t> MongoDB Features</a:t>
            </a:r>
            <a:endParaRPr lang="en-IN" sz="2500" b="1" i="0" dirty="0">
              <a:solidFill>
                <a:srgbClr val="000000"/>
              </a:solidFill>
              <a:effectLst/>
              <a:latin typeface="Nunito Sans" pitchFamily="2" charset="0"/>
            </a:endParaRPr>
          </a:p>
          <a:p>
            <a:pPr>
              <a:lnSpc>
                <a:spcPct val="150000"/>
              </a:lnSpc>
              <a:buFont typeface="Arial" panose="020B0604020202020204" pitchFamily="34" charset="0"/>
              <a:buChar char="•"/>
            </a:pPr>
            <a:r>
              <a:rPr lang="en-US" sz="2500" dirty="0">
                <a:solidFill>
                  <a:prstClr val="black"/>
                </a:solidFill>
                <a:latin typeface="Nunito Sans" pitchFamily="2" charset="0"/>
              </a:rPr>
              <a:t> </a:t>
            </a:r>
            <a:r>
              <a:rPr lang="en-US" sz="2100" dirty="0">
                <a:solidFill>
                  <a:srgbClr val="000000"/>
                </a:solidFill>
                <a:latin typeface="Nunito Sans" pitchFamily="2" charset="0"/>
              </a:rPr>
              <a:t>Sharding allows MongoDB to handle large datasets and high traffic loads while maintaining high performance and scalability .</a:t>
            </a:r>
          </a:p>
          <a:p>
            <a:pPr>
              <a:lnSpc>
                <a:spcPct val="150000"/>
              </a:lnSpc>
              <a:buFont typeface="Arial" panose="020B0604020202020204" pitchFamily="34" charset="0"/>
              <a:buChar char="•"/>
            </a:pPr>
            <a:r>
              <a:rPr lang="en-US" sz="2100" dirty="0">
                <a:solidFill>
                  <a:srgbClr val="000000"/>
                </a:solidFill>
                <a:latin typeface="Nunito Sans" pitchFamily="2" charset="0"/>
              </a:rPr>
              <a:t> Sharding is a type of database portioning that separates very large databases into smaller faster more easily managed part called data </a:t>
            </a:r>
            <a:r>
              <a:rPr lang="en-US" sz="2100">
                <a:solidFill>
                  <a:srgbClr val="000000"/>
                </a:solidFill>
                <a:latin typeface="Nunito Sans" pitchFamily="2" charset="0"/>
              </a:rPr>
              <a:t>shards.</a:t>
            </a:r>
            <a:endParaRPr lang="en-US" sz="2100" i="0" dirty="0">
              <a:solidFill>
                <a:srgbClr val="000000"/>
              </a:solidFill>
              <a:effectLst/>
              <a:latin typeface="Nunito Sans" pitchFamily="2" charset="0"/>
            </a:endParaRP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lang="en-GB" sz="4800" b="1"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MongoDB</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pic>
        <p:nvPicPr>
          <p:cNvPr id="8" name="Picture 2" descr="C:\Users\Windows10Pro\Downloads\mongodb-cluster.jpg"/>
          <p:cNvPicPr>
            <a:picLocks noChangeAspect="1" noChangeArrowheads="1"/>
          </p:cNvPicPr>
          <p:nvPr/>
        </p:nvPicPr>
        <p:blipFill>
          <a:blip r:embed="rId4" cstate="print"/>
          <a:srcRect/>
          <a:stretch>
            <a:fillRect/>
          </a:stretch>
        </p:blipFill>
        <p:spPr bwMode="auto">
          <a:xfrm>
            <a:off x="3726873" y="4180723"/>
            <a:ext cx="4405745" cy="2400186"/>
          </a:xfrm>
          <a:prstGeom prst="rect">
            <a:avLst/>
          </a:prstGeom>
          <a:noFill/>
        </p:spPr>
      </p:pic>
    </p:spTree>
    <p:extLst>
      <p:ext uri="{BB962C8B-B14F-4D97-AF65-F5344CB8AC3E}">
        <p14:creationId xmlns:p14="http://schemas.microsoft.com/office/powerpoint/2010/main" val="2300732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685659" y="1097851"/>
            <a:ext cx="10907041" cy="1923563"/>
          </a:xfrm>
          <a:prstGeom prst="rect">
            <a:avLst/>
          </a:prstGeom>
          <a:noFill/>
          <a:ln>
            <a:noFill/>
          </a:ln>
        </p:spPr>
        <p:txBody>
          <a:bodyPr spcFirstLastPara="1" wrap="square" lIns="91425" tIns="45700" rIns="91425" bIns="45700" anchor="t" anchorCtr="0">
            <a:spAutoFit/>
          </a:bodyPr>
          <a:lstStyle/>
          <a:p>
            <a:pPr>
              <a:lnSpc>
                <a:spcPct val="200000"/>
              </a:lnSpc>
              <a:defRPr/>
            </a:pPr>
            <a:r>
              <a:rPr lang="en-US" sz="2500" b="1" dirty="0">
                <a:solidFill>
                  <a:srgbClr val="000000"/>
                </a:solidFill>
                <a:latin typeface="Nunito Sans" pitchFamily="2" charset="0"/>
              </a:rPr>
              <a:t>MongoDB Features</a:t>
            </a:r>
            <a:endParaRPr lang="en-IN" sz="2500" b="1" i="0" dirty="0">
              <a:solidFill>
                <a:srgbClr val="000000"/>
              </a:solidFill>
              <a:effectLst/>
              <a:latin typeface="Nunito Sans" pitchFamily="2" charset="0"/>
            </a:endParaRPr>
          </a:p>
          <a:p>
            <a:pPr>
              <a:lnSpc>
                <a:spcPct val="150000"/>
              </a:lnSpc>
              <a:buFont typeface="Arial" panose="020B0604020202020204" pitchFamily="34" charset="0"/>
              <a:buChar char="•"/>
            </a:pPr>
            <a:r>
              <a:rPr lang="en-US" sz="2500" dirty="0">
                <a:solidFill>
                  <a:prstClr val="black"/>
                </a:solidFill>
                <a:latin typeface="Nunito Sans" pitchFamily="2" charset="0"/>
              </a:rPr>
              <a:t> </a:t>
            </a:r>
            <a:r>
              <a:rPr lang="en-US" sz="2100" dirty="0">
                <a:solidFill>
                  <a:srgbClr val="000000"/>
                </a:solidFill>
                <a:latin typeface="Nunito Sans" pitchFamily="2" charset="0"/>
              </a:rPr>
              <a:t>Indexing is one of the important option to improve the search performances. so we should index those fields which are matched with our searching criteria.</a:t>
            </a:r>
            <a:endParaRPr lang="en-IN" sz="2100" dirty="0">
              <a:solidFill>
                <a:srgbClr val="000000"/>
              </a:solidFill>
              <a:latin typeface="Nunito Sans" pitchFamily="2" charset="0"/>
            </a:endParaRP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lang="en-GB" sz="4800" b="1"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MongoDB</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pic>
        <p:nvPicPr>
          <p:cNvPr id="7170" name="Picture 2" descr="C:\Users\Windows10Pro\Downloads\1_WUpvZ4dos-Dg3IauTotH-w.png"/>
          <p:cNvPicPr>
            <a:picLocks noChangeAspect="1" noChangeArrowheads="1"/>
          </p:cNvPicPr>
          <p:nvPr/>
        </p:nvPicPr>
        <p:blipFill>
          <a:blip r:embed="rId4"/>
          <a:srcRect/>
          <a:stretch>
            <a:fillRect/>
          </a:stretch>
        </p:blipFill>
        <p:spPr bwMode="auto">
          <a:xfrm>
            <a:off x="1596400" y="3078214"/>
            <a:ext cx="6751187" cy="2479979"/>
          </a:xfrm>
          <a:prstGeom prst="rect">
            <a:avLst/>
          </a:prstGeom>
          <a:noFill/>
        </p:spPr>
      </p:pic>
      <p:sp>
        <p:nvSpPr>
          <p:cNvPr id="7" name="Rectangle 6"/>
          <p:cNvSpPr/>
          <p:nvPr/>
        </p:nvSpPr>
        <p:spPr>
          <a:xfrm>
            <a:off x="872836" y="5544280"/>
            <a:ext cx="10848109" cy="738664"/>
          </a:xfrm>
          <a:prstGeom prst="rect">
            <a:avLst/>
          </a:prstGeom>
        </p:spPr>
        <p:txBody>
          <a:bodyPr wrap="square">
            <a:spAutoFit/>
          </a:bodyPr>
          <a:lstStyle/>
          <a:p>
            <a:pPr>
              <a:buFont typeface="Arial" pitchFamily="34" charset="0"/>
              <a:buChar char="•"/>
            </a:pPr>
            <a:r>
              <a:rPr lang="en-US" sz="2100" dirty="0">
                <a:latin typeface="Nunito Sans"/>
              </a:rPr>
              <a:t> </a:t>
            </a:r>
            <a:r>
              <a:rPr lang="en-US" sz="2100" b="1" dirty="0">
                <a:latin typeface="Nunito Sans"/>
              </a:rPr>
              <a:t>High Performance </a:t>
            </a:r>
            <a:r>
              <a:rPr lang="en-US" sz="2100" dirty="0">
                <a:latin typeface="Nunito Sans"/>
              </a:rPr>
              <a:t>MongoDB shows high availability and scalability . It has better query response for indexing and replication</a:t>
            </a:r>
          </a:p>
        </p:txBody>
      </p:sp>
    </p:spTree>
    <p:extLst>
      <p:ext uri="{BB962C8B-B14F-4D97-AF65-F5344CB8AC3E}">
        <p14:creationId xmlns:p14="http://schemas.microsoft.com/office/powerpoint/2010/main" val="2300732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685659" y="1097851"/>
            <a:ext cx="10907041" cy="2592977"/>
          </a:xfrm>
          <a:prstGeom prst="rect">
            <a:avLst/>
          </a:prstGeom>
          <a:noFill/>
          <a:ln>
            <a:noFill/>
          </a:ln>
        </p:spPr>
        <p:txBody>
          <a:bodyPr spcFirstLastPara="1" wrap="square" lIns="91425" tIns="45700" rIns="91425" bIns="45700" anchor="t" anchorCtr="0">
            <a:spAutoFit/>
          </a:bodyPr>
          <a:lstStyle/>
          <a:p>
            <a:pPr>
              <a:lnSpc>
                <a:spcPct val="200000"/>
              </a:lnSpc>
              <a:defRPr/>
            </a:pPr>
            <a:r>
              <a:rPr lang="en-IN" sz="2500" b="1" dirty="0">
                <a:solidFill>
                  <a:srgbClr val="000000"/>
                </a:solidFill>
                <a:latin typeface="Nunito Sans" pitchFamily="2" charset="0"/>
              </a:rPr>
              <a:t>MongoDB Features</a:t>
            </a:r>
            <a:endParaRPr lang="en-IN" sz="2500" b="1" i="0" dirty="0">
              <a:solidFill>
                <a:srgbClr val="000000"/>
              </a:solidFill>
              <a:effectLst/>
              <a:latin typeface="Nunito Sans" pitchFamily="2" charset="0"/>
            </a:endParaRPr>
          </a:p>
          <a:p>
            <a:pPr>
              <a:lnSpc>
                <a:spcPct val="150000"/>
              </a:lnSpc>
            </a:pPr>
            <a:r>
              <a:rPr lang="en-US" sz="2100" b="1" dirty="0">
                <a:solidFill>
                  <a:prstClr val="black"/>
                </a:solidFill>
                <a:latin typeface="Nunito Sans" pitchFamily="2" charset="0"/>
              </a:rPr>
              <a:t>Replication: </a:t>
            </a:r>
            <a:r>
              <a:rPr lang="en-US" dirty="0">
                <a:solidFill>
                  <a:prstClr val="black"/>
                </a:solidFill>
                <a:latin typeface="Nunito Sans" pitchFamily="2" charset="0"/>
              </a:rPr>
              <a:t>A replica set in MongoDB consists of one primary node and one or more secondary nodes, which replicate the data from the primary node. The primary node is responsible for handling write operations, while the secondary nodes replicate the data from the primary node and can handle read operations. If the primary node fails, one of the secondary nodes is elected as the new primary node</a:t>
            </a:r>
            <a:endParaRPr lang="en-US" b="0" i="0" dirty="0">
              <a:solidFill>
                <a:srgbClr val="000000"/>
              </a:solidFill>
              <a:effectLst/>
              <a:latin typeface="Nunito Sans" pitchFamily="2" charset="0"/>
            </a:endParaRP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lang="en-GB" sz="4800" b="1"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MongoDB</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pic>
        <p:nvPicPr>
          <p:cNvPr id="8194" name="Picture 2" descr="C:\Users\Windows10Pro\Downloads\mongodb_features.png"/>
          <p:cNvPicPr>
            <a:picLocks noChangeAspect="1" noChangeArrowheads="1"/>
          </p:cNvPicPr>
          <p:nvPr/>
        </p:nvPicPr>
        <p:blipFill>
          <a:blip r:embed="rId4"/>
          <a:srcRect/>
          <a:stretch>
            <a:fillRect/>
          </a:stretch>
        </p:blipFill>
        <p:spPr bwMode="auto">
          <a:xfrm>
            <a:off x="3902654" y="3602183"/>
            <a:ext cx="3786623" cy="3061854"/>
          </a:xfrm>
          <a:prstGeom prst="rect">
            <a:avLst/>
          </a:prstGeom>
          <a:noFill/>
        </p:spPr>
      </p:pic>
    </p:spTree>
    <p:extLst>
      <p:ext uri="{BB962C8B-B14F-4D97-AF65-F5344CB8AC3E}">
        <p14:creationId xmlns:p14="http://schemas.microsoft.com/office/powerpoint/2010/main" val="2300732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685659" y="1097851"/>
            <a:ext cx="10907041" cy="2500644"/>
          </a:xfrm>
          <a:prstGeom prst="rect">
            <a:avLst/>
          </a:prstGeom>
          <a:noFill/>
          <a:ln>
            <a:noFill/>
          </a:ln>
        </p:spPr>
        <p:txBody>
          <a:bodyPr spcFirstLastPara="1" wrap="square" lIns="91425" tIns="45700" rIns="91425" bIns="45700" anchor="t" anchorCtr="0">
            <a:spAutoFit/>
          </a:bodyPr>
          <a:lstStyle/>
          <a:p>
            <a:pPr marL="457200" indent="-457200">
              <a:lnSpc>
                <a:spcPct val="200000"/>
              </a:lnSpc>
              <a:buAutoNum type="arabicPeriod"/>
              <a:defRPr/>
            </a:pPr>
            <a:r>
              <a:rPr lang="en-US" sz="2500" b="1" dirty="0">
                <a:solidFill>
                  <a:srgbClr val="000000"/>
                </a:solidFill>
                <a:latin typeface="Nunito Sans" pitchFamily="2" charset="0"/>
              </a:rPr>
              <a:t>Show All Database</a:t>
            </a:r>
            <a:endParaRPr lang="en-IN" sz="2500" b="1" i="0" dirty="0">
              <a:solidFill>
                <a:srgbClr val="000000"/>
              </a:solidFill>
              <a:effectLst/>
              <a:latin typeface="Nunito Sans" pitchFamily="2" charset="0"/>
            </a:endParaRPr>
          </a:p>
          <a:p>
            <a:pPr>
              <a:lnSpc>
                <a:spcPct val="150000"/>
              </a:lnSpc>
              <a:buFont typeface="Arial" panose="020B0604020202020204" pitchFamily="34" charset="0"/>
              <a:buChar char="•"/>
            </a:pPr>
            <a:r>
              <a:rPr lang="en-US" sz="2500" dirty="0">
                <a:solidFill>
                  <a:prstClr val="black"/>
                </a:solidFill>
                <a:latin typeface="Nunito Sans" pitchFamily="2" charset="0"/>
              </a:rPr>
              <a:t> </a:t>
            </a:r>
            <a:r>
              <a:rPr lang="en-US" sz="2100" dirty="0">
                <a:solidFill>
                  <a:srgbClr val="000000"/>
                </a:solidFill>
                <a:latin typeface="Nunito Sans" pitchFamily="2" charset="0"/>
              </a:rPr>
              <a:t>Use below command to get list of all databases.</a:t>
            </a:r>
          </a:p>
          <a:p>
            <a:pPr>
              <a:lnSpc>
                <a:spcPct val="150000"/>
              </a:lnSpc>
              <a:buFont typeface="Arial" panose="020B0604020202020204" pitchFamily="34" charset="0"/>
              <a:buChar char="•"/>
            </a:pPr>
            <a:r>
              <a:rPr lang="en-US" sz="2100" dirty="0">
                <a:solidFill>
                  <a:srgbClr val="000000"/>
                </a:solidFill>
                <a:latin typeface="Nunito Sans" pitchFamily="2" charset="0"/>
              </a:rPr>
              <a:t> show </a:t>
            </a:r>
            <a:r>
              <a:rPr lang="en-US" sz="2100" dirty="0" err="1">
                <a:solidFill>
                  <a:srgbClr val="000000"/>
                </a:solidFill>
                <a:latin typeface="Nunito Sans" pitchFamily="2" charset="0"/>
              </a:rPr>
              <a:t>dbs</a:t>
            </a:r>
            <a:r>
              <a:rPr lang="en-US" sz="2100" dirty="0">
                <a:solidFill>
                  <a:srgbClr val="000000"/>
                </a:solidFill>
                <a:latin typeface="Nunito Sans" pitchFamily="2" charset="0"/>
              </a:rPr>
              <a:t> or show databases</a:t>
            </a:r>
            <a:endParaRPr lang="en-IN" sz="2100" dirty="0">
              <a:solidFill>
                <a:srgbClr val="000000"/>
              </a:solidFill>
              <a:latin typeface="Nunito Sans" pitchFamily="2" charset="0"/>
            </a:endParaRPr>
          </a:p>
          <a:p>
            <a:pPr algn="l">
              <a:lnSpc>
                <a:spcPct val="150000"/>
              </a:lnSpc>
            </a:pPr>
            <a:endParaRPr lang="en-US" sz="2500" b="0" i="0" dirty="0">
              <a:solidFill>
                <a:srgbClr val="000000"/>
              </a:solidFill>
              <a:effectLst/>
              <a:latin typeface="Nunito Sans" pitchFamily="2" charset="0"/>
            </a:endParaRP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lang="en-GB" sz="4800" b="1"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MongoDB</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pic>
        <p:nvPicPr>
          <p:cNvPr id="9218" name="Picture 2" descr="C:\Users\Windows10Pro\Pictures\Screenshot 2024-05-03 222137.png"/>
          <p:cNvPicPr>
            <a:picLocks noChangeAspect="1" noChangeArrowheads="1"/>
          </p:cNvPicPr>
          <p:nvPr/>
        </p:nvPicPr>
        <p:blipFill>
          <a:blip r:embed="rId4"/>
          <a:srcRect/>
          <a:stretch>
            <a:fillRect/>
          </a:stretch>
        </p:blipFill>
        <p:spPr bwMode="auto">
          <a:xfrm>
            <a:off x="3150701" y="3745297"/>
            <a:ext cx="4719023" cy="2854931"/>
          </a:xfrm>
          <a:prstGeom prst="rect">
            <a:avLst/>
          </a:prstGeom>
          <a:noFill/>
        </p:spPr>
      </p:pic>
    </p:spTree>
    <p:extLst>
      <p:ext uri="{BB962C8B-B14F-4D97-AF65-F5344CB8AC3E}">
        <p14:creationId xmlns:p14="http://schemas.microsoft.com/office/powerpoint/2010/main" val="2300732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685659" y="1097851"/>
            <a:ext cx="10907041" cy="2731477"/>
          </a:xfrm>
          <a:prstGeom prst="rect">
            <a:avLst/>
          </a:prstGeom>
          <a:noFill/>
          <a:ln>
            <a:noFill/>
          </a:ln>
        </p:spPr>
        <p:txBody>
          <a:bodyPr spcFirstLastPara="1" wrap="square" lIns="91425" tIns="45700" rIns="91425" bIns="45700" anchor="t" anchorCtr="0">
            <a:spAutoFit/>
          </a:bodyPr>
          <a:lstStyle/>
          <a:p>
            <a:pPr>
              <a:lnSpc>
                <a:spcPct val="200000"/>
              </a:lnSpc>
              <a:defRPr/>
            </a:pPr>
            <a:r>
              <a:rPr lang="en-US" sz="2500" b="1" dirty="0">
                <a:latin typeface="Nunito Sans"/>
              </a:rPr>
              <a:t>2. Create new database </a:t>
            </a:r>
          </a:p>
          <a:p>
            <a:pPr>
              <a:lnSpc>
                <a:spcPct val="200000"/>
              </a:lnSpc>
              <a:buFont typeface="Arial" pitchFamily="34" charset="0"/>
              <a:buChar char="•"/>
              <a:defRPr/>
            </a:pPr>
            <a:r>
              <a:rPr lang="en-US" sz="2100" dirty="0">
                <a:latin typeface="Nunito Sans"/>
              </a:rPr>
              <a:t>To create a new database execute the following command. </a:t>
            </a:r>
          </a:p>
          <a:p>
            <a:pPr>
              <a:lnSpc>
                <a:spcPct val="200000"/>
              </a:lnSpc>
              <a:buFont typeface="Arial" pitchFamily="34" charset="0"/>
              <a:buChar char="•"/>
              <a:defRPr/>
            </a:pPr>
            <a:r>
              <a:rPr lang="en-US" sz="2100" dirty="0">
                <a:latin typeface="Nunito Sans"/>
              </a:rPr>
              <a:t> use DATABASE_NAME</a:t>
            </a:r>
            <a:endParaRPr lang="en-IN" sz="2100" b="1" i="0" dirty="0">
              <a:solidFill>
                <a:srgbClr val="000000"/>
              </a:solidFill>
              <a:effectLst/>
              <a:latin typeface="Nunito Sans"/>
            </a:endParaRPr>
          </a:p>
          <a:p>
            <a:pPr algn="l">
              <a:lnSpc>
                <a:spcPct val="150000"/>
              </a:lnSpc>
            </a:pPr>
            <a:endParaRPr lang="en-US" sz="2500" b="0" i="0" dirty="0">
              <a:solidFill>
                <a:srgbClr val="000000"/>
              </a:solidFill>
              <a:effectLst/>
              <a:latin typeface="Nunito Sans" pitchFamily="2" charset="0"/>
            </a:endParaRP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lang="en-GB" sz="4800" b="1"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MongoDB</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pic>
        <p:nvPicPr>
          <p:cNvPr id="10242" name="Picture 2" descr="C:\Users\Windows10Pro\Pictures\Screenshot 2024-05-03 222242.png"/>
          <p:cNvPicPr>
            <a:picLocks noChangeAspect="1" noChangeArrowheads="1"/>
          </p:cNvPicPr>
          <p:nvPr/>
        </p:nvPicPr>
        <p:blipFill>
          <a:blip r:embed="rId4"/>
          <a:srcRect/>
          <a:stretch>
            <a:fillRect/>
          </a:stretch>
        </p:blipFill>
        <p:spPr bwMode="auto">
          <a:xfrm>
            <a:off x="839499" y="3310371"/>
            <a:ext cx="5935373" cy="2141816"/>
          </a:xfrm>
          <a:prstGeom prst="rect">
            <a:avLst/>
          </a:prstGeom>
          <a:noFill/>
        </p:spPr>
      </p:pic>
    </p:spTree>
    <p:extLst>
      <p:ext uri="{BB962C8B-B14F-4D97-AF65-F5344CB8AC3E}">
        <p14:creationId xmlns:p14="http://schemas.microsoft.com/office/powerpoint/2010/main" val="2300732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lang="en-GB" sz="4800" b="1"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MongoDB</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8" name="Rectangle 7"/>
          <p:cNvSpPr/>
          <p:nvPr/>
        </p:nvSpPr>
        <p:spPr>
          <a:xfrm>
            <a:off x="623442" y="1124624"/>
            <a:ext cx="11222193" cy="5378395"/>
          </a:xfrm>
          <a:prstGeom prst="rect">
            <a:avLst/>
          </a:prstGeom>
        </p:spPr>
        <p:txBody>
          <a:bodyPr wrap="square">
            <a:spAutoFit/>
          </a:bodyPr>
          <a:lstStyle/>
          <a:p>
            <a:pPr>
              <a:lnSpc>
                <a:spcPct val="150000"/>
              </a:lnSpc>
            </a:pPr>
            <a:r>
              <a:rPr lang="en-US" sz="2500" b="1" dirty="0">
                <a:latin typeface="Nunito Sans"/>
              </a:rPr>
              <a:t>3. Know your current selected database </a:t>
            </a:r>
          </a:p>
          <a:p>
            <a:pPr>
              <a:lnSpc>
                <a:spcPct val="150000"/>
              </a:lnSpc>
              <a:buFont typeface="Arial" pitchFamily="34" charset="0"/>
              <a:buChar char="•"/>
            </a:pPr>
            <a:r>
              <a:rPr lang="en-US" sz="2100" dirty="0">
                <a:latin typeface="Nunito Sans"/>
              </a:rPr>
              <a:t>To know your current working/selected database execute the following command db </a:t>
            </a:r>
          </a:p>
          <a:p>
            <a:pPr>
              <a:buFont typeface="Arial" pitchFamily="34" charset="0"/>
              <a:buChar char="•"/>
            </a:pPr>
            <a:endParaRPr lang="en-US" sz="2100" dirty="0">
              <a:latin typeface="Nunito Sans"/>
            </a:endParaRPr>
          </a:p>
          <a:p>
            <a:pPr>
              <a:buFont typeface="Arial" pitchFamily="34" charset="0"/>
              <a:buChar char="•"/>
            </a:pPr>
            <a:endParaRPr lang="en-US" sz="2100" dirty="0">
              <a:latin typeface="Nunito Sans"/>
            </a:endParaRPr>
          </a:p>
          <a:p>
            <a:endParaRPr lang="en-US" sz="2400" b="1" dirty="0">
              <a:latin typeface="Nunito Sans"/>
            </a:endParaRPr>
          </a:p>
          <a:p>
            <a:endParaRPr lang="en-US" sz="2400" b="1" dirty="0">
              <a:latin typeface="Nunito Sans"/>
            </a:endParaRPr>
          </a:p>
          <a:p>
            <a:endParaRPr lang="en-US" sz="2400" b="1" dirty="0">
              <a:latin typeface="Nunito Sans"/>
            </a:endParaRPr>
          </a:p>
          <a:p>
            <a:r>
              <a:rPr lang="en-US" sz="2400" b="1" dirty="0">
                <a:latin typeface="Nunito Sans"/>
              </a:rPr>
              <a:t>4. Drop  Database</a:t>
            </a:r>
          </a:p>
          <a:p>
            <a:pPr>
              <a:lnSpc>
                <a:spcPct val="150000"/>
              </a:lnSpc>
              <a:buFont typeface="Arial" pitchFamily="34" charset="0"/>
              <a:buChar char="•"/>
            </a:pPr>
            <a:r>
              <a:rPr lang="en-US" sz="2100" dirty="0">
                <a:latin typeface="Nunito Sans"/>
              </a:rPr>
              <a:t> To drop the database execute following command, this will drop the selected database </a:t>
            </a:r>
          </a:p>
          <a:p>
            <a:pPr>
              <a:lnSpc>
                <a:spcPct val="150000"/>
              </a:lnSpc>
              <a:buFont typeface="Arial" pitchFamily="34" charset="0"/>
              <a:buChar char="•"/>
            </a:pPr>
            <a:r>
              <a:rPr lang="en-US" sz="2100" dirty="0">
                <a:latin typeface="Nunito Sans"/>
              </a:rPr>
              <a:t> </a:t>
            </a:r>
            <a:r>
              <a:rPr lang="en-US" sz="2100" dirty="0" err="1">
                <a:latin typeface="Nunito Sans"/>
              </a:rPr>
              <a:t>db.dropDatabase</a:t>
            </a:r>
            <a:r>
              <a:rPr lang="en-US" sz="2100" dirty="0">
                <a:latin typeface="Nunito Sans"/>
              </a:rPr>
              <a:t>()</a:t>
            </a:r>
          </a:p>
          <a:p>
            <a:pPr>
              <a:lnSpc>
                <a:spcPct val="150000"/>
              </a:lnSpc>
              <a:buFont typeface="Arial" pitchFamily="34" charset="0"/>
              <a:buChar char="•"/>
            </a:pPr>
            <a:endParaRPr lang="en-US" sz="2100" dirty="0">
              <a:latin typeface="Nunito Sans"/>
            </a:endParaRPr>
          </a:p>
          <a:p>
            <a:pPr>
              <a:buFont typeface="Arial" pitchFamily="34" charset="0"/>
              <a:buChar char="•"/>
            </a:pPr>
            <a:endParaRPr lang="en-US" sz="2100" dirty="0">
              <a:latin typeface="Nunito Sans"/>
            </a:endParaRPr>
          </a:p>
          <a:p>
            <a:pPr>
              <a:buFont typeface="Arial" pitchFamily="34" charset="0"/>
              <a:buChar char="•"/>
            </a:pPr>
            <a:endParaRPr lang="en-US" sz="2100" dirty="0">
              <a:latin typeface="Nunito Sans"/>
            </a:endParaRPr>
          </a:p>
        </p:txBody>
      </p:sp>
      <p:pic>
        <p:nvPicPr>
          <p:cNvPr id="11266" name="Picture 2" descr="C:\Users\Windows10Pro\Pictures\Screenshot 2024-05-03 222525.png"/>
          <p:cNvPicPr>
            <a:picLocks noChangeAspect="1" noChangeArrowheads="1"/>
          </p:cNvPicPr>
          <p:nvPr/>
        </p:nvPicPr>
        <p:blipFill>
          <a:blip r:embed="rId4"/>
          <a:srcRect/>
          <a:stretch>
            <a:fillRect/>
          </a:stretch>
        </p:blipFill>
        <p:spPr bwMode="auto">
          <a:xfrm>
            <a:off x="655922" y="2596002"/>
            <a:ext cx="4270527" cy="1130871"/>
          </a:xfrm>
          <a:prstGeom prst="rect">
            <a:avLst/>
          </a:prstGeom>
          <a:noFill/>
        </p:spPr>
      </p:pic>
      <p:pic>
        <p:nvPicPr>
          <p:cNvPr id="11267" name="Picture 3"/>
          <p:cNvPicPr>
            <a:picLocks noChangeAspect="1" noChangeArrowheads="1"/>
          </p:cNvPicPr>
          <p:nvPr/>
        </p:nvPicPr>
        <p:blipFill>
          <a:blip r:embed="rId5"/>
          <a:srcRect/>
          <a:stretch>
            <a:fillRect/>
          </a:stretch>
        </p:blipFill>
        <p:spPr bwMode="auto">
          <a:xfrm>
            <a:off x="634711" y="5416720"/>
            <a:ext cx="4920961" cy="1303941"/>
          </a:xfrm>
          <a:prstGeom prst="rect">
            <a:avLst/>
          </a:prstGeom>
          <a:noFill/>
          <a:ln w="9525">
            <a:noFill/>
            <a:miter lim="800000"/>
            <a:headEnd/>
            <a:tailEnd/>
          </a:ln>
          <a:effectLst/>
        </p:spPr>
      </p:pic>
    </p:spTree>
    <p:extLst>
      <p:ext uri="{BB962C8B-B14F-4D97-AF65-F5344CB8AC3E}">
        <p14:creationId xmlns:p14="http://schemas.microsoft.com/office/powerpoint/2010/main" val="23007325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lang="en-GB" sz="4800" b="1"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MongoDB</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8" name="Rectangle 7"/>
          <p:cNvSpPr/>
          <p:nvPr/>
        </p:nvSpPr>
        <p:spPr>
          <a:xfrm>
            <a:off x="623442" y="1124624"/>
            <a:ext cx="11222193" cy="4008790"/>
          </a:xfrm>
          <a:prstGeom prst="rect">
            <a:avLst/>
          </a:prstGeom>
        </p:spPr>
        <p:txBody>
          <a:bodyPr wrap="square">
            <a:spAutoFit/>
          </a:bodyPr>
          <a:lstStyle/>
          <a:p>
            <a:r>
              <a:rPr lang="en-US" sz="2500" b="1" dirty="0">
                <a:latin typeface="Nunito Sans"/>
              </a:rPr>
              <a:t>5. Create collection</a:t>
            </a:r>
          </a:p>
          <a:p>
            <a:pPr>
              <a:lnSpc>
                <a:spcPct val="150000"/>
              </a:lnSpc>
              <a:buFont typeface="Arial" pitchFamily="34" charset="0"/>
              <a:buChar char="•"/>
            </a:pPr>
            <a:r>
              <a:rPr lang="en-US" sz="2100" dirty="0">
                <a:latin typeface="Nunito Sans"/>
              </a:rPr>
              <a:t>To create the new collection execute the following commands </a:t>
            </a:r>
          </a:p>
          <a:p>
            <a:pPr>
              <a:lnSpc>
                <a:spcPct val="150000"/>
              </a:lnSpc>
              <a:buFont typeface="Arial" pitchFamily="34" charset="0"/>
              <a:buChar char="•"/>
            </a:pPr>
            <a:r>
              <a:rPr lang="en-US" sz="2100" dirty="0">
                <a:latin typeface="Nunito Sans"/>
              </a:rPr>
              <a:t> </a:t>
            </a:r>
            <a:r>
              <a:rPr lang="en-US" sz="2100" dirty="0" err="1">
                <a:latin typeface="Nunito Sans"/>
              </a:rPr>
              <a:t>db.createCollection</a:t>
            </a:r>
            <a:r>
              <a:rPr lang="en-US" sz="2100" dirty="0">
                <a:latin typeface="Nunito Sans"/>
              </a:rPr>
              <a:t>(name)</a:t>
            </a:r>
          </a:p>
          <a:p>
            <a:pPr>
              <a:buFont typeface="Arial" pitchFamily="34" charset="0"/>
              <a:buChar char="•"/>
            </a:pPr>
            <a:endParaRPr lang="en-US" sz="2100" dirty="0">
              <a:latin typeface="Nunito Sans"/>
            </a:endParaRPr>
          </a:p>
          <a:p>
            <a:endParaRPr lang="en-US" sz="2400" b="1" dirty="0">
              <a:latin typeface="Nunito Sans"/>
            </a:endParaRPr>
          </a:p>
          <a:p>
            <a:pPr>
              <a:lnSpc>
                <a:spcPct val="150000"/>
              </a:lnSpc>
            </a:pPr>
            <a:endParaRPr lang="en-US" sz="2100" dirty="0">
              <a:latin typeface="Nunito Sans"/>
            </a:endParaRPr>
          </a:p>
          <a:p>
            <a:endParaRPr lang="en-US" sz="2400" b="1" dirty="0">
              <a:latin typeface="Nunito Sans"/>
            </a:endParaRPr>
          </a:p>
          <a:p>
            <a:r>
              <a:rPr lang="en-US" sz="2400" b="1" dirty="0">
                <a:latin typeface="Nunito Sans"/>
              </a:rPr>
              <a:t>6. To check collections list </a:t>
            </a:r>
          </a:p>
          <a:p>
            <a:pPr>
              <a:buFont typeface="Arial" pitchFamily="34" charset="0"/>
              <a:buChar char="•"/>
            </a:pPr>
            <a:r>
              <a:rPr lang="en-US" sz="2100" dirty="0">
                <a:latin typeface="Nunito Sans"/>
              </a:rPr>
              <a:t>To get the list of collections created execute the following command Show collections</a:t>
            </a:r>
          </a:p>
          <a:p>
            <a:pPr>
              <a:buFont typeface="Arial" pitchFamily="34" charset="0"/>
              <a:buChar char="•"/>
            </a:pPr>
            <a:endParaRPr lang="en-US" sz="2100" dirty="0">
              <a:latin typeface="Nunito Sans"/>
            </a:endParaRPr>
          </a:p>
        </p:txBody>
      </p:sp>
      <p:pic>
        <p:nvPicPr>
          <p:cNvPr id="12290" name="Picture 2"/>
          <p:cNvPicPr>
            <a:picLocks noChangeAspect="1" noChangeArrowheads="1"/>
          </p:cNvPicPr>
          <p:nvPr/>
        </p:nvPicPr>
        <p:blipFill>
          <a:blip r:embed="rId4"/>
          <a:srcRect/>
          <a:stretch>
            <a:fillRect/>
          </a:stretch>
        </p:blipFill>
        <p:spPr bwMode="auto">
          <a:xfrm>
            <a:off x="689697" y="2579111"/>
            <a:ext cx="6329320" cy="1314016"/>
          </a:xfrm>
          <a:prstGeom prst="rect">
            <a:avLst/>
          </a:prstGeom>
          <a:noFill/>
          <a:ln w="9525">
            <a:noFill/>
            <a:miter lim="800000"/>
            <a:headEnd/>
            <a:tailEnd/>
          </a:ln>
          <a:effectLst/>
        </p:spPr>
      </p:pic>
      <p:pic>
        <p:nvPicPr>
          <p:cNvPr id="12291" name="Picture 3"/>
          <p:cNvPicPr>
            <a:picLocks noChangeAspect="1" noChangeArrowheads="1"/>
          </p:cNvPicPr>
          <p:nvPr/>
        </p:nvPicPr>
        <p:blipFill>
          <a:blip r:embed="rId5"/>
          <a:srcRect/>
          <a:stretch>
            <a:fillRect/>
          </a:stretch>
        </p:blipFill>
        <p:spPr bwMode="auto">
          <a:xfrm>
            <a:off x="877599" y="4973794"/>
            <a:ext cx="4741315" cy="1080642"/>
          </a:xfrm>
          <a:prstGeom prst="rect">
            <a:avLst/>
          </a:prstGeom>
          <a:noFill/>
          <a:ln w="9525">
            <a:noFill/>
            <a:miter lim="800000"/>
            <a:headEnd/>
            <a:tailEnd/>
          </a:ln>
          <a:effectLst/>
        </p:spPr>
      </p:pic>
    </p:spTree>
    <p:extLst>
      <p:ext uri="{BB962C8B-B14F-4D97-AF65-F5344CB8AC3E}">
        <p14:creationId xmlns:p14="http://schemas.microsoft.com/office/powerpoint/2010/main" val="23007325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lang="en-GB" sz="4800" b="1"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MongoDB</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8" name="Rectangle 7"/>
          <p:cNvSpPr/>
          <p:nvPr/>
        </p:nvSpPr>
        <p:spPr>
          <a:xfrm>
            <a:off x="623442" y="1124624"/>
            <a:ext cx="11222193" cy="5047536"/>
          </a:xfrm>
          <a:prstGeom prst="rect">
            <a:avLst/>
          </a:prstGeom>
        </p:spPr>
        <p:txBody>
          <a:bodyPr wrap="square">
            <a:spAutoFit/>
          </a:bodyPr>
          <a:lstStyle/>
          <a:p>
            <a:r>
              <a:rPr lang="en-US" sz="2500" b="1" dirty="0">
                <a:latin typeface="Nunito Sans"/>
              </a:rPr>
              <a:t>7. Drop collection </a:t>
            </a:r>
          </a:p>
          <a:p>
            <a:pPr>
              <a:lnSpc>
                <a:spcPct val="150000"/>
              </a:lnSpc>
              <a:buFont typeface="Arial" pitchFamily="34" charset="0"/>
              <a:buChar char="•"/>
            </a:pPr>
            <a:r>
              <a:rPr lang="en-US" sz="2100" dirty="0">
                <a:latin typeface="Nunito Sans"/>
              </a:rPr>
              <a:t>To drop the selected collection execute the following command     db.COLLECTION_NAME.drop() </a:t>
            </a:r>
          </a:p>
          <a:p>
            <a:pPr>
              <a:lnSpc>
                <a:spcPct val="150000"/>
              </a:lnSpc>
            </a:pPr>
            <a:endParaRPr lang="en-US" sz="2400" b="1" dirty="0">
              <a:latin typeface="Nunito Sans"/>
            </a:endParaRPr>
          </a:p>
          <a:p>
            <a:pPr>
              <a:lnSpc>
                <a:spcPct val="150000"/>
              </a:lnSpc>
            </a:pPr>
            <a:endParaRPr lang="en-US" sz="2100" dirty="0">
              <a:latin typeface="Nunito Sans"/>
            </a:endParaRPr>
          </a:p>
          <a:p>
            <a:pPr>
              <a:lnSpc>
                <a:spcPct val="150000"/>
              </a:lnSpc>
            </a:pPr>
            <a:endParaRPr lang="en-US" sz="2100" dirty="0">
              <a:latin typeface="Nunito Sans"/>
            </a:endParaRPr>
          </a:p>
          <a:p>
            <a:pPr>
              <a:lnSpc>
                <a:spcPct val="150000"/>
              </a:lnSpc>
            </a:pPr>
            <a:endParaRPr lang="en-US" sz="2400" b="1" dirty="0">
              <a:latin typeface="Nunito Sans"/>
            </a:endParaRPr>
          </a:p>
          <a:p>
            <a:pPr>
              <a:lnSpc>
                <a:spcPct val="150000"/>
              </a:lnSpc>
            </a:pPr>
            <a:r>
              <a:rPr lang="fr-FR" sz="2400" b="1" dirty="0">
                <a:latin typeface="Nunito Sans"/>
              </a:rPr>
              <a:t>8. Insert document in collection</a:t>
            </a:r>
          </a:p>
          <a:p>
            <a:pPr>
              <a:lnSpc>
                <a:spcPct val="150000"/>
              </a:lnSpc>
            </a:pPr>
            <a:r>
              <a:rPr lang="en-US" sz="2100" dirty="0">
                <a:latin typeface="Nunito Sans"/>
              </a:rPr>
              <a:t>&gt;db.COLLECTION_NAME.insert(document)</a:t>
            </a:r>
          </a:p>
          <a:p>
            <a:pPr marL="457200" indent="-457200">
              <a:lnSpc>
                <a:spcPct val="150000"/>
              </a:lnSpc>
            </a:pPr>
            <a:r>
              <a:rPr lang="en-US" sz="2100" dirty="0">
                <a:latin typeface="Nunito Sans"/>
              </a:rPr>
              <a:t>To insert single document in selected collection execute the following command</a:t>
            </a:r>
          </a:p>
        </p:txBody>
      </p:sp>
      <p:pic>
        <p:nvPicPr>
          <p:cNvPr id="13314" name="Picture 2"/>
          <p:cNvPicPr>
            <a:picLocks noChangeAspect="1" noChangeArrowheads="1"/>
          </p:cNvPicPr>
          <p:nvPr/>
        </p:nvPicPr>
        <p:blipFill>
          <a:blip r:embed="rId4"/>
          <a:srcRect/>
          <a:stretch>
            <a:fillRect/>
          </a:stretch>
        </p:blipFill>
        <p:spPr bwMode="auto">
          <a:xfrm>
            <a:off x="737322" y="2507241"/>
            <a:ext cx="3762375" cy="2009775"/>
          </a:xfrm>
          <a:prstGeom prst="rect">
            <a:avLst/>
          </a:prstGeom>
          <a:noFill/>
          <a:ln w="9525">
            <a:noFill/>
            <a:miter lim="800000"/>
            <a:headEnd/>
            <a:tailEnd/>
          </a:ln>
          <a:effectLst/>
        </p:spPr>
      </p:pic>
    </p:spTree>
    <p:extLst>
      <p:ext uri="{BB962C8B-B14F-4D97-AF65-F5344CB8AC3E}">
        <p14:creationId xmlns:p14="http://schemas.microsoft.com/office/powerpoint/2010/main" val="2300732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685659" y="1097851"/>
            <a:ext cx="10907041" cy="5439910"/>
          </a:xfrm>
          <a:prstGeom prst="rect">
            <a:avLst/>
          </a:prstGeom>
          <a:noFill/>
          <a:ln>
            <a:noFill/>
          </a:ln>
        </p:spPr>
        <p:txBody>
          <a:bodyPr spcFirstLastPara="1" wrap="square" lIns="91425" tIns="45700" rIns="91425" bIns="45700" anchor="t" anchorCtr="0">
            <a:spAutoFit/>
          </a:bodyPr>
          <a:lstStyle/>
          <a:p>
            <a:pPr>
              <a:lnSpc>
                <a:spcPct val="200000"/>
              </a:lnSpc>
              <a:defRPr/>
            </a:pPr>
            <a:r>
              <a:rPr lang="en-IN" sz="2500" b="1" i="0" dirty="0">
                <a:solidFill>
                  <a:srgbClr val="000000"/>
                </a:solidFill>
                <a:effectLst/>
                <a:latin typeface="Nunito Sans" pitchFamily="2" charset="0"/>
              </a:rPr>
              <a:t>History of MongoDB</a:t>
            </a:r>
          </a:p>
          <a:p>
            <a:pPr algn="l">
              <a:lnSpc>
                <a:spcPct val="200000"/>
              </a:lnSpc>
              <a:buFont typeface="Arial" panose="020B0604020202020204" pitchFamily="34" charset="0"/>
              <a:buChar char="•"/>
            </a:pPr>
            <a:r>
              <a:rPr lang="en-US" sz="2500" dirty="0">
                <a:solidFill>
                  <a:prstClr val="black"/>
                </a:solidFill>
                <a:latin typeface="Nunito Sans" pitchFamily="2" charset="0"/>
              </a:rPr>
              <a:t> </a:t>
            </a:r>
            <a:r>
              <a:rPr lang="en-US" sz="2100" dirty="0">
                <a:solidFill>
                  <a:prstClr val="black"/>
                </a:solidFill>
                <a:latin typeface="Nunito Sans" pitchFamily="2" charset="0"/>
              </a:rPr>
              <a:t>MongoDB is a NOSQL database that was developed by 10gen,</a:t>
            </a:r>
          </a:p>
          <a:p>
            <a:pPr algn="l">
              <a:lnSpc>
                <a:spcPct val="200000"/>
              </a:lnSpc>
            </a:pPr>
            <a:r>
              <a:rPr lang="en-US" sz="2100" dirty="0">
                <a:solidFill>
                  <a:prstClr val="black"/>
                </a:solidFill>
                <a:latin typeface="Nunito Sans" pitchFamily="2" charset="0"/>
              </a:rPr>
              <a:t> a company founded by Dwight Merriman and Eliot Horowitz in 2007.</a:t>
            </a:r>
          </a:p>
          <a:p>
            <a:pPr algn="l">
              <a:lnSpc>
                <a:spcPct val="200000"/>
              </a:lnSpc>
              <a:buFont typeface="Arial" panose="020B0604020202020204" pitchFamily="34" charset="0"/>
              <a:buChar char="•"/>
            </a:pPr>
            <a:r>
              <a:rPr lang="en-US" sz="2100" b="0" i="0" dirty="0">
                <a:solidFill>
                  <a:prstClr val="black"/>
                </a:solidFill>
                <a:effectLst/>
                <a:latin typeface="Nunito Sans" pitchFamily="2" charset="0"/>
              </a:rPr>
              <a:t> The first version of MongoDB was released in 2009, and it quickly gained popularity among developers due to its ease of use, scalability and flexibility.</a:t>
            </a:r>
          </a:p>
          <a:p>
            <a:pPr algn="l">
              <a:lnSpc>
                <a:spcPct val="200000"/>
              </a:lnSpc>
              <a:buFont typeface="Arial" panose="020B0604020202020204" pitchFamily="34" charset="0"/>
              <a:buChar char="•"/>
            </a:pPr>
            <a:r>
              <a:rPr lang="en-US" sz="2100" dirty="0">
                <a:solidFill>
                  <a:prstClr val="black"/>
                </a:solidFill>
                <a:latin typeface="Nunito Sans" pitchFamily="2" charset="0"/>
              </a:rPr>
              <a:t> In 2013, 10gen changed its name to MongoDB Inc to better reflect its focus on development of the MongoDB database.</a:t>
            </a:r>
          </a:p>
          <a:p>
            <a:pPr algn="l">
              <a:lnSpc>
                <a:spcPct val="150000"/>
              </a:lnSpc>
            </a:pPr>
            <a:endParaRPr lang="en-US" sz="2500" b="0" i="0" dirty="0">
              <a:solidFill>
                <a:srgbClr val="000000"/>
              </a:solidFill>
              <a:effectLst/>
              <a:latin typeface="Nunito Sans" pitchFamily="2" charset="0"/>
            </a:endParaRP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lang="en-GB" sz="4800" b="1"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MongoDB</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pic>
        <p:nvPicPr>
          <p:cNvPr id="6" name="Picture 5" descr="Dwight-merriman.jpg"/>
          <p:cNvPicPr>
            <a:picLocks noChangeAspect="1"/>
          </p:cNvPicPr>
          <p:nvPr/>
        </p:nvPicPr>
        <p:blipFill>
          <a:blip r:embed="rId4"/>
          <a:stretch>
            <a:fillRect/>
          </a:stretch>
        </p:blipFill>
        <p:spPr>
          <a:xfrm>
            <a:off x="8786098" y="1139536"/>
            <a:ext cx="1270000" cy="1752600"/>
          </a:xfrm>
          <a:prstGeom prst="rect">
            <a:avLst/>
          </a:prstGeom>
        </p:spPr>
      </p:pic>
      <p:pic>
        <p:nvPicPr>
          <p:cNvPr id="7" name="Picture 6" descr="horowitz.png"/>
          <p:cNvPicPr>
            <a:picLocks noChangeAspect="1"/>
          </p:cNvPicPr>
          <p:nvPr/>
        </p:nvPicPr>
        <p:blipFill>
          <a:blip r:embed="rId5" cstate="print"/>
          <a:stretch>
            <a:fillRect/>
          </a:stretch>
        </p:blipFill>
        <p:spPr>
          <a:xfrm>
            <a:off x="10432482" y="1122218"/>
            <a:ext cx="1436254" cy="1759527"/>
          </a:xfrm>
          <a:prstGeom prst="rect">
            <a:avLst/>
          </a:prstGeom>
        </p:spPr>
      </p:pic>
    </p:spTree>
    <p:extLst>
      <p:ext uri="{BB962C8B-B14F-4D97-AF65-F5344CB8AC3E}">
        <p14:creationId xmlns:p14="http://schemas.microsoft.com/office/powerpoint/2010/main" val="40669644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lang="en-GB" sz="4800" b="1"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MongoDB</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8" name="Rectangle 7"/>
          <p:cNvSpPr/>
          <p:nvPr/>
        </p:nvSpPr>
        <p:spPr>
          <a:xfrm>
            <a:off x="623442" y="1124624"/>
            <a:ext cx="11222193" cy="3208571"/>
          </a:xfrm>
          <a:prstGeom prst="rect">
            <a:avLst/>
          </a:prstGeom>
        </p:spPr>
        <p:txBody>
          <a:bodyPr wrap="square">
            <a:spAutoFit/>
          </a:bodyPr>
          <a:lstStyle/>
          <a:p>
            <a:pPr>
              <a:lnSpc>
                <a:spcPct val="150000"/>
              </a:lnSpc>
            </a:pPr>
            <a:endParaRPr lang="en-US" sz="2400" b="1" dirty="0">
              <a:latin typeface="Nunito Sans"/>
            </a:endParaRPr>
          </a:p>
          <a:p>
            <a:pPr>
              <a:lnSpc>
                <a:spcPct val="150000"/>
              </a:lnSpc>
            </a:pPr>
            <a:endParaRPr lang="en-US" sz="2100" dirty="0">
              <a:latin typeface="Nunito Sans"/>
            </a:endParaRPr>
          </a:p>
          <a:p>
            <a:pPr>
              <a:lnSpc>
                <a:spcPct val="150000"/>
              </a:lnSpc>
            </a:pPr>
            <a:endParaRPr lang="en-US" sz="2100" dirty="0">
              <a:latin typeface="Nunito Sans"/>
            </a:endParaRPr>
          </a:p>
          <a:p>
            <a:pPr>
              <a:lnSpc>
                <a:spcPct val="150000"/>
              </a:lnSpc>
              <a:buFont typeface="Arial" pitchFamily="34" charset="0"/>
              <a:buChar char="•"/>
            </a:pPr>
            <a:r>
              <a:rPr lang="en-US" sz="2100" dirty="0">
                <a:latin typeface="Nunito Sans"/>
              </a:rPr>
              <a:t>To insert multiple documents in selected collection execute following  command</a:t>
            </a:r>
            <a:endParaRPr lang="en-US" sz="2100" b="1" dirty="0">
              <a:latin typeface="Nunito Sans"/>
            </a:endParaRPr>
          </a:p>
          <a:p>
            <a:pPr>
              <a:lnSpc>
                <a:spcPct val="150000"/>
              </a:lnSpc>
            </a:pPr>
            <a:endParaRPr lang="fr-FR" sz="2400" b="1" dirty="0">
              <a:latin typeface="Nunito Sans"/>
            </a:endParaRPr>
          </a:p>
          <a:p>
            <a:pPr>
              <a:lnSpc>
                <a:spcPct val="150000"/>
              </a:lnSpc>
            </a:pPr>
            <a:endParaRPr lang="fr-FR" sz="2400" b="1" dirty="0">
              <a:latin typeface="Nunito Sans"/>
            </a:endParaRPr>
          </a:p>
        </p:txBody>
      </p:sp>
      <p:pic>
        <p:nvPicPr>
          <p:cNvPr id="14338" name="Picture 2"/>
          <p:cNvPicPr>
            <a:picLocks noChangeAspect="1" noChangeArrowheads="1"/>
          </p:cNvPicPr>
          <p:nvPr/>
        </p:nvPicPr>
        <p:blipFill>
          <a:blip r:embed="rId4"/>
          <a:srcRect/>
          <a:stretch>
            <a:fillRect/>
          </a:stretch>
        </p:blipFill>
        <p:spPr bwMode="auto">
          <a:xfrm>
            <a:off x="626197" y="1144731"/>
            <a:ext cx="7494713" cy="1570759"/>
          </a:xfrm>
          <a:prstGeom prst="rect">
            <a:avLst/>
          </a:prstGeom>
          <a:noFill/>
          <a:ln w="9525">
            <a:noFill/>
            <a:miter lim="800000"/>
            <a:headEnd/>
            <a:tailEnd/>
          </a:ln>
          <a:effectLst/>
        </p:spPr>
      </p:pic>
      <p:pic>
        <p:nvPicPr>
          <p:cNvPr id="14339" name="Picture 3"/>
          <p:cNvPicPr>
            <a:picLocks noChangeAspect="1" noChangeArrowheads="1"/>
          </p:cNvPicPr>
          <p:nvPr/>
        </p:nvPicPr>
        <p:blipFill>
          <a:blip r:embed="rId5"/>
          <a:srcRect/>
          <a:stretch>
            <a:fillRect/>
          </a:stretch>
        </p:blipFill>
        <p:spPr bwMode="auto">
          <a:xfrm>
            <a:off x="660834" y="3610842"/>
            <a:ext cx="8843384" cy="2028462"/>
          </a:xfrm>
          <a:prstGeom prst="rect">
            <a:avLst/>
          </a:prstGeom>
          <a:noFill/>
          <a:ln w="9525">
            <a:noFill/>
            <a:miter lim="800000"/>
            <a:headEnd/>
            <a:tailEnd/>
          </a:ln>
          <a:effectLst/>
        </p:spPr>
      </p:pic>
    </p:spTree>
    <p:extLst>
      <p:ext uri="{BB962C8B-B14F-4D97-AF65-F5344CB8AC3E}">
        <p14:creationId xmlns:p14="http://schemas.microsoft.com/office/powerpoint/2010/main" val="23007325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lang="en-GB" sz="4800" b="1"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MongoDB</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8" name="Rectangle 7"/>
          <p:cNvSpPr/>
          <p:nvPr/>
        </p:nvSpPr>
        <p:spPr>
          <a:xfrm>
            <a:off x="623442" y="1124624"/>
            <a:ext cx="11222193" cy="3831818"/>
          </a:xfrm>
          <a:prstGeom prst="rect">
            <a:avLst/>
          </a:prstGeom>
        </p:spPr>
        <p:txBody>
          <a:bodyPr wrap="square">
            <a:spAutoFit/>
          </a:bodyPr>
          <a:lstStyle/>
          <a:p>
            <a:pPr>
              <a:lnSpc>
                <a:spcPct val="150000"/>
              </a:lnSpc>
            </a:pPr>
            <a:r>
              <a:rPr lang="en-US" sz="2400" b="1" dirty="0">
                <a:latin typeface="Nunito Sans"/>
              </a:rPr>
              <a:t>9. Get collection document</a:t>
            </a:r>
          </a:p>
          <a:p>
            <a:pPr>
              <a:lnSpc>
                <a:spcPct val="150000"/>
              </a:lnSpc>
              <a:buFont typeface="Arial" pitchFamily="34" charset="0"/>
              <a:buChar char="•"/>
            </a:pPr>
            <a:r>
              <a:rPr lang="en-US" sz="2100" dirty="0">
                <a:latin typeface="Nunito Sans"/>
              </a:rPr>
              <a:t> To get the list documents in collection execute the following command                  </a:t>
            </a:r>
            <a:r>
              <a:rPr lang="en-US" sz="2100" dirty="0" err="1">
                <a:latin typeface="Nunito Sans"/>
              </a:rPr>
              <a:t>db.COLLECTION_NAME.find</a:t>
            </a:r>
            <a:r>
              <a:rPr lang="en-US" sz="2100" dirty="0">
                <a:latin typeface="Nunito Sans"/>
              </a:rPr>
              <a:t>()</a:t>
            </a:r>
          </a:p>
          <a:p>
            <a:pPr>
              <a:lnSpc>
                <a:spcPct val="150000"/>
              </a:lnSpc>
            </a:pPr>
            <a:endParaRPr lang="en-US" sz="2100" dirty="0">
              <a:latin typeface="Nunito Sans"/>
            </a:endParaRPr>
          </a:p>
          <a:p>
            <a:pPr>
              <a:lnSpc>
                <a:spcPct val="150000"/>
              </a:lnSpc>
            </a:pPr>
            <a:endParaRPr lang="en-US" sz="2100" b="1" dirty="0">
              <a:latin typeface="Nunito Sans"/>
            </a:endParaRPr>
          </a:p>
          <a:p>
            <a:pPr>
              <a:lnSpc>
                <a:spcPct val="150000"/>
              </a:lnSpc>
            </a:pPr>
            <a:endParaRPr lang="fr-FR" sz="2400" b="1" dirty="0">
              <a:latin typeface="Nunito Sans"/>
            </a:endParaRPr>
          </a:p>
          <a:p>
            <a:pPr>
              <a:lnSpc>
                <a:spcPct val="150000"/>
              </a:lnSpc>
            </a:pPr>
            <a:endParaRPr lang="fr-FR" sz="2400" b="1" dirty="0">
              <a:latin typeface="Nunito Sans"/>
            </a:endParaRPr>
          </a:p>
        </p:txBody>
      </p:sp>
      <p:pic>
        <p:nvPicPr>
          <p:cNvPr id="1026" name="Picture 2"/>
          <p:cNvPicPr>
            <a:picLocks noChangeAspect="1" noChangeArrowheads="1"/>
          </p:cNvPicPr>
          <p:nvPr/>
        </p:nvPicPr>
        <p:blipFill>
          <a:blip r:embed="rId4"/>
          <a:srcRect/>
          <a:stretch>
            <a:fillRect/>
          </a:stretch>
        </p:blipFill>
        <p:spPr bwMode="auto">
          <a:xfrm>
            <a:off x="823985" y="2896489"/>
            <a:ext cx="6934560" cy="2850259"/>
          </a:xfrm>
          <a:prstGeom prst="rect">
            <a:avLst/>
          </a:prstGeom>
          <a:noFill/>
          <a:ln w="9525">
            <a:noFill/>
            <a:miter lim="800000"/>
            <a:headEnd/>
            <a:tailEnd/>
          </a:ln>
          <a:effectLst/>
        </p:spPr>
      </p:pic>
    </p:spTree>
    <p:extLst>
      <p:ext uri="{BB962C8B-B14F-4D97-AF65-F5344CB8AC3E}">
        <p14:creationId xmlns:p14="http://schemas.microsoft.com/office/powerpoint/2010/main" val="23007325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lang="en-GB" sz="4800" b="1"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MongoDB</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8" name="Rectangle 7"/>
          <p:cNvSpPr/>
          <p:nvPr/>
        </p:nvSpPr>
        <p:spPr>
          <a:xfrm>
            <a:off x="623442" y="1124624"/>
            <a:ext cx="11222193" cy="3347070"/>
          </a:xfrm>
          <a:prstGeom prst="rect">
            <a:avLst/>
          </a:prstGeom>
        </p:spPr>
        <p:txBody>
          <a:bodyPr wrap="square">
            <a:spAutoFit/>
          </a:bodyPr>
          <a:lstStyle/>
          <a:p>
            <a:pPr>
              <a:lnSpc>
                <a:spcPct val="150000"/>
              </a:lnSpc>
            </a:pPr>
            <a:r>
              <a:rPr lang="en-US" sz="2400" b="1" dirty="0">
                <a:latin typeface="Nunito Sans"/>
              </a:rPr>
              <a:t>10. Update document</a:t>
            </a:r>
          </a:p>
          <a:p>
            <a:pPr>
              <a:lnSpc>
                <a:spcPct val="150000"/>
              </a:lnSpc>
              <a:buFont typeface="Arial" pitchFamily="34" charset="0"/>
              <a:buChar char="•"/>
            </a:pPr>
            <a:r>
              <a:rPr lang="en-US" sz="2100" dirty="0">
                <a:latin typeface="Nunito Sans"/>
              </a:rPr>
              <a:t>To update the document in collection execute the following command   </a:t>
            </a:r>
            <a:r>
              <a:rPr lang="en-US" sz="2100" dirty="0" err="1">
                <a:latin typeface="Nunito Sans"/>
              </a:rPr>
              <a:t>db.COLLECTION_NAME.update</a:t>
            </a:r>
            <a:r>
              <a:rPr lang="en-US" sz="2100" dirty="0">
                <a:latin typeface="Nunito Sans"/>
              </a:rPr>
              <a:t>(SELECTION_CRITERIA, UPDATED_DATA</a:t>
            </a:r>
            <a:r>
              <a:rPr lang="en-US" sz="2400" dirty="0"/>
              <a:t>)</a:t>
            </a:r>
            <a:endParaRPr lang="en-US" sz="2100" dirty="0">
              <a:latin typeface="Nunito Sans"/>
            </a:endParaRPr>
          </a:p>
          <a:p>
            <a:pPr>
              <a:lnSpc>
                <a:spcPct val="150000"/>
              </a:lnSpc>
            </a:pPr>
            <a:endParaRPr lang="en-US" sz="2100" b="1" dirty="0">
              <a:latin typeface="Nunito Sans"/>
            </a:endParaRPr>
          </a:p>
          <a:p>
            <a:pPr>
              <a:lnSpc>
                <a:spcPct val="150000"/>
              </a:lnSpc>
            </a:pPr>
            <a:endParaRPr lang="fr-FR" sz="2400" b="1" dirty="0">
              <a:latin typeface="Nunito Sans"/>
            </a:endParaRPr>
          </a:p>
          <a:p>
            <a:pPr>
              <a:lnSpc>
                <a:spcPct val="150000"/>
              </a:lnSpc>
            </a:pPr>
            <a:endParaRPr lang="fr-FR" sz="2400" b="1" dirty="0">
              <a:latin typeface="Nunito Sans"/>
            </a:endParaRPr>
          </a:p>
        </p:txBody>
      </p:sp>
      <p:pic>
        <p:nvPicPr>
          <p:cNvPr id="2050" name="Picture 2"/>
          <p:cNvPicPr>
            <a:picLocks noChangeAspect="1" noChangeArrowheads="1"/>
          </p:cNvPicPr>
          <p:nvPr/>
        </p:nvPicPr>
        <p:blipFill>
          <a:blip r:embed="rId4"/>
          <a:srcRect/>
          <a:stretch>
            <a:fillRect/>
          </a:stretch>
        </p:blipFill>
        <p:spPr bwMode="auto">
          <a:xfrm>
            <a:off x="912310" y="2770918"/>
            <a:ext cx="7871465" cy="3934690"/>
          </a:xfrm>
          <a:prstGeom prst="rect">
            <a:avLst/>
          </a:prstGeom>
          <a:noFill/>
          <a:ln w="9525">
            <a:noFill/>
            <a:miter lim="800000"/>
            <a:headEnd/>
            <a:tailEnd/>
          </a:ln>
          <a:effectLst/>
        </p:spPr>
      </p:pic>
    </p:spTree>
    <p:extLst>
      <p:ext uri="{BB962C8B-B14F-4D97-AF65-F5344CB8AC3E}">
        <p14:creationId xmlns:p14="http://schemas.microsoft.com/office/powerpoint/2010/main" val="23007325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lang="en-GB" sz="4800" b="1"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MongoDB</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8" name="Rectangle 7"/>
          <p:cNvSpPr/>
          <p:nvPr/>
        </p:nvSpPr>
        <p:spPr>
          <a:xfrm>
            <a:off x="623442" y="1124624"/>
            <a:ext cx="11222193" cy="2723823"/>
          </a:xfrm>
          <a:prstGeom prst="rect">
            <a:avLst/>
          </a:prstGeom>
        </p:spPr>
        <p:txBody>
          <a:bodyPr wrap="square">
            <a:spAutoFit/>
          </a:bodyPr>
          <a:lstStyle/>
          <a:p>
            <a:pPr>
              <a:lnSpc>
                <a:spcPct val="150000"/>
              </a:lnSpc>
            </a:pPr>
            <a:r>
              <a:rPr lang="en-US" sz="2400" b="1" dirty="0">
                <a:latin typeface="Nunito Sans"/>
              </a:rPr>
              <a:t>11. Save document</a:t>
            </a:r>
          </a:p>
          <a:p>
            <a:pPr>
              <a:lnSpc>
                <a:spcPct val="150000"/>
              </a:lnSpc>
              <a:buFont typeface="Arial" pitchFamily="34" charset="0"/>
              <a:buChar char="•"/>
            </a:pPr>
            <a:r>
              <a:rPr lang="en-US" sz="2100" dirty="0">
                <a:latin typeface="Nunito Sans"/>
              </a:rPr>
              <a:t> To save document in collection execute the following command &gt;</a:t>
            </a:r>
            <a:r>
              <a:rPr lang="en-US" sz="2100" dirty="0" err="1">
                <a:latin typeface="Nunito Sans"/>
              </a:rPr>
              <a:t>db.COLLECTION_NAME.save</a:t>
            </a:r>
            <a:r>
              <a:rPr lang="en-US" sz="2100" dirty="0">
                <a:latin typeface="Nunito Sans"/>
              </a:rPr>
              <a:t>({_</a:t>
            </a:r>
            <a:r>
              <a:rPr lang="en-US" sz="2100" dirty="0" err="1">
                <a:latin typeface="Nunito Sans"/>
              </a:rPr>
              <a:t>id:ObjectId</a:t>
            </a:r>
            <a:r>
              <a:rPr lang="en-US" sz="2100" dirty="0">
                <a:latin typeface="Nunito Sans"/>
              </a:rPr>
              <a:t>(),NEW_DATA})</a:t>
            </a:r>
            <a:endParaRPr lang="en-US" sz="2100" b="1" dirty="0">
              <a:latin typeface="Nunito Sans"/>
            </a:endParaRPr>
          </a:p>
          <a:p>
            <a:pPr>
              <a:lnSpc>
                <a:spcPct val="150000"/>
              </a:lnSpc>
            </a:pPr>
            <a:endParaRPr lang="fr-FR" sz="2400" b="1" dirty="0">
              <a:latin typeface="Nunito Sans"/>
            </a:endParaRPr>
          </a:p>
          <a:p>
            <a:pPr>
              <a:lnSpc>
                <a:spcPct val="150000"/>
              </a:lnSpc>
            </a:pPr>
            <a:endParaRPr lang="fr-FR" sz="2400" b="1" dirty="0">
              <a:latin typeface="Nunito Sans"/>
            </a:endParaRPr>
          </a:p>
        </p:txBody>
      </p:sp>
      <p:pic>
        <p:nvPicPr>
          <p:cNvPr id="3074" name="Picture 2"/>
          <p:cNvPicPr>
            <a:picLocks noChangeAspect="1" noChangeArrowheads="1"/>
          </p:cNvPicPr>
          <p:nvPr/>
        </p:nvPicPr>
        <p:blipFill>
          <a:blip r:embed="rId4"/>
          <a:srcRect/>
          <a:stretch>
            <a:fillRect/>
          </a:stretch>
        </p:blipFill>
        <p:spPr bwMode="auto">
          <a:xfrm>
            <a:off x="723123" y="2761419"/>
            <a:ext cx="8808804" cy="3965649"/>
          </a:xfrm>
          <a:prstGeom prst="rect">
            <a:avLst/>
          </a:prstGeom>
          <a:noFill/>
          <a:ln w="9525">
            <a:noFill/>
            <a:miter lim="800000"/>
            <a:headEnd/>
            <a:tailEnd/>
          </a:ln>
          <a:effectLst/>
        </p:spPr>
      </p:pic>
    </p:spTree>
    <p:extLst>
      <p:ext uri="{BB962C8B-B14F-4D97-AF65-F5344CB8AC3E}">
        <p14:creationId xmlns:p14="http://schemas.microsoft.com/office/powerpoint/2010/main" val="23007325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lang="en-GB" sz="4800" b="1"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MongoDB</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sp>
        <p:nvSpPr>
          <p:cNvPr id="8" name="Rectangle 7"/>
          <p:cNvSpPr/>
          <p:nvPr/>
        </p:nvSpPr>
        <p:spPr>
          <a:xfrm>
            <a:off x="623442" y="1124624"/>
            <a:ext cx="11222193" cy="2385268"/>
          </a:xfrm>
          <a:prstGeom prst="rect">
            <a:avLst/>
          </a:prstGeom>
        </p:spPr>
        <p:txBody>
          <a:bodyPr wrap="square">
            <a:spAutoFit/>
          </a:bodyPr>
          <a:lstStyle/>
          <a:p>
            <a:pPr>
              <a:lnSpc>
                <a:spcPct val="150000"/>
              </a:lnSpc>
            </a:pPr>
            <a:r>
              <a:rPr lang="en-US" sz="2400" b="1" dirty="0">
                <a:latin typeface="Nunito Sans"/>
              </a:rPr>
              <a:t>12. Delete document</a:t>
            </a:r>
          </a:p>
          <a:p>
            <a:pPr>
              <a:buFont typeface="Arial" pitchFamily="34" charset="0"/>
              <a:buChar char="•"/>
            </a:pPr>
            <a:r>
              <a:rPr lang="en-US" sz="2100" dirty="0">
                <a:latin typeface="Nunito Sans"/>
              </a:rPr>
              <a:t> </a:t>
            </a:r>
            <a:r>
              <a:rPr lang="en-US" sz="2000" dirty="0">
                <a:latin typeface="Nunito Sans"/>
              </a:rPr>
              <a:t>To delete document in selected collection execute the following command &gt;</a:t>
            </a:r>
            <a:r>
              <a:rPr lang="en-US" sz="2000" dirty="0" err="1">
                <a:latin typeface="Nunito Sans"/>
              </a:rPr>
              <a:t>db.COLLECTION_NAME.remove</a:t>
            </a:r>
            <a:r>
              <a:rPr lang="en-US" sz="2000" dirty="0">
                <a:latin typeface="Nunito Sans"/>
              </a:rPr>
              <a:t>(DELLETION_CRITTERIA)</a:t>
            </a:r>
            <a:endParaRPr lang="en-US" sz="2000" b="1" dirty="0">
              <a:latin typeface="Nunito Sans"/>
            </a:endParaRPr>
          </a:p>
          <a:p>
            <a:pPr>
              <a:lnSpc>
                <a:spcPct val="150000"/>
              </a:lnSpc>
            </a:pPr>
            <a:endParaRPr lang="fr-FR" sz="2400" b="1" dirty="0">
              <a:latin typeface="Nunito Sans"/>
            </a:endParaRPr>
          </a:p>
          <a:p>
            <a:pPr>
              <a:lnSpc>
                <a:spcPct val="150000"/>
              </a:lnSpc>
            </a:pPr>
            <a:endParaRPr lang="fr-FR" sz="2400" b="1" dirty="0">
              <a:latin typeface="Nunito Sans"/>
            </a:endParaRPr>
          </a:p>
        </p:txBody>
      </p:sp>
      <p:pic>
        <p:nvPicPr>
          <p:cNvPr id="4098" name="Picture 2"/>
          <p:cNvPicPr>
            <a:picLocks noChangeAspect="1" noChangeArrowheads="1"/>
          </p:cNvPicPr>
          <p:nvPr/>
        </p:nvPicPr>
        <p:blipFill>
          <a:blip r:embed="rId4"/>
          <a:srcRect/>
          <a:stretch>
            <a:fillRect/>
          </a:stretch>
        </p:blipFill>
        <p:spPr bwMode="auto">
          <a:xfrm>
            <a:off x="443316" y="2493828"/>
            <a:ext cx="9033194" cy="4136323"/>
          </a:xfrm>
          <a:prstGeom prst="rect">
            <a:avLst/>
          </a:prstGeom>
          <a:noFill/>
          <a:ln w="9525">
            <a:noFill/>
            <a:miter lim="800000"/>
            <a:headEnd/>
            <a:tailEnd/>
          </a:ln>
          <a:effectLst/>
        </p:spPr>
      </p:pic>
    </p:spTree>
    <p:extLst>
      <p:ext uri="{BB962C8B-B14F-4D97-AF65-F5344CB8AC3E}">
        <p14:creationId xmlns:p14="http://schemas.microsoft.com/office/powerpoint/2010/main" val="2300732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685659" y="1097851"/>
            <a:ext cx="10907041" cy="3254697"/>
          </a:xfrm>
          <a:prstGeom prst="rect">
            <a:avLst/>
          </a:prstGeom>
          <a:noFill/>
          <a:ln>
            <a:noFill/>
          </a:ln>
        </p:spPr>
        <p:txBody>
          <a:bodyPr spcFirstLastPara="1" wrap="square" lIns="91425" tIns="45700" rIns="91425" bIns="45700" anchor="t" anchorCtr="0">
            <a:spAutoFit/>
          </a:bodyPr>
          <a:lstStyle/>
          <a:p>
            <a:pPr>
              <a:lnSpc>
                <a:spcPct val="200000"/>
              </a:lnSpc>
              <a:buFont typeface="Arial" pitchFamily="34" charset="0"/>
              <a:buChar char="•"/>
              <a:defRPr/>
            </a:pPr>
            <a:r>
              <a:rPr lang="en-IN" sz="2100" i="0" dirty="0">
                <a:solidFill>
                  <a:srgbClr val="000000"/>
                </a:solidFill>
                <a:effectLst/>
                <a:latin typeface="Nunito Sans" pitchFamily="2" charset="0"/>
              </a:rPr>
              <a:t> In 2017, </a:t>
            </a:r>
            <a:r>
              <a:rPr lang="en-IN" sz="2100" i="0" dirty="0" err="1">
                <a:solidFill>
                  <a:srgbClr val="000000"/>
                </a:solidFill>
                <a:effectLst/>
                <a:latin typeface="Nunito Sans" pitchFamily="2" charset="0"/>
              </a:rPr>
              <a:t>MongoDB</a:t>
            </a:r>
            <a:r>
              <a:rPr lang="en-IN" sz="2100" i="0" dirty="0">
                <a:solidFill>
                  <a:srgbClr val="000000"/>
                </a:solidFill>
                <a:effectLst/>
                <a:latin typeface="Nunito Sans" pitchFamily="2" charset="0"/>
              </a:rPr>
              <a:t> Inc. Went public, and the company has continued to grow and expand its offerings, including the introduction of a cloud-based database service called </a:t>
            </a:r>
          </a:p>
          <a:p>
            <a:pPr>
              <a:lnSpc>
                <a:spcPct val="200000"/>
              </a:lnSpc>
              <a:defRPr/>
            </a:pPr>
            <a:r>
              <a:rPr lang="en-IN" sz="2100" i="0" dirty="0">
                <a:solidFill>
                  <a:srgbClr val="000000"/>
                </a:solidFill>
                <a:effectLst/>
                <a:latin typeface="Nunito Sans" pitchFamily="2" charset="0"/>
              </a:rPr>
              <a:t>MongoDB Atlas.</a:t>
            </a:r>
          </a:p>
          <a:p>
            <a:pPr>
              <a:lnSpc>
                <a:spcPct val="200000"/>
              </a:lnSpc>
              <a:buFont typeface="Arial" pitchFamily="34" charset="0"/>
              <a:buChar char="•"/>
              <a:defRPr/>
            </a:pPr>
            <a:r>
              <a:rPr lang="en-IN" sz="2100" dirty="0">
                <a:solidFill>
                  <a:srgbClr val="000000"/>
                </a:solidFill>
                <a:latin typeface="Nunito Sans" pitchFamily="2" charset="0"/>
              </a:rPr>
              <a:t> Today, MongoDB is used by a wide range of companies and organizations.</a:t>
            </a:r>
            <a:endParaRPr lang="en-IN" sz="2100" i="0" dirty="0">
              <a:solidFill>
                <a:srgbClr val="000000"/>
              </a:solidFill>
              <a:effectLst/>
              <a:latin typeface="Nunito Sans" pitchFamily="2" charset="0"/>
            </a:endParaRPr>
          </a:p>
          <a:p>
            <a:pPr algn="l">
              <a:lnSpc>
                <a:spcPct val="150000"/>
              </a:lnSpc>
            </a:pPr>
            <a:r>
              <a:rPr lang="en-US" sz="2500" dirty="0">
                <a:solidFill>
                  <a:prstClr val="black"/>
                </a:solidFill>
                <a:latin typeface="Nunito Sans" pitchFamily="2" charset="0"/>
              </a:rPr>
              <a:t> </a:t>
            </a:r>
            <a:endParaRPr lang="en-US" sz="2500" b="0" i="0" dirty="0">
              <a:solidFill>
                <a:srgbClr val="000000"/>
              </a:solidFill>
              <a:effectLst/>
              <a:latin typeface="Nunito Sans" pitchFamily="2" charset="0"/>
            </a:endParaRP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lang="en-GB" sz="4800" b="1"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MongoDB</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spTree>
    <p:extLst>
      <p:ext uri="{BB962C8B-B14F-4D97-AF65-F5344CB8AC3E}">
        <p14:creationId xmlns:p14="http://schemas.microsoft.com/office/powerpoint/2010/main" val="145682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657950" y="903888"/>
            <a:ext cx="10907041" cy="6001603"/>
          </a:xfrm>
          <a:prstGeom prst="rect">
            <a:avLst/>
          </a:prstGeom>
          <a:noFill/>
          <a:ln>
            <a:noFill/>
          </a:ln>
        </p:spPr>
        <p:txBody>
          <a:bodyPr spcFirstLastPara="1" wrap="square" lIns="91425" tIns="45700" rIns="91425" bIns="45700" anchor="t" anchorCtr="0">
            <a:spAutoFit/>
          </a:bodyPr>
          <a:lstStyle/>
          <a:p>
            <a:pPr>
              <a:lnSpc>
                <a:spcPct val="150000"/>
              </a:lnSpc>
              <a:defRPr/>
            </a:pPr>
            <a:r>
              <a:rPr lang="en-IN" sz="2500" b="1" dirty="0">
                <a:solidFill>
                  <a:srgbClr val="000000"/>
                </a:solidFill>
                <a:latin typeface="Nunito Sans" pitchFamily="2" charset="0"/>
              </a:rPr>
              <a:t>JSON Data Format</a:t>
            </a:r>
            <a:endParaRPr lang="en-IN" sz="2500" b="1" i="0" dirty="0">
              <a:solidFill>
                <a:srgbClr val="000000"/>
              </a:solidFill>
              <a:effectLst/>
              <a:latin typeface="Nunito Sans" pitchFamily="2" charset="0"/>
            </a:endParaRPr>
          </a:p>
          <a:p>
            <a:pPr>
              <a:lnSpc>
                <a:spcPct val="150000"/>
              </a:lnSpc>
              <a:buFont typeface="Arial" panose="020B0604020202020204" pitchFamily="34" charset="0"/>
              <a:buChar char="•"/>
            </a:pPr>
            <a:r>
              <a:rPr lang="en-US" sz="2100" dirty="0">
                <a:solidFill>
                  <a:prstClr val="black"/>
                </a:solidFill>
                <a:latin typeface="Nunito Sans" pitchFamily="2" charset="0"/>
              </a:rPr>
              <a:t> JavaScript Object Notation</a:t>
            </a:r>
          </a:p>
          <a:p>
            <a:pPr>
              <a:lnSpc>
                <a:spcPct val="150000"/>
              </a:lnSpc>
            </a:pPr>
            <a:r>
              <a:rPr lang="en-US" sz="2100" dirty="0">
                <a:solidFill>
                  <a:prstClr val="black"/>
                </a:solidFill>
                <a:latin typeface="Nunito Sans" pitchFamily="2" charset="0"/>
              </a:rPr>
              <a:t>	{</a:t>
            </a:r>
          </a:p>
          <a:p>
            <a:pPr>
              <a:lnSpc>
                <a:spcPct val="150000"/>
              </a:lnSpc>
            </a:pPr>
            <a:r>
              <a:rPr lang="en-US" sz="2100" dirty="0">
                <a:solidFill>
                  <a:prstClr val="black"/>
                </a:solidFill>
                <a:latin typeface="Nunito Sans" pitchFamily="2" charset="0"/>
              </a:rPr>
              <a:t>	 "name": “Anuj",</a:t>
            </a:r>
          </a:p>
          <a:p>
            <a:pPr>
              <a:lnSpc>
                <a:spcPct val="150000"/>
              </a:lnSpc>
            </a:pPr>
            <a:r>
              <a:rPr lang="en-US" sz="2100" dirty="0">
                <a:solidFill>
                  <a:prstClr val="black"/>
                </a:solidFill>
                <a:latin typeface="Nunito Sans" pitchFamily="2" charset="0"/>
              </a:rPr>
              <a:t>	 “age": 21,</a:t>
            </a:r>
          </a:p>
          <a:p>
            <a:pPr>
              <a:lnSpc>
                <a:spcPct val="150000"/>
              </a:lnSpc>
            </a:pPr>
            <a:r>
              <a:rPr lang="en-US" sz="2100" dirty="0">
                <a:solidFill>
                  <a:prstClr val="black"/>
                </a:solidFill>
                <a:latin typeface="Nunito Sans" pitchFamily="2" charset="0"/>
              </a:rPr>
              <a:t>	 "gender": "male",</a:t>
            </a:r>
          </a:p>
          <a:p>
            <a:pPr>
              <a:lnSpc>
                <a:spcPct val="150000"/>
              </a:lnSpc>
            </a:pPr>
            <a:r>
              <a:rPr lang="en-US" sz="2100" dirty="0">
                <a:solidFill>
                  <a:prstClr val="black"/>
                </a:solidFill>
                <a:latin typeface="Nunito Sans" pitchFamily="2" charset="0"/>
              </a:rPr>
              <a:t>	 "married</a:t>
            </a:r>
            <a:r>
              <a:rPr lang="en-US" sz="2100">
                <a:solidFill>
                  <a:prstClr val="black"/>
                </a:solidFill>
                <a:latin typeface="Nunito Sans" pitchFamily="2" charset="0"/>
              </a:rPr>
              <a:t>": false,</a:t>
            </a:r>
            <a:endParaRPr lang="en-US" sz="2100" dirty="0">
              <a:solidFill>
                <a:prstClr val="black"/>
              </a:solidFill>
              <a:latin typeface="Nunito Sans" pitchFamily="2" charset="0"/>
            </a:endParaRPr>
          </a:p>
          <a:p>
            <a:pPr>
              <a:lnSpc>
                <a:spcPct val="150000"/>
              </a:lnSpc>
            </a:pPr>
            <a:r>
              <a:rPr lang="en-US" sz="2100" dirty="0">
                <a:solidFill>
                  <a:prstClr val="black"/>
                </a:solidFill>
                <a:latin typeface="Nunito Sans" pitchFamily="2" charset="0"/>
              </a:rPr>
              <a:t>	 "address": {</a:t>
            </a:r>
          </a:p>
          <a:p>
            <a:pPr>
              <a:lnSpc>
                <a:spcPct val="150000"/>
              </a:lnSpc>
            </a:pPr>
            <a:r>
              <a:rPr lang="en-US" sz="2100" dirty="0">
                <a:solidFill>
                  <a:prstClr val="black"/>
                </a:solidFill>
                <a:latin typeface="Nunito Sans" pitchFamily="2" charset="0"/>
              </a:rPr>
              <a:t>		"street": "cherry Road",</a:t>
            </a:r>
          </a:p>
          <a:p>
            <a:pPr>
              <a:lnSpc>
                <a:spcPct val="150000"/>
              </a:lnSpc>
            </a:pPr>
            <a:r>
              <a:rPr lang="en-US" sz="2100" dirty="0">
                <a:solidFill>
                  <a:prstClr val="black"/>
                </a:solidFill>
                <a:latin typeface="Nunito Sans" pitchFamily="2" charset="0"/>
              </a:rPr>
              <a:t>		"city": "</a:t>
            </a:r>
            <a:r>
              <a:rPr lang="en-US" sz="2100" dirty="0" err="1">
                <a:solidFill>
                  <a:prstClr val="black"/>
                </a:solidFill>
                <a:latin typeface="Nunito Sans" pitchFamily="2" charset="0"/>
              </a:rPr>
              <a:t>salem</a:t>
            </a:r>
            <a:r>
              <a:rPr lang="en-US" sz="2100" dirty="0">
                <a:solidFill>
                  <a:prstClr val="black"/>
                </a:solidFill>
                <a:latin typeface="Nunito Sans" pitchFamily="2" charset="0"/>
              </a:rPr>
              <a:t>",</a:t>
            </a:r>
          </a:p>
          <a:p>
            <a:pPr>
              <a:lnSpc>
                <a:spcPct val="150000"/>
              </a:lnSpc>
            </a:pPr>
            <a:r>
              <a:rPr lang="en-US" sz="2100" dirty="0">
                <a:solidFill>
                  <a:prstClr val="black"/>
                </a:solidFill>
                <a:latin typeface="Nunito Sans" pitchFamily="2" charset="0"/>
              </a:rPr>
              <a:t>		"state": "Tamil Nadu“</a:t>
            </a:r>
          </a:p>
          <a:p>
            <a:pPr>
              <a:lnSpc>
                <a:spcPct val="150000"/>
              </a:lnSpc>
            </a:pPr>
            <a:r>
              <a:rPr lang="en-US" sz="2100" dirty="0">
                <a:solidFill>
                  <a:prstClr val="black"/>
                </a:solidFill>
                <a:latin typeface="Nunito Sans" pitchFamily="2" charset="0"/>
              </a:rPr>
              <a:t>	},	</a:t>
            </a: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76296" y="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lang="en-GB" sz="4800" b="1"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MongoDB</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spTree>
    <p:extLst>
      <p:ext uri="{BB962C8B-B14F-4D97-AF65-F5344CB8AC3E}">
        <p14:creationId xmlns:p14="http://schemas.microsoft.com/office/powerpoint/2010/main" val="3865944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685659" y="1097851"/>
            <a:ext cx="10907041" cy="5032106"/>
          </a:xfrm>
          <a:prstGeom prst="rect">
            <a:avLst/>
          </a:prstGeom>
          <a:noFill/>
          <a:ln>
            <a:noFill/>
          </a:ln>
        </p:spPr>
        <p:txBody>
          <a:bodyPr spcFirstLastPara="1" wrap="square" lIns="91425" tIns="45700" rIns="91425" bIns="45700" anchor="t" anchorCtr="0">
            <a:spAutoFit/>
          </a:bodyPr>
          <a:lstStyle/>
          <a:p>
            <a:pPr>
              <a:lnSpc>
                <a:spcPct val="150000"/>
              </a:lnSpc>
            </a:pPr>
            <a:r>
              <a:rPr lang="en-US" sz="2100" dirty="0">
                <a:solidFill>
                  <a:prstClr val="black"/>
                </a:solidFill>
                <a:latin typeface="Nunito Sans" pitchFamily="2" charset="0"/>
              </a:rPr>
              <a:t> 	   "hobbies“ : [</a:t>
            </a:r>
          </a:p>
          <a:p>
            <a:pPr>
              <a:lnSpc>
                <a:spcPct val="150000"/>
              </a:lnSpc>
            </a:pPr>
            <a:r>
              <a:rPr lang="en-US" sz="2100" dirty="0">
                <a:solidFill>
                  <a:prstClr val="black"/>
                </a:solidFill>
                <a:latin typeface="Nunito Sans" pitchFamily="2" charset="0"/>
              </a:rPr>
              <a:t>	      {</a:t>
            </a:r>
          </a:p>
          <a:p>
            <a:pPr>
              <a:lnSpc>
                <a:spcPct val="150000"/>
              </a:lnSpc>
            </a:pPr>
            <a:r>
              <a:rPr lang="en-US" sz="2100" dirty="0">
                <a:solidFill>
                  <a:prstClr val="black"/>
                </a:solidFill>
                <a:latin typeface="Nunito Sans" pitchFamily="2" charset="0"/>
              </a:rPr>
              <a:t>	        “name” : “Cooking”</a:t>
            </a:r>
          </a:p>
          <a:p>
            <a:pPr>
              <a:lnSpc>
                <a:spcPct val="150000"/>
              </a:lnSpc>
            </a:pPr>
            <a:r>
              <a:rPr lang="en-US" sz="2100" dirty="0">
                <a:solidFill>
                  <a:prstClr val="black"/>
                </a:solidFill>
                <a:latin typeface="Nunito Sans" pitchFamily="2" charset="0"/>
              </a:rPr>
              <a:t>	      }, </a:t>
            </a:r>
          </a:p>
          <a:p>
            <a:pPr>
              <a:lnSpc>
                <a:spcPct val="150000"/>
              </a:lnSpc>
            </a:pPr>
            <a:r>
              <a:rPr lang="en-US" sz="2100" dirty="0">
                <a:solidFill>
                  <a:prstClr val="black"/>
                </a:solidFill>
                <a:latin typeface="Nunito Sans" pitchFamily="2" charset="0"/>
              </a:rPr>
              <a:t>	      {</a:t>
            </a:r>
          </a:p>
          <a:p>
            <a:pPr>
              <a:lnSpc>
                <a:spcPct val="150000"/>
              </a:lnSpc>
            </a:pPr>
            <a:r>
              <a:rPr lang="en-US" sz="2100" dirty="0">
                <a:solidFill>
                  <a:prstClr val="black"/>
                </a:solidFill>
                <a:latin typeface="Nunito Sans" pitchFamily="2" charset="0"/>
              </a:rPr>
              <a:t>	        “name” : “Sports”</a:t>
            </a:r>
          </a:p>
          <a:p>
            <a:pPr>
              <a:lnSpc>
                <a:spcPct val="150000"/>
              </a:lnSpc>
            </a:pPr>
            <a:r>
              <a:rPr lang="en-US" sz="2100" dirty="0">
                <a:solidFill>
                  <a:prstClr val="black"/>
                </a:solidFill>
                <a:latin typeface="Nunito Sans" pitchFamily="2" charset="0"/>
              </a:rPr>
              <a:t>	      }</a:t>
            </a:r>
          </a:p>
          <a:p>
            <a:pPr>
              <a:lnSpc>
                <a:spcPct val="150000"/>
              </a:lnSpc>
            </a:pPr>
            <a:r>
              <a:rPr lang="en-US" sz="2100" dirty="0">
                <a:solidFill>
                  <a:prstClr val="black"/>
                </a:solidFill>
                <a:latin typeface="Nunito Sans" pitchFamily="2" charset="0"/>
              </a:rPr>
              <a:t>	   ]</a:t>
            </a:r>
          </a:p>
          <a:p>
            <a:pPr>
              <a:lnSpc>
                <a:spcPct val="150000"/>
              </a:lnSpc>
            </a:pPr>
            <a:r>
              <a:rPr lang="en-US" sz="2100" dirty="0">
                <a:solidFill>
                  <a:prstClr val="black"/>
                </a:solidFill>
                <a:latin typeface="Nunito Sans" pitchFamily="2" charset="0"/>
              </a:rPr>
              <a:t>           }</a:t>
            </a:r>
            <a:endParaRPr lang="en-US" sz="2100" dirty="0">
              <a:solidFill>
                <a:srgbClr val="000000"/>
              </a:solidFill>
              <a:latin typeface="Nunito Sans" pitchFamily="2" charset="0"/>
            </a:endParaRPr>
          </a:p>
          <a:p>
            <a:pPr algn="l">
              <a:lnSpc>
                <a:spcPct val="150000"/>
              </a:lnSpc>
            </a:pPr>
            <a:endParaRPr lang="en-US" sz="2500" b="0" i="0" dirty="0">
              <a:solidFill>
                <a:srgbClr val="000000"/>
              </a:solidFill>
              <a:effectLst/>
              <a:latin typeface="Nunito Sans" pitchFamily="2" charset="0"/>
            </a:endParaRP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lang="en-GB" sz="4800" b="1"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MongoDB</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spTree>
    <p:extLst>
      <p:ext uri="{BB962C8B-B14F-4D97-AF65-F5344CB8AC3E}">
        <p14:creationId xmlns:p14="http://schemas.microsoft.com/office/powerpoint/2010/main" val="46014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685659" y="1097851"/>
            <a:ext cx="10907041" cy="1438815"/>
          </a:xfrm>
          <a:prstGeom prst="rect">
            <a:avLst/>
          </a:prstGeom>
          <a:noFill/>
          <a:ln>
            <a:noFill/>
          </a:ln>
        </p:spPr>
        <p:txBody>
          <a:bodyPr spcFirstLastPara="1" wrap="square" lIns="91425" tIns="45700" rIns="91425" bIns="45700" anchor="t" anchorCtr="0">
            <a:spAutoFit/>
          </a:bodyPr>
          <a:lstStyle/>
          <a:p>
            <a:pPr>
              <a:lnSpc>
                <a:spcPct val="200000"/>
              </a:lnSpc>
              <a:defRPr/>
            </a:pPr>
            <a:r>
              <a:rPr lang="en-IN" sz="2500" b="1" dirty="0">
                <a:solidFill>
                  <a:srgbClr val="000000"/>
                </a:solidFill>
                <a:latin typeface="Nunito Sans" pitchFamily="2" charset="0"/>
              </a:rPr>
              <a:t>How MongoDB Works?</a:t>
            </a:r>
            <a:endParaRPr lang="en-IN" sz="2500" b="1" i="0" dirty="0">
              <a:solidFill>
                <a:srgbClr val="000000"/>
              </a:solidFill>
              <a:effectLst/>
              <a:latin typeface="Nunito Sans" pitchFamily="2" charset="0"/>
            </a:endParaRPr>
          </a:p>
          <a:p>
            <a:pPr algn="l">
              <a:lnSpc>
                <a:spcPct val="150000"/>
              </a:lnSpc>
            </a:pPr>
            <a:endParaRPr lang="en-US" sz="2500" b="0" i="0" dirty="0">
              <a:solidFill>
                <a:srgbClr val="000000"/>
              </a:solidFill>
              <a:effectLst/>
              <a:latin typeface="Nunito Sans" pitchFamily="2" charset="0"/>
            </a:endParaRP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lang="en-GB" sz="4800" b="1"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MongoDB</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pic>
        <p:nvPicPr>
          <p:cNvPr id="1026" name="Picture 2" descr="C:\Users\Windows10Pro\Downloads\mongo_works.png"/>
          <p:cNvPicPr>
            <a:picLocks noChangeAspect="1" noChangeArrowheads="1"/>
          </p:cNvPicPr>
          <p:nvPr/>
        </p:nvPicPr>
        <p:blipFill>
          <a:blip r:embed="rId4"/>
          <a:srcRect/>
          <a:stretch>
            <a:fillRect/>
          </a:stretch>
        </p:blipFill>
        <p:spPr bwMode="auto">
          <a:xfrm>
            <a:off x="1593302" y="2174113"/>
            <a:ext cx="8001000" cy="4614612"/>
          </a:xfrm>
          <a:prstGeom prst="rect">
            <a:avLst/>
          </a:prstGeom>
          <a:noFill/>
        </p:spPr>
      </p:pic>
    </p:spTree>
    <p:extLst>
      <p:ext uri="{BB962C8B-B14F-4D97-AF65-F5344CB8AC3E}">
        <p14:creationId xmlns:p14="http://schemas.microsoft.com/office/powerpoint/2010/main" val="2131392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685659" y="1097851"/>
            <a:ext cx="10907041" cy="1438815"/>
          </a:xfrm>
          <a:prstGeom prst="rect">
            <a:avLst/>
          </a:prstGeom>
          <a:noFill/>
          <a:ln>
            <a:noFill/>
          </a:ln>
        </p:spPr>
        <p:txBody>
          <a:bodyPr spcFirstLastPara="1" wrap="square" lIns="91425" tIns="45700" rIns="91425" bIns="45700" anchor="t" anchorCtr="0">
            <a:spAutoFit/>
          </a:bodyPr>
          <a:lstStyle/>
          <a:p>
            <a:pPr>
              <a:lnSpc>
                <a:spcPct val="200000"/>
              </a:lnSpc>
              <a:defRPr/>
            </a:pPr>
            <a:r>
              <a:rPr lang="en-IN" sz="2500" b="1" dirty="0">
                <a:solidFill>
                  <a:srgbClr val="000000"/>
                </a:solidFill>
                <a:latin typeface="Nunito Sans" pitchFamily="2" charset="0"/>
              </a:rPr>
              <a:t>Structure of MongoDB &amp; SQL</a:t>
            </a:r>
            <a:endParaRPr lang="en-IN" sz="2500" b="1" i="0" dirty="0">
              <a:solidFill>
                <a:srgbClr val="000000"/>
              </a:solidFill>
              <a:effectLst/>
              <a:latin typeface="Nunito Sans" pitchFamily="2" charset="0"/>
            </a:endParaRPr>
          </a:p>
          <a:p>
            <a:pPr algn="l">
              <a:lnSpc>
                <a:spcPct val="150000"/>
              </a:lnSpc>
            </a:pPr>
            <a:endParaRPr lang="en-US" sz="2500" b="0" i="0" dirty="0">
              <a:solidFill>
                <a:srgbClr val="000000"/>
              </a:solidFill>
              <a:effectLst/>
              <a:latin typeface="Nunito Sans" pitchFamily="2" charset="0"/>
            </a:endParaRP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lang="en-GB" sz="4800" b="1"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MongoDB</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pic>
        <p:nvPicPr>
          <p:cNvPr id="2051" name="Picture 3" descr="C:\Users\Windows10Pro\Downloads\SQL-MongoDB Correspondence.PNG"/>
          <p:cNvPicPr>
            <a:picLocks noChangeAspect="1" noChangeArrowheads="1"/>
          </p:cNvPicPr>
          <p:nvPr/>
        </p:nvPicPr>
        <p:blipFill>
          <a:blip r:embed="rId4"/>
          <a:srcRect/>
          <a:stretch>
            <a:fillRect/>
          </a:stretch>
        </p:blipFill>
        <p:spPr bwMode="auto">
          <a:xfrm>
            <a:off x="2050481" y="2392504"/>
            <a:ext cx="7772400" cy="4002785"/>
          </a:xfrm>
          <a:prstGeom prst="rect">
            <a:avLst/>
          </a:prstGeom>
          <a:noFill/>
        </p:spPr>
      </p:pic>
    </p:spTree>
    <p:extLst>
      <p:ext uri="{BB962C8B-B14F-4D97-AF65-F5344CB8AC3E}">
        <p14:creationId xmlns:p14="http://schemas.microsoft.com/office/powerpoint/2010/main" val="2300732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685659" y="1097850"/>
            <a:ext cx="10907041" cy="3077725"/>
          </a:xfrm>
          <a:prstGeom prst="rect">
            <a:avLst/>
          </a:prstGeom>
          <a:noFill/>
          <a:ln>
            <a:noFill/>
          </a:ln>
        </p:spPr>
        <p:txBody>
          <a:bodyPr spcFirstLastPara="1" wrap="square" lIns="91425" tIns="45700" rIns="91425" bIns="45700" anchor="t" anchorCtr="0">
            <a:spAutoFit/>
          </a:bodyPr>
          <a:lstStyle/>
          <a:p>
            <a:pPr>
              <a:lnSpc>
                <a:spcPct val="200000"/>
              </a:lnSpc>
              <a:defRPr/>
            </a:pPr>
            <a:r>
              <a:rPr lang="en-IN" sz="2500" b="1" dirty="0">
                <a:solidFill>
                  <a:srgbClr val="000000"/>
                </a:solidFill>
                <a:latin typeface="Nunito Sans" pitchFamily="2" charset="0"/>
              </a:rPr>
              <a:t>MongoDB Features</a:t>
            </a:r>
            <a:endParaRPr lang="en-US" sz="2100" dirty="0">
              <a:solidFill>
                <a:prstClr val="black"/>
              </a:solidFill>
              <a:latin typeface="Nunito Sans" pitchFamily="2" charset="0"/>
            </a:endParaRPr>
          </a:p>
          <a:p>
            <a:pPr>
              <a:lnSpc>
                <a:spcPct val="150000"/>
              </a:lnSpc>
              <a:buFont typeface="Arial" panose="020B0604020202020204" pitchFamily="34" charset="0"/>
              <a:buChar char="•"/>
            </a:pPr>
            <a:r>
              <a:rPr lang="en-US" sz="2100" dirty="0">
                <a:solidFill>
                  <a:prstClr val="black"/>
                </a:solidFill>
                <a:latin typeface="Nunito Sans" pitchFamily="2" charset="0"/>
              </a:rPr>
              <a:t> </a:t>
            </a:r>
            <a:r>
              <a:rPr lang="en-US" sz="2400" dirty="0">
                <a:solidFill>
                  <a:prstClr val="black"/>
                </a:solidFill>
                <a:latin typeface="Nunito Sans" pitchFamily="2" charset="0"/>
              </a:rPr>
              <a:t>Aggregation is a powerful feature in MongoDB that allows you to process and analyze data across multiple documents in a collection. It enables you to perform complex data manipulations, transformations, and calculations on large datasets</a:t>
            </a:r>
            <a:endParaRPr lang="en-US" sz="2400" b="0" i="0" dirty="0">
              <a:solidFill>
                <a:srgbClr val="000000"/>
              </a:solidFill>
              <a:effectLst/>
              <a:latin typeface="Nunito Sans" pitchFamily="2" charset="0"/>
            </a:endParaRP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lang="en-GB" sz="4800" b="1"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MongoDB</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pic>
        <p:nvPicPr>
          <p:cNvPr id="3074" name="Picture 2" descr="C:\Users\Windows10Pro\Downloads\1_OdwQDsIYkT72KkljFcLLtw.png"/>
          <p:cNvPicPr>
            <a:picLocks noChangeAspect="1" noChangeArrowheads="1"/>
          </p:cNvPicPr>
          <p:nvPr/>
        </p:nvPicPr>
        <p:blipFill>
          <a:blip r:embed="rId4"/>
          <a:srcRect/>
          <a:stretch>
            <a:fillRect/>
          </a:stretch>
        </p:blipFill>
        <p:spPr bwMode="auto">
          <a:xfrm>
            <a:off x="532534" y="4287987"/>
            <a:ext cx="11182350" cy="1524000"/>
          </a:xfrm>
          <a:prstGeom prst="rect">
            <a:avLst/>
          </a:prstGeom>
          <a:noFill/>
        </p:spPr>
      </p:pic>
    </p:spTree>
    <p:extLst>
      <p:ext uri="{BB962C8B-B14F-4D97-AF65-F5344CB8AC3E}">
        <p14:creationId xmlns:p14="http://schemas.microsoft.com/office/powerpoint/2010/main" val="2300732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3"/>
          <p:cNvSpPr txBox="1"/>
          <p:nvPr/>
        </p:nvSpPr>
        <p:spPr>
          <a:xfrm>
            <a:off x="699514" y="1083996"/>
            <a:ext cx="10907041" cy="2800726"/>
          </a:xfrm>
          <a:prstGeom prst="rect">
            <a:avLst/>
          </a:prstGeom>
          <a:noFill/>
          <a:ln>
            <a:noFill/>
          </a:ln>
        </p:spPr>
        <p:txBody>
          <a:bodyPr spcFirstLastPara="1" wrap="square" lIns="91425" tIns="45700" rIns="91425" bIns="45700" anchor="t" anchorCtr="0">
            <a:spAutoFit/>
          </a:bodyPr>
          <a:lstStyle/>
          <a:p>
            <a:pPr>
              <a:lnSpc>
                <a:spcPct val="200000"/>
              </a:lnSpc>
              <a:defRPr/>
            </a:pPr>
            <a:r>
              <a:rPr lang="en-IN" sz="2500" b="1" dirty="0">
                <a:solidFill>
                  <a:srgbClr val="000000"/>
                </a:solidFill>
                <a:latin typeface="Nunito Sans" pitchFamily="2" charset="0"/>
              </a:rPr>
              <a:t>MongoDB Features</a:t>
            </a:r>
            <a:endParaRPr lang="en-IN" sz="2500" b="1" i="0" dirty="0">
              <a:solidFill>
                <a:srgbClr val="000000"/>
              </a:solidFill>
              <a:effectLst/>
              <a:latin typeface="Nunito Sans" pitchFamily="2" charset="0"/>
            </a:endParaRPr>
          </a:p>
          <a:p>
            <a:pPr>
              <a:lnSpc>
                <a:spcPct val="150000"/>
              </a:lnSpc>
              <a:buFont typeface="Arial" panose="020B0604020202020204" pitchFamily="34" charset="0"/>
              <a:buChar char="•"/>
            </a:pPr>
            <a:r>
              <a:rPr lang="en-US" sz="2100" dirty="0">
                <a:solidFill>
                  <a:prstClr val="black"/>
                </a:solidFill>
                <a:latin typeface="Nunito Sans" pitchFamily="2" charset="0"/>
              </a:rPr>
              <a:t> MongoDB is a schema-less database, which means that it does not require a pre-defined schema or structure for the data. Unlike traditional relational databases, where data is stored in tables with pre-defined columns and relationships between tables, MongoDB stores data in flexible and dynamic documents.</a:t>
            </a:r>
            <a:endParaRPr lang="en-US" sz="2100" b="0" i="0" dirty="0">
              <a:solidFill>
                <a:srgbClr val="000000"/>
              </a:solidFill>
              <a:effectLst/>
              <a:latin typeface="Nunito Sans" pitchFamily="2" charset="0"/>
            </a:endParaRPr>
          </a:p>
        </p:txBody>
      </p:sp>
      <p:sp>
        <p:nvSpPr>
          <p:cNvPr id="115" name="Google Shape;115;p3"/>
          <p:cNvSpPr/>
          <p:nvPr/>
        </p:nvSpPr>
        <p:spPr>
          <a:xfrm>
            <a:off x="0" y="0"/>
            <a:ext cx="12192000" cy="883618"/>
          </a:xfrm>
          <a:prstGeom prst="rect">
            <a:avLst/>
          </a:prstGeom>
          <a:solidFill>
            <a:srgbClr val="F05136"/>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sz="1800" b="0" i="0" u="none" strike="noStrike" kern="1200" cap="none" spc="0" normalizeH="0" baseline="0" noProof="0">
              <a:ln>
                <a:noFill/>
              </a:ln>
              <a:solidFill>
                <a:prstClr val="white"/>
              </a:solidFill>
              <a:effectLst/>
              <a:uLnTx/>
              <a:uFillTx/>
              <a:latin typeface="Calibri" panose="020F0502020204030204"/>
              <a:ea typeface="Calibri" panose="020F0502020204030204"/>
              <a:cs typeface="Calibri" panose="020F0502020204030204"/>
              <a:sym typeface="Calibri" panose="020F0502020204030204"/>
            </a:endParaRPr>
          </a:p>
        </p:txBody>
      </p:sp>
      <p:sp>
        <p:nvSpPr>
          <p:cNvPr id="116" name="Google Shape;116;p3"/>
          <p:cNvSpPr txBox="1"/>
          <p:nvPr/>
        </p:nvSpPr>
        <p:spPr>
          <a:xfrm>
            <a:off x="3890150" y="228600"/>
            <a:ext cx="7772400" cy="828675"/>
          </a:xfrm>
          <a:prstGeom prst="rect">
            <a:avLst/>
          </a:prstGeom>
          <a:noFill/>
          <a:ln>
            <a:noFill/>
          </a:ln>
        </p:spPr>
        <p:txBody>
          <a:bodyPr spcFirstLastPara="1" wrap="square" lIns="91425" tIns="45700" rIns="91425" bIns="45700" anchor="t" anchorCtr="0">
            <a:spAutoFit/>
          </a:bodyPr>
          <a:lstStyle/>
          <a:p>
            <a:pPr marL="0" marR="0" lvl="0" indent="0" algn="r" defTabSz="914400" rtl="0" eaLnBrk="1" fontAlgn="auto" latinLnBrk="0" hangingPunct="1">
              <a:lnSpc>
                <a:spcPct val="100000"/>
              </a:lnSpc>
              <a:spcBef>
                <a:spcPts val="0"/>
              </a:spcBef>
              <a:spcAft>
                <a:spcPts val="0"/>
              </a:spcAft>
              <a:buClrTx/>
              <a:buSzTx/>
              <a:buFontTx/>
              <a:buNone/>
              <a:defRPr/>
            </a:pPr>
            <a:r>
              <a:rPr lang="en-GB" sz="4800" b="1"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rPr>
              <a:t>MongoDB</a:t>
            </a:r>
            <a:endParaRPr kumimoji="0" sz="4800" b="1" i="0" u="none" strike="noStrike" kern="1200" cap="none" spc="0" normalizeH="0" baseline="0" noProof="0" dirty="0">
              <a:ln>
                <a:noFill/>
              </a:ln>
              <a:solidFill>
                <a:prstClr val="white"/>
              </a:solidFill>
              <a:effectLst/>
              <a:uLnTx/>
              <a:uFillTx/>
              <a:latin typeface="Nunito Sans" panose="00000500000000000000"/>
              <a:ea typeface="Nunito Sans" panose="00000500000000000000"/>
              <a:cs typeface="Nunito Sans" panose="00000500000000000000"/>
              <a:sym typeface="Nunito Sans" panose="00000500000000000000"/>
            </a:endParaRPr>
          </a:p>
        </p:txBody>
      </p:sp>
      <p:pic>
        <p:nvPicPr>
          <p:cNvPr id="117" name="Google Shape;117;p3"/>
          <p:cNvPicPr preferRelativeResize="0"/>
          <p:nvPr/>
        </p:nvPicPr>
        <p:blipFill rotWithShape="1">
          <a:blip r:embed="rId3"/>
          <a:srcRect/>
          <a:stretch>
            <a:fillRect/>
          </a:stretch>
        </p:blipFill>
        <p:spPr>
          <a:xfrm>
            <a:off x="9525600" y="6202800"/>
            <a:ext cx="2356664" cy="298800"/>
          </a:xfrm>
          <a:prstGeom prst="rect">
            <a:avLst/>
          </a:prstGeom>
          <a:noFill/>
          <a:ln>
            <a:noFill/>
          </a:ln>
        </p:spPr>
      </p:pic>
      <p:pic>
        <p:nvPicPr>
          <p:cNvPr id="4098" name="Picture 2" descr="C:\Users\Windows10Pro\Downloads\Screenshot 2024-05-03 213353.png"/>
          <p:cNvPicPr>
            <a:picLocks noChangeAspect="1" noChangeArrowheads="1"/>
          </p:cNvPicPr>
          <p:nvPr/>
        </p:nvPicPr>
        <p:blipFill>
          <a:blip r:embed="rId4" cstate="print"/>
          <a:srcRect/>
          <a:stretch>
            <a:fillRect/>
          </a:stretch>
        </p:blipFill>
        <p:spPr bwMode="auto">
          <a:xfrm>
            <a:off x="1925796" y="4792881"/>
            <a:ext cx="5793363" cy="1096133"/>
          </a:xfrm>
          <a:prstGeom prst="rect">
            <a:avLst/>
          </a:prstGeom>
          <a:noFill/>
        </p:spPr>
      </p:pic>
      <p:sp>
        <p:nvSpPr>
          <p:cNvPr id="7" name="Google Shape;106;p3"/>
          <p:cNvSpPr txBox="1"/>
          <p:nvPr/>
        </p:nvSpPr>
        <p:spPr>
          <a:xfrm>
            <a:off x="2816043" y="3938031"/>
            <a:ext cx="4679282" cy="738623"/>
          </a:xfrm>
          <a:prstGeom prst="rect">
            <a:avLst/>
          </a:prstGeom>
          <a:noFill/>
          <a:ln>
            <a:noFill/>
          </a:ln>
        </p:spPr>
        <p:txBody>
          <a:bodyPr spcFirstLastPara="1" wrap="square" lIns="91425" tIns="45700" rIns="91425" bIns="45700" anchor="t" anchorCtr="0">
            <a:spAutoFit/>
          </a:bodyPr>
          <a:lstStyle/>
          <a:p>
            <a:pPr>
              <a:lnSpc>
                <a:spcPct val="200000"/>
              </a:lnSpc>
              <a:defRPr/>
            </a:pPr>
            <a:r>
              <a:rPr lang="en-US" sz="2100" b="1" dirty="0">
                <a:solidFill>
                  <a:prstClr val="black"/>
                </a:solidFill>
                <a:latin typeface="Nunito Sans" pitchFamily="2" charset="0"/>
              </a:rPr>
              <a:t>SQL Schema</a:t>
            </a:r>
            <a:endParaRPr lang="en-US" sz="2100" b="1" i="0" dirty="0">
              <a:solidFill>
                <a:srgbClr val="000000"/>
              </a:solidFill>
              <a:effectLst/>
              <a:latin typeface="Nunito Sans" pitchFamily="2" charset="0"/>
            </a:endParaRPr>
          </a:p>
        </p:txBody>
      </p:sp>
    </p:spTree>
    <p:extLst>
      <p:ext uri="{BB962C8B-B14F-4D97-AF65-F5344CB8AC3E}">
        <p14:creationId xmlns:p14="http://schemas.microsoft.com/office/powerpoint/2010/main" val="23007325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14448</TotalTime>
  <Words>1072</Words>
  <Application>Microsoft Office PowerPoint</Application>
  <PresentationFormat>Widescreen</PresentationFormat>
  <Paragraphs>164</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Nunito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jayanth vellingiri</dc:creator>
  <cp:lastModifiedBy>jayanth vellingiri</cp:lastModifiedBy>
  <cp:revision>383</cp:revision>
  <dcterms:created xsi:type="dcterms:W3CDTF">2024-01-18T06:50:09Z</dcterms:created>
  <dcterms:modified xsi:type="dcterms:W3CDTF">2025-02-19T05:51:51Z</dcterms:modified>
</cp:coreProperties>
</file>