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handoutMasterIdLst>
    <p:handoutMasterId r:id="rId18"/>
  </p:handoutMasterIdLst>
  <p:sldIdLst>
    <p:sldId id="268" r:id="rId2"/>
    <p:sldId id="284" r:id="rId3"/>
    <p:sldId id="271" r:id="rId4"/>
    <p:sldId id="292" r:id="rId5"/>
    <p:sldId id="285" r:id="rId6"/>
    <p:sldId id="272" r:id="rId7"/>
    <p:sldId id="286" r:id="rId8"/>
    <p:sldId id="287" r:id="rId9"/>
    <p:sldId id="291" r:id="rId10"/>
    <p:sldId id="278" r:id="rId11"/>
    <p:sldId id="280" r:id="rId12"/>
    <p:sldId id="288" r:id="rId13"/>
    <p:sldId id="289" r:id="rId14"/>
    <p:sldId id="257" r:id="rId15"/>
    <p:sldId id="283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88226-E193-48E3-8B13-0CADE93952EA}" v="422" dt="2023-10-15T21:33:24.119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E70D5-3AE7-46AD-909B-CF293171E495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A62DA-6FB3-4902-9928-CCAC6D22599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Introducción</a:t>
          </a:r>
          <a:endParaRPr lang="en-US" dirty="0"/>
        </a:p>
      </dgm:t>
    </dgm:pt>
    <dgm:pt modelId="{1AC669FB-9278-4AFA-9AC0-12AE5204407C}" type="parTrans" cxnId="{10793AED-1AD3-4D95-A96F-BD6E55F061C0}">
      <dgm:prSet/>
      <dgm:spPr/>
      <dgm:t>
        <a:bodyPr/>
        <a:lstStyle/>
        <a:p>
          <a:endParaRPr lang="en-US"/>
        </a:p>
      </dgm:t>
    </dgm:pt>
    <dgm:pt modelId="{41CD93B3-194D-471C-A7AA-CE831948B67C}" type="sibTrans" cxnId="{10793AED-1AD3-4D95-A96F-BD6E55F061C0}">
      <dgm:prSet/>
      <dgm:spPr/>
      <dgm:t>
        <a:bodyPr/>
        <a:lstStyle/>
        <a:p>
          <a:endParaRPr lang="en-US"/>
        </a:p>
      </dgm:t>
    </dgm:pt>
    <dgm:pt modelId="{CA41DBD4-B757-4993-9FA2-D35BCAFA79D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Objetivo</a:t>
          </a:r>
          <a:endParaRPr lang="en-US" dirty="0"/>
        </a:p>
      </dgm:t>
    </dgm:pt>
    <dgm:pt modelId="{8A778F54-CF58-4D6C-A837-9AC509171033}" type="parTrans" cxnId="{3DD1029E-8941-48B3-9F09-A10C466B4F5B}">
      <dgm:prSet/>
      <dgm:spPr/>
      <dgm:t>
        <a:bodyPr/>
        <a:lstStyle/>
        <a:p>
          <a:endParaRPr lang="en-US"/>
        </a:p>
      </dgm:t>
    </dgm:pt>
    <dgm:pt modelId="{9C32E80E-62CF-43BC-893C-D2DBD3E084EF}" type="sibTrans" cxnId="{3DD1029E-8941-48B3-9F09-A10C466B4F5B}">
      <dgm:prSet/>
      <dgm:spPr/>
      <dgm:t>
        <a:bodyPr/>
        <a:lstStyle/>
        <a:p>
          <a:endParaRPr lang="en-US"/>
        </a:p>
      </dgm:t>
    </dgm:pt>
    <dgm:pt modelId="{BDEA378E-A828-463F-B9EB-285E4FBE808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Planteamiento del problema</a:t>
          </a:r>
          <a:endParaRPr lang="en-US" dirty="0"/>
        </a:p>
      </dgm:t>
    </dgm:pt>
    <dgm:pt modelId="{3E03FB9F-05B9-45A8-8CAF-3A613FC3A2D8}" type="parTrans" cxnId="{98D2EE70-3834-4643-AA71-4AA294C915EF}">
      <dgm:prSet/>
      <dgm:spPr/>
      <dgm:t>
        <a:bodyPr/>
        <a:lstStyle/>
        <a:p>
          <a:endParaRPr lang="en-US"/>
        </a:p>
      </dgm:t>
    </dgm:pt>
    <dgm:pt modelId="{29E6BCD7-769F-45D4-A737-5F6ECBC2773B}" type="sibTrans" cxnId="{98D2EE70-3834-4643-AA71-4AA294C915EF}">
      <dgm:prSet/>
      <dgm:spPr/>
      <dgm:t>
        <a:bodyPr/>
        <a:lstStyle/>
        <a:p>
          <a:endParaRPr lang="en-US"/>
        </a:p>
      </dgm:t>
    </dgm:pt>
    <dgm:pt modelId="{EFE6F63E-AF0C-41A9-989E-54CE293AB03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Metodología </a:t>
          </a:r>
          <a:endParaRPr lang="en-US" dirty="0"/>
        </a:p>
      </dgm:t>
    </dgm:pt>
    <dgm:pt modelId="{138D4C8A-D088-4762-BCEF-5F1889F2ED9A}" type="parTrans" cxnId="{7873F620-8D01-43B6-9548-F75BBB4A4839}">
      <dgm:prSet/>
      <dgm:spPr/>
      <dgm:t>
        <a:bodyPr/>
        <a:lstStyle/>
        <a:p>
          <a:endParaRPr lang="en-US"/>
        </a:p>
      </dgm:t>
    </dgm:pt>
    <dgm:pt modelId="{9683CD82-49D6-4CED-9962-29EFFDBD80B1}" type="sibTrans" cxnId="{7873F620-8D01-43B6-9548-F75BBB4A4839}">
      <dgm:prSet/>
      <dgm:spPr/>
      <dgm:t>
        <a:bodyPr/>
        <a:lstStyle/>
        <a:p>
          <a:endParaRPr lang="en-US"/>
        </a:p>
      </dgm:t>
    </dgm:pt>
    <dgm:pt modelId="{DC794C33-D600-41AF-80AA-3EB5074F6698}">
      <dgm:prSet/>
      <dgm:spPr/>
      <dgm:t>
        <a:bodyPr/>
        <a:lstStyle/>
        <a:p>
          <a:r>
            <a:rPr lang="es-ES" dirty="0"/>
            <a:t>Implementación de la planta a controlar en un software de simulación. </a:t>
          </a:r>
          <a:endParaRPr lang="en-US" dirty="0"/>
        </a:p>
      </dgm:t>
    </dgm:pt>
    <dgm:pt modelId="{69BBD68E-BE38-4B64-A281-E9042C5A6A0B}" type="parTrans" cxnId="{C22CD7D6-A7C7-4F8A-9CD3-0947378DB44F}">
      <dgm:prSet/>
      <dgm:spPr/>
      <dgm:t>
        <a:bodyPr/>
        <a:lstStyle/>
        <a:p>
          <a:endParaRPr lang="en-US"/>
        </a:p>
      </dgm:t>
    </dgm:pt>
    <dgm:pt modelId="{5E12DD24-3830-4B88-891A-5849F735B26F}" type="sibTrans" cxnId="{C22CD7D6-A7C7-4F8A-9CD3-0947378DB44F}">
      <dgm:prSet/>
      <dgm:spPr/>
      <dgm:t>
        <a:bodyPr/>
        <a:lstStyle/>
        <a:p>
          <a:endParaRPr lang="en-US"/>
        </a:p>
      </dgm:t>
    </dgm:pt>
    <dgm:pt modelId="{63AF8940-1874-4613-89AF-A43AE1F689B0}">
      <dgm:prSet/>
      <dgm:spPr/>
      <dgm:t>
        <a:bodyPr/>
        <a:lstStyle/>
        <a:p>
          <a:r>
            <a:rPr lang="es-ES" dirty="0"/>
            <a:t>Diseño del controlar MPC.	</a:t>
          </a:r>
          <a:endParaRPr lang="en-US" dirty="0"/>
        </a:p>
      </dgm:t>
    </dgm:pt>
    <dgm:pt modelId="{BA67CCE2-6A63-4F9D-8F90-D69A29650E30}" type="parTrans" cxnId="{FFAD54CE-CFF2-41F1-92BB-5A7B8BDD2BD9}">
      <dgm:prSet/>
      <dgm:spPr/>
      <dgm:t>
        <a:bodyPr/>
        <a:lstStyle/>
        <a:p>
          <a:endParaRPr lang="en-US"/>
        </a:p>
      </dgm:t>
    </dgm:pt>
    <dgm:pt modelId="{A0946BC9-86AD-4601-BD6F-DA26DB58E1D9}" type="sibTrans" cxnId="{FFAD54CE-CFF2-41F1-92BB-5A7B8BDD2BD9}">
      <dgm:prSet/>
      <dgm:spPr/>
      <dgm:t>
        <a:bodyPr/>
        <a:lstStyle/>
        <a:p>
          <a:endParaRPr lang="en-US"/>
        </a:p>
      </dgm:t>
    </dgm:pt>
    <dgm:pt modelId="{15CE5A19-5C09-4F4B-81FE-2AA3E0AD7C97}">
      <dgm:prSet/>
      <dgm:spPr/>
      <dgm:t>
        <a:bodyPr/>
        <a:lstStyle/>
        <a:p>
          <a:r>
            <a:rPr lang="es-ES" dirty="0"/>
            <a:t>Entrenamiento de los modelos de IA .</a:t>
          </a:r>
          <a:endParaRPr lang="en-US" dirty="0"/>
        </a:p>
      </dgm:t>
    </dgm:pt>
    <dgm:pt modelId="{9BD794B3-8AD6-42C5-A459-2A3A3260E97E}" type="parTrans" cxnId="{27F6D7DD-19DF-449C-8ABC-2F8398664442}">
      <dgm:prSet/>
      <dgm:spPr/>
      <dgm:t>
        <a:bodyPr/>
        <a:lstStyle/>
        <a:p>
          <a:endParaRPr lang="en-US"/>
        </a:p>
      </dgm:t>
    </dgm:pt>
    <dgm:pt modelId="{15F34DB6-4F67-497F-8652-372C2AFD3D86}" type="sibTrans" cxnId="{27F6D7DD-19DF-449C-8ABC-2F8398664442}">
      <dgm:prSet/>
      <dgm:spPr/>
      <dgm:t>
        <a:bodyPr/>
        <a:lstStyle/>
        <a:p>
          <a:endParaRPr lang="en-US"/>
        </a:p>
      </dgm:t>
    </dgm:pt>
    <dgm:pt modelId="{C9FA7378-35F1-466F-B3CA-AF375F8393B4}">
      <dgm:prSet/>
      <dgm:spPr/>
      <dgm:t>
        <a:bodyPr/>
        <a:lstStyle/>
        <a:p>
          <a:r>
            <a:rPr lang="es-ES" dirty="0"/>
            <a:t>Resultados. </a:t>
          </a:r>
          <a:endParaRPr lang="en-US" dirty="0"/>
        </a:p>
      </dgm:t>
    </dgm:pt>
    <dgm:pt modelId="{32189D6D-89B8-456E-B957-7F88A5830916}" type="parTrans" cxnId="{BDFB2AB9-FFE0-4A66-A8D0-2847DE83812D}">
      <dgm:prSet/>
      <dgm:spPr/>
      <dgm:t>
        <a:bodyPr/>
        <a:lstStyle/>
        <a:p>
          <a:endParaRPr lang="en-US"/>
        </a:p>
      </dgm:t>
    </dgm:pt>
    <dgm:pt modelId="{ADE166F4-147F-48DA-B1D1-883D43776385}" type="sibTrans" cxnId="{BDFB2AB9-FFE0-4A66-A8D0-2847DE83812D}">
      <dgm:prSet/>
      <dgm:spPr/>
      <dgm:t>
        <a:bodyPr/>
        <a:lstStyle/>
        <a:p>
          <a:endParaRPr lang="en-US"/>
        </a:p>
      </dgm:t>
    </dgm:pt>
    <dgm:pt modelId="{2C9C1751-2B19-4C25-AC6B-6A49F251C4D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/>
            <a:t>5.    Conclusiones</a:t>
          </a:r>
          <a:endParaRPr lang="en-US"/>
        </a:p>
      </dgm:t>
    </dgm:pt>
    <dgm:pt modelId="{5E080137-DF10-446A-BFF3-95BAD3DE7FD5}" type="parTrans" cxnId="{DC413D20-66DA-44C9-9C1B-162504BADC4B}">
      <dgm:prSet/>
      <dgm:spPr/>
      <dgm:t>
        <a:bodyPr/>
        <a:lstStyle/>
        <a:p>
          <a:endParaRPr lang="en-US"/>
        </a:p>
      </dgm:t>
    </dgm:pt>
    <dgm:pt modelId="{F9014E56-58BA-4D97-957B-A7BC2EAB1E57}" type="sibTrans" cxnId="{DC413D20-66DA-44C9-9C1B-162504BADC4B}">
      <dgm:prSet/>
      <dgm:spPr/>
      <dgm:t>
        <a:bodyPr/>
        <a:lstStyle/>
        <a:p>
          <a:endParaRPr lang="en-US"/>
        </a:p>
      </dgm:t>
    </dgm:pt>
    <dgm:pt modelId="{40914235-C596-44B2-A8F5-1E37C3F9D33B}" type="pres">
      <dgm:prSet presAssocID="{3D4E70D5-3AE7-46AD-909B-CF293171E495}" presName="linear" presStyleCnt="0">
        <dgm:presLayoutVars>
          <dgm:dir/>
          <dgm:animLvl val="lvl"/>
          <dgm:resizeHandles val="exact"/>
        </dgm:presLayoutVars>
      </dgm:prSet>
      <dgm:spPr/>
    </dgm:pt>
    <dgm:pt modelId="{954D6B90-B9D6-4145-A0A7-02480614680E}" type="pres">
      <dgm:prSet presAssocID="{743A62DA-6FB3-4902-9928-CCAC6D225991}" presName="parentLin" presStyleCnt="0"/>
      <dgm:spPr/>
    </dgm:pt>
    <dgm:pt modelId="{43A9AB29-85AC-4954-A77F-A845D1C610FC}" type="pres">
      <dgm:prSet presAssocID="{743A62DA-6FB3-4902-9928-CCAC6D225991}" presName="parentLeftMargin" presStyleLbl="node1" presStyleIdx="0" presStyleCnt="5"/>
      <dgm:spPr/>
    </dgm:pt>
    <dgm:pt modelId="{BEDF25C1-7256-4EC5-B44B-66714FD856A7}" type="pres">
      <dgm:prSet presAssocID="{743A62DA-6FB3-4902-9928-CCAC6D2259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45E98F5-5512-43FC-AECC-BB7BCFA5680C}" type="pres">
      <dgm:prSet presAssocID="{743A62DA-6FB3-4902-9928-CCAC6D225991}" presName="negativeSpace" presStyleCnt="0"/>
      <dgm:spPr/>
    </dgm:pt>
    <dgm:pt modelId="{C30B94A9-9B9D-4D10-94EB-7DA4505F71FE}" type="pres">
      <dgm:prSet presAssocID="{743A62DA-6FB3-4902-9928-CCAC6D225991}" presName="childText" presStyleLbl="conFgAcc1" presStyleIdx="0" presStyleCnt="5">
        <dgm:presLayoutVars>
          <dgm:bulletEnabled val="1"/>
        </dgm:presLayoutVars>
      </dgm:prSet>
      <dgm:spPr/>
    </dgm:pt>
    <dgm:pt modelId="{525A2448-B612-4BFF-B7EB-54D1C08B359D}" type="pres">
      <dgm:prSet presAssocID="{41CD93B3-194D-471C-A7AA-CE831948B67C}" presName="spaceBetweenRectangles" presStyleCnt="0"/>
      <dgm:spPr/>
    </dgm:pt>
    <dgm:pt modelId="{3470BBF4-26EF-456B-9721-864ACE274BEE}" type="pres">
      <dgm:prSet presAssocID="{CA41DBD4-B757-4993-9FA2-D35BCAFA79DF}" presName="parentLin" presStyleCnt="0"/>
      <dgm:spPr/>
    </dgm:pt>
    <dgm:pt modelId="{8454624E-97B5-4CAA-9C4C-5F09BC09271D}" type="pres">
      <dgm:prSet presAssocID="{CA41DBD4-B757-4993-9FA2-D35BCAFA79DF}" presName="parentLeftMargin" presStyleLbl="node1" presStyleIdx="0" presStyleCnt="5"/>
      <dgm:spPr/>
    </dgm:pt>
    <dgm:pt modelId="{32B52241-CE1A-4A24-9DAC-CCEF8E379DD0}" type="pres">
      <dgm:prSet presAssocID="{CA41DBD4-B757-4993-9FA2-D35BCAFA79DF}" presName="parentText" presStyleLbl="node1" presStyleIdx="1" presStyleCnt="5" custLinFactNeighborY="10536">
        <dgm:presLayoutVars>
          <dgm:chMax val="0"/>
          <dgm:bulletEnabled val="1"/>
        </dgm:presLayoutVars>
      </dgm:prSet>
      <dgm:spPr/>
    </dgm:pt>
    <dgm:pt modelId="{4C900ED0-DB32-4CFA-867D-092E930866EE}" type="pres">
      <dgm:prSet presAssocID="{CA41DBD4-B757-4993-9FA2-D35BCAFA79DF}" presName="negativeSpace" presStyleCnt="0"/>
      <dgm:spPr/>
    </dgm:pt>
    <dgm:pt modelId="{DA879B2C-65F9-4065-ADA2-6BF97FBE5776}" type="pres">
      <dgm:prSet presAssocID="{CA41DBD4-B757-4993-9FA2-D35BCAFA79DF}" presName="childText" presStyleLbl="conFgAcc1" presStyleIdx="1" presStyleCnt="5">
        <dgm:presLayoutVars>
          <dgm:bulletEnabled val="1"/>
        </dgm:presLayoutVars>
      </dgm:prSet>
      <dgm:spPr/>
    </dgm:pt>
    <dgm:pt modelId="{AEC1B494-F5F1-430F-AFE1-9119C7D6E69E}" type="pres">
      <dgm:prSet presAssocID="{9C32E80E-62CF-43BC-893C-D2DBD3E084EF}" presName="spaceBetweenRectangles" presStyleCnt="0"/>
      <dgm:spPr/>
    </dgm:pt>
    <dgm:pt modelId="{4957C05D-7BEE-4B2C-8874-CF466D0E6E83}" type="pres">
      <dgm:prSet presAssocID="{BDEA378E-A828-463F-B9EB-285E4FBE8083}" presName="parentLin" presStyleCnt="0"/>
      <dgm:spPr/>
    </dgm:pt>
    <dgm:pt modelId="{805AD538-7D79-4741-B03E-7AC8866E8A6F}" type="pres">
      <dgm:prSet presAssocID="{BDEA378E-A828-463F-B9EB-285E4FBE8083}" presName="parentLeftMargin" presStyleLbl="node1" presStyleIdx="1" presStyleCnt="5"/>
      <dgm:spPr/>
    </dgm:pt>
    <dgm:pt modelId="{055C6F4B-F89E-491F-B5C4-8685DB1FA458}" type="pres">
      <dgm:prSet presAssocID="{BDEA378E-A828-463F-B9EB-285E4FBE8083}" presName="parentText" presStyleLbl="node1" presStyleIdx="2" presStyleCnt="5" custLinFactNeighborY="481">
        <dgm:presLayoutVars>
          <dgm:chMax val="0"/>
          <dgm:bulletEnabled val="1"/>
        </dgm:presLayoutVars>
      </dgm:prSet>
      <dgm:spPr/>
    </dgm:pt>
    <dgm:pt modelId="{A84B9D25-D750-4BF3-B175-0C09A5D84C9B}" type="pres">
      <dgm:prSet presAssocID="{BDEA378E-A828-463F-B9EB-285E4FBE8083}" presName="negativeSpace" presStyleCnt="0"/>
      <dgm:spPr/>
    </dgm:pt>
    <dgm:pt modelId="{C8112F84-7275-4AE9-8737-3FA36675B9B2}" type="pres">
      <dgm:prSet presAssocID="{BDEA378E-A828-463F-B9EB-285E4FBE8083}" presName="childText" presStyleLbl="conFgAcc1" presStyleIdx="2" presStyleCnt="5">
        <dgm:presLayoutVars>
          <dgm:bulletEnabled val="1"/>
        </dgm:presLayoutVars>
      </dgm:prSet>
      <dgm:spPr/>
    </dgm:pt>
    <dgm:pt modelId="{27B60907-8313-4140-9707-18BF0E51925D}" type="pres">
      <dgm:prSet presAssocID="{29E6BCD7-769F-45D4-A737-5F6ECBC2773B}" presName="spaceBetweenRectangles" presStyleCnt="0"/>
      <dgm:spPr/>
    </dgm:pt>
    <dgm:pt modelId="{D1B9A669-3E8C-4EC7-ABF2-72734661D4C7}" type="pres">
      <dgm:prSet presAssocID="{EFE6F63E-AF0C-41A9-989E-54CE293AB033}" presName="parentLin" presStyleCnt="0"/>
      <dgm:spPr/>
    </dgm:pt>
    <dgm:pt modelId="{5EF4B35A-E422-44D6-A302-94F896414F61}" type="pres">
      <dgm:prSet presAssocID="{EFE6F63E-AF0C-41A9-989E-54CE293AB033}" presName="parentLeftMargin" presStyleLbl="node1" presStyleIdx="2" presStyleCnt="5"/>
      <dgm:spPr/>
    </dgm:pt>
    <dgm:pt modelId="{28483889-FB0F-4D22-B46C-43E0E9558891}" type="pres">
      <dgm:prSet presAssocID="{EFE6F63E-AF0C-41A9-989E-54CE293AB0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0EB4ED-80F4-4D8D-A2B3-6287229F0107}" type="pres">
      <dgm:prSet presAssocID="{EFE6F63E-AF0C-41A9-989E-54CE293AB033}" presName="negativeSpace" presStyleCnt="0"/>
      <dgm:spPr/>
    </dgm:pt>
    <dgm:pt modelId="{CC14491F-0E2E-4B2E-A4BE-144907795F0A}" type="pres">
      <dgm:prSet presAssocID="{EFE6F63E-AF0C-41A9-989E-54CE293AB033}" presName="childText" presStyleLbl="conFgAcc1" presStyleIdx="3" presStyleCnt="5">
        <dgm:presLayoutVars>
          <dgm:bulletEnabled val="1"/>
        </dgm:presLayoutVars>
      </dgm:prSet>
      <dgm:spPr/>
    </dgm:pt>
    <dgm:pt modelId="{E23D4679-D94D-4DF4-9971-17F75B8EACBA}" type="pres">
      <dgm:prSet presAssocID="{9683CD82-49D6-4CED-9962-29EFFDBD80B1}" presName="spaceBetweenRectangles" presStyleCnt="0"/>
      <dgm:spPr/>
    </dgm:pt>
    <dgm:pt modelId="{58078350-DAE0-4E35-BE9A-153E90658898}" type="pres">
      <dgm:prSet presAssocID="{2C9C1751-2B19-4C25-AC6B-6A49F251C4DE}" presName="parentLin" presStyleCnt="0"/>
      <dgm:spPr/>
    </dgm:pt>
    <dgm:pt modelId="{B923D883-D479-4AFC-A022-5BF0C9493B97}" type="pres">
      <dgm:prSet presAssocID="{2C9C1751-2B19-4C25-AC6B-6A49F251C4DE}" presName="parentLeftMargin" presStyleLbl="node1" presStyleIdx="3" presStyleCnt="5"/>
      <dgm:spPr/>
    </dgm:pt>
    <dgm:pt modelId="{64B80FBD-66BB-444B-BC45-E176EE5757EE}" type="pres">
      <dgm:prSet presAssocID="{2C9C1751-2B19-4C25-AC6B-6A49F251C4D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AF7B006-4F44-4ADF-90FB-AE4F1125D477}" type="pres">
      <dgm:prSet presAssocID="{2C9C1751-2B19-4C25-AC6B-6A49F251C4DE}" presName="negativeSpace" presStyleCnt="0"/>
      <dgm:spPr/>
    </dgm:pt>
    <dgm:pt modelId="{DD1A2B78-545A-425A-9E66-D735BCEDEEED}" type="pres">
      <dgm:prSet presAssocID="{2C9C1751-2B19-4C25-AC6B-6A49F251C4D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838E901-8B45-4575-BB19-69C56E918277}" type="presOf" srcId="{15CE5A19-5C09-4F4B-81FE-2AA3E0AD7C97}" destId="{CC14491F-0E2E-4B2E-A4BE-144907795F0A}" srcOrd="0" destOrd="2" presId="urn:microsoft.com/office/officeart/2005/8/layout/list1"/>
    <dgm:cxn modelId="{A38EB102-1481-49DF-A69A-E03122B8A584}" type="presOf" srcId="{DC794C33-D600-41AF-80AA-3EB5074F6698}" destId="{CC14491F-0E2E-4B2E-A4BE-144907795F0A}" srcOrd="0" destOrd="0" presId="urn:microsoft.com/office/officeart/2005/8/layout/list1"/>
    <dgm:cxn modelId="{06738D0D-BE26-4696-8770-0FA75E954C0D}" type="presOf" srcId="{CA41DBD4-B757-4993-9FA2-D35BCAFA79DF}" destId="{8454624E-97B5-4CAA-9C4C-5F09BC09271D}" srcOrd="0" destOrd="0" presId="urn:microsoft.com/office/officeart/2005/8/layout/list1"/>
    <dgm:cxn modelId="{C99C7B10-2ABB-46D1-97A5-55605E43F677}" type="presOf" srcId="{743A62DA-6FB3-4902-9928-CCAC6D225991}" destId="{BEDF25C1-7256-4EC5-B44B-66714FD856A7}" srcOrd="1" destOrd="0" presId="urn:microsoft.com/office/officeart/2005/8/layout/list1"/>
    <dgm:cxn modelId="{64071312-6DAF-4DE6-AB3A-913F3D34E0FB}" type="presOf" srcId="{CA41DBD4-B757-4993-9FA2-D35BCAFA79DF}" destId="{32B52241-CE1A-4A24-9DAC-CCEF8E379DD0}" srcOrd="1" destOrd="0" presId="urn:microsoft.com/office/officeart/2005/8/layout/list1"/>
    <dgm:cxn modelId="{49954516-3073-4B2C-B8B7-9B2C83CD01BE}" type="presOf" srcId="{2C9C1751-2B19-4C25-AC6B-6A49F251C4DE}" destId="{B923D883-D479-4AFC-A022-5BF0C9493B97}" srcOrd="0" destOrd="0" presId="urn:microsoft.com/office/officeart/2005/8/layout/list1"/>
    <dgm:cxn modelId="{DC413D20-66DA-44C9-9C1B-162504BADC4B}" srcId="{3D4E70D5-3AE7-46AD-909B-CF293171E495}" destId="{2C9C1751-2B19-4C25-AC6B-6A49F251C4DE}" srcOrd="4" destOrd="0" parTransId="{5E080137-DF10-446A-BFF3-95BAD3DE7FD5}" sibTransId="{F9014E56-58BA-4D97-957B-A7BC2EAB1E57}"/>
    <dgm:cxn modelId="{7873F620-8D01-43B6-9548-F75BBB4A4839}" srcId="{3D4E70D5-3AE7-46AD-909B-CF293171E495}" destId="{EFE6F63E-AF0C-41A9-989E-54CE293AB033}" srcOrd="3" destOrd="0" parTransId="{138D4C8A-D088-4762-BCEF-5F1889F2ED9A}" sibTransId="{9683CD82-49D6-4CED-9962-29EFFDBD80B1}"/>
    <dgm:cxn modelId="{98D2EE70-3834-4643-AA71-4AA294C915EF}" srcId="{3D4E70D5-3AE7-46AD-909B-CF293171E495}" destId="{BDEA378E-A828-463F-B9EB-285E4FBE8083}" srcOrd="2" destOrd="0" parTransId="{3E03FB9F-05B9-45A8-8CAF-3A613FC3A2D8}" sibTransId="{29E6BCD7-769F-45D4-A737-5F6ECBC2773B}"/>
    <dgm:cxn modelId="{3E4D4684-7F56-4FB4-8AC1-3F339E2C6E99}" type="presOf" srcId="{BDEA378E-A828-463F-B9EB-285E4FBE8083}" destId="{805AD538-7D79-4741-B03E-7AC8866E8A6F}" srcOrd="0" destOrd="0" presId="urn:microsoft.com/office/officeart/2005/8/layout/list1"/>
    <dgm:cxn modelId="{001CE88C-3FA4-4876-96A7-8380D70F6868}" type="presOf" srcId="{2C9C1751-2B19-4C25-AC6B-6A49F251C4DE}" destId="{64B80FBD-66BB-444B-BC45-E176EE5757EE}" srcOrd="1" destOrd="0" presId="urn:microsoft.com/office/officeart/2005/8/layout/list1"/>
    <dgm:cxn modelId="{B0CF2197-F8DE-49A0-A98C-AB831B515F1F}" type="presOf" srcId="{3D4E70D5-3AE7-46AD-909B-CF293171E495}" destId="{40914235-C596-44B2-A8F5-1E37C3F9D33B}" srcOrd="0" destOrd="0" presId="urn:microsoft.com/office/officeart/2005/8/layout/list1"/>
    <dgm:cxn modelId="{3DD1029E-8941-48B3-9F09-A10C466B4F5B}" srcId="{3D4E70D5-3AE7-46AD-909B-CF293171E495}" destId="{CA41DBD4-B757-4993-9FA2-D35BCAFA79DF}" srcOrd="1" destOrd="0" parTransId="{8A778F54-CF58-4D6C-A837-9AC509171033}" sibTransId="{9C32E80E-62CF-43BC-893C-D2DBD3E084EF}"/>
    <dgm:cxn modelId="{2ABCEDB6-E32A-492B-AE91-5A58652DF90D}" type="presOf" srcId="{743A62DA-6FB3-4902-9928-CCAC6D225991}" destId="{43A9AB29-85AC-4954-A77F-A845D1C610FC}" srcOrd="0" destOrd="0" presId="urn:microsoft.com/office/officeart/2005/8/layout/list1"/>
    <dgm:cxn modelId="{BDFB2AB9-FFE0-4A66-A8D0-2847DE83812D}" srcId="{EFE6F63E-AF0C-41A9-989E-54CE293AB033}" destId="{C9FA7378-35F1-466F-B3CA-AF375F8393B4}" srcOrd="3" destOrd="0" parTransId="{32189D6D-89B8-456E-B957-7F88A5830916}" sibTransId="{ADE166F4-147F-48DA-B1D1-883D43776385}"/>
    <dgm:cxn modelId="{0B23B1CD-07E2-493A-8FF7-526D6A92898F}" type="presOf" srcId="{63AF8940-1874-4613-89AF-A43AE1F689B0}" destId="{CC14491F-0E2E-4B2E-A4BE-144907795F0A}" srcOrd="0" destOrd="1" presId="urn:microsoft.com/office/officeart/2005/8/layout/list1"/>
    <dgm:cxn modelId="{FFAD54CE-CFF2-41F1-92BB-5A7B8BDD2BD9}" srcId="{EFE6F63E-AF0C-41A9-989E-54CE293AB033}" destId="{63AF8940-1874-4613-89AF-A43AE1F689B0}" srcOrd="1" destOrd="0" parTransId="{BA67CCE2-6A63-4F9D-8F90-D69A29650E30}" sibTransId="{A0946BC9-86AD-4601-BD6F-DA26DB58E1D9}"/>
    <dgm:cxn modelId="{C22CD7D6-A7C7-4F8A-9CD3-0947378DB44F}" srcId="{EFE6F63E-AF0C-41A9-989E-54CE293AB033}" destId="{DC794C33-D600-41AF-80AA-3EB5074F6698}" srcOrd="0" destOrd="0" parTransId="{69BBD68E-BE38-4B64-A281-E9042C5A6A0B}" sibTransId="{5E12DD24-3830-4B88-891A-5849F735B26F}"/>
    <dgm:cxn modelId="{27F6D7DD-19DF-449C-8ABC-2F8398664442}" srcId="{EFE6F63E-AF0C-41A9-989E-54CE293AB033}" destId="{15CE5A19-5C09-4F4B-81FE-2AA3E0AD7C97}" srcOrd="2" destOrd="0" parTransId="{9BD794B3-8AD6-42C5-A459-2A3A3260E97E}" sibTransId="{15F34DB6-4F67-497F-8652-372C2AFD3D86}"/>
    <dgm:cxn modelId="{DC5533DE-3BD2-4D64-8600-F5AE55BB7F89}" type="presOf" srcId="{BDEA378E-A828-463F-B9EB-285E4FBE8083}" destId="{055C6F4B-F89E-491F-B5C4-8685DB1FA458}" srcOrd="1" destOrd="0" presId="urn:microsoft.com/office/officeart/2005/8/layout/list1"/>
    <dgm:cxn modelId="{95B4E7E1-5EA2-4912-9232-D98C75A0200B}" type="presOf" srcId="{C9FA7378-35F1-466F-B3CA-AF375F8393B4}" destId="{CC14491F-0E2E-4B2E-A4BE-144907795F0A}" srcOrd="0" destOrd="3" presId="urn:microsoft.com/office/officeart/2005/8/layout/list1"/>
    <dgm:cxn modelId="{10793AED-1AD3-4D95-A96F-BD6E55F061C0}" srcId="{3D4E70D5-3AE7-46AD-909B-CF293171E495}" destId="{743A62DA-6FB3-4902-9928-CCAC6D225991}" srcOrd="0" destOrd="0" parTransId="{1AC669FB-9278-4AFA-9AC0-12AE5204407C}" sibTransId="{41CD93B3-194D-471C-A7AA-CE831948B67C}"/>
    <dgm:cxn modelId="{5BCDF0F5-BD18-4911-ADC9-02ABD3B3396F}" type="presOf" srcId="{EFE6F63E-AF0C-41A9-989E-54CE293AB033}" destId="{28483889-FB0F-4D22-B46C-43E0E9558891}" srcOrd="1" destOrd="0" presId="urn:microsoft.com/office/officeart/2005/8/layout/list1"/>
    <dgm:cxn modelId="{BEA55DF6-FC2B-4993-8E0F-511897ECC142}" type="presOf" srcId="{EFE6F63E-AF0C-41A9-989E-54CE293AB033}" destId="{5EF4B35A-E422-44D6-A302-94F896414F61}" srcOrd="0" destOrd="0" presId="urn:microsoft.com/office/officeart/2005/8/layout/list1"/>
    <dgm:cxn modelId="{3FB1D3D5-B08B-41BC-9C00-A80FFC9CD00C}" type="presParOf" srcId="{40914235-C596-44B2-A8F5-1E37C3F9D33B}" destId="{954D6B90-B9D6-4145-A0A7-02480614680E}" srcOrd="0" destOrd="0" presId="urn:microsoft.com/office/officeart/2005/8/layout/list1"/>
    <dgm:cxn modelId="{3DFBD01D-B4D6-464E-91BB-129E11BF7110}" type="presParOf" srcId="{954D6B90-B9D6-4145-A0A7-02480614680E}" destId="{43A9AB29-85AC-4954-A77F-A845D1C610FC}" srcOrd="0" destOrd="0" presId="urn:microsoft.com/office/officeart/2005/8/layout/list1"/>
    <dgm:cxn modelId="{9436DBBA-A68C-4851-A000-B35FF01FE6FE}" type="presParOf" srcId="{954D6B90-B9D6-4145-A0A7-02480614680E}" destId="{BEDF25C1-7256-4EC5-B44B-66714FD856A7}" srcOrd="1" destOrd="0" presId="urn:microsoft.com/office/officeart/2005/8/layout/list1"/>
    <dgm:cxn modelId="{65C70598-D2AB-4FDA-BFA5-CD09BD623CD4}" type="presParOf" srcId="{40914235-C596-44B2-A8F5-1E37C3F9D33B}" destId="{F45E98F5-5512-43FC-AECC-BB7BCFA5680C}" srcOrd="1" destOrd="0" presId="urn:microsoft.com/office/officeart/2005/8/layout/list1"/>
    <dgm:cxn modelId="{667EAAA1-DF52-4565-8E47-DB15C035951F}" type="presParOf" srcId="{40914235-C596-44B2-A8F5-1E37C3F9D33B}" destId="{C30B94A9-9B9D-4D10-94EB-7DA4505F71FE}" srcOrd="2" destOrd="0" presId="urn:microsoft.com/office/officeart/2005/8/layout/list1"/>
    <dgm:cxn modelId="{CCAB8C97-303B-48D6-AC87-920E93FEC590}" type="presParOf" srcId="{40914235-C596-44B2-A8F5-1E37C3F9D33B}" destId="{525A2448-B612-4BFF-B7EB-54D1C08B359D}" srcOrd="3" destOrd="0" presId="urn:microsoft.com/office/officeart/2005/8/layout/list1"/>
    <dgm:cxn modelId="{F4A5FE97-F233-4080-928E-6EDE7CDD1FB0}" type="presParOf" srcId="{40914235-C596-44B2-A8F5-1E37C3F9D33B}" destId="{3470BBF4-26EF-456B-9721-864ACE274BEE}" srcOrd="4" destOrd="0" presId="urn:microsoft.com/office/officeart/2005/8/layout/list1"/>
    <dgm:cxn modelId="{5993C3DD-9CEC-43BC-ABB3-5811DB9E7208}" type="presParOf" srcId="{3470BBF4-26EF-456B-9721-864ACE274BEE}" destId="{8454624E-97B5-4CAA-9C4C-5F09BC09271D}" srcOrd="0" destOrd="0" presId="urn:microsoft.com/office/officeart/2005/8/layout/list1"/>
    <dgm:cxn modelId="{D2AAF199-6AE4-450A-BCB1-ECBB5D8C2973}" type="presParOf" srcId="{3470BBF4-26EF-456B-9721-864ACE274BEE}" destId="{32B52241-CE1A-4A24-9DAC-CCEF8E379DD0}" srcOrd="1" destOrd="0" presId="urn:microsoft.com/office/officeart/2005/8/layout/list1"/>
    <dgm:cxn modelId="{7C9E1145-42E1-42BC-81E7-836A71B1A28F}" type="presParOf" srcId="{40914235-C596-44B2-A8F5-1E37C3F9D33B}" destId="{4C900ED0-DB32-4CFA-867D-092E930866EE}" srcOrd="5" destOrd="0" presId="urn:microsoft.com/office/officeart/2005/8/layout/list1"/>
    <dgm:cxn modelId="{853426FA-74DB-4022-8F51-5E3C95A3C4B5}" type="presParOf" srcId="{40914235-C596-44B2-A8F5-1E37C3F9D33B}" destId="{DA879B2C-65F9-4065-ADA2-6BF97FBE5776}" srcOrd="6" destOrd="0" presId="urn:microsoft.com/office/officeart/2005/8/layout/list1"/>
    <dgm:cxn modelId="{3E85CE4F-0A9F-4357-A551-F5BDB62409AA}" type="presParOf" srcId="{40914235-C596-44B2-A8F5-1E37C3F9D33B}" destId="{AEC1B494-F5F1-430F-AFE1-9119C7D6E69E}" srcOrd="7" destOrd="0" presId="urn:microsoft.com/office/officeart/2005/8/layout/list1"/>
    <dgm:cxn modelId="{8325D5AC-84B5-4140-8034-9179F7940331}" type="presParOf" srcId="{40914235-C596-44B2-A8F5-1E37C3F9D33B}" destId="{4957C05D-7BEE-4B2C-8874-CF466D0E6E83}" srcOrd="8" destOrd="0" presId="urn:microsoft.com/office/officeart/2005/8/layout/list1"/>
    <dgm:cxn modelId="{C8F95942-D631-4012-8319-3958F2B6D611}" type="presParOf" srcId="{4957C05D-7BEE-4B2C-8874-CF466D0E6E83}" destId="{805AD538-7D79-4741-B03E-7AC8866E8A6F}" srcOrd="0" destOrd="0" presId="urn:microsoft.com/office/officeart/2005/8/layout/list1"/>
    <dgm:cxn modelId="{F98ADEBF-A9E6-4DB6-B3DF-E0D42F7DE053}" type="presParOf" srcId="{4957C05D-7BEE-4B2C-8874-CF466D0E6E83}" destId="{055C6F4B-F89E-491F-B5C4-8685DB1FA458}" srcOrd="1" destOrd="0" presId="urn:microsoft.com/office/officeart/2005/8/layout/list1"/>
    <dgm:cxn modelId="{E40971C9-4351-4DB2-B914-9B1B558AAF4E}" type="presParOf" srcId="{40914235-C596-44B2-A8F5-1E37C3F9D33B}" destId="{A84B9D25-D750-4BF3-B175-0C09A5D84C9B}" srcOrd="9" destOrd="0" presId="urn:microsoft.com/office/officeart/2005/8/layout/list1"/>
    <dgm:cxn modelId="{E8CC3654-25EA-4D1C-BF8B-F5299DC62506}" type="presParOf" srcId="{40914235-C596-44B2-A8F5-1E37C3F9D33B}" destId="{C8112F84-7275-4AE9-8737-3FA36675B9B2}" srcOrd="10" destOrd="0" presId="urn:microsoft.com/office/officeart/2005/8/layout/list1"/>
    <dgm:cxn modelId="{15E44BDB-FCC6-4801-8C59-0B814BDCF9A7}" type="presParOf" srcId="{40914235-C596-44B2-A8F5-1E37C3F9D33B}" destId="{27B60907-8313-4140-9707-18BF0E51925D}" srcOrd="11" destOrd="0" presId="urn:microsoft.com/office/officeart/2005/8/layout/list1"/>
    <dgm:cxn modelId="{EB306BD2-B081-4134-AB6A-929E40093B09}" type="presParOf" srcId="{40914235-C596-44B2-A8F5-1E37C3F9D33B}" destId="{D1B9A669-3E8C-4EC7-ABF2-72734661D4C7}" srcOrd="12" destOrd="0" presId="urn:microsoft.com/office/officeart/2005/8/layout/list1"/>
    <dgm:cxn modelId="{4C9A3B4A-568D-42F7-8E81-D940CC4B7EDB}" type="presParOf" srcId="{D1B9A669-3E8C-4EC7-ABF2-72734661D4C7}" destId="{5EF4B35A-E422-44D6-A302-94F896414F61}" srcOrd="0" destOrd="0" presId="urn:microsoft.com/office/officeart/2005/8/layout/list1"/>
    <dgm:cxn modelId="{C80BA632-1423-47F2-B0E3-85A4C8377D00}" type="presParOf" srcId="{D1B9A669-3E8C-4EC7-ABF2-72734661D4C7}" destId="{28483889-FB0F-4D22-B46C-43E0E9558891}" srcOrd="1" destOrd="0" presId="urn:microsoft.com/office/officeart/2005/8/layout/list1"/>
    <dgm:cxn modelId="{E4AF0720-C185-4CA2-8C35-15805F0F4365}" type="presParOf" srcId="{40914235-C596-44B2-A8F5-1E37C3F9D33B}" destId="{1D0EB4ED-80F4-4D8D-A2B3-6287229F0107}" srcOrd="13" destOrd="0" presId="urn:microsoft.com/office/officeart/2005/8/layout/list1"/>
    <dgm:cxn modelId="{96FA173C-903D-4A52-99E8-8D75A28D84E0}" type="presParOf" srcId="{40914235-C596-44B2-A8F5-1E37C3F9D33B}" destId="{CC14491F-0E2E-4B2E-A4BE-144907795F0A}" srcOrd="14" destOrd="0" presId="urn:microsoft.com/office/officeart/2005/8/layout/list1"/>
    <dgm:cxn modelId="{610E45A8-95A6-454B-9830-CFCD63644576}" type="presParOf" srcId="{40914235-C596-44B2-A8F5-1E37C3F9D33B}" destId="{E23D4679-D94D-4DF4-9971-17F75B8EACBA}" srcOrd="15" destOrd="0" presId="urn:microsoft.com/office/officeart/2005/8/layout/list1"/>
    <dgm:cxn modelId="{7428A10D-DE79-49BE-84D2-63006F146AD8}" type="presParOf" srcId="{40914235-C596-44B2-A8F5-1E37C3F9D33B}" destId="{58078350-DAE0-4E35-BE9A-153E90658898}" srcOrd="16" destOrd="0" presId="urn:microsoft.com/office/officeart/2005/8/layout/list1"/>
    <dgm:cxn modelId="{F17275E0-62BD-490E-93A6-7B9868FAE52A}" type="presParOf" srcId="{58078350-DAE0-4E35-BE9A-153E90658898}" destId="{B923D883-D479-4AFC-A022-5BF0C9493B97}" srcOrd="0" destOrd="0" presId="urn:microsoft.com/office/officeart/2005/8/layout/list1"/>
    <dgm:cxn modelId="{E26A8DAF-B5CC-4D25-9A5C-E2F3C480FFFF}" type="presParOf" srcId="{58078350-DAE0-4E35-BE9A-153E90658898}" destId="{64B80FBD-66BB-444B-BC45-E176EE5757EE}" srcOrd="1" destOrd="0" presId="urn:microsoft.com/office/officeart/2005/8/layout/list1"/>
    <dgm:cxn modelId="{6ED602E2-2955-4A9F-BD79-795C8B9E8331}" type="presParOf" srcId="{40914235-C596-44B2-A8F5-1E37C3F9D33B}" destId="{2AF7B006-4F44-4ADF-90FB-AE4F1125D477}" srcOrd="17" destOrd="0" presId="urn:microsoft.com/office/officeart/2005/8/layout/list1"/>
    <dgm:cxn modelId="{2DEDDEBF-28A6-4D7A-88B2-E43EF6DB4ABB}" type="presParOf" srcId="{40914235-C596-44B2-A8F5-1E37C3F9D33B}" destId="{DD1A2B78-545A-425A-9E66-D735BCEDEEE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E70D5-3AE7-46AD-909B-CF293171E495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A62DA-6FB3-4902-9928-CCAC6D22599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Regresión Lineal</a:t>
          </a:r>
          <a:endParaRPr lang="en-US" dirty="0"/>
        </a:p>
      </dgm:t>
    </dgm:pt>
    <dgm:pt modelId="{1AC669FB-9278-4AFA-9AC0-12AE5204407C}" type="parTrans" cxnId="{10793AED-1AD3-4D95-A96F-BD6E55F061C0}">
      <dgm:prSet/>
      <dgm:spPr/>
      <dgm:t>
        <a:bodyPr/>
        <a:lstStyle/>
        <a:p>
          <a:endParaRPr lang="en-US"/>
        </a:p>
      </dgm:t>
    </dgm:pt>
    <dgm:pt modelId="{41CD93B3-194D-471C-A7AA-CE831948B67C}" type="sibTrans" cxnId="{10793AED-1AD3-4D95-A96F-BD6E55F061C0}">
      <dgm:prSet/>
      <dgm:spPr/>
      <dgm:t>
        <a:bodyPr/>
        <a:lstStyle/>
        <a:p>
          <a:endParaRPr lang="en-US"/>
        </a:p>
      </dgm:t>
    </dgm:pt>
    <dgm:pt modelId="{CA41DBD4-B757-4993-9FA2-D35BCAFA79D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Máquina de Soporte Vectorial</a:t>
          </a:r>
          <a:endParaRPr lang="en-US" dirty="0"/>
        </a:p>
      </dgm:t>
    </dgm:pt>
    <dgm:pt modelId="{8A778F54-CF58-4D6C-A837-9AC509171033}" type="parTrans" cxnId="{3DD1029E-8941-48B3-9F09-A10C466B4F5B}">
      <dgm:prSet/>
      <dgm:spPr/>
      <dgm:t>
        <a:bodyPr/>
        <a:lstStyle/>
        <a:p>
          <a:endParaRPr lang="en-US"/>
        </a:p>
      </dgm:t>
    </dgm:pt>
    <dgm:pt modelId="{9C32E80E-62CF-43BC-893C-D2DBD3E084EF}" type="sibTrans" cxnId="{3DD1029E-8941-48B3-9F09-A10C466B4F5B}">
      <dgm:prSet/>
      <dgm:spPr/>
      <dgm:t>
        <a:bodyPr/>
        <a:lstStyle/>
        <a:p>
          <a:endParaRPr lang="en-US"/>
        </a:p>
      </dgm:t>
    </dgm:pt>
    <dgm:pt modelId="{BDEA378E-A828-463F-B9EB-285E4FBE808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dirty="0"/>
            <a:t>Red Neuronal</a:t>
          </a:r>
          <a:endParaRPr lang="en-US" dirty="0"/>
        </a:p>
      </dgm:t>
    </dgm:pt>
    <dgm:pt modelId="{3E03FB9F-05B9-45A8-8CAF-3A613FC3A2D8}" type="parTrans" cxnId="{98D2EE70-3834-4643-AA71-4AA294C915EF}">
      <dgm:prSet/>
      <dgm:spPr/>
      <dgm:t>
        <a:bodyPr/>
        <a:lstStyle/>
        <a:p>
          <a:endParaRPr lang="en-US"/>
        </a:p>
      </dgm:t>
    </dgm:pt>
    <dgm:pt modelId="{29E6BCD7-769F-45D4-A737-5F6ECBC2773B}" type="sibTrans" cxnId="{98D2EE70-3834-4643-AA71-4AA294C915EF}">
      <dgm:prSet/>
      <dgm:spPr/>
      <dgm:t>
        <a:bodyPr/>
        <a:lstStyle/>
        <a:p>
          <a:endParaRPr lang="en-US"/>
        </a:p>
      </dgm:t>
    </dgm:pt>
    <dgm:pt modelId="{40914235-C596-44B2-A8F5-1E37C3F9D33B}" type="pres">
      <dgm:prSet presAssocID="{3D4E70D5-3AE7-46AD-909B-CF293171E495}" presName="linear" presStyleCnt="0">
        <dgm:presLayoutVars>
          <dgm:dir/>
          <dgm:animLvl val="lvl"/>
          <dgm:resizeHandles val="exact"/>
        </dgm:presLayoutVars>
      </dgm:prSet>
      <dgm:spPr/>
    </dgm:pt>
    <dgm:pt modelId="{954D6B90-B9D6-4145-A0A7-02480614680E}" type="pres">
      <dgm:prSet presAssocID="{743A62DA-6FB3-4902-9928-CCAC6D225991}" presName="parentLin" presStyleCnt="0"/>
      <dgm:spPr/>
    </dgm:pt>
    <dgm:pt modelId="{43A9AB29-85AC-4954-A77F-A845D1C610FC}" type="pres">
      <dgm:prSet presAssocID="{743A62DA-6FB3-4902-9928-CCAC6D225991}" presName="parentLeftMargin" presStyleLbl="node1" presStyleIdx="0" presStyleCnt="3"/>
      <dgm:spPr/>
    </dgm:pt>
    <dgm:pt modelId="{BEDF25C1-7256-4EC5-B44B-66714FD856A7}" type="pres">
      <dgm:prSet presAssocID="{743A62DA-6FB3-4902-9928-CCAC6D2259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45E98F5-5512-43FC-AECC-BB7BCFA5680C}" type="pres">
      <dgm:prSet presAssocID="{743A62DA-6FB3-4902-9928-CCAC6D225991}" presName="negativeSpace" presStyleCnt="0"/>
      <dgm:spPr/>
    </dgm:pt>
    <dgm:pt modelId="{C30B94A9-9B9D-4D10-94EB-7DA4505F71FE}" type="pres">
      <dgm:prSet presAssocID="{743A62DA-6FB3-4902-9928-CCAC6D225991}" presName="childText" presStyleLbl="conFgAcc1" presStyleIdx="0" presStyleCnt="3" custScaleY="117790">
        <dgm:presLayoutVars>
          <dgm:bulletEnabled val="1"/>
        </dgm:presLayoutVars>
      </dgm:prSet>
      <dgm:spPr/>
    </dgm:pt>
    <dgm:pt modelId="{525A2448-B612-4BFF-B7EB-54D1C08B359D}" type="pres">
      <dgm:prSet presAssocID="{41CD93B3-194D-471C-A7AA-CE831948B67C}" presName="spaceBetweenRectangles" presStyleCnt="0"/>
      <dgm:spPr/>
    </dgm:pt>
    <dgm:pt modelId="{3470BBF4-26EF-456B-9721-864ACE274BEE}" type="pres">
      <dgm:prSet presAssocID="{CA41DBD4-B757-4993-9FA2-D35BCAFA79DF}" presName="parentLin" presStyleCnt="0"/>
      <dgm:spPr/>
    </dgm:pt>
    <dgm:pt modelId="{8454624E-97B5-4CAA-9C4C-5F09BC09271D}" type="pres">
      <dgm:prSet presAssocID="{CA41DBD4-B757-4993-9FA2-D35BCAFA79DF}" presName="parentLeftMargin" presStyleLbl="node1" presStyleIdx="0" presStyleCnt="3"/>
      <dgm:spPr/>
    </dgm:pt>
    <dgm:pt modelId="{32B52241-CE1A-4A24-9DAC-CCEF8E379DD0}" type="pres">
      <dgm:prSet presAssocID="{CA41DBD4-B757-4993-9FA2-D35BCAFA79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00ED0-DB32-4CFA-867D-092E930866EE}" type="pres">
      <dgm:prSet presAssocID="{CA41DBD4-B757-4993-9FA2-D35BCAFA79DF}" presName="negativeSpace" presStyleCnt="0"/>
      <dgm:spPr/>
    </dgm:pt>
    <dgm:pt modelId="{DA879B2C-65F9-4065-ADA2-6BF97FBE5776}" type="pres">
      <dgm:prSet presAssocID="{CA41DBD4-B757-4993-9FA2-D35BCAFA79DF}" presName="childText" presStyleLbl="conFgAcc1" presStyleIdx="1" presStyleCnt="3" custScaleY="129979">
        <dgm:presLayoutVars>
          <dgm:bulletEnabled val="1"/>
        </dgm:presLayoutVars>
      </dgm:prSet>
      <dgm:spPr/>
    </dgm:pt>
    <dgm:pt modelId="{AEC1B494-F5F1-430F-AFE1-9119C7D6E69E}" type="pres">
      <dgm:prSet presAssocID="{9C32E80E-62CF-43BC-893C-D2DBD3E084EF}" presName="spaceBetweenRectangles" presStyleCnt="0"/>
      <dgm:spPr/>
    </dgm:pt>
    <dgm:pt modelId="{4957C05D-7BEE-4B2C-8874-CF466D0E6E83}" type="pres">
      <dgm:prSet presAssocID="{BDEA378E-A828-463F-B9EB-285E4FBE8083}" presName="parentLin" presStyleCnt="0"/>
      <dgm:spPr/>
    </dgm:pt>
    <dgm:pt modelId="{805AD538-7D79-4741-B03E-7AC8866E8A6F}" type="pres">
      <dgm:prSet presAssocID="{BDEA378E-A828-463F-B9EB-285E4FBE8083}" presName="parentLeftMargin" presStyleLbl="node1" presStyleIdx="1" presStyleCnt="3"/>
      <dgm:spPr/>
    </dgm:pt>
    <dgm:pt modelId="{055C6F4B-F89E-491F-B5C4-8685DB1FA458}" type="pres">
      <dgm:prSet presAssocID="{BDEA378E-A828-463F-B9EB-285E4FBE8083}" presName="parentText" presStyleLbl="node1" presStyleIdx="2" presStyleCnt="3" custLinFactNeighborY="481">
        <dgm:presLayoutVars>
          <dgm:chMax val="0"/>
          <dgm:bulletEnabled val="1"/>
        </dgm:presLayoutVars>
      </dgm:prSet>
      <dgm:spPr/>
    </dgm:pt>
    <dgm:pt modelId="{A84B9D25-D750-4BF3-B175-0C09A5D84C9B}" type="pres">
      <dgm:prSet presAssocID="{BDEA378E-A828-463F-B9EB-285E4FBE8083}" presName="negativeSpace" presStyleCnt="0"/>
      <dgm:spPr/>
    </dgm:pt>
    <dgm:pt modelId="{C8112F84-7275-4AE9-8737-3FA36675B9B2}" type="pres">
      <dgm:prSet presAssocID="{BDEA378E-A828-463F-B9EB-285E4FBE8083}" presName="childText" presStyleLbl="conFgAcc1" presStyleIdx="2" presStyleCnt="3" custLinFactNeighborX="1052" custLinFactNeighborY="-77490">
        <dgm:presLayoutVars>
          <dgm:bulletEnabled val="1"/>
        </dgm:presLayoutVars>
      </dgm:prSet>
      <dgm:spPr/>
    </dgm:pt>
  </dgm:ptLst>
  <dgm:cxnLst>
    <dgm:cxn modelId="{06738D0D-BE26-4696-8770-0FA75E954C0D}" type="presOf" srcId="{CA41DBD4-B757-4993-9FA2-D35BCAFA79DF}" destId="{8454624E-97B5-4CAA-9C4C-5F09BC09271D}" srcOrd="0" destOrd="0" presId="urn:microsoft.com/office/officeart/2005/8/layout/list1"/>
    <dgm:cxn modelId="{C99C7B10-2ABB-46D1-97A5-55605E43F677}" type="presOf" srcId="{743A62DA-6FB3-4902-9928-CCAC6D225991}" destId="{BEDF25C1-7256-4EC5-B44B-66714FD856A7}" srcOrd="1" destOrd="0" presId="urn:microsoft.com/office/officeart/2005/8/layout/list1"/>
    <dgm:cxn modelId="{64071312-6DAF-4DE6-AB3A-913F3D34E0FB}" type="presOf" srcId="{CA41DBD4-B757-4993-9FA2-D35BCAFA79DF}" destId="{32B52241-CE1A-4A24-9DAC-CCEF8E379DD0}" srcOrd="1" destOrd="0" presId="urn:microsoft.com/office/officeart/2005/8/layout/list1"/>
    <dgm:cxn modelId="{98D2EE70-3834-4643-AA71-4AA294C915EF}" srcId="{3D4E70D5-3AE7-46AD-909B-CF293171E495}" destId="{BDEA378E-A828-463F-B9EB-285E4FBE8083}" srcOrd="2" destOrd="0" parTransId="{3E03FB9F-05B9-45A8-8CAF-3A613FC3A2D8}" sibTransId="{29E6BCD7-769F-45D4-A737-5F6ECBC2773B}"/>
    <dgm:cxn modelId="{3E4D4684-7F56-4FB4-8AC1-3F339E2C6E99}" type="presOf" srcId="{BDEA378E-A828-463F-B9EB-285E4FBE8083}" destId="{805AD538-7D79-4741-B03E-7AC8866E8A6F}" srcOrd="0" destOrd="0" presId="urn:microsoft.com/office/officeart/2005/8/layout/list1"/>
    <dgm:cxn modelId="{B0CF2197-F8DE-49A0-A98C-AB831B515F1F}" type="presOf" srcId="{3D4E70D5-3AE7-46AD-909B-CF293171E495}" destId="{40914235-C596-44B2-A8F5-1E37C3F9D33B}" srcOrd="0" destOrd="0" presId="urn:microsoft.com/office/officeart/2005/8/layout/list1"/>
    <dgm:cxn modelId="{3DD1029E-8941-48B3-9F09-A10C466B4F5B}" srcId="{3D4E70D5-3AE7-46AD-909B-CF293171E495}" destId="{CA41DBD4-B757-4993-9FA2-D35BCAFA79DF}" srcOrd="1" destOrd="0" parTransId="{8A778F54-CF58-4D6C-A837-9AC509171033}" sibTransId="{9C32E80E-62CF-43BC-893C-D2DBD3E084EF}"/>
    <dgm:cxn modelId="{2ABCEDB6-E32A-492B-AE91-5A58652DF90D}" type="presOf" srcId="{743A62DA-6FB3-4902-9928-CCAC6D225991}" destId="{43A9AB29-85AC-4954-A77F-A845D1C610FC}" srcOrd="0" destOrd="0" presId="urn:microsoft.com/office/officeart/2005/8/layout/list1"/>
    <dgm:cxn modelId="{DC5533DE-3BD2-4D64-8600-F5AE55BB7F89}" type="presOf" srcId="{BDEA378E-A828-463F-B9EB-285E4FBE8083}" destId="{055C6F4B-F89E-491F-B5C4-8685DB1FA458}" srcOrd="1" destOrd="0" presId="urn:microsoft.com/office/officeart/2005/8/layout/list1"/>
    <dgm:cxn modelId="{10793AED-1AD3-4D95-A96F-BD6E55F061C0}" srcId="{3D4E70D5-3AE7-46AD-909B-CF293171E495}" destId="{743A62DA-6FB3-4902-9928-CCAC6D225991}" srcOrd="0" destOrd="0" parTransId="{1AC669FB-9278-4AFA-9AC0-12AE5204407C}" sibTransId="{41CD93B3-194D-471C-A7AA-CE831948B67C}"/>
    <dgm:cxn modelId="{3FB1D3D5-B08B-41BC-9C00-A80FFC9CD00C}" type="presParOf" srcId="{40914235-C596-44B2-A8F5-1E37C3F9D33B}" destId="{954D6B90-B9D6-4145-A0A7-02480614680E}" srcOrd="0" destOrd="0" presId="urn:microsoft.com/office/officeart/2005/8/layout/list1"/>
    <dgm:cxn modelId="{3DFBD01D-B4D6-464E-91BB-129E11BF7110}" type="presParOf" srcId="{954D6B90-B9D6-4145-A0A7-02480614680E}" destId="{43A9AB29-85AC-4954-A77F-A845D1C610FC}" srcOrd="0" destOrd="0" presId="urn:microsoft.com/office/officeart/2005/8/layout/list1"/>
    <dgm:cxn modelId="{9436DBBA-A68C-4851-A000-B35FF01FE6FE}" type="presParOf" srcId="{954D6B90-B9D6-4145-A0A7-02480614680E}" destId="{BEDF25C1-7256-4EC5-B44B-66714FD856A7}" srcOrd="1" destOrd="0" presId="urn:microsoft.com/office/officeart/2005/8/layout/list1"/>
    <dgm:cxn modelId="{65C70598-D2AB-4FDA-BFA5-CD09BD623CD4}" type="presParOf" srcId="{40914235-C596-44B2-A8F5-1E37C3F9D33B}" destId="{F45E98F5-5512-43FC-AECC-BB7BCFA5680C}" srcOrd="1" destOrd="0" presId="urn:microsoft.com/office/officeart/2005/8/layout/list1"/>
    <dgm:cxn modelId="{667EAAA1-DF52-4565-8E47-DB15C035951F}" type="presParOf" srcId="{40914235-C596-44B2-A8F5-1E37C3F9D33B}" destId="{C30B94A9-9B9D-4D10-94EB-7DA4505F71FE}" srcOrd="2" destOrd="0" presId="urn:microsoft.com/office/officeart/2005/8/layout/list1"/>
    <dgm:cxn modelId="{CCAB8C97-303B-48D6-AC87-920E93FEC590}" type="presParOf" srcId="{40914235-C596-44B2-A8F5-1E37C3F9D33B}" destId="{525A2448-B612-4BFF-B7EB-54D1C08B359D}" srcOrd="3" destOrd="0" presId="urn:microsoft.com/office/officeart/2005/8/layout/list1"/>
    <dgm:cxn modelId="{F4A5FE97-F233-4080-928E-6EDE7CDD1FB0}" type="presParOf" srcId="{40914235-C596-44B2-A8F5-1E37C3F9D33B}" destId="{3470BBF4-26EF-456B-9721-864ACE274BEE}" srcOrd="4" destOrd="0" presId="urn:microsoft.com/office/officeart/2005/8/layout/list1"/>
    <dgm:cxn modelId="{5993C3DD-9CEC-43BC-ABB3-5811DB9E7208}" type="presParOf" srcId="{3470BBF4-26EF-456B-9721-864ACE274BEE}" destId="{8454624E-97B5-4CAA-9C4C-5F09BC09271D}" srcOrd="0" destOrd="0" presId="urn:microsoft.com/office/officeart/2005/8/layout/list1"/>
    <dgm:cxn modelId="{D2AAF199-6AE4-450A-BCB1-ECBB5D8C2973}" type="presParOf" srcId="{3470BBF4-26EF-456B-9721-864ACE274BEE}" destId="{32B52241-CE1A-4A24-9DAC-CCEF8E379DD0}" srcOrd="1" destOrd="0" presId="urn:microsoft.com/office/officeart/2005/8/layout/list1"/>
    <dgm:cxn modelId="{7C9E1145-42E1-42BC-81E7-836A71B1A28F}" type="presParOf" srcId="{40914235-C596-44B2-A8F5-1E37C3F9D33B}" destId="{4C900ED0-DB32-4CFA-867D-092E930866EE}" srcOrd="5" destOrd="0" presId="urn:microsoft.com/office/officeart/2005/8/layout/list1"/>
    <dgm:cxn modelId="{853426FA-74DB-4022-8F51-5E3C95A3C4B5}" type="presParOf" srcId="{40914235-C596-44B2-A8F5-1E37C3F9D33B}" destId="{DA879B2C-65F9-4065-ADA2-6BF97FBE5776}" srcOrd="6" destOrd="0" presId="urn:microsoft.com/office/officeart/2005/8/layout/list1"/>
    <dgm:cxn modelId="{3E85CE4F-0A9F-4357-A551-F5BDB62409AA}" type="presParOf" srcId="{40914235-C596-44B2-A8F5-1E37C3F9D33B}" destId="{AEC1B494-F5F1-430F-AFE1-9119C7D6E69E}" srcOrd="7" destOrd="0" presId="urn:microsoft.com/office/officeart/2005/8/layout/list1"/>
    <dgm:cxn modelId="{8325D5AC-84B5-4140-8034-9179F7940331}" type="presParOf" srcId="{40914235-C596-44B2-A8F5-1E37C3F9D33B}" destId="{4957C05D-7BEE-4B2C-8874-CF466D0E6E83}" srcOrd="8" destOrd="0" presId="urn:microsoft.com/office/officeart/2005/8/layout/list1"/>
    <dgm:cxn modelId="{C8F95942-D631-4012-8319-3958F2B6D611}" type="presParOf" srcId="{4957C05D-7BEE-4B2C-8874-CF466D0E6E83}" destId="{805AD538-7D79-4741-B03E-7AC8866E8A6F}" srcOrd="0" destOrd="0" presId="urn:microsoft.com/office/officeart/2005/8/layout/list1"/>
    <dgm:cxn modelId="{F98ADEBF-A9E6-4DB6-B3DF-E0D42F7DE053}" type="presParOf" srcId="{4957C05D-7BEE-4B2C-8874-CF466D0E6E83}" destId="{055C6F4B-F89E-491F-B5C4-8685DB1FA458}" srcOrd="1" destOrd="0" presId="urn:microsoft.com/office/officeart/2005/8/layout/list1"/>
    <dgm:cxn modelId="{E40971C9-4351-4DB2-B914-9B1B558AAF4E}" type="presParOf" srcId="{40914235-C596-44B2-A8F5-1E37C3F9D33B}" destId="{A84B9D25-D750-4BF3-B175-0C09A5D84C9B}" srcOrd="9" destOrd="0" presId="urn:microsoft.com/office/officeart/2005/8/layout/list1"/>
    <dgm:cxn modelId="{E8CC3654-25EA-4D1C-BF8B-F5299DC62506}" type="presParOf" srcId="{40914235-C596-44B2-A8F5-1E37C3F9D33B}" destId="{C8112F84-7275-4AE9-8737-3FA36675B9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94A9-9B9D-4D10-94EB-7DA4505F71FE}">
      <dsp:nvSpPr>
        <dsp:cNvPr id="0" name=""/>
        <dsp:cNvSpPr/>
      </dsp:nvSpPr>
      <dsp:spPr>
        <a:xfrm>
          <a:off x="0" y="240443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F25C1-7256-4EC5-B44B-66714FD856A7}">
      <dsp:nvSpPr>
        <dsp:cNvPr id="0" name=""/>
        <dsp:cNvSpPr/>
      </dsp:nvSpPr>
      <dsp:spPr>
        <a:xfrm>
          <a:off x="525780" y="1904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Introducción</a:t>
          </a:r>
          <a:endParaRPr lang="en-US" sz="1500" kern="1200" dirty="0"/>
        </a:p>
      </dsp:txBody>
      <dsp:txXfrm>
        <a:off x="547396" y="40659"/>
        <a:ext cx="7317688" cy="399568"/>
      </dsp:txXfrm>
    </dsp:sp>
    <dsp:sp modelId="{DA879B2C-65F9-4065-ADA2-6BF97FBE5776}">
      <dsp:nvSpPr>
        <dsp:cNvPr id="0" name=""/>
        <dsp:cNvSpPr/>
      </dsp:nvSpPr>
      <dsp:spPr>
        <a:xfrm>
          <a:off x="0" y="92084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2241-CE1A-4A24-9DAC-CCEF8E379DD0}">
      <dsp:nvSpPr>
        <dsp:cNvPr id="0" name=""/>
        <dsp:cNvSpPr/>
      </dsp:nvSpPr>
      <dsp:spPr>
        <a:xfrm>
          <a:off x="525780" y="746097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Objetivo</a:t>
          </a:r>
          <a:endParaRPr lang="en-US" sz="1500" kern="1200" dirty="0"/>
        </a:p>
      </dsp:txBody>
      <dsp:txXfrm>
        <a:off x="547396" y="767713"/>
        <a:ext cx="7317688" cy="399568"/>
      </dsp:txXfrm>
    </dsp:sp>
    <dsp:sp modelId="{C8112F84-7275-4AE9-8737-3FA36675B9B2}">
      <dsp:nvSpPr>
        <dsp:cNvPr id="0" name=""/>
        <dsp:cNvSpPr/>
      </dsp:nvSpPr>
      <dsp:spPr>
        <a:xfrm>
          <a:off x="0" y="160124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6F4B-F89E-491F-B5C4-8685DB1FA458}">
      <dsp:nvSpPr>
        <dsp:cNvPr id="0" name=""/>
        <dsp:cNvSpPr/>
      </dsp:nvSpPr>
      <dsp:spPr>
        <a:xfrm>
          <a:off x="525780" y="138197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Planteamiento del problema</a:t>
          </a:r>
          <a:endParaRPr lang="en-US" sz="1500" kern="1200" dirty="0"/>
        </a:p>
      </dsp:txBody>
      <dsp:txXfrm>
        <a:off x="547396" y="1403589"/>
        <a:ext cx="7317688" cy="399568"/>
      </dsp:txXfrm>
    </dsp:sp>
    <dsp:sp modelId="{CC14491F-0E2E-4B2E-A4BE-144907795F0A}">
      <dsp:nvSpPr>
        <dsp:cNvPr id="0" name=""/>
        <dsp:cNvSpPr/>
      </dsp:nvSpPr>
      <dsp:spPr>
        <a:xfrm>
          <a:off x="0" y="2281644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Implementación de la planta a controlar en un software de simulación.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Diseño del controlar MPC.	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Entrenamiento de los modelos de IA 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Resultados. </a:t>
          </a:r>
          <a:endParaRPr lang="en-US" sz="1500" kern="1200" dirty="0"/>
        </a:p>
      </dsp:txBody>
      <dsp:txXfrm>
        <a:off x="0" y="2281644"/>
        <a:ext cx="10515600" cy="1370250"/>
      </dsp:txXfrm>
    </dsp:sp>
    <dsp:sp modelId="{28483889-FB0F-4D22-B46C-43E0E9558891}">
      <dsp:nvSpPr>
        <dsp:cNvPr id="0" name=""/>
        <dsp:cNvSpPr/>
      </dsp:nvSpPr>
      <dsp:spPr>
        <a:xfrm>
          <a:off x="525780" y="206024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Metodología </a:t>
          </a:r>
          <a:endParaRPr lang="en-US" sz="1500" kern="1200" dirty="0"/>
        </a:p>
      </dsp:txBody>
      <dsp:txXfrm>
        <a:off x="547396" y="2081860"/>
        <a:ext cx="7317688" cy="399568"/>
      </dsp:txXfrm>
    </dsp:sp>
    <dsp:sp modelId="{DD1A2B78-545A-425A-9E66-D735BCEDEEED}">
      <dsp:nvSpPr>
        <dsp:cNvPr id="0" name=""/>
        <dsp:cNvSpPr/>
      </dsp:nvSpPr>
      <dsp:spPr>
        <a:xfrm>
          <a:off x="0" y="39542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80FBD-66BB-444B-BC45-E176EE5757EE}">
      <dsp:nvSpPr>
        <dsp:cNvPr id="0" name=""/>
        <dsp:cNvSpPr/>
      </dsp:nvSpPr>
      <dsp:spPr>
        <a:xfrm>
          <a:off x="525780" y="373289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5.    Conclusiones</a:t>
          </a:r>
          <a:endParaRPr lang="en-US" sz="1500" kern="1200"/>
        </a:p>
      </dsp:txBody>
      <dsp:txXfrm>
        <a:off x="547396" y="3754510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94A9-9B9D-4D10-94EB-7DA4505F71FE}">
      <dsp:nvSpPr>
        <dsp:cNvPr id="0" name=""/>
        <dsp:cNvSpPr/>
      </dsp:nvSpPr>
      <dsp:spPr>
        <a:xfrm>
          <a:off x="0" y="514360"/>
          <a:ext cx="10515600" cy="920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F25C1-7256-4EC5-B44B-66714FD856A7}">
      <dsp:nvSpPr>
        <dsp:cNvPr id="0" name=""/>
        <dsp:cNvSpPr/>
      </dsp:nvSpPr>
      <dsp:spPr>
        <a:xfrm>
          <a:off x="525780" y="56800"/>
          <a:ext cx="7360920" cy="9151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Regresión Lineal</a:t>
          </a:r>
          <a:endParaRPr lang="en-US" sz="3100" kern="1200" dirty="0"/>
        </a:p>
      </dsp:txBody>
      <dsp:txXfrm>
        <a:off x="570452" y="101472"/>
        <a:ext cx="7271576" cy="825776"/>
      </dsp:txXfrm>
    </dsp:sp>
    <dsp:sp modelId="{DA879B2C-65F9-4065-ADA2-6BF97FBE5776}">
      <dsp:nvSpPr>
        <dsp:cNvPr id="0" name=""/>
        <dsp:cNvSpPr/>
      </dsp:nvSpPr>
      <dsp:spPr>
        <a:xfrm>
          <a:off x="0" y="2059496"/>
          <a:ext cx="10515600" cy="1015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2241-CE1A-4A24-9DAC-CCEF8E379DD0}">
      <dsp:nvSpPr>
        <dsp:cNvPr id="0" name=""/>
        <dsp:cNvSpPr/>
      </dsp:nvSpPr>
      <dsp:spPr>
        <a:xfrm>
          <a:off x="525780" y="1601936"/>
          <a:ext cx="7360920" cy="9151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Máquina de Soporte Vectorial</a:t>
          </a:r>
          <a:endParaRPr lang="en-US" sz="3100" kern="1200" dirty="0"/>
        </a:p>
      </dsp:txBody>
      <dsp:txXfrm>
        <a:off x="570452" y="1646608"/>
        <a:ext cx="7271576" cy="825776"/>
      </dsp:txXfrm>
    </dsp:sp>
    <dsp:sp modelId="{C8112F84-7275-4AE9-8737-3FA36675B9B2}">
      <dsp:nvSpPr>
        <dsp:cNvPr id="0" name=""/>
        <dsp:cNvSpPr/>
      </dsp:nvSpPr>
      <dsp:spPr>
        <a:xfrm>
          <a:off x="0" y="334528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6F4B-F89E-491F-B5C4-8685DB1FA458}">
      <dsp:nvSpPr>
        <dsp:cNvPr id="0" name=""/>
        <dsp:cNvSpPr/>
      </dsp:nvSpPr>
      <dsp:spPr>
        <a:xfrm>
          <a:off x="525780" y="3246693"/>
          <a:ext cx="7360920" cy="9151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Red Neuronal</a:t>
          </a:r>
          <a:endParaRPr lang="en-US" sz="3100" kern="1200" dirty="0"/>
        </a:p>
      </dsp:txBody>
      <dsp:txXfrm>
        <a:off x="570452" y="3291365"/>
        <a:ext cx="727157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33B83-B6D0-418E-B98E-4952F3282A56}" type="datetime1">
              <a:rPr lang="es-ES" smtClean="0"/>
              <a:t>15/10/2023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078EF9-7F2B-4B20-A25C-9E80C16977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813A5A-3BC6-4270-9AE1-7A53DFC90DE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AAF9CF-D1E5-49FD-94F7-B246BB67E2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668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795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230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94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43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AAF9CF-D1E5-49FD-94F7-B246BB67E24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7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AAF9CF-D1E5-49FD-94F7-B246BB67E24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15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481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9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045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47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02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050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88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004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125F8-F2C2-FB62-254B-577774ED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A0CC98-56C8-8E0A-3FB1-7F9D27ADE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DEA70-5A4A-90A1-372E-F779F4B8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E1E895-E870-4556-8665-5DE714DEB164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A033F-24C4-AF32-B649-63E473AE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C2A81-DF14-49BE-3F58-BC63F128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41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C741-7477-A36E-F775-6C3BC26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D3C76C-2E44-B70F-DB5E-006893D83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35A9F-45AA-DB2A-DFF7-79E611FB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61F85-B74C-8E07-6B25-7FA98296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E94C3-D5FE-EE8C-8DC8-353AAEDA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24842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217295-C501-B925-6169-B70B131C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8BA24-A74D-FA23-5D42-9E41016E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774DE-FB23-EA45-5737-9A6134C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97618-4059-964E-1264-75A0B60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7FD39-7D76-5C56-07A9-4ADD07D2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91793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F3746-C198-4D65-84FA-2AA777BBB469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AA79-353A-4D8B-B197-078C2ECDF591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788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089E9-85B9-9D55-7A7D-4477F8A6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0B646-3396-956B-BD62-67A54838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27234-85C5-210E-48A8-AD7836F3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083AD-7B0A-7440-2162-97089345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9B9B0-7D0B-A09F-5499-BB5BCEA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4621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F6E37-F291-5CD5-E003-2E04B00A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3D467-EE18-E09F-D384-5AE81A74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7E88C-B9D0-8799-36D0-3FFFFF3C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6531D-0942-5A9E-3C3E-0E636730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3E1F4-49C3-0722-AD5C-AA54923B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66858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E66B-E17B-6362-BFF2-3EE30E94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E0AB2-9B4E-84A5-7B0C-9421A70D0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5C4B6F-0F22-C42C-A181-5239A23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5A1EF-7DBB-0076-71CD-9061F9B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DCAB1-2C7B-ACC4-212B-408FC775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3638A2-0147-936B-ABC6-E4853885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319301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8440-EDAA-477B-6783-D5B3C072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D2FDC-6124-7799-ECA8-B9EB6285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9612AC-639A-3D58-2B53-0F416F08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666090-2271-0114-B026-64C979C1C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57C105-835F-CCE1-176C-1AAA3B21F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EAEBB3-5396-F51C-C8AC-16D13833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E6FEE0-0507-4CAC-8F13-F69AF8DA6DE7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77EA7A-77AF-2E9E-196F-48693777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9EF5E3-4BBC-78B9-82CE-A2FD9784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0" name="Imagen 9" descr="Celestia-R1---OverlayContentHD.png">
            <a:extLst>
              <a:ext uri="{FF2B5EF4-FFF2-40B4-BE49-F238E27FC236}">
                <a16:creationId xmlns:a16="http://schemas.microsoft.com/office/drawing/2014/main" id="{B8079BA9-F0DC-0EF5-9EC7-5AA0E0F007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AE3281-C34B-702A-8B7D-907A96D46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87C45-3329-D411-35A7-9BBE63DB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79FE6B-EC57-8BFC-2B03-75A37464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AC63EB-39BE-4E95-9DFE-D14A3D6BEB7B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FF850-A22A-9F77-EF75-5BE1F631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1A6BF-D3FC-501A-73AC-C0DB4A54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29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08EEC6-40AD-0E85-AAEE-483D33D6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2B8AD2-7362-4876-8731-B922CF9D9D1E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13A755-E6B3-9C10-974B-C207DDA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2C1317-1E29-BB7D-EF22-5859AB31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05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B6699-52A9-1244-17E7-91E9AEA1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6541-BD8D-94EA-DB74-00D95DF1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8824C7-B1C0-5A05-7AA4-1D6AD82E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8BF5D-D1C6-21ED-3678-5A9CB4CB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512E87-1843-45B8-8BC1-B617A4B373C3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295530-67B2-80C0-7981-33EF9D8A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7A723-2B11-E926-65AE-900D1B42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983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C08BB-2554-48EE-91A3-6AEC39C7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4B8172-4BDD-5A80-A105-393578B1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5A316-ADF8-1A58-0A93-EF3DF840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A9D78-FAF0-CBB0-C43F-49EF8D78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428105-300D-F1B8-1082-C1720D6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D51D7-CB47-513B-9CC3-B2B871D6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1682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75D01C-3FD8-DCBB-4AE1-B95D16DB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BBD0F-7313-085A-F7A6-141F2990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5D132-7445-5754-B833-265974AF9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C0D6D7-4DEE-4433-B569-99887D0E56FC}" type="datetime1">
              <a:rPr lang="es-ES" noProof="0" smtClean="0"/>
              <a:t>15/10/2023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27A06-15DC-7AF6-F02B-3E2B1DC65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AF83C-889C-6015-DBF9-24B5168A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020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o.microsoft.com/fwlink/?linkid=20073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es-ES" sz="4800">
                <a:solidFill>
                  <a:srgbClr val="FFFFFF"/>
                </a:solidFill>
              </a:rPr>
              <a:t>Aprendizaje de máquinas aplicado al control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>
                <a:solidFill>
                  <a:srgbClr val="FFFFFF"/>
                </a:solidFill>
              </a:rPr>
              <a:t>Daniel Felipe Rambaut Lemus </a:t>
            </a:r>
          </a:p>
          <a:p>
            <a:pPr algn="l" rtl="0"/>
            <a:r>
              <a:rPr lang="es-ES" dirty="0">
                <a:solidFill>
                  <a:srgbClr val="FFFFFF"/>
                </a:solidFill>
              </a:rPr>
              <a:t>Germán Darío Obando</a:t>
            </a:r>
          </a:p>
          <a:p>
            <a:pPr algn="l" rtl="0"/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875DE5-E813-6B38-97E3-B9A6E158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Respuesta de control VS modelos ML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7878BE9-AAAC-FB66-4728-88C45BFC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92" y="1966293"/>
            <a:ext cx="664501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875DE5-E813-6B38-97E3-B9A6E158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Temperatura objetivo VS Modelos ML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975DAC68-7486-082B-AF15-1567942A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48" y="1966293"/>
            <a:ext cx="649950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D42E349E-69DB-F0FF-3B90-0F1F7C5CA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56548"/>
                <a:ext cx="10515600" cy="550704"/>
              </a:xfrm>
            </p:spPr>
            <p:txBody>
              <a:bodyPr/>
              <a:lstStyle/>
              <a:p>
                <a:r>
                  <a:rPr lang="es-CO" dirty="0"/>
                  <a:t>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s-CO" b="0" i="0" dirty="0" smtClean="0"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O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D42E349E-69DB-F0FF-3B90-0F1F7C5CA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56548"/>
                <a:ext cx="10515600" cy="550704"/>
              </a:xfrm>
              <a:blipFill>
                <a:blip r:embed="rId3"/>
                <a:stretch>
                  <a:fillRect l="-986" t="-17778" b="-1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5">
                <a:extLst>
                  <a:ext uri="{FF2B5EF4-FFF2-40B4-BE49-F238E27FC236}">
                    <a16:creationId xmlns:a16="http://schemas.microsoft.com/office/drawing/2014/main" id="{F4E7CC45-AAC8-75DF-C0D0-9D1195B7B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623291"/>
                  </p:ext>
                </p:extLst>
              </p:nvPr>
            </p:nvGraphicFramePr>
            <p:xfrm>
              <a:off x="1889749" y="2308898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346621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2688145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800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𝐂𝐨𝐧𝐭𝐫𝐨𝐥𝐚𝐝𝐨𝐫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𝐌𝐒𝐄</m:t>
                                </m:r>
                              </m:oMath>
                            </m:oMathPara>
                          </a14:m>
                          <a:endParaRPr lang="es-CO" i="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s-CO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i="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36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𝐑𝐞𝐠𝐫𝐞𝐬𝐢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𝐥𝐢𝐧𝐞𝐚𝐥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𝟎𝟏𝟕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𝟓𝟗𝟑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188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𝐕𝐞𝐜𝐭𝐨𝐫𝐞𝐬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𝐝𝐞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𝐬𝐨𝐩𝐨𝐫𝐭𝐞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𝟎𝟏𝟕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𝟓𝟖𝟏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023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𝐑𝐞𝐝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𝐧𝐞𝐮𝐫𝐨𝐧𝐚𝐥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𝟎𝟐𝟓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smtClean="0">
                                    <a:latin typeface="Cambria Math" panose="02040503050406030204" pitchFamily="18" charset="0"/>
                                  </a:rPr>
                                  <m:t>𝟒𝟎𝟕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825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5">
                <a:extLst>
                  <a:ext uri="{FF2B5EF4-FFF2-40B4-BE49-F238E27FC236}">
                    <a16:creationId xmlns:a16="http://schemas.microsoft.com/office/drawing/2014/main" id="{F4E7CC45-AAC8-75DF-C0D0-9D1195B7B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623291"/>
                  </p:ext>
                </p:extLst>
              </p:nvPr>
            </p:nvGraphicFramePr>
            <p:xfrm>
              <a:off x="1889749" y="2308898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346621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2688145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800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25" t="-1639" r="-20089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1639" r="-10089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639" r="-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36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25" t="-100000" r="-2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100000" r="-1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00000" r="-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188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25" t="-203279" r="-2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203279" r="-1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203279" r="-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023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25" t="-303279" r="-2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303279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303279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8252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6">
                <a:extLst>
                  <a:ext uri="{FF2B5EF4-FFF2-40B4-BE49-F238E27FC236}">
                    <a16:creationId xmlns:a16="http://schemas.microsoft.com/office/drawing/2014/main" id="{AAB59BB9-1E5B-B0B8-672D-DB004A086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947012"/>
                  </p:ext>
                </p:extLst>
              </p:nvPr>
            </p:nvGraphicFramePr>
            <p:xfrm>
              <a:off x="1889749" y="480603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803261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48890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𝐂𝐨𝐧𝐭𝐫𝐨𝐥𝐚𝐝𝐨𝐫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𝐈𝐒𝐄</m:t>
                                </m:r>
                              </m:oMath>
                            </m:oMathPara>
                          </a14:m>
                          <a:endParaRPr lang="es-CO" i="0" u="none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331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𝐌𝐏𝐂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𝟗𝟓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𝟕𝟏𝟕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892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𝐑𝐞𝐝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𝐧𝐞𝐮𝐫𝐨𝐧𝐚𝐥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𝟏𝟐𝟎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𝟔𝟔𝟓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80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𝐒𝐕𝐌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𝟏𝟒𝟔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𝟑𝟕𝟖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72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𝐑𝐞𝐠𝐫𝐞𝐬𝐢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𝐥𝐢𝐧𝐞𝐚𝐥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𝟏𝟕𝟏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b="1" i="0" u="none" smtClean="0">
                                    <a:latin typeface="Cambria Math" panose="02040503050406030204" pitchFamily="18" charset="0"/>
                                  </a:rPr>
                                  <m:t>𝟖𝟐𝟕</m:t>
                                </m:r>
                              </m:oMath>
                            </m:oMathPara>
                          </a14:m>
                          <a:endParaRPr lang="es-CO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5141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6">
                <a:extLst>
                  <a:ext uri="{FF2B5EF4-FFF2-40B4-BE49-F238E27FC236}">
                    <a16:creationId xmlns:a16="http://schemas.microsoft.com/office/drawing/2014/main" id="{AAB59BB9-1E5B-B0B8-672D-DB004A086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947012"/>
                  </p:ext>
                </p:extLst>
              </p:nvPr>
            </p:nvGraphicFramePr>
            <p:xfrm>
              <a:off x="1889749" y="480603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803261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48890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50" t="-1639" r="-10044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00300" t="-1639" r="-60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331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50" t="-101639" r="-10044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00300" t="-101639" r="-600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892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50" t="-201639" r="-10044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00300" t="-201639" r="-60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80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50" t="-301639" r="-100449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00300" t="-301639" r="-600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72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50" t="-401639" r="-10044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100300" t="-401639" r="-60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51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879B6AB5-3850-0F50-D2F0-257F57E1D712}"/>
              </a:ext>
            </a:extLst>
          </p:cNvPr>
          <p:cNvSpPr txBox="1"/>
          <p:nvPr/>
        </p:nvSpPr>
        <p:spPr>
          <a:xfrm>
            <a:off x="969735" y="4159704"/>
            <a:ext cx="44264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>
                <a:latin typeface="+mj-lt"/>
                <a:ea typeface="Cambria Math" panose="02040503050406030204" pitchFamily="18" charset="0"/>
              </a:rPr>
              <a:t>Integral del error cuadrático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829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875DE5-E813-6B38-97E3-B9A6E158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Tiempo computacional de cada controlador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5B2065-578A-A774-1AA6-7D6B78509435}"/>
                  </a:ext>
                </a:extLst>
              </p:cNvPr>
              <p:cNvSpPr txBox="1"/>
              <p:nvPr/>
            </p:nvSpPr>
            <p:spPr>
              <a:xfrm>
                <a:off x="709396" y="3182778"/>
                <a:ext cx="14706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5B2065-578A-A774-1AA6-7D6B7850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6" y="3182778"/>
                <a:ext cx="14706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0E83D0B-7AF5-8F46-8F3F-380ECAC9082B}"/>
                  </a:ext>
                </a:extLst>
              </p:cNvPr>
              <p:cNvSpPr txBox="1"/>
              <p:nvPr/>
            </p:nvSpPr>
            <p:spPr>
              <a:xfrm>
                <a:off x="709396" y="3961397"/>
                <a:ext cx="146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0E83D0B-7AF5-8F46-8F3F-380ECAC9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6" y="3961397"/>
                <a:ext cx="14609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41F3A4F-9459-EE52-17C9-C8E202FC1805}"/>
                  </a:ext>
                </a:extLst>
              </p:cNvPr>
              <p:cNvSpPr txBox="1"/>
              <p:nvPr/>
            </p:nvSpPr>
            <p:spPr>
              <a:xfrm>
                <a:off x="699713" y="4631157"/>
                <a:ext cx="2312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∈[10,34]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41F3A4F-9459-EE52-17C9-C8E202FC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4631157"/>
                <a:ext cx="231281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D3272FD-A6D7-315B-0FCA-9720F2693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635" y="1977478"/>
            <a:ext cx="6753727" cy="45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45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49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 51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3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039641" y="1929874"/>
            <a:ext cx="8572500" cy="2779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75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D6C54F6-BC0C-DCD6-2631-3FF0CF12F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 de texto 7">
            <a:hlinkClick r:id="rId4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5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Tabla de Conteni</a:t>
            </a:r>
            <a:r>
              <a:rPr lang="en-US" sz="4000" dirty="0">
                <a:solidFill>
                  <a:srgbClr val="FFFFFF"/>
                </a:solidFill>
              </a:rPr>
              <a:t>do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F2A3D8-D58F-214F-E9CA-26338EECC8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481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56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pic>
        <p:nvPicPr>
          <p:cNvPr id="25" name="Imagen 2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3AF6C466-A94B-B389-F78A-51F4FB38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77" y="1724025"/>
            <a:ext cx="10261045" cy="46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Objetivo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B7EAAB-A2AE-BA26-7CB1-128F02D40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7" r="15731" b="-3"/>
          <a:stretch/>
        </p:blipFill>
        <p:spPr>
          <a:xfrm>
            <a:off x="6889100" y="1993856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A626F-0D7A-9FCE-9563-7EDBC3991860}"/>
              </a:ext>
            </a:extLst>
          </p:cNvPr>
          <p:cNvSpPr txBox="1">
            <a:spLocks/>
          </p:cNvSpPr>
          <p:nvPr/>
        </p:nvSpPr>
        <p:spPr>
          <a:xfrm>
            <a:off x="699713" y="3740910"/>
            <a:ext cx="5427526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Emular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controlador MPC con modelos de Machine Learning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26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Planteamiento del problema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BB5F609-9DED-7C99-AB2B-241B261F969F}"/>
                  </a:ext>
                </a:extLst>
              </p:cNvPr>
              <p:cNvSpPr txBox="1"/>
              <p:nvPr/>
            </p:nvSpPr>
            <p:spPr>
              <a:xfrm>
                <a:off x="3765874" y="3068025"/>
                <a:ext cx="4907902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BB5F609-9DED-7C99-AB2B-241B261F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74" y="3068025"/>
                <a:ext cx="4907902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1895D85-B6E3-113F-BCBD-F23B5EB377F3}"/>
                  </a:ext>
                </a:extLst>
              </p:cNvPr>
              <p:cNvSpPr txBox="1"/>
              <p:nvPr/>
            </p:nvSpPr>
            <p:spPr>
              <a:xfrm>
                <a:off x="1736077" y="4335800"/>
                <a:ext cx="6097554" cy="102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num>
                        <m:den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1895D85-B6E3-113F-BCBD-F23B5EB3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077" y="4335800"/>
                <a:ext cx="6097554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73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59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Metodología</a:t>
            </a:r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descr="Engranajes">
            <a:extLst>
              <a:ext uri="{FF2B5EF4-FFF2-40B4-BE49-F238E27FC236}">
                <a16:creationId xmlns:a16="http://schemas.microsoft.com/office/drawing/2014/main" id="{B51178FB-2571-BD8F-E1A2-A57AA548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36070"/>
            <a:ext cx="1129012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Implementación de la planta a controlar en un software de simulación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EBFFD16-D6AD-45D5-F8C7-B59A684D3762}"/>
                  </a:ext>
                </a:extLst>
              </p:cNvPr>
              <p:cNvSpPr txBox="1"/>
              <p:nvPr/>
            </p:nvSpPr>
            <p:spPr>
              <a:xfrm>
                <a:off x="5205862" y="3188453"/>
                <a:ext cx="142571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s-CO" b="0" dirty="0"/>
                  <a:t> 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EBFFD16-D6AD-45D5-F8C7-B59A684D3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62" y="3188453"/>
                <a:ext cx="1425711" cy="481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55EDB99-C516-9BF5-9DD6-F63413EC9B1A}"/>
                  </a:ext>
                </a:extLst>
              </p:cNvPr>
              <p:cNvSpPr txBox="1"/>
              <p:nvPr/>
            </p:nvSpPr>
            <p:spPr>
              <a:xfrm>
                <a:off x="4748973" y="3864847"/>
                <a:ext cx="23394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∈[25,40]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55EDB99-C516-9BF5-9DD6-F63413EC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73" y="3864847"/>
                <a:ext cx="23394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778634-9C29-618E-D650-2BA5675D6AF5}"/>
                  </a:ext>
                </a:extLst>
              </p:cNvPr>
              <p:cNvSpPr txBox="1"/>
              <p:nvPr/>
            </p:nvSpPr>
            <p:spPr>
              <a:xfrm>
                <a:off x="2862461" y="4463077"/>
                <a:ext cx="6112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∈[20,40]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778634-9C29-618E-D650-2BA5675D6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61" y="4463077"/>
                <a:ext cx="61125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64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36070"/>
            <a:ext cx="1129012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Diseño del controlador MPC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51AE852-8ED1-9CC4-D21F-9A635952F691}"/>
                  </a:ext>
                </a:extLst>
              </p:cNvPr>
              <p:cNvSpPr txBox="1"/>
              <p:nvPr/>
            </p:nvSpPr>
            <p:spPr>
              <a:xfrm>
                <a:off x="1439663" y="5048384"/>
                <a:ext cx="14706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51AE852-8ED1-9CC4-D21F-9A635952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63" y="5048384"/>
                <a:ext cx="14706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AA48E7-CB16-F06C-32A2-00EF85D24779}"/>
                  </a:ext>
                </a:extLst>
              </p:cNvPr>
              <p:cNvSpPr txBox="1"/>
              <p:nvPr/>
            </p:nvSpPr>
            <p:spPr>
              <a:xfrm>
                <a:off x="1127703" y="5642591"/>
                <a:ext cx="210738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AA48E7-CB16-F06C-32A2-00EF85D2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03" y="5642591"/>
                <a:ext cx="210738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30545E7-B47D-73A1-DF22-08C246667513}"/>
                  </a:ext>
                </a:extLst>
              </p:cNvPr>
              <p:cNvSpPr txBox="1"/>
              <p:nvPr/>
            </p:nvSpPr>
            <p:spPr>
              <a:xfrm>
                <a:off x="1457867" y="2095122"/>
                <a:ext cx="1855856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b="0" dirty="0"/>
                  <a:t>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30545E7-B47D-73A1-DF22-08C246667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7" y="2095122"/>
                <a:ext cx="1855856" cy="481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A1B3DD-8488-E137-D19C-2972F24831FB}"/>
                  </a:ext>
                </a:extLst>
              </p:cNvPr>
              <p:cNvSpPr txBox="1"/>
              <p:nvPr/>
            </p:nvSpPr>
            <p:spPr>
              <a:xfrm>
                <a:off x="1484611" y="2616030"/>
                <a:ext cx="1958842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32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=120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b="0" dirty="0"/>
                  <a:t> 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A1B3DD-8488-E137-D19C-2972F248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11" y="2616030"/>
                <a:ext cx="1958842" cy="481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2785AE-9FE0-250E-0ECE-AADF07F9785E}"/>
                  </a:ext>
                </a:extLst>
              </p:cNvPr>
              <p:cNvSpPr txBox="1"/>
              <p:nvPr/>
            </p:nvSpPr>
            <p:spPr>
              <a:xfrm>
                <a:off x="1336070" y="3136939"/>
                <a:ext cx="2107383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=120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b="0" dirty="0"/>
                  <a:t> 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2785AE-9FE0-250E-0ECE-AADF07F97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0" y="3136939"/>
                <a:ext cx="2107383" cy="481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BDE37D-F756-D0A8-9158-E0C9B7E54117}"/>
                  </a:ext>
                </a:extLst>
              </p:cNvPr>
              <p:cNvSpPr txBox="1"/>
              <p:nvPr/>
            </p:nvSpPr>
            <p:spPr>
              <a:xfrm>
                <a:off x="1484611" y="4394588"/>
                <a:ext cx="142571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s-CO" b="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BDE37D-F756-D0A8-9158-E0C9B7E5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11" y="4394588"/>
                <a:ext cx="1425711" cy="481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 descr="Gráfico, Gráfico de líneas">
            <a:extLst>
              <a:ext uri="{FF2B5EF4-FFF2-40B4-BE49-F238E27FC236}">
                <a16:creationId xmlns:a16="http://schemas.microsoft.com/office/drawing/2014/main" id="{2905068B-B476-7602-3F3D-410ADE5C5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1484" y="1793515"/>
            <a:ext cx="6050280" cy="48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36070"/>
            <a:ext cx="1129012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Entrenamiento de los modelos de IA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11142CD5-98D3-1DB0-C304-4D94A8CAB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02571"/>
              </p:ext>
            </p:extLst>
          </p:nvPr>
        </p:nvGraphicFramePr>
        <p:xfrm>
          <a:off x="838200" y="1825624"/>
          <a:ext cx="10515600" cy="453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6A0530-C6B4-BA61-7F98-6CB1457CBE2A}"/>
                  </a:ext>
                </a:extLst>
              </p:cNvPr>
              <p:cNvSpPr txBox="1"/>
              <p:nvPr/>
            </p:nvSpPr>
            <p:spPr>
              <a:xfrm>
                <a:off x="2264426" y="2900611"/>
                <a:ext cx="4305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=−0,054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−0,003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+0,056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+0,034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6A0530-C6B4-BA61-7F98-6CB1457C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26" y="2900611"/>
                <a:ext cx="4305794" cy="276999"/>
              </a:xfrm>
              <a:prstGeom prst="rect">
                <a:avLst/>
              </a:prstGeom>
              <a:blipFill>
                <a:blip r:embed="rId8"/>
                <a:stretch>
                  <a:fillRect l="-990" r="-99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3920C4-02B3-DF44-BFFD-287EA8539420}"/>
                  </a:ext>
                </a:extLst>
              </p:cNvPr>
              <p:cNvSpPr txBox="1"/>
              <p:nvPr/>
            </p:nvSpPr>
            <p:spPr>
              <a:xfrm>
                <a:off x="2153816" y="4398133"/>
                <a:ext cx="7179389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=−2,84 × 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+1,78 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+2,80 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−4,51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3920C4-02B3-DF44-BFFD-287EA853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16" y="4398133"/>
                <a:ext cx="7179389" cy="37241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2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DF25C1-7256-4EC5-B44B-66714FD85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B52241-CE1A-4A24-9DAC-CCEF8E379D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5C6F4B-F89E-491F-B5C4-8685DB1FA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0B94A9-9B9D-4D10-94EB-7DA4505F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879B2C-65F9-4065-ADA2-6BF97FBE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112F84-7275-4AE9-8737-3FA36675B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  <p:bldP spid="4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286</Words>
  <Application>Microsoft Office PowerPoint</Application>
  <PresentationFormat>Panorámica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de Office</vt:lpstr>
      <vt:lpstr>Aprendizaje de máquinas aplicado al control</vt:lpstr>
      <vt:lpstr>Tabla de Contenido</vt:lpstr>
      <vt:lpstr>Introducción</vt:lpstr>
      <vt:lpstr>Objetivo</vt:lpstr>
      <vt:lpstr>Planteamiento del problema</vt:lpstr>
      <vt:lpstr>Metodología </vt:lpstr>
      <vt:lpstr>Implementación de la planta a controlar en un software de simulación</vt:lpstr>
      <vt:lpstr>Diseño del controlador MPC</vt:lpstr>
      <vt:lpstr>Entrenamiento de los modelos de IA</vt:lpstr>
      <vt:lpstr>RESULTADOS</vt:lpstr>
      <vt:lpstr>RESULTADOS</vt:lpstr>
      <vt:lpstr>RESULTADOS</vt:lpstr>
      <vt:lpstr>RESULTADOS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de máquinas aplicado al control</dc:title>
  <dc:creator>Katherin Liceth Reyes Enciso</dc:creator>
  <cp:lastModifiedBy>Katherin Liceth Reyes Enciso</cp:lastModifiedBy>
  <cp:revision>2</cp:revision>
  <dcterms:created xsi:type="dcterms:W3CDTF">2023-02-04T14:44:35Z</dcterms:created>
  <dcterms:modified xsi:type="dcterms:W3CDTF">2023-10-15T21:35:14Z</dcterms:modified>
</cp:coreProperties>
</file>