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Testing Phase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3600" dirty="0" smtClean="0"/>
              <a:t>Requirements </a:t>
            </a:r>
            <a:r>
              <a:rPr lang="en-US" sz="3600" dirty="0" smtClean="0"/>
              <a:t>Analysis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 smtClean="0"/>
              <a:t>Planning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 smtClean="0"/>
              <a:t>Design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 smtClean="0"/>
              <a:t>Execution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Review </a:t>
            </a:r>
            <a:r>
              <a:rPr lang="en-US" sz="1800" dirty="0" smtClean="0"/>
              <a:t>FSD/Story </a:t>
            </a:r>
            <a:r>
              <a:rPr lang="en-US" sz="1800" dirty="0" smtClean="0"/>
              <a:t>with Development and Product Management</a:t>
            </a:r>
          </a:p>
          <a:p>
            <a:r>
              <a:rPr lang="en-US" sz="1800" dirty="0" smtClean="0"/>
              <a:t>Create FSD/Story </a:t>
            </a:r>
            <a:r>
              <a:rPr lang="en-US" sz="1800" dirty="0" smtClean="0"/>
              <a:t>Analysis Document</a:t>
            </a:r>
          </a:p>
          <a:p>
            <a:pPr lvl="1"/>
            <a:r>
              <a:rPr lang="en-US" sz="1600" dirty="0" smtClean="0"/>
              <a:t>High Level Test Scenarios</a:t>
            </a:r>
          </a:p>
          <a:p>
            <a:pPr lvl="1"/>
            <a:r>
              <a:rPr lang="en-US" sz="1600" dirty="0" smtClean="0"/>
              <a:t>Ensure that distributed teams understand the requirements</a:t>
            </a:r>
          </a:p>
          <a:p>
            <a:pPr lvl="1"/>
            <a:r>
              <a:rPr lang="en-US" sz="1600" dirty="0" smtClean="0"/>
              <a:t>Review with Product Management and Development</a:t>
            </a:r>
            <a:endParaRPr lang="en-GB" sz="1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Requirements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Planning Phase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Test Plan</a:t>
            </a:r>
          </a:p>
          <a:p>
            <a:pPr lvl="1"/>
            <a:r>
              <a:rPr lang="en-US" sz="1600" dirty="0" smtClean="0"/>
              <a:t>Resource Allocation</a:t>
            </a:r>
          </a:p>
          <a:p>
            <a:pPr lvl="1"/>
            <a:r>
              <a:rPr lang="en-US" sz="1600" dirty="0" smtClean="0"/>
              <a:t>Hardware Requirements</a:t>
            </a:r>
          </a:p>
          <a:p>
            <a:pPr lvl="1"/>
            <a:r>
              <a:rPr lang="en-US" sz="1600" dirty="0" smtClean="0"/>
              <a:t>Types of Testing</a:t>
            </a:r>
          </a:p>
          <a:p>
            <a:pPr lvl="1"/>
            <a:r>
              <a:rPr lang="en-US" sz="1600" dirty="0" smtClean="0"/>
              <a:t>Timing of different phases of execution</a:t>
            </a:r>
          </a:p>
          <a:p>
            <a:r>
              <a:rPr lang="en-US" sz="1800" dirty="0" smtClean="0"/>
              <a:t>Performance Testing Plan</a:t>
            </a:r>
          </a:p>
          <a:p>
            <a:pPr lvl="1"/>
            <a:r>
              <a:rPr lang="en-US" sz="1600" dirty="0" smtClean="0"/>
              <a:t>Gather performance and load requirements from Development and PM</a:t>
            </a:r>
          </a:p>
          <a:p>
            <a:pPr lvl="1"/>
            <a:r>
              <a:rPr lang="en-US" sz="1600" dirty="0" smtClean="0"/>
              <a:t>Ensure hardware/environment availability</a:t>
            </a:r>
          </a:p>
          <a:p>
            <a:r>
              <a:rPr lang="en-US" sz="1800" dirty="0" smtClean="0"/>
              <a:t>Test Automation Plan</a:t>
            </a:r>
          </a:p>
          <a:p>
            <a:pPr lvl="1"/>
            <a:r>
              <a:rPr lang="en-US" sz="1600" dirty="0" smtClean="0"/>
              <a:t>Determine % of test cases that would be automated</a:t>
            </a:r>
          </a:p>
          <a:p>
            <a:pPr lvl="1"/>
            <a:r>
              <a:rPr lang="en-US" sz="1600" dirty="0" smtClean="0"/>
              <a:t>Update existing test case suite</a:t>
            </a:r>
          </a:p>
          <a:p>
            <a:r>
              <a:rPr lang="en-US" sz="1800" dirty="0" smtClean="0"/>
              <a:t>Data Migration Testing Plan</a:t>
            </a:r>
          </a:p>
          <a:p>
            <a:pPr lvl="1"/>
            <a:r>
              <a:rPr lang="en-US" sz="1600" dirty="0" smtClean="0"/>
              <a:t>Gather requirements of customer impact for data structure </a:t>
            </a:r>
            <a:r>
              <a:rPr lang="en-US" sz="1600" dirty="0" smtClean="0"/>
              <a:t>changes</a:t>
            </a:r>
            <a:endParaRPr lang="en-US" sz="16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Design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Types of Test Cases</a:t>
            </a:r>
          </a:p>
          <a:p>
            <a:pPr lvl="1"/>
            <a:r>
              <a:rPr lang="en-US" sz="1600" dirty="0" smtClean="0"/>
              <a:t>Functional </a:t>
            </a:r>
          </a:p>
          <a:p>
            <a:pPr lvl="2"/>
            <a:r>
              <a:rPr lang="en-US" sz="1400" dirty="0" smtClean="0"/>
              <a:t>Cover functional areas</a:t>
            </a:r>
          </a:p>
          <a:p>
            <a:pPr lvl="2"/>
            <a:r>
              <a:rPr lang="en-US" sz="1400" dirty="0" smtClean="0"/>
              <a:t>Map to requirements and use cases</a:t>
            </a:r>
          </a:p>
          <a:p>
            <a:pPr lvl="2"/>
            <a:r>
              <a:rPr lang="en-US" sz="1400" dirty="0" smtClean="0"/>
              <a:t>Traceability</a:t>
            </a:r>
          </a:p>
          <a:p>
            <a:pPr lvl="1"/>
            <a:r>
              <a:rPr lang="en-US" sz="1600" dirty="0" smtClean="0"/>
              <a:t>Performance</a:t>
            </a:r>
          </a:p>
          <a:p>
            <a:pPr lvl="1"/>
            <a:r>
              <a:rPr lang="en-US" sz="1600" dirty="0" smtClean="0"/>
              <a:t>Automation</a:t>
            </a:r>
          </a:p>
          <a:p>
            <a:pPr lvl="1"/>
            <a:r>
              <a:rPr lang="en-US" sz="1600" dirty="0" smtClean="0"/>
              <a:t>Regression</a:t>
            </a:r>
            <a:endParaRPr lang="en-US" sz="1600" dirty="0" smtClean="0"/>
          </a:p>
          <a:p>
            <a:pPr lvl="2"/>
            <a:r>
              <a:rPr lang="en-US" sz="1400" dirty="0" smtClean="0"/>
              <a:t>Add new regression test cases to existing test suite</a:t>
            </a:r>
          </a:p>
          <a:p>
            <a:pPr lvl="2"/>
            <a:r>
              <a:rPr lang="en-US" sz="1400" dirty="0" smtClean="0"/>
              <a:t>Update existing test case suite to reflect changes in functionality</a:t>
            </a:r>
          </a:p>
          <a:p>
            <a:pPr lvl="1"/>
            <a:r>
              <a:rPr lang="en-US" sz="1600" dirty="0" smtClean="0"/>
              <a:t>Internationalization</a:t>
            </a:r>
          </a:p>
          <a:p>
            <a:pPr lvl="1"/>
            <a:r>
              <a:rPr lang="en-US" sz="1600" smtClean="0"/>
              <a:t>Data Migration</a:t>
            </a:r>
            <a:endParaRPr lang="en-US" sz="1600" dirty="0" smtClean="0"/>
          </a:p>
          <a:p>
            <a:pPr lvl="1"/>
            <a:r>
              <a:rPr lang="en-US" sz="1600" dirty="0" smtClean="0"/>
              <a:t>Security</a:t>
            </a:r>
          </a:p>
          <a:p>
            <a:pPr lvl="2"/>
            <a:r>
              <a:rPr lang="en-US" sz="1400" dirty="0" smtClean="0"/>
              <a:t>Explicitly called out – highlight importance</a:t>
            </a:r>
          </a:p>
          <a:p>
            <a:pPr lvl="1"/>
            <a:r>
              <a:rPr lang="en-US" sz="1600" dirty="0" smtClean="0"/>
              <a:t>Smoke </a:t>
            </a:r>
            <a:r>
              <a:rPr lang="en-US" sz="1600" dirty="0" smtClean="0"/>
              <a:t>Test Suite</a:t>
            </a:r>
          </a:p>
          <a:p>
            <a:pPr lvl="2"/>
            <a:r>
              <a:rPr lang="en-US" sz="1400" dirty="0" smtClean="0"/>
              <a:t>Set of test cases run on every build before QA starts testing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900" dirty="0" smtClean="0"/>
              <a:t>SIT</a:t>
            </a:r>
          </a:p>
          <a:p>
            <a:pPr lvl="1"/>
            <a:r>
              <a:rPr lang="en-GB" sz="1500" dirty="0" smtClean="0"/>
              <a:t>Test Data Preparation</a:t>
            </a:r>
          </a:p>
          <a:p>
            <a:pPr lvl="1"/>
            <a:r>
              <a:rPr lang="en-GB" sz="1500" dirty="0" smtClean="0"/>
              <a:t>Test Case Execution</a:t>
            </a:r>
          </a:p>
          <a:p>
            <a:pPr lvl="1"/>
            <a:r>
              <a:rPr lang="en-GB" sz="1600" dirty="0" smtClean="0"/>
              <a:t>Daily Report</a:t>
            </a:r>
          </a:p>
          <a:p>
            <a:pPr lvl="1"/>
            <a:r>
              <a:rPr lang="en-GB" sz="1600" dirty="0" smtClean="0"/>
              <a:t>Bug Verification</a:t>
            </a:r>
          </a:p>
          <a:p>
            <a:pPr lvl="1"/>
            <a:r>
              <a:rPr lang="en-GB" sz="1600" dirty="0" smtClean="0"/>
              <a:t>SIT Signoff</a:t>
            </a:r>
          </a:p>
          <a:p>
            <a:r>
              <a:rPr lang="en-GB" sz="1900" dirty="0" smtClean="0"/>
              <a:t>UAT</a:t>
            </a:r>
          </a:p>
          <a:p>
            <a:pPr lvl="1"/>
            <a:r>
              <a:rPr lang="en-GB" sz="1600" dirty="0" smtClean="0"/>
              <a:t>Bug Verification</a:t>
            </a:r>
          </a:p>
          <a:p>
            <a:pPr lvl="1"/>
            <a:r>
              <a:rPr lang="en-GB" sz="1600" dirty="0" smtClean="0"/>
              <a:t>UAT Support</a:t>
            </a:r>
          </a:p>
          <a:p>
            <a:r>
              <a:rPr lang="en-GB" sz="1900" dirty="0" smtClean="0"/>
              <a:t>Regression</a:t>
            </a:r>
          </a:p>
          <a:p>
            <a:pPr lvl="1"/>
            <a:r>
              <a:rPr lang="en-GB" sz="1500" dirty="0" smtClean="0"/>
              <a:t>Test all functionalities</a:t>
            </a:r>
          </a:p>
          <a:p>
            <a:pPr lvl="1"/>
            <a:r>
              <a:rPr lang="en-GB" sz="1600" dirty="0" smtClean="0"/>
              <a:t>Bug Verification</a:t>
            </a:r>
          </a:p>
          <a:p>
            <a:pPr lvl="1"/>
            <a:r>
              <a:rPr lang="en-GB" sz="1600" dirty="0" smtClean="0"/>
              <a:t>RT Signoff</a:t>
            </a:r>
          </a:p>
          <a:p>
            <a:r>
              <a:rPr lang="en-GB" sz="1800" dirty="0" smtClean="0"/>
              <a:t>Pilot</a:t>
            </a:r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190</Words>
  <Application>Microsoft Office PowerPoint</Application>
  <PresentationFormat>On-screen Show (4:3)</PresentationFormat>
  <Paragraphs>57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Testing Phase</vt:lpstr>
      <vt:lpstr>Requirements Analysis</vt:lpstr>
      <vt:lpstr>Planning Phase</vt:lpstr>
      <vt:lpstr>Design</vt:lpstr>
      <vt:lpstr>Execution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Phase</dc:title>
  <dc:creator>Zhou, Wenjuan</dc:creator>
  <cp:lastModifiedBy>1547857</cp:lastModifiedBy>
  <cp:revision>13</cp:revision>
  <dcterms:created xsi:type="dcterms:W3CDTF">2006-08-16T00:00:00Z</dcterms:created>
  <dcterms:modified xsi:type="dcterms:W3CDTF">2017-03-22T05:29:32Z</dcterms:modified>
</cp:coreProperties>
</file>