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8.hp.com/in/en/software-solutions/unified-functional-automated-testing/" TargetMode="External"/><Relationship Id="rId2" Type="http://schemas.openxmlformats.org/officeDocument/2006/relationships/hyperlink" Target="http://docs.seleniumhq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seleniumhq.org/projects/webdriv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CSS2/selector.html" TargetMode="External"/><Relationship Id="rId2" Type="http://schemas.openxmlformats.org/officeDocument/2006/relationships/hyperlink" Target="http://seleniumeasy.com/selenium-tutorials/css-selectors-tutorial-for-selenium-with-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.googlecode.com/git/docs/api/java/org/openqa/selenium/support/PageFactory.html" TargetMode="External"/><Relationship Id="rId2" Type="http://schemas.openxmlformats.org/officeDocument/2006/relationships/hyperlink" Target="http://www.seleniumeasy.com/selenium-tutorials/page-object-model-framework-introdu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Automation Testing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10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Regression Testing</a:t>
            </a:r>
          </a:p>
          <a:p>
            <a:endParaRPr lang="en-US" sz="2400" dirty="0" smtClean="0"/>
          </a:p>
          <a:p>
            <a:r>
              <a:rPr lang="en-US" sz="2400" dirty="0" smtClean="0"/>
              <a:t>Incremental development and continuous integration </a:t>
            </a:r>
            <a:r>
              <a:rPr lang="en-US" sz="2400" dirty="0" smtClean="0"/>
              <a:t>project</a:t>
            </a:r>
          </a:p>
          <a:p>
            <a:endParaRPr lang="en-US" sz="2400" dirty="0" smtClean="0"/>
          </a:p>
          <a:p>
            <a:r>
              <a:rPr lang="en-US" sz="2400" dirty="0" smtClean="0"/>
              <a:t>Frequent running tests are required</a:t>
            </a:r>
            <a:endParaRPr lang="en-US" sz="2400" dirty="0" smtClean="0"/>
          </a:p>
          <a:p>
            <a:endParaRPr lang="en-US" sz="4200" dirty="0" smtClean="0"/>
          </a:p>
          <a:p>
            <a:endParaRPr lang="en-US" sz="4200" dirty="0" smtClean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Selenium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1000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>
                <a:hlinkClick r:id="rId2"/>
              </a:rPr>
              <a:t>Selenium</a:t>
            </a:r>
            <a:r>
              <a:rPr lang="en-US" sz="4200" dirty="0" smtClean="0"/>
              <a:t> is a web Automation tool which can used to perform testing ONLY on Web Applications not Desktop based applications.</a:t>
            </a:r>
          </a:p>
          <a:p>
            <a:pPr>
              <a:buNone/>
            </a:pPr>
            <a:endParaRPr lang="en-US" sz="4200" dirty="0" smtClean="0"/>
          </a:p>
          <a:p>
            <a:r>
              <a:rPr lang="en-US" sz="4200" dirty="0" smtClean="0"/>
              <a:t>There are others tool which can be used to automate both web applications and windows applications like </a:t>
            </a:r>
            <a:r>
              <a:rPr lang="en-US" sz="4200" dirty="0" smtClean="0">
                <a:hlinkClick r:id="rId3"/>
              </a:rPr>
              <a:t>QTP (Quick Test Professional)</a:t>
            </a:r>
            <a:r>
              <a:rPr lang="en-US" sz="4200" dirty="0" smtClean="0"/>
              <a:t> . As every one aware that QTP is Licensed Tool AND Selenium is Open source tool, download it configure it and enjoy.</a:t>
            </a:r>
          </a:p>
          <a:p>
            <a:endParaRPr lang="en-US" sz="4200" dirty="0" smtClean="0"/>
          </a:p>
          <a:p>
            <a:r>
              <a:rPr lang="en-US" sz="4200" dirty="0" smtClean="0">
                <a:hlinkClick r:id="rId4"/>
              </a:rPr>
              <a:t>Selenium </a:t>
            </a:r>
            <a:r>
              <a:rPr lang="en-US" sz="4200" dirty="0" err="1" smtClean="0">
                <a:hlinkClick r:id="rId4"/>
              </a:rPr>
              <a:t>Webdriver</a:t>
            </a:r>
            <a:r>
              <a:rPr lang="en-US" sz="4200" dirty="0" smtClean="0">
                <a:hlinkClick r:id="rId4"/>
              </a:rPr>
              <a:t>: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200" dirty="0" smtClean="0"/>
              <a:t>It makes direct calls to the browser using each browser's native support for automation.</a:t>
            </a:r>
            <a:br>
              <a:rPr lang="en-US" sz="4200" dirty="0" smtClean="0"/>
            </a:br>
            <a:r>
              <a:rPr lang="en-US" sz="4200" dirty="0" err="1" smtClean="0"/>
              <a:t>Webdriver</a:t>
            </a:r>
            <a:r>
              <a:rPr lang="en-US" sz="4200" dirty="0" smtClean="0"/>
              <a:t> was developed to better support dynamic web pages like Ajax where elements of a page may change without the page itself being reloaded.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/>
          <a:lstStyle/>
          <a:p>
            <a:r>
              <a:rPr lang="en-US" sz="1800" b="1" dirty="0" smtClean="0"/>
              <a:t>id </a:t>
            </a:r>
            <a:r>
              <a:rPr lang="en-US" sz="1800" i="1" dirty="0" smtClean="0"/>
              <a:t>Select element with the specified </a:t>
            </a:r>
            <a:r>
              <a:rPr lang="en-US" sz="1800" b="1" i="1" dirty="0" smtClean="0"/>
              <a:t>@id</a:t>
            </a:r>
            <a:r>
              <a:rPr lang="en-US" sz="1800" i="1" dirty="0" smtClean="0"/>
              <a:t> attribute.</a:t>
            </a:r>
            <a:endParaRPr lang="en-US" sz="1800" dirty="0" smtClean="0"/>
          </a:p>
          <a:p>
            <a:r>
              <a:rPr lang="en-US" sz="1800" b="1" dirty="0" smtClean="0"/>
              <a:t>Name </a:t>
            </a:r>
            <a:r>
              <a:rPr lang="en-US" sz="1800" i="1" dirty="0" smtClean="0"/>
              <a:t>Select first element with the specified </a:t>
            </a:r>
            <a:r>
              <a:rPr lang="en-US" sz="1800" b="1" i="1" dirty="0" smtClean="0"/>
              <a:t>@name</a:t>
            </a:r>
            <a:r>
              <a:rPr lang="en-US" sz="1800" i="1" dirty="0" smtClean="0"/>
              <a:t> attribute.</a:t>
            </a:r>
            <a:endParaRPr lang="en-US" sz="1800" dirty="0" smtClean="0"/>
          </a:p>
          <a:p>
            <a:r>
              <a:rPr lang="en-US" sz="1800" b="1" dirty="0" err="1" smtClean="0"/>
              <a:t>Linktext</a:t>
            </a:r>
            <a:r>
              <a:rPr lang="en-US" sz="1800" b="1" dirty="0" smtClean="0"/>
              <a:t> </a:t>
            </a:r>
            <a:r>
              <a:rPr lang="en-US" sz="1800" i="1" dirty="0" smtClean="0"/>
              <a:t>Select link (anchor tag) element which contains text matching the specified link text</a:t>
            </a:r>
            <a:endParaRPr lang="en-US" sz="1800" dirty="0" smtClean="0"/>
          </a:p>
          <a:p>
            <a:r>
              <a:rPr lang="en-US" sz="1800" b="1" dirty="0" smtClean="0"/>
              <a:t>Partial </a:t>
            </a:r>
            <a:r>
              <a:rPr lang="en-US" sz="1800" b="1" dirty="0" err="1" smtClean="0"/>
              <a:t>Linktext</a:t>
            </a:r>
            <a:r>
              <a:rPr lang="en-US" sz="1800" b="1" dirty="0" smtClean="0"/>
              <a:t> </a:t>
            </a:r>
            <a:r>
              <a:rPr lang="en-US" sz="1800" i="1" dirty="0" smtClean="0"/>
              <a:t>Select link (anchor tag) element which contains text matching the specified partial link text</a:t>
            </a:r>
            <a:endParaRPr lang="en-US" sz="1800" dirty="0" smtClean="0"/>
          </a:p>
          <a:p>
            <a:r>
              <a:rPr lang="en-US" sz="1800" b="1" dirty="0" smtClean="0"/>
              <a:t>Tag Name </a:t>
            </a:r>
            <a:r>
              <a:rPr lang="en-US" sz="1800" i="1" dirty="0" smtClean="0"/>
              <a:t>Locate Element using a Tag Name .</a:t>
            </a:r>
            <a:endParaRPr lang="en-US" sz="1800" dirty="0" smtClean="0"/>
          </a:p>
          <a:p>
            <a:r>
              <a:rPr lang="en-US" sz="1800" b="1" dirty="0" smtClean="0"/>
              <a:t>Class name </a:t>
            </a:r>
            <a:r>
              <a:rPr lang="en-US" sz="1800" i="1" dirty="0" smtClean="0"/>
              <a:t>Locate Element using a class Name ..</a:t>
            </a:r>
            <a:endParaRPr lang="en-US" sz="1800" dirty="0" smtClean="0"/>
          </a:p>
          <a:p>
            <a:r>
              <a:rPr lang="en-US" sz="1800" b="1" dirty="0" err="1" smtClean="0"/>
              <a:t>Css</a:t>
            </a:r>
            <a:r>
              <a:rPr lang="en-US" sz="1800" dirty="0" smtClean="0"/>
              <a:t> </a:t>
            </a:r>
            <a:r>
              <a:rPr lang="en-US" sz="1800" i="1" dirty="0" smtClean="0"/>
              <a:t>Select the element using </a:t>
            </a:r>
            <a:r>
              <a:rPr lang="en-US" sz="1800" i="1" dirty="0" err="1" smtClean="0"/>
              <a:t>css</a:t>
            </a:r>
            <a:r>
              <a:rPr lang="en-US" sz="1800" i="1" dirty="0" smtClean="0"/>
              <a:t> selectors. You can check here for </a:t>
            </a:r>
            <a:r>
              <a:rPr lang="en-US" sz="1800" i="1" dirty="0" err="1" smtClean="0">
                <a:hlinkClick r:id="rId2"/>
              </a:rPr>
              <a:t>Css</a:t>
            </a:r>
            <a:r>
              <a:rPr lang="en-US" sz="1800" i="1" dirty="0" smtClean="0">
                <a:hlinkClick r:id="rId2"/>
              </a:rPr>
              <a:t> examples</a:t>
            </a:r>
            <a:r>
              <a:rPr lang="en-US" sz="1800" i="1" dirty="0" smtClean="0"/>
              <a:t> and You can also refer </a:t>
            </a:r>
            <a:r>
              <a:rPr lang="en-US" sz="1800" i="1" dirty="0" smtClean="0">
                <a:hlinkClick r:id="rId3"/>
              </a:rPr>
              <a:t>W3C CSS </a:t>
            </a:r>
            <a:r>
              <a:rPr lang="en-US" sz="1800" i="1" dirty="0" err="1" smtClean="0">
                <a:hlinkClick r:id="rId3"/>
              </a:rPr>
              <a:t>Locatros</a:t>
            </a:r>
            <a:endParaRPr lang="en-US" sz="1800" dirty="0" smtClean="0"/>
          </a:p>
          <a:p>
            <a:r>
              <a:rPr lang="en-US" sz="1800" b="1" dirty="0" err="1" smtClean="0"/>
              <a:t>Xpath</a:t>
            </a:r>
            <a:r>
              <a:rPr lang="en-US" sz="1800" b="1" dirty="0" smtClean="0"/>
              <a:t> </a:t>
            </a:r>
            <a:r>
              <a:rPr lang="en-US" sz="1800" i="1" dirty="0" smtClean="0"/>
              <a:t>Locate an element using an </a:t>
            </a:r>
            <a:r>
              <a:rPr lang="en-US" sz="1800" i="1" dirty="0" err="1" smtClean="0"/>
              <a:t>XPath</a:t>
            </a:r>
            <a:r>
              <a:rPr lang="en-US" sz="1800" i="1" dirty="0" smtClean="0"/>
              <a:t> expression.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Locators for Selenium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TestNG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TestNG</a:t>
            </a:r>
            <a:r>
              <a:rPr lang="en-US" sz="2000" dirty="0" smtClean="0"/>
              <a:t> is a unit test framework designed for testing needs (developers / Test Engineers). It is inspired from </a:t>
            </a:r>
            <a:r>
              <a:rPr lang="en-US" sz="2000" dirty="0" err="1" smtClean="0"/>
              <a:t>JUnit</a:t>
            </a:r>
            <a:r>
              <a:rPr lang="en-US" sz="2000" dirty="0" smtClean="0"/>
              <a:t> by adding new functionalities which made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more powerful than other unit test frameworks.</a:t>
            </a:r>
          </a:p>
          <a:p>
            <a:endParaRPr lang="en-US" sz="2000" dirty="0" smtClean="0"/>
          </a:p>
          <a:p>
            <a:r>
              <a:rPr lang="en-US" sz="2000" dirty="0" smtClean="0"/>
              <a:t>We can use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for the below reasons:</a:t>
            </a:r>
            <a:br>
              <a:rPr lang="en-US" sz="2000" dirty="0" smtClean="0"/>
            </a:br>
            <a:r>
              <a:rPr lang="en-US" sz="2000" dirty="0" smtClean="0"/>
              <a:t>1. To Run test cases in the order which we provide</a:t>
            </a:r>
            <a:br>
              <a:rPr lang="en-US" sz="2000" dirty="0" smtClean="0"/>
            </a:br>
            <a:r>
              <a:rPr lang="en-US" sz="2000" dirty="0" smtClean="0"/>
              <a:t>2. We can run classes without using Main method.</a:t>
            </a:r>
            <a:br>
              <a:rPr lang="en-US" sz="2000" dirty="0" smtClean="0"/>
            </a:br>
            <a:r>
              <a:rPr lang="en-US" sz="2000" dirty="0" smtClean="0"/>
              <a:t>3. To generate reports</a:t>
            </a:r>
            <a:br>
              <a:rPr lang="en-US" sz="2000" dirty="0" smtClean="0"/>
            </a:br>
            <a:r>
              <a:rPr lang="en-US" sz="2000" dirty="0" smtClean="0"/>
              <a:t>4. We can Parameterize Tests</a:t>
            </a:r>
            <a:br>
              <a:rPr lang="en-US" sz="2000" dirty="0" smtClean="0"/>
            </a:br>
            <a:r>
              <a:rPr lang="en-US" sz="2000" dirty="0" smtClean="0"/>
              <a:t>5. Group tests and execute only specific group</a:t>
            </a:r>
            <a:br>
              <a:rPr lang="en-US" sz="2000" dirty="0" smtClean="0"/>
            </a:br>
            <a:r>
              <a:rPr lang="en-US" sz="2000" dirty="0" smtClean="0"/>
              <a:t>6. Implement logging using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Listeners</a:t>
            </a:r>
          </a:p>
          <a:p>
            <a:pPr>
              <a:buNone/>
            </a:pPr>
            <a:r>
              <a:rPr lang="en-US" sz="2000" dirty="0" smtClean="0"/>
              <a:t>      7. Integrate with ANT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Page Object(1)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Selenium Page Factory Pattern is like an extension to </a:t>
            </a:r>
            <a:r>
              <a:rPr lang="en-US" sz="2000" dirty="0" smtClean="0">
                <a:hlinkClick r:id="rId2"/>
              </a:rPr>
              <a:t>Page Object Model </a:t>
            </a:r>
            <a:r>
              <a:rPr lang="en-US" sz="2000" dirty="0" smtClean="0"/>
              <a:t>, but Page Factory is much enhanced model. To start with, we just need to import package ‘</a:t>
            </a:r>
            <a:r>
              <a:rPr lang="en-US" sz="2000" dirty="0" err="1" smtClean="0"/>
              <a:t>org.openqa.selenium.support.PageFactory</a:t>
            </a:r>
            <a:r>
              <a:rPr lang="en-US" sz="2000" dirty="0" smtClean="0"/>
              <a:t>’</a:t>
            </a:r>
          </a:p>
          <a:p>
            <a:endParaRPr lang="en-US" sz="2000" dirty="0" smtClean="0"/>
          </a:p>
          <a:p>
            <a:r>
              <a:rPr lang="en-US" sz="2000" dirty="0" smtClean="0"/>
              <a:t>"Factory class can be used to make using Page Objects simpler and easier".</a:t>
            </a:r>
          </a:p>
          <a:p>
            <a:endParaRPr lang="en-US" sz="2000" dirty="0" smtClean="0"/>
          </a:p>
          <a:p>
            <a:r>
              <a:rPr lang="en-US" sz="2000" dirty="0" smtClean="0"/>
              <a:t>We use </a:t>
            </a:r>
            <a:r>
              <a:rPr lang="en-US" sz="2000" dirty="0" smtClean="0">
                <a:hlinkClick r:id="rId3"/>
              </a:rPr>
              <a:t>Page Factory pattern</a:t>
            </a:r>
            <a:r>
              <a:rPr lang="en-US" sz="2000" dirty="0" smtClean="0"/>
              <a:t> to initialize web elements which are defined in Page Objects.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Page Object(2)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337" y="1219200"/>
            <a:ext cx="8662063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Page Object(3)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382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Automation Testing</vt:lpstr>
      <vt:lpstr>Selenium</vt:lpstr>
      <vt:lpstr>Locators for Selenium</vt:lpstr>
      <vt:lpstr>TestNG</vt:lpstr>
      <vt:lpstr>Page Object(1)</vt:lpstr>
      <vt:lpstr>Page Object(2)</vt:lpstr>
      <vt:lpstr>Page Object(3)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Phase</dc:title>
  <dc:creator>Zhou, Wenjuan</dc:creator>
  <cp:lastModifiedBy>1547857</cp:lastModifiedBy>
  <cp:revision>33</cp:revision>
  <dcterms:created xsi:type="dcterms:W3CDTF">2006-08-16T00:00:00Z</dcterms:created>
  <dcterms:modified xsi:type="dcterms:W3CDTF">2017-11-02T08:50:09Z</dcterms:modified>
</cp:coreProperties>
</file>