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0" r:id="rId2"/>
  </p:sldMasterIdLst>
  <p:notesMasterIdLst>
    <p:notesMasterId r:id="rId16"/>
  </p:notesMasterIdLst>
  <p:handoutMasterIdLst>
    <p:handoutMasterId r:id="rId17"/>
  </p:handoutMasterIdLst>
  <p:sldIdLst>
    <p:sldId id="282" r:id="rId3"/>
    <p:sldId id="289" r:id="rId4"/>
    <p:sldId id="285" r:id="rId5"/>
    <p:sldId id="296" r:id="rId6"/>
    <p:sldId id="291" r:id="rId7"/>
    <p:sldId id="292" r:id="rId8"/>
    <p:sldId id="293" r:id="rId9"/>
    <p:sldId id="294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CallebautPC" initials="G" lastIdx="1" clrIdx="0">
    <p:extLst>
      <p:ext uri="{19B8F6BF-5375-455C-9EA6-DF929625EA0E}">
        <p15:presenceInfo xmlns:p15="http://schemas.microsoft.com/office/powerpoint/2012/main" userId="0db231f74139c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18F"/>
    <a:srgbClr val="F59231"/>
    <a:srgbClr val="FFFFFF"/>
    <a:srgbClr val="272822"/>
    <a:srgbClr val="262626"/>
    <a:srgbClr val="FF996B"/>
    <a:srgbClr val="D2E2E7"/>
    <a:srgbClr val="AFCCD5"/>
    <a:srgbClr val="B8EACF"/>
    <a:srgbClr val="8CD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5067F-4274-40BE-8355-2CE19AD83627}" v="4" dt="2024-03-04T14:59:26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87119" autoAdjust="0"/>
  </p:normalViewPr>
  <p:slideViewPr>
    <p:cSldViewPr snapToObjects="1" showGuides="1">
      <p:cViewPr varScale="1">
        <p:scale>
          <a:sx n="96" d="100"/>
          <a:sy n="96" d="100"/>
        </p:scale>
        <p:origin x="2532" y="56"/>
      </p:cViewPr>
      <p:guideLst>
        <p:guide orient="horz" pos="3294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s" userId="90d84f0f-f349-4bb0-9539-68c5fc4b2c17" providerId="ADAL" clId="{A9C715DB-1EBC-4EDC-8EF2-5C81401341D9}"/>
    <pc:docChg chg="undo custSel addSld delSld modSld">
      <pc:chgData name="Gilles" userId="90d84f0f-f349-4bb0-9539-68c5fc4b2c17" providerId="ADAL" clId="{A9C715DB-1EBC-4EDC-8EF2-5C81401341D9}" dt="2022-09-27T14:32:39.831" v="605" actId="20577"/>
      <pc:docMkLst>
        <pc:docMk/>
      </pc:docMkLst>
      <pc:sldChg chg="delSp modSp mod delAnim">
        <pc:chgData name="Gilles" userId="90d84f0f-f349-4bb0-9539-68c5fc4b2c17" providerId="ADAL" clId="{A9C715DB-1EBC-4EDC-8EF2-5C81401341D9}" dt="2022-09-27T14:08:51.470" v="31" actId="478"/>
        <pc:sldMkLst>
          <pc:docMk/>
          <pc:sldMk cId="3889240153" sldId="282"/>
        </pc:sldMkLst>
        <pc:spChg chg="mod">
          <ac:chgData name="Gilles" userId="90d84f0f-f349-4bb0-9539-68c5fc4b2c17" providerId="ADAL" clId="{A9C715DB-1EBC-4EDC-8EF2-5C81401341D9}" dt="2022-09-27T14:08:37.449" v="22" actId="20577"/>
          <ac:spMkLst>
            <pc:docMk/>
            <pc:sldMk cId="3889240153" sldId="282"/>
            <ac:spMk id="2" creationId="{00000000-0000-0000-0000-000000000000}"/>
          </ac:spMkLst>
        </pc:spChg>
        <pc:spChg chg="mod">
          <ac:chgData name="Gilles" userId="90d84f0f-f349-4bb0-9539-68c5fc4b2c17" providerId="ADAL" clId="{A9C715DB-1EBC-4EDC-8EF2-5C81401341D9}" dt="2022-09-27T14:08:47.654" v="30" actId="20577"/>
          <ac:spMkLst>
            <pc:docMk/>
            <pc:sldMk cId="3889240153" sldId="282"/>
            <ac:spMk id="3" creationId="{00000000-0000-0000-0000-000000000000}"/>
          </ac:spMkLst>
        </pc:sp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4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5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6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7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8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9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1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2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3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5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7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8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0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1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2" creationId="{00000000-0000-0000-0000-000000000000}"/>
          </ac:picMkLst>
        </pc:picChg>
      </pc:sldChg>
      <pc:sldChg chg="delSp mod">
        <pc:chgData name="Gilles" userId="90d84f0f-f349-4bb0-9539-68c5fc4b2c17" providerId="ADAL" clId="{A9C715DB-1EBC-4EDC-8EF2-5C81401341D9}" dt="2022-09-27T14:12:18.277" v="290" actId="478"/>
        <pc:sldMkLst>
          <pc:docMk/>
          <pc:sldMk cId="1526719683" sldId="285"/>
        </pc:sldMkLst>
        <pc:spChg chg="del">
          <ac:chgData name="Gilles" userId="90d84f0f-f349-4bb0-9539-68c5fc4b2c17" providerId="ADAL" clId="{A9C715DB-1EBC-4EDC-8EF2-5C81401341D9}" dt="2022-09-27T14:12:18.277" v="290" actId="478"/>
          <ac:spMkLst>
            <pc:docMk/>
            <pc:sldMk cId="1526719683" sldId="285"/>
            <ac:spMk id="3" creationId="{00000000-0000-0000-0000-000000000000}"/>
          </ac:spMkLst>
        </pc:spChg>
      </pc:sldChg>
      <pc:sldChg chg="modSp mod">
        <pc:chgData name="Gilles" userId="90d84f0f-f349-4bb0-9539-68c5fc4b2c17" providerId="ADAL" clId="{A9C715DB-1EBC-4EDC-8EF2-5C81401341D9}" dt="2022-09-27T14:12:11.098" v="289" actId="6549"/>
        <pc:sldMkLst>
          <pc:docMk/>
          <pc:sldMk cId="4054771280" sldId="289"/>
        </pc:sldMkLst>
        <pc:spChg chg="mod">
          <ac:chgData name="Gilles" userId="90d84f0f-f349-4bb0-9539-68c5fc4b2c17" providerId="ADAL" clId="{A9C715DB-1EBC-4EDC-8EF2-5C81401341D9}" dt="2022-09-27T14:10:49.902" v="287" actId="20577"/>
          <ac:spMkLst>
            <pc:docMk/>
            <pc:sldMk cId="4054771280" sldId="289"/>
            <ac:spMk id="2" creationId="{851F2A4C-4108-4B50-BA7A-DEAEA770058E}"/>
          </ac:spMkLst>
        </pc:spChg>
        <pc:spChg chg="mod">
          <ac:chgData name="Gilles" userId="90d84f0f-f349-4bb0-9539-68c5fc4b2c17" providerId="ADAL" clId="{A9C715DB-1EBC-4EDC-8EF2-5C81401341D9}" dt="2022-09-27T14:12:09.984" v="288" actId="6549"/>
          <ac:spMkLst>
            <pc:docMk/>
            <pc:sldMk cId="4054771280" sldId="289"/>
            <ac:spMk id="10" creationId="{1AF19B0A-494A-46D5-BDA4-D2D6D502BFB1}"/>
          </ac:spMkLst>
        </pc:spChg>
        <pc:spChg chg="mod">
          <ac:chgData name="Gilles" userId="90d84f0f-f349-4bb0-9539-68c5fc4b2c17" providerId="ADAL" clId="{A9C715DB-1EBC-4EDC-8EF2-5C81401341D9}" dt="2022-09-27T14:12:11.098" v="289" actId="6549"/>
          <ac:spMkLst>
            <pc:docMk/>
            <pc:sldMk cId="4054771280" sldId="289"/>
            <ac:spMk id="16" creationId="{8A0C5C32-80CB-465C-8FA2-E3027A7CC33E}"/>
          </ac:spMkLst>
        </pc:spChg>
        <pc:spChg chg="mod">
          <ac:chgData name="Gilles" userId="90d84f0f-f349-4bb0-9539-68c5fc4b2c17" providerId="ADAL" clId="{A9C715DB-1EBC-4EDC-8EF2-5C81401341D9}" dt="2022-09-27T14:09:56.195" v="144" actId="20577"/>
          <ac:spMkLst>
            <pc:docMk/>
            <pc:sldMk cId="4054771280" sldId="289"/>
            <ac:spMk id="17" creationId="{EF7503DF-59FB-49B6-A858-C460B3C03DEE}"/>
          </ac:spMkLst>
        </pc:spChg>
        <pc:spChg chg="mod">
          <ac:chgData name="Gilles" userId="90d84f0f-f349-4bb0-9539-68c5fc4b2c17" providerId="ADAL" clId="{A9C715DB-1EBC-4EDC-8EF2-5C81401341D9}" dt="2022-09-27T14:10:07.465" v="170" actId="20577"/>
          <ac:spMkLst>
            <pc:docMk/>
            <pc:sldMk cId="4054771280" sldId="289"/>
            <ac:spMk id="18" creationId="{11A2D636-005C-4B17-BCD8-B193E674DFE3}"/>
          </ac:spMkLst>
        </pc:spChg>
        <pc:spChg chg="mod">
          <ac:chgData name="Gilles" userId="90d84f0f-f349-4bb0-9539-68c5fc4b2c17" providerId="ADAL" clId="{A9C715DB-1EBC-4EDC-8EF2-5C81401341D9}" dt="2022-09-27T14:10:12.660" v="191" actId="20577"/>
          <ac:spMkLst>
            <pc:docMk/>
            <pc:sldMk cId="4054771280" sldId="289"/>
            <ac:spMk id="19" creationId="{9C82F25D-A31E-4A51-BAA2-7A7404520C18}"/>
          </ac:spMkLst>
        </pc:spChg>
        <pc:spChg chg="mod">
          <ac:chgData name="Gilles" userId="90d84f0f-f349-4bb0-9539-68c5fc4b2c17" providerId="ADAL" clId="{A9C715DB-1EBC-4EDC-8EF2-5C81401341D9}" dt="2022-09-27T14:10:27.220" v="245" actId="20577"/>
          <ac:spMkLst>
            <pc:docMk/>
            <pc:sldMk cId="4054771280" sldId="289"/>
            <ac:spMk id="20" creationId="{4A97A24B-B517-4AE5-A7B2-30080B4189DB}"/>
          </ac:spMkLst>
        </pc:spChg>
        <pc:spChg chg="mod">
          <ac:chgData name="Gilles" userId="90d84f0f-f349-4bb0-9539-68c5fc4b2c17" providerId="ADAL" clId="{A9C715DB-1EBC-4EDC-8EF2-5C81401341D9}" dt="2022-09-27T14:10:33.246" v="265" actId="20577"/>
          <ac:spMkLst>
            <pc:docMk/>
            <pc:sldMk cId="4054771280" sldId="289"/>
            <ac:spMk id="21" creationId="{85010601-79EE-4A74-AA9F-4577699F7D6A}"/>
          </ac:spMkLst>
        </pc:spChg>
      </pc:sldChg>
      <pc:sldChg chg="del">
        <pc:chgData name="Gilles" userId="90d84f0f-f349-4bb0-9539-68c5fc4b2c17" providerId="ADAL" clId="{A9C715DB-1EBC-4EDC-8EF2-5C81401341D9}" dt="2022-09-27T14:12:55.421" v="291" actId="47"/>
        <pc:sldMkLst>
          <pc:docMk/>
          <pc:sldMk cId="713254081" sldId="295"/>
        </pc:sldMkLst>
      </pc:sldChg>
      <pc:sldChg chg="addSp delSp modSp new mod">
        <pc:chgData name="Gilles" userId="90d84f0f-f349-4bb0-9539-68c5fc4b2c17" providerId="ADAL" clId="{A9C715DB-1EBC-4EDC-8EF2-5C81401341D9}" dt="2022-09-27T14:15:55.949" v="343" actId="21"/>
        <pc:sldMkLst>
          <pc:docMk/>
          <pc:sldMk cId="2019430980" sldId="297"/>
        </pc:sldMkLst>
        <pc:spChg chg="mod">
          <ac:chgData name="Gilles" userId="90d84f0f-f349-4bb0-9539-68c5fc4b2c17" providerId="ADAL" clId="{A9C715DB-1EBC-4EDC-8EF2-5C81401341D9}" dt="2022-09-27T14:13:15.432" v="316" actId="20577"/>
          <ac:spMkLst>
            <pc:docMk/>
            <pc:sldMk cId="2019430980" sldId="297"/>
            <ac:spMk id="2" creationId="{9EA55982-6A49-0C7B-67A8-393E5A2EABAF}"/>
          </ac:spMkLst>
        </pc:spChg>
        <pc:spChg chg="del">
          <ac:chgData name="Gilles" userId="90d84f0f-f349-4bb0-9539-68c5fc4b2c17" providerId="ADAL" clId="{A9C715DB-1EBC-4EDC-8EF2-5C81401341D9}" dt="2022-09-27T14:14:05.236" v="318" actId="478"/>
          <ac:spMkLst>
            <pc:docMk/>
            <pc:sldMk cId="2019430980" sldId="297"/>
            <ac:spMk id="5" creationId="{C7E4808E-92D5-15C9-24A3-D2A6D8C36D55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7" creationId="{CBE42F95-4511-B8B5-D152-86AA94812B21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8" creationId="{11D6C0CA-E6A7-AC67-113B-26ACEB92D24A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9" creationId="{697C8F4F-250E-4051-0A94-5B8A2BB279C4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0" creationId="{2E9BA3F2-4531-EAB0-9D3B-C045C716930E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1" creationId="{8A2C09BA-F746-F9D6-761D-F58EEA877B51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2" creationId="{3F1FAC01-C69A-DD50-10BA-59761DEC53D2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3" creationId="{2FB7625C-6FFD-F993-93D1-B9E46FFED28F}"/>
          </ac:spMkLst>
        </pc:spChg>
        <pc:spChg chg="add mod">
          <ac:chgData name="Gilles" userId="90d84f0f-f349-4bb0-9539-68c5fc4b2c17" providerId="ADAL" clId="{A9C715DB-1EBC-4EDC-8EF2-5C81401341D9}" dt="2022-09-27T14:14:42.622" v="327" actId="14100"/>
          <ac:spMkLst>
            <pc:docMk/>
            <pc:sldMk cId="2019430980" sldId="297"/>
            <ac:spMk id="14" creationId="{D72490DE-1CBE-2AB5-41BB-30DABD650596}"/>
          </ac:spMkLst>
        </pc:spChg>
        <pc:spChg chg="add mod">
          <ac:chgData name="Gilles" userId="90d84f0f-f349-4bb0-9539-68c5fc4b2c17" providerId="ADAL" clId="{A9C715DB-1EBC-4EDC-8EF2-5C81401341D9}" dt="2022-09-27T14:14:36.163" v="326" actId="14100"/>
          <ac:spMkLst>
            <pc:docMk/>
            <pc:sldMk cId="2019430980" sldId="297"/>
            <ac:spMk id="15" creationId="{379C91B9-2DFE-2ACF-AEA7-4A6588E2418D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6" creationId="{7625460E-56B4-497C-EDDF-93A035A86FFB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7" creationId="{0F17E66C-919C-4E10-3EF2-2A96649B82B1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8" creationId="{00CB306C-FFE2-73A8-728A-01C7DA12502D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9" creationId="{D1716A0C-5ECA-7120-B46B-854D0EEEBBD2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2" creationId="{41243E0E-D520-9ADD-7820-7226CD8E7AC0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3" creationId="{B3E5BDBF-1E0F-BF2D-9662-55AE666436A6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4" creationId="{09B5A298-515A-DCDB-37E8-48EB0F7D73D1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5" creationId="{DD3871C8-D946-18B3-921A-1142AB5DD98B}"/>
          </ac:spMkLst>
        </pc:spChg>
        <pc:picChg chg="add mod">
          <ac:chgData name="Gilles" userId="90d84f0f-f349-4bb0-9539-68c5fc4b2c17" providerId="ADAL" clId="{A9C715DB-1EBC-4EDC-8EF2-5C81401341D9}" dt="2022-09-27T14:14:02.920" v="317"/>
          <ac:picMkLst>
            <pc:docMk/>
            <pc:sldMk cId="2019430980" sldId="297"/>
            <ac:picMk id="6" creationId="{A5DEE92E-B6F9-C2F1-4019-31AEE1E2F1E0}"/>
          </ac:picMkLst>
        </pc:picChg>
        <pc:cxnChg chg="add del mod">
          <ac:chgData name="Gilles" userId="90d84f0f-f349-4bb0-9539-68c5fc4b2c17" providerId="ADAL" clId="{A9C715DB-1EBC-4EDC-8EF2-5C81401341D9}" dt="2022-09-27T14:15:55.949" v="343" actId="21"/>
          <ac:cxnSpMkLst>
            <pc:docMk/>
            <pc:sldMk cId="2019430980" sldId="297"/>
            <ac:cxnSpMk id="21" creationId="{BACE2338-355B-AF87-8812-D3EA73919D27}"/>
          </ac:cxnSpMkLst>
        </pc:cxnChg>
        <pc:cxnChg chg="add del mod">
          <ac:chgData name="Gilles" userId="90d84f0f-f349-4bb0-9539-68c5fc4b2c17" providerId="ADAL" clId="{A9C715DB-1EBC-4EDC-8EF2-5C81401341D9}" dt="2022-09-27T14:15:52.592" v="342" actId="478"/>
          <ac:cxnSpMkLst>
            <pc:docMk/>
            <pc:sldMk cId="2019430980" sldId="297"/>
            <ac:cxnSpMk id="26" creationId="{C1B89804-5D8B-60A4-EA9E-3B84FBEC5691}"/>
          </ac:cxnSpMkLst>
        </pc:cxnChg>
      </pc:sldChg>
      <pc:sldChg chg="new del">
        <pc:chgData name="Gilles" userId="90d84f0f-f349-4bb0-9539-68c5fc4b2c17" providerId="ADAL" clId="{A9C715DB-1EBC-4EDC-8EF2-5C81401341D9}" dt="2022-09-27T14:12:59.733" v="294" actId="47"/>
        <pc:sldMkLst>
          <pc:docMk/>
          <pc:sldMk cId="112087315" sldId="298"/>
        </pc:sldMkLst>
      </pc:sldChg>
      <pc:sldChg chg="addSp delSp modSp add mod">
        <pc:chgData name="Gilles" userId="90d84f0f-f349-4bb0-9539-68c5fc4b2c17" providerId="ADAL" clId="{A9C715DB-1EBC-4EDC-8EF2-5C81401341D9}" dt="2022-09-27T14:16:21.431" v="352" actId="478"/>
        <pc:sldMkLst>
          <pc:docMk/>
          <pc:sldMk cId="421692358" sldId="298"/>
        </pc:sldMkLst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5" creationId="{25086D6E-E7A4-C9DB-16DA-70EE9852A6AA}"/>
          </ac:spMkLst>
        </pc:spChg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16" creationId="{097DC7C8-2978-B2C5-AB33-716B257AEA45}"/>
          </ac:spMkLst>
        </pc:spChg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17" creationId="{DCE0C8E4-5837-5332-6264-8E1A01F3E420}"/>
          </ac:spMkLst>
        </pc:spChg>
        <pc:spChg chg="add del mod">
          <ac:chgData name="Gilles" userId="90d84f0f-f349-4bb0-9539-68c5fc4b2c17" providerId="ADAL" clId="{A9C715DB-1EBC-4EDC-8EF2-5C81401341D9}" dt="2022-09-27T14:16:21.431" v="352" actId="478"/>
          <ac:spMkLst>
            <pc:docMk/>
            <pc:sldMk cId="421692358" sldId="298"/>
            <ac:spMk id="18" creationId="{279B9576-A645-27F8-E5C7-F44661BE27FC}"/>
          </ac:spMkLst>
        </pc:spChg>
        <pc:cxnChg chg="add mod">
          <ac:chgData name="Gilles" userId="90d84f0f-f349-4bb0-9539-68c5fc4b2c17" providerId="ADAL" clId="{A9C715DB-1EBC-4EDC-8EF2-5C81401341D9}" dt="2022-09-27T14:16:00.715" v="346" actId="1076"/>
          <ac:cxnSpMkLst>
            <pc:docMk/>
            <pc:sldMk cId="421692358" sldId="298"/>
            <ac:cxnSpMk id="19" creationId="{7C34CC47-B172-CF57-24F1-3407E1AD7C9E}"/>
          </ac:cxnSpMkLst>
        </pc:cxnChg>
      </pc:sldChg>
      <pc:sldChg chg="delSp modSp add mod">
        <pc:chgData name="Gilles" userId="90d84f0f-f349-4bb0-9539-68c5fc4b2c17" providerId="ADAL" clId="{A9C715DB-1EBC-4EDC-8EF2-5C81401341D9}" dt="2022-09-27T14:16:30.253" v="355" actId="207"/>
        <pc:sldMkLst>
          <pc:docMk/>
          <pc:sldMk cId="1861365021" sldId="299"/>
        </pc:sldMkLst>
        <pc:spChg chg="mod">
          <ac:chgData name="Gilles" userId="90d84f0f-f349-4bb0-9539-68c5fc4b2c17" providerId="ADAL" clId="{A9C715DB-1EBC-4EDC-8EF2-5C81401341D9}" dt="2022-09-27T14:16:10.461" v="348" actId="207"/>
          <ac:spMkLst>
            <pc:docMk/>
            <pc:sldMk cId="1861365021" sldId="299"/>
            <ac:spMk id="5" creationId="{25086D6E-E7A4-C9DB-16DA-70EE9852A6AA}"/>
          </ac:spMkLst>
        </pc:spChg>
        <pc:spChg chg="mod">
          <ac:chgData name="Gilles" userId="90d84f0f-f349-4bb0-9539-68c5fc4b2c17" providerId="ADAL" clId="{A9C715DB-1EBC-4EDC-8EF2-5C81401341D9}" dt="2022-09-27T14:16:30.253" v="355" actId="207"/>
          <ac:spMkLst>
            <pc:docMk/>
            <pc:sldMk cId="1861365021" sldId="299"/>
            <ac:spMk id="17" creationId="{DCE0C8E4-5837-5332-6264-8E1A01F3E420}"/>
          </ac:spMkLst>
        </pc:spChg>
        <pc:spChg chg="del">
          <ac:chgData name="Gilles" userId="90d84f0f-f349-4bb0-9539-68c5fc4b2c17" providerId="ADAL" clId="{A9C715DB-1EBC-4EDC-8EF2-5C81401341D9}" dt="2022-09-27T14:16:18.093" v="351" actId="21"/>
          <ac:spMkLst>
            <pc:docMk/>
            <pc:sldMk cId="1861365021" sldId="299"/>
            <ac:spMk id="18" creationId="{279B9576-A645-27F8-E5C7-F44661BE27FC}"/>
          </ac:spMkLst>
        </pc:spChg>
        <pc:cxnChg chg="mod">
          <ac:chgData name="Gilles" userId="90d84f0f-f349-4bb0-9539-68c5fc4b2c17" providerId="ADAL" clId="{A9C715DB-1EBC-4EDC-8EF2-5C81401341D9}" dt="2022-09-27T14:16:16.682" v="350" actId="14100"/>
          <ac:cxnSpMkLst>
            <pc:docMk/>
            <pc:sldMk cId="1861365021" sldId="299"/>
            <ac:cxnSpMk id="19" creationId="{7C34CC47-B172-CF57-24F1-3407E1AD7C9E}"/>
          </ac:cxnSpMkLst>
        </pc:cxnChg>
      </pc:sldChg>
      <pc:sldChg chg="addSp modSp add mod">
        <pc:chgData name="Gilles" userId="90d84f0f-f349-4bb0-9539-68c5fc4b2c17" providerId="ADAL" clId="{A9C715DB-1EBC-4EDC-8EF2-5C81401341D9}" dt="2022-09-27T14:17:03.957" v="361" actId="208"/>
        <pc:sldMkLst>
          <pc:docMk/>
          <pc:sldMk cId="1170055241" sldId="300"/>
        </pc:sldMkLst>
        <pc:spChg chg="mod">
          <ac:chgData name="Gilles" userId="90d84f0f-f349-4bb0-9539-68c5fc4b2c17" providerId="ADAL" clId="{A9C715DB-1EBC-4EDC-8EF2-5C81401341D9}" dt="2022-09-27T14:16:53.917" v="359" actId="207"/>
          <ac:spMkLst>
            <pc:docMk/>
            <pc:sldMk cId="1170055241" sldId="300"/>
            <ac:spMk id="5" creationId="{25086D6E-E7A4-C9DB-16DA-70EE9852A6AA}"/>
          </ac:spMkLst>
        </pc:spChg>
        <pc:spChg chg="mod">
          <ac:chgData name="Gilles" userId="90d84f0f-f349-4bb0-9539-68c5fc4b2c17" providerId="ADAL" clId="{A9C715DB-1EBC-4EDC-8EF2-5C81401341D9}" dt="2022-09-27T14:16:59.471" v="360" actId="207"/>
          <ac:spMkLst>
            <pc:docMk/>
            <pc:sldMk cId="1170055241" sldId="300"/>
            <ac:spMk id="16" creationId="{097DC7C8-2978-B2C5-AB33-716B257AEA45}"/>
          </ac:spMkLst>
        </pc:spChg>
        <pc:spChg chg="mod">
          <ac:chgData name="Gilles" userId="90d84f0f-f349-4bb0-9539-68c5fc4b2c17" providerId="ADAL" clId="{A9C715DB-1EBC-4EDC-8EF2-5C81401341D9}" dt="2022-09-27T14:16:59.471" v="360" actId="207"/>
          <ac:spMkLst>
            <pc:docMk/>
            <pc:sldMk cId="1170055241" sldId="300"/>
            <ac:spMk id="17" creationId="{DCE0C8E4-5837-5332-6264-8E1A01F3E420}"/>
          </ac:spMkLst>
        </pc:spChg>
        <pc:cxnChg chg="add mod">
          <ac:chgData name="Gilles" userId="90d84f0f-f349-4bb0-9539-68c5fc4b2c17" providerId="ADAL" clId="{A9C715DB-1EBC-4EDC-8EF2-5C81401341D9}" dt="2022-09-27T14:17:03.957" v="361" actId="208"/>
          <ac:cxnSpMkLst>
            <pc:docMk/>
            <pc:sldMk cId="1170055241" sldId="300"/>
            <ac:cxnSpMk id="18" creationId="{6FAEBB8A-5FA4-3964-BFBD-2252CC5F3608}"/>
          </ac:cxnSpMkLst>
        </pc:cxnChg>
        <pc:cxnChg chg="mod">
          <ac:chgData name="Gilles" userId="90d84f0f-f349-4bb0-9539-68c5fc4b2c17" providerId="ADAL" clId="{A9C715DB-1EBC-4EDC-8EF2-5C81401341D9}" dt="2022-09-27T14:17:03.957" v="361" actId="208"/>
          <ac:cxnSpMkLst>
            <pc:docMk/>
            <pc:sldMk cId="1170055241" sldId="300"/>
            <ac:cxnSpMk id="19" creationId="{7C34CC47-B172-CF57-24F1-3407E1AD7C9E}"/>
          </ac:cxnSpMkLst>
        </pc:cxnChg>
      </pc:sldChg>
      <pc:sldChg chg="addSp delSp modSp new mod">
        <pc:chgData name="Gilles" userId="90d84f0f-f349-4bb0-9539-68c5fc4b2c17" providerId="ADAL" clId="{A9C715DB-1EBC-4EDC-8EF2-5C81401341D9}" dt="2022-09-27T14:32:39.831" v="605" actId="20577"/>
        <pc:sldMkLst>
          <pc:docMk/>
          <pc:sldMk cId="2529858331" sldId="301"/>
        </pc:sldMkLst>
        <pc:spChg chg="mod">
          <ac:chgData name="Gilles" userId="90d84f0f-f349-4bb0-9539-68c5fc4b2c17" providerId="ADAL" clId="{A9C715DB-1EBC-4EDC-8EF2-5C81401341D9}" dt="2022-09-27T14:21:46.896" v="374" actId="20577"/>
          <ac:spMkLst>
            <pc:docMk/>
            <pc:sldMk cId="2529858331" sldId="301"/>
            <ac:spMk id="2" creationId="{10D9C8E0-91FC-E5EC-7D5F-8F3DD0D8AE7E}"/>
          </ac:spMkLst>
        </pc:spChg>
        <pc:spChg chg="del">
          <ac:chgData name="Gilles" userId="90d84f0f-f349-4bb0-9539-68c5fc4b2c17" providerId="ADAL" clId="{A9C715DB-1EBC-4EDC-8EF2-5C81401341D9}" dt="2022-09-27T14:24:55.739" v="379" actId="478"/>
          <ac:spMkLst>
            <pc:docMk/>
            <pc:sldMk cId="2529858331" sldId="301"/>
            <ac:spMk id="5" creationId="{DA83D406-B93C-9C34-4728-65530F649292}"/>
          </ac:spMkLst>
        </pc:spChg>
        <pc:spChg chg="add del mod">
          <ac:chgData name="Gilles" userId="90d84f0f-f349-4bb0-9539-68c5fc4b2c17" providerId="ADAL" clId="{A9C715DB-1EBC-4EDC-8EF2-5C81401341D9}" dt="2022-09-27T14:25:44.025" v="392" actId="478"/>
          <ac:spMkLst>
            <pc:docMk/>
            <pc:sldMk cId="2529858331" sldId="301"/>
            <ac:spMk id="8" creationId="{418ED7F9-A6E0-DAA4-2F40-B223A4C5EBB1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9" creationId="{3A30E81A-DA80-4EAB-F9B7-9206EA4163B9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0" creationId="{993C3FF0-041F-1631-55DB-E49C8FE62629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3" creationId="{5BA6FFF1-3017-7762-B645-5204C8C39BC6}"/>
          </ac:spMkLst>
        </pc:spChg>
        <pc:spChg chg="add del mod">
          <ac:chgData name="Gilles" userId="90d84f0f-f349-4bb0-9539-68c5fc4b2c17" providerId="ADAL" clId="{A9C715DB-1EBC-4EDC-8EF2-5C81401341D9}" dt="2022-09-27T14:25:57.172" v="396" actId="478"/>
          <ac:spMkLst>
            <pc:docMk/>
            <pc:sldMk cId="2529858331" sldId="301"/>
            <ac:spMk id="14" creationId="{8B3CD907-1787-5525-580B-A12B2D1F8AB3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5" creationId="{B0E6C160-02F2-EFC7-FD9E-994FCF874B8E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6" creationId="{4B2D8261-DBA9-14B1-FF41-0074FB4E9387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7" creationId="{F96A8CCD-47BC-5E24-8666-3B738EA333BE}"/>
          </ac:spMkLst>
        </pc:spChg>
        <pc:spChg chg="add del mod">
          <ac:chgData name="Gilles" userId="90d84f0f-f349-4bb0-9539-68c5fc4b2c17" providerId="ADAL" clId="{A9C715DB-1EBC-4EDC-8EF2-5C81401341D9}" dt="2022-09-27T14:30:56.064" v="543" actId="478"/>
          <ac:spMkLst>
            <pc:docMk/>
            <pc:sldMk cId="2529858331" sldId="301"/>
            <ac:spMk id="18" creationId="{A5293183-2D24-1126-AD72-F94A0D2455B0}"/>
          </ac:spMkLst>
        </pc:spChg>
        <pc:spChg chg="add del mod">
          <ac:chgData name="Gilles" userId="90d84f0f-f349-4bb0-9539-68c5fc4b2c17" providerId="ADAL" clId="{A9C715DB-1EBC-4EDC-8EF2-5C81401341D9}" dt="2022-09-27T14:30:55.314" v="542" actId="478"/>
          <ac:spMkLst>
            <pc:docMk/>
            <pc:sldMk cId="2529858331" sldId="301"/>
            <ac:spMk id="19" creationId="{9047D5B8-39E0-1192-10F3-DE09F84359F2}"/>
          </ac:spMkLst>
        </pc:spChg>
        <pc:spChg chg="add mod">
          <ac:chgData name="Gilles" userId="90d84f0f-f349-4bb0-9539-68c5fc4b2c17" providerId="ADAL" clId="{A9C715DB-1EBC-4EDC-8EF2-5C81401341D9}" dt="2022-09-27T14:31:20.637" v="570" actId="555"/>
          <ac:spMkLst>
            <pc:docMk/>
            <pc:sldMk cId="2529858331" sldId="301"/>
            <ac:spMk id="20" creationId="{74CA381C-5730-2AB8-6331-84C73FE4225B}"/>
          </ac:spMkLst>
        </pc:spChg>
        <pc:spChg chg="add mod">
          <ac:chgData name="Gilles" userId="90d84f0f-f349-4bb0-9539-68c5fc4b2c17" providerId="ADAL" clId="{A9C715DB-1EBC-4EDC-8EF2-5C81401341D9}" dt="2022-09-27T14:32:39.831" v="605" actId="20577"/>
          <ac:spMkLst>
            <pc:docMk/>
            <pc:sldMk cId="2529858331" sldId="301"/>
            <ac:spMk id="21" creationId="{FC0371C1-233F-C9E4-B071-793E97E63009}"/>
          </ac:spMkLst>
        </pc:spChg>
        <pc:spChg chg="add mod">
          <ac:chgData name="Gilles" userId="90d84f0f-f349-4bb0-9539-68c5fc4b2c17" providerId="ADAL" clId="{A9C715DB-1EBC-4EDC-8EF2-5C81401341D9}" dt="2022-09-27T14:31:20.637" v="570" actId="555"/>
          <ac:spMkLst>
            <pc:docMk/>
            <pc:sldMk cId="2529858331" sldId="301"/>
            <ac:spMk id="22" creationId="{21D0F762-7F2E-9BE8-A181-3351DBE0AEDC}"/>
          </ac:spMkLst>
        </pc:spChg>
        <pc:spChg chg="add mod">
          <ac:chgData name="Gilles" userId="90d84f0f-f349-4bb0-9539-68c5fc4b2c17" providerId="ADAL" clId="{A9C715DB-1EBC-4EDC-8EF2-5C81401341D9}" dt="2022-09-27T14:32:04.455" v="595" actId="20577"/>
          <ac:spMkLst>
            <pc:docMk/>
            <pc:sldMk cId="2529858331" sldId="301"/>
            <ac:spMk id="38" creationId="{65921716-A323-1E9D-8D5C-60105685D98A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40" creationId="{197BAE4A-77B6-5C1B-4F4E-0FD85CFBA031}"/>
          </ac:spMkLst>
        </pc:spChg>
        <pc:spChg chg="add mod">
          <ac:chgData name="Gilles" userId="90d84f0f-f349-4bb0-9539-68c5fc4b2c17" providerId="ADAL" clId="{A9C715DB-1EBC-4EDC-8EF2-5C81401341D9}" dt="2022-09-27T14:31:36.353" v="590" actId="20577"/>
          <ac:spMkLst>
            <pc:docMk/>
            <pc:sldMk cId="2529858331" sldId="301"/>
            <ac:spMk id="43" creationId="{FCB52EBE-37C6-DDC6-ABE5-4C737DBF3FD9}"/>
          </ac:spMkLst>
        </pc:spChg>
        <pc:picChg chg="add del mod">
          <ac:chgData name="Gilles" userId="90d84f0f-f349-4bb0-9539-68c5fc4b2c17" providerId="ADAL" clId="{A9C715DB-1EBC-4EDC-8EF2-5C81401341D9}" dt="2022-09-27T14:32:22.961" v="596" actId="478"/>
          <ac:picMkLst>
            <pc:docMk/>
            <pc:sldMk cId="2529858331" sldId="301"/>
            <ac:picMk id="7" creationId="{9193516D-26D5-1927-F6B3-26772E98786A}"/>
          </ac:picMkLst>
        </pc:picChg>
        <pc:cxnChg chg="add mod or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12" creationId="{05EF5605-5F50-B26E-C586-A912D9C1E1DE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4" creationId="{BC1922FC-0B94-1EA6-2F14-6EB70FD0C5DF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5" creationId="{1588CA34-02FF-A9B8-AE11-0213CCC2E266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8" creationId="{6DB465E5-EF14-C26D-D8C0-7EFF9700D6C8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9" creationId="{52709D63-1649-2B7F-7417-C5DF7AF3D27B}"/>
          </ac:cxnSpMkLst>
        </pc:cxnChg>
        <pc:cxnChg chg="add del mod">
          <ac:chgData name="Gilles" userId="90d84f0f-f349-4bb0-9539-68c5fc4b2c17" providerId="ADAL" clId="{A9C715DB-1EBC-4EDC-8EF2-5C81401341D9}" dt="2022-09-27T14:28:43.108" v="497" actId="478"/>
          <ac:cxnSpMkLst>
            <pc:docMk/>
            <pc:sldMk cId="2529858331" sldId="301"/>
            <ac:cxnSpMk id="32" creationId="{51A7D46E-1F6D-DDD9-DE41-A4AD32FB1F6B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3" creationId="{B39AEA4B-B861-636B-3B59-34E49D164002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5" creationId="{A1FD05DD-7989-34FF-FB8C-5B832E79BE14}"/>
          </ac:cxnSpMkLst>
        </pc:cxnChg>
        <pc:cxnChg chg="add del mod">
          <ac:chgData name="Gilles" userId="90d84f0f-f349-4bb0-9539-68c5fc4b2c17" providerId="ADAL" clId="{A9C715DB-1EBC-4EDC-8EF2-5C81401341D9}" dt="2022-09-27T14:30:02.522" v="508" actId="478"/>
          <ac:cxnSpMkLst>
            <pc:docMk/>
            <pc:sldMk cId="2529858331" sldId="301"/>
            <ac:cxnSpMk id="36" creationId="{14E83A77-BFB6-135D-B3CF-382EDA96AF92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7" creationId="{4BB8B9ED-873B-F033-92C1-7D9AD8ADE83D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9" creationId="{458C34B2-8DDA-9046-536C-10209C88E1AC}"/>
          </ac:cxnSpMkLst>
        </pc:cxnChg>
        <pc:cxnChg chg="add mod">
          <ac:chgData name="Gilles" userId="90d84f0f-f349-4bb0-9539-68c5fc4b2c17" providerId="ADAL" clId="{A9C715DB-1EBC-4EDC-8EF2-5C81401341D9}" dt="2022-09-27T14:31:30.506" v="572" actId="1076"/>
          <ac:cxnSpMkLst>
            <pc:docMk/>
            <pc:sldMk cId="2529858331" sldId="301"/>
            <ac:cxnSpMk id="42" creationId="{6EBBE4B2-6A10-0ACD-0025-B78D2475B984}"/>
          </ac:cxnSpMkLst>
        </pc:cxnChg>
      </pc:sldChg>
    </pc:docChg>
  </pc:docChgLst>
  <pc:docChgLst>
    <pc:chgData name="Emanuele Peschiera" userId="c98f650f-efe2-4127-8fef-fbf5bf9bd19e" providerId="ADAL" clId="{A4C5067F-4274-40BE-8355-2CE19AD83627}"/>
    <pc:docChg chg="undo custSel modSld">
      <pc:chgData name="Emanuele Peschiera" userId="c98f650f-efe2-4127-8fef-fbf5bf9bd19e" providerId="ADAL" clId="{A4C5067F-4274-40BE-8355-2CE19AD83627}" dt="2024-03-04T14:59:36.112" v="126" actId="1076"/>
      <pc:docMkLst>
        <pc:docMk/>
      </pc:docMkLst>
      <pc:sldChg chg="addSp delSp modSp mod">
        <pc:chgData name="Emanuele Peschiera" userId="c98f650f-efe2-4127-8fef-fbf5bf9bd19e" providerId="ADAL" clId="{A4C5067F-4274-40BE-8355-2CE19AD83627}" dt="2024-03-04T14:59:36.112" v="126" actId="1076"/>
        <pc:sldMkLst>
          <pc:docMk/>
          <pc:sldMk cId="2529858331" sldId="301"/>
        </pc:sldMkLst>
        <pc:spChg chg="add mod">
          <ac:chgData name="Emanuele Peschiera" userId="c98f650f-efe2-4127-8fef-fbf5bf9bd19e" providerId="ADAL" clId="{A4C5067F-4274-40BE-8355-2CE19AD83627}" dt="2024-03-04T14:59:30.501" v="125" actId="122"/>
          <ac:spMkLst>
            <pc:docMk/>
            <pc:sldMk cId="2529858331" sldId="301"/>
            <ac:spMk id="8" creationId="{BF1AC3BE-F77B-2CDF-1C1F-15784ABDE646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9" creationId="{3A30E81A-DA80-4EAB-F9B7-9206EA4163B9}"/>
          </ac:spMkLst>
        </pc:spChg>
        <pc:spChg chg="del">
          <ac:chgData name="Emanuele Peschiera" userId="c98f650f-efe2-4127-8fef-fbf5bf9bd19e" providerId="ADAL" clId="{A4C5067F-4274-40BE-8355-2CE19AD83627}" dt="2024-03-04T14:57:38.128" v="101" actId="478"/>
          <ac:spMkLst>
            <pc:docMk/>
            <pc:sldMk cId="2529858331" sldId="301"/>
            <ac:spMk id="10" creationId="{993C3FF0-041F-1631-55DB-E49C8FE62629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13" creationId="{5BA6FFF1-3017-7762-B645-5204C8C39BC6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15" creationId="{B0E6C160-02F2-EFC7-FD9E-994FCF874B8E}"/>
          </ac:spMkLst>
        </pc:spChg>
        <pc:spChg chg="del">
          <ac:chgData name="Emanuele Peschiera" userId="c98f650f-efe2-4127-8fef-fbf5bf9bd19e" providerId="ADAL" clId="{A4C5067F-4274-40BE-8355-2CE19AD83627}" dt="2024-03-04T14:57:34.392" v="98" actId="478"/>
          <ac:spMkLst>
            <pc:docMk/>
            <pc:sldMk cId="2529858331" sldId="301"/>
            <ac:spMk id="16" creationId="{4B2D8261-DBA9-14B1-FF41-0074FB4E9387}"/>
          </ac:spMkLst>
        </pc:spChg>
        <pc:spChg chg="del">
          <ac:chgData name="Emanuele Peschiera" userId="c98f650f-efe2-4127-8fef-fbf5bf9bd19e" providerId="ADAL" clId="{A4C5067F-4274-40BE-8355-2CE19AD83627}" dt="2024-03-04T14:57:34.392" v="98" actId="478"/>
          <ac:spMkLst>
            <pc:docMk/>
            <pc:sldMk cId="2529858331" sldId="301"/>
            <ac:spMk id="17" creationId="{F96A8CCD-47BC-5E24-8666-3B738EA333BE}"/>
          </ac:spMkLst>
        </pc:spChg>
        <pc:spChg chg="mod">
          <ac:chgData name="Emanuele Peschiera" userId="c98f650f-efe2-4127-8fef-fbf5bf9bd19e" providerId="ADAL" clId="{A4C5067F-4274-40BE-8355-2CE19AD83627}" dt="2024-03-04T14:59:30.501" v="125" actId="122"/>
          <ac:spMkLst>
            <pc:docMk/>
            <pc:sldMk cId="2529858331" sldId="301"/>
            <ac:spMk id="20" creationId="{74CA381C-5730-2AB8-6331-84C73FE4225B}"/>
          </ac:spMkLst>
        </pc:spChg>
        <pc:spChg chg="del">
          <ac:chgData name="Emanuele Peschiera" userId="c98f650f-efe2-4127-8fef-fbf5bf9bd19e" providerId="ADAL" clId="{A4C5067F-4274-40BE-8355-2CE19AD83627}" dt="2024-03-04T14:57:12.900" v="75" actId="478"/>
          <ac:spMkLst>
            <pc:docMk/>
            <pc:sldMk cId="2529858331" sldId="301"/>
            <ac:spMk id="21" creationId="{FC0371C1-233F-C9E4-B071-793E97E63009}"/>
          </ac:spMkLst>
        </pc:spChg>
        <pc:spChg chg="del">
          <ac:chgData name="Emanuele Peschiera" userId="c98f650f-efe2-4127-8fef-fbf5bf9bd19e" providerId="ADAL" clId="{A4C5067F-4274-40BE-8355-2CE19AD83627}" dt="2024-03-04T14:57:37.139" v="100" actId="478"/>
          <ac:spMkLst>
            <pc:docMk/>
            <pc:sldMk cId="2529858331" sldId="301"/>
            <ac:spMk id="22" creationId="{21D0F762-7F2E-9BE8-A181-3351DBE0AEDC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38" creationId="{65921716-A323-1E9D-8D5C-60105685D98A}"/>
          </ac:spMkLst>
        </pc:spChg>
        <pc:spChg chg="del mod">
          <ac:chgData name="Emanuele Peschiera" userId="c98f650f-efe2-4127-8fef-fbf5bf9bd19e" providerId="ADAL" clId="{A4C5067F-4274-40BE-8355-2CE19AD83627}" dt="2024-03-04T14:55:11.996" v="17" actId="478"/>
          <ac:spMkLst>
            <pc:docMk/>
            <pc:sldMk cId="2529858331" sldId="301"/>
            <ac:spMk id="40" creationId="{197BAE4A-77B6-5C1B-4F4E-0FD85CFBA031}"/>
          </ac:spMkLst>
        </pc:spChg>
        <pc:spChg chg="del">
          <ac:chgData name="Emanuele Peschiera" userId="c98f650f-efe2-4127-8fef-fbf5bf9bd19e" providerId="ADAL" clId="{A4C5067F-4274-40BE-8355-2CE19AD83627}" dt="2024-03-04T14:57:46.114" v="104" actId="478"/>
          <ac:spMkLst>
            <pc:docMk/>
            <pc:sldMk cId="2529858331" sldId="301"/>
            <ac:spMk id="43" creationId="{FCB52EBE-37C6-DDC6-ABE5-4C737DBF3FD9}"/>
          </ac:spMkLst>
        </pc:spChg>
        <pc:grpChg chg="add mod">
          <ac:chgData name="Emanuele Peschiera" userId="c98f650f-efe2-4127-8fef-fbf5bf9bd19e" providerId="ADAL" clId="{A4C5067F-4274-40BE-8355-2CE19AD83627}" dt="2024-03-04T14:59:36.112" v="126" actId="1076"/>
          <ac:grpSpMkLst>
            <pc:docMk/>
            <pc:sldMk cId="2529858331" sldId="301"/>
            <ac:grpSpMk id="14" creationId="{0F873306-BE4D-7F6F-8F5E-0231E3E1D79C}"/>
          </ac:grpSpMkLst>
        </pc:grpChg>
        <pc:cxnChg chg="add 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5" creationId="{8EC9ED70-A2A0-3380-EB6D-A3C544560ACC}"/>
          </ac:cxnSpMkLst>
        </pc:cxnChg>
        <pc:cxnChg chg="add 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6" creationId="{60A4F342-2D6C-AEE2-8644-8A267F71341E}"/>
          </ac:cxnSpMkLst>
        </pc:cxnChg>
        <pc:cxnChg chg="add 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7" creationId="{DCC82590-FF54-084A-AC5C-8EA9C212BFE3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12" creationId="{05EF5605-5F50-B26E-C586-A912D9C1E1DE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24" creationId="{BC1922FC-0B94-1EA6-2F14-6EB70FD0C5DF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25" creationId="{1588CA34-02FF-A9B8-AE11-0213CCC2E266}"/>
          </ac:cxnSpMkLst>
        </pc:cxnChg>
        <pc:cxnChg chg="del">
          <ac:chgData name="Emanuele Peschiera" userId="c98f650f-efe2-4127-8fef-fbf5bf9bd19e" providerId="ADAL" clId="{A4C5067F-4274-40BE-8355-2CE19AD83627}" dt="2024-03-04T14:57:11.609" v="74" actId="478"/>
          <ac:cxnSpMkLst>
            <pc:docMk/>
            <pc:sldMk cId="2529858331" sldId="301"/>
            <ac:cxnSpMk id="28" creationId="{6DB465E5-EF14-C26D-D8C0-7EFF9700D6C8}"/>
          </ac:cxnSpMkLst>
        </pc:cxnChg>
        <pc:cxnChg chg="del">
          <ac:chgData name="Emanuele Peschiera" userId="c98f650f-efe2-4127-8fef-fbf5bf9bd19e" providerId="ADAL" clId="{A4C5067F-4274-40BE-8355-2CE19AD83627}" dt="2024-03-04T14:55:18.482" v="18" actId="478"/>
          <ac:cxnSpMkLst>
            <pc:docMk/>
            <pc:sldMk cId="2529858331" sldId="301"/>
            <ac:cxnSpMk id="29" creationId="{52709D63-1649-2B7F-7417-C5DF7AF3D27B}"/>
          </ac:cxnSpMkLst>
        </pc:cxnChg>
        <pc:cxnChg chg="del">
          <ac:chgData name="Emanuele Peschiera" userId="c98f650f-efe2-4127-8fef-fbf5bf9bd19e" providerId="ADAL" clId="{A4C5067F-4274-40BE-8355-2CE19AD83627}" dt="2024-03-04T14:57:35.353" v="99" actId="478"/>
          <ac:cxnSpMkLst>
            <pc:docMk/>
            <pc:sldMk cId="2529858331" sldId="301"/>
            <ac:cxnSpMk id="33" creationId="{B39AEA4B-B861-636B-3B59-34E49D164002}"/>
          </ac:cxnSpMkLst>
        </pc:cxnChg>
        <pc:cxnChg chg="del">
          <ac:chgData name="Emanuele Peschiera" userId="c98f650f-efe2-4127-8fef-fbf5bf9bd19e" providerId="ADAL" clId="{A4C5067F-4274-40BE-8355-2CE19AD83627}" dt="2024-03-04T14:57:34.392" v="98" actId="478"/>
          <ac:cxnSpMkLst>
            <pc:docMk/>
            <pc:sldMk cId="2529858331" sldId="301"/>
            <ac:cxnSpMk id="35" creationId="{A1FD05DD-7989-34FF-FB8C-5B832E79BE14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37" creationId="{4BB8B9ED-873B-F033-92C1-7D9AD8ADE83D}"/>
          </ac:cxnSpMkLst>
        </pc:cxnChg>
        <pc:cxnChg chg="del">
          <ac:chgData name="Emanuele Peschiera" userId="c98f650f-efe2-4127-8fef-fbf5bf9bd19e" providerId="ADAL" clId="{A4C5067F-4274-40BE-8355-2CE19AD83627}" dt="2024-03-04T14:57:39.083" v="102" actId="478"/>
          <ac:cxnSpMkLst>
            <pc:docMk/>
            <pc:sldMk cId="2529858331" sldId="301"/>
            <ac:cxnSpMk id="39" creationId="{458C34B2-8DDA-9046-536C-10209C88E1AC}"/>
          </ac:cxnSpMkLst>
        </pc:cxnChg>
        <pc:cxnChg chg="del">
          <ac:chgData name="Emanuele Peschiera" userId="c98f650f-efe2-4127-8fef-fbf5bf9bd19e" providerId="ADAL" clId="{A4C5067F-4274-40BE-8355-2CE19AD83627}" dt="2024-03-04T14:57:34.392" v="98" actId="478"/>
          <ac:cxnSpMkLst>
            <pc:docMk/>
            <pc:sldMk cId="2529858331" sldId="301"/>
            <ac:cxnSpMk id="42" creationId="{6EBBE4B2-6A10-0ACD-0025-B78D2475B98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4/03/2024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4/03/2024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79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71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400" cy="720000"/>
          </a:xfrm>
          <a:prstGeom prst="rect">
            <a:avLst/>
          </a:prstGeom>
        </p:spPr>
      </p:pic>
      <p:sp>
        <p:nvSpPr>
          <p:cNvPr id="8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061" y="2088000"/>
            <a:ext cx="8737939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061" y="4193675"/>
            <a:ext cx="8737939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126" cy="719086"/>
          </a:xfrm>
          <a:prstGeom prst="rect">
            <a:avLst/>
          </a:prstGeom>
        </p:spPr>
      </p:pic>
      <p:pic>
        <p:nvPicPr>
          <p:cNvPr id="3" name="Afbeelding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4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6" name="Afbeelding 2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732" y="2088000"/>
            <a:ext cx="8737268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732" y="4193675"/>
            <a:ext cx="8737268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8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4" name="Afbeelding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6" name="Afbeelding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3874" y="5795267"/>
            <a:ext cx="428126" cy="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1E03-75DD-4733-9EB7-E1B21C513EDE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712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7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8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56833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818-9582-4953-B1EE-38B8195A306A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9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6DF1-98C7-44EB-A81C-DD6332C3D0D0}" type="datetime1">
              <a:rPr lang="nl-BE" smtClean="0"/>
              <a:t>4/03/2024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84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699-E900-4833-A806-8DC10C961E35}" type="datetime1">
              <a:rPr lang="nl-BE" smtClean="0"/>
              <a:t>4/03/2024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5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4C1C-14AC-42EC-86A4-1A1F1C8665A0}" type="datetime1">
              <a:rPr lang="nl-BE" smtClean="0"/>
              <a:t>4/03/2024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42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D2C4-6CDA-4BAF-BCA5-159D526DA322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C099C56F-7887-4E01-83A4-B62C704AF368}" type="datetime1">
              <a:rPr lang="nl-BE" smtClean="0"/>
              <a:t>4/03/2024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5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29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-8021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7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  <p:pic>
        <p:nvPicPr>
          <p:cNvPr id="11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6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81F3-DF63-45EB-BC9D-33AF77580B52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FA0-1713-4D1E-A5CE-7A72D7E34AF2}" type="datetime1">
              <a:rPr lang="nl-BE" smtClean="0"/>
              <a:t>4/03/2024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3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73DC-3C0A-4EDD-9DC2-84D707D8214B}" type="datetime1">
              <a:rPr lang="nl-BE" smtClean="0"/>
              <a:t>4/03/2024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2462-08EE-46A5-B614-B58F8B9D7749}" type="datetime1">
              <a:rPr lang="nl-BE" smtClean="0"/>
              <a:t>4/03/2024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7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67E1-890D-490E-BBA5-F7A383241BCC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6535815E-1DF4-4E01-BC2D-31A156755E79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5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9F43CF7-32C8-44EC-86BF-99A2657BA3D3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>
              <a:solidFill>
                <a:schemeClr val="accent1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70"/>
            <a:ext cx="3301200" cy="272063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CC81C21-CD04-4C56-8510-F9D751A99BC5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11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99656" y="2280778"/>
            <a:ext cx="9192343" cy="25163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BE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 Networks</a:t>
            </a:r>
            <a:br>
              <a:rPr lang="nl-NL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99656" y="6192837"/>
            <a:ext cx="8472263" cy="404515"/>
          </a:xfrm>
        </p:spPr>
        <p:txBody>
          <a:bodyPr/>
          <a:lstStyle/>
          <a:p>
            <a:r>
              <a:rPr lang="nl-B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Gilles Callebaut 				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27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/0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/20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22</a:t>
            </a:r>
            <a:endParaRPr lang="nl-BE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/>
          <p:nvPr/>
        </p:nvCxnSpPr>
        <p:spPr>
          <a:xfrm>
            <a:off x="8783112" y="2815595"/>
            <a:ext cx="1080120" cy="0"/>
          </a:xfrm>
          <a:prstGeom prst="straightConnector1">
            <a:avLst/>
          </a:prstGeom>
          <a:ln>
            <a:solidFill>
              <a:srgbClr val="65318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>
            <a:cxnSpLocks/>
          </p:cNvCxnSpPr>
          <p:nvPr/>
        </p:nvCxnSpPr>
        <p:spPr>
          <a:xfrm flipH="1">
            <a:off x="9791224" y="2996952"/>
            <a:ext cx="193208" cy="309558"/>
          </a:xfrm>
          <a:prstGeom prst="straightConnector1">
            <a:avLst/>
          </a:prstGeom>
          <a:ln>
            <a:solidFill>
              <a:srgbClr val="65318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>
            <a:cxnSpLocks/>
          </p:cNvCxnSpPr>
          <p:nvPr/>
        </p:nvCxnSpPr>
        <p:spPr>
          <a:xfrm flipH="1">
            <a:off x="9791224" y="2996952"/>
            <a:ext cx="193208" cy="309558"/>
          </a:xfrm>
          <a:prstGeom prst="straightConnector1">
            <a:avLst/>
          </a:prstGeom>
          <a:ln>
            <a:solidFill>
              <a:srgbClr val="F592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AEBB8A-5FA4-3964-BFBD-2252CC5F3608}"/>
              </a:ext>
            </a:extLst>
          </p:cNvPr>
          <p:cNvCxnSpPr/>
          <p:nvPr/>
        </p:nvCxnSpPr>
        <p:spPr>
          <a:xfrm>
            <a:off x="8783112" y="2815595"/>
            <a:ext cx="1080120" cy="0"/>
          </a:xfrm>
          <a:prstGeom prst="straightConnector1">
            <a:avLst/>
          </a:prstGeom>
          <a:ln>
            <a:solidFill>
              <a:srgbClr val="F592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C8E0-91FC-E5EC-7D5F-8F3DD0D8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491C7-F4A1-76E9-42E1-BB6DCCC4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CD74-CC94-91CE-44EA-1AC22CD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873306-BE4D-7F6F-8F5E-0231E3E1D79C}"/>
              </a:ext>
            </a:extLst>
          </p:cNvPr>
          <p:cNvGrpSpPr/>
          <p:nvPr/>
        </p:nvGrpSpPr>
        <p:grpSpPr>
          <a:xfrm>
            <a:off x="4040422" y="2411647"/>
            <a:ext cx="5447858" cy="2034706"/>
            <a:chOff x="3384446" y="2186382"/>
            <a:chExt cx="5447858" cy="203470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EF5605-5F50-B26E-C586-A912D9C1E1D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10" y="3278083"/>
              <a:ext cx="3170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30E81A-DA80-4EAB-F9B7-9206EA4163B9}"/>
                </a:ext>
              </a:extLst>
            </p:cNvPr>
            <p:cNvSpPr/>
            <p:nvPr/>
          </p:nvSpPr>
          <p:spPr>
            <a:xfrm>
              <a:off x="5207676" y="3134067"/>
              <a:ext cx="288032" cy="288032"/>
            </a:xfrm>
            <a:prstGeom prst="ellipse">
              <a:avLst/>
            </a:prstGeom>
            <a:solidFill>
              <a:srgbClr val="653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6FFF1-3017-7762-B645-5204C8C39BC6}"/>
                </a:ext>
              </a:extLst>
            </p:cNvPr>
            <p:cNvSpPr/>
            <p:nvPr/>
          </p:nvSpPr>
          <p:spPr>
            <a:xfrm>
              <a:off x="4026918" y="3134067"/>
              <a:ext cx="288032" cy="28803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E6C160-02F2-EFC7-FD9E-994FCF874B8E}"/>
                </a:ext>
              </a:extLst>
            </p:cNvPr>
            <p:cNvSpPr/>
            <p:nvPr/>
          </p:nvSpPr>
          <p:spPr>
            <a:xfrm>
              <a:off x="6388434" y="3134067"/>
              <a:ext cx="288032" cy="288032"/>
            </a:xfrm>
            <a:prstGeom prst="ellipse">
              <a:avLst/>
            </a:prstGeom>
            <a:solidFill>
              <a:srgbClr val="653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A381C-5730-2AB8-6331-84C73FE4225B}"/>
                </a:ext>
              </a:extLst>
            </p:cNvPr>
            <p:cNvSpPr txBox="1"/>
            <p:nvPr/>
          </p:nvSpPr>
          <p:spPr>
            <a:xfrm>
              <a:off x="3384446" y="3851756"/>
              <a:ext cx="310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latin typeface="Roboto" panose="02000000000000000000" pitchFamily="2" charset="0"/>
                  <a:ea typeface="Roboto" panose="02000000000000000000" pitchFamily="2" charset="0"/>
                </a:rPr>
                <a:t>Section 1, 2 &amp; 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1922FC-0B94-1EA6-2F14-6EB70FD0C5DF}"/>
                </a:ext>
              </a:extLst>
            </p:cNvPr>
            <p:cNvCxnSpPr/>
            <p:nvPr/>
          </p:nvCxnSpPr>
          <p:spPr>
            <a:xfrm>
              <a:off x="4170934" y="3574747"/>
              <a:ext cx="0" cy="2880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88CA34-02FF-A9B8-AE11-0213CCC2E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422" y="3570693"/>
              <a:ext cx="274528" cy="40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B8B9ED-873B-F033-92C1-7D9AD8ADE83D}"/>
                </a:ext>
              </a:extLst>
            </p:cNvPr>
            <p:cNvCxnSpPr/>
            <p:nvPr/>
          </p:nvCxnSpPr>
          <p:spPr>
            <a:xfrm>
              <a:off x="5351692" y="2630011"/>
              <a:ext cx="0" cy="2880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21716-A323-1E9D-8D5C-60105685D98A}"/>
                </a:ext>
              </a:extLst>
            </p:cNvPr>
            <p:cNvSpPr txBox="1"/>
            <p:nvPr/>
          </p:nvSpPr>
          <p:spPr>
            <a:xfrm>
              <a:off x="3856918" y="2186382"/>
              <a:ext cx="310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dirty="0">
                  <a:latin typeface="Roboto" panose="02000000000000000000" pitchFamily="2" charset="0"/>
                  <a:ea typeface="Roboto" panose="02000000000000000000" pitchFamily="2" charset="0"/>
                </a:rPr>
                <a:t>Test Lab 1 + Section 4, 5 &amp; 6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C9ED70-A2A0-3380-EB6D-A3C544560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915" y="2921097"/>
              <a:ext cx="274528" cy="40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A4F342-2D6C-AEE2-8644-8A267F7134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23746" y="3430415"/>
              <a:ext cx="0" cy="2880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82590-FF54-084A-AC5C-8EA9C212BF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88509" y="3703275"/>
              <a:ext cx="274528" cy="40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1AC3BE-F77B-2CDF-1C1F-15784ABDE646}"/>
                </a:ext>
              </a:extLst>
            </p:cNvPr>
            <p:cNvSpPr txBox="1"/>
            <p:nvPr/>
          </p:nvSpPr>
          <p:spPr>
            <a:xfrm>
              <a:off x="5724724" y="3839783"/>
              <a:ext cx="310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latin typeface="Roboto" panose="02000000000000000000" pitchFamily="2" charset="0"/>
                  <a:ea typeface="Roboto" panose="02000000000000000000" pitchFamily="2" charset="0"/>
                </a:rPr>
                <a:t>Test Lab 2 + 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5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A4C-4108-4B50-BA7A-DEAEA77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BE" dirty="0"/>
              <a:t> communication in the </a:t>
            </a:r>
            <a:r>
              <a:rPr lang="en-US" dirty="0"/>
              <a:t>OSI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FFEB-4F09-47A9-B3D4-D4D370C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1026" name="Picture 2" descr="Afbeeldingsresultaat voor osi model">
            <a:extLst>
              <a:ext uri="{FF2B5EF4-FFF2-40B4-BE49-F238E27FC236}">
                <a16:creationId xmlns:a16="http://schemas.microsoft.com/office/drawing/2014/main" id="{ADDABA99-4463-4BC9-9AE8-E83F000B1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osi model">
            <a:extLst>
              <a:ext uri="{FF2B5EF4-FFF2-40B4-BE49-F238E27FC236}">
                <a16:creationId xmlns:a16="http://schemas.microsoft.com/office/drawing/2014/main" id="{005557DB-C040-45DD-A4D2-07A0B719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62872"/>
          <a:stretch/>
        </p:blipFill>
        <p:spPr bwMode="auto">
          <a:xfrm>
            <a:off x="9696400" y="1556792"/>
            <a:ext cx="1248000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19B0A-494A-46D5-BDA4-D2D6D502BFB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C5C32-80CB-465C-8FA2-E3027A7CC33E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503DF-59FB-49B6-A858-C460B3C03DEE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2D636-005C-4B17-BCD8-B193E674DFE3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2F25D-A31E-4A51-BAA2-7A7404520C18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7A24B-B517-4AE5-A7B2-30080B4189DB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10601-79EE-4A74-AA9F-4577699F7D6A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Wireshark?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496" y="1844824"/>
            <a:ext cx="8370971" cy="37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40A0D6-A5B0-4A30-923D-34CCB839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F7C9B1-7216-4257-A4D3-D52800B7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1325179"/>
            <a:ext cx="11652000" cy="45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B1E3F-3392-4BA1-8F06-95A89E3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ECAA62-7509-4746-ACC5-CD0AB41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81875"/>
            <a:ext cx="11382000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639518-4AC1-4756-A5FD-FEECD1B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FCD688-7397-43D5-A673-9E81B881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3" y="2638583"/>
            <a:ext cx="3509691" cy="27346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FC942A-D349-4E14-8212-3BC1C961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3" y="625138"/>
            <a:ext cx="2725782" cy="14801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0A86DF7-EA50-4DD9-B977-3B0D2B61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4030066"/>
            <a:ext cx="5340526" cy="255256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135EAE-8940-49C3-92B1-DE226574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16014"/>
            <a:ext cx="2354667" cy="29849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AA8E809-F9DF-488C-83EB-79D22CE5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820" y="908720"/>
            <a:ext cx="3287127" cy="12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24A62C-75E2-464B-B294-CD18A938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A17438-47E6-4500-913F-CF0C48F8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76672"/>
            <a:ext cx="9938826" cy="5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EC9C8F-DB2E-4984-9A58-2A92BE4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71E33F-6C53-4A41-B1CE-27EFADB8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4" y="522000"/>
            <a:ext cx="7261871" cy="502505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AB1F602-011E-4E99-BD0C-10D1FB06FF6A}"/>
              </a:ext>
            </a:extLst>
          </p:cNvPr>
          <p:cNvSpPr/>
          <p:nvPr/>
        </p:nvSpPr>
        <p:spPr>
          <a:xfrm>
            <a:off x="5293200" y="49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- Send a layer 3 packet or packet set. Do not wait for an answer. </a:t>
            </a:r>
          </a:p>
          <a:p>
            <a:r>
              <a:rPr lang="en-US" dirty="0" err="1">
                <a:solidFill>
                  <a:schemeClr val="bg1"/>
                </a:solidFill>
              </a:rPr>
              <a:t>sendp</a:t>
            </a:r>
            <a:r>
              <a:rPr lang="en-US" dirty="0">
                <a:solidFill>
                  <a:schemeClr val="bg1"/>
                </a:solidFill>
              </a:rPr>
              <a:t> - Send a layer 2 packet or packet set. Do not wait for an answer</a:t>
            </a:r>
          </a:p>
        </p:txBody>
      </p:sp>
    </p:spTree>
    <p:extLst>
      <p:ext uri="{BB962C8B-B14F-4D97-AF65-F5344CB8AC3E}">
        <p14:creationId xmlns:p14="http://schemas.microsoft.com/office/powerpoint/2010/main" val="277004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63FC-28FB-1FE2-5B3C-29ADEC1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4/03/2024</a:t>
            </a:fld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98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 Leuven" id="{F2BCC727-2FE8-4CF6-A914-4F2FB01FAB1C}" vid="{5F7B67F4-B5EA-4346-9241-177087B30639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33</TotalTime>
  <Words>280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Open Sans</vt:lpstr>
      <vt:lpstr>Roboto</vt:lpstr>
      <vt:lpstr>Corporate-KU Leuven-Liggend-Achtergrond Wit</vt:lpstr>
      <vt:lpstr>Corporate-KU Leuven-Liggend-Achtergrond Wit en Watermerk</vt:lpstr>
      <vt:lpstr>Communication Networks </vt:lpstr>
      <vt:lpstr>Data communication in the OSI model</vt:lpstr>
      <vt:lpstr>What is Wireshark?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2 versus layer 3</vt:lpstr>
      <vt:lpstr>Layer 2 versus layer 3</vt:lpstr>
      <vt:lpstr>Layer 2 versus layer 3</vt:lpstr>
      <vt:lpstr>Layer 2 versus layer 3</vt:lpstr>
      <vt:lpstr>Timeline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Emanuele Peschiera</cp:lastModifiedBy>
  <cp:revision>527</cp:revision>
  <dcterms:created xsi:type="dcterms:W3CDTF">2012-07-10T07:57:57Z</dcterms:created>
  <dcterms:modified xsi:type="dcterms:W3CDTF">2024-03-04T14:59:36Z</dcterms:modified>
</cp:coreProperties>
</file>