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7"/>
  </p:notesMasterIdLst>
  <p:handoutMasterIdLst>
    <p:handoutMasterId r:id="rId8"/>
  </p:handoutMasterIdLst>
  <p:sldIdLst>
    <p:sldId id="261" r:id="rId3"/>
    <p:sldId id="264" r:id="rId4"/>
    <p:sldId id="262" r:id="rId5"/>
    <p:sldId id="263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115" d="100"/>
          <a:sy n="115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25-8-2021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25-8-2021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BA47-52C5-47BB-8222-E91DF5D20787}" type="datetime1">
              <a:rPr lang="nl-BE" smtClean="0"/>
              <a:t>25/08/2021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6D52-39FF-4DDC-ABA2-DD9B4669A9B6}" type="datetime1">
              <a:rPr lang="nl-BE" smtClean="0"/>
              <a:t>25/08/2021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0460-E3E2-4A32-B010-8E868E7D8CFD}" type="datetime1">
              <a:rPr lang="nl-BE" smtClean="0"/>
              <a:t>25/08/2021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0A70-4029-4D60-9A27-8153D062C398}" type="datetime1">
              <a:rPr lang="nl-BE" smtClean="0"/>
              <a:t>25/08/2021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271C-0671-4065-B611-A85473029A3A}" type="datetime1">
              <a:rPr lang="nl-BE" smtClean="0"/>
              <a:t>25/08/2021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9C42-1016-4227-972D-D2170CB25ABA}" type="datetime1">
              <a:rPr lang="nl-BE" smtClean="0"/>
              <a:t>25/08/2021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225D-C070-4332-B04F-40B6DBB92F88}" type="datetime1">
              <a:rPr lang="nl-BE" smtClean="0"/>
              <a:t>25/08/2021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BD74-6176-4D14-A82C-CF7AA8CEE67B}" type="datetime1">
              <a:rPr lang="nl-BE" smtClean="0"/>
              <a:t>25/08/2021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8EE-CBAC-4D55-8B06-CB6D4F5064DA}" type="datetime1">
              <a:rPr lang="nl-BE" smtClean="0"/>
              <a:t>25/08/2021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72EC-EE2C-486F-9DAA-1F302E3F0291}" type="datetime1">
              <a:rPr lang="nl-BE" smtClean="0"/>
              <a:t>25/08/2021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8B84DB0-B6A9-48D9-A086-A3E5FC5D790F}" type="datetime1">
              <a:rPr lang="nl-BE" smtClean="0"/>
              <a:t>25/08/2021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BE" smtClean="0"/>
              <a:t>Technologiecampus Gent, faculteit Industriële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126EDFC9-25A4-4025-B417-B73F605F31CA}" type="datetime1">
              <a:rPr lang="nl-BE" smtClean="0"/>
              <a:t>25/08/2021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BE" smtClean="0"/>
              <a:t>Technologiecampus Gent, faculteit Industriële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Aj-Sjh6M2U&amp;ab_channel=KULeuvenTechnologiecampusG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Bijscholingsmoment </a:t>
            </a:r>
            <a:br>
              <a:rPr lang="nl-NL" dirty="0" smtClean="0"/>
            </a:br>
            <a:r>
              <a:rPr lang="nl-NL" dirty="0" err="1" smtClean="0"/>
              <a:t>IoT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soft </a:t>
            </a:r>
            <a:r>
              <a:rPr lang="nl-NL" dirty="0" err="1" smtClean="0"/>
              <a:t>touch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Hanne </a:t>
            </a:r>
            <a:r>
              <a:rPr lang="nl-NL" dirty="0" smtClean="0"/>
              <a:t>Deprez en </a:t>
            </a:r>
            <a:r>
              <a:rPr lang="nl-NL" dirty="0" err="1" smtClean="0"/>
              <a:t>Dramco</a:t>
            </a:r>
            <a:endParaRPr lang="nl-NL" dirty="0" smtClean="0"/>
          </a:p>
        </p:txBody>
      </p:sp>
      <p:pic>
        <p:nvPicPr>
          <p:cNvPr id="2" name="Tijdelijke aanduiding voor afbeelding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r="1119"/>
          <a:stretch>
            <a:fillRect/>
          </a:stretch>
        </p:blipFill>
        <p:spPr>
          <a:xfrm>
            <a:off x="10531666" y="5561214"/>
            <a:ext cx="1085531" cy="1110413"/>
          </a:xfrm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pPr lvl="1"/>
            <a:r>
              <a:rPr lang="nl-NL" dirty="0" smtClean="0"/>
              <a:t>Onderwijsleerdoelen</a:t>
            </a:r>
          </a:p>
          <a:p>
            <a:pPr lvl="1"/>
            <a:r>
              <a:rPr lang="nl-NL" dirty="0" smtClean="0"/>
              <a:t>Materiaal</a:t>
            </a:r>
          </a:p>
          <a:p>
            <a:r>
              <a:rPr lang="nl-NL" dirty="0" smtClean="0"/>
              <a:t>Internet der Dingen</a:t>
            </a:r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675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Ja, KU Leuven… ook in Gent!</a:t>
            </a:r>
          </a:p>
          <a:p>
            <a:r>
              <a:rPr lang="nl-NL" dirty="0" smtClean="0">
                <a:hlinkClick r:id="rId2"/>
              </a:rPr>
              <a:t>Kijk maar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Welkom op KU Leuven Technologiecampus Gent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26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Een </a:t>
            </a:r>
            <a:r>
              <a:rPr lang="nl-NL" dirty="0" err="1" smtClean="0"/>
              <a:t>IoT</a:t>
            </a:r>
            <a:r>
              <a:rPr lang="nl-NL" dirty="0" smtClean="0"/>
              <a:t> project</a:t>
            </a:r>
          </a:p>
          <a:p>
            <a:pPr lvl="1"/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Wij presenteren 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252785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75</Words>
  <Application>Microsoft Office PowerPoint</Application>
  <PresentationFormat>Breedbeeld</PresentationFormat>
  <Paragraphs>25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KU Leuven</vt:lpstr>
      <vt:lpstr>KU Leuven Sedes</vt:lpstr>
      <vt:lpstr>Bijscholingsmoment  IoT with a soft touch</vt:lpstr>
      <vt:lpstr>Overzicht bijscholing</vt:lpstr>
      <vt:lpstr>Welkom op KU Leuven Technologiecampus Gent</vt:lpstr>
      <vt:lpstr>Wij presenteren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2021-08-25T14:32:54Z</dcterms:modified>
</cp:coreProperties>
</file>