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82" r:id="rId11"/>
    <p:sldId id="284" r:id="rId12"/>
    <p:sldId id="267" r:id="rId13"/>
    <p:sldId id="270" r:id="rId14"/>
    <p:sldId id="271" r:id="rId15"/>
    <p:sldId id="272" r:id="rId16"/>
    <p:sldId id="277" r:id="rId17"/>
    <p:sldId id="278" r:id="rId18"/>
    <p:sldId id="285" r:id="rId19"/>
    <p:sldId id="273" r:id="rId20"/>
    <p:sldId id="279" r:id="rId21"/>
    <p:sldId id="274" r:id="rId22"/>
    <p:sldId id="280" r:id="rId23"/>
    <p:sldId id="275" r:id="rId24"/>
    <p:sldId id="281" r:id="rId25"/>
    <p:sldId id="27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22/09/2021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22/09/2021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22/09/2021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22/09/2021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22/09/2021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22/09/2021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CA82B4B-82EF-4EFE-B2EA-5CB87BA5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4" t="-454" r="4236" b="5699"/>
          <a:stretch/>
        </p:blipFill>
        <p:spPr>
          <a:xfrm>
            <a:off x="2841343" y="1552493"/>
            <a:ext cx="6384513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der Dingen en sensoren</a:t>
            </a:r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0064"/>
              </p:ext>
            </p:extLst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10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16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Dingen en sensoren</a:t>
            </a:r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Concept </a:t>
            </a:r>
            <a:r>
              <a:rPr lang="nl-NL" dirty="0" smtClean="0">
                <a:hlinkClick r:id="rId2"/>
              </a:rPr>
              <a:t>map</a:t>
            </a:r>
            <a:endParaRPr lang="nl-NL" dirty="0" smtClean="0"/>
          </a:p>
          <a:p>
            <a:r>
              <a:rPr lang="nl-NL" dirty="0" smtClean="0"/>
              <a:t>Gegeven </a:t>
            </a:r>
            <a:r>
              <a:rPr lang="nl-NL" dirty="0" smtClean="0"/>
              <a:t>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</a:t>
            </a:r>
            <a:r>
              <a:rPr lang="nl-NL" dirty="0" smtClean="0"/>
              <a:t>configureren</a:t>
            </a:r>
          </a:p>
          <a:p>
            <a:r>
              <a:rPr lang="nl-NL" dirty="0" smtClean="0"/>
              <a:t>Installatie gateway: uitleg komt op handleiding voor leerkrachten</a:t>
            </a: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ingenieur</a:t>
            </a:r>
            <a:endParaRPr lang="nl-NL" dirty="0" smtClean="0"/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/>
              <a:t>Kern-project </a:t>
            </a:r>
            <a:r>
              <a:rPr lang="nl-NL" dirty="0" smtClean="0"/>
              <a:t>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1113301"/>
            <a:ext cx="6406250" cy="38862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08" y="3502319"/>
            <a:ext cx="5663692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623</Words>
  <Application>Microsoft Office PowerPoint</Application>
  <PresentationFormat>Breedbeeld</PresentationFormat>
  <Paragraphs>210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IoT?</vt:lpstr>
      <vt:lpstr>IoT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Inhoud rugzak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2021-09-22T15:06:00Z</dcterms:modified>
</cp:coreProperties>
</file>