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77" r:id="rId3"/>
    <p:sldMasterId id="2147483679" r:id="rId4"/>
  </p:sldMasterIdLst>
  <p:handoutMasterIdLst>
    <p:handoutMasterId r:id="rId9"/>
  </p:handoutMasterIdLst>
  <p:sldIdLst>
    <p:sldId id="256" r:id="rId5"/>
    <p:sldId id="257" r:id="rId6"/>
    <p:sldId id="258" r:id="rId7"/>
    <p:sldId id="259" r:id="rId8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07" userDrawn="1">
          <p15:clr>
            <a:srgbClr val="A4A3A4"/>
          </p15:clr>
        </p15:guide>
        <p15:guide id="2" pos="414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6" orient="horz" pos="16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4" autoAdjust="0"/>
  </p:normalViewPr>
  <p:slideViewPr>
    <p:cSldViewPr snapToGrid="0">
      <p:cViewPr>
        <p:scale>
          <a:sx n="100" d="100"/>
          <a:sy n="100" d="100"/>
        </p:scale>
        <p:origin x="1004" y="48"/>
      </p:cViewPr>
      <p:guideLst>
        <p:guide orient="horz" pos="5207"/>
        <p:guide pos="414"/>
        <p:guide/>
        <p:guide orient="horz" pos="16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9FA27-0028-40DA-A5AC-206F6E06AE2C}" type="datetimeFigureOut">
              <a:rPr lang="nl-BE" smtClean="0"/>
              <a:t>13/05/2019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A3F6-5710-49EA-B9FF-7E9565DE40A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129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22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42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38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41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9"/>
            <a:ext cx="6858000" cy="969798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58"/>
          <a:stretch/>
        </p:blipFill>
        <p:spPr>
          <a:xfrm>
            <a:off x="0" y="9605609"/>
            <a:ext cx="6858000" cy="300391"/>
          </a:xfrm>
          <a:prstGeom prst="rect">
            <a:avLst/>
          </a:prstGeom>
        </p:spPr>
      </p:pic>
      <p:sp>
        <p:nvSpPr>
          <p:cNvPr id="4" name="Tekstvak 3"/>
          <p:cNvSpPr txBox="1"/>
          <p:nvPr userDrawn="1"/>
        </p:nvSpPr>
        <p:spPr>
          <a:xfrm>
            <a:off x="657225" y="2010493"/>
            <a:ext cx="55435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Junior</a:t>
            </a:r>
            <a:r>
              <a:rPr lang="nl-BE" sz="2600" b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College STEM</a:t>
            </a:r>
            <a:endParaRPr lang="nl-BE" sz="26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5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06"/>
            <a:ext cx="6858000" cy="969798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58"/>
          <a:stretch/>
        </p:blipFill>
        <p:spPr>
          <a:xfrm>
            <a:off x="0" y="9729403"/>
            <a:ext cx="6858000" cy="1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2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22"/>
            <a:ext cx="6858000" cy="969798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79"/>
          <a:stretch/>
        </p:blipFill>
        <p:spPr>
          <a:xfrm>
            <a:off x="0" y="9424417"/>
            <a:ext cx="6858000" cy="481584"/>
          </a:xfrm>
          <a:prstGeom prst="rect">
            <a:avLst/>
          </a:prstGeom>
        </p:spPr>
      </p:pic>
      <p:sp>
        <p:nvSpPr>
          <p:cNvPr id="5" name="Tekstvak 4"/>
          <p:cNvSpPr txBox="1"/>
          <p:nvPr userDrawn="1"/>
        </p:nvSpPr>
        <p:spPr>
          <a:xfrm>
            <a:off x="657225" y="2010493"/>
            <a:ext cx="55435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Junior</a:t>
            </a:r>
            <a:r>
              <a:rPr lang="nl-BE" sz="2600" b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College STEM</a:t>
            </a:r>
          </a:p>
          <a:p>
            <a:endParaRPr lang="nl-BE" sz="2600" b="0" baseline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sz="2600" b="0" baseline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800" b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Handleiding voor de leraar</a:t>
            </a:r>
          </a:p>
          <a:p>
            <a:endParaRPr lang="nl-BE" sz="26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7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79"/>
          <a:stretch/>
        </p:blipFill>
        <p:spPr>
          <a:xfrm>
            <a:off x="0" y="9424417"/>
            <a:ext cx="6858000" cy="481584"/>
          </a:xfrm>
          <a:prstGeom prst="rect">
            <a:avLst/>
          </a:prstGeom>
        </p:spPr>
      </p:pic>
      <p:sp>
        <p:nvSpPr>
          <p:cNvPr id="5" name="Tekstvak 4"/>
          <p:cNvSpPr txBox="1"/>
          <p:nvPr userDrawn="1"/>
        </p:nvSpPr>
        <p:spPr>
          <a:xfrm>
            <a:off x="657225" y="2010493"/>
            <a:ext cx="55435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Junior</a:t>
            </a:r>
            <a:r>
              <a:rPr lang="nl-BE" sz="2600" b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College STEM</a:t>
            </a:r>
          </a:p>
          <a:p>
            <a:endParaRPr lang="nl-BE" sz="2600" b="0" baseline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sz="2600" b="0" baseline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800" b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Handleiding voor de leraar</a:t>
            </a:r>
          </a:p>
          <a:p>
            <a:endParaRPr lang="nl-BE" sz="26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06"/>
            <a:ext cx="6858000" cy="96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657225" y="2505075"/>
            <a:ext cx="554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  <a:endParaRPr lang="nl-B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657225" y="8266113"/>
            <a:ext cx="554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Voornaam Achternaam, Voornaam Achternaam, Voornaam Achternaam</a:t>
            </a:r>
            <a:endParaRPr lang="nl-B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456996" y="688068"/>
            <a:ext cx="363582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6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 afdeling</a:t>
            </a:r>
          </a:p>
          <a:p>
            <a:pPr algn="r"/>
            <a:r>
              <a:rPr lang="nl-BE" sz="6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Straat </a:t>
            </a:r>
            <a:r>
              <a:rPr lang="nl-BE" sz="65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nl-BE" sz="6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nl-BE" sz="6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Postcode</a:t>
            </a:r>
            <a:r>
              <a:rPr lang="nl-BE" sz="65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stad</a:t>
            </a:r>
          </a:p>
          <a:p>
            <a:pPr algn="r"/>
            <a:r>
              <a:rPr lang="nl-BE" sz="65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juniorcollegeSTEM@kuleuven.be </a:t>
            </a:r>
            <a:endParaRPr lang="nl-BE" sz="650" baseline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nl-BE" sz="6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www.juniorcollege.be/STEM</a:t>
            </a:r>
            <a:endParaRPr lang="nl-BE" sz="650" baseline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/>
          <p:cNvSpPr txBox="1"/>
          <p:nvPr/>
        </p:nvSpPr>
        <p:spPr>
          <a:xfrm>
            <a:off x="657225" y="2531488"/>
            <a:ext cx="554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  <a:endParaRPr lang="nl-B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657225" y="8266113"/>
            <a:ext cx="554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Voornaam Achternaam, Voornaam Achternaam, Voornaam Achternaam</a:t>
            </a:r>
            <a:endParaRPr lang="nl-B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456996" y="688068"/>
            <a:ext cx="36358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6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 afdeling</a:t>
            </a:r>
          </a:p>
          <a:p>
            <a:pPr algn="r"/>
            <a:r>
              <a:rPr lang="nl-BE" sz="6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Straat </a:t>
            </a:r>
            <a:r>
              <a:rPr lang="nl-BE" sz="65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nl-BE" sz="6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nl-BE" sz="6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Postcode</a:t>
            </a:r>
            <a:r>
              <a:rPr lang="nl-BE" sz="65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stad</a:t>
            </a:r>
          </a:p>
          <a:p>
            <a:pPr algn="r"/>
            <a:r>
              <a:rPr lang="nl-BE" sz="6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juniorcollegeSTEM@kuleuven.be </a:t>
            </a:r>
          </a:p>
          <a:p>
            <a:pPr algn="r"/>
            <a:r>
              <a:rPr lang="nl-BE" sz="6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www.juniorcollege.be/STEM</a:t>
            </a:r>
          </a:p>
          <a:p>
            <a:pPr algn="r"/>
            <a:endParaRPr lang="nl-BE" sz="650" baseline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34</Words>
  <Application>Microsoft Office PowerPoint</Application>
  <PresentationFormat>A4 Paper (210x297 mm)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Kantoorthema</vt:lpstr>
      <vt:lpstr>1_Aangepast ontwerp</vt:lpstr>
      <vt:lpstr>2_Aangepast ontwerp</vt:lpstr>
      <vt:lpstr>3_Aangepast ontwerp</vt:lpstr>
      <vt:lpstr>PowerPoint Presentation</vt:lpstr>
      <vt:lpstr>PowerPoint Presentation</vt:lpstr>
      <vt:lpstr>PowerPoint Presentation</vt:lpstr>
      <vt:lpstr>PowerPoint Presentation</vt:lpstr>
    </vt:vector>
  </TitlesOfParts>
  <Company>Odisee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Dimitri Coppens</dc:creator>
  <cp:lastModifiedBy>Marlies Creemers</cp:lastModifiedBy>
  <cp:revision>15</cp:revision>
  <dcterms:created xsi:type="dcterms:W3CDTF">2019-05-11T10:13:13Z</dcterms:created>
  <dcterms:modified xsi:type="dcterms:W3CDTF">2019-05-13T08:07:01Z</dcterms:modified>
</cp:coreProperties>
</file>