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BichroMATE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http://www.bichromate.org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5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BichroMATE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Agenda for this presentation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BichroMATE</a:t>
            </a:r>
            <a:endParaRPr lang="en-US" dirty="0" smtClean="0"/>
          </a:p>
          <a:p>
            <a:r>
              <a:rPr lang="en-US" dirty="0" smtClean="0"/>
              <a:t>How to download the Sample project</a:t>
            </a:r>
          </a:p>
          <a:p>
            <a:r>
              <a:rPr lang="en-US" dirty="0" smtClean="0"/>
              <a:t>How to run the sample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BichroMATE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BichroMate</a:t>
            </a:r>
            <a:r>
              <a:rPr lang="en-US" dirty="0" smtClean="0"/>
              <a:t> takes </a:t>
            </a:r>
            <a:r>
              <a:rPr lang="en-US" dirty="0" err="1" smtClean="0"/>
              <a:t>TestNG</a:t>
            </a:r>
            <a:r>
              <a:rPr lang="en-US" dirty="0" smtClean="0"/>
              <a:t> to the next level in offering a complete data driven automation package that makes it easy to integrate into your </a:t>
            </a:r>
            <a:r>
              <a:rPr lang="en-US" dirty="0" smtClean="0"/>
              <a:t>organization!</a:t>
            </a:r>
            <a:endParaRPr lang="en-US" dirty="0" smtClean="0"/>
          </a:p>
          <a:p>
            <a:r>
              <a:rPr lang="en-US" dirty="0" err="1" smtClean="0"/>
              <a:t>BichroMate</a:t>
            </a:r>
            <a:r>
              <a:rPr lang="en-US" dirty="0" smtClean="0"/>
              <a:t> is: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Selenium</a:t>
            </a:r>
          </a:p>
          <a:p>
            <a:pPr lvl="1"/>
            <a:r>
              <a:rPr lang="en-US" dirty="0" err="1" smtClean="0"/>
              <a:t>TestNG</a:t>
            </a:r>
            <a:endParaRPr lang="en-US" dirty="0" smtClean="0"/>
          </a:p>
          <a:p>
            <a:pPr lvl="1"/>
            <a:r>
              <a:rPr lang="en-US" dirty="0" err="1" smtClean="0"/>
              <a:t>Appium</a:t>
            </a:r>
            <a:endParaRPr lang="en-US" dirty="0" smtClean="0"/>
          </a:p>
          <a:p>
            <a:pPr lvl="1"/>
            <a:r>
              <a:rPr lang="en-US" dirty="0" err="1" smtClean="0"/>
              <a:t>Winium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Factories – (DB Access, FTP, Jira </a:t>
            </a:r>
            <a:r>
              <a:rPr lang="en-US" err="1" smtClean="0"/>
              <a:t>Access</a:t>
            </a:r>
            <a:r>
              <a:rPr lang="en-US" smtClean="0"/>
              <a:t>, POM </a:t>
            </a:r>
            <a:r>
              <a:rPr lang="en-US" dirty="0" smtClean="0"/>
              <a:t>Creator, etc…)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87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81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BichroMATE</vt:lpstr>
      <vt:lpstr>Welcome to BichroMATE</vt:lpstr>
      <vt:lpstr>What is BichroMATE</vt:lpstr>
    </vt:vector>
  </TitlesOfParts>
  <Company>XPO Logistics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BichroMATE</dc:title>
  <dc:creator>David Ramer</dc:creator>
  <cp:lastModifiedBy>David Ramer</cp:lastModifiedBy>
  <cp:revision>4</cp:revision>
  <dcterms:created xsi:type="dcterms:W3CDTF">2018-07-30T12:47:52Z</dcterms:created>
  <dcterms:modified xsi:type="dcterms:W3CDTF">2018-07-30T13:04:44Z</dcterms:modified>
</cp:coreProperties>
</file>