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31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5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2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A02F-0864-4D69-82DE-4D88E9A8C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7325-FA85-4EF6-809E-B66F46DDD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Manhattan, 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F0AB-C3A0-4131-BC82-C9430480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/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F097-9669-4CFC-AEF1-6B997435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a big chain of restaurants abroad, a new brand is trying to make its debut to a new city in USA, particularly Manhattan New York.</a:t>
            </a:r>
          </a:p>
          <a:p>
            <a:endParaRPr lang="en-US" dirty="0"/>
          </a:p>
          <a:p>
            <a:r>
              <a:rPr lang="en-US" dirty="0"/>
              <a:t>In order to make a business decision, the company must consider all the different places similar of interest and features. In order to make an informed investment a analysis must be done to determine if the place is ideal for a venue of our </a:t>
            </a:r>
            <a:r>
              <a:rPr lang="en-US" dirty="0" err="1"/>
              <a:t>company.company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37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2A8-1713-40B7-BE35-EFC2D05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CF7A-FBB4-47C9-ADCC-26C0BBC3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we will analyze information using Data Science methodology and tools learned in this specialization.</a:t>
            </a:r>
          </a:p>
          <a:p>
            <a:endParaRPr lang="en-US" dirty="0"/>
          </a:p>
          <a:p>
            <a:r>
              <a:rPr lang="en-US" dirty="0"/>
              <a:t>We will be extracting information of Manhattan, New York and store it in order to be analyzed and shown using Python libraries ideal for the task. </a:t>
            </a:r>
          </a:p>
          <a:p>
            <a:endParaRPr lang="en-US" dirty="0"/>
          </a:p>
          <a:p>
            <a:r>
              <a:rPr lang="en-US" dirty="0"/>
              <a:t>Data will be composed of information and features about venues at location and categorization of them including latitude and longitude .</a:t>
            </a:r>
          </a:p>
        </p:txBody>
      </p:sp>
    </p:spTree>
    <p:extLst>
      <p:ext uri="{BB962C8B-B14F-4D97-AF65-F5344CB8AC3E}">
        <p14:creationId xmlns:p14="http://schemas.microsoft.com/office/powerpoint/2010/main" val="17094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B9A1-FD36-4675-9D7C-090F88C0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559678"/>
            <a:ext cx="4143145" cy="495249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B635-7A13-4FF1-8156-6C6D5001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methodology, analysis was performed retrieving </a:t>
            </a:r>
            <a:r>
              <a:rPr lang="en-US" dirty="0" err="1"/>
              <a:t>longitud</a:t>
            </a:r>
            <a:r>
              <a:rPr lang="en-US" dirty="0"/>
              <a:t> and </a:t>
            </a:r>
            <a:r>
              <a:rPr lang="en-US" dirty="0" err="1"/>
              <a:t>latitud</a:t>
            </a:r>
            <a:r>
              <a:rPr lang="en-US" dirty="0"/>
              <a:t> coordinates of the initial location. Using the Foursquare API, extraction of the closest 100 venues near the location was conducted. Data was stored in </a:t>
            </a:r>
            <a:r>
              <a:rPr lang="en-US" dirty="0" err="1"/>
              <a:t>Dataframes</a:t>
            </a:r>
            <a:r>
              <a:rPr lang="en-US" dirty="0"/>
              <a:t> in order to be displayed in visualization using Folium Library. Categorization was conducted for grouping of those venues in order to determine the best and worst type of venue.</a:t>
            </a:r>
          </a:p>
        </p:txBody>
      </p:sp>
    </p:spTree>
    <p:extLst>
      <p:ext uri="{BB962C8B-B14F-4D97-AF65-F5344CB8AC3E}">
        <p14:creationId xmlns:p14="http://schemas.microsoft.com/office/powerpoint/2010/main" val="81067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1F2-7B51-4A4D-B04C-0775E6EB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91D1-7399-466C-97F0-3DED2018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 extracted we were able to represent via Geo location the spatial saturation of the 100 venues Using the Foursquare </a:t>
            </a:r>
            <a:r>
              <a:rPr lang="en-US" dirty="0" err="1"/>
              <a:t>APi</a:t>
            </a:r>
            <a:r>
              <a:rPr lang="en-US" dirty="0"/>
              <a:t> and </a:t>
            </a:r>
            <a:r>
              <a:rPr lang="en-US" dirty="0" err="1"/>
              <a:t>Nomatin</a:t>
            </a:r>
            <a:r>
              <a:rPr lang="en-US" dirty="0"/>
              <a:t>. Grouping these locations we are able to identify density of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98011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BF41-44E5-4387-9DC7-AE367FD3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venues in MH, NY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CBECA-B8F3-47E3-A302-17744381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622" y="1296964"/>
            <a:ext cx="618035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5B92-7F6E-47EB-BFA9-11B371B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Categories by density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7A1EC-91BB-438D-ACE5-C823848D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807" y="1940910"/>
            <a:ext cx="397798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165-519A-4F03-AB76-C96FD14B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5195-B08E-4374-9ACE-D8226158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 we can detect that 20% of the venues with the most saturation include Parks, Playgrounds and Scenic Lookouts. But, we have to take into consideration the second group representing 12% of saturation since its compromised of commercial </a:t>
            </a:r>
            <a:r>
              <a:rPr lang="en-US" dirty="0" err="1"/>
              <a:t>venuas</a:t>
            </a:r>
            <a:r>
              <a:rPr lang="en-US" dirty="0"/>
              <a:t> such as Wine Shops, Plazas and Cafes.</a:t>
            </a:r>
          </a:p>
        </p:txBody>
      </p:sp>
    </p:spTree>
    <p:extLst>
      <p:ext uri="{BB962C8B-B14F-4D97-AF65-F5344CB8AC3E}">
        <p14:creationId xmlns:p14="http://schemas.microsoft.com/office/powerpoint/2010/main" val="60092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183B-0BD3-4C05-BFD8-448D28CB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CC7D-DB9F-444A-B474-5953480B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it could appear saturated of parks and playgrounds, this also tells us that there is a demand for this type venues. However, a more commercial perspective for our company would be to take into consideration a Wine Shop or Cafe but not close to the already located Venues. This, because they are proven working businesses and with high rotation and non seasonal.</a:t>
            </a:r>
          </a:p>
        </p:txBody>
      </p:sp>
    </p:spTree>
    <p:extLst>
      <p:ext uri="{BB962C8B-B14F-4D97-AF65-F5344CB8AC3E}">
        <p14:creationId xmlns:p14="http://schemas.microsoft.com/office/powerpoint/2010/main" val="34825930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27</TotalTime>
  <Words>407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Corbel</vt:lpstr>
      <vt:lpstr>Headlines</vt:lpstr>
      <vt:lpstr>Data Science Capstone</vt:lpstr>
      <vt:lpstr>Introduction / Business Problem</vt:lpstr>
      <vt:lpstr> Data</vt:lpstr>
      <vt:lpstr>Methodology</vt:lpstr>
      <vt:lpstr>Results</vt:lpstr>
      <vt:lpstr>Location of venues in MH, NY</vt:lpstr>
      <vt:lpstr>Top 10 Categories by density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DIEGO ARMANDO RAMIREZ TAPIA</dc:creator>
  <cp:lastModifiedBy>DIEGO ARMANDO RAMIREZ TAPIA</cp:lastModifiedBy>
  <cp:revision>2</cp:revision>
  <dcterms:created xsi:type="dcterms:W3CDTF">2018-11-20T05:55:00Z</dcterms:created>
  <dcterms:modified xsi:type="dcterms:W3CDTF">2018-11-20T06:22:06Z</dcterms:modified>
</cp:coreProperties>
</file>