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0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5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8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7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8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0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8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9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47AA0-A31F-6842-999B-72F4F5D0F40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3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17" y="431800"/>
            <a:ext cx="5041900" cy="5994400"/>
          </a:xfrm>
          <a:prstGeom prst="rect">
            <a:avLst/>
          </a:prstGeom>
        </p:spPr>
      </p:pic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7311168" y="3109493"/>
            <a:ext cx="346932" cy="880316"/>
            <a:chOff x="7311168" y="2872917"/>
            <a:chExt cx="266700" cy="67673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1168" y="2872917"/>
              <a:ext cx="266700" cy="2159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8008" y="3098800"/>
              <a:ext cx="228600" cy="2159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34358" y="3321050"/>
              <a:ext cx="215900" cy="2286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6900337" y="2589014"/>
            <a:ext cx="1499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language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667058" y="3025289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CMN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67749" y="3320418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HUN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66017" y="3627799"/>
            <a:ext cx="789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SWH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66901" y="3128732"/>
            <a:ext cx="3293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Phone error rates (%)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292777" y="6426200"/>
            <a:ext cx="438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Entropy Rate Estimates (bits)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741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Beckman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Preethi Jyothi</dc:creator>
  <cp:lastModifiedBy>Mark Hasegawa-Johnson</cp:lastModifiedBy>
  <cp:revision>3</cp:revision>
  <dcterms:created xsi:type="dcterms:W3CDTF">2016-02-29T03:29:22Z</dcterms:created>
  <dcterms:modified xsi:type="dcterms:W3CDTF">2016-03-01T14:29:38Z</dcterms:modified>
</cp:coreProperties>
</file>