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9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6CC5-8D96-45B4-8D27-FCB271177EE4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CC5F-5171-4253-880F-F133678E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2" y="86996"/>
            <a:ext cx="5486400" cy="6233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07" y="79635"/>
            <a:ext cx="5486400" cy="61794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4600" y="6451601"/>
            <a:ext cx="440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Self-Training: Labeling Phase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5000" y="6477001"/>
            <a:ext cx="440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</a:t>
            </a:r>
            <a:r>
              <a: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Self-Training</a:t>
            </a:r>
            <a:r>
              <a:rPr lang="en-US" sz="2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Learning </a:t>
            </a:r>
            <a:r>
              <a: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77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Hasegawa-Johnson</dc:creator>
  <cp:lastModifiedBy>Mark Hasegawa-Johnson</cp:lastModifiedBy>
  <cp:revision>1</cp:revision>
  <dcterms:created xsi:type="dcterms:W3CDTF">2016-01-31T23:32:03Z</dcterms:created>
  <dcterms:modified xsi:type="dcterms:W3CDTF">2016-01-31T23:32:34Z</dcterms:modified>
</cp:coreProperties>
</file>