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50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B314-8EEA-4EB9-9333-34746379DAF8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5FDF-F7C2-47BA-8535-E3505D8B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2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B314-8EEA-4EB9-9333-34746379DAF8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5FDF-F7C2-47BA-8535-E3505D8B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B314-8EEA-4EB9-9333-34746379DAF8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5FDF-F7C2-47BA-8535-E3505D8B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B314-8EEA-4EB9-9333-34746379DAF8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5FDF-F7C2-47BA-8535-E3505D8B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9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B314-8EEA-4EB9-9333-34746379DAF8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5FDF-F7C2-47BA-8535-E3505D8B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9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B314-8EEA-4EB9-9333-34746379DAF8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5FDF-F7C2-47BA-8535-E3505D8B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B314-8EEA-4EB9-9333-34746379DAF8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5FDF-F7C2-47BA-8535-E3505D8B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5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B314-8EEA-4EB9-9333-34746379DAF8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5FDF-F7C2-47BA-8535-E3505D8B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4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B314-8EEA-4EB9-9333-34746379DAF8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5FDF-F7C2-47BA-8535-E3505D8B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3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B314-8EEA-4EB9-9333-34746379DAF8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5FDF-F7C2-47BA-8535-E3505D8B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B314-8EEA-4EB9-9333-34746379DAF8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5FDF-F7C2-47BA-8535-E3505D8B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BB314-8EEA-4EB9-9333-34746379DAF8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15FDF-F7C2-47BA-8535-E3505D8B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8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23" y="2231032"/>
            <a:ext cx="8333954" cy="23959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257" y="2008956"/>
            <a:ext cx="3171596" cy="286232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tacapo</a:t>
            </a:r>
            <a:r>
              <a:rPr lang="en-US" dirty="0" smtClean="0"/>
              <a:t> </a:t>
            </a:r>
            <a:r>
              <a:rPr lang="en-US" dirty="0" err="1" smtClean="0"/>
              <a:t>piza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err="1"/>
              <a:t>strucka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 smtClean="0"/>
              <a:t>zapecham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err="1"/>
              <a:t>trakapo</a:t>
            </a:r>
            <a:r>
              <a:rPr lang="en-US" dirty="0"/>
              <a:t> </a:t>
            </a:r>
            <a:r>
              <a:rPr lang="en-US" dirty="0" err="1" smtClean="0"/>
              <a:t>trabiza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err="1"/>
              <a:t>straka</a:t>
            </a:r>
            <a:r>
              <a:rPr lang="en-US" dirty="0"/>
              <a:t> pose ta </a:t>
            </a:r>
            <a:r>
              <a:rPr lang="en-US" dirty="0" err="1" smtClean="0"/>
              <a:t>peesome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err="1"/>
              <a:t>straka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ta </a:t>
            </a:r>
            <a:r>
              <a:rPr lang="en-US" dirty="0" err="1" smtClean="0"/>
              <a:t>pisha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err="1"/>
              <a:t>strah</a:t>
            </a:r>
            <a:r>
              <a:rPr lang="en-US" dirty="0"/>
              <a:t> </a:t>
            </a:r>
            <a:r>
              <a:rPr lang="en-US" dirty="0" err="1"/>
              <a:t>kah</a:t>
            </a:r>
            <a:r>
              <a:rPr lang="en-US" dirty="0"/>
              <a:t> </a:t>
            </a:r>
            <a:r>
              <a:rPr lang="en-US" dirty="0" err="1"/>
              <a:t>poh</a:t>
            </a:r>
            <a:r>
              <a:rPr lang="en-US" dirty="0"/>
              <a:t> </a:t>
            </a:r>
            <a:r>
              <a:rPr lang="en-US" dirty="0" err="1"/>
              <a:t>chah</a:t>
            </a:r>
            <a:r>
              <a:rPr lang="en-US" dirty="0"/>
              <a:t> </a:t>
            </a:r>
            <a:r>
              <a:rPr lang="en-US" dirty="0" err="1"/>
              <a:t>peesh</a:t>
            </a:r>
            <a:r>
              <a:rPr lang="en-US" dirty="0"/>
              <a:t> </a:t>
            </a:r>
            <a:r>
              <a:rPr lang="en-US" dirty="0" smtClean="0"/>
              <a:t>um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err="1"/>
              <a:t>chaka-pu</a:t>
            </a:r>
            <a:r>
              <a:rPr lang="en-US" dirty="0"/>
              <a:t> </a:t>
            </a:r>
            <a:r>
              <a:rPr lang="en-US" dirty="0" err="1" smtClean="0"/>
              <a:t>shapisha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err="1"/>
              <a:t>stakkappoo</a:t>
            </a:r>
            <a:r>
              <a:rPr lang="en-US" dirty="0"/>
              <a:t> </a:t>
            </a:r>
            <a:r>
              <a:rPr lang="en-US" dirty="0" err="1" smtClean="0"/>
              <a:t>sabeesham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err="1"/>
              <a:t>takapo</a:t>
            </a:r>
            <a:r>
              <a:rPr lang="en-US" dirty="0"/>
              <a:t> </a:t>
            </a:r>
            <a:r>
              <a:rPr lang="en-US" dirty="0" err="1" smtClean="0"/>
              <a:t>chapiser</a:t>
            </a:r>
            <a:endParaRPr lang="en-US" dirty="0"/>
          </a:p>
          <a:p>
            <a:pPr algn="ctr"/>
            <a:r>
              <a:rPr lang="en-US" dirty="0"/>
              <a:t>    strike a pose some pizza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01314" y="3403600"/>
            <a:ext cx="430213" cy="317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1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Hasegawa-Johnson</dc:creator>
  <cp:lastModifiedBy>Mark Hasegawa-Johnson</cp:lastModifiedBy>
  <cp:revision>1</cp:revision>
  <dcterms:created xsi:type="dcterms:W3CDTF">2016-01-31T23:47:09Z</dcterms:created>
  <dcterms:modified xsi:type="dcterms:W3CDTF">2016-01-31T23:47:17Z</dcterms:modified>
</cp:coreProperties>
</file>