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9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4" y="365126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6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40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5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6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6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0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7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4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6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7" y="1681164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7" y="2505076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987428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057401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987428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057401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7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6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77F8-B1A7-419A-94E3-245557215AA1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3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8AA7-8E34-485C-BF35-6F69FC10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sle.illinois.edu/sst/data/dict/Swahil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8743" y="42947"/>
            <a:ext cx="2879888" cy="34163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http://isle.Illinois.edu/sst/data/dict/Swahili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</a:t>
            </a:r>
            <a:r>
              <a:rPr lang="en-US" sz="2400" dirty="0">
                <a:latin typeface="Calibri Light" panose="020F0302020204030204" pitchFamily="34" charset="0"/>
              </a:rPr>
              <a:t> → </a:t>
            </a:r>
            <a:r>
              <a:rPr lang="en-US" sz="2400" dirty="0"/>
              <a:t>ɑ</a:t>
            </a:r>
          </a:p>
          <a:p>
            <a:pPr algn="ctr"/>
            <a:r>
              <a:rPr lang="en-US" sz="2400" dirty="0"/>
              <a:t>e</a:t>
            </a:r>
            <a:r>
              <a:rPr lang="en-US" sz="2400" dirty="0">
                <a:latin typeface="Calibri Light" panose="020F0302020204030204" pitchFamily="34" charset="0"/>
              </a:rPr>
              <a:t> → </a:t>
            </a:r>
            <a:r>
              <a:rPr lang="en-US" sz="2400" dirty="0"/>
              <a:t>ɛ</a:t>
            </a:r>
          </a:p>
          <a:p>
            <a:pPr algn="ctr"/>
            <a:r>
              <a:rPr lang="en-US" sz="2400" dirty="0" err="1"/>
              <a:t>ny</a:t>
            </a:r>
            <a:r>
              <a:rPr lang="en-US" sz="2400" dirty="0">
                <a:latin typeface="Calibri Light" panose="020F0302020204030204" pitchFamily="34" charset="0"/>
              </a:rPr>
              <a:t> → </a:t>
            </a:r>
            <a:r>
              <a:rPr lang="en-US" sz="2400" dirty="0"/>
              <a:t>ɲ</a:t>
            </a:r>
          </a:p>
          <a:p>
            <a:pPr algn="ctr"/>
            <a:r>
              <a:rPr lang="en-US" sz="2400" dirty="0"/>
              <a:t>ng’ </a:t>
            </a:r>
            <a:r>
              <a:rPr lang="en-US" sz="2400" dirty="0">
                <a:latin typeface="Calibri Light" panose="020F0302020204030204" pitchFamily="34" charset="0"/>
              </a:rPr>
              <a:t>→ </a:t>
            </a:r>
            <a:r>
              <a:rPr lang="en-US" sz="2400" dirty="0"/>
              <a:t>ŋ</a:t>
            </a:r>
          </a:p>
          <a:p>
            <a:pPr algn="ctr"/>
            <a:r>
              <a:rPr lang="en-US" sz="2400" dirty="0" err="1"/>
              <a:t>mb</a:t>
            </a:r>
            <a:r>
              <a:rPr lang="en-US" sz="2400" dirty="0"/>
              <a:t> </a:t>
            </a:r>
            <a:r>
              <a:rPr lang="en-US" sz="2400" dirty="0">
                <a:latin typeface="Calibri Light" panose="020F0302020204030204" pitchFamily="34" charset="0"/>
              </a:rPr>
              <a:t>→ </a:t>
            </a:r>
            <a:r>
              <a:rPr lang="en-US" sz="2400" dirty="0" err="1"/>
              <a:t>mb</a:t>
            </a:r>
            <a:endParaRPr lang="en-US" sz="2400" dirty="0"/>
          </a:p>
          <a:p>
            <a:pPr algn="ctr"/>
            <a:r>
              <a:rPr lang="en-US" sz="2400" dirty="0" err="1"/>
              <a:t>nj</a:t>
            </a:r>
            <a:r>
              <a:rPr lang="en-US" sz="2400" dirty="0">
                <a:latin typeface="Calibri Light" panose="020F0302020204030204" pitchFamily="34" charset="0"/>
              </a:rPr>
              <a:t> → </a:t>
            </a:r>
            <a:r>
              <a:rPr lang="en-US" sz="2400" dirty="0" err="1"/>
              <a:t>ndʒ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" y="555607"/>
            <a:ext cx="7446345" cy="24447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19317" y="1752604"/>
            <a:ext cx="430213" cy="317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200717" y="1778004"/>
            <a:ext cx="430213" cy="317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760614" y="890623"/>
                <a:ext cx="1927001" cy="1749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Phonotactic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Language</a:t>
                </a:r>
              </a:p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614" y="890623"/>
                <a:ext cx="1927001" cy="1749390"/>
              </a:xfrm>
              <a:prstGeom prst="rect">
                <a:avLst/>
              </a:prstGeom>
              <a:blipFill rotWithShape="0">
                <a:blip r:embed="rId4"/>
                <a:stretch>
                  <a:fillRect l="-7911" t="-6272" r="-10759" b="-1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2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Hasegawa-Johnson</dc:creator>
  <cp:lastModifiedBy>Mark Hasegawa-Johnson</cp:lastModifiedBy>
  <cp:revision>2</cp:revision>
  <dcterms:created xsi:type="dcterms:W3CDTF">2016-02-01T00:25:49Z</dcterms:created>
  <dcterms:modified xsi:type="dcterms:W3CDTF">2016-02-01T00:29:45Z</dcterms:modified>
</cp:coreProperties>
</file>