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7AA0-A31F-6842-999B-72F4F5D0F40D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7" y="431800"/>
            <a:ext cx="5041900" cy="5994400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311168" y="3109493"/>
            <a:ext cx="346932" cy="880316"/>
            <a:chOff x="7311168" y="2872917"/>
            <a:chExt cx="266700" cy="6767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1168" y="2872917"/>
              <a:ext cx="266700" cy="21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008" y="3098800"/>
              <a:ext cx="228600" cy="215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358" y="3321050"/>
              <a:ext cx="215900" cy="228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113697" y="2660134"/>
            <a:ext cx="1127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language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7058" y="3025289"/>
            <a:ext cx="706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CMN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7749" y="3320418"/>
            <a:ext cx="67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HUN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66017" y="3627799"/>
            <a:ext cx="690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SWH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9998" y="3190287"/>
            <a:ext cx="2419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Phone error rates (%)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73497" y="6426200"/>
            <a:ext cx="320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Entropy Rate Estimates (bits)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4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Beckman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Jyothi</dc:creator>
  <cp:lastModifiedBy>Preethi Jyothi</cp:lastModifiedBy>
  <cp:revision>2</cp:revision>
  <dcterms:created xsi:type="dcterms:W3CDTF">2016-02-29T03:29:22Z</dcterms:created>
  <dcterms:modified xsi:type="dcterms:W3CDTF">2016-02-29T03:40:27Z</dcterms:modified>
</cp:coreProperties>
</file>