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7AA0-A31F-6842-999B-72F4F5D0F40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DFCDF-97A7-5942-8A72-93C6B4BD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177" y="-43504"/>
            <a:ext cx="10951410" cy="7040880"/>
            <a:chOff x="904" y="176"/>
            <a:chExt cx="4096" cy="406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04" y="206"/>
              <a:ext cx="3414" cy="4036"/>
            </a:xfrm>
            <a:custGeom>
              <a:avLst/>
              <a:gdLst>
                <a:gd name="T0" fmla="*/ 0 w 6719"/>
                <a:gd name="T1" fmla="*/ 6719 h 6719"/>
                <a:gd name="T2" fmla="*/ 0 w 6719"/>
                <a:gd name="T3" fmla="*/ 6719 h 6719"/>
                <a:gd name="T4" fmla="*/ 6719 w 6719"/>
                <a:gd name="T5" fmla="*/ 6719 h 6719"/>
                <a:gd name="T6" fmla="*/ 6719 w 6719"/>
                <a:gd name="T7" fmla="*/ 0 h 6719"/>
                <a:gd name="T8" fmla="*/ 0 w 6719"/>
                <a:gd name="T9" fmla="*/ 0 h 6719"/>
                <a:gd name="T10" fmla="*/ 0 w 6719"/>
                <a:gd name="T11" fmla="*/ 6719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9" h="6719">
                  <a:moveTo>
                    <a:pt x="0" y="6719"/>
                  </a:moveTo>
                  <a:lnTo>
                    <a:pt x="0" y="6719"/>
                  </a:lnTo>
                  <a:lnTo>
                    <a:pt x="6719" y="6719"/>
                  </a:lnTo>
                  <a:lnTo>
                    <a:pt x="6719" y="0"/>
                  </a:lnTo>
                  <a:lnTo>
                    <a:pt x="0" y="0"/>
                  </a:lnTo>
                  <a:lnTo>
                    <a:pt x="0" y="67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0" y="272"/>
              <a:ext cx="3176" cy="3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965" y="176"/>
              <a:ext cx="4035" cy="4036"/>
            </a:xfrm>
            <a:custGeom>
              <a:avLst/>
              <a:gdLst>
                <a:gd name="T0" fmla="*/ 0 w 6719"/>
                <a:gd name="T1" fmla="*/ 6719 h 6719"/>
                <a:gd name="T2" fmla="*/ 0 w 6719"/>
                <a:gd name="T3" fmla="*/ 6719 h 6719"/>
                <a:gd name="T4" fmla="*/ 6719 w 6719"/>
                <a:gd name="T5" fmla="*/ 6719 h 6719"/>
                <a:gd name="T6" fmla="*/ 6719 w 6719"/>
                <a:gd name="T7" fmla="*/ 0 h 6719"/>
                <a:gd name="T8" fmla="*/ 0 w 6719"/>
                <a:gd name="T9" fmla="*/ 0 h 6719"/>
                <a:gd name="T10" fmla="*/ 0 w 6719"/>
                <a:gd name="T11" fmla="*/ 6719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19" h="6719">
                  <a:moveTo>
                    <a:pt x="0" y="6719"/>
                  </a:moveTo>
                  <a:lnTo>
                    <a:pt x="0" y="6719"/>
                  </a:lnTo>
                  <a:lnTo>
                    <a:pt x="6719" y="6719"/>
                  </a:lnTo>
                  <a:lnTo>
                    <a:pt x="6719" y="0"/>
                  </a:lnTo>
                  <a:lnTo>
                    <a:pt x="0" y="0"/>
                  </a:lnTo>
                  <a:lnTo>
                    <a:pt x="0" y="6719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310" y="291"/>
              <a:ext cx="2949" cy="3622"/>
            </a:xfrm>
            <a:custGeom>
              <a:avLst/>
              <a:gdLst>
                <a:gd name="T0" fmla="*/ 0 w 5012"/>
                <a:gd name="T1" fmla="*/ 6031 h 6031"/>
                <a:gd name="T2" fmla="*/ 0 w 5012"/>
                <a:gd name="T3" fmla="*/ 6031 h 6031"/>
                <a:gd name="T4" fmla="*/ 5012 w 5012"/>
                <a:gd name="T5" fmla="*/ 6031 h 6031"/>
                <a:gd name="T6" fmla="*/ 5012 w 5012"/>
                <a:gd name="T7" fmla="*/ 0 h 6031"/>
                <a:gd name="T8" fmla="*/ 0 w 5012"/>
                <a:gd name="T9" fmla="*/ 0 h 6031"/>
                <a:gd name="T10" fmla="*/ 0 w 5012"/>
                <a:gd name="T11" fmla="*/ 6031 h 6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12" h="6031">
                  <a:moveTo>
                    <a:pt x="0" y="6031"/>
                  </a:moveTo>
                  <a:lnTo>
                    <a:pt x="0" y="6031"/>
                  </a:lnTo>
                  <a:lnTo>
                    <a:pt x="5012" y="6031"/>
                  </a:lnTo>
                  <a:lnTo>
                    <a:pt x="5012" y="0"/>
                  </a:lnTo>
                  <a:lnTo>
                    <a:pt x="0" y="0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E5E5E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1294" y="3645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294" y="2707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294" y="1769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294" y="831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693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2385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075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767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rgbClr val="F2F2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294" y="3176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1294" y="2238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294" y="1300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294" y="362"/>
              <a:ext cx="3010" cy="0"/>
            </a:xfrm>
            <a:custGeom>
              <a:avLst/>
              <a:gdLst>
                <a:gd name="T0" fmla="*/ 0 w 5012"/>
                <a:gd name="T1" fmla="*/ 0 w 5012"/>
                <a:gd name="T2" fmla="*/ 5012 w 50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012">
                  <a:moveTo>
                    <a:pt x="0" y="0"/>
                  </a:moveTo>
                  <a:lnTo>
                    <a:pt x="0" y="0"/>
                  </a:lnTo>
                  <a:lnTo>
                    <a:pt x="5012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348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2039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2730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3421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4112" y="291"/>
              <a:ext cx="0" cy="3622"/>
            </a:xfrm>
            <a:custGeom>
              <a:avLst/>
              <a:gdLst>
                <a:gd name="T0" fmla="*/ 6031 h 6031"/>
                <a:gd name="T1" fmla="*/ 6031 h 6031"/>
                <a:gd name="T2" fmla="*/ 0 h 603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31">
                  <a:moveTo>
                    <a:pt x="0" y="6031"/>
                  </a:moveTo>
                  <a:lnTo>
                    <a:pt x="0" y="6031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1431" y="1046"/>
              <a:ext cx="2681" cy="1202"/>
            </a:xfrm>
            <a:custGeom>
              <a:avLst/>
              <a:gdLst>
                <a:gd name="T0" fmla="*/ 0 w 4464"/>
                <a:gd name="T1" fmla="*/ 0 h 2000"/>
                <a:gd name="T2" fmla="*/ 0 w 4464"/>
                <a:gd name="T3" fmla="*/ 0 h 2000"/>
                <a:gd name="T4" fmla="*/ 175 w 4464"/>
                <a:gd name="T5" fmla="*/ 172 h 2000"/>
                <a:gd name="T6" fmla="*/ 433 w 4464"/>
                <a:gd name="T7" fmla="*/ 375 h 2000"/>
                <a:gd name="T8" fmla="*/ 930 w 4464"/>
                <a:gd name="T9" fmla="*/ 766 h 2000"/>
                <a:gd name="T10" fmla="*/ 1597 w 4464"/>
                <a:gd name="T11" fmla="*/ 1094 h 2000"/>
                <a:gd name="T12" fmla="*/ 2338 w 4464"/>
                <a:gd name="T13" fmla="*/ 1375 h 2000"/>
                <a:gd name="T14" fmla="*/ 2780 w 4464"/>
                <a:gd name="T15" fmla="*/ 1562 h 2000"/>
                <a:gd name="T16" fmla="*/ 3291 w 4464"/>
                <a:gd name="T17" fmla="*/ 1687 h 2000"/>
                <a:gd name="T18" fmla="*/ 3866 w 4464"/>
                <a:gd name="T19" fmla="*/ 1843 h 2000"/>
                <a:gd name="T20" fmla="*/ 4464 w 4464"/>
                <a:gd name="T21" fmla="*/ 200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64" h="2000">
                  <a:moveTo>
                    <a:pt x="0" y="0"/>
                  </a:moveTo>
                  <a:lnTo>
                    <a:pt x="0" y="0"/>
                  </a:lnTo>
                  <a:lnTo>
                    <a:pt x="175" y="172"/>
                  </a:lnTo>
                  <a:lnTo>
                    <a:pt x="433" y="375"/>
                  </a:lnTo>
                  <a:lnTo>
                    <a:pt x="930" y="766"/>
                  </a:lnTo>
                  <a:lnTo>
                    <a:pt x="1597" y="1094"/>
                  </a:lnTo>
                  <a:lnTo>
                    <a:pt x="2338" y="1375"/>
                  </a:lnTo>
                  <a:lnTo>
                    <a:pt x="2780" y="1562"/>
                  </a:lnTo>
                  <a:lnTo>
                    <a:pt x="3291" y="1687"/>
                  </a:lnTo>
                  <a:lnTo>
                    <a:pt x="3866" y="1843"/>
                  </a:lnTo>
                  <a:lnTo>
                    <a:pt x="4464" y="200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1450" y="455"/>
              <a:ext cx="2712" cy="1706"/>
            </a:xfrm>
            <a:custGeom>
              <a:avLst/>
              <a:gdLst>
                <a:gd name="T0" fmla="*/ 33 w 4515"/>
                <a:gd name="T1" fmla="*/ 47 h 2840"/>
                <a:gd name="T2" fmla="*/ 97 w 4515"/>
                <a:gd name="T3" fmla="*/ 140 h 2840"/>
                <a:gd name="T4" fmla="*/ 146 w 4515"/>
                <a:gd name="T5" fmla="*/ 210 h 2840"/>
                <a:gd name="T6" fmla="*/ 194 w 4515"/>
                <a:gd name="T7" fmla="*/ 280 h 2840"/>
                <a:gd name="T8" fmla="*/ 269 w 4515"/>
                <a:gd name="T9" fmla="*/ 366 h 2840"/>
                <a:gd name="T10" fmla="*/ 328 w 4515"/>
                <a:gd name="T11" fmla="*/ 427 h 2840"/>
                <a:gd name="T12" fmla="*/ 388 w 4515"/>
                <a:gd name="T13" fmla="*/ 488 h 2840"/>
                <a:gd name="T14" fmla="*/ 467 w 4515"/>
                <a:gd name="T15" fmla="*/ 569 h 2840"/>
                <a:gd name="T16" fmla="*/ 526 w 4515"/>
                <a:gd name="T17" fmla="*/ 630 h 2840"/>
                <a:gd name="T18" fmla="*/ 586 w 4515"/>
                <a:gd name="T19" fmla="*/ 691 h 2840"/>
                <a:gd name="T20" fmla="*/ 665 w 4515"/>
                <a:gd name="T21" fmla="*/ 772 h 2840"/>
                <a:gd name="T22" fmla="*/ 725 w 4515"/>
                <a:gd name="T23" fmla="*/ 833 h 2840"/>
                <a:gd name="T24" fmla="*/ 788 w 4515"/>
                <a:gd name="T25" fmla="*/ 891 h 2840"/>
                <a:gd name="T26" fmla="*/ 853 w 4515"/>
                <a:gd name="T27" fmla="*/ 946 h 2840"/>
                <a:gd name="T28" fmla="*/ 917 w 4515"/>
                <a:gd name="T29" fmla="*/ 1001 h 2840"/>
                <a:gd name="T30" fmla="*/ 1004 w 4515"/>
                <a:gd name="T31" fmla="*/ 1074 h 2840"/>
                <a:gd name="T32" fmla="*/ 1069 w 4515"/>
                <a:gd name="T33" fmla="*/ 1130 h 2840"/>
                <a:gd name="T34" fmla="*/ 1137 w 4515"/>
                <a:gd name="T35" fmla="*/ 1180 h 2840"/>
                <a:gd name="T36" fmla="*/ 1209 w 4515"/>
                <a:gd name="T37" fmla="*/ 1227 h 2840"/>
                <a:gd name="T38" fmla="*/ 1280 w 4515"/>
                <a:gd name="T39" fmla="*/ 1273 h 2840"/>
                <a:gd name="T40" fmla="*/ 1375 w 4515"/>
                <a:gd name="T41" fmla="*/ 1335 h 2840"/>
                <a:gd name="T42" fmla="*/ 1447 w 4515"/>
                <a:gd name="T43" fmla="*/ 1381 h 2840"/>
                <a:gd name="T44" fmla="*/ 1518 w 4515"/>
                <a:gd name="T45" fmla="*/ 1428 h 2840"/>
                <a:gd name="T46" fmla="*/ 1614 w 4515"/>
                <a:gd name="T47" fmla="*/ 1490 h 2840"/>
                <a:gd name="T48" fmla="*/ 1685 w 4515"/>
                <a:gd name="T49" fmla="*/ 1536 h 2840"/>
                <a:gd name="T50" fmla="*/ 1756 w 4515"/>
                <a:gd name="T51" fmla="*/ 1583 h 2840"/>
                <a:gd name="T52" fmla="*/ 1852 w 4515"/>
                <a:gd name="T53" fmla="*/ 1645 h 2840"/>
                <a:gd name="T54" fmla="*/ 1901 w 4515"/>
                <a:gd name="T55" fmla="*/ 1673 h 2840"/>
                <a:gd name="T56" fmla="*/ 2001 w 4515"/>
                <a:gd name="T57" fmla="*/ 1727 h 2840"/>
                <a:gd name="T58" fmla="*/ 2076 w 4515"/>
                <a:gd name="T59" fmla="*/ 1768 h 2840"/>
                <a:gd name="T60" fmla="*/ 2151 w 4515"/>
                <a:gd name="T61" fmla="*/ 1808 h 2840"/>
                <a:gd name="T62" fmla="*/ 2250 w 4515"/>
                <a:gd name="T63" fmla="*/ 1862 h 2840"/>
                <a:gd name="T64" fmla="*/ 2325 w 4515"/>
                <a:gd name="T65" fmla="*/ 1903 h 2840"/>
                <a:gd name="T66" fmla="*/ 2400 w 4515"/>
                <a:gd name="T67" fmla="*/ 1943 h 2840"/>
                <a:gd name="T68" fmla="*/ 2500 w 4515"/>
                <a:gd name="T69" fmla="*/ 1998 h 2840"/>
                <a:gd name="T70" fmla="*/ 2575 w 4515"/>
                <a:gd name="T71" fmla="*/ 2038 h 2840"/>
                <a:gd name="T72" fmla="*/ 2650 w 4515"/>
                <a:gd name="T73" fmla="*/ 2079 h 2840"/>
                <a:gd name="T74" fmla="*/ 2750 w 4515"/>
                <a:gd name="T75" fmla="*/ 2133 h 2840"/>
                <a:gd name="T76" fmla="*/ 2821 w 4515"/>
                <a:gd name="T77" fmla="*/ 2171 h 2840"/>
                <a:gd name="T78" fmla="*/ 2903 w 4515"/>
                <a:gd name="T79" fmla="*/ 2207 h 2840"/>
                <a:gd name="T80" fmla="*/ 2981 w 4515"/>
                <a:gd name="T81" fmla="*/ 2242 h 2840"/>
                <a:gd name="T82" fmla="*/ 3059 w 4515"/>
                <a:gd name="T83" fmla="*/ 2277 h 2840"/>
                <a:gd name="T84" fmla="*/ 3163 w 4515"/>
                <a:gd name="T85" fmla="*/ 2323 h 2840"/>
                <a:gd name="T86" fmla="*/ 3240 w 4515"/>
                <a:gd name="T87" fmla="*/ 2357 h 2840"/>
                <a:gd name="T88" fmla="*/ 3318 w 4515"/>
                <a:gd name="T89" fmla="*/ 2392 h 2840"/>
                <a:gd name="T90" fmla="*/ 3424 w 4515"/>
                <a:gd name="T91" fmla="*/ 2433 h 2840"/>
                <a:gd name="T92" fmla="*/ 3504 w 4515"/>
                <a:gd name="T93" fmla="*/ 2463 h 2840"/>
                <a:gd name="T94" fmla="*/ 3583 w 4515"/>
                <a:gd name="T95" fmla="*/ 2494 h 2840"/>
                <a:gd name="T96" fmla="*/ 3689 w 4515"/>
                <a:gd name="T97" fmla="*/ 2535 h 2840"/>
                <a:gd name="T98" fmla="*/ 3769 w 4515"/>
                <a:gd name="T99" fmla="*/ 2566 h 2840"/>
                <a:gd name="T100" fmla="*/ 3848 w 4515"/>
                <a:gd name="T101" fmla="*/ 2596 h 2840"/>
                <a:gd name="T102" fmla="*/ 3955 w 4515"/>
                <a:gd name="T103" fmla="*/ 2636 h 2840"/>
                <a:gd name="T104" fmla="*/ 4035 w 4515"/>
                <a:gd name="T105" fmla="*/ 2665 h 2840"/>
                <a:gd name="T106" fmla="*/ 4115 w 4515"/>
                <a:gd name="T107" fmla="*/ 2694 h 2840"/>
                <a:gd name="T108" fmla="*/ 4222 w 4515"/>
                <a:gd name="T109" fmla="*/ 2733 h 2840"/>
                <a:gd name="T110" fmla="*/ 4302 w 4515"/>
                <a:gd name="T111" fmla="*/ 2762 h 2840"/>
                <a:gd name="T112" fmla="*/ 4382 w 4515"/>
                <a:gd name="T113" fmla="*/ 2791 h 2840"/>
                <a:gd name="T114" fmla="*/ 4489 w 4515"/>
                <a:gd name="T115" fmla="*/ 283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15" h="2840">
                  <a:moveTo>
                    <a:pt x="0" y="0"/>
                  </a:moveTo>
                  <a:lnTo>
                    <a:pt x="0" y="0"/>
                  </a:lnTo>
                  <a:lnTo>
                    <a:pt x="16" y="23"/>
                  </a:lnTo>
                  <a:moveTo>
                    <a:pt x="33" y="47"/>
                  </a:moveTo>
                  <a:lnTo>
                    <a:pt x="33" y="47"/>
                  </a:lnTo>
                  <a:lnTo>
                    <a:pt x="49" y="70"/>
                  </a:lnTo>
                  <a:moveTo>
                    <a:pt x="65" y="94"/>
                  </a:moveTo>
                  <a:lnTo>
                    <a:pt x="65" y="94"/>
                  </a:lnTo>
                  <a:lnTo>
                    <a:pt x="81" y="117"/>
                  </a:lnTo>
                  <a:moveTo>
                    <a:pt x="97" y="140"/>
                  </a:moveTo>
                  <a:lnTo>
                    <a:pt x="97" y="140"/>
                  </a:lnTo>
                  <a:lnTo>
                    <a:pt x="113" y="164"/>
                  </a:lnTo>
                  <a:moveTo>
                    <a:pt x="130" y="187"/>
                  </a:moveTo>
                  <a:lnTo>
                    <a:pt x="130" y="187"/>
                  </a:lnTo>
                  <a:lnTo>
                    <a:pt x="146" y="210"/>
                  </a:lnTo>
                  <a:moveTo>
                    <a:pt x="162" y="234"/>
                  </a:moveTo>
                  <a:lnTo>
                    <a:pt x="162" y="234"/>
                  </a:lnTo>
                  <a:lnTo>
                    <a:pt x="178" y="257"/>
                  </a:lnTo>
                  <a:moveTo>
                    <a:pt x="194" y="280"/>
                  </a:moveTo>
                  <a:lnTo>
                    <a:pt x="194" y="280"/>
                  </a:lnTo>
                  <a:lnTo>
                    <a:pt x="210" y="304"/>
                  </a:lnTo>
                  <a:moveTo>
                    <a:pt x="229" y="325"/>
                  </a:moveTo>
                  <a:lnTo>
                    <a:pt x="229" y="325"/>
                  </a:lnTo>
                  <a:lnTo>
                    <a:pt x="249" y="345"/>
                  </a:lnTo>
                  <a:moveTo>
                    <a:pt x="269" y="366"/>
                  </a:moveTo>
                  <a:lnTo>
                    <a:pt x="269" y="366"/>
                  </a:lnTo>
                  <a:lnTo>
                    <a:pt x="288" y="386"/>
                  </a:lnTo>
                  <a:moveTo>
                    <a:pt x="308" y="406"/>
                  </a:moveTo>
                  <a:lnTo>
                    <a:pt x="308" y="406"/>
                  </a:lnTo>
                  <a:lnTo>
                    <a:pt x="328" y="427"/>
                  </a:lnTo>
                  <a:moveTo>
                    <a:pt x="348" y="447"/>
                  </a:moveTo>
                  <a:lnTo>
                    <a:pt x="348" y="447"/>
                  </a:lnTo>
                  <a:lnTo>
                    <a:pt x="368" y="467"/>
                  </a:lnTo>
                  <a:moveTo>
                    <a:pt x="388" y="488"/>
                  </a:moveTo>
                  <a:lnTo>
                    <a:pt x="388" y="488"/>
                  </a:lnTo>
                  <a:lnTo>
                    <a:pt x="407" y="508"/>
                  </a:lnTo>
                  <a:moveTo>
                    <a:pt x="427" y="528"/>
                  </a:moveTo>
                  <a:lnTo>
                    <a:pt x="427" y="528"/>
                  </a:lnTo>
                  <a:lnTo>
                    <a:pt x="447" y="549"/>
                  </a:lnTo>
                  <a:moveTo>
                    <a:pt x="467" y="569"/>
                  </a:moveTo>
                  <a:lnTo>
                    <a:pt x="467" y="569"/>
                  </a:lnTo>
                  <a:lnTo>
                    <a:pt x="487" y="589"/>
                  </a:lnTo>
                  <a:moveTo>
                    <a:pt x="507" y="610"/>
                  </a:moveTo>
                  <a:lnTo>
                    <a:pt x="507" y="610"/>
                  </a:lnTo>
                  <a:lnTo>
                    <a:pt x="526" y="630"/>
                  </a:lnTo>
                  <a:moveTo>
                    <a:pt x="546" y="650"/>
                  </a:moveTo>
                  <a:lnTo>
                    <a:pt x="546" y="650"/>
                  </a:lnTo>
                  <a:lnTo>
                    <a:pt x="566" y="671"/>
                  </a:lnTo>
                  <a:moveTo>
                    <a:pt x="586" y="691"/>
                  </a:moveTo>
                  <a:lnTo>
                    <a:pt x="586" y="691"/>
                  </a:lnTo>
                  <a:lnTo>
                    <a:pt x="606" y="711"/>
                  </a:lnTo>
                  <a:moveTo>
                    <a:pt x="626" y="732"/>
                  </a:moveTo>
                  <a:lnTo>
                    <a:pt x="626" y="732"/>
                  </a:lnTo>
                  <a:lnTo>
                    <a:pt x="646" y="752"/>
                  </a:lnTo>
                  <a:moveTo>
                    <a:pt x="665" y="772"/>
                  </a:moveTo>
                  <a:lnTo>
                    <a:pt x="665" y="772"/>
                  </a:lnTo>
                  <a:lnTo>
                    <a:pt x="685" y="792"/>
                  </a:lnTo>
                  <a:moveTo>
                    <a:pt x="705" y="813"/>
                  </a:moveTo>
                  <a:lnTo>
                    <a:pt x="705" y="813"/>
                  </a:lnTo>
                  <a:lnTo>
                    <a:pt x="725" y="833"/>
                  </a:lnTo>
                  <a:moveTo>
                    <a:pt x="745" y="853"/>
                  </a:moveTo>
                  <a:lnTo>
                    <a:pt x="745" y="853"/>
                  </a:lnTo>
                  <a:lnTo>
                    <a:pt x="750" y="859"/>
                  </a:lnTo>
                  <a:lnTo>
                    <a:pt x="766" y="872"/>
                  </a:lnTo>
                  <a:moveTo>
                    <a:pt x="788" y="891"/>
                  </a:moveTo>
                  <a:lnTo>
                    <a:pt x="788" y="891"/>
                  </a:lnTo>
                  <a:lnTo>
                    <a:pt x="809" y="909"/>
                  </a:lnTo>
                  <a:moveTo>
                    <a:pt x="831" y="927"/>
                  </a:moveTo>
                  <a:lnTo>
                    <a:pt x="831" y="927"/>
                  </a:lnTo>
                  <a:lnTo>
                    <a:pt x="853" y="946"/>
                  </a:lnTo>
                  <a:moveTo>
                    <a:pt x="874" y="964"/>
                  </a:moveTo>
                  <a:lnTo>
                    <a:pt x="874" y="964"/>
                  </a:lnTo>
                  <a:lnTo>
                    <a:pt x="896" y="983"/>
                  </a:lnTo>
                  <a:moveTo>
                    <a:pt x="917" y="1001"/>
                  </a:moveTo>
                  <a:lnTo>
                    <a:pt x="917" y="1001"/>
                  </a:lnTo>
                  <a:lnTo>
                    <a:pt x="939" y="1019"/>
                  </a:lnTo>
                  <a:moveTo>
                    <a:pt x="961" y="1038"/>
                  </a:moveTo>
                  <a:lnTo>
                    <a:pt x="961" y="1038"/>
                  </a:lnTo>
                  <a:lnTo>
                    <a:pt x="982" y="1056"/>
                  </a:lnTo>
                  <a:moveTo>
                    <a:pt x="1004" y="1074"/>
                  </a:moveTo>
                  <a:lnTo>
                    <a:pt x="1004" y="1074"/>
                  </a:lnTo>
                  <a:lnTo>
                    <a:pt x="1026" y="1093"/>
                  </a:lnTo>
                  <a:moveTo>
                    <a:pt x="1047" y="1111"/>
                  </a:moveTo>
                  <a:lnTo>
                    <a:pt x="1047" y="1111"/>
                  </a:lnTo>
                  <a:lnTo>
                    <a:pt x="1069" y="1130"/>
                  </a:lnTo>
                  <a:moveTo>
                    <a:pt x="1091" y="1148"/>
                  </a:moveTo>
                  <a:lnTo>
                    <a:pt x="1091" y="1148"/>
                  </a:lnTo>
                  <a:lnTo>
                    <a:pt x="1100" y="1156"/>
                  </a:lnTo>
                  <a:lnTo>
                    <a:pt x="1114" y="1165"/>
                  </a:lnTo>
                  <a:moveTo>
                    <a:pt x="1137" y="1180"/>
                  </a:moveTo>
                  <a:lnTo>
                    <a:pt x="1137" y="1180"/>
                  </a:lnTo>
                  <a:lnTo>
                    <a:pt x="1161" y="1196"/>
                  </a:lnTo>
                  <a:moveTo>
                    <a:pt x="1185" y="1211"/>
                  </a:moveTo>
                  <a:lnTo>
                    <a:pt x="1185" y="1211"/>
                  </a:lnTo>
                  <a:lnTo>
                    <a:pt x="1209" y="1227"/>
                  </a:lnTo>
                  <a:moveTo>
                    <a:pt x="1233" y="1242"/>
                  </a:moveTo>
                  <a:lnTo>
                    <a:pt x="1233" y="1242"/>
                  </a:lnTo>
                  <a:lnTo>
                    <a:pt x="1256" y="1258"/>
                  </a:lnTo>
                  <a:moveTo>
                    <a:pt x="1280" y="1273"/>
                  </a:moveTo>
                  <a:lnTo>
                    <a:pt x="1280" y="1273"/>
                  </a:lnTo>
                  <a:lnTo>
                    <a:pt x="1304" y="1289"/>
                  </a:lnTo>
                  <a:moveTo>
                    <a:pt x="1328" y="1304"/>
                  </a:moveTo>
                  <a:lnTo>
                    <a:pt x="1328" y="1304"/>
                  </a:lnTo>
                  <a:lnTo>
                    <a:pt x="1352" y="1320"/>
                  </a:lnTo>
                  <a:moveTo>
                    <a:pt x="1375" y="1335"/>
                  </a:moveTo>
                  <a:lnTo>
                    <a:pt x="1375" y="1335"/>
                  </a:lnTo>
                  <a:lnTo>
                    <a:pt x="1399" y="1351"/>
                  </a:lnTo>
                  <a:moveTo>
                    <a:pt x="1423" y="1366"/>
                  </a:moveTo>
                  <a:lnTo>
                    <a:pt x="1423" y="1366"/>
                  </a:lnTo>
                  <a:lnTo>
                    <a:pt x="1447" y="1381"/>
                  </a:lnTo>
                  <a:moveTo>
                    <a:pt x="1471" y="1397"/>
                  </a:moveTo>
                  <a:lnTo>
                    <a:pt x="1471" y="1397"/>
                  </a:lnTo>
                  <a:lnTo>
                    <a:pt x="1495" y="1412"/>
                  </a:lnTo>
                  <a:moveTo>
                    <a:pt x="1518" y="1428"/>
                  </a:moveTo>
                  <a:lnTo>
                    <a:pt x="1518" y="1428"/>
                  </a:lnTo>
                  <a:lnTo>
                    <a:pt x="1542" y="1443"/>
                  </a:lnTo>
                  <a:moveTo>
                    <a:pt x="1566" y="1459"/>
                  </a:moveTo>
                  <a:lnTo>
                    <a:pt x="1566" y="1459"/>
                  </a:lnTo>
                  <a:lnTo>
                    <a:pt x="1590" y="1474"/>
                  </a:lnTo>
                  <a:moveTo>
                    <a:pt x="1614" y="1490"/>
                  </a:moveTo>
                  <a:lnTo>
                    <a:pt x="1614" y="1490"/>
                  </a:lnTo>
                  <a:lnTo>
                    <a:pt x="1637" y="1505"/>
                  </a:lnTo>
                  <a:moveTo>
                    <a:pt x="1661" y="1521"/>
                  </a:moveTo>
                  <a:lnTo>
                    <a:pt x="1661" y="1521"/>
                  </a:lnTo>
                  <a:lnTo>
                    <a:pt x="1685" y="1536"/>
                  </a:lnTo>
                  <a:moveTo>
                    <a:pt x="1709" y="1552"/>
                  </a:moveTo>
                  <a:lnTo>
                    <a:pt x="1709" y="1552"/>
                  </a:lnTo>
                  <a:lnTo>
                    <a:pt x="1733" y="1567"/>
                  </a:lnTo>
                  <a:moveTo>
                    <a:pt x="1756" y="1583"/>
                  </a:moveTo>
                  <a:lnTo>
                    <a:pt x="1756" y="1583"/>
                  </a:lnTo>
                  <a:lnTo>
                    <a:pt x="1780" y="1598"/>
                  </a:lnTo>
                  <a:moveTo>
                    <a:pt x="1804" y="1614"/>
                  </a:moveTo>
                  <a:lnTo>
                    <a:pt x="1804" y="1614"/>
                  </a:lnTo>
                  <a:lnTo>
                    <a:pt x="1828" y="1629"/>
                  </a:lnTo>
                  <a:moveTo>
                    <a:pt x="1852" y="1645"/>
                  </a:moveTo>
                  <a:lnTo>
                    <a:pt x="1852" y="1645"/>
                  </a:lnTo>
                  <a:lnTo>
                    <a:pt x="1869" y="1656"/>
                  </a:lnTo>
                  <a:lnTo>
                    <a:pt x="1876" y="1660"/>
                  </a:lnTo>
                  <a:moveTo>
                    <a:pt x="1901" y="1673"/>
                  </a:moveTo>
                  <a:lnTo>
                    <a:pt x="1901" y="1673"/>
                  </a:lnTo>
                  <a:lnTo>
                    <a:pt x="1926" y="1687"/>
                  </a:lnTo>
                  <a:moveTo>
                    <a:pt x="1951" y="1700"/>
                  </a:moveTo>
                  <a:lnTo>
                    <a:pt x="1951" y="1700"/>
                  </a:lnTo>
                  <a:lnTo>
                    <a:pt x="1976" y="1714"/>
                  </a:lnTo>
                  <a:moveTo>
                    <a:pt x="2001" y="1727"/>
                  </a:moveTo>
                  <a:lnTo>
                    <a:pt x="2001" y="1727"/>
                  </a:lnTo>
                  <a:lnTo>
                    <a:pt x="2026" y="1741"/>
                  </a:lnTo>
                  <a:moveTo>
                    <a:pt x="2051" y="1754"/>
                  </a:moveTo>
                  <a:lnTo>
                    <a:pt x="2051" y="1754"/>
                  </a:lnTo>
                  <a:lnTo>
                    <a:pt x="2076" y="1768"/>
                  </a:lnTo>
                  <a:moveTo>
                    <a:pt x="2101" y="1781"/>
                  </a:moveTo>
                  <a:lnTo>
                    <a:pt x="2101" y="1781"/>
                  </a:lnTo>
                  <a:lnTo>
                    <a:pt x="2126" y="1795"/>
                  </a:lnTo>
                  <a:moveTo>
                    <a:pt x="2151" y="1808"/>
                  </a:moveTo>
                  <a:lnTo>
                    <a:pt x="2151" y="1808"/>
                  </a:lnTo>
                  <a:lnTo>
                    <a:pt x="2176" y="1822"/>
                  </a:lnTo>
                  <a:moveTo>
                    <a:pt x="2200" y="1835"/>
                  </a:moveTo>
                  <a:lnTo>
                    <a:pt x="2200" y="1835"/>
                  </a:lnTo>
                  <a:lnTo>
                    <a:pt x="2225" y="1849"/>
                  </a:lnTo>
                  <a:moveTo>
                    <a:pt x="2250" y="1862"/>
                  </a:moveTo>
                  <a:lnTo>
                    <a:pt x="2250" y="1862"/>
                  </a:lnTo>
                  <a:lnTo>
                    <a:pt x="2275" y="1876"/>
                  </a:lnTo>
                  <a:moveTo>
                    <a:pt x="2300" y="1889"/>
                  </a:moveTo>
                  <a:lnTo>
                    <a:pt x="2300" y="1889"/>
                  </a:lnTo>
                  <a:lnTo>
                    <a:pt x="2325" y="1903"/>
                  </a:lnTo>
                  <a:moveTo>
                    <a:pt x="2350" y="1916"/>
                  </a:moveTo>
                  <a:lnTo>
                    <a:pt x="2350" y="1916"/>
                  </a:lnTo>
                  <a:lnTo>
                    <a:pt x="2375" y="1930"/>
                  </a:lnTo>
                  <a:moveTo>
                    <a:pt x="2400" y="1943"/>
                  </a:moveTo>
                  <a:lnTo>
                    <a:pt x="2400" y="1943"/>
                  </a:lnTo>
                  <a:lnTo>
                    <a:pt x="2425" y="1957"/>
                  </a:lnTo>
                  <a:moveTo>
                    <a:pt x="2450" y="1970"/>
                  </a:moveTo>
                  <a:lnTo>
                    <a:pt x="2450" y="1970"/>
                  </a:lnTo>
                  <a:lnTo>
                    <a:pt x="2475" y="1984"/>
                  </a:lnTo>
                  <a:moveTo>
                    <a:pt x="2500" y="1998"/>
                  </a:moveTo>
                  <a:lnTo>
                    <a:pt x="2500" y="1998"/>
                  </a:lnTo>
                  <a:lnTo>
                    <a:pt x="2525" y="2011"/>
                  </a:lnTo>
                  <a:moveTo>
                    <a:pt x="2550" y="2025"/>
                  </a:moveTo>
                  <a:lnTo>
                    <a:pt x="2550" y="2025"/>
                  </a:lnTo>
                  <a:lnTo>
                    <a:pt x="2575" y="2038"/>
                  </a:lnTo>
                  <a:moveTo>
                    <a:pt x="2600" y="2052"/>
                  </a:moveTo>
                  <a:lnTo>
                    <a:pt x="2600" y="2052"/>
                  </a:lnTo>
                  <a:lnTo>
                    <a:pt x="2625" y="2065"/>
                  </a:lnTo>
                  <a:moveTo>
                    <a:pt x="2650" y="2079"/>
                  </a:moveTo>
                  <a:lnTo>
                    <a:pt x="2650" y="2079"/>
                  </a:lnTo>
                  <a:lnTo>
                    <a:pt x="2675" y="2092"/>
                  </a:lnTo>
                  <a:moveTo>
                    <a:pt x="2700" y="2106"/>
                  </a:moveTo>
                  <a:lnTo>
                    <a:pt x="2700" y="2106"/>
                  </a:lnTo>
                  <a:lnTo>
                    <a:pt x="2725" y="2119"/>
                  </a:lnTo>
                  <a:moveTo>
                    <a:pt x="2750" y="2133"/>
                  </a:moveTo>
                  <a:lnTo>
                    <a:pt x="2750" y="2133"/>
                  </a:lnTo>
                  <a:lnTo>
                    <a:pt x="2775" y="2146"/>
                  </a:lnTo>
                  <a:moveTo>
                    <a:pt x="2800" y="2160"/>
                  </a:moveTo>
                  <a:lnTo>
                    <a:pt x="2800" y="2160"/>
                  </a:lnTo>
                  <a:lnTo>
                    <a:pt x="2821" y="2171"/>
                  </a:lnTo>
                  <a:lnTo>
                    <a:pt x="2825" y="2173"/>
                  </a:lnTo>
                  <a:moveTo>
                    <a:pt x="2851" y="2184"/>
                  </a:moveTo>
                  <a:lnTo>
                    <a:pt x="2851" y="2184"/>
                  </a:lnTo>
                  <a:lnTo>
                    <a:pt x="2877" y="2196"/>
                  </a:lnTo>
                  <a:moveTo>
                    <a:pt x="2903" y="2207"/>
                  </a:moveTo>
                  <a:lnTo>
                    <a:pt x="2903" y="2207"/>
                  </a:lnTo>
                  <a:lnTo>
                    <a:pt x="2929" y="2219"/>
                  </a:lnTo>
                  <a:moveTo>
                    <a:pt x="2955" y="2231"/>
                  </a:moveTo>
                  <a:lnTo>
                    <a:pt x="2955" y="2231"/>
                  </a:lnTo>
                  <a:lnTo>
                    <a:pt x="2981" y="2242"/>
                  </a:lnTo>
                  <a:moveTo>
                    <a:pt x="3007" y="2254"/>
                  </a:moveTo>
                  <a:lnTo>
                    <a:pt x="3007" y="2254"/>
                  </a:lnTo>
                  <a:lnTo>
                    <a:pt x="3033" y="2265"/>
                  </a:lnTo>
                  <a:moveTo>
                    <a:pt x="3059" y="2277"/>
                  </a:moveTo>
                  <a:lnTo>
                    <a:pt x="3059" y="2277"/>
                  </a:lnTo>
                  <a:lnTo>
                    <a:pt x="3085" y="2288"/>
                  </a:lnTo>
                  <a:moveTo>
                    <a:pt x="3111" y="2300"/>
                  </a:moveTo>
                  <a:lnTo>
                    <a:pt x="3111" y="2300"/>
                  </a:lnTo>
                  <a:lnTo>
                    <a:pt x="3137" y="2311"/>
                  </a:lnTo>
                  <a:moveTo>
                    <a:pt x="3163" y="2323"/>
                  </a:moveTo>
                  <a:lnTo>
                    <a:pt x="3163" y="2323"/>
                  </a:lnTo>
                  <a:lnTo>
                    <a:pt x="3188" y="2334"/>
                  </a:lnTo>
                  <a:moveTo>
                    <a:pt x="3214" y="2346"/>
                  </a:moveTo>
                  <a:lnTo>
                    <a:pt x="3214" y="2346"/>
                  </a:lnTo>
                  <a:lnTo>
                    <a:pt x="3240" y="2357"/>
                  </a:lnTo>
                  <a:moveTo>
                    <a:pt x="3266" y="2369"/>
                  </a:moveTo>
                  <a:lnTo>
                    <a:pt x="3266" y="2369"/>
                  </a:lnTo>
                  <a:lnTo>
                    <a:pt x="3292" y="2380"/>
                  </a:lnTo>
                  <a:moveTo>
                    <a:pt x="3318" y="2392"/>
                  </a:moveTo>
                  <a:lnTo>
                    <a:pt x="3318" y="2392"/>
                  </a:lnTo>
                  <a:lnTo>
                    <a:pt x="3345" y="2402"/>
                  </a:lnTo>
                  <a:moveTo>
                    <a:pt x="3371" y="2412"/>
                  </a:moveTo>
                  <a:lnTo>
                    <a:pt x="3371" y="2412"/>
                  </a:lnTo>
                  <a:lnTo>
                    <a:pt x="3398" y="2422"/>
                  </a:lnTo>
                  <a:moveTo>
                    <a:pt x="3424" y="2433"/>
                  </a:moveTo>
                  <a:lnTo>
                    <a:pt x="3424" y="2433"/>
                  </a:lnTo>
                  <a:lnTo>
                    <a:pt x="3451" y="2443"/>
                  </a:lnTo>
                  <a:moveTo>
                    <a:pt x="3477" y="2453"/>
                  </a:moveTo>
                  <a:lnTo>
                    <a:pt x="3477" y="2453"/>
                  </a:lnTo>
                  <a:lnTo>
                    <a:pt x="3504" y="2463"/>
                  </a:lnTo>
                  <a:moveTo>
                    <a:pt x="3530" y="2474"/>
                  </a:moveTo>
                  <a:lnTo>
                    <a:pt x="3530" y="2474"/>
                  </a:lnTo>
                  <a:lnTo>
                    <a:pt x="3557" y="2484"/>
                  </a:lnTo>
                  <a:moveTo>
                    <a:pt x="3583" y="2494"/>
                  </a:moveTo>
                  <a:lnTo>
                    <a:pt x="3583" y="2494"/>
                  </a:lnTo>
                  <a:lnTo>
                    <a:pt x="3610" y="2504"/>
                  </a:lnTo>
                  <a:moveTo>
                    <a:pt x="3636" y="2514"/>
                  </a:moveTo>
                  <a:lnTo>
                    <a:pt x="3636" y="2514"/>
                  </a:lnTo>
                  <a:lnTo>
                    <a:pt x="3663" y="2525"/>
                  </a:lnTo>
                  <a:moveTo>
                    <a:pt x="3689" y="2535"/>
                  </a:moveTo>
                  <a:lnTo>
                    <a:pt x="3689" y="2535"/>
                  </a:lnTo>
                  <a:lnTo>
                    <a:pt x="3716" y="2545"/>
                  </a:lnTo>
                  <a:moveTo>
                    <a:pt x="3742" y="2555"/>
                  </a:moveTo>
                  <a:lnTo>
                    <a:pt x="3742" y="2555"/>
                  </a:lnTo>
                  <a:lnTo>
                    <a:pt x="3769" y="2566"/>
                  </a:lnTo>
                  <a:moveTo>
                    <a:pt x="3795" y="2576"/>
                  </a:moveTo>
                  <a:lnTo>
                    <a:pt x="3795" y="2576"/>
                  </a:lnTo>
                  <a:lnTo>
                    <a:pt x="3822" y="2586"/>
                  </a:lnTo>
                  <a:moveTo>
                    <a:pt x="3848" y="2596"/>
                  </a:moveTo>
                  <a:lnTo>
                    <a:pt x="3848" y="2596"/>
                  </a:lnTo>
                  <a:lnTo>
                    <a:pt x="3875" y="2607"/>
                  </a:lnTo>
                  <a:moveTo>
                    <a:pt x="3901" y="2616"/>
                  </a:moveTo>
                  <a:lnTo>
                    <a:pt x="3901" y="2616"/>
                  </a:lnTo>
                  <a:lnTo>
                    <a:pt x="3928" y="2626"/>
                  </a:lnTo>
                  <a:moveTo>
                    <a:pt x="3955" y="2636"/>
                  </a:moveTo>
                  <a:lnTo>
                    <a:pt x="3955" y="2636"/>
                  </a:lnTo>
                  <a:lnTo>
                    <a:pt x="3981" y="2646"/>
                  </a:lnTo>
                  <a:moveTo>
                    <a:pt x="4008" y="2655"/>
                  </a:moveTo>
                  <a:lnTo>
                    <a:pt x="4008" y="2655"/>
                  </a:lnTo>
                  <a:lnTo>
                    <a:pt x="4035" y="2665"/>
                  </a:lnTo>
                  <a:moveTo>
                    <a:pt x="4061" y="2675"/>
                  </a:moveTo>
                  <a:lnTo>
                    <a:pt x="4061" y="2675"/>
                  </a:lnTo>
                  <a:lnTo>
                    <a:pt x="4088" y="2684"/>
                  </a:lnTo>
                  <a:moveTo>
                    <a:pt x="4115" y="2694"/>
                  </a:moveTo>
                  <a:lnTo>
                    <a:pt x="4115" y="2694"/>
                  </a:lnTo>
                  <a:lnTo>
                    <a:pt x="4142" y="2704"/>
                  </a:lnTo>
                  <a:moveTo>
                    <a:pt x="4168" y="2713"/>
                  </a:moveTo>
                  <a:lnTo>
                    <a:pt x="4168" y="2713"/>
                  </a:lnTo>
                  <a:lnTo>
                    <a:pt x="4195" y="2723"/>
                  </a:lnTo>
                  <a:moveTo>
                    <a:pt x="4222" y="2733"/>
                  </a:moveTo>
                  <a:lnTo>
                    <a:pt x="4222" y="2733"/>
                  </a:lnTo>
                  <a:lnTo>
                    <a:pt x="4248" y="2743"/>
                  </a:lnTo>
                  <a:moveTo>
                    <a:pt x="4275" y="2752"/>
                  </a:moveTo>
                  <a:lnTo>
                    <a:pt x="4275" y="2752"/>
                  </a:lnTo>
                  <a:lnTo>
                    <a:pt x="4302" y="2762"/>
                  </a:lnTo>
                  <a:moveTo>
                    <a:pt x="4328" y="2772"/>
                  </a:moveTo>
                  <a:lnTo>
                    <a:pt x="4328" y="2772"/>
                  </a:lnTo>
                  <a:lnTo>
                    <a:pt x="4355" y="2781"/>
                  </a:lnTo>
                  <a:moveTo>
                    <a:pt x="4382" y="2791"/>
                  </a:moveTo>
                  <a:lnTo>
                    <a:pt x="4382" y="2791"/>
                  </a:lnTo>
                  <a:lnTo>
                    <a:pt x="4408" y="2801"/>
                  </a:lnTo>
                  <a:moveTo>
                    <a:pt x="4435" y="2810"/>
                  </a:moveTo>
                  <a:lnTo>
                    <a:pt x="4435" y="2810"/>
                  </a:lnTo>
                  <a:lnTo>
                    <a:pt x="4462" y="2820"/>
                  </a:lnTo>
                  <a:moveTo>
                    <a:pt x="4489" y="2830"/>
                  </a:moveTo>
                  <a:lnTo>
                    <a:pt x="4489" y="2830"/>
                  </a:lnTo>
                  <a:lnTo>
                    <a:pt x="4515" y="284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1458" y="2594"/>
              <a:ext cx="2654" cy="1155"/>
            </a:xfrm>
            <a:custGeom>
              <a:avLst/>
              <a:gdLst>
                <a:gd name="T0" fmla="*/ 30 w 4418"/>
                <a:gd name="T1" fmla="*/ 48 h 1922"/>
                <a:gd name="T2" fmla="*/ 76 w 4418"/>
                <a:gd name="T3" fmla="*/ 120 h 1922"/>
                <a:gd name="T4" fmla="*/ 121 w 4418"/>
                <a:gd name="T5" fmla="*/ 192 h 1922"/>
                <a:gd name="T6" fmla="*/ 138 w 4418"/>
                <a:gd name="T7" fmla="*/ 219 h 1922"/>
                <a:gd name="T8" fmla="*/ 201 w 4418"/>
                <a:gd name="T9" fmla="*/ 271 h 1922"/>
                <a:gd name="T10" fmla="*/ 267 w 4418"/>
                <a:gd name="T11" fmla="*/ 324 h 1922"/>
                <a:gd name="T12" fmla="*/ 333 w 4418"/>
                <a:gd name="T13" fmla="*/ 378 h 1922"/>
                <a:gd name="T14" fmla="*/ 399 w 4418"/>
                <a:gd name="T15" fmla="*/ 433 h 1922"/>
                <a:gd name="T16" fmla="*/ 463 w 4418"/>
                <a:gd name="T17" fmla="*/ 488 h 1922"/>
                <a:gd name="T18" fmla="*/ 528 w 4418"/>
                <a:gd name="T19" fmla="*/ 544 h 1922"/>
                <a:gd name="T20" fmla="*/ 592 w 4418"/>
                <a:gd name="T21" fmla="*/ 599 h 1922"/>
                <a:gd name="T22" fmla="*/ 657 w 4418"/>
                <a:gd name="T23" fmla="*/ 654 h 1922"/>
                <a:gd name="T24" fmla="*/ 721 w 4418"/>
                <a:gd name="T25" fmla="*/ 710 h 1922"/>
                <a:gd name="T26" fmla="*/ 770 w 4418"/>
                <a:gd name="T27" fmla="*/ 739 h 1922"/>
                <a:gd name="T28" fmla="*/ 845 w 4418"/>
                <a:gd name="T29" fmla="*/ 778 h 1922"/>
                <a:gd name="T30" fmla="*/ 921 w 4418"/>
                <a:gd name="T31" fmla="*/ 817 h 1922"/>
                <a:gd name="T32" fmla="*/ 996 w 4418"/>
                <a:gd name="T33" fmla="*/ 856 h 1922"/>
                <a:gd name="T34" fmla="*/ 1072 w 4418"/>
                <a:gd name="T35" fmla="*/ 896 h 1922"/>
                <a:gd name="T36" fmla="*/ 1147 w 4418"/>
                <a:gd name="T37" fmla="*/ 935 h 1922"/>
                <a:gd name="T38" fmla="*/ 1183 w 4418"/>
                <a:gd name="T39" fmla="*/ 953 h 1922"/>
                <a:gd name="T40" fmla="*/ 1248 w 4418"/>
                <a:gd name="T41" fmla="*/ 986 h 1922"/>
                <a:gd name="T42" fmla="*/ 1325 w 4418"/>
                <a:gd name="T43" fmla="*/ 1024 h 1922"/>
                <a:gd name="T44" fmla="*/ 1401 w 4418"/>
                <a:gd name="T45" fmla="*/ 1062 h 1922"/>
                <a:gd name="T46" fmla="*/ 1477 w 4418"/>
                <a:gd name="T47" fmla="*/ 1099 h 1922"/>
                <a:gd name="T48" fmla="*/ 1553 w 4418"/>
                <a:gd name="T49" fmla="*/ 1137 h 1922"/>
                <a:gd name="T50" fmla="*/ 1629 w 4418"/>
                <a:gd name="T51" fmla="*/ 1175 h 1922"/>
                <a:gd name="T52" fmla="*/ 1705 w 4418"/>
                <a:gd name="T53" fmla="*/ 1213 h 1922"/>
                <a:gd name="T54" fmla="*/ 1782 w 4418"/>
                <a:gd name="T55" fmla="*/ 1251 h 1922"/>
                <a:gd name="T56" fmla="*/ 1860 w 4418"/>
                <a:gd name="T57" fmla="*/ 1283 h 1922"/>
                <a:gd name="T58" fmla="*/ 1941 w 4418"/>
                <a:gd name="T59" fmla="*/ 1308 h 1922"/>
                <a:gd name="T60" fmla="*/ 2023 w 4418"/>
                <a:gd name="T61" fmla="*/ 1333 h 1922"/>
                <a:gd name="T62" fmla="*/ 2104 w 4418"/>
                <a:gd name="T63" fmla="*/ 1357 h 1922"/>
                <a:gd name="T64" fmla="*/ 2186 w 4418"/>
                <a:gd name="T65" fmla="*/ 1382 h 1922"/>
                <a:gd name="T66" fmla="*/ 2240 w 4418"/>
                <a:gd name="T67" fmla="*/ 1399 h 1922"/>
                <a:gd name="T68" fmla="*/ 2320 w 4418"/>
                <a:gd name="T69" fmla="*/ 1426 h 1922"/>
                <a:gd name="T70" fmla="*/ 2401 w 4418"/>
                <a:gd name="T71" fmla="*/ 1452 h 1922"/>
                <a:gd name="T72" fmla="*/ 2482 w 4418"/>
                <a:gd name="T73" fmla="*/ 1479 h 1922"/>
                <a:gd name="T74" fmla="*/ 2563 w 4418"/>
                <a:gd name="T75" fmla="*/ 1506 h 1922"/>
                <a:gd name="T76" fmla="*/ 2644 w 4418"/>
                <a:gd name="T77" fmla="*/ 1532 h 1922"/>
                <a:gd name="T78" fmla="*/ 2688 w 4418"/>
                <a:gd name="T79" fmla="*/ 1547 h 1922"/>
                <a:gd name="T80" fmla="*/ 2753 w 4418"/>
                <a:gd name="T81" fmla="*/ 1560 h 1922"/>
                <a:gd name="T82" fmla="*/ 2837 w 4418"/>
                <a:gd name="T83" fmla="*/ 1576 h 1922"/>
                <a:gd name="T84" fmla="*/ 2920 w 4418"/>
                <a:gd name="T85" fmla="*/ 1593 h 1922"/>
                <a:gd name="T86" fmla="*/ 3004 w 4418"/>
                <a:gd name="T87" fmla="*/ 1609 h 1922"/>
                <a:gd name="T88" fmla="*/ 3087 w 4418"/>
                <a:gd name="T89" fmla="*/ 1626 h 1922"/>
                <a:gd name="T90" fmla="*/ 3171 w 4418"/>
                <a:gd name="T91" fmla="*/ 1642 h 1922"/>
                <a:gd name="T92" fmla="*/ 3254 w 4418"/>
                <a:gd name="T93" fmla="*/ 1659 h 1922"/>
                <a:gd name="T94" fmla="*/ 3337 w 4418"/>
                <a:gd name="T95" fmla="*/ 1678 h 1922"/>
                <a:gd name="T96" fmla="*/ 3420 w 4418"/>
                <a:gd name="T97" fmla="*/ 1697 h 1922"/>
                <a:gd name="T98" fmla="*/ 3503 w 4418"/>
                <a:gd name="T99" fmla="*/ 1715 h 1922"/>
                <a:gd name="T100" fmla="*/ 3586 w 4418"/>
                <a:gd name="T101" fmla="*/ 1734 h 1922"/>
                <a:gd name="T102" fmla="*/ 3669 w 4418"/>
                <a:gd name="T103" fmla="*/ 1753 h 1922"/>
                <a:gd name="T104" fmla="*/ 3752 w 4418"/>
                <a:gd name="T105" fmla="*/ 1772 h 1922"/>
                <a:gd name="T106" fmla="*/ 3835 w 4418"/>
                <a:gd name="T107" fmla="*/ 1790 h 1922"/>
                <a:gd name="T108" fmla="*/ 3918 w 4418"/>
                <a:gd name="T109" fmla="*/ 1809 h 1922"/>
                <a:gd name="T110" fmla="*/ 4001 w 4418"/>
                <a:gd name="T111" fmla="*/ 1828 h 1922"/>
                <a:gd name="T112" fmla="*/ 4084 w 4418"/>
                <a:gd name="T113" fmla="*/ 1846 h 1922"/>
                <a:gd name="T114" fmla="*/ 4167 w 4418"/>
                <a:gd name="T115" fmla="*/ 1865 h 1922"/>
                <a:gd name="T116" fmla="*/ 4250 w 4418"/>
                <a:gd name="T117" fmla="*/ 1884 h 1922"/>
                <a:gd name="T118" fmla="*/ 4333 w 4418"/>
                <a:gd name="T119" fmla="*/ 1902 h 1922"/>
                <a:gd name="T120" fmla="*/ 4416 w 4418"/>
                <a:gd name="T121" fmla="*/ 1921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18" h="1922">
                  <a:moveTo>
                    <a:pt x="0" y="0"/>
                  </a:moveTo>
                  <a:lnTo>
                    <a:pt x="0" y="0"/>
                  </a:lnTo>
                  <a:lnTo>
                    <a:pt x="30" y="48"/>
                  </a:lnTo>
                  <a:moveTo>
                    <a:pt x="45" y="72"/>
                  </a:moveTo>
                  <a:lnTo>
                    <a:pt x="45" y="72"/>
                  </a:lnTo>
                  <a:lnTo>
                    <a:pt x="76" y="120"/>
                  </a:lnTo>
                  <a:moveTo>
                    <a:pt x="91" y="144"/>
                  </a:moveTo>
                  <a:lnTo>
                    <a:pt x="91" y="144"/>
                  </a:lnTo>
                  <a:lnTo>
                    <a:pt x="121" y="192"/>
                  </a:lnTo>
                  <a:moveTo>
                    <a:pt x="136" y="216"/>
                  </a:moveTo>
                  <a:lnTo>
                    <a:pt x="136" y="216"/>
                  </a:lnTo>
                  <a:lnTo>
                    <a:pt x="138" y="219"/>
                  </a:lnTo>
                  <a:lnTo>
                    <a:pt x="179" y="253"/>
                  </a:lnTo>
                  <a:moveTo>
                    <a:pt x="201" y="271"/>
                  </a:moveTo>
                  <a:lnTo>
                    <a:pt x="201" y="271"/>
                  </a:lnTo>
                  <a:lnTo>
                    <a:pt x="245" y="306"/>
                  </a:lnTo>
                  <a:moveTo>
                    <a:pt x="267" y="324"/>
                  </a:moveTo>
                  <a:lnTo>
                    <a:pt x="267" y="324"/>
                  </a:lnTo>
                  <a:lnTo>
                    <a:pt x="311" y="360"/>
                  </a:lnTo>
                  <a:moveTo>
                    <a:pt x="333" y="378"/>
                  </a:moveTo>
                  <a:lnTo>
                    <a:pt x="333" y="378"/>
                  </a:lnTo>
                  <a:lnTo>
                    <a:pt x="368" y="407"/>
                  </a:lnTo>
                  <a:lnTo>
                    <a:pt x="377" y="414"/>
                  </a:lnTo>
                  <a:moveTo>
                    <a:pt x="399" y="433"/>
                  </a:moveTo>
                  <a:lnTo>
                    <a:pt x="399" y="433"/>
                  </a:lnTo>
                  <a:lnTo>
                    <a:pt x="442" y="470"/>
                  </a:lnTo>
                  <a:moveTo>
                    <a:pt x="463" y="488"/>
                  </a:moveTo>
                  <a:lnTo>
                    <a:pt x="463" y="488"/>
                  </a:lnTo>
                  <a:lnTo>
                    <a:pt x="506" y="525"/>
                  </a:lnTo>
                  <a:moveTo>
                    <a:pt x="528" y="544"/>
                  </a:moveTo>
                  <a:lnTo>
                    <a:pt x="528" y="544"/>
                  </a:lnTo>
                  <a:lnTo>
                    <a:pt x="571" y="580"/>
                  </a:lnTo>
                  <a:moveTo>
                    <a:pt x="592" y="599"/>
                  </a:moveTo>
                  <a:lnTo>
                    <a:pt x="592" y="599"/>
                  </a:lnTo>
                  <a:lnTo>
                    <a:pt x="635" y="636"/>
                  </a:lnTo>
                  <a:moveTo>
                    <a:pt x="657" y="654"/>
                  </a:moveTo>
                  <a:lnTo>
                    <a:pt x="657" y="654"/>
                  </a:lnTo>
                  <a:lnTo>
                    <a:pt x="700" y="691"/>
                  </a:lnTo>
                  <a:moveTo>
                    <a:pt x="721" y="710"/>
                  </a:moveTo>
                  <a:lnTo>
                    <a:pt x="721" y="710"/>
                  </a:lnTo>
                  <a:lnTo>
                    <a:pt x="732" y="719"/>
                  </a:lnTo>
                  <a:lnTo>
                    <a:pt x="770" y="739"/>
                  </a:lnTo>
                  <a:moveTo>
                    <a:pt x="795" y="752"/>
                  </a:moveTo>
                  <a:lnTo>
                    <a:pt x="795" y="752"/>
                  </a:lnTo>
                  <a:lnTo>
                    <a:pt x="845" y="778"/>
                  </a:lnTo>
                  <a:moveTo>
                    <a:pt x="870" y="791"/>
                  </a:moveTo>
                  <a:lnTo>
                    <a:pt x="870" y="791"/>
                  </a:lnTo>
                  <a:lnTo>
                    <a:pt x="921" y="817"/>
                  </a:lnTo>
                  <a:moveTo>
                    <a:pt x="946" y="830"/>
                  </a:moveTo>
                  <a:lnTo>
                    <a:pt x="946" y="830"/>
                  </a:lnTo>
                  <a:lnTo>
                    <a:pt x="996" y="856"/>
                  </a:lnTo>
                  <a:moveTo>
                    <a:pt x="1021" y="869"/>
                  </a:moveTo>
                  <a:lnTo>
                    <a:pt x="1021" y="869"/>
                  </a:lnTo>
                  <a:lnTo>
                    <a:pt x="1072" y="896"/>
                  </a:lnTo>
                  <a:moveTo>
                    <a:pt x="1097" y="909"/>
                  </a:moveTo>
                  <a:lnTo>
                    <a:pt x="1097" y="909"/>
                  </a:lnTo>
                  <a:lnTo>
                    <a:pt x="1147" y="935"/>
                  </a:lnTo>
                  <a:moveTo>
                    <a:pt x="1172" y="948"/>
                  </a:moveTo>
                  <a:lnTo>
                    <a:pt x="1172" y="948"/>
                  </a:lnTo>
                  <a:lnTo>
                    <a:pt x="1183" y="953"/>
                  </a:lnTo>
                  <a:lnTo>
                    <a:pt x="1223" y="973"/>
                  </a:lnTo>
                  <a:moveTo>
                    <a:pt x="1248" y="986"/>
                  </a:moveTo>
                  <a:lnTo>
                    <a:pt x="1248" y="986"/>
                  </a:lnTo>
                  <a:lnTo>
                    <a:pt x="1299" y="1011"/>
                  </a:lnTo>
                  <a:moveTo>
                    <a:pt x="1325" y="1024"/>
                  </a:moveTo>
                  <a:lnTo>
                    <a:pt x="1325" y="1024"/>
                  </a:lnTo>
                  <a:lnTo>
                    <a:pt x="1375" y="1049"/>
                  </a:lnTo>
                  <a:moveTo>
                    <a:pt x="1401" y="1062"/>
                  </a:moveTo>
                  <a:lnTo>
                    <a:pt x="1401" y="1062"/>
                  </a:lnTo>
                  <a:lnTo>
                    <a:pt x="1452" y="1087"/>
                  </a:lnTo>
                  <a:moveTo>
                    <a:pt x="1477" y="1099"/>
                  </a:moveTo>
                  <a:lnTo>
                    <a:pt x="1477" y="1099"/>
                  </a:lnTo>
                  <a:lnTo>
                    <a:pt x="1528" y="1125"/>
                  </a:lnTo>
                  <a:moveTo>
                    <a:pt x="1553" y="1137"/>
                  </a:moveTo>
                  <a:lnTo>
                    <a:pt x="1553" y="1137"/>
                  </a:lnTo>
                  <a:lnTo>
                    <a:pt x="1604" y="1163"/>
                  </a:lnTo>
                  <a:moveTo>
                    <a:pt x="1629" y="1175"/>
                  </a:moveTo>
                  <a:lnTo>
                    <a:pt x="1629" y="1175"/>
                  </a:lnTo>
                  <a:lnTo>
                    <a:pt x="1680" y="1200"/>
                  </a:lnTo>
                  <a:moveTo>
                    <a:pt x="1705" y="1213"/>
                  </a:moveTo>
                  <a:lnTo>
                    <a:pt x="1705" y="1213"/>
                  </a:lnTo>
                  <a:lnTo>
                    <a:pt x="1756" y="1238"/>
                  </a:lnTo>
                  <a:moveTo>
                    <a:pt x="1782" y="1251"/>
                  </a:moveTo>
                  <a:lnTo>
                    <a:pt x="1782" y="1251"/>
                  </a:lnTo>
                  <a:lnTo>
                    <a:pt x="1827" y="1274"/>
                  </a:lnTo>
                  <a:lnTo>
                    <a:pt x="1833" y="1275"/>
                  </a:lnTo>
                  <a:moveTo>
                    <a:pt x="1860" y="1283"/>
                  </a:moveTo>
                  <a:lnTo>
                    <a:pt x="1860" y="1283"/>
                  </a:lnTo>
                  <a:lnTo>
                    <a:pt x="1914" y="1300"/>
                  </a:lnTo>
                  <a:moveTo>
                    <a:pt x="1941" y="1308"/>
                  </a:moveTo>
                  <a:lnTo>
                    <a:pt x="1941" y="1308"/>
                  </a:lnTo>
                  <a:lnTo>
                    <a:pt x="1996" y="1325"/>
                  </a:lnTo>
                  <a:moveTo>
                    <a:pt x="2023" y="1333"/>
                  </a:moveTo>
                  <a:lnTo>
                    <a:pt x="2023" y="1333"/>
                  </a:lnTo>
                  <a:lnTo>
                    <a:pt x="2077" y="1349"/>
                  </a:lnTo>
                  <a:moveTo>
                    <a:pt x="2104" y="1357"/>
                  </a:moveTo>
                  <a:lnTo>
                    <a:pt x="2104" y="1357"/>
                  </a:lnTo>
                  <a:lnTo>
                    <a:pt x="2158" y="1374"/>
                  </a:lnTo>
                  <a:moveTo>
                    <a:pt x="2186" y="1382"/>
                  </a:moveTo>
                  <a:lnTo>
                    <a:pt x="2186" y="1382"/>
                  </a:lnTo>
                  <a:lnTo>
                    <a:pt x="2214" y="1391"/>
                  </a:lnTo>
                  <a:lnTo>
                    <a:pt x="2240" y="1399"/>
                  </a:lnTo>
                  <a:moveTo>
                    <a:pt x="2267" y="1408"/>
                  </a:moveTo>
                  <a:lnTo>
                    <a:pt x="2267" y="1408"/>
                  </a:lnTo>
                  <a:lnTo>
                    <a:pt x="2320" y="1426"/>
                  </a:lnTo>
                  <a:moveTo>
                    <a:pt x="2347" y="1435"/>
                  </a:moveTo>
                  <a:lnTo>
                    <a:pt x="2347" y="1435"/>
                  </a:lnTo>
                  <a:lnTo>
                    <a:pt x="2401" y="1452"/>
                  </a:lnTo>
                  <a:moveTo>
                    <a:pt x="2428" y="1461"/>
                  </a:moveTo>
                  <a:lnTo>
                    <a:pt x="2428" y="1461"/>
                  </a:lnTo>
                  <a:lnTo>
                    <a:pt x="2482" y="1479"/>
                  </a:lnTo>
                  <a:moveTo>
                    <a:pt x="2509" y="1488"/>
                  </a:moveTo>
                  <a:lnTo>
                    <a:pt x="2509" y="1488"/>
                  </a:lnTo>
                  <a:lnTo>
                    <a:pt x="2563" y="1506"/>
                  </a:lnTo>
                  <a:moveTo>
                    <a:pt x="2590" y="1515"/>
                  </a:moveTo>
                  <a:lnTo>
                    <a:pt x="2590" y="1515"/>
                  </a:lnTo>
                  <a:lnTo>
                    <a:pt x="2644" y="1532"/>
                  </a:lnTo>
                  <a:moveTo>
                    <a:pt x="2671" y="1541"/>
                  </a:moveTo>
                  <a:lnTo>
                    <a:pt x="2671" y="1541"/>
                  </a:lnTo>
                  <a:lnTo>
                    <a:pt x="2688" y="1547"/>
                  </a:lnTo>
                  <a:lnTo>
                    <a:pt x="2726" y="1554"/>
                  </a:lnTo>
                  <a:moveTo>
                    <a:pt x="2753" y="1560"/>
                  </a:moveTo>
                  <a:lnTo>
                    <a:pt x="2753" y="1560"/>
                  </a:lnTo>
                  <a:lnTo>
                    <a:pt x="2809" y="1571"/>
                  </a:lnTo>
                  <a:moveTo>
                    <a:pt x="2837" y="1576"/>
                  </a:moveTo>
                  <a:lnTo>
                    <a:pt x="2837" y="1576"/>
                  </a:lnTo>
                  <a:lnTo>
                    <a:pt x="2892" y="1587"/>
                  </a:lnTo>
                  <a:moveTo>
                    <a:pt x="2920" y="1593"/>
                  </a:moveTo>
                  <a:lnTo>
                    <a:pt x="2920" y="1593"/>
                  </a:lnTo>
                  <a:lnTo>
                    <a:pt x="2976" y="1604"/>
                  </a:lnTo>
                  <a:moveTo>
                    <a:pt x="3004" y="1609"/>
                  </a:moveTo>
                  <a:lnTo>
                    <a:pt x="3004" y="1609"/>
                  </a:lnTo>
                  <a:lnTo>
                    <a:pt x="3059" y="1620"/>
                  </a:lnTo>
                  <a:moveTo>
                    <a:pt x="3087" y="1626"/>
                  </a:moveTo>
                  <a:lnTo>
                    <a:pt x="3087" y="1626"/>
                  </a:lnTo>
                  <a:lnTo>
                    <a:pt x="3143" y="1637"/>
                  </a:lnTo>
                  <a:moveTo>
                    <a:pt x="3171" y="1642"/>
                  </a:moveTo>
                  <a:lnTo>
                    <a:pt x="3171" y="1642"/>
                  </a:lnTo>
                  <a:lnTo>
                    <a:pt x="3226" y="1653"/>
                  </a:lnTo>
                  <a:moveTo>
                    <a:pt x="3254" y="1659"/>
                  </a:moveTo>
                  <a:lnTo>
                    <a:pt x="3254" y="1659"/>
                  </a:lnTo>
                  <a:lnTo>
                    <a:pt x="3309" y="1672"/>
                  </a:lnTo>
                  <a:moveTo>
                    <a:pt x="3337" y="1678"/>
                  </a:moveTo>
                  <a:lnTo>
                    <a:pt x="3337" y="1678"/>
                  </a:lnTo>
                  <a:lnTo>
                    <a:pt x="3392" y="1690"/>
                  </a:lnTo>
                  <a:moveTo>
                    <a:pt x="3420" y="1697"/>
                  </a:moveTo>
                  <a:lnTo>
                    <a:pt x="3420" y="1697"/>
                  </a:lnTo>
                  <a:lnTo>
                    <a:pt x="3475" y="1709"/>
                  </a:lnTo>
                  <a:moveTo>
                    <a:pt x="3503" y="1715"/>
                  </a:moveTo>
                  <a:lnTo>
                    <a:pt x="3503" y="1715"/>
                  </a:lnTo>
                  <a:lnTo>
                    <a:pt x="3558" y="1728"/>
                  </a:lnTo>
                  <a:moveTo>
                    <a:pt x="3586" y="1734"/>
                  </a:moveTo>
                  <a:lnTo>
                    <a:pt x="3586" y="1734"/>
                  </a:lnTo>
                  <a:lnTo>
                    <a:pt x="3641" y="1747"/>
                  </a:lnTo>
                  <a:moveTo>
                    <a:pt x="3669" y="1753"/>
                  </a:moveTo>
                  <a:lnTo>
                    <a:pt x="3669" y="1753"/>
                  </a:lnTo>
                  <a:lnTo>
                    <a:pt x="3724" y="1765"/>
                  </a:lnTo>
                  <a:moveTo>
                    <a:pt x="3752" y="1772"/>
                  </a:moveTo>
                  <a:lnTo>
                    <a:pt x="3752" y="1772"/>
                  </a:lnTo>
                  <a:lnTo>
                    <a:pt x="3807" y="1784"/>
                  </a:lnTo>
                  <a:moveTo>
                    <a:pt x="3835" y="1790"/>
                  </a:moveTo>
                  <a:lnTo>
                    <a:pt x="3835" y="1790"/>
                  </a:lnTo>
                  <a:lnTo>
                    <a:pt x="3890" y="1803"/>
                  </a:lnTo>
                  <a:moveTo>
                    <a:pt x="3918" y="1809"/>
                  </a:moveTo>
                  <a:lnTo>
                    <a:pt x="3918" y="1809"/>
                  </a:lnTo>
                  <a:lnTo>
                    <a:pt x="3973" y="1821"/>
                  </a:lnTo>
                  <a:moveTo>
                    <a:pt x="4001" y="1828"/>
                  </a:moveTo>
                  <a:lnTo>
                    <a:pt x="4001" y="1828"/>
                  </a:lnTo>
                  <a:lnTo>
                    <a:pt x="4056" y="1840"/>
                  </a:lnTo>
                  <a:moveTo>
                    <a:pt x="4084" y="1846"/>
                  </a:moveTo>
                  <a:lnTo>
                    <a:pt x="4084" y="1846"/>
                  </a:lnTo>
                  <a:lnTo>
                    <a:pt x="4139" y="1859"/>
                  </a:lnTo>
                  <a:moveTo>
                    <a:pt x="4167" y="1865"/>
                  </a:moveTo>
                  <a:lnTo>
                    <a:pt x="4167" y="1865"/>
                  </a:lnTo>
                  <a:lnTo>
                    <a:pt x="4222" y="1878"/>
                  </a:lnTo>
                  <a:moveTo>
                    <a:pt x="4250" y="1884"/>
                  </a:moveTo>
                  <a:lnTo>
                    <a:pt x="4250" y="1884"/>
                  </a:lnTo>
                  <a:lnTo>
                    <a:pt x="4305" y="1896"/>
                  </a:lnTo>
                  <a:moveTo>
                    <a:pt x="4333" y="1902"/>
                  </a:moveTo>
                  <a:lnTo>
                    <a:pt x="4333" y="1902"/>
                  </a:lnTo>
                  <a:lnTo>
                    <a:pt x="4388" y="1915"/>
                  </a:lnTo>
                  <a:moveTo>
                    <a:pt x="4416" y="1921"/>
                  </a:moveTo>
                  <a:lnTo>
                    <a:pt x="4416" y="1921"/>
                  </a:lnTo>
                  <a:lnTo>
                    <a:pt x="4418" y="1922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1442" y="2577"/>
              <a:ext cx="33" cy="35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524" y="2709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1663" y="2821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881" y="3009"/>
              <a:ext cx="34" cy="34"/>
            </a:xfrm>
            <a:custGeom>
              <a:avLst/>
              <a:gdLst>
                <a:gd name="T0" fmla="*/ 0 w 57"/>
                <a:gd name="T1" fmla="*/ 56 h 56"/>
                <a:gd name="T2" fmla="*/ 0 w 57"/>
                <a:gd name="T3" fmla="*/ 56 h 56"/>
                <a:gd name="T4" fmla="*/ 57 w 57"/>
                <a:gd name="T5" fmla="*/ 56 h 56"/>
                <a:gd name="T6" fmla="*/ 57 w 57"/>
                <a:gd name="T7" fmla="*/ 0 h 56"/>
                <a:gd name="T8" fmla="*/ 0 w 57"/>
                <a:gd name="T9" fmla="*/ 0 h 56"/>
                <a:gd name="T10" fmla="*/ 0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0" y="56"/>
                  </a:moveTo>
                  <a:lnTo>
                    <a:pt x="0" y="56"/>
                  </a:lnTo>
                  <a:lnTo>
                    <a:pt x="57" y="5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2152" y="3150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2539" y="3342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2771" y="3412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3055" y="3506"/>
              <a:ext cx="35" cy="34"/>
            </a:xfrm>
            <a:custGeom>
              <a:avLst/>
              <a:gdLst>
                <a:gd name="T0" fmla="*/ 0 w 57"/>
                <a:gd name="T1" fmla="*/ 56 h 56"/>
                <a:gd name="T2" fmla="*/ 0 w 57"/>
                <a:gd name="T3" fmla="*/ 56 h 56"/>
                <a:gd name="T4" fmla="*/ 57 w 57"/>
                <a:gd name="T5" fmla="*/ 56 h 56"/>
                <a:gd name="T6" fmla="*/ 57 w 57"/>
                <a:gd name="T7" fmla="*/ 0 h 56"/>
                <a:gd name="T8" fmla="*/ 0 w 57"/>
                <a:gd name="T9" fmla="*/ 0 h 56"/>
                <a:gd name="T10" fmla="*/ 0 w 57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0" y="56"/>
                  </a:moveTo>
                  <a:lnTo>
                    <a:pt x="0" y="56"/>
                  </a:lnTo>
                  <a:lnTo>
                    <a:pt x="57" y="56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388" y="3572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4095" y="3731"/>
              <a:ext cx="34" cy="34"/>
            </a:xfrm>
            <a:custGeom>
              <a:avLst/>
              <a:gdLst>
                <a:gd name="T0" fmla="*/ 0 w 57"/>
                <a:gd name="T1" fmla="*/ 57 h 57"/>
                <a:gd name="T2" fmla="*/ 0 w 57"/>
                <a:gd name="T3" fmla="*/ 57 h 57"/>
                <a:gd name="T4" fmla="*/ 57 w 57"/>
                <a:gd name="T5" fmla="*/ 57 h 57"/>
                <a:gd name="T6" fmla="*/ 57 w 57"/>
                <a:gd name="T7" fmla="*/ 0 h 57"/>
                <a:gd name="T8" fmla="*/ 0 w 57"/>
                <a:gd name="T9" fmla="*/ 0 h 57"/>
                <a:gd name="T10" fmla="*/ 0 w 57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427" y="429"/>
              <a:ext cx="46" cy="39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557" y="616"/>
              <a:ext cx="46" cy="40"/>
            </a:xfrm>
            <a:custGeom>
              <a:avLst/>
              <a:gdLst>
                <a:gd name="T0" fmla="*/ 39 w 77"/>
                <a:gd name="T1" fmla="*/ 0 h 67"/>
                <a:gd name="T2" fmla="*/ 39 w 77"/>
                <a:gd name="T3" fmla="*/ 0 h 67"/>
                <a:gd name="T4" fmla="*/ 77 w 77"/>
                <a:gd name="T5" fmla="*/ 67 h 67"/>
                <a:gd name="T6" fmla="*/ 0 w 77"/>
                <a:gd name="T7" fmla="*/ 67 h 67"/>
                <a:gd name="T8" fmla="*/ 39 w 7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7">
                  <a:moveTo>
                    <a:pt x="39" y="0"/>
                  </a:moveTo>
                  <a:lnTo>
                    <a:pt x="39" y="0"/>
                  </a:lnTo>
                  <a:lnTo>
                    <a:pt x="77" y="67"/>
                  </a:lnTo>
                  <a:lnTo>
                    <a:pt x="0" y="6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703" y="766"/>
              <a:ext cx="47" cy="41"/>
            </a:xfrm>
            <a:custGeom>
              <a:avLst/>
              <a:gdLst>
                <a:gd name="T0" fmla="*/ 38 w 77"/>
                <a:gd name="T1" fmla="*/ 0 h 67"/>
                <a:gd name="T2" fmla="*/ 38 w 77"/>
                <a:gd name="T3" fmla="*/ 0 h 67"/>
                <a:gd name="T4" fmla="*/ 77 w 77"/>
                <a:gd name="T5" fmla="*/ 67 h 67"/>
                <a:gd name="T6" fmla="*/ 0 w 77"/>
                <a:gd name="T7" fmla="*/ 67 h 67"/>
                <a:gd name="T8" fmla="*/ 38 w 7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7">
                  <a:moveTo>
                    <a:pt x="38" y="0"/>
                  </a:moveTo>
                  <a:lnTo>
                    <a:pt x="38" y="0"/>
                  </a:lnTo>
                  <a:lnTo>
                    <a:pt x="77" y="67"/>
                  </a:lnTo>
                  <a:lnTo>
                    <a:pt x="0" y="6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878" y="945"/>
              <a:ext cx="46" cy="39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2088" y="1123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2550" y="1423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3122" y="1733"/>
              <a:ext cx="46" cy="39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3418" y="1864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3758" y="1996"/>
              <a:ext cx="45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4144" y="2136"/>
              <a:ext cx="47" cy="40"/>
            </a:xfrm>
            <a:custGeom>
              <a:avLst/>
              <a:gdLst>
                <a:gd name="T0" fmla="*/ 38 w 77"/>
                <a:gd name="T1" fmla="*/ 0 h 66"/>
                <a:gd name="T2" fmla="*/ 38 w 77"/>
                <a:gd name="T3" fmla="*/ 0 h 66"/>
                <a:gd name="T4" fmla="*/ 77 w 77"/>
                <a:gd name="T5" fmla="*/ 66 h 66"/>
                <a:gd name="T6" fmla="*/ 0 w 77"/>
                <a:gd name="T7" fmla="*/ 66 h 66"/>
                <a:gd name="T8" fmla="*/ 38 w 7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6">
                  <a:moveTo>
                    <a:pt x="38" y="0"/>
                  </a:moveTo>
                  <a:lnTo>
                    <a:pt x="38" y="0"/>
                  </a:lnTo>
                  <a:lnTo>
                    <a:pt x="77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1414" y="1030"/>
              <a:ext cx="34" cy="33"/>
            </a:xfrm>
            <a:custGeom>
              <a:avLst/>
              <a:gdLst>
                <a:gd name="T0" fmla="*/ 56 w 56"/>
                <a:gd name="T1" fmla="*/ 27 h 55"/>
                <a:gd name="T2" fmla="*/ 56 w 56"/>
                <a:gd name="T3" fmla="*/ 27 h 55"/>
                <a:gd name="T4" fmla="*/ 54 w 56"/>
                <a:gd name="T5" fmla="*/ 38 h 55"/>
                <a:gd name="T6" fmla="*/ 48 w 56"/>
                <a:gd name="T7" fmla="*/ 47 h 55"/>
                <a:gd name="T8" fmla="*/ 38 w 56"/>
                <a:gd name="T9" fmla="*/ 53 h 55"/>
                <a:gd name="T10" fmla="*/ 28 w 56"/>
                <a:gd name="T11" fmla="*/ 55 h 55"/>
                <a:gd name="T12" fmla="*/ 17 w 56"/>
                <a:gd name="T13" fmla="*/ 53 h 55"/>
                <a:gd name="T14" fmla="*/ 8 w 56"/>
                <a:gd name="T15" fmla="*/ 47 h 55"/>
                <a:gd name="T16" fmla="*/ 2 w 56"/>
                <a:gd name="T17" fmla="*/ 38 h 55"/>
                <a:gd name="T18" fmla="*/ 0 w 56"/>
                <a:gd name="T19" fmla="*/ 27 h 55"/>
                <a:gd name="T20" fmla="*/ 2 w 56"/>
                <a:gd name="T21" fmla="*/ 17 h 55"/>
                <a:gd name="T22" fmla="*/ 8 w 56"/>
                <a:gd name="T23" fmla="*/ 8 h 55"/>
                <a:gd name="T24" fmla="*/ 17 w 56"/>
                <a:gd name="T25" fmla="*/ 2 h 55"/>
                <a:gd name="T26" fmla="*/ 28 w 56"/>
                <a:gd name="T27" fmla="*/ 0 h 55"/>
                <a:gd name="T28" fmla="*/ 38 w 56"/>
                <a:gd name="T29" fmla="*/ 2 h 55"/>
                <a:gd name="T30" fmla="*/ 48 w 56"/>
                <a:gd name="T31" fmla="*/ 8 h 55"/>
                <a:gd name="T32" fmla="*/ 54 w 56"/>
                <a:gd name="T33" fmla="*/ 17 h 55"/>
                <a:gd name="T34" fmla="*/ 56 w 56"/>
                <a:gd name="T35" fmla="*/ 27 h 55"/>
                <a:gd name="T36" fmla="*/ 56 w 5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5">
                  <a:moveTo>
                    <a:pt x="56" y="27"/>
                  </a:moveTo>
                  <a:lnTo>
                    <a:pt x="56" y="27"/>
                  </a:lnTo>
                  <a:cubicBezTo>
                    <a:pt x="56" y="31"/>
                    <a:pt x="55" y="35"/>
                    <a:pt x="54" y="38"/>
                  </a:cubicBezTo>
                  <a:cubicBezTo>
                    <a:pt x="52" y="41"/>
                    <a:pt x="50" y="45"/>
                    <a:pt x="48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2" y="55"/>
                    <a:pt x="28" y="55"/>
                  </a:cubicBezTo>
                  <a:cubicBezTo>
                    <a:pt x="24" y="55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3"/>
                    <a:pt x="5" y="10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0"/>
                    <a:pt x="52" y="13"/>
                    <a:pt x="54" y="17"/>
                  </a:cubicBezTo>
                  <a:cubicBezTo>
                    <a:pt x="55" y="20"/>
                    <a:pt x="56" y="24"/>
                    <a:pt x="56" y="27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1519" y="113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3 w 56"/>
                <a:gd name="T5" fmla="*/ 39 h 56"/>
                <a:gd name="T6" fmla="*/ 47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8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7 w 56"/>
                <a:gd name="T31" fmla="*/ 8 h 56"/>
                <a:gd name="T32" fmla="*/ 53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6"/>
                    <a:pt x="53" y="39"/>
                  </a:cubicBezTo>
                  <a:cubicBezTo>
                    <a:pt x="52" y="42"/>
                    <a:pt x="50" y="45"/>
                    <a:pt x="47" y="48"/>
                  </a:cubicBezTo>
                  <a:cubicBezTo>
                    <a:pt x="45" y="51"/>
                    <a:pt x="42" y="53"/>
                    <a:pt x="38" y="54"/>
                  </a:cubicBezTo>
                  <a:cubicBezTo>
                    <a:pt x="35" y="55"/>
                    <a:pt x="31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3" y="53"/>
                    <a:pt x="10" y="51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0" y="36"/>
                    <a:pt x="0" y="32"/>
                    <a:pt x="0" y="28"/>
                  </a:cubicBezTo>
                  <a:cubicBezTo>
                    <a:pt x="0" y="24"/>
                    <a:pt x="0" y="21"/>
                    <a:pt x="2" y="18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0" y="6"/>
                    <a:pt x="13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4"/>
                    <a:pt x="45" y="6"/>
                    <a:pt x="47" y="8"/>
                  </a:cubicBezTo>
                  <a:cubicBezTo>
                    <a:pt x="50" y="11"/>
                    <a:pt x="52" y="14"/>
                    <a:pt x="53" y="18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1673" y="1255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8 h 56"/>
                <a:gd name="T22" fmla="*/ 9 w 56"/>
                <a:gd name="T23" fmla="*/ 9 h 56"/>
                <a:gd name="T24" fmla="*/ 18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9 h 56"/>
                <a:gd name="T32" fmla="*/ 54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6"/>
                    <a:pt x="54" y="39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5" y="51"/>
                    <a:pt x="42" y="53"/>
                    <a:pt x="39" y="54"/>
                  </a:cubicBezTo>
                  <a:cubicBezTo>
                    <a:pt x="36" y="55"/>
                    <a:pt x="32" y="56"/>
                    <a:pt x="28" y="56"/>
                  </a:cubicBezTo>
                  <a:cubicBezTo>
                    <a:pt x="25" y="56"/>
                    <a:pt x="21" y="55"/>
                    <a:pt x="18" y="54"/>
                  </a:cubicBezTo>
                  <a:cubicBezTo>
                    <a:pt x="14" y="53"/>
                    <a:pt x="11" y="51"/>
                    <a:pt x="9" y="48"/>
                  </a:cubicBezTo>
                  <a:cubicBezTo>
                    <a:pt x="6" y="45"/>
                    <a:pt x="4" y="42"/>
                    <a:pt x="2" y="39"/>
                  </a:cubicBezTo>
                  <a:cubicBezTo>
                    <a:pt x="1" y="36"/>
                    <a:pt x="0" y="32"/>
                    <a:pt x="0" y="28"/>
                  </a:cubicBezTo>
                  <a:cubicBezTo>
                    <a:pt x="0" y="25"/>
                    <a:pt x="1" y="21"/>
                    <a:pt x="2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1" y="6"/>
                    <a:pt x="14" y="4"/>
                    <a:pt x="18" y="2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4"/>
                    <a:pt x="45" y="6"/>
                    <a:pt x="48" y="9"/>
                  </a:cubicBezTo>
                  <a:cubicBezTo>
                    <a:pt x="51" y="11"/>
                    <a:pt x="53" y="14"/>
                    <a:pt x="54" y="18"/>
                  </a:cubicBezTo>
                  <a:cubicBezTo>
                    <a:pt x="56" y="21"/>
                    <a:pt x="56" y="25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1972" y="1490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3 w 56"/>
                <a:gd name="T17" fmla="*/ 38 h 56"/>
                <a:gd name="T18" fmla="*/ 0 w 56"/>
                <a:gd name="T19" fmla="*/ 28 h 56"/>
                <a:gd name="T20" fmla="*/ 3 w 56"/>
                <a:gd name="T21" fmla="*/ 17 h 56"/>
                <a:gd name="T22" fmla="*/ 9 w 56"/>
                <a:gd name="T23" fmla="*/ 8 h 56"/>
                <a:gd name="T24" fmla="*/ 18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5"/>
                    <a:pt x="54" y="38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6" y="55"/>
                    <a:pt x="32" y="56"/>
                    <a:pt x="28" y="56"/>
                  </a:cubicBezTo>
                  <a:cubicBezTo>
                    <a:pt x="25" y="56"/>
                    <a:pt x="21" y="55"/>
                    <a:pt x="18" y="54"/>
                  </a:cubicBezTo>
                  <a:cubicBezTo>
                    <a:pt x="14" y="52"/>
                    <a:pt x="11" y="50"/>
                    <a:pt x="9" y="48"/>
                  </a:cubicBezTo>
                  <a:cubicBezTo>
                    <a:pt x="6" y="45"/>
                    <a:pt x="4" y="42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3" y="17"/>
                  </a:cubicBezTo>
                  <a:cubicBezTo>
                    <a:pt x="4" y="14"/>
                    <a:pt x="6" y="11"/>
                    <a:pt x="9" y="8"/>
                  </a:cubicBezTo>
                  <a:cubicBezTo>
                    <a:pt x="11" y="5"/>
                    <a:pt x="14" y="3"/>
                    <a:pt x="18" y="2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1" y="11"/>
                    <a:pt x="53" y="14"/>
                    <a:pt x="54" y="17"/>
                  </a:cubicBezTo>
                  <a:cubicBezTo>
                    <a:pt x="56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2373" y="1687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8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1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2" y="0"/>
                    <a:pt x="35" y="1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2818" y="1855"/>
              <a:ext cx="34" cy="34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9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8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1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6"/>
                    <a:pt x="14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4"/>
                    <a:pt x="45" y="6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3084" y="1968"/>
              <a:ext cx="33" cy="33"/>
            </a:xfrm>
            <a:custGeom>
              <a:avLst/>
              <a:gdLst>
                <a:gd name="T0" fmla="*/ 56 w 56"/>
                <a:gd name="T1" fmla="*/ 27 h 55"/>
                <a:gd name="T2" fmla="*/ 56 w 56"/>
                <a:gd name="T3" fmla="*/ 27 h 55"/>
                <a:gd name="T4" fmla="*/ 53 w 56"/>
                <a:gd name="T5" fmla="*/ 38 h 55"/>
                <a:gd name="T6" fmla="*/ 47 w 56"/>
                <a:gd name="T7" fmla="*/ 47 h 55"/>
                <a:gd name="T8" fmla="*/ 38 w 56"/>
                <a:gd name="T9" fmla="*/ 53 h 55"/>
                <a:gd name="T10" fmla="*/ 28 w 56"/>
                <a:gd name="T11" fmla="*/ 55 h 55"/>
                <a:gd name="T12" fmla="*/ 17 w 56"/>
                <a:gd name="T13" fmla="*/ 53 h 55"/>
                <a:gd name="T14" fmla="*/ 8 w 56"/>
                <a:gd name="T15" fmla="*/ 47 h 55"/>
                <a:gd name="T16" fmla="*/ 2 w 56"/>
                <a:gd name="T17" fmla="*/ 38 h 55"/>
                <a:gd name="T18" fmla="*/ 0 w 56"/>
                <a:gd name="T19" fmla="*/ 27 h 55"/>
                <a:gd name="T20" fmla="*/ 2 w 56"/>
                <a:gd name="T21" fmla="*/ 17 h 55"/>
                <a:gd name="T22" fmla="*/ 8 w 56"/>
                <a:gd name="T23" fmla="*/ 8 h 55"/>
                <a:gd name="T24" fmla="*/ 17 w 56"/>
                <a:gd name="T25" fmla="*/ 2 h 55"/>
                <a:gd name="T26" fmla="*/ 28 w 56"/>
                <a:gd name="T27" fmla="*/ 0 h 55"/>
                <a:gd name="T28" fmla="*/ 38 w 56"/>
                <a:gd name="T29" fmla="*/ 2 h 55"/>
                <a:gd name="T30" fmla="*/ 47 w 56"/>
                <a:gd name="T31" fmla="*/ 8 h 55"/>
                <a:gd name="T32" fmla="*/ 53 w 56"/>
                <a:gd name="T33" fmla="*/ 17 h 55"/>
                <a:gd name="T34" fmla="*/ 56 w 56"/>
                <a:gd name="T35" fmla="*/ 27 h 55"/>
                <a:gd name="T36" fmla="*/ 56 w 5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5">
                  <a:moveTo>
                    <a:pt x="56" y="27"/>
                  </a:moveTo>
                  <a:lnTo>
                    <a:pt x="56" y="27"/>
                  </a:lnTo>
                  <a:cubicBezTo>
                    <a:pt x="56" y="31"/>
                    <a:pt x="55" y="35"/>
                    <a:pt x="53" y="38"/>
                  </a:cubicBezTo>
                  <a:cubicBezTo>
                    <a:pt x="52" y="41"/>
                    <a:pt x="50" y="45"/>
                    <a:pt x="47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1" y="55"/>
                    <a:pt x="28" y="55"/>
                  </a:cubicBezTo>
                  <a:cubicBezTo>
                    <a:pt x="24" y="55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4"/>
                    <a:pt x="0" y="20"/>
                    <a:pt x="2" y="17"/>
                  </a:cubicBezTo>
                  <a:cubicBezTo>
                    <a:pt x="3" y="13"/>
                    <a:pt x="5" y="10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7" y="8"/>
                  </a:cubicBezTo>
                  <a:cubicBezTo>
                    <a:pt x="50" y="10"/>
                    <a:pt x="52" y="13"/>
                    <a:pt x="53" y="17"/>
                  </a:cubicBezTo>
                  <a:cubicBezTo>
                    <a:pt x="55" y="20"/>
                    <a:pt x="56" y="24"/>
                    <a:pt x="56" y="27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3390" y="204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9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8 w 56"/>
                <a:gd name="T13" fmla="*/ 54 h 56"/>
                <a:gd name="T14" fmla="*/ 9 w 56"/>
                <a:gd name="T15" fmla="*/ 48 h 56"/>
                <a:gd name="T16" fmla="*/ 3 w 56"/>
                <a:gd name="T17" fmla="*/ 39 h 56"/>
                <a:gd name="T18" fmla="*/ 0 w 56"/>
                <a:gd name="T19" fmla="*/ 28 h 56"/>
                <a:gd name="T20" fmla="*/ 3 w 56"/>
                <a:gd name="T21" fmla="*/ 18 h 56"/>
                <a:gd name="T22" fmla="*/ 9 w 56"/>
                <a:gd name="T23" fmla="*/ 9 h 56"/>
                <a:gd name="T24" fmla="*/ 18 w 56"/>
                <a:gd name="T25" fmla="*/ 3 h 56"/>
                <a:gd name="T26" fmla="*/ 28 w 56"/>
                <a:gd name="T27" fmla="*/ 0 h 56"/>
                <a:gd name="T28" fmla="*/ 39 w 56"/>
                <a:gd name="T29" fmla="*/ 3 h 56"/>
                <a:gd name="T30" fmla="*/ 48 w 56"/>
                <a:gd name="T31" fmla="*/ 9 h 56"/>
                <a:gd name="T32" fmla="*/ 54 w 56"/>
                <a:gd name="T33" fmla="*/ 18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6" y="36"/>
                    <a:pt x="54" y="39"/>
                  </a:cubicBezTo>
                  <a:cubicBezTo>
                    <a:pt x="53" y="42"/>
                    <a:pt x="51" y="45"/>
                    <a:pt x="48" y="48"/>
                  </a:cubicBezTo>
                  <a:cubicBezTo>
                    <a:pt x="46" y="51"/>
                    <a:pt x="43" y="53"/>
                    <a:pt x="39" y="54"/>
                  </a:cubicBezTo>
                  <a:cubicBezTo>
                    <a:pt x="36" y="56"/>
                    <a:pt x="32" y="56"/>
                    <a:pt x="28" y="56"/>
                  </a:cubicBezTo>
                  <a:cubicBezTo>
                    <a:pt x="25" y="56"/>
                    <a:pt x="21" y="56"/>
                    <a:pt x="18" y="54"/>
                  </a:cubicBezTo>
                  <a:cubicBezTo>
                    <a:pt x="14" y="53"/>
                    <a:pt x="11" y="51"/>
                    <a:pt x="9" y="48"/>
                  </a:cubicBezTo>
                  <a:cubicBezTo>
                    <a:pt x="6" y="45"/>
                    <a:pt x="4" y="42"/>
                    <a:pt x="3" y="39"/>
                  </a:cubicBezTo>
                  <a:cubicBezTo>
                    <a:pt x="1" y="36"/>
                    <a:pt x="0" y="32"/>
                    <a:pt x="0" y="28"/>
                  </a:cubicBezTo>
                  <a:cubicBezTo>
                    <a:pt x="0" y="25"/>
                    <a:pt x="1" y="21"/>
                    <a:pt x="3" y="18"/>
                  </a:cubicBezTo>
                  <a:cubicBezTo>
                    <a:pt x="4" y="14"/>
                    <a:pt x="6" y="11"/>
                    <a:pt x="9" y="9"/>
                  </a:cubicBezTo>
                  <a:cubicBezTo>
                    <a:pt x="11" y="6"/>
                    <a:pt x="14" y="4"/>
                    <a:pt x="18" y="3"/>
                  </a:cubicBezTo>
                  <a:cubicBezTo>
                    <a:pt x="21" y="1"/>
                    <a:pt x="25" y="0"/>
                    <a:pt x="28" y="0"/>
                  </a:cubicBezTo>
                  <a:cubicBezTo>
                    <a:pt x="32" y="0"/>
                    <a:pt x="36" y="1"/>
                    <a:pt x="39" y="3"/>
                  </a:cubicBezTo>
                  <a:cubicBezTo>
                    <a:pt x="42" y="4"/>
                    <a:pt x="45" y="6"/>
                    <a:pt x="48" y="9"/>
                  </a:cubicBezTo>
                  <a:cubicBezTo>
                    <a:pt x="51" y="11"/>
                    <a:pt x="53" y="14"/>
                    <a:pt x="54" y="18"/>
                  </a:cubicBezTo>
                  <a:cubicBezTo>
                    <a:pt x="56" y="21"/>
                    <a:pt x="56" y="25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3736" y="2137"/>
              <a:ext cx="34" cy="34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7 h 56"/>
                <a:gd name="T8" fmla="*/ 38 w 56"/>
                <a:gd name="T9" fmla="*/ 53 h 56"/>
                <a:gd name="T10" fmla="*/ 28 w 56"/>
                <a:gd name="T11" fmla="*/ 56 h 56"/>
                <a:gd name="T12" fmla="*/ 17 w 56"/>
                <a:gd name="T13" fmla="*/ 53 h 56"/>
                <a:gd name="T14" fmla="*/ 8 w 56"/>
                <a:gd name="T15" fmla="*/ 47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1"/>
                    <a:pt x="55" y="35"/>
                    <a:pt x="54" y="38"/>
                  </a:cubicBezTo>
                  <a:cubicBezTo>
                    <a:pt x="52" y="42"/>
                    <a:pt x="50" y="45"/>
                    <a:pt x="48" y="47"/>
                  </a:cubicBezTo>
                  <a:cubicBezTo>
                    <a:pt x="45" y="50"/>
                    <a:pt x="42" y="52"/>
                    <a:pt x="38" y="53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0" y="55"/>
                    <a:pt x="17" y="53"/>
                  </a:cubicBezTo>
                  <a:cubicBezTo>
                    <a:pt x="14" y="52"/>
                    <a:pt x="11" y="50"/>
                    <a:pt x="8" y="47"/>
                  </a:cubicBezTo>
                  <a:cubicBezTo>
                    <a:pt x="5" y="45"/>
                    <a:pt x="3" y="42"/>
                    <a:pt x="2" y="38"/>
                  </a:cubicBezTo>
                  <a:cubicBezTo>
                    <a:pt x="1" y="35"/>
                    <a:pt x="0" y="31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0" y="0"/>
                    <a:pt x="24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4095" y="2231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4 w 56"/>
                <a:gd name="T5" fmla="*/ 38 h 56"/>
                <a:gd name="T6" fmla="*/ 48 w 56"/>
                <a:gd name="T7" fmla="*/ 48 h 56"/>
                <a:gd name="T8" fmla="*/ 39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8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9 w 56"/>
                <a:gd name="T29" fmla="*/ 2 h 56"/>
                <a:gd name="T30" fmla="*/ 48 w 56"/>
                <a:gd name="T31" fmla="*/ 8 h 56"/>
                <a:gd name="T32" fmla="*/ 54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4" y="38"/>
                  </a:cubicBezTo>
                  <a:cubicBezTo>
                    <a:pt x="52" y="42"/>
                    <a:pt x="50" y="45"/>
                    <a:pt x="48" y="48"/>
                  </a:cubicBezTo>
                  <a:cubicBezTo>
                    <a:pt x="45" y="50"/>
                    <a:pt x="42" y="52"/>
                    <a:pt x="39" y="54"/>
                  </a:cubicBezTo>
                  <a:cubicBezTo>
                    <a:pt x="35" y="55"/>
                    <a:pt x="32" y="56"/>
                    <a:pt x="28" y="56"/>
                  </a:cubicBezTo>
                  <a:cubicBezTo>
                    <a:pt x="24" y="56"/>
                    <a:pt x="21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6" y="45"/>
                    <a:pt x="4" y="42"/>
                    <a:pt x="2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0" y="24"/>
                    <a:pt x="1" y="20"/>
                    <a:pt x="2" y="17"/>
                  </a:cubicBezTo>
                  <a:cubicBezTo>
                    <a:pt x="4" y="14"/>
                    <a:pt x="6" y="11"/>
                    <a:pt x="8" y="8"/>
                  </a:cubicBezTo>
                  <a:cubicBezTo>
                    <a:pt x="11" y="5"/>
                    <a:pt x="14" y="3"/>
                    <a:pt x="17" y="2"/>
                  </a:cubicBezTo>
                  <a:cubicBezTo>
                    <a:pt x="21" y="1"/>
                    <a:pt x="24" y="0"/>
                    <a:pt x="28" y="0"/>
                  </a:cubicBezTo>
                  <a:cubicBezTo>
                    <a:pt x="32" y="0"/>
                    <a:pt x="35" y="1"/>
                    <a:pt x="39" y="2"/>
                  </a:cubicBezTo>
                  <a:cubicBezTo>
                    <a:pt x="42" y="3"/>
                    <a:pt x="45" y="5"/>
                    <a:pt x="48" y="8"/>
                  </a:cubicBezTo>
                  <a:cubicBezTo>
                    <a:pt x="50" y="11"/>
                    <a:pt x="52" y="14"/>
                    <a:pt x="54" y="17"/>
                  </a:cubicBezTo>
                  <a:cubicBezTo>
                    <a:pt x="55" y="20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1150" y="3149"/>
              <a:ext cx="40" cy="56"/>
            </a:xfrm>
            <a:custGeom>
              <a:avLst/>
              <a:gdLst>
                <a:gd name="T0" fmla="*/ 40 w 66"/>
                <a:gd name="T1" fmla="*/ 60 h 93"/>
                <a:gd name="T2" fmla="*/ 40 w 66"/>
                <a:gd name="T3" fmla="*/ 60 h 93"/>
                <a:gd name="T4" fmla="*/ 40 w 66"/>
                <a:gd name="T5" fmla="*/ 18 h 93"/>
                <a:gd name="T6" fmla="*/ 11 w 66"/>
                <a:gd name="T7" fmla="*/ 60 h 93"/>
                <a:gd name="T8" fmla="*/ 40 w 66"/>
                <a:gd name="T9" fmla="*/ 60 h 93"/>
                <a:gd name="T10" fmla="*/ 41 w 66"/>
                <a:gd name="T11" fmla="*/ 93 h 93"/>
                <a:gd name="T12" fmla="*/ 41 w 66"/>
                <a:gd name="T13" fmla="*/ 93 h 93"/>
                <a:gd name="T14" fmla="*/ 41 w 66"/>
                <a:gd name="T15" fmla="*/ 70 h 93"/>
                <a:gd name="T16" fmla="*/ 0 w 66"/>
                <a:gd name="T17" fmla="*/ 70 h 93"/>
                <a:gd name="T18" fmla="*/ 0 w 66"/>
                <a:gd name="T19" fmla="*/ 59 h 93"/>
                <a:gd name="T20" fmla="*/ 42 w 66"/>
                <a:gd name="T21" fmla="*/ 0 h 93"/>
                <a:gd name="T22" fmla="*/ 52 w 66"/>
                <a:gd name="T23" fmla="*/ 0 h 93"/>
                <a:gd name="T24" fmla="*/ 52 w 66"/>
                <a:gd name="T25" fmla="*/ 60 h 93"/>
                <a:gd name="T26" fmla="*/ 66 w 66"/>
                <a:gd name="T27" fmla="*/ 60 h 93"/>
                <a:gd name="T28" fmla="*/ 66 w 66"/>
                <a:gd name="T29" fmla="*/ 70 h 93"/>
                <a:gd name="T30" fmla="*/ 52 w 66"/>
                <a:gd name="T31" fmla="*/ 70 h 93"/>
                <a:gd name="T32" fmla="*/ 52 w 66"/>
                <a:gd name="T33" fmla="*/ 93 h 93"/>
                <a:gd name="T34" fmla="*/ 41 w 66"/>
                <a:gd name="T3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93">
                  <a:moveTo>
                    <a:pt x="40" y="60"/>
                  </a:moveTo>
                  <a:lnTo>
                    <a:pt x="40" y="60"/>
                  </a:lnTo>
                  <a:lnTo>
                    <a:pt x="40" y="18"/>
                  </a:lnTo>
                  <a:lnTo>
                    <a:pt x="11" y="60"/>
                  </a:lnTo>
                  <a:lnTo>
                    <a:pt x="40" y="60"/>
                  </a:lnTo>
                  <a:close/>
                  <a:moveTo>
                    <a:pt x="41" y="93"/>
                  </a:moveTo>
                  <a:lnTo>
                    <a:pt x="41" y="93"/>
                  </a:lnTo>
                  <a:lnTo>
                    <a:pt x="41" y="70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60"/>
                  </a:lnTo>
                  <a:lnTo>
                    <a:pt x="66" y="60"/>
                  </a:lnTo>
                  <a:lnTo>
                    <a:pt x="66" y="70"/>
                  </a:lnTo>
                  <a:lnTo>
                    <a:pt x="52" y="70"/>
                  </a:lnTo>
                  <a:lnTo>
                    <a:pt x="52" y="93"/>
                  </a:lnTo>
                  <a:lnTo>
                    <a:pt x="41" y="9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1195" y="3149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1151" y="2211"/>
              <a:ext cx="38" cy="57"/>
            </a:xfrm>
            <a:custGeom>
              <a:avLst/>
              <a:gdLst>
                <a:gd name="T0" fmla="*/ 12 w 64"/>
                <a:gd name="T1" fmla="*/ 68 h 94"/>
                <a:gd name="T2" fmla="*/ 12 w 64"/>
                <a:gd name="T3" fmla="*/ 68 h 94"/>
                <a:gd name="T4" fmla="*/ 21 w 64"/>
                <a:gd name="T5" fmla="*/ 82 h 94"/>
                <a:gd name="T6" fmla="*/ 31 w 64"/>
                <a:gd name="T7" fmla="*/ 84 h 94"/>
                <a:gd name="T8" fmla="*/ 46 w 64"/>
                <a:gd name="T9" fmla="*/ 77 h 94"/>
                <a:gd name="T10" fmla="*/ 51 w 64"/>
                <a:gd name="T11" fmla="*/ 63 h 94"/>
                <a:gd name="T12" fmla="*/ 45 w 64"/>
                <a:gd name="T13" fmla="*/ 48 h 94"/>
                <a:gd name="T14" fmla="*/ 31 w 64"/>
                <a:gd name="T15" fmla="*/ 42 h 94"/>
                <a:gd name="T16" fmla="*/ 21 w 64"/>
                <a:gd name="T17" fmla="*/ 45 h 94"/>
                <a:gd name="T18" fmla="*/ 13 w 64"/>
                <a:gd name="T19" fmla="*/ 51 h 94"/>
                <a:gd name="T20" fmla="*/ 3 w 64"/>
                <a:gd name="T21" fmla="*/ 50 h 94"/>
                <a:gd name="T22" fmla="*/ 10 w 64"/>
                <a:gd name="T23" fmla="*/ 0 h 94"/>
                <a:gd name="T24" fmla="*/ 59 w 64"/>
                <a:gd name="T25" fmla="*/ 0 h 94"/>
                <a:gd name="T26" fmla="*/ 59 w 64"/>
                <a:gd name="T27" fmla="*/ 12 h 94"/>
                <a:gd name="T28" fmla="*/ 19 w 64"/>
                <a:gd name="T29" fmla="*/ 12 h 94"/>
                <a:gd name="T30" fmla="*/ 15 w 64"/>
                <a:gd name="T31" fmla="*/ 38 h 94"/>
                <a:gd name="T32" fmla="*/ 21 w 64"/>
                <a:gd name="T33" fmla="*/ 34 h 94"/>
                <a:gd name="T34" fmla="*/ 33 w 64"/>
                <a:gd name="T35" fmla="*/ 32 h 94"/>
                <a:gd name="T36" fmla="*/ 55 w 64"/>
                <a:gd name="T37" fmla="*/ 40 h 94"/>
                <a:gd name="T38" fmla="*/ 64 w 64"/>
                <a:gd name="T39" fmla="*/ 61 h 94"/>
                <a:gd name="T40" fmla="*/ 56 w 64"/>
                <a:gd name="T41" fmla="*/ 84 h 94"/>
                <a:gd name="T42" fmla="*/ 30 w 64"/>
                <a:gd name="T43" fmla="*/ 94 h 94"/>
                <a:gd name="T44" fmla="*/ 10 w 64"/>
                <a:gd name="T45" fmla="*/ 88 h 94"/>
                <a:gd name="T46" fmla="*/ 0 w 64"/>
                <a:gd name="T47" fmla="*/ 68 h 94"/>
                <a:gd name="T48" fmla="*/ 12 w 64"/>
                <a:gd name="T49" fmla="*/ 6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4">
                  <a:moveTo>
                    <a:pt x="12" y="68"/>
                  </a:moveTo>
                  <a:lnTo>
                    <a:pt x="12" y="68"/>
                  </a:lnTo>
                  <a:cubicBezTo>
                    <a:pt x="13" y="75"/>
                    <a:pt x="16" y="79"/>
                    <a:pt x="21" y="82"/>
                  </a:cubicBezTo>
                  <a:cubicBezTo>
                    <a:pt x="24" y="83"/>
                    <a:pt x="27" y="84"/>
                    <a:pt x="31" y="84"/>
                  </a:cubicBezTo>
                  <a:cubicBezTo>
                    <a:pt x="38" y="84"/>
                    <a:pt x="43" y="82"/>
                    <a:pt x="46" y="77"/>
                  </a:cubicBezTo>
                  <a:cubicBezTo>
                    <a:pt x="50" y="73"/>
                    <a:pt x="51" y="68"/>
                    <a:pt x="51" y="63"/>
                  </a:cubicBezTo>
                  <a:cubicBezTo>
                    <a:pt x="51" y="56"/>
                    <a:pt x="49" y="51"/>
                    <a:pt x="45" y="48"/>
                  </a:cubicBezTo>
                  <a:cubicBezTo>
                    <a:pt x="41" y="44"/>
                    <a:pt x="37" y="42"/>
                    <a:pt x="31" y="42"/>
                  </a:cubicBezTo>
                  <a:cubicBezTo>
                    <a:pt x="27" y="42"/>
                    <a:pt x="23" y="43"/>
                    <a:pt x="21" y="45"/>
                  </a:cubicBezTo>
                  <a:cubicBezTo>
                    <a:pt x="18" y="46"/>
                    <a:pt x="15" y="48"/>
                    <a:pt x="13" y="51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9" y="0"/>
                  </a:lnTo>
                  <a:lnTo>
                    <a:pt x="59" y="12"/>
                  </a:lnTo>
                  <a:lnTo>
                    <a:pt x="19" y="12"/>
                  </a:lnTo>
                  <a:lnTo>
                    <a:pt x="15" y="38"/>
                  </a:lnTo>
                  <a:cubicBezTo>
                    <a:pt x="17" y="36"/>
                    <a:pt x="19" y="35"/>
                    <a:pt x="21" y="34"/>
                  </a:cubicBezTo>
                  <a:cubicBezTo>
                    <a:pt x="25" y="32"/>
                    <a:pt x="29" y="32"/>
                    <a:pt x="33" y="32"/>
                  </a:cubicBezTo>
                  <a:cubicBezTo>
                    <a:pt x="42" y="32"/>
                    <a:pt x="49" y="34"/>
                    <a:pt x="55" y="40"/>
                  </a:cubicBezTo>
                  <a:cubicBezTo>
                    <a:pt x="61" y="45"/>
                    <a:pt x="64" y="52"/>
                    <a:pt x="64" y="61"/>
                  </a:cubicBezTo>
                  <a:cubicBezTo>
                    <a:pt x="64" y="70"/>
                    <a:pt x="61" y="77"/>
                    <a:pt x="56" y="84"/>
                  </a:cubicBezTo>
                  <a:cubicBezTo>
                    <a:pt x="50" y="91"/>
                    <a:pt x="42" y="94"/>
                    <a:pt x="30" y="94"/>
                  </a:cubicBezTo>
                  <a:cubicBezTo>
                    <a:pt x="22" y="94"/>
                    <a:pt x="15" y="92"/>
                    <a:pt x="10" y="88"/>
                  </a:cubicBezTo>
                  <a:cubicBezTo>
                    <a:pt x="4" y="84"/>
                    <a:pt x="0" y="77"/>
                    <a:pt x="0" y="68"/>
                  </a:cubicBezTo>
                  <a:lnTo>
                    <a:pt x="12" y="68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1195" y="2211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1151" y="1272"/>
              <a:ext cx="38" cy="58"/>
            </a:xfrm>
            <a:custGeom>
              <a:avLst/>
              <a:gdLst>
                <a:gd name="T0" fmla="*/ 34 w 64"/>
                <a:gd name="T1" fmla="*/ 0 h 96"/>
                <a:gd name="T2" fmla="*/ 34 w 64"/>
                <a:gd name="T3" fmla="*/ 0 h 96"/>
                <a:gd name="T4" fmla="*/ 56 w 64"/>
                <a:gd name="T5" fmla="*/ 9 h 96"/>
                <a:gd name="T6" fmla="*/ 62 w 64"/>
                <a:gd name="T7" fmla="*/ 25 h 96"/>
                <a:gd name="T8" fmla="*/ 51 w 64"/>
                <a:gd name="T9" fmla="*/ 25 h 96"/>
                <a:gd name="T10" fmla="*/ 47 w 64"/>
                <a:gd name="T11" fmla="*/ 17 h 96"/>
                <a:gd name="T12" fmla="*/ 35 w 64"/>
                <a:gd name="T13" fmla="*/ 11 h 96"/>
                <a:gd name="T14" fmla="*/ 19 w 64"/>
                <a:gd name="T15" fmla="*/ 20 h 96"/>
                <a:gd name="T16" fmla="*/ 13 w 64"/>
                <a:gd name="T17" fmla="*/ 46 h 96"/>
                <a:gd name="T18" fmla="*/ 23 w 64"/>
                <a:gd name="T19" fmla="*/ 37 h 96"/>
                <a:gd name="T20" fmla="*/ 35 w 64"/>
                <a:gd name="T21" fmla="*/ 34 h 96"/>
                <a:gd name="T22" fmla="*/ 56 w 64"/>
                <a:gd name="T23" fmla="*/ 42 h 96"/>
                <a:gd name="T24" fmla="*/ 64 w 64"/>
                <a:gd name="T25" fmla="*/ 64 h 96"/>
                <a:gd name="T26" fmla="*/ 56 w 64"/>
                <a:gd name="T27" fmla="*/ 86 h 96"/>
                <a:gd name="T28" fmla="*/ 32 w 64"/>
                <a:gd name="T29" fmla="*/ 96 h 96"/>
                <a:gd name="T30" fmla="*/ 10 w 64"/>
                <a:gd name="T31" fmla="*/ 86 h 96"/>
                <a:gd name="T32" fmla="*/ 0 w 64"/>
                <a:gd name="T33" fmla="*/ 53 h 96"/>
                <a:gd name="T34" fmla="*/ 5 w 64"/>
                <a:gd name="T35" fmla="*/ 24 h 96"/>
                <a:gd name="T36" fmla="*/ 34 w 64"/>
                <a:gd name="T37" fmla="*/ 0 h 96"/>
                <a:gd name="T38" fmla="*/ 34 w 64"/>
                <a:gd name="T39" fmla="*/ 0 h 96"/>
                <a:gd name="T40" fmla="*/ 34 w 64"/>
                <a:gd name="T41" fmla="*/ 86 h 96"/>
                <a:gd name="T42" fmla="*/ 34 w 64"/>
                <a:gd name="T43" fmla="*/ 86 h 96"/>
                <a:gd name="T44" fmla="*/ 47 w 64"/>
                <a:gd name="T45" fmla="*/ 80 h 96"/>
                <a:gd name="T46" fmla="*/ 52 w 64"/>
                <a:gd name="T47" fmla="*/ 65 h 96"/>
                <a:gd name="T48" fmla="*/ 48 w 64"/>
                <a:gd name="T49" fmla="*/ 51 h 96"/>
                <a:gd name="T50" fmla="*/ 33 w 64"/>
                <a:gd name="T51" fmla="*/ 45 h 96"/>
                <a:gd name="T52" fmla="*/ 20 w 64"/>
                <a:gd name="T53" fmla="*/ 50 h 96"/>
                <a:gd name="T54" fmla="*/ 14 w 64"/>
                <a:gd name="T55" fmla="*/ 65 h 96"/>
                <a:gd name="T56" fmla="*/ 19 w 64"/>
                <a:gd name="T57" fmla="*/ 80 h 96"/>
                <a:gd name="T58" fmla="*/ 34 w 64"/>
                <a:gd name="T59" fmla="*/ 86 h 96"/>
                <a:gd name="T60" fmla="*/ 34 w 64"/>
                <a:gd name="T61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96">
                  <a:moveTo>
                    <a:pt x="34" y="0"/>
                  </a:moveTo>
                  <a:lnTo>
                    <a:pt x="34" y="0"/>
                  </a:lnTo>
                  <a:cubicBezTo>
                    <a:pt x="45" y="0"/>
                    <a:pt x="52" y="3"/>
                    <a:pt x="56" y="9"/>
                  </a:cubicBezTo>
                  <a:cubicBezTo>
                    <a:pt x="60" y="14"/>
                    <a:pt x="62" y="19"/>
                    <a:pt x="62" y="25"/>
                  </a:cubicBezTo>
                  <a:lnTo>
                    <a:pt x="51" y="25"/>
                  </a:lnTo>
                  <a:cubicBezTo>
                    <a:pt x="50" y="22"/>
                    <a:pt x="49" y="19"/>
                    <a:pt x="47" y="17"/>
                  </a:cubicBezTo>
                  <a:cubicBezTo>
                    <a:pt x="45" y="13"/>
                    <a:pt x="40" y="11"/>
                    <a:pt x="35" y="11"/>
                  </a:cubicBezTo>
                  <a:cubicBezTo>
                    <a:pt x="28" y="11"/>
                    <a:pt x="23" y="14"/>
                    <a:pt x="19" y="20"/>
                  </a:cubicBezTo>
                  <a:cubicBezTo>
                    <a:pt x="15" y="26"/>
                    <a:pt x="13" y="34"/>
                    <a:pt x="13" y="46"/>
                  </a:cubicBezTo>
                  <a:cubicBezTo>
                    <a:pt x="15" y="42"/>
                    <a:pt x="19" y="39"/>
                    <a:pt x="23" y="37"/>
                  </a:cubicBezTo>
                  <a:cubicBezTo>
                    <a:pt x="26" y="35"/>
                    <a:pt x="31" y="34"/>
                    <a:pt x="35" y="34"/>
                  </a:cubicBezTo>
                  <a:cubicBezTo>
                    <a:pt x="43" y="34"/>
                    <a:pt x="50" y="37"/>
                    <a:pt x="56" y="42"/>
                  </a:cubicBezTo>
                  <a:cubicBezTo>
                    <a:pt x="61" y="47"/>
                    <a:pt x="64" y="54"/>
                    <a:pt x="64" y="64"/>
                  </a:cubicBezTo>
                  <a:cubicBezTo>
                    <a:pt x="64" y="72"/>
                    <a:pt x="61" y="80"/>
                    <a:pt x="56" y="86"/>
                  </a:cubicBezTo>
                  <a:cubicBezTo>
                    <a:pt x="50" y="93"/>
                    <a:pt x="43" y="96"/>
                    <a:pt x="32" y="96"/>
                  </a:cubicBezTo>
                  <a:cubicBezTo>
                    <a:pt x="24" y="96"/>
                    <a:pt x="16" y="93"/>
                    <a:pt x="10" y="86"/>
                  </a:cubicBezTo>
                  <a:cubicBezTo>
                    <a:pt x="4" y="80"/>
                    <a:pt x="0" y="69"/>
                    <a:pt x="0" y="53"/>
                  </a:cubicBezTo>
                  <a:cubicBezTo>
                    <a:pt x="0" y="41"/>
                    <a:pt x="2" y="32"/>
                    <a:pt x="5" y="24"/>
                  </a:cubicBezTo>
                  <a:cubicBezTo>
                    <a:pt x="10" y="8"/>
                    <a:pt x="20" y="0"/>
                    <a:pt x="34" y="0"/>
                  </a:cubicBezTo>
                  <a:lnTo>
                    <a:pt x="34" y="0"/>
                  </a:lnTo>
                  <a:close/>
                  <a:moveTo>
                    <a:pt x="34" y="86"/>
                  </a:moveTo>
                  <a:lnTo>
                    <a:pt x="34" y="86"/>
                  </a:lnTo>
                  <a:cubicBezTo>
                    <a:pt x="40" y="86"/>
                    <a:pt x="44" y="84"/>
                    <a:pt x="47" y="80"/>
                  </a:cubicBezTo>
                  <a:cubicBezTo>
                    <a:pt x="50" y="76"/>
                    <a:pt x="52" y="71"/>
                    <a:pt x="52" y="65"/>
                  </a:cubicBezTo>
                  <a:cubicBezTo>
                    <a:pt x="52" y="60"/>
                    <a:pt x="51" y="56"/>
                    <a:pt x="48" y="51"/>
                  </a:cubicBezTo>
                  <a:cubicBezTo>
                    <a:pt x="45" y="47"/>
                    <a:pt x="40" y="45"/>
                    <a:pt x="33" y="45"/>
                  </a:cubicBezTo>
                  <a:cubicBezTo>
                    <a:pt x="28" y="45"/>
                    <a:pt x="23" y="47"/>
                    <a:pt x="20" y="50"/>
                  </a:cubicBezTo>
                  <a:cubicBezTo>
                    <a:pt x="16" y="53"/>
                    <a:pt x="14" y="58"/>
                    <a:pt x="14" y="65"/>
                  </a:cubicBezTo>
                  <a:cubicBezTo>
                    <a:pt x="14" y="71"/>
                    <a:pt x="16" y="76"/>
                    <a:pt x="19" y="80"/>
                  </a:cubicBezTo>
                  <a:cubicBezTo>
                    <a:pt x="23" y="84"/>
                    <a:pt x="27" y="86"/>
                    <a:pt x="34" y="86"/>
                  </a:cubicBezTo>
                  <a:lnTo>
                    <a:pt x="34" y="8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1195" y="1273"/>
              <a:ext cx="39" cy="57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8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1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2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8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1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1151" y="335"/>
              <a:ext cx="39" cy="55"/>
            </a:xfrm>
            <a:custGeom>
              <a:avLst/>
              <a:gdLst>
                <a:gd name="T0" fmla="*/ 65 w 65"/>
                <a:gd name="T1" fmla="*/ 0 h 92"/>
                <a:gd name="T2" fmla="*/ 65 w 65"/>
                <a:gd name="T3" fmla="*/ 0 h 92"/>
                <a:gd name="T4" fmla="*/ 65 w 65"/>
                <a:gd name="T5" fmla="*/ 10 h 92"/>
                <a:gd name="T6" fmla="*/ 53 w 65"/>
                <a:gd name="T7" fmla="*/ 26 h 92"/>
                <a:gd name="T8" fmla="*/ 40 w 65"/>
                <a:gd name="T9" fmla="*/ 49 h 92"/>
                <a:gd name="T10" fmla="*/ 31 w 65"/>
                <a:gd name="T11" fmla="*/ 71 h 92"/>
                <a:gd name="T12" fmla="*/ 27 w 65"/>
                <a:gd name="T13" fmla="*/ 92 h 92"/>
                <a:gd name="T14" fmla="*/ 14 w 65"/>
                <a:gd name="T15" fmla="*/ 92 h 92"/>
                <a:gd name="T16" fmla="*/ 33 w 65"/>
                <a:gd name="T17" fmla="*/ 39 h 92"/>
                <a:gd name="T18" fmla="*/ 52 w 65"/>
                <a:gd name="T19" fmla="*/ 12 h 92"/>
                <a:gd name="T20" fmla="*/ 0 w 65"/>
                <a:gd name="T21" fmla="*/ 12 h 92"/>
                <a:gd name="T22" fmla="*/ 0 w 65"/>
                <a:gd name="T23" fmla="*/ 0 h 92"/>
                <a:gd name="T24" fmla="*/ 65 w 65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2">
                  <a:moveTo>
                    <a:pt x="65" y="0"/>
                  </a:moveTo>
                  <a:lnTo>
                    <a:pt x="65" y="0"/>
                  </a:lnTo>
                  <a:lnTo>
                    <a:pt x="65" y="10"/>
                  </a:lnTo>
                  <a:cubicBezTo>
                    <a:pt x="62" y="13"/>
                    <a:pt x="58" y="18"/>
                    <a:pt x="53" y="26"/>
                  </a:cubicBezTo>
                  <a:cubicBezTo>
                    <a:pt x="48" y="33"/>
                    <a:pt x="44" y="41"/>
                    <a:pt x="40" y="49"/>
                  </a:cubicBezTo>
                  <a:cubicBezTo>
                    <a:pt x="36" y="57"/>
                    <a:pt x="33" y="64"/>
                    <a:pt x="31" y="71"/>
                  </a:cubicBezTo>
                  <a:cubicBezTo>
                    <a:pt x="30" y="75"/>
                    <a:pt x="28" y="82"/>
                    <a:pt x="27" y="92"/>
                  </a:cubicBezTo>
                  <a:lnTo>
                    <a:pt x="14" y="92"/>
                  </a:lnTo>
                  <a:cubicBezTo>
                    <a:pt x="17" y="74"/>
                    <a:pt x="23" y="56"/>
                    <a:pt x="33" y="39"/>
                  </a:cubicBezTo>
                  <a:cubicBezTo>
                    <a:pt x="39" y="28"/>
                    <a:pt x="45" y="20"/>
                    <a:pt x="52" y="12"/>
                  </a:cubicBezTo>
                  <a:lnTo>
                    <a:pt x="0" y="12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1195" y="334"/>
              <a:ext cx="39" cy="58"/>
            </a:xfrm>
            <a:custGeom>
              <a:avLst/>
              <a:gdLst>
                <a:gd name="T0" fmla="*/ 32 w 64"/>
                <a:gd name="T1" fmla="*/ 0 h 95"/>
                <a:gd name="T2" fmla="*/ 32 w 64"/>
                <a:gd name="T3" fmla="*/ 0 h 95"/>
                <a:gd name="T4" fmla="*/ 58 w 64"/>
                <a:gd name="T5" fmla="*/ 15 h 95"/>
                <a:gd name="T6" fmla="*/ 64 w 64"/>
                <a:gd name="T7" fmla="*/ 46 h 95"/>
                <a:gd name="T8" fmla="*/ 58 w 64"/>
                <a:gd name="T9" fmla="*/ 77 h 95"/>
                <a:gd name="T10" fmla="*/ 32 w 64"/>
                <a:gd name="T11" fmla="*/ 95 h 95"/>
                <a:gd name="T12" fmla="*/ 7 w 64"/>
                <a:gd name="T13" fmla="*/ 81 h 95"/>
                <a:gd name="T14" fmla="*/ 0 w 64"/>
                <a:gd name="T15" fmla="*/ 48 h 95"/>
                <a:gd name="T16" fmla="*/ 4 w 64"/>
                <a:gd name="T17" fmla="*/ 21 h 95"/>
                <a:gd name="T18" fmla="*/ 32 w 64"/>
                <a:gd name="T19" fmla="*/ 0 h 95"/>
                <a:gd name="T20" fmla="*/ 32 w 64"/>
                <a:gd name="T21" fmla="*/ 0 h 95"/>
                <a:gd name="T22" fmla="*/ 31 w 64"/>
                <a:gd name="T23" fmla="*/ 85 h 95"/>
                <a:gd name="T24" fmla="*/ 31 w 64"/>
                <a:gd name="T25" fmla="*/ 85 h 95"/>
                <a:gd name="T26" fmla="*/ 46 w 64"/>
                <a:gd name="T27" fmla="*/ 77 h 95"/>
                <a:gd name="T28" fmla="*/ 51 w 64"/>
                <a:gd name="T29" fmla="*/ 47 h 95"/>
                <a:gd name="T30" fmla="*/ 47 w 64"/>
                <a:gd name="T31" fmla="*/ 20 h 95"/>
                <a:gd name="T32" fmla="*/ 32 w 64"/>
                <a:gd name="T33" fmla="*/ 10 h 95"/>
                <a:gd name="T34" fmla="*/ 17 w 64"/>
                <a:gd name="T35" fmla="*/ 20 h 95"/>
                <a:gd name="T36" fmla="*/ 12 w 64"/>
                <a:gd name="T37" fmla="*/ 49 h 95"/>
                <a:gd name="T38" fmla="*/ 15 w 64"/>
                <a:gd name="T39" fmla="*/ 71 h 95"/>
                <a:gd name="T40" fmla="*/ 31 w 64"/>
                <a:gd name="T41" fmla="*/ 85 h 95"/>
                <a:gd name="T42" fmla="*/ 31 w 64"/>
                <a:gd name="T43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5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2"/>
                    <a:pt x="64" y="33"/>
                    <a:pt x="64" y="46"/>
                  </a:cubicBezTo>
                  <a:cubicBezTo>
                    <a:pt x="64" y="59"/>
                    <a:pt x="62" y="69"/>
                    <a:pt x="58" y="77"/>
                  </a:cubicBezTo>
                  <a:cubicBezTo>
                    <a:pt x="53" y="89"/>
                    <a:pt x="44" y="95"/>
                    <a:pt x="32" y="95"/>
                  </a:cubicBezTo>
                  <a:cubicBezTo>
                    <a:pt x="20" y="95"/>
                    <a:pt x="12" y="90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8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8" y="85"/>
                    <a:pt x="42" y="82"/>
                    <a:pt x="46" y="77"/>
                  </a:cubicBezTo>
                  <a:cubicBezTo>
                    <a:pt x="50" y="71"/>
                    <a:pt x="51" y="61"/>
                    <a:pt x="51" y="47"/>
                  </a:cubicBezTo>
                  <a:cubicBezTo>
                    <a:pt x="51" y="36"/>
                    <a:pt x="50" y="27"/>
                    <a:pt x="47" y="20"/>
                  </a:cubicBezTo>
                  <a:cubicBezTo>
                    <a:pt x="45" y="14"/>
                    <a:pt x="40" y="10"/>
                    <a:pt x="32" y="10"/>
                  </a:cubicBezTo>
                  <a:cubicBezTo>
                    <a:pt x="25" y="10"/>
                    <a:pt x="20" y="13"/>
                    <a:pt x="17" y="20"/>
                  </a:cubicBezTo>
                  <a:cubicBezTo>
                    <a:pt x="14" y="26"/>
                    <a:pt x="12" y="36"/>
                    <a:pt x="12" y="49"/>
                  </a:cubicBezTo>
                  <a:cubicBezTo>
                    <a:pt x="12" y="58"/>
                    <a:pt x="13" y="66"/>
                    <a:pt x="15" y="71"/>
                  </a:cubicBezTo>
                  <a:cubicBezTo>
                    <a:pt x="19" y="80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1260" y="3176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1260" y="2238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1260" y="1300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9"/>
            <p:cNvSpPr>
              <a:spLocks/>
            </p:cNvSpPr>
            <p:nvPr/>
          </p:nvSpPr>
          <p:spPr bwMode="auto">
            <a:xfrm>
              <a:off x="1260" y="362"/>
              <a:ext cx="34" cy="0"/>
            </a:xfrm>
            <a:custGeom>
              <a:avLst/>
              <a:gdLst>
                <a:gd name="T0" fmla="*/ 0 w 57"/>
                <a:gd name="T1" fmla="*/ 0 w 57"/>
                <a:gd name="T2" fmla="*/ 57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1348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2039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2730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3"/>
            <p:cNvSpPr>
              <a:spLocks/>
            </p:cNvSpPr>
            <p:nvPr/>
          </p:nvSpPr>
          <p:spPr bwMode="auto">
            <a:xfrm>
              <a:off x="3421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4112" y="3913"/>
              <a:ext cx="0" cy="34"/>
            </a:xfrm>
            <a:custGeom>
              <a:avLst/>
              <a:gdLst>
                <a:gd name="T0" fmla="*/ 57 h 57"/>
                <a:gd name="T1" fmla="*/ 57 h 57"/>
                <a:gd name="T2" fmla="*/ 0 h 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7">
                  <a:moveTo>
                    <a:pt x="0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5"/>
            <p:cNvSpPr>
              <a:spLocks noEditPoints="1"/>
            </p:cNvSpPr>
            <p:nvPr/>
          </p:nvSpPr>
          <p:spPr bwMode="auto">
            <a:xfrm>
              <a:off x="1272" y="3971"/>
              <a:ext cx="39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3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3" y="91"/>
                    <a:pt x="7" y="81"/>
                  </a:cubicBezTo>
                  <a:cubicBezTo>
                    <a:pt x="3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1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5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6"/>
            <p:cNvSpPr>
              <a:spLocks/>
            </p:cNvSpPr>
            <p:nvPr/>
          </p:nvSpPr>
          <p:spPr bwMode="auto">
            <a:xfrm>
              <a:off x="1321" y="4019"/>
              <a:ext cx="8" cy="8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13 w 13"/>
                <a:gd name="T5" fmla="*/ 0 h 14"/>
                <a:gd name="T6" fmla="*/ 13 w 13"/>
                <a:gd name="T7" fmla="*/ 14 h 14"/>
                <a:gd name="T8" fmla="*/ 0 w 13"/>
                <a:gd name="T9" fmla="*/ 14 h 14"/>
                <a:gd name="T10" fmla="*/ 0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7"/>
            <p:cNvSpPr>
              <a:spLocks noEditPoints="1"/>
            </p:cNvSpPr>
            <p:nvPr/>
          </p:nvSpPr>
          <p:spPr bwMode="auto">
            <a:xfrm>
              <a:off x="1339" y="3971"/>
              <a:ext cx="39" cy="58"/>
            </a:xfrm>
            <a:custGeom>
              <a:avLst/>
              <a:gdLst>
                <a:gd name="T0" fmla="*/ 32 w 65"/>
                <a:gd name="T1" fmla="*/ 0 h 96"/>
                <a:gd name="T2" fmla="*/ 32 w 65"/>
                <a:gd name="T3" fmla="*/ 0 h 96"/>
                <a:gd name="T4" fmla="*/ 58 w 65"/>
                <a:gd name="T5" fmla="*/ 15 h 96"/>
                <a:gd name="T6" fmla="*/ 65 w 65"/>
                <a:gd name="T7" fmla="*/ 46 h 96"/>
                <a:gd name="T8" fmla="*/ 59 w 65"/>
                <a:gd name="T9" fmla="*/ 78 h 96"/>
                <a:gd name="T10" fmla="*/ 32 w 65"/>
                <a:gd name="T11" fmla="*/ 96 h 96"/>
                <a:gd name="T12" fmla="*/ 7 w 65"/>
                <a:gd name="T13" fmla="*/ 81 h 96"/>
                <a:gd name="T14" fmla="*/ 0 w 65"/>
                <a:gd name="T15" fmla="*/ 48 h 96"/>
                <a:gd name="T16" fmla="*/ 5 w 65"/>
                <a:gd name="T17" fmla="*/ 21 h 96"/>
                <a:gd name="T18" fmla="*/ 32 w 65"/>
                <a:gd name="T19" fmla="*/ 0 h 96"/>
                <a:gd name="T20" fmla="*/ 32 w 65"/>
                <a:gd name="T21" fmla="*/ 0 h 96"/>
                <a:gd name="T22" fmla="*/ 32 w 65"/>
                <a:gd name="T23" fmla="*/ 85 h 96"/>
                <a:gd name="T24" fmla="*/ 32 w 65"/>
                <a:gd name="T25" fmla="*/ 85 h 96"/>
                <a:gd name="T26" fmla="*/ 47 w 65"/>
                <a:gd name="T27" fmla="*/ 77 h 96"/>
                <a:gd name="T28" fmla="*/ 52 w 65"/>
                <a:gd name="T29" fmla="*/ 47 h 96"/>
                <a:gd name="T30" fmla="*/ 48 w 65"/>
                <a:gd name="T31" fmla="*/ 21 h 96"/>
                <a:gd name="T32" fmla="*/ 33 w 65"/>
                <a:gd name="T33" fmla="*/ 11 h 96"/>
                <a:gd name="T34" fmla="*/ 18 w 65"/>
                <a:gd name="T35" fmla="*/ 20 h 96"/>
                <a:gd name="T36" fmla="*/ 13 w 65"/>
                <a:gd name="T37" fmla="*/ 49 h 96"/>
                <a:gd name="T38" fmla="*/ 16 w 65"/>
                <a:gd name="T39" fmla="*/ 72 h 96"/>
                <a:gd name="T40" fmla="*/ 32 w 65"/>
                <a:gd name="T41" fmla="*/ 85 h 96"/>
                <a:gd name="T42" fmla="*/ 32 w 65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3" y="23"/>
                    <a:pt x="65" y="33"/>
                    <a:pt x="65" y="46"/>
                  </a:cubicBezTo>
                  <a:cubicBezTo>
                    <a:pt x="65" y="59"/>
                    <a:pt x="63" y="70"/>
                    <a:pt x="59" y="78"/>
                  </a:cubicBezTo>
                  <a:cubicBezTo>
                    <a:pt x="54" y="90"/>
                    <a:pt x="45" y="96"/>
                    <a:pt x="32" y="96"/>
                  </a:cubicBezTo>
                  <a:cubicBezTo>
                    <a:pt x="21" y="96"/>
                    <a:pt x="13" y="91"/>
                    <a:pt x="7" y="81"/>
                  </a:cubicBezTo>
                  <a:cubicBezTo>
                    <a:pt x="3" y="73"/>
                    <a:pt x="0" y="62"/>
                    <a:pt x="0" y="48"/>
                  </a:cubicBezTo>
                  <a:cubicBezTo>
                    <a:pt x="0" y="38"/>
                    <a:pt x="2" y="29"/>
                    <a:pt x="5" y="21"/>
                  </a:cubicBezTo>
                  <a:cubicBezTo>
                    <a:pt x="10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7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1" y="28"/>
                    <a:pt x="48" y="21"/>
                  </a:cubicBezTo>
                  <a:cubicBezTo>
                    <a:pt x="46" y="14"/>
                    <a:pt x="41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5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5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8"/>
            <p:cNvSpPr>
              <a:spLocks noEditPoints="1"/>
            </p:cNvSpPr>
            <p:nvPr/>
          </p:nvSpPr>
          <p:spPr bwMode="auto">
            <a:xfrm>
              <a:off x="1384" y="3971"/>
              <a:ext cx="38" cy="58"/>
            </a:xfrm>
            <a:custGeom>
              <a:avLst/>
              <a:gdLst>
                <a:gd name="T0" fmla="*/ 31 w 64"/>
                <a:gd name="T1" fmla="*/ 0 h 96"/>
                <a:gd name="T2" fmla="*/ 31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1 w 64"/>
                <a:gd name="T11" fmla="*/ 96 h 96"/>
                <a:gd name="T12" fmla="*/ 6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1 w 64"/>
                <a:gd name="T19" fmla="*/ 0 h 96"/>
                <a:gd name="T20" fmla="*/ 31 w 64"/>
                <a:gd name="T21" fmla="*/ 0 h 96"/>
                <a:gd name="T22" fmla="*/ 31 w 64"/>
                <a:gd name="T23" fmla="*/ 85 h 96"/>
                <a:gd name="T24" fmla="*/ 31 w 64"/>
                <a:gd name="T25" fmla="*/ 85 h 96"/>
                <a:gd name="T26" fmla="*/ 46 w 64"/>
                <a:gd name="T27" fmla="*/ 77 h 96"/>
                <a:gd name="T28" fmla="*/ 51 w 64"/>
                <a:gd name="T29" fmla="*/ 47 h 96"/>
                <a:gd name="T30" fmla="*/ 47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2 w 64"/>
                <a:gd name="T37" fmla="*/ 49 h 96"/>
                <a:gd name="T38" fmla="*/ 15 w 64"/>
                <a:gd name="T39" fmla="*/ 72 h 96"/>
                <a:gd name="T40" fmla="*/ 31 w 64"/>
                <a:gd name="T41" fmla="*/ 85 h 96"/>
                <a:gd name="T42" fmla="*/ 31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1" y="0"/>
                  </a:moveTo>
                  <a:lnTo>
                    <a:pt x="31" y="0"/>
                  </a:lnTo>
                  <a:cubicBezTo>
                    <a:pt x="43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1" y="96"/>
                  </a:cubicBezTo>
                  <a:cubicBezTo>
                    <a:pt x="20" y="96"/>
                    <a:pt x="12" y="91"/>
                    <a:pt x="6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1" y="0"/>
                  </a:cubicBezTo>
                  <a:lnTo>
                    <a:pt x="31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7" y="85"/>
                    <a:pt x="42" y="82"/>
                    <a:pt x="46" y="77"/>
                  </a:cubicBezTo>
                  <a:cubicBezTo>
                    <a:pt x="49" y="72"/>
                    <a:pt x="51" y="62"/>
                    <a:pt x="51" y="47"/>
                  </a:cubicBezTo>
                  <a:cubicBezTo>
                    <a:pt x="51" y="36"/>
                    <a:pt x="50" y="28"/>
                    <a:pt x="47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5" y="11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8" y="81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9"/>
            <p:cNvSpPr>
              <a:spLocks noEditPoints="1"/>
            </p:cNvSpPr>
            <p:nvPr/>
          </p:nvSpPr>
          <p:spPr bwMode="auto">
            <a:xfrm>
              <a:off x="1963" y="3971"/>
              <a:ext cx="39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0"/>
            <p:cNvSpPr>
              <a:spLocks/>
            </p:cNvSpPr>
            <p:nvPr/>
          </p:nvSpPr>
          <p:spPr bwMode="auto">
            <a:xfrm>
              <a:off x="2012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2030" y="3971"/>
              <a:ext cx="39" cy="56"/>
            </a:xfrm>
            <a:custGeom>
              <a:avLst/>
              <a:gdLst>
                <a:gd name="T0" fmla="*/ 0 w 64"/>
                <a:gd name="T1" fmla="*/ 93 h 93"/>
                <a:gd name="T2" fmla="*/ 0 w 64"/>
                <a:gd name="T3" fmla="*/ 93 h 93"/>
                <a:gd name="T4" fmla="*/ 5 w 64"/>
                <a:gd name="T5" fmla="*/ 72 h 93"/>
                <a:gd name="T6" fmla="*/ 22 w 64"/>
                <a:gd name="T7" fmla="*/ 56 h 93"/>
                <a:gd name="T8" fmla="*/ 34 w 64"/>
                <a:gd name="T9" fmla="*/ 49 h 93"/>
                <a:gd name="T10" fmla="*/ 46 w 64"/>
                <a:gd name="T11" fmla="*/ 40 h 93"/>
                <a:gd name="T12" fmla="*/ 52 w 64"/>
                <a:gd name="T13" fmla="*/ 28 h 93"/>
                <a:gd name="T14" fmla="*/ 47 w 64"/>
                <a:gd name="T15" fmla="*/ 15 h 93"/>
                <a:gd name="T16" fmla="*/ 34 w 64"/>
                <a:gd name="T17" fmla="*/ 10 h 93"/>
                <a:gd name="T18" fmla="*/ 17 w 64"/>
                <a:gd name="T19" fmla="*/ 20 h 93"/>
                <a:gd name="T20" fmla="*/ 14 w 64"/>
                <a:gd name="T21" fmla="*/ 33 h 93"/>
                <a:gd name="T22" fmla="*/ 2 w 64"/>
                <a:gd name="T23" fmla="*/ 33 h 93"/>
                <a:gd name="T24" fmla="*/ 7 w 64"/>
                <a:gd name="T25" fmla="*/ 13 h 93"/>
                <a:gd name="T26" fmla="*/ 34 w 64"/>
                <a:gd name="T27" fmla="*/ 0 h 93"/>
                <a:gd name="T28" fmla="*/ 57 w 64"/>
                <a:gd name="T29" fmla="*/ 8 h 93"/>
                <a:gd name="T30" fmla="*/ 64 w 64"/>
                <a:gd name="T31" fmla="*/ 28 h 93"/>
                <a:gd name="T32" fmla="*/ 57 w 64"/>
                <a:gd name="T33" fmla="*/ 47 h 93"/>
                <a:gd name="T34" fmla="*/ 40 w 64"/>
                <a:gd name="T35" fmla="*/ 58 h 93"/>
                <a:gd name="T36" fmla="*/ 31 w 64"/>
                <a:gd name="T37" fmla="*/ 63 h 93"/>
                <a:gd name="T38" fmla="*/ 21 w 64"/>
                <a:gd name="T39" fmla="*/ 69 h 93"/>
                <a:gd name="T40" fmla="*/ 13 w 64"/>
                <a:gd name="T41" fmla="*/ 82 h 93"/>
                <a:gd name="T42" fmla="*/ 64 w 64"/>
                <a:gd name="T43" fmla="*/ 82 h 93"/>
                <a:gd name="T44" fmla="*/ 64 w 64"/>
                <a:gd name="T45" fmla="*/ 93 h 93"/>
                <a:gd name="T46" fmla="*/ 0 w 64"/>
                <a:gd name="T4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93">
                  <a:moveTo>
                    <a:pt x="0" y="93"/>
                  </a:moveTo>
                  <a:lnTo>
                    <a:pt x="0" y="93"/>
                  </a:lnTo>
                  <a:cubicBezTo>
                    <a:pt x="1" y="85"/>
                    <a:pt x="2" y="78"/>
                    <a:pt x="5" y="72"/>
                  </a:cubicBezTo>
                  <a:cubicBezTo>
                    <a:pt x="8" y="66"/>
                    <a:pt x="14" y="61"/>
                    <a:pt x="22" y="56"/>
                  </a:cubicBezTo>
                  <a:lnTo>
                    <a:pt x="34" y="49"/>
                  </a:lnTo>
                  <a:cubicBezTo>
                    <a:pt x="40" y="46"/>
                    <a:pt x="44" y="43"/>
                    <a:pt x="46" y="40"/>
                  </a:cubicBezTo>
                  <a:cubicBezTo>
                    <a:pt x="50" y="37"/>
                    <a:pt x="52" y="33"/>
                    <a:pt x="52" y="28"/>
                  </a:cubicBezTo>
                  <a:cubicBezTo>
                    <a:pt x="52" y="23"/>
                    <a:pt x="50" y="18"/>
                    <a:pt x="47" y="15"/>
                  </a:cubicBezTo>
                  <a:cubicBezTo>
                    <a:pt x="43" y="12"/>
                    <a:pt x="39" y="10"/>
                    <a:pt x="34" y="10"/>
                  </a:cubicBezTo>
                  <a:cubicBezTo>
                    <a:pt x="26" y="10"/>
                    <a:pt x="20" y="13"/>
                    <a:pt x="17" y="20"/>
                  </a:cubicBezTo>
                  <a:cubicBezTo>
                    <a:pt x="15" y="23"/>
                    <a:pt x="14" y="27"/>
                    <a:pt x="14" y="33"/>
                  </a:cubicBezTo>
                  <a:lnTo>
                    <a:pt x="2" y="33"/>
                  </a:lnTo>
                  <a:cubicBezTo>
                    <a:pt x="3" y="25"/>
                    <a:pt x="4" y="18"/>
                    <a:pt x="7" y="13"/>
                  </a:cubicBezTo>
                  <a:cubicBezTo>
                    <a:pt x="12" y="4"/>
                    <a:pt x="21" y="0"/>
                    <a:pt x="34" y="0"/>
                  </a:cubicBezTo>
                  <a:cubicBezTo>
                    <a:pt x="44" y="0"/>
                    <a:pt x="52" y="3"/>
                    <a:pt x="57" y="8"/>
                  </a:cubicBezTo>
                  <a:cubicBezTo>
                    <a:pt x="62" y="14"/>
                    <a:pt x="64" y="21"/>
                    <a:pt x="64" y="28"/>
                  </a:cubicBezTo>
                  <a:cubicBezTo>
                    <a:pt x="64" y="35"/>
                    <a:pt x="62" y="41"/>
                    <a:pt x="57" y="47"/>
                  </a:cubicBezTo>
                  <a:cubicBezTo>
                    <a:pt x="54" y="50"/>
                    <a:pt x="48" y="53"/>
                    <a:pt x="40" y="58"/>
                  </a:cubicBezTo>
                  <a:lnTo>
                    <a:pt x="31" y="63"/>
                  </a:lnTo>
                  <a:cubicBezTo>
                    <a:pt x="27" y="65"/>
                    <a:pt x="24" y="67"/>
                    <a:pt x="21" y="69"/>
                  </a:cubicBezTo>
                  <a:cubicBezTo>
                    <a:pt x="17" y="73"/>
                    <a:pt x="14" y="77"/>
                    <a:pt x="13" y="82"/>
                  </a:cubicBezTo>
                  <a:lnTo>
                    <a:pt x="64" y="82"/>
                  </a:lnTo>
                  <a:lnTo>
                    <a:pt x="64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2"/>
            <p:cNvSpPr>
              <a:spLocks/>
            </p:cNvSpPr>
            <p:nvPr/>
          </p:nvSpPr>
          <p:spPr bwMode="auto">
            <a:xfrm>
              <a:off x="2075" y="3973"/>
              <a:ext cx="38" cy="55"/>
            </a:xfrm>
            <a:custGeom>
              <a:avLst/>
              <a:gdLst>
                <a:gd name="T0" fmla="*/ 13 w 64"/>
                <a:gd name="T1" fmla="*/ 67 h 93"/>
                <a:gd name="T2" fmla="*/ 13 w 64"/>
                <a:gd name="T3" fmla="*/ 67 h 93"/>
                <a:gd name="T4" fmla="*/ 22 w 64"/>
                <a:gd name="T5" fmla="*/ 81 h 93"/>
                <a:gd name="T6" fmla="*/ 31 w 64"/>
                <a:gd name="T7" fmla="*/ 83 h 93"/>
                <a:gd name="T8" fmla="*/ 47 w 64"/>
                <a:gd name="T9" fmla="*/ 77 h 93"/>
                <a:gd name="T10" fmla="*/ 52 w 64"/>
                <a:gd name="T11" fmla="*/ 62 h 93"/>
                <a:gd name="T12" fmla="*/ 46 w 64"/>
                <a:gd name="T13" fmla="*/ 47 h 93"/>
                <a:gd name="T14" fmla="*/ 32 w 64"/>
                <a:gd name="T15" fmla="*/ 41 h 93"/>
                <a:gd name="T16" fmla="*/ 21 w 64"/>
                <a:gd name="T17" fmla="*/ 44 h 93"/>
                <a:gd name="T18" fmla="*/ 14 w 64"/>
                <a:gd name="T19" fmla="*/ 50 h 93"/>
                <a:gd name="T20" fmla="*/ 4 w 64"/>
                <a:gd name="T21" fmla="*/ 50 h 93"/>
                <a:gd name="T22" fmla="*/ 11 w 64"/>
                <a:gd name="T23" fmla="*/ 0 h 93"/>
                <a:gd name="T24" fmla="*/ 59 w 64"/>
                <a:gd name="T25" fmla="*/ 0 h 93"/>
                <a:gd name="T26" fmla="*/ 59 w 64"/>
                <a:gd name="T27" fmla="*/ 11 h 93"/>
                <a:gd name="T28" fmla="*/ 20 w 64"/>
                <a:gd name="T29" fmla="*/ 11 h 93"/>
                <a:gd name="T30" fmla="*/ 16 w 64"/>
                <a:gd name="T31" fmla="*/ 37 h 93"/>
                <a:gd name="T32" fmla="*/ 22 w 64"/>
                <a:gd name="T33" fmla="*/ 33 h 93"/>
                <a:gd name="T34" fmla="*/ 34 w 64"/>
                <a:gd name="T35" fmla="*/ 31 h 93"/>
                <a:gd name="T36" fmla="*/ 56 w 64"/>
                <a:gd name="T37" fmla="*/ 39 h 93"/>
                <a:gd name="T38" fmla="*/ 64 w 64"/>
                <a:gd name="T39" fmla="*/ 60 h 93"/>
                <a:gd name="T40" fmla="*/ 56 w 64"/>
                <a:gd name="T41" fmla="*/ 83 h 93"/>
                <a:gd name="T42" fmla="*/ 30 w 64"/>
                <a:gd name="T43" fmla="*/ 93 h 93"/>
                <a:gd name="T44" fmla="*/ 10 w 64"/>
                <a:gd name="T45" fmla="*/ 87 h 93"/>
                <a:gd name="T46" fmla="*/ 0 w 64"/>
                <a:gd name="T47" fmla="*/ 67 h 93"/>
                <a:gd name="T48" fmla="*/ 13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3" y="67"/>
                  </a:moveTo>
                  <a:lnTo>
                    <a:pt x="13" y="67"/>
                  </a:lnTo>
                  <a:cubicBezTo>
                    <a:pt x="13" y="74"/>
                    <a:pt x="16" y="79"/>
                    <a:pt x="22" y="81"/>
                  </a:cubicBezTo>
                  <a:cubicBezTo>
                    <a:pt x="25" y="82"/>
                    <a:pt x="28" y="83"/>
                    <a:pt x="31" y="83"/>
                  </a:cubicBezTo>
                  <a:cubicBezTo>
                    <a:pt x="38" y="83"/>
                    <a:pt x="44" y="81"/>
                    <a:pt x="47" y="77"/>
                  </a:cubicBezTo>
                  <a:cubicBezTo>
                    <a:pt x="50" y="72"/>
                    <a:pt x="52" y="67"/>
                    <a:pt x="52" y="62"/>
                  </a:cubicBezTo>
                  <a:cubicBezTo>
                    <a:pt x="52" y="55"/>
                    <a:pt x="50" y="50"/>
                    <a:pt x="46" y="47"/>
                  </a:cubicBezTo>
                  <a:cubicBezTo>
                    <a:pt x="42" y="43"/>
                    <a:pt x="37" y="41"/>
                    <a:pt x="32" y="41"/>
                  </a:cubicBezTo>
                  <a:cubicBezTo>
                    <a:pt x="28" y="41"/>
                    <a:pt x="24" y="42"/>
                    <a:pt x="21" y="44"/>
                  </a:cubicBezTo>
                  <a:cubicBezTo>
                    <a:pt x="18" y="45"/>
                    <a:pt x="16" y="48"/>
                    <a:pt x="14" y="50"/>
                  </a:cubicBezTo>
                  <a:lnTo>
                    <a:pt x="4" y="50"/>
                  </a:lnTo>
                  <a:lnTo>
                    <a:pt x="11" y="0"/>
                  </a:lnTo>
                  <a:lnTo>
                    <a:pt x="59" y="0"/>
                  </a:lnTo>
                  <a:lnTo>
                    <a:pt x="59" y="11"/>
                  </a:lnTo>
                  <a:lnTo>
                    <a:pt x="20" y="11"/>
                  </a:lnTo>
                  <a:lnTo>
                    <a:pt x="16" y="37"/>
                  </a:lnTo>
                  <a:cubicBezTo>
                    <a:pt x="18" y="35"/>
                    <a:pt x="20" y="34"/>
                    <a:pt x="22" y="33"/>
                  </a:cubicBezTo>
                  <a:cubicBezTo>
                    <a:pt x="25" y="32"/>
                    <a:pt x="29" y="31"/>
                    <a:pt x="34" y="31"/>
                  </a:cubicBezTo>
                  <a:cubicBezTo>
                    <a:pt x="42" y="31"/>
                    <a:pt x="50" y="34"/>
                    <a:pt x="56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2" y="77"/>
                    <a:pt x="56" y="83"/>
                  </a:cubicBezTo>
                  <a:cubicBezTo>
                    <a:pt x="51" y="90"/>
                    <a:pt x="42" y="93"/>
                    <a:pt x="30" y="93"/>
                  </a:cubicBezTo>
                  <a:cubicBezTo>
                    <a:pt x="23" y="93"/>
                    <a:pt x="16" y="91"/>
                    <a:pt x="10" y="87"/>
                  </a:cubicBezTo>
                  <a:cubicBezTo>
                    <a:pt x="4" y="83"/>
                    <a:pt x="1" y="76"/>
                    <a:pt x="0" y="67"/>
                  </a:cubicBezTo>
                  <a:lnTo>
                    <a:pt x="13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3"/>
            <p:cNvSpPr>
              <a:spLocks noEditPoints="1"/>
            </p:cNvSpPr>
            <p:nvPr/>
          </p:nvSpPr>
          <p:spPr bwMode="auto">
            <a:xfrm>
              <a:off x="2655" y="3971"/>
              <a:ext cx="38" cy="58"/>
            </a:xfrm>
            <a:custGeom>
              <a:avLst/>
              <a:gdLst>
                <a:gd name="T0" fmla="*/ 31 w 64"/>
                <a:gd name="T1" fmla="*/ 0 h 96"/>
                <a:gd name="T2" fmla="*/ 31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1 w 64"/>
                <a:gd name="T11" fmla="*/ 96 h 96"/>
                <a:gd name="T12" fmla="*/ 6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1 w 64"/>
                <a:gd name="T19" fmla="*/ 0 h 96"/>
                <a:gd name="T20" fmla="*/ 31 w 64"/>
                <a:gd name="T21" fmla="*/ 0 h 96"/>
                <a:gd name="T22" fmla="*/ 31 w 64"/>
                <a:gd name="T23" fmla="*/ 85 h 96"/>
                <a:gd name="T24" fmla="*/ 31 w 64"/>
                <a:gd name="T25" fmla="*/ 85 h 96"/>
                <a:gd name="T26" fmla="*/ 46 w 64"/>
                <a:gd name="T27" fmla="*/ 77 h 96"/>
                <a:gd name="T28" fmla="*/ 51 w 64"/>
                <a:gd name="T29" fmla="*/ 47 h 96"/>
                <a:gd name="T30" fmla="*/ 47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2 w 64"/>
                <a:gd name="T37" fmla="*/ 49 h 96"/>
                <a:gd name="T38" fmla="*/ 15 w 64"/>
                <a:gd name="T39" fmla="*/ 72 h 96"/>
                <a:gd name="T40" fmla="*/ 31 w 64"/>
                <a:gd name="T41" fmla="*/ 85 h 96"/>
                <a:gd name="T42" fmla="*/ 31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1" y="0"/>
                  </a:moveTo>
                  <a:lnTo>
                    <a:pt x="31" y="0"/>
                  </a:lnTo>
                  <a:cubicBezTo>
                    <a:pt x="43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1" y="96"/>
                  </a:cubicBezTo>
                  <a:cubicBezTo>
                    <a:pt x="20" y="96"/>
                    <a:pt x="12" y="91"/>
                    <a:pt x="6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1" y="0"/>
                  </a:cubicBezTo>
                  <a:lnTo>
                    <a:pt x="31" y="0"/>
                  </a:lnTo>
                  <a:close/>
                  <a:moveTo>
                    <a:pt x="31" y="85"/>
                  </a:moveTo>
                  <a:lnTo>
                    <a:pt x="31" y="85"/>
                  </a:lnTo>
                  <a:cubicBezTo>
                    <a:pt x="37" y="85"/>
                    <a:pt x="42" y="82"/>
                    <a:pt x="46" y="77"/>
                  </a:cubicBezTo>
                  <a:cubicBezTo>
                    <a:pt x="49" y="72"/>
                    <a:pt x="51" y="62"/>
                    <a:pt x="51" y="47"/>
                  </a:cubicBezTo>
                  <a:cubicBezTo>
                    <a:pt x="51" y="36"/>
                    <a:pt x="50" y="28"/>
                    <a:pt x="47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5" y="11"/>
                    <a:pt x="20" y="14"/>
                    <a:pt x="17" y="20"/>
                  </a:cubicBezTo>
                  <a:cubicBezTo>
                    <a:pt x="14" y="27"/>
                    <a:pt x="12" y="36"/>
                    <a:pt x="12" y="49"/>
                  </a:cubicBezTo>
                  <a:cubicBezTo>
                    <a:pt x="12" y="58"/>
                    <a:pt x="13" y="66"/>
                    <a:pt x="15" y="72"/>
                  </a:cubicBezTo>
                  <a:cubicBezTo>
                    <a:pt x="18" y="81"/>
                    <a:pt x="24" y="85"/>
                    <a:pt x="31" y="85"/>
                  </a:cubicBezTo>
                  <a:lnTo>
                    <a:pt x="31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>
              <a:off x="2703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2721" y="3973"/>
              <a:ext cx="39" cy="55"/>
            </a:xfrm>
            <a:custGeom>
              <a:avLst/>
              <a:gdLst>
                <a:gd name="T0" fmla="*/ 12 w 64"/>
                <a:gd name="T1" fmla="*/ 67 h 93"/>
                <a:gd name="T2" fmla="*/ 12 w 64"/>
                <a:gd name="T3" fmla="*/ 67 h 93"/>
                <a:gd name="T4" fmla="*/ 21 w 64"/>
                <a:gd name="T5" fmla="*/ 81 h 93"/>
                <a:gd name="T6" fmla="*/ 31 w 64"/>
                <a:gd name="T7" fmla="*/ 83 h 93"/>
                <a:gd name="T8" fmla="*/ 46 w 64"/>
                <a:gd name="T9" fmla="*/ 77 h 93"/>
                <a:gd name="T10" fmla="*/ 51 w 64"/>
                <a:gd name="T11" fmla="*/ 62 h 93"/>
                <a:gd name="T12" fmla="*/ 45 w 64"/>
                <a:gd name="T13" fmla="*/ 47 h 93"/>
                <a:gd name="T14" fmla="*/ 31 w 64"/>
                <a:gd name="T15" fmla="*/ 41 h 93"/>
                <a:gd name="T16" fmla="*/ 21 w 64"/>
                <a:gd name="T17" fmla="*/ 44 h 93"/>
                <a:gd name="T18" fmla="*/ 13 w 64"/>
                <a:gd name="T19" fmla="*/ 50 h 93"/>
                <a:gd name="T20" fmla="*/ 3 w 64"/>
                <a:gd name="T21" fmla="*/ 50 h 93"/>
                <a:gd name="T22" fmla="*/ 10 w 64"/>
                <a:gd name="T23" fmla="*/ 0 h 93"/>
                <a:gd name="T24" fmla="*/ 59 w 64"/>
                <a:gd name="T25" fmla="*/ 0 h 93"/>
                <a:gd name="T26" fmla="*/ 59 w 64"/>
                <a:gd name="T27" fmla="*/ 11 h 93"/>
                <a:gd name="T28" fmla="*/ 19 w 64"/>
                <a:gd name="T29" fmla="*/ 11 h 93"/>
                <a:gd name="T30" fmla="*/ 15 w 64"/>
                <a:gd name="T31" fmla="*/ 37 h 93"/>
                <a:gd name="T32" fmla="*/ 21 w 64"/>
                <a:gd name="T33" fmla="*/ 33 h 93"/>
                <a:gd name="T34" fmla="*/ 33 w 64"/>
                <a:gd name="T35" fmla="*/ 31 h 93"/>
                <a:gd name="T36" fmla="*/ 55 w 64"/>
                <a:gd name="T37" fmla="*/ 39 h 93"/>
                <a:gd name="T38" fmla="*/ 64 w 64"/>
                <a:gd name="T39" fmla="*/ 60 h 93"/>
                <a:gd name="T40" fmla="*/ 56 w 64"/>
                <a:gd name="T41" fmla="*/ 83 h 93"/>
                <a:gd name="T42" fmla="*/ 30 w 64"/>
                <a:gd name="T43" fmla="*/ 93 h 93"/>
                <a:gd name="T44" fmla="*/ 10 w 64"/>
                <a:gd name="T45" fmla="*/ 87 h 93"/>
                <a:gd name="T46" fmla="*/ 0 w 64"/>
                <a:gd name="T47" fmla="*/ 67 h 93"/>
                <a:gd name="T48" fmla="*/ 12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2" y="67"/>
                  </a:moveTo>
                  <a:lnTo>
                    <a:pt x="12" y="67"/>
                  </a:lnTo>
                  <a:cubicBezTo>
                    <a:pt x="13" y="74"/>
                    <a:pt x="16" y="79"/>
                    <a:pt x="21" y="81"/>
                  </a:cubicBezTo>
                  <a:cubicBezTo>
                    <a:pt x="24" y="82"/>
                    <a:pt x="27" y="83"/>
                    <a:pt x="31" y="83"/>
                  </a:cubicBezTo>
                  <a:cubicBezTo>
                    <a:pt x="38" y="83"/>
                    <a:pt x="43" y="81"/>
                    <a:pt x="46" y="77"/>
                  </a:cubicBezTo>
                  <a:cubicBezTo>
                    <a:pt x="50" y="72"/>
                    <a:pt x="51" y="67"/>
                    <a:pt x="51" y="62"/>
                  </a:cubicBezTo>
                  <a:cubicBezTo>
                    <a:pt x="51" y="55"/>
                    <a:pt x="49" y="50"/>
                    <a:pt x="45" y="47"/>
                  </a:cubicBezTo>
                  <a:cubicBezTo>
                    <a:pt x="41" y="43"/>
                    <a:pt x="37" y="41"/>
                    <a:pt x="31" y="41"/>
                  </a:cubicBezTo>
                  <a:cubicBezTo>
                    <a:pt x="27" y="41"/>
                    <a:pt x="24" y="42"/>
                    <a:pt x="21" y="44"/>
                  </a:cubicBezTo>
                  <a:cubicBezTo>
                    <a:pt x="18" y="45"/>
                    <a:pt x="15" y="48"/>
                    <a:pt x="13" y="50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9" y="0"/>
                  </a:lnTo>
                  <a:lnTo>
                    <a:pt x="59" y="11"/>
                  </a:lnTo>
                  <a:lnTo>
                    <a:pt x="19" y="11"/>
                  </a:lnTo>
                  <a:lnTo>
                    <a:pt x="15" y="37"/>
                  </a:lnTo>
                  <a:cubicBezTo>
                    <a:pt x="17" y="35"/>
                    <a:pt x="19" y="34"/>
                    <a:pt x="21" y="33"/>
                  </a:cubicBezTo>
                  <a:cubicBezTo>
                    <a:pt x="25" y="32"/>
                    <a:pt x="29" y="31"/>
                    <a:pt x="33" y="31"/>
                  </a:cubicBezTo>
                  <a:cubicBezTo>
                    <a:pt x="42" y="31"/>
                    <a:pt x="49" y="34"/>
                    <a:pt x="55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1" y="77"/>
                    <a:pt x="56" y="83"/>
                  </a:cubicBezTo>
                  <a:cubicBezTo>
                    <a:pt x="50" y="90"/>
                    <a:pt x="42" y="93"/>
                    <a:pt x="30" y="93"/>
                  </a:cubicBezTo>
                  <a:cubicBezTo>
                    <a:pt x="22" y="93"/>
                    <a:pt x="16" y="91"/>
                    <a:pt x="10" y="87"/>
                  </a:cubicBezTo>
                  <a:cubicBezTo>
                    <a:pt x="4" y="83"/>
                    <a:pt x="1" y="76"/>
                    <a:pt x="0" y="67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6"/>
            <p:cNvSpPr>
              <a:spLocks noEditPoints="1"/>
            </p:cNvSpPr>
            <p:nvPr/>
          </p:nvSpPr>
          <p:spPr bwMode="auto">
            <a:xfrm>
              <a:off x="2766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8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2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2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8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2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7"/>
            <p:cNvSpPr>
              <a:spLocks noEditPoints="1"/>
            </p:cNvSpPr>
            <p:nvPr/>
          </p:nvSpPr>
          <p:spPr bwMode="auto">
            <a:xfrm>
              <a:off x="3346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3394" y="4019"/>
              <a:ext cx="9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3413" y="3973"/>
              <a:ext cx="39" cy="54"/>
            </a:xfrm>
            <a:custGeom>
              <a:avLst/>
              <a:gdLst>
                <a:gd name="T0" fmla="*/ 65 w 65"/>
                <a:gd name="T1" fmla="*/ 0 h 91"/>
                <a:gd name="T2" fmla="*/ 65 w 65"/>
                <a:gd name="T3" fmla="*/ 0 h 91"/>
                <a:gd name="T4" fmla="*/ 65 w 65"/>
                <a:gd name="T5" fmla="*/ 10 h 91"/>
                <a:gd name="T6" fmla="*/ 53 w 65"/>
                <a:gd name="T7" fmla="*/ 25 h 91"/>
                <a:gd name="T8" fmla="*/ 40 w 65"/>
                <a:gd name="T9" fmla="*/ 48 h 91"/>
                <a:gd name="T10" fmla="*/ 31 w 65"/>
                <a:gd name="T11" fmla="*/ 70 h 91"/>
                <a:gd name="T12" fmla="*/ 26 w 65"/>
                <a:gd name="T13" fmla="*/ 91 h 91"/>
                <a:gd name="T14" fmla="*/ 13 w 65"/>
                <a:gd name="T15" fmla="*/ 91 h 91"/>
                <a:gd name="T16" fmla="*/ 33 w 65"/>
                <a:gd name="T17" fmla="*/ 38 h 91"/>
                <a:gd name="T18" fmla="*/ 51 w 65"/>
                <a:gd name="T19" fmla="*/ 11 h 91"/>
                <a:gd name="T20" fmla="*/ 0 w 65"/>
                <a:gd name="T21" fmla="*/ 11 h 91"/>
                <a:gd name="T22" fmla="*/ 0 w 65"/>
                <a:gd name="T23" fmla="*/ 0 h 91"/>
                <a:gd name="T24" fmla="*/ 65 w 65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91">
                  <a:moveTo>
                    <a:pt x="65" y="0"/>
                  </a:moveTo>
                  <a:lnTo>
                    <a:pt x="65" y="0"/>
                  </a:lnTo>
                  <a:lnTo>
                    <a:pt x="65" y="10"/>
                  </a:lnTo>
                  <a:cubicBezTo>
                    <a:pt x="62" y="13"/>
                    <a:pt x="58" y="18"/>
                    <a:pt x="53" y="25"/>
                  </a:cubicBezTo>
                  <a:cubicBezTo>
                    <a:pt x="48" y="32"/>
                    <a:pt x="43" y="40"/>
                    <a:pt x="40" y="48"/>
                  </a:cubicBezTo>
                  <a:cubicBezTo>
                    <a:pt x="36" y="56"/>
                    <a:pt x="33" y="64"/>
                    <a:pt x="31" y="70"/>
                  </a:cubicBezTo>
                  <a:cubicBezTo>
                    <a:pt x="30" y="75"/>
                    <a:pt x="28" y="82"/>
                    <a:pt x="26" y="91"/>
                  </a:cubicBezTo>
                  <a:lnTo>
                    <a:pt x="13" y="91"/>
                  </a:lnTo>
                  <a:cubicBezTo>
                    <a:pt x="16" y="73"/>
                    <a:pt x="23" y="56"/>
                    <a:pt x="33" y="38"/>
                  </a:cubicBezTo>
                  <a:cubicBezTo>
                    <a:pt x="39" y="28"/>
                    <a:pt x="45" y="19"/>
                    <a:pt x="51" y="11"/>
                  </a:cubicBezTo>
                  <a:lnTo>
                    <a:pt x="0" y="11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3457" y="3973"/>
              <a:ext cx="39" cy="55"/>
            </a:xfrm>
            <a:custGeom>
              <a:avLst/>
              <a:gdLst>
                <a:gd name="T0" fmla="*/ 12 w 64"/>
                <a:gd name="T1" fmla="*/ 67 h 93"/>
                <a:gd name="T2" fmla="*/ 12 w 64"/>
                <a:gd name="T3" fmla="*/ 67 h 93"/>
                <a:gd name="T4" fmla="*/ 21 w 64"/>
                <a:gd name="T5" fmla="*/ 81 h 93"/>
                <a:gd name="T6" fmla="*/ 31 w 64"/>
                <a:gd name="T7" fmla="*/ 83 h 93"/>
                <a:gd name="T8" fmla="*/ 46 w 64"/>
                <a:gd name="T9" fmla="*/ 77 h 93"/>
                <a:gd name="T10" fmla="*/ 51 w 64"/>
                <a:gd name="T11" fmla="*/ 62 h 93"/>
                <a:gd name="T12" fmla="*/ 45 w 64"/>
                <a:gd name="T13" fmla="*/ 47 h 93"/>
                <a:gd name="T14" fmla="*/ 31 w 64"/>
                <a:gd name="T15" fmla="*/ 41 h 93"/>
                <a:gd name="T16" fmla="*/ 20 w 64"/>
                <a:gd name="T17" fmla="*/ 44 h 93"/>
                <a:gd name="T18" fmla="*/ 13 w 64"/>
                <a:gd name="T19" fmla="*/ 50 h 93"/>
                <a:gd name="T20" fmla="*/ 3 w 64"/>
                <a:gd name="T21" fmla="*/ 50 h 93"/>
                <a:gd name="T22" fmla="*/ 10 w 64"/>
                <a:gd name="T23" fmla="*/ 0 h 93"/>
                <a:gd name="T24" fmla="*/ 58 w 64"/>
                <a:gd name="T25" fmla="*/ 0 h 93"/>
                <a:gd name="T26" fmla="*/ 58 w 64"/>
                <a:gd name="T27" fmla="*/ 11 h 93"/>
                <a:gd name="T28" fmla="*/ 19 w 64"/>
                <a:gd name="T29" fmla="*/ 11 h 93"/>
                <a:gd name="T30" fmla="*/ 15 w 64"/>
                <a:gd name="T31" fmla="*/ 37 h 93"/>
                <a:gd name="T32" fmla="*/ 21 w 64"/>
                <a:gd name="T33" fmla="*/ 33 h 93"/>
                <a:gd name="T34" fmla="*/ 33 w 64"/>
                <a:gd name="T35" fmla="*/ 31 h 93"/>
                <a:gd name="T36" fmla="*/ 55 w 64"/>
                <a:gd name="T37" fmla="*/ 39 h 93"/>
                <a:gd name="T38" fmla="*/ 64 w 64"/>
                <a:gd name="T39" fmla="*/ 60 h 93"/>
                <a:gd name="T40" fmla="*/ 55 w 64"/>
                <a:gd name="T41" fmla="*/ 83 h 93"/>
                <a:gd name="T42" fmla="*/ 29 w 64"/>
                <a:gd name="T43" fmla="*/ 93 h 93"/>
                <a:gd name="T44" fmla="*/ 9 w 64"/>
                <a:gd name="T45" fmla="*/ 87 h 93"/>
                <a:gd name="T46" fmla="*/ 0 w 64"/>
                <a:gd name="T47" fmla="*/ 67 h 93"/>
                <a:gd name="T48" fmla="*/ 12 w 64"/>
                <a:gd name="T49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93">
                  <a:moveTo>
                    <a:pt x="12" y="67"/>
                  </a:moveTo>
                  <a:lnTo>
                    <a:pt x="12" y="67"/>
                  </a:lnTo>
                  <a:cubicBezTo>
                    <a:pt x="13" y="74"/>
                    <a:pt x="16" y="79"/>
                    <a:pt x="21" y="81"/>
                  </a:cubicBezTo>
                  <a:cubicBezTo>
                    <a:pt x="24" y="82"/>
                    <a:pt x="27" y="83"/>
                    <a:pt x="31" y="83"/>
                  </a:cubicBezTo>
                  <a:cubicBezTo>
                    <a:pt x="38" y="83"/>
                    <a:pt x="43" y="81"/>
                    <a:pt x="46" y="77"/>
                  </a:cubicBezTo>
                  <a:cubicBezTo>
                    <a:pt x="49" y="72"/>
                    <a:pt x="51" y="67"/>
                    <a:pt x="51" y="62"/>
                  </a:cubicBezTo>
                  <a:cubicBezTo>
                    <a:pt x="51" y="55"/>
                    <a:pt x="49" y="50"/>
                    <a:pt x="45" y="47"/>
                  </a:cubicBezTo>
                  <a:cubicBezTo>
                    <a:pt x="41" y="43"/>
                    <a:pt x="36" y="41"/>
                    <a:pt x="31" y="41"/>
                  </a:cubicBezTo>
                  <a:cubicBezTo>
                    <a:pt x="27" y="41"/>
                    <a:pt x="23" y="42"/>
                    <a:pt x="20" y="44"/>
                  </a:cubicBezTo>
                  <a:cubicBezTo>
                    <a:pt x="18" y="45"/>
                    <a:pt x="15" y="48"/>
                    <a:pt x="13" y="50"/>
                  </a:cubicBezTo>
                  <a:lnTo>
                    <a:pt x="3" y="50"/>
                  </a:lnTo>
                  <a:lnTo>
                    <a:pt x="10" y="0"/>
                  </a:lnTo>
                  <a:lnTo>
                    <a:pt x="58" y="0"/>
                  </a:lnTo>
                  <a:lnTo>
                    <a:pt x="58" y="11"/>
                  </a:lnTo>
                  <a:lnTo>
                    <a:pt x="19" y="11"/>
                  </a:lnTo>
                  <a:lnTo>
                    <a:pt x="15" y="37"/>
                  </a:lnTo>
                  <a:cubicBezTo>
                    <a:pt x="17" y="35"/>
                    <a:pt x="19" y="34"/>
                    <a:pt x="21" y="33"/>
                  </a:cubicBezTo>
                  <a:cubicBezTo>
                    <a:pt x="25" y="32"/>
                    <a:pt x="29" y="31"/>
                    <a:pt x="33" y="31"/>
                  </a:cubicBezTo>
                  <a:cubicBezTo>
                    <a:pt x="42" y="31"/>
                    <a:pt x="49" y="34"/>
                    <a:pt x="55" y="39"/>
                  </a:cubicBezTo>
                  <a:cubicBezTo>
                    <a:pt x="61" y="45"/>
                    <a:pt x="64" y="52"/>
                    <a:pt x="64" y="60"/>
                  </a:cubicBezTo>
                  <a:cubicBezTo>
                    <a:pt x="64" y="69"/>
                    <a:pt x="61" y="77"/>
                    <a:pt x="55" y="83"/>
                  </a:cubicBezTo>
                  <a:cubicBezTo>
                    <a:pt x="50" y="90"/>
                    <a:pt x="41" y="93"/>
                    <a:pt x="29" y="93"/>
                  </a:cubicBezTo>
                  <a:cubicBezTo>
                    <a:pt x="22" y="93"/>
                    <a:pt x="15" y="91"/>
                    <a:pt x="9" y="87"/>
                  </a:cubicBezTo>
                  <a:cubicBezTo>
                    <a:pt x="4" y="83"/>
                    <a:pt x="0" y="76"/>
                    <a:pt x="0" y="67"/>
                  </a:cubicBezTo>
                  <a:lnTo>
                    <a:pt x="12" y="6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042" y="3971"/>
              <a:ext cx="21" cy="56"/>
            </a:xfrm>
            <a:custGeom>
              <a:avLst/>
              <a:gdLst>
                <a:gd name="T0" fmla="*/ 0 w 35"/>
                <a:gd name="T1" fmla="*/ 27 h 93"/>
                <a:gd name="T2" fmla="*/ 0 w 35"/>
                <a:gd name="T3" fmla="*/ 27 h 93"/>
                <a:gd name="T4" fmla="*/ 0 w 35"/>
                <a:gd name="T5" fmla="*/ 18 h 93"/>
                <a:gd name="T6" fmla="*/ 18 w 35"/>
                <a:gd name="T7" fmla="*/ 14 h 93"/>
                <a:gd name="T8" fmla="*/ 26 w 35"/>
                <a:gd name="T9" fmla="*/ 0 h 93"/>
                <a:gd name="T10" fmla="*/ 35 w 35"/>
                <a:gd name="T11" fmla="*/ 0 h 93"/>
                <a:gd name="T12" fmla="*/ 35 w 35"/>
                <a:gd name="T13" fmla="*/ 93 h 93"/>
                <a:gd name="T14" fmla="*/ 22 w 35"/>
                <a:gd name="T15" fmla="*/ 93 h 93"/>
                <a:gd name="T16" fmla="*/ 22 w 35"/>
                <a:gd name="T17" fmla="*/ 27 h 93"/>
                <a:gd name="T18" fmla="*/ 0 w 35"/>
                <a:gd name="T19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93">
                  <a:moveTo>
                    <a:pt x="0" y="27"/>
                  </a:moveTo>
                  <a:lnTo>
                    <a:pt x="0" y="27"/>
                  </a:lnTo>
                  <a:lnTo>
                    <a:pt x="0" y="18"/>
                  </a:lnTo>
                  <a:cubicBezTo>
                    <a:pt x="9" y="17"/>
                    <a:pt x="15" y="16"/>
                    <a:pt x="18" y="14"/>
                  </a:cubicBezTo>
                  <a:cubicBezTo>
                    <a:pt x="21" y="12"/>
                    <a:pt x="24" y="8"/>
                    <a:pt x="26" y="0"/>
                  </a:cubicBezTo>
                  <a:lnTo>
                    <a:pt x="35" y="0"/>
                  </a:lnTo>
                  <a:lnTo>
                    <a:pt x="35" y="93"/>
                  </a:lnTo>
                  <a:lnTo>
                    <a:pt x="22" y="93"/>
                  </a:lnTo>
                  <a:lnTo>
                    <a:pt x="22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4086" y="4019"/>
              <a:ext cx="8" cy="8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3"/>
            <p:cNvSpPr>
              <a:spLocks noEditPoints="1"/>
            </p:cNvSpPr>
            <p:nvPr/>
          </p:nvSpPr>
          <p:spPr bwMode="auto">
            <a:xfrm>
              <a:off x="4104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7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1" y="29"/>
                    <a:pt x="4" y="21"/>
                  </a:cubicBezTo>
                  <a:cubicBezTo>
                    <a:pt x="9" y="7"/>
                    <a:pt x="18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7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4148" y="3971"/>
              <a:ext cx="38" cy="58"/>
            </a:xfrm>
            <a:custGeom>
              <a:avLst/>
              <a:gdLst>
                <a:gd name="T0" fmla="*/ 32 w 64"/>
                <a:gd name="T1" fmla="*/ 0 h 96"/>
                <a:gd name="T2" fmla="*/ 32 w 64"/>
                <a:gd name="T3" fmla="*/ 0 h 96"/>
                <a:gd name="T4" fmla="*/ 58 w 64"/>
                <a:gd name="T5" fmla="*/ 15 h 96"/>
                <a:gd name="T6" fmla="*/ 64 w 64"/>
                <a:gd name="T7" fmla="*/ 46 h 96"/>
                <a:gd name="T8" fmla="*/ 59 w 64"/>
                <a:gd name="T9" fmla="*/ 78 h 96"/>
                <a:gd name="T10" fmla="*/ 32 w 64"/>
                <a:gd name="T11" fmla="*/ 96 h 96"/>
                <a:gd name="T12" fmla="*/ 7 w 64"/>
                <a:gd name="T13" fmla="*/ 81 h 96"/>
                <a:gd name="T14" fmla="*/ 0 w 64"/>
                <a:gd name="T15" fmla="*/ 48 h 96"/>
                <a:gd name="T16" fmla="*/ 4 w 64"/>
                <a:gd name="T17" fmla="*/ 21 h 96"/>
                <a:gd name="T18" fmla="*/ 32 w 64"/>
                <a:gd name="T19" fmla="*/ 0 h 96"/>
                <a:gd name="T20" fmla="*/ 32 w 64"/>
                <a:gd name="T21" fmla="*/ 0 h 96"/>
                <a:gd name="T22" fmla="*/ 32 w 64"/>
                <a:gd name="T23" fmla="*/ 85 h 96"/>
                <a:gd name="T24" fmla="*/ 32 w 64"/>
                <a:gd name="T25" fmla="*/ 85 h 96"/>
                <a:gd name="T26" fmla="*/ 46 w 64"/>
                <a:gd name="T27" fmla="*/ 77 h 96"/>
                <a:gd name="T28" fmla="*/ 52 w 64"/>
                <a:gd name="T29" fmla="*/ 47 h 96"/>
                <a:gd name="T30" fmla="*/ 48 w 64"/>
                <a:gd name="T31" fmla="*/ 21 h 96"/>
                <a:gd name="T32" fmla="*/ 33 w 64"/>
                <a:gd name="T33" fmla="*/ 11 h 96"/>
                <a:gd name="T34" fmla="*/ 18 w 64"/>
                <a:gd name="T35" fmla="*/ 20 h 96"/>
                <a:gd name="T36" fmla="*/ 13 w 64"/>
                <a:gd name="T37" fmla="*/ 49 h 96"/>
                <a:gd name="T38" fmla="*/ 16 w 64"/>
                <a:gd name="T39" fmla="*/ 72 h 96"/>
                <a:gd name="T40" fmla="*/ 32 w 64"/>
                <a:gd name="T41" fmla="*/ 85 h 96"/>
                <a:gd name="T42" fmla="*/ 32 w 64"/>
                <a:gd name="T43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96">
                  <a:moveTo>
                    <a:pt x="32" y="0"/>
                  </a:moveTo>
                  <a:lnTo>
                    <a:pt x="32" y="0"/>
                  </a:lnTo>
                  <a:cubicBezTo>
                    <a:pt x="44" y="0"/>
                    <a:pt x="53" y="5"/>
                    <a:pt x="58" y="15"/>
                  </a:cubicBezTo>
                  <a:cubicBezTo>
                    <a:pt x="62" y="23"/>
                    <a:pt x="64" y="33"/>
                    <a:pt x="64" y="46"/>
                  </a:cubicBezTo>
                  <a:cubicBezTo>
                    <a:pt x="64" y="59"/>
                    <a:pt x="62" y="70"/>
                    <a:pt x="59" y="78"/>
                  </a:cubicBezTo>
                  <a:cubicBezTo>
                    <a:pt x="53" y="90"/>
                    <a:pt x="44" y="96"/>
                    <a:pt x="32" y="96"/>
                  </a:cubicBezTo>
                  <a:cubicBezTo>
                    <a:pt x="21" y="96"/>
                    <a:pt x="12" y="91"/>
                    <a:pt x="7" y="81"/>
                  </a:cubicBezTo>
                  <a:cubicBezTo>
                    <a:pt x="2" y="73"/>
                    <a:pt x="0" y="62"/>
                    <a:pt x="0" y="48"/>
                  </a:cubicBezTo>
                  <a:cubicBezTo>
                    <a:pt x="0" y="38"/>
                    <a:pt x="2" y="29"/>
                    <a:pt x="4" y="21"/>
                  </a:cubicBezTo>
                  <a:cubicBezTo>
                    <a:pt x="9" y="7"/>
                    <a:pt x="19" y="0"/>
                    <a:pt x="32" y="0"/>
                  </a:cubicBezTo>
                  <a:lnTo>
                    <a:pt x="32" y="0"/>
                  </a:lnTo>
                  <a:close/>
                  <a:moveTo>
                    <a:pt x="32" y="85"/>
                  </a:moveTo>
                  <a:lnTo>
                    <a:pt x="32" y="85"/>
                  </a:lnTo>
                  <a:cubicBezTo>
                    <a:pt x="38" y="85"/>
                    <a:pt x="43" y="82"/>
                    <a:pt x="46" y="77"/>
                  </a:cubicBezTo>
                  <a:cubicBezTo>
                    <a:pt x="50" y="72"/>
                    <a:pt x="52" y="62"/>
                    <a:pt x="52" y="47"/>
                  </a:cubicBezTo>
                  <a:cubicBezTo>
                    <a:pt x="52" y="36"/>
                    <a:pt x="50" y="28"/>
                    <a:pt x="48" y="21"/>
                  </a:cubicBezTo>
                  <a:cubicBezTo>
                    <a:pt x="45" y="14"/>
                    <a:pt x="40" y="11"/>
                    <a:pt x="33" y="11"/>
                  </a:cubicBezTo>
                  <a:cubicBezTo>
                    <a:pt x="26" y="11"/>
                    <a:pt x="21" y="14"/>
                    <a:pt x="18" y="20"/>
                  </a:cubicBezTo>
                  <a:cubicBezTo>
                    <a:pt x="14" y="27"/>
                    <a:pt x="13" y="36"/>
                    <a:pt x="13" y="49"/>
                  </a:cubicBezTo>
                  <a:cubicBezTo>
                    <a:pt x="13" y="58"/>
                    <a:pt x="14" y="66"/>
                    <a:pt x="16" y="72"/>
                  </a:cubicBezTo>
                  <a:cubicBezTo>
                    <a:pt x="19" y="81"/>
                    <a:pt x="24" y="85"/>
                    <a:pt x="32" y="85"/>
                  </a:cubicBezTo>
                  <a:lnTo>
                    <a:pt x="32" y="85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/>
            <p:cNvSpPr>
              <a:spLocks noEditPoints="1"/>
            </p:cNvSpPr>
            <p:nvPr/>
          </p:nvSpPr>
          <p:spPr bwMode="auto">
            <a:xfrm>
              <a:off x="2184" y="4057"/>
              <a:ext cx="50" cy="68"/>
            </a:xfrm>
            <a:custGeom>
              <a:avLst/>
              <a:gdLst>
                <a:gd name="T0" fmla="*/ 0 w 84"/>
                <a:gd name="T1" fmla="*/ 0 h 114"/>
                <a:gd name="T2" fmla="*/ 0 w 84"/>
                <a:gd name="T3" fmla="*/ 0 h 114"/>
                <a:gd name="T4" fmla="*/ 83 w 84"/>
                <a:gd name="T5" fmla="*/ 0 h 114"/>
                <a:gd name="T6" fmla="*/ 83 w 84"/>
                <a:gd name="T7" fmla="*/ 14 h 114"/>
                <a:gd name="T8" fmla="*/ 15 w 84"/>
                <a:gd name="T9" fmla="*/ 14 h 114"/>
                <a:gd name="T10" fmla="*/ 15 w 84"/>
                <a:gd name="T11" fmla="*/ 49 h 114"/>
                <a:gd name="T12" fmla="*/ 78 w 84"/>
                <a:gd name="T13" fmla="*/ 49 h 114"/>
                <a:gd name="T14" fmla="*/ 78 w 84"/>
                <a:gd name="T15" fmla="*/ 62 h 114"/>
                <a:gd name="T16" fmla="*/ 15 w 84"/>
                <a:gd name="T17" fmla="*/ 62 h 114"/>
                <a:gd name="T18" fmla="*/ 15 w 84"/>
                <a:gd name="T19" fmla="*/ 100 h 114"/>
                <a:gd name="T20" fmla="*/ 84 w 84"/>
                <a:gd name="T21" fmla="*/ 100 h 114"/>
                <a:gd name="T22" fmla="*/ 84 w 84"/>
                <a:gd name="T23" fmla="*/ 114 h 114"/>
                <a:gd name="T24" fmla="*/ 0 w 84"/>
                <a:gd name="T25" fmla="*/ 114 h 114"/>
                <a:gd name="T26" fmla="*/ 0 w 84"/>
                <a:gd name="T27" fmla="*/ 0 h 114"/>
                <a:gd name="T28" fmla="*/ 42 w 84"/>
                <a:gd name="T29" fmla="*/ 0 h 114"/>
                <a:gd name="T30" fmla="*/ 42 w 84"/>
                <a:gd name="T31" fmla="*/ 0 h 114"/>
                <a:gd name="T32" fmla="*/ 42 w 84"/>
                <a:gd name="T3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14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4"/>
                  </a:lnTo>
                  <a:lnTo>
                    <a:pt x="15" y="14"/>
                  </a:lnTo>
                  <a:lnTo>
                    <a:pt x="15" y="49"/>
                  </a:lnTo>
                  <a:lnTo>
                    <a:pt x="78" y="49"/>
                  </a:lnTo>
                  <a:lnTo>
                    <a:pt x="78" y="62"/>
                  </a:lnTo>
                  <a:lnTo>
                    <a:pt x="15" y="62"/>
                  </a:lnTo>
                  <a:lnTo>
                    <a:pt x="15" y="100"/>
                  </a:lnTo>
                  <a:lnTo>
                    <a:pt x="84" y="100"/>
                  </a:lnTo>
                  <a:lnTo>
                    <a:pt x="84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/>
            <p:cNvSpPr>
              <a:spLocks noEditPoints="1"/>
            </p:cNvSpPr>
            <p:nvPr/>
          </p:nvSpPr>
          <p:spPr bwMode="auto">
            <a:xfrm>
              <a:off x="2246" y="4074"/>
              <a:ext cx="41" cy="51"/>
            </a:xfrm>
            <a:custGeom>
              <a:avLst/>
              <a:gdLst>
                <a:gd name="T0" fmla="*/ 0 w 68"/>
                <a:gd name="T1" fmla="*/ 2 h 85"/>
                <a:gd name="T2" fmla="*/ 0 w 68"/>
                <a:gd name="T3" fmla="*/ 2 h 85"/>
                <a:gd name="T4" fmla="*/ 14 w 68"/>
                <a:gd name="T5" fmla="*/ 2 h 85"/>
                <a:gd name="T6" fmla="*/ 14 w 68"/>
                <a:gd name="T7" fmla="*/ 14 h 85"/>
                <a:gd name="T8" fmla="*/ 26 w 68"/>
                <a:gd name="T9" fmla="*/ 3 h 85"/>
                <a:gd name="T10" fmla="*/ 41 w 68"/>
                <a:gd name="T11" fmla="*/ 0 h 85"/>
                <a:gd name="T12" fmla="*/ 65 w 68"/>
                <a:gd name="T13" fmla="*/ 12 h 85"/>
                <a:gd name="T14" fmla="*/ 68 w 68"/>
                <a:gd name="T15" fmla="*/ 32 h 85"/>
                <a:gd name="T16" fmla="*/ 68 w 68"/>
                <a:gd name="T17" fmla="*/ 85 h 85"/>
                <a:gd name="T18" fmla="*/ 54 w 68"/>
                <a:gd name="T19" fmla="*/ 85 h 85"/>
                <a:gd name="T20" fmla="*/ 54 w 68"/>
                <a:gd name="T21" fmla="*/ 33 h 85"/>
                <a:gd name="T22" fmla="*/ 52 w 68"/>
                <a:gd name="T23" fmla="*/ 20 h 85"/>
                <a:gd name="T24" fmla="*/ 38 w 68"/>
                <a:gd name="T25" fmla="*/ 13 h 85"/>
                <a:gd name="T26" fmla="*/ 30 w 68"/>
                <a:gd name="T27" fmla="*/ 14 h 85"/>
                <a:gd name="T28" fmla="*/ 20 w 68"/>
                <a:gd name="T29" fmla="*/ 20 h 85"/>
                <a:gd name="T30" fmla="*/ 15 w 68"/>
                <a:gd name="T31" fmla="*/ 29 h 85"/>
                <a:gd name="T32" fmla="*/ 14 w 68"/>
                <a:gd name="T33" fmla="*/ 41 h 85"/>
                <a:gd name="T34" fmla="*/ 14 w 68"/>
                <a:gd name="T35" fmla="*/ 85 h 85"/>
                <a:gd name="T36" fmla="*/ 0 w 68"/>
                <a:gd name="T37" fmla="*/ 85 h 85"/>
                <a:gd name="T38" fmla="*/ 0 w 68"/>
                <a:gd name="T39" fmla="*/ 2 h 85"/>
                <a:gd name="T40" fmla="*/ 33 w 68"/>
                <a:gd name="T41" fmla="*/ 0 h 85"/>
                <a:gd name="T42" fmla="*/ 33 w 68"/>
                <a:gd name="T43" fmla="*/ 0 h 85"/>
                <a:gd name="T44" fmla="*/ 33 w 68"/>
                <a:gd name="T4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85">
                  <a:moveTo>
                    <a:pt x="0" y="2"/>
                  </a:moveTo>
                  <a:lnTo>
                    <a:pt x="0" y="2"/>
                  </a:lnTo>
                  <a:lnTo>
                    <a:pt x="14" y="2"/>
                  </a:lnTo>
                  <a:lnTo>
                    <a:pt x="14" y="14"/>
                  </a:lnTo>
                  <a:cubicBezTo>
                    <a:pt x="17" y="9"/>
                    <a:pt x="22" y="5"/>
                    <a:pt x="26" y="3"/>
                  </a:cubicBezTo>
                  <a:cubicBezTo>
                    <a:pt x="30" y="1"/>
                    <a:pt x="35" y="0"/>
                    <a:pt x="41" y="0"/>
                  </a:cubicBezTo>
                  <a:cubicBezTo>
                    <a:pt x="52" y="0"/>
                    <a:pt x="60" y="4"/>
                    <a:pt x="65" y="12"/>
                  </a:cubicBezTo>
                  <a:cubicBezTo>
                    <a:pt x="67" y="17"/>
                    <a:pt x="68" y="23"/>
                    <a:pt x="68" y="32"/>
                  </a:cubicBezTo>
                  <a:lnTo>
                    <a:pt x="68" y="85"/>
                  </a:lnTo>
                  <a:lnTo>
                    <a:pt x="54" y="85"/>
                  </a:lnTo>
                  <a:lnTo>
                    <a:pt x="54" y="33"/>
                  </a:lnTo>
                  <a:cubicBezTo>
                    <a:pt x="54" y="28"/>
                    <a:pt x="53" y="23"/>
                    <a:pt x="52" y="20"/>
                  </a:cubicBezTo>
                  <a:cubicBezTo>
                    <a:pt x="49" y="15"/>
                    <a:pt x="45" y="13"/>
                    <a:pt x="38" y="13"/>
                  </a:cubicBezTo>
                  <a:cubicBezTo>
                    <a:pt x="35" y="13"/>
                    <a:pt x="32" y="13"/>
                    <a:pt x="30" y="14"/>
                  </a:cubicBezTo>
                  <a:cubicBezTo>
                    <a:pt x="26" y="15"/>
                    <a:pt x="23" y="17"/>
                    <a:pt x="20" y="20"/>
                  </a:cubicBezTo>
                  <a:cubicBezTo>
                    <a:pt x="17" y="23"/>
                    <a:pt x="16" y="26"/>
                    <a:pt x="15" y="29"/>
                  </a:cubicBezTo>
                  <a:cubicBezTo>
                    <a:pt x="15" y="32"/>
                    <a:pt x="14" y="36"/>
                    <a:pt x="14" y="41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2294" y="4061"/>
              <a:ext cx="23" cy="65"/>
            </a:xfrm>
            <a:custGeom>
              <a:avLst/>
              <a:gdLst>
                <a:gd name="T0" fmla="*/ 11 w 38"/>
                <a:gd name="T1" fmla="*/ 0 h 107"/>
                <a:gd name="T2" fmla="*/ 11 w 38"/>
                <a:gd name="T3" fmla="*/ 0 h 107"/>
                <a:gd name="T4" fmla="*/ 25 w 38"/>
                <a:gd name="T5" fmla="*/ 0 h 107"/>
                <a:gd name="T6" fmla="*/ 25 w 38"/>
                <a:gd name="T7" fmla="*/ 23 h 107"/>
                <a:gd name="T8" fmla="*/ 38 w 38"/>
                <a:gd name="T9" fmla="*/ 23 h 107"/>
                <a:gd name="T10" fmla="*/ 38 w 38"/>
                <a:gd name="T11" fmla="*/ 34 h 107"/>
                <a:gd name="T12" fmla="*/ 25 w 38"/>
                <a:gd name="T13" fmla="*/ 34 h 107"/>
                <a:gd name="T14" fmla="*/ 25 w 38"/>
                <a:gd name="T15" fmla="*/ 89 h 107"/>
                <a:gd name="T16" fmla="*/ 28 w 38"/>
                <a:gd name="T17" fmla="*/ 94 h 107"/>
                <a:gd name="T18" fmla="*/ 34 w 38"/>
                <a:gd name="T19" fmla="*/ 95 h 107"/>
                <a:gd name="T20" fmla="*/ 36 w 38"/>
                <a:gd name="T21" fmla="*/ 95 h 107"/>
                <a:gd name="T22" fmla="*/ 38 w 38"/>
                <a:gd name="T23" fmla="*/ 95 h 107"/>
                <a:gd name="T24" fmla="*/ 38 w 38"/>
                <a:gd name="T25" fmla="*/ 106 h 107"/>
                <a:gd name="T26" fmla="*/ 33 w 38"/>
                <a:gd name="T27" fmla="*/ 107 h 107"/>
                <a:gd name="T28" fmla="*/ 28 w 38"/>
                <a:gd name="T29" fmla="*/ 107 h 107"/>
                <a:gd name="T30" fmla="*/ 14 w 38"/>
                <a:gd name="T31" fmla="*/ 102 h 107"/>
                <a:gd name="T32" fmla="*/ 11 w 38"/>
                <a:gd name="T33" fmla="*/ 89 h 107"/>
                <a:gd name="T34" fmla="*/ 11 w 38"/>
                <a:gd name="T35" fmla="*/ 34 h 107"/>
                <a:gd name="T36" fmla="*/ 0 w 38"/>
                <a:gd name="T37" fmla="*/ 34 h 107"/>
                <a:gd name="T38" fmla="*/ 0 w 38"/>
                <a:gd name="T39" fmla="*/ 23 h 107"/>
                <a:gd name="T40" fmla="*/ 11 w 38"/>
                <a:gd name="T41" fmla="*/ 23 h 107"/>
                <a:gd name="T42" fmla="*/ 11 w 38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07">
                  <a:moveTo>
                    <a:pt x="11" y="0"/>
                  </a:moveTo>
                  <a:lnTo>
                    <a:pt x="11" y="0"/>
                  </a:lnTo>
                  <a:lnTo>
                    <a:pt x="25" y="0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89"/>
                  </a:lnTo>
                  <a:cubicBezTo>
                    <a:pt x="25" y="91"/>
                    <a:pt x="26" y="93"/>
                    <a:pt x="28" y="94"/>
                  </a:cubicBezTo>
                  <a:cubicBezTo>
                    <a:pt x="29" y="95"/>
                    <a:pt x="31" y="95"/>
                    <a:pt x="34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7" y="95"/>
                    <a:pt x="38" y="95"/>
                  </a:cubicBezTo>
                  <a:lnTo>
                    <a:pt x="38" y="106"/>
                  </a:lnTo>
                  <a:cubicBezTo>
                    <a:pt x="37" y="106"/>
                    <a:pt x="35" y="107"/>
                    <a:pt x="33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1" y="107"/>
                    <a:pt x="17" y="106"/>
                    <a:pt x="14" y="102"/>
                  </a:cubicBezTo>
                  <a:cubicBezTo>
                    <a:pt x="12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2326" y="4074"/>
              <a:ext cx="25" cy="51"/>
            </a:xfrm>
            <a:custGeom>
              <a:avLst/>
              <a:gdLst>
                <a:gd name="T0" fmla="*/ 0 w 41"/>
                <a:gd name="T1" fmla="*/ 2 h 85"/>
                <a:gd name="T2" fmla="*/ 0 w 41"/>
                <a:gd name="T3" fmla="*/ 2 h 85"/>
                <a:gd name="T4" fmla="*/ 13 w 41"/>
                <a:gd name="T5" fmla="*/ 2 h 85"/>
                <a:gd name="T6" fmla="*/ 13 w 41"/>
                <a:gd name="T7" fmla="*/ 16 h 85"/>
                <a:gd name="T8" fmla="*/ 21 w 41"/>
                <a:gd name="T9" fmla="*/ 6 h 85"/>
                <a:gd name="T10" fmla="*/ 36 w 41"/>
                <a:gd name="T11" fmla="*/ 0 h 85"/>
                <a:gd name="T12" fmla="*/ 37 w 41"/>
                <a:gd name="T13" fmla="*/ 0 h 85"/>
                <a:gd name="T14" fmla="*/ 41 w 41"/>
                <a:gd name="T15" fmla="*/ 0 h 85"/>
                <a:gd name="T16" fmla="*/ 41 w 41"/>
                <a:gd name="T17" fmla="*/ 15 h 85"/>
                <a:gd name="T18" fmla="*/ 38 w 41"/>
                <a:gd name="T19" fmla="*/ 15 h 85"/>
                <a:gd name="T20" fmla="*/ 36 w 41"/>
                <a:gd name="T21" fmla="*/ 15 h 85"/>
                <a:gd name="T22" fmla="*/ 20 w 41"/>
                <a:gd name="T23" fmla="*/ 22 h 85"/>
                <a:gd name="T24" fmla="*/ 14 w 41"/>
                <a:gd name="T25" fmla="*/ 37 h 85"/>
                <a:gd name="T26" fmla="*/ 14 w 41"/>
                <a:gd name="T27" fmla="*/ 85 h 85"/>
                <a:gd name="T28" fmla="*/ 0 w 41"/>
                <a:gd name="T29" fmla="*/ 85 h 85"/>
                <a:gd name="T30" fmla="*/ 0 w 41"/>
                <a:gd name="T3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85"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6"/>
                  </a:lnTo>
                  <a:cubicBezTo>
                    <a:pt x="14" y="13"/>
                    <a:pt x="17" y="10"/>
                    <a:pt x="21" y="6"/>
                  </a:cubicBezTo>
                  <a:cubicBezTo>
                    <a:pt x="26" y="2"/>
                    <a:pt x="30" y="0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41" y="0"/>
                  </a:cubicBezTo>
                  <a:lnTo>
                    <a:pt x="41" y="15"/>
                  </a:lnTo>
                  <a:cubicBezTo>
                    <a:pt x="40" y="15"/>
                    <a:pt x="39" y="15"/>
                    <a:pt x="38" y="15"/>
                  </a:cubicBezTo>
                  <a:cubicBezTo>
                    <a:pt x="38" y="15"/>
                    <a:pt x="37" y="15"/>
                    <a:pt x="36" y="15"/>
                  </a:cubicBezTo>
                  <a:cubicBezTo>
                    <a:pt x="29" y="15"/>
                    <a:pt x="23" y="17"/>
                    <a:pt x="20" y="22"/>
                  </a:cubicBezTo>
                  <a:cubicBezTo>
                    <a:pt x="16" y="26"/>
                    <a:pt x="14" y="31"/>
                    <a:pt x="14" y="37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/>
            <p:cNvSpPr>
              <a:spLocks noEditPoints="1"/>
            </p:cNvSpPr>
            <p:nvPr/>
          </p:nvSpPr>
          <p:spPr bwMode="auto">
            <a:xfrm>
              <a:off x="2355" y="4073"/>
              <a:ext cx="46" cy="54"/>
            </a:xfrm>
            <a:custGeom>
              <a:avLst/>
              <a:gdLst>
                <a:gd name="T0" fmla="*/ 39 w 78"/>
                <a:gd name="T1" fmla="*/ 77 h 89"/>
                <a:gd name="T2" fmla="*/ 39 w 78"/>
                <a:gd name="T3" fmla="*/ 77 h 89"/>
                <a:gd name="T4" fmla="*/ 58 w 78"/>
                <a:gd name="T5" fmla="*/ 66 h 89"/>
                <a:gd name="T6" fmla="*/ 63 w 78"/>
                <a:gd name="T7" fmla="*/ 43 h 89"/>
                <a:gd name="T8" fmla="*/ 59 w 78"/>
                <a:gd name="T9" fmla="*/ 24 h 89"/>
                <a:gd name="T10" fmla="*/ 39 w 78"/>
                <a:gd name="T11" fmla="*/ 13 h 89"/>
                <a:gd name="T12" fmla="*/ 20 w 78"/>
                <a:gd name="T13" fmla="*/ 22 h 89"/>
                <a:gd name="T14" fmla="*/ 15 w 78"/>
                <a:gd name="T15" fmla="*/ 46 h 89"/>
                <a:gd name="T16" fmla="*/ 20 w 78"/>
                <a:gd name="T17" fmla="*/ 68 h 89"/>
                <a:gd name="T18" fmla="*/ 39 w 78"/>
                <a:gd name="T19" fmla="*/ 77 h 89"/>
                <a:gd name="T20" fmla="*/ 39 w 78"/>
                <a:gd name="T21" fmla="*/ 77 h 89"/>
                <a:gd name="T22" fmla="*/ 39 w 78"/>
                <a:gd name="T23" fmla="*/ 0 h 89"/>
                <a:gd name="T24" fmla="*/ 39 w 78"/>
                <a:gd name="T25" fmla="*/ 0 h 89"/>
                <a:gd name="T26" fmla="*/ 67 w 78"/>
                <a:gd name="T27" fmla="*/ 11 h 89"/>
                <a:gd name="T28" fmla="*/ 78 w 78"/>
                <a:gd name="T29" fmla="*/ 43 h 89"/>
                <a:gd name="T30" fmla="*/ 68 w 78"/>
                <a:gd name="T31" fmla="*/ 76 h 89"/>
                <a:gd name="T32" fmla="*/ 38 w 78"/>
                <a:gd name="T33" fmla="*/ 89 h 89"/>
                <a:gd name="T34" fmla="*/ 10 w 78"/>
                <a:gd name="T35" fmla="*/ 77 h 89"/>
                <a:gd name="T36" fmla="*/ 0 w 78"/>
                <a:gd name="T37" fmla="*/ 46 h 89"/>
                <a:gd name="T38" fmla="*/ 11 w 78"/>
                <a:gd name="T39" fmla="*/ 13 h 89"/>
                <a:gd name="T40" fmla="*/ 39 w 78"/>
                <a:gd name="T41" fmla="*/ 0 h 89"/>
                <a:gd name="T42" fmla="*/ 39 w 78"/>
                <a:gd name="T43" fmla="*/ 0 h 89"/>
                <a:gd name="T44" fmla="*/ 39 w 78"/>
                <a:gd name="T45" fmla="*/ 1 h 89"/>
                <a:gd name="T46" fmla="*/ 39 w 78"/>
                <a:gd name="T47" fmla="*/ 1 h 89"/>
                <a:gd name="T48" fmla="*/ 39 w 78"/>
                <a:gd name="T4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9">
                  <a:moveTo>
                    <a:pt x="39" y="77"/>
                  </a:moveTo>
                  <a:lnTo>
                    <a:pt x="39" y="77"/>
                  </a:lnTo>
                  <a:cubicBezTo>
                    <a:pt x="48" y="77"/>
                    <a:pt x="55" y="73"/>
                    <a:pt x="58" y="66"/>
                  </a:cubicBezTo>
                  <a:cubicBezTo>
                    <a:pt x="61" y="59"/>
                    <a:pt x="63" y="52"/>
                    <a:pt x="63" y="43"/>
                  </a:cubicBezTo>
                  <a:cubicBezTo>
                    <a:pt x="63" y="35"/>
                    <a:pt x="62" y="29"/>
                    <a:pt x="59" y="24"/>
                  </a:cubicBezTo>
                  <a:cubicBezTo>
                    <a:pt x="56" y="16"/>
                    <a:pt x="49" y="13"/>
                    <a:pt x="39" y="13"/>
                  </a:cubicBezTo>
                  <a:cubicBezTo>
                    <a:pt x="31" y="13"/>
                    <a:pt x="24" y="16"/>
                    <a:pt x="20" y="22"/>
                  </a:cubicBezTo>
                  <a:cubicBezTo>
                    <a:pt x="17" y="29"/>
                    <a:pt x="15" y="37"/>
                    <a:pt x="15" y="46"/>
                  </a:cubicBezTo>
                  <a:cubicBezTo>
                    <a:pt x="15" y="55"/>
                    <a:pt x="17" y="62"/>
                    <a:pt x="20" y="68"/>
                  </a:cubicBezTo>
                  <a:cubicBezTo>
                    <a:pt x="24" y="74"/>
                    <a:pt x="31" y="77"/>
                    <a:pt x="39" y="77"/>
                  </a:cubicBezTo>
                  <a:lnTo>
                    <a:pt x="39" y="77"/>
                  </a:lnTo>
                  <a:close/>
                  <a:moveTo>
                    <a:pt x="39" y="0"/>
                  </a:moveTo>
                  <a:lnTo>
                    <a:pt x="39" y="0"/>
                  </a:lnTo>
                  <a:cubicBezTo>
                    <a:pt x="50" y="0"/>
                    <a:pt x="59" y="4"/>
                    <a:pt x="67" y="11"/>
                  </a:cubicBezTo>
                  <a:cubicBezTo>
                    <a:pt x="74" y="18"/>
                    <a:pt x="78" y="29"/>
                    <a:pt x="78" y="43"/>
                  </a:cubicBezTo>
                  <a:cubicBezTo>
                    <a:pt x="78" y="56"/>
                    <a:pt x="75" y="67"/>
                    <a:pt x="68" y="76"/>
                  </a:cubicBezTo>
                  <a:cubicBezTo>
                    <a:pt x="61" y="85"/>
                    <a:pt x="51" y="89"/>
                    <a:pt x="38" y="89"/>
                  </a:cubicBezTo>
                  <a:cubicBezTo>
                    <a:pt x="26" y="89"/>
                    <a:pt x="17" y="85"/>
                    <a:pt x="10" y="77"/>
                  </a:cubicBezTo>
                  <a:cubicBezTo>
                    <a:pt x="4" y="70"/>
                    <a:pt x="0" y="59"/>
                    <a:pt x="0" y="46"/>
                  </a:cubicBezTo>
                  <a:cubicBezTo>
                    <a:pt x="0" y="32"/>
                    <a:pt x="4" y="21"/>
                    <a:pt x="11" y="13"/>
                  </a:cubicBezTo>
                  <a:cubicBezTo>
                    <a:pt x="18" y="5"/>
                    <a:pt x="28" y="0"/>
                    <a:pt x="39" y="0"/>
                  </a:cubicBezTo>
                  <a:lnTo>
                    <a:pt x="39" y="0"/>
                  </a:lnTo>
                  <a:close/>
                  <a:moveTo>
                    <a:pt x="39" y="1"/>
                  </a:move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0"/>
            <p:cNvSpPr>
              <a:spLocks noEditPoints="1"/>
            </p:cNvSpPr>
            <p:nvPr/>
          </p:nvSpPr>
          <p:spPr bwMode="auto">
            <a:xfrm>
              <a:off x="2411" y="4074"/>
              <a:ext cx="44" cy="71"/>
            </a:xfrm>
            <a:custGeom>
              <a:avLst/>
              <a:gdLst>
                <a:gd name="T0" fmla="*/ 36 w 73"/>
                <a:gd name="T1" fmla="*/ 76 h 118"/>
                <a:gd name="T2" fmla="*/ 36 w 73"/>
                <a:gd name="T3" fmla="*/ 76 h 118"/>
                <a:gd name="T4" fmla="*/ 52 w 73"/>
                <a:gd name="T5" fmla="*/ 67 h 118"/>
                <a:gd name="T6" fmla="*/ 59 w 73"/>
                <a:gd name="T7" fmla="*/ 43 h 118"/>
                <a:gd name="T8" fmla="*/ 56 w 73"/>
                <a:gd name="T9" fmla="*/ 26 h 118"/>
                <a:gd name="T10" fmla="*/ 36 w 73"/>
                <a:gd name="T11" fmla="*/ 12 h 118"/>
                <a:gd name="T12" fmla="*/ 16 w 73"/>
                <a:gd name="T13" fmla="*/ 27 h 118"/>
                <a:gd name="T14" fmla="*/ 13 w 73"/>
                <a:gd name="T15" fmla="*/ 46 h 118"/>
                <a:gd name="T16" fmla="*/ 16 w 73"/>
                <a:gd name="T17" fmla="*/ 63 h 118"/>
                <a:gd name="T18" fmla="*/ 36 w 73"/>
                <a:gd name="T19" fmla="*/ 76 h 118"/>
                <a:gd name="T20" fmla="*/ 36 w 73"/>
                <a:gd name="T21" fmla="*/ 76 h 118"/>
                <a:gd name="T22" fmla="*/ 0 w 73"/>
                <a:gd name="T23" fmla="*/ 2 h 118"/>
                <a:gd name="T24" fmla="*/ 0 w 73"/>
                <a:gd name="T25" fmla="*/ 2 h 118"/>
                <a:gd name="T26" fmla="*/ 13 w 73"/>
                <a:gd name="T27" fmla="*/ 2 h 118"/>
                <a:gd name="T28" fmla="*/ 13 w 73"/>
                <a:gd name="T29" fmla="*/ 13 h 118"/>
                <a:gd name="T30" fmla="*/ 23 w 73"/>
                <a:gd name="T31" fmla="*/ 4 h 118"/>
                <a:gd name="T32" fmla="*/ 39 w 73"/>
                <a:gd name="T33" fmla="*/ 0 h 118"/>
                <a:gd name="T34" fmla="*/ 63 w 73"/>
                <a:gd name="T35" fmla="*/ 11 h 118"/>
                <a:gd name="T36" fmla="*/ 73 w 73"/>
                <a:gd name="T37" fmla="*/ 42 h 118"/>
                <a:gd name="T38" fmla="*/ 59 w 73"/>
                <a:gd name="T39" fmla="*/ 80 h 118"/>
                <a:gd name="T40" fmla="*/ 38 w 73"/>
                <a:gd name="T41" fmla="*/ 88 h 118"/>
                <a:gd name="T42" fmla="*/ 22 w 73"/>
                <a:gd name="T43" fmla="*/ 84 h 118"/>
                <a:gd name="T44" fmla="*/ 14 w 73"/>
                <a:gd name="T45" fmla="*/ 76 h 118"/>
                <a:gd name="T46" fmla="*/ 14 w 73"/>
                <a:gd name="T47" fmla="*/ 118 h 118"/>
                <a:gd name="T48" fmla="*/ 0 w 73"/>
                <a:gd name="T49" fmla="*/ 118 h 118"/>
                <a:gd name="T50" fmla="*/ 0 w 73"/>
                <a:gd name="T51" fmla="*/ 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18">
                  <a:moveTo>
                    <a:pt x="36" y="76"/>
                  </a:moveTo>
                  <a:lnTo>
                    <a:pt x="36" y="76"/>
                  </a:lnTo>
                  <a:cubicBezTo>
                    <a:pt x="43" y="76"/>
                    <a:pt x="48" y="73"/>
                    <a:pt x="52" y="67"/>
                  </a:cubicBezTo>
                  <a:cubicBezTo>
                    <a:pt x="57" y="62"/>
                    <a:pt x="59" y="54"/>
                    <a:pt x="59" y="43"/>
                  </a:cubicBezTo>
                  <a:cubicBezTo>
                    <a:pt x="59" y="36"/>
                    <a:pt x="58" y="31"/>
                    <a:pt x="56" y="26"/>
                  </a:cubicBezTo>
                  <a:cubicBezTo>
                    <a:pt x="52" y="17"/>
                    <a:pt x="46" y="12"/>
                    <a:pt x="36" y="12"/>
                  </a:cubicBezTo>
                  <a:cubicBezTo>
                    <a:pt x="26" y="12"/>
                    <a:pt x="20" y="17"/>
                    <a:pt x="16" y="27"/>
                  </a:cubicBezTo>
                  <a:cubicBezTo>
                    <a:pt x="14" y="32"/>
                    <a:pt x="13" y="38"/>
                    <a:pt x="13" y="46"/>
                  </a:cubicBezTo>
                  <a:cubicBezTo>
                    <a:pt x="13" y="53"/>
                    <a:pt x="14" y="58"/>
                    <a:pt x="16" y="63"/>
                  </a:cubicBezTo>
                  <a:cubicBezTo>
                    <a:pt x="20" y="71"/>
                    <a:pt x="26" y="76"/>
                    <a:pt x="36" y="76"/>
                  </a:cubicBezTo>
                  <a:lnTo>
                    <a:pt x="36" y="76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3"/>
                  </a:lnTo>
                  <a:cubicBezTo>
                    <a:pt x="16" y="9"/>
                    <a:pt x="19" y="7"/>
                    <a:pt x="23" y="4"/>
                  </a:cubicBezTo>
                  <a:cubicBezTo>
                    <a:pt x="27" y="1"/>
                    <a:pt x="33" y="0"/>
                    <a:pt x="39" y="0"/>
                  </a:cubicBezTo>
                  <a:cubicBezTo>
                    <a:pt x="49" y="0"/>
                    <a:pt x="57" y="3"/>
                    <a:pt x="63" y="11"/>
                  </a:cubicBezTo>
                  <a:cubicBezTo>
                    <a:pt x="70" y="18"/>
                    <a:pt x="73" y="28"/>
                    <a:pt x="73" y="42"/>
                  </a:cubicBezTo>
                  <a:cubicBezTo>
                    <a:pt x="73" y="60"/>
                    <a:pt x="68" y="73"/>
                    <a:pt x="59" y="80"/>
                  </a:cubicBezTo>
                  <a:cubicBezTo>
                    <a:pt x="53" y="85"/>
                    <a:pt x="46" y="88"/>
                    <a:pt x="38" y="88"/>
                  </a:cubicBezTo>
                  <a:cubicBezTo>
                    <a:pt x="32" y="88"/>
                    <a:pt x="26" y="86"/>
                    <a:pt x="22" y="84"/>
                  </a:cubicBezTo>
                  <a:cubicBezTo>
                    <a:pt x="20" y="82"/>
                    <a:pt x="17" y="79"/>
                    <a:pt x="14" y="76"/>
                  </a:cubicBezTo>
                  <a:lnTo>
                    <a:pt x="14" y="118"/>
                  </a:lnTo>
                  <a:lnTo>
                    <a:pt x="0" y="11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1"/>
            <p:cNvSpPr>
              <a:spLocks noEditPoints="1"/>
            </p:cNvSpPr>
            <p:nvPr/>
          </p:nvSpPr>
          <p:spPr bwMode="auto">
            <a:xfrm>
              <a:off x="2457" y="4074"/>
              <a:ext cx="45" cy="72"/>
            </a:xfrm>
            <a:custGeom>
              <a:avLst/>
              <a:gdLst>
                <a:gd name="T0" fmla="*/ 61 w 76"/>
                <a:gd name="T1" fmla="*/ 2 h 119"/>
                <a:gd name="T2" fmla="*/ 61 w 76"/>
                <a:gd name="T3" fmla="*/ 2 h 119"/>
                <a:gd name="T4" fmla="*/ 76 w 76"/>
                <a:gd name="T5" fmla="*/ 2 h 119"/>
                <a:gd name="T6" fmla="*/ 63 w 76"/>
                <a:gd name="T7" fmla="*/ 38 h 119"/>
                <a:gd name="T8" fmla="*/ 51 w 76"/>
                <a:gd name="T9" fmla="*/ 73 h 119"/>
                <a:gd name="T10" fmla="*/ 34 w 76"/>
                <a:gd name="T11" fmla="*/ 112 h 119"/>
                <a:gd name="T12" fmla="*/ 16 w 76"/>
                <a:gd name="T13" fmla="*/ 119 h 119"/>
                <a:gd name="T14" fmla="*/ 12 w 76"/>
                <a:gd name="T15" fmla="*/ 119 h 119"/>
                <a:gd name="T16" fmla="*/ 8 w 76"/>
                <a:gd name="T17" fmla="*/ 118 h 119"/>
                <a:gd name="T18" fmla="*/ 8 w 76"/>
                <a:gd name="T19" fmla="*/ 105 h 119"/>
                <a:gd name="T20" fmla="*/ 13 w 76"/>
                <a:gd name="T21" fmla="*/ 106 h 119"/>
                <a:gd name="T22" fmla="*/ 16 w 76"/>
                <a:gd name="T23" fmla="*/ 107 h 119"/>
                <a:gd name="T24" fmla="*/ 22 w 76"/>
                <a:gd name="T25" fmla="*/ 105 h 119"/>
                <a:gd name="T26" fmla="*/ 25 w 76"/>
                <a:gd name="T27" fmla="*/ 102 h 119"/>
                <a:gd name="T28" fmla="*/ 28 w 76"/>
                <a:gd name="T29" fmla="*/ 96 h 119"/>
                <a:gd name="T30" fmla="*/ 31 w 76"/>
                <a:gd name="T31" fmla="*/ 87 h 119"/>
                <a:gd name="T32" fmla="*/ 0 w 76"/>
                <a:gd name="T33" fmla="*/ 2 h 119"/>
                <a:gd name="T34" fmla="*/ 16 w 76"/>
                <a:gd name="T35" fmla="*/ 2 h 119"/>
                <a:gd name="T36" fmla="*/ 39 w 76"/>
                <a:gd name="T37" fmla="*/ 70 h 119"/>
                <a:gd name="T38" fmla="*/ 61 w 76"/>
                <a:gd name="T39" fmla="*/ 2 h 119"/>
                <a:gd name="T40" fmla="*/ 38 w 76"/>
                <a:gd name="T41" fmla="*/ 0 h 119"/>
                <a:gd name="T42" fmla="*/ 38 w 76"/>
                <a:gd name="T43" fmla="*/ 0 h 119"/>
                <a:gd name="T44" fmla="*/ 38 w 76"/>
                <a:gd name="T4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119">
                  <a:moveTo>
                    <a:pt x="61" y="2"/>
                  </a:moveTo>
                  <a:lnTo>
                    <a:pt x="61" y="2"/>
                  </a:lnTo>
                  <a:lnTo>
                    <a:pt x="76" y="2"/>
                  </a:lnTo>
                  <a:cubicBezTo>
                    <a:pt x="74" y="7"/>
                    <a:pt x="70" y="19"/>
                    <a:pt x="63" y="38"/>
                  </a:cubicBezTo>
                  <a:cubicBezTo>
                    <a:pt x="58" y="53"/>
                    <a:pt x="54" y="64"/>
                    <a:pt x="51" y="73"/>
                  </a:cubicBezTo>
                  <a:cubicBezTo>
                    <a:pt x="43" y="94"/>
                    <a:pt x="37" y="107"/>
                    <a:pt x="34" y="112"/>
                  </a:cubicBezTo>
                  <a:cubicBezTo>
                    <a:pt x="30" y="117"/>
                    <a:pt x="25" y="119"/>
                    <a:pt x="16" y="119"/>
                  </a:cubicBezTo>
                  <a:cubicBezTo>
                    <a:pt x="14" y="119"/>
                    <a:pt x="13" y="119"/>
                    <a:pt x="12" y="119"/>
                  </a:cubicBezTo>
                  <a:cubicBezTo>
                    <a:pt x="11" y="119"/>
                    <a:pt x="10" y="118"/>
                    <a:pt x="8" y="118"/>
                  </a:cubicBezTo>
                  <a:lnTo>
                    <a:pt x="8" y="105"/>
                  </a:lnTo>
                  <a:cubicBezTo>
                    <a:pt x="10" y="106"/>
                    <a:pt x="12" y="106"/>
                    <a:pt x="13" y="106"/>
                  </a:cubicBezTo>
                  <a:cubicBezTo>
                    <a:pt x="14" y="107"/>
                    <a:pt x="15" y="107"/>
                    <a:pt x="16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5"/>
                    <a:pt x="24" y="104"/>
                    <a:pt x="25" y="102"/>
                  </a:cubicBezTo>
                  <a:cubicBezTo>
                    <a:pt x="25" y="102"/>
                    <a:pt x="26" y="100"/>
                    <a:pt x="28" y="96"/>
                  </a:cubicBezTo>
                  <a:cubicBezTo>
                    <a:pt x="29" y="92"/>
                    <a:pt x="30" y="89"/>
                    <a:pt x="31" y="87"/>
                  </a:cubicBezTo>
                  <a:lnTo>
                    <a:pt x="0" y="2"/>
                  </a:lnTo>
                  <a:lnTo>
                    <a:pt x="16" y="2"/>
                  </a:lnTo>
                  <a:lnTo>
                    <a:pt x="39" y="70"/>
                  </a:lnTo>
                  <a:lnTo>
                    <a:pt x="61" y="2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2"/>
            <p:cNvSpPr>
              <a:spLocks noEditPoints="1"/>
            </p:cNvSpPr>
            <p:nvPr/>
          </p:nvSpPr>
          <p:spPr bwMode="auto">
            <a:xfrm>
              <a:off x="2539" y="4057"/>
              <a:ext cx="57" cy="68"/>
            </a:xfrm>
            <a:custGeom>
              <a:avLst/>
              <a:gdLst>
                <a:gd name="T0" fmla="*/ 51 w 95"/>
                <a:gd name="T1" fmla="*/ 52 h 114"/>
                <a:gd name="T2" fmla="*/ 51 w 95"/>
                <a:gd name="T3" fmla="*/ 52 h 114"/>
                <a:gd name="T4" fmla="*/ 69 w 95"/>
                <a:gd name="T5" fmla="*/ 48 h 114"/>
                <a:gd name="T6" fmla="*/ 75 w 95"/>
                <a:gd name="T7" fmla="*/ 32 h 114"/>
                <a:gd name="T8" fmla="*/ 66 w 95"/>
                <a:gd name="T9" fmla="*/ 16 h 114"/>
                <a:gd name="T10" fmla="*/ 53 w 95"/>
                <a:gd name="T11" fmla="*/ 13 h 114"/>
                <a:gd name="T12" fmla="*/ 16 w 95"/>
                <a:gd name="T13" fmla="*/ 13 h 114"/>
                <a:gd name="T14" fmla="*/ 16 w 95"/>
                <a:gd name="T15" fmla="*/ 52 h 114"/>
                <a:gd name="T16" fmla="*/ 51 w 95"/>
                <a:gd name="T17" fmla="*/ 52 h 114"/>
                <a:gd name="T18" fmla="*/ 0 w 95"/>
                <a:gd name="T19" fmla="*/ 0 h 114"/>
                <a:gd name="T20" fmla="*/ 0 w 95"/>
                <a:gd name="T21" fmla="*/ 0 h 114"/>
                <a:gd name="T22" fmla="*/ 53 w 95"/>
                <a:gd name="T23" fmla="*/ 0 h 114"/>
                <a:gd name="T24" fmla="*/ 75 w 95"/>
                <a:gd name="T25" fmla="*/ 4 h 114"/>
                <a:gd name="T26" fmla="*/ 91 w 95"/>
                <a:gd name="T27" fmla="*/ 31 h 114"/>
                <a:gd name="T28" fmla="*/ 86 w 95"/>
                <a:gd name="T29" fmla="*/ 47 h 114"/>
                <a:gd name="T30" fmla="*/ 75 w 95"/>
                <a:gd name="T31" fmla="*/ 58 h 114"/>
                <a:gd name="T32" fmla="*/ 85 w 95"/>
                <a:gd name="T33" fmla="*/ 65 h 114"/>
                <a:gd name="T34" fmla="*/ 88 w 95"/>
                <a:gd name="T35" fmla="*/ 79 h 114"/>
                <a:gd name="T36" fmla="*/ 89 w 95"/>
                <a:gd name="T37" fmla="*/ 95 h 114"/>
                <a:gd name="T38" fmla="*/ 90 w 95"/>
                <a:gd name="T39" fmla="*/ 104 h 114"/>
                <a:gd name="T40" fmla="*/ 95 w 95"/>
                <a:gd name="T41" fmla="*/ 111 h 114"/>
                <a:gd name="T42" fmla="*/ 95 w 95"/>
                <a:gd name="T43" fmla="*/ 114 h 114"/>
                <a:gd name="T44" fmla="*/ 76 w 95"/>
                <a:gd name="T45" fmla="*/ 114 h 114"/>
                <a:gd name="T46" fmla="*/ 75 w 95"/>
                <a:gd name="T47" fmla="*/ 110 h 114"/>
                <a:gd name="T48" fmla="*/ 74 w 95"/>
                <a:gd name="T49" fmla="*/ 101 h 114"/>
                <a:gd name="T50" fmla="*/ 73 w 95"/>
                <a:gd name="T51" fmla="*/ 82 h 114"/>
                <a:gd name="T52" fmla="*/ 65 w 95"/>
                <a:gd name="T53" fmla="*/ 67 h 114"/>
                <a:gd name="T54" fmla="*/ 51 w 95"/>
                <a:gd name="T55" fmla="*/ 65 h 114"/>
                <a:gd name="T56" fmla="*/ 16 w 95"/>
                <a:gd name="T57" fmla="*/ 65 h 114"/>
                <a:gd name="T58" fmla="*/ 16 w 95"/>
                <a:gd name="T59" fmla="*/ 114 h 114"/>
                <a:gd name="T60" fmla="*/ 0 w 95"/>
                <a:gd name="T61" fmla="*/ 114 h 114"/>
                <a:gd name="T62" fmla="*/ 0 w 95"/>
                <a:gd name="T6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114">
                  <a:moveTo>
                    <a:pt x="51" y="52"/>
                  </a:moveTo>
                  <a:lnTo>
                    <a:pt x="51" y="52"/>
                  </a:lnTo>
                  <a:cubicBezTo>
                    <a:pt x="59" y="52"/>
                    <a:pt x="64" y="51"/>
                    <a:pt x="69" y="48"/>
                  </a:cubicBezTo>
                  <a:cubicBezTo>
                    <a:pt x="73" y="45"/>
                    <a:pt x="75" y="40"/>
                    <a:pt x="75" y="32"/>
                  </a:cubicBezTo>
                  <a:cubicBezTo>
                    <a:pt x="75" y="24"/>
                    <a:pt x="72" y="18"/>
                    <a:pt x="66" y="16"/>
                  </a:cubicBezTo>
                  <a:cubicBezTo>
                    <a:pt x="63" y="14"/>
                    <a:pt x="59" y="13"/>
                    <a:pt x="53" y="13"/>
                  </a:cubicBezTo>
                  <a:lnTo>
                    <a:pt x="16" y="13"/>
                  </a:lnTo>
                  <a:lnTo>
                    <a:pt x="16" y="52"/>
                  </a:lnTo>
                  <a:lnTo>
                    <a:pt x="51" y="5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cubicBezTo>
                    <a:pt x="62" y="0"/>
                    <a:pt x="69" y="1"/>
                    <a:pt x="75" y="4"/>
                  </a:cubicBezTo>
                  <a:cubicBezTo>
                    <a:pt x="85" y="9"/>
                    <a:pt x="91" y="18"/>
                    <a:pt x="91" y="31"/>
                  </a:cubicBezTo>
                  <a:cubicBezTo>
                    <a:pt x="91" y="38"/>
                    <a:pt x="89" y="43"/>
                    <a:pt x="86" y="47"/>
                  </a:cubicBezTo>
                  <a:cubicBezTo>
                    <a:pt x="84" y="52"/>
                    <a:pt x="80" y="55"/>
                    <a:pt x="75" y="58"/>
                  </a:cubicBezTo>
                  <a:cubicBezTo>
                    <a:pt x="79" y="60"/>
                    <a:pt x="82" y="62"/>
                    <a:pt x="85" y="65"/>
                  </a:cubicBezTo>
                  <a:cubicBezTo>
                    <a:pt x="87" y="68"/>
                    <a:pt x="88" y="73"/>
                    <a:pt x="88" y="79"/>
                  </a:cubicBezTo>
                  <a:lnTo>
                    <a:pt x="89" y="95"/>
                  </a:lnTo>
                  <a:cubicBezTo>
                    <a:pt x="89" y="99"/>
                    <a:pt x="89" y="102"/>
                    <a:pt x="90" y="104"/>
                  </a:cubicBezTo>
                  <a:cubicBezTo>
                    <a:pt x="91" y="108"/>
                    <a:pt x="93" y="110"/>
                    <a:pt x="95" y="111"/>
                  </a:cubicBezTo>
                  <a:lnTo>
                    <a:pt x="95" y="114"/>
                  </a:lnTo>
                  <a:lnTo>
                    <a:pt x="76" y="114"/>
                  </a:lnTo>
                  <a:cubicBezTo>
                    <a:pt x="76" y="113"/>
                    <a:pt x="75" y="112"/>
                    <a:pt x="75" y="110"/>
                  </a:cubicBezTo>
                  <a:cubicBezTo>
                    <a:pt x="74" y="109"/>
                    <a:pt x="74" y="106"/>
                    <a:pt x="74" y="101"/>
                  </a:cubicBezTo>
                  <a:lnTo>
                    <a:pt x="73" y="82"/>
                  </a:lnTo>
                  <a:cubicBezTo>
                    <a:pt x="73" y="75"/>
                    <a:pt x="70" y="70"/>
                    <a:pt x="65" y="67"/>
                  </a:cubicBezTo>
                  <a:cubicBezTo>
                    <a:pt x="62" y="66"/>
                    <a:pt x="57" y="65"/>
                    <a:pt x="51" y="65"/>
                  </a:cubicBezTo>
                  <a:lnTo>
                    <a:pt x="16" y="65"/>
                  </a:lnTo>
                  <a:lnTo>
                    <a:pt x="16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3"/>
            <p:cNvSpPr>
              <a:spLocks noEditPoints="1"/>
            </p:cNvSpPr>
            <p:nvPr/>
          </p:nvSpPr>
          <p:spPr bwMode="auto">
            <a:xfrm>
              <a:off x="2604" y="4074"/>
              <a:ext cx="47" cy="53"/>
            </a:xfrm>
            <a:custGeom>
              <a:avLst/>
              <a:gdLst>
                <a:gd name="T0" fmla="*/ 15 w 79"/>
                <a:gd name="T1" fmla="*/ 63 h 88"/>
                <a:gd name="T2" fmla="*/ 15 w 79"/>
                <a:gd name="T3" fmla="*/ 63 h 88"/>
                <a:gd name="T4" fmla="*/ 19 w 79"/>
                <a:gd name="T5" fmla="*/ 72 h 88"/>
                <a:gd name="T6" fmla="*/ 30 w 79"/>
                <a:gd name="T7" fmla="*/ 76 h 88"/>
                <a:gd name="T8" fmla="*/ 44 w 79"/>
                <a:gd name="T9" fmla="*/ 72 h 88"/>
                <a:gd name="T10" fmla="*/ 56 w 79"/>
                <a:gd name="T11" fmla="*/ 54 h 88"/>
                <a:gd name="T12" fmla="*/ 56 w 79"/>
                <a:gd name="T13" fmla="*/ 43 h 88"/>
                <a:gd name="T14" fmla="*/ 49 w 79"/>
                <a:gd name="T15" fmla="*/ 45 h 88"/>
                <a:gd name="T16" fmla="*/ 41 w 79"/>
                <a:gd name="T17" fmla="*/ 47 h 88"/>
                <a:gd name="T18" fmla="*/ 33 w 79"/>
                <a:gd name="T19" fmla="*/ 48 h 88"/>
                <a:gd name="T20" fmla="*/ 21 w 79"/>
                <a:gd name="T21" fmla="*/ 51 h 88"/>
                <a:gd name="T22" fmla="*/ 15 w 79"/>
                <a:gd name="T23" fmla="*/ 63 h 88"/>
                <a:gd name="T24" fmla="*/ 15 w 79"/>
                <a:gd name="T25" fmla="*/ 63 h 88"/>
                <a:gd name="T26" fmla="*/ 49 w 79"/>
                <a:gd name="T27" fmla="*/ 35 h 88"/>
                <a:gd name="T28" fmla="*/ 49 w 79"/>
                <a:gd name="T29" fmla="*/ 35 h 88"/>
                <a:gd name="T30" fmla="*/ 55 w 79"/>
                <a:gd name="T31" fmla="*/ 31 h 88"/>
                <a:gd name="T32" fmla="*/ 56 w 79"/>
                <a:gd name="T33" fmla="*/ 25 h 88"/>
                <a:gd name="T34" fmla="*/ 51 w 79"/>
                <a:gd name="T35" fmla="*/ 15 h 88"/>
                <a:gd name="T36" fmla="*/ 36 w 79"/>
                <a:gd name="T37" fmla="*/ 12 h 88"/>
                <a:gd name="T38" fmla="*/ 21 w 79"/>
                <a:gd name="T39" fmla="*/ 18 h 88"/>
                <a:gd name="T40" fmla="*/ 17 w 79"/>
                <a:gd name="T41" fmla="*/ 27 h 88"/>
                <a:gd name="T42" fmla="*/ 4 w 79"/>
                <a:gd name="T43" fmla="*/ 27 h 88"/>
                <a:gd name="T44" fmla="*/ 14 w 79"/>
                <a:gd name="T45" fmla="*/ 6 h 88"/>
                <a:gd name="T46" fmla="*/ 37 w 79"/>
                <a:gd name="T47" fmla="*/ 0 h 88"/>
                <a:gd name="T48" fmla="*/ 61 w 79"/>
                <a:gd name="T49" fmla="*/ 5 h 88"/>
                <a:gd name="T50" fmla="*/ 70 w 79"/>
                <a:gd name="T51" fmla="*/ 23 h 88"/>
                <a:gd name="T52" fmla="*/ 70 w 79"/>
                <a:gd name="T53" fmla="*/ 71 h 88"/>
                <a:gd name="T54" fmla="*/ 70 w 79"/>
                <a:gd name="T55" fmla="*/ 74 h 88"/>
                <a:gd name="T56" fmla="*/ 74 w 79"/>
                <a:gd name="T57" fmla="*/ 76 h 88"/>
                <a:gd name="T58" fmla="*/ 76 w 79"/>
                <a:gd name="T59" fmla="*/ 75 h 88"/>
                <a:gd name="T60" fmla="*/ 79 w 79"/>
                <a:gd name="T61" fmla="*/ 75 h 88"/>
                <a:gd name="T62" fmla="*/ 79 w 79"/>
                <a:gd name="T63" fmla="*/ 85 h 88"/>
                <a:gd name="T64" fmla="*/ 74 w 79"/>
                <a:gd name="T65" fmla="*/ 87 h 88"/>
                <a:gd name="T66" fmla="*/ 69 w 79"/>
                <a:gd name="T67" fmla="*/ 87 h 88"/>
                <a:gd name="T68" fmla="*/ 59 w 79"/>
                <a:gd name="T69" fmla="*/ 82 h 88"/>
                <a:gd name="T70" fmla="*/ 56 w 79"/>
                <a:gd name="T71" fmla="*/ 74 h 88"/>
                <a:gd name="T72" fmla="*/ 44 w 79"/>
                <a:gd name="T73" fmla="*/ 84 h 88"/>
                <a:gd name="T74" fmla="*/ 26 w 79"/>
                <a:gd name="T75" fmla="*/ 88 h 88"/>
                <a:gd name="T76" fmla="*/ 8 w 79"/>
                <a:gd name="T77" fmla="*/ 81 h 88"/>
                <a:gd name="T78" fmla="*/ 0 w 79"/>
                <a:gd name="T79" fmla="*/ 63 h 88"/>
                <a:gd name="T80" fmla="*/ 7 w 79"/>
                <a:gd name="T81" fmla="*/ 45 h 88"/>
                <a:gd name="T82" fmla="*/ 26 w 79"/>
                <a:gd name="T83" fmla="*/ 37 h 88"/>
                <a:gd name="T84" fmla="*/ 49 w 79"/>
                <a:gd name="T85" fmla="*/ 35 h 88"/>
                <a:gd name="T86" fmla="*/ 37 w 79"/>
                <a:gd name="T87" fmla="*/ 0 h 88"/>
                <a:gd name="T88" fmla="*/ 37 w 79"/>
                <a:gd name="T89" fmla="*/ 0 h 88"/>
                <a:gd name="T90" fmla="*/ 37 w 79"/>
                <a:gd name="T9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88">
                  <a:moveTo>
                    <a:pt x="15" y="63"/>
                  </a:moveTo>
                  <a:lnTo>
                    <a:pt x="15" y="63"/>
                  </a:lnTo>
                  <a:cubicBezTo>
                    <a:pt x="15" y="67"/>
                    <a:pt x="16" y="70"/>
                    <a:pt x="19" y="72"/>
                  </a:cubicBezTo>
                  <a:cubicBezTo>
                    <a:pt x="22" y="75"/>
                    <a:pt x="26" y="76"/>
                    <a:pt x="30" y="76"/>
                  </a:cubicBezTo>
                  <a:cubicBezTo>
                    <a:pt x="35" y="76"/>
                    <a:pt x="39" y="75"/>
                    <a:pt x="44" y="72"/>
                  </a:cubicBezTo>
                  <a:cubicBezTo>
                    <a:pt x="52" y="69"/>
                    <a:pt x="56" y="63"/>
                    <a:pt x="56" y="54"/>
                  </a:cubicBezTo>
                  <a:lnTo>
                    <a:pt x="56" y="43"/>
                  </a:lnTo>
                  <a:cubicBezTo>
                    <a:pt x="54" y="44"/>
                    <a:pt x="52" y="45"/>
                    <a:pt x="49" y="45"/>
                  </a:cubicBezTo>
                  <a:cubicBezTo>
                    <a:pt x="46" y="46"/>
                    <a:pt x="44" y="47"/>
                    <a:pt x="41" y="47"/>
                  </a:cubicBezTo>
                  <a:lnTo>
                    <a:pt x="33" y="48"/>
                  </a:lnTo>
                  <a:cubicBezTo>
                    <a:pt x="28" y="49"/>
                    <a:pt x="24" y="50"/>
                    <a:pt x="21" y="51"/>
                  </a:cubicBezTo>
                  <a:cubicBezTo>
                    <a:pt x="17" y="54"/>
                    <a:pt x="15" y="58"/>
                    <a:pt x="15" y="63"/>
                  </a:cubicBezTo>
                  <a:lnTo>
                    <a:pt x="15" y="63"/>
                  </a:lnTo>
                  <a:close/>
                  <a:moveTo>
                    <a:pt x="49" y="35"/>
                  </a:moveTo>
                  <a:lnTo>
                    <a:pt x="49" y="35"/>
                  </a:lnTo>
                  <a:cubicBezTo>
                    <a:pt x="52" y="34"/>
                    <a:pt x="54" y="33"/>
                    <a:pt x="55" y="31"/>
                  </a:cubicBezTo>
                  <a:cubicBezTo>
                    <a:pt x="56" y="29"/>
                    <a:pt x="56" y="28"/>
                    <a:pt x="56" y="25"/>
                  </a:cubicBezTo>
                  <a:cubicBezTo>
                    <a:pt x="56" y="20"/>
                    <a:pt x="54" y="17"/>
                    <a:pt x="51" y="15"/>
                  </a:cubicBezTo>
                  <a:cubicBezTo>
                    <a:pt x="48" y="13"/>
                    <a:pt x="43" y="12"/>
                    <a:pt x="36" y="12"/>
                  </a:cubicBezTo>
                  <a:cubicBezTo>
                    <a:pt x="29" y="12"/>
                    <a:pt x="24" y="14"/>
                    <a:pt x="21" y="18"/>
                  </a:cubicBezTo>
                  <a:cubicBezTo>
                    <a:pt x="19" y="20"/>
                    <a:pt x="18" y="23"/>
                    <a:pt x="17" y="27"/>
                  </a:cubicBezTo>
                  <a:lnTo>
                    <a:pt x="4" y="27"/>
                  </a:lnTo>
                  <a:cubicBezTo>
                    <a:pt x="5" y="17"/>
                    <a:pt x="8" y="10"/>
                    <a:pt x="14" y="6"/>
                  </a:cubicBezTo>
                  <a:cubicBezTo>
                    <a:pt x="21" y="2"/>
                    <a:pt x="28" y="0"/>
                    <a:pt x="37" y="0"/>
                  </a:cubicBezTo>
                  <a:cubicBezTo>
                    <a:pt x="46" y="0"/>
                    <a:pt x="54" y="2"/>
                    <a:pt x="61" y="5"/>
                  </a:cubicBezTo>
                  <a:cubicBezTo>
                    <a:pt x="67" y="9"/>
                    <a:pt x="70" y="15"/>
                    <a:pt x="70" y="23"/>
                  </a:cubicBezTo>
                  <a:lnTo>
                    <a:pt x="70" y="71"/>
                  </a:lnTo>
                  <a:cubicBezTo>
                    <a:pt x="70" y="72"/>
                    <a:pt x="70" y="73"/>
                    <a:pt x="70" y="74"/>
                  </a:cubicBezTo>
                  <a:cubicBezTo>
                    <a:pt x="71" y="75"/>
                    <a:pt x="72" y="76"/>
                    <a:pt x="74" y="76"/>
                  </a:cubicBezTo>
                  <a:cubicBezTo>
                    <a:pt x="75" y="76"/>
                    <a:pt x="76" y="75"/>
                    <a:pt x="76" y="75"/>
                  </a:cubicBezTo>
                  <a:cubicBezTo>
                    <a:pt x="77" y="75"/>
                    <a:pt x="78" y="75"/>
                    <a:pt x="79" y="75"/>
                  </a:cubicBezTo>
                  <a:lnTo>
                    <a:pt x="79" y="85"/>
                  </a:lnTo>
                  <a:cubicBezTo>
                    <a:pt x="77" y="86"/>
                    <a:pt x="75" y="86"/>
                    <a:pt x="74" y="87"/>
                  </a:cubicBezTo>
                  <a:cubicBezTo>
                    <a:pt x="73" y="87"/>
                    <a:pt x="71" y="87"/>
                    <a:pt x="69" y="87"/>
                  </a:cubicBezTo>
                  <a:cubicBezTo>
                    <a:pt x="64" y="87"/>
                    <a:pt x="61" y="85"/>
                    <a:pt x="59" y="82"/>
                  </a:cubicBezTo>
                  <a:cubicBezTo>
                    <a:pt x="58" y="80"/>
                    <a:pt x="57" y="77"/>
                    <a:pt x="56" y="74"/>
                  </a:cubicBezTo>
                  <a:cubicBezTo>
                    <a:pt x="53" y="78"/>
                    <a:pt x="49" y="81"/>
                    <a:pt x="44" y="84"/>
                  </a:cubicBezTo>
                  <a:cubicBezTo>
                    <a:pt x="39" y="86"/>
                    <a:pt x="33" y="88"/>
                    <a:pt x="26" y="88"/>
                  </a:cubicBezTo>
                  <a:cubicBezTo>
                    <a:pt x="19" y="88"/>
                    <a:pt x="12" y="85"/>
                    <a:pt x="8" y="81"/>
                  </a:cubicBezTo>
                  <a:cubicBezTo>
                    <a:pt x="3" y="76"/>
                    <a:pt x="0" y="70"/>
                    <a:pt x="0" y="63"/>
                  </a:cubicBezTo>
                  <a:cubicBezTo>
                    <a:pt x="0" y="55"/>
                    <a:pt x="3" y="49"/>
                    <a:pt x="7" y="45"/>
                  </a:cubicBezTo>
                  <a:cubicBezTo>
                    <a:pt x="12" y="41"/>
                    <a:pt x="19" y="38"/>
                    <a:pt x="26" y="37"/>
                  </a:cubicBezTo>
                  <a:lnTo>
                    <a:pt x="49" y="35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2655" y="4061"/>
              <a:ext cx="23" cy="65"/>
            </a:xfrm>
            <a:custGeom>
              <a:avLst/>
              <a:gdLst>
                <a:gd name="T0" fmla="*/ 11 w 38"/>
                <a:gd name="T1" fmla="*/ 0 h 107"/>
                <a:gd name="T2" fmla="*/ 11 w 38"/>
                <a:gd name="T3" fmla="*/ 0 h 107"/>
                <a:gd name="T4" fmla="*/ 25 w 38"/>
                <a:gd name="T5" fmla="*/ 0 h 107"/>
                <a:gd name="T6" fmla="*/ 25 w 38"/>
                <a:gd name="T7" fmla="*/ 23 h 107"/>
                <a:gd name="T8" fmla="*/ 38 w 38"/>
                <a:gd name="T9" fmla="*/ 23 h 107"/>
                <a:gd name="T10" fmla="*/ 38 w 38"/>
                <a:gd name="T11" fmla="*/ 34 h 107"/>
                <a:gd name="T12" fmla="*/ 25 w 38"/>
                <a:gd name="T13" fmla="*/ 34 h 107"/>
                <a:gd name="T14" fmla="*/ 25 w 38"/>
                <a:gd name="T15" fmla="*/ 89 h 107"/>
                <a:gd name="T16" fmla="*/ 28 w 38"/>
                <a:gd name="T17" fmla="*/ 94 h 107"/>
                <a:gd name="T18" fmla="*/ 33 w 38"/>
                <a:gd name="T19" fmla="*/ 95 h 107"/>
                <a:gd name="T20" fmla="*/ 36 w 38"/>
                <a:gd name="T21" fmla="*/ 95 h 107"/>
                <a:gd name="T22" fmla="*/ 38 w 38"/>
                <a:gd name="T23" fmla="*/ 95 h 107"/>
                <a:gd name="T24" fmla="*/ 38 w 38"/>
                <a:gd name="T25" fmla="*/ 106 h 107"/>
                <a:gd name="T26" fmla="*/ 33 w 38"/>
                <a:gd name="T27" fmla="*/ 107 h 107"/>
                <a:gd name="T28" fmla="*/ 28 w 38"/>
                <a:gd name="T29" fmla="*/ 107 h 107"/>
                <a:gd name="T30" fmla="*/ 14 w 38"/>
                <a:gd name="T31" fmla="*/ 102 h 107"/>
                <a:gd name="T32" fmla="*/ 11 w 38"/>
                <a:gd name="T33" fmla="*/ 89 h 107"/>
                <a:gd name="T34" fmla="*/ 11 w 38"/>
                <a:gd name="T35" fmla="*/ 34 h 107"/>
                <a:gd name="T36" fmla="*/ 0 w 38"/>
                <a:gd name="T37" fmla="*/ 34 h 107"/>
                <a:gd name="T38" fmla="*/ 0 w 38"/>
                <a:gd name="T39" fmla="*/ 23 h 107"/>
                <a:gd name="T40" fmla="*/ 11 w 38"/>
                <a:gd name="T41" fmla="*/ 23 h 107"/>
                <a:gd name="T42" fmla="*/ 11 w 38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107">
                  <a:moveTo>
                    <a:pt x="11" y="0"/>
                  </a:moveTo>
                  <a:lnTo>
                    <a:pt x="11" y="0"/>
                  </a:lnTo>
                  <a:lnTo>
                    <a:pt x="25" y="0"/>
                  </a:lnTo>
                  <a:lnTo>
                    <a:pt x="25" y="23"/>
                  </a:lnTo>
                  <a:lnTo>
                    <a:pt x="38" y="23"/>
                  </a:lnTo>
                  <a:lnTo>
                    <a:pt x="38" y="34"/>
                  </a:lnTo>
                  <a:lnTo>
                    <a:pt x="25" y="34"/>
                  </a:lnTo>
                  <a:lnTo>
                    <a:pt x="25" y="89"/>
                  </a:lnTo>
                  <a:cubicBezTo>
                    <a:pt x="25" y="91"/>
                    <a:pt x="26" y="93"/>
                    <a:pt x="28" y="94"/>
                  </a:cubicBezTo>
                  <a:cubicBezTo>
                    <a:pt x="29" y="95"/>
                    <a:pt x="31" y="95"/>
                    <a:pt x="33" y="95"/>
                  </a:cubicBezTo>
                  <a:cubicBezTo>
                    <a:pt x="34" y="95"/>
                    <a:pt x="35" y="95"/>
                    <a:pt x="36" y="95"/>
                  </a:cubicBezTo>
                  <a:cubicBezTo>
                    <a:pt x="36" y="95"/>
                    <a:pt x="37" y="95"/>
                    <a:pt x="38" y="95"/>
                  </a:cubicBezTo>
                  <a:lnTo>
                    <a:pt x="38" y="106"/>
                  </a:lnTo>
                  <a:cubicBezTo>
                    <a:pt x="37" y="106"/>
                    <a:pt x="35" y="107"/>
                    <a:pt x="33" y="107"/>
                  </a:cubicBezTo>
                  <a:cubicBezTo>
                    <a:pt x="31" y="107"/>
                    <a:pt x="30" y="107"/>
                    <a:pt x="28" y="107"/>
                  </a:cubicBezTo>
                  <a:cubicBezTo>
                    <a:pt x="21" y="107"/>
                    <a:pt x="17" y="106"/>
                    <a:pt x="14" y="102"/>
                  </a:cubicBezTo>
                  <a:cubicBezTo>
                    <a:pt x="12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5"/>
            <p:cNvSpPr>
              <a:spLocks noEditPoints="1"/>
            </p:cNvSpPr>
            <p:nvPr/>
          </p:nvSpPr>
          <p:spPr bwMode="auto">
            <a:xfrm>
              <a:off x="2684" y="4074"/>
              <a:ext cx="45" cy="53"/>
            </a:xfrm>
            <a:custGeom>
              <a:avLst/>
              <a:gdLst>
                <a:gd name="T0" fmla="*/ 39 w 76"/>
                <a:gd name="T1" fmla="*/ 0 h 88"/>
                <a:gd name="T2" fmla="*/ 39 w 76"/>
                <a:gd name="T3" fmla="*/ 0 h 88"/>
                <a:gd name="T4" fmla="*/ 56 w 76"/>
                <a:gd name="T5" fmla="*/ 4 h 88"/>
                <a:gd name="T6" fmla="*/ 69 w 76"/>
                <a:gd name="T7" fmla="*/ 15 h 88"/>
                <a:gd name="T8" fmla="*/ 75 w 76"/>
                <a:gd name="T9" fmla="*/ 30 h 88"/>
                <a:gd name="T10" fmla="*/ 76 w 76"/>
                <a:gd name="T11" fmla="*/ 48 h 88"/>
                <a:gd name="T12" fmla="*/ 15 w 76"/>
                <a:gd name="T13" fmla="*/ 48 h 88"/>
                <a:gd name="T14" fmla="*/ 21 w 76"/>
                <a:gd name="T15" fmla="*/ 68 h 88"/>
                <a:gd name="T16" fmla="*/ 38 w 76"/>
                <a:gd name="T17" fmla="*/ 76 h 88"/>
                <a:gd name="T18" fmla="*/ 56 w 76"/>
                <a:gd name="T19" fmla="*/ 69 h 88"/>
                <a:gd name="T20" fmla="*/ 61 w 76"/>
                <a:gd name="T21" fmla="*/ 59 h 88"/>
                <a:gd name="T22" fmla="*/ 75 w 76"/>
                <a:gd name="T23" fmla="*/ 59 h 88"/>
                <a:gd name="T24" fmla="*/ 71 w 76"/>
                <a:gd name="T25" fmla="*/ 69 h 88"/>
                <a:gd name="T26" fmla="*/ 64 w 76"/>
                <a:gd name="T27" fmla="*/ 78 h 88"/>
                <a:gd name="T28" fmla="*/ 48 w 76"/>
                <a:gd name="T29" fmla="*/ 87 h 88"/>
                <a:gd name="T30" fmla="*/ 37 w 76"/>
                <a:gd name="T31" fmla="*/ 88 h 88"/>
                <a:gd name="T32" fmla="*/ 11 w 76"/>
                <a:gd name="T33" fmla="*/ 77 h 88"/>
                <a:gd name="T34" fmla="*/ 0 w 76"/>
                <a:gd name="T35" fmla="*/ 45 h 88"/>
                <a:gd name="T36" fmla="*/ 11 w 76"/>
                <a:gd name="T37" fmla="*/ 12 h 88"/>
                <a:gd name="T38" fmla="*/ 39 w 76"/>
                <a:gd name="T39" fmla="*/ 0 h 88"/>
                <a:gd name="T40" fmla="*/ 39 w 76"/>
                <a:gd name="T41" fmla="*/ 0 h 88"/>
                <a:gd name="T42" fmla="*/ 61 w 76"/>
                <a:gd name="T43" fmla="*/ 37 h 88"/>
                <a:gd name="T44" fmla="*/ 61 w 76"/>
                <a:gd name="T45" fmla="*/ 37 h 88"/>
                <a:gd name="T46" fmla="*/ 57 w 76"/>
                <a:gd name="T47" fmla="*/ 22 h 88"/>
                <a:gd name="T48" fmla="*/ 38 w 76"/>
                <a:gd name="T49" fmla="*/ 12 h 88"/>
                <a:gd name="T50" fmla="*/ 22 w 76"/>
                <a:gd name="T51" fmla="*/ 19 h 88"/>
                <a:gd name="T52" fmla="*/ 15 w 76"/>
                <a:gd name="T53" fmla="*/ 37 h 88"/>
                <a:gd name="T54" fmla="*/ 61 w 76"/>
                <a:gd name="T55" fmla="*/ 37 h 88"/>
                <a:gd name="T56" fmla="*/ 38 w 76"/>
                <a:gd name="T57" fmla="*/ 0 h 88"/>
                <a:gd name="T58" fmla="*/ 38 w 76"/>
                <a:gd name="T59" fmla="*/ 0 h 88"/>
                <a:gd name="T60" fmla="*/ 38 w 76"/>
                <a:gd name="T6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8">
                  <a:moveTo>
                    <a:pt x="39" y="0"/>
                  </a:moveTo>
                  <a:lnTo>
                    <a:pt x="39" y="0"/>
                  </a:lnTo>
                  <a:cubicBezTo>
                    <a:pt x="45" y="0"/>
                    <a:pt x="51" y="1"/>
                    <a:pt x="56" y="4"/>
                  </a:cubicBezTo>
                  <a:cubicBezTo>
                    <a:pt x="62" y="7"/>
                    <a:pt x="66" y="10"/>
                    <a:pt x="69" y="15"/>
                  </a:cubicBezTo>
                  <a:cubicBezTo>
                    <a:pt x="72" y="19"/>
                    <a:pt x="74" y="24"/>
                    <a:pt x="75" y="30"/>
                  </a:cubicBezTo>
                  <a:cubicBezTo>
                    <a:pt x="75" y="33"/>
                    <a:pt x="76" y="39"/>
                    <a:pt x="76" y="48"/>
                  </a:cubicBezTo>
                  <a:lnTo>
                    <a:pt x="15" y="48"/>
                  </a:lnTo>
                  <a:cubicBezTo>
                    <a:pt x="15" y="56"/>
                    <a:pt x="17" y="63"/>
                    <a:pt x="21" y="68"/>
                  </a:cubicBezTo>
                  <a:cubicBezTo>
                    <a:pt x="25" y="73"/>
                    <a:pt x="30" y="76"/>
                    <a:pt x="38" y="76"/>
                  </a:cubicBezTo>
                  <a:cubicBezTo>
                    <a:pt x="45" y="76"/>
                    <a:pt x="51" y="73"/>
                    <a:pt x="56" y="69"/>
                  </a:cubicBezTo>
                  <a:cubicBezTo>
                    <a:pt x="58" y="66"/>
                    <a:pt x="60" y="63"/>
                    <a:pt x="61" y="59"/>
                  </a:cubicBezTo>
                  <a:lnTo>
                    <a:pt x="75" y="59"/>
                  </a:lnTo>
                  <a:cubicBezTo>
                    <a:pt x="74" y="62"/>
                    <a:pt x="73" y="65"/>
                    <a:pt x="71" y="69"/>
                  </a:cubicBezTo>
                  <a:cubicBezTo>
                    <a:pt x="69" y="73"/>
                    <a:pt x="67" y="76"/>
                    <a:pt x="64" y="78"/>
                  </a:cubicBezTo>
                  <a:cubicBezTo>
                    <a:pt x="60" y="82"/>
                    <a:pt x="55" y="85"/>
                    <a:pt x="48" y="87"/>
                  </a:cubicBezTo>
                  <a:cubicBezTo>
                    <a:pt x="45" y="88"/>
                    <a:pt x="41" y="88"/>
                    <a:pt x="37" y="88"/>
                  </a:cubicBezTo>
                  <a:cubicBezTo>
                    <a:pt x="27" y="88"/>
                    <a:pt x="18" y="84"/>
                    <a:pt x="11" y="77"/>
                  </a:cubicBezTo>
                  <a:cubicBezTo>
                    <a:pt x="3" y="69"/>
                    <a:pt x="0" y="59"/>
                    <a:pt x="0" y="45"/>
                  </a:cubicBezTo>
                  <a:cubicBezTo>
                    <a:pt x="0" y="32"/>
                    <a:pt x="3" y="21"/>
                    <a:pt x="11" y="12"/>
                  </a:cubicBezTo>
                  <a:cubicBezTo>
                    <a:pt x="18" y="4"/>
                    <a:pt x="27" y="0"/>
                    <a:pt x="39" y="0"/>
                  </a:cubicBezTo>
                  <a:lnTo>
                    <a:pt x="39" y="0"/>
                  </a:lnTo>
                  <a:close/>
                  <a:moveTo>
                    <a:pt x="61" y="37"/>
                  </a:moveTo>
                  <a:lnTo>
                    <a:pt x="61" y="37"/>
                  </a:lnTo>
                  <a:cubicBezTo>
                    <a:pt x="61" y="31"/>
                    <a:pt x="60" y="26"/>
                    <a:pt x="57" y="22"/>
                  </a:cubicBezTo>
                  <a:cubicBezTo>
                    <a:pt x="54" y="16"/>
                    <a:pt x="47" y="12"/>
                    <a:pt x="38" y="12"/>
                  </a:cubicBezTo>
                  <a:cubicBezTo>
                    <a:pt x="32" y="12"/>
                    <a:pt x="26" y="14"/>
                    <a:pt x="22" y="19"/>
                  </a:cubicBezTo>
                  <a:cubicBezTo>
                    <a:pt x="18" y="24"/>
                    <a:pt x="15" y="30"/>
                    <a:pt x="15" y="37"/>
                  </a:cubicBezTo>
                  <a:lnTo>
                    <a:pt x="61" y="3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6"/>
            <p:cNvSpPr>
              <a:spLocks noEditPoints="1"/>
            </p:cNvSpPr>
            <p:nvPr/>
          </p:nvSpPr>
          <p:spPr bwMode="auto">
            <a:xfrm>
              <a:off x="2768" y="4057"/>
              <a:ext cx="51" cy="68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0 h 114"/>
                <a:gd name="T4" fmla="*/ 83 w 85"/>
                <a:gd name="T5" fmla="*/ 0 h 114"/>
                <a:gd name="T6" fmla="*/ 83 w 85"/>
                <a:gd name="T7" fmla="*/ 14 h 114"/>
                <a:gd name="T8" fmla="*/ 15 w 85"/>
                <a:gd name="T9" fmla="*/ 14 h 114"/>
                <a:gd name="T10" fmla="*/ 15 w 85"/>
                <a:gd name="T11" fmla="*/ 49 h 114"/>
                <a:gd name="T12" fmla="*/ 78 w 85"/>
                <a:gd name="T13" fmla="*/ 49 h 114"/>
                <a:gd name="T14" fmla="*/ 78 w 85"/>
                <a:gd name="T15" fmla="*/ 62 h 114"/>
                <a:gd name="T16" fmla="*/ 15 w 85"/>
                <a:gd name="T17" fmla="*/ 62 h 114"/>
                <a:gd name="T18" fmla="*/ 15 w 85"/>
                <a:gd name="T19" fmla="*/ 100 h 114"/>
                <a:gd name="T20" fmla="*/ 85 w 85"/>
                <a:gd name="T21" fmla="*/ 100 h 114"/>
                <a:gd name="T22" fmla="*/ 85 w 85"/>
                <a:gd name="T23" fmla="*/ 114 h 114"/>
                <a:gd name="T24" fmla="*/ 0 w 85"/>
                <a:gd name="T25" fmla="*/ 114 h 114"/>
                <a:gd name="T26" fmla="*/ 0 w 85"/>
                <a:gd name="T27" fmla="*/ 0 h 114"/>
                <a:gd name="T28" fmla="*/ 42 w 85"/>
                <a:gd name="T29" fmla="*/ 0 h 114"/>
                <a:gd name="T30" fmla="*/ 42 w 85"/>
                <a:gd name="T31" fmla="*/ 0 h 114"/>
                <a:gd name="T32" fmla="*/ 42 w 85"/>
                <a:gd name="T3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4"/>
                  </a:lnTo>
                  <a:lnTo>
                    <a:pt x="15" y="14"/>
                  </a:lnTo>
                  <a:lnTo>
                    <a:pt x="15" y="49"/>
                  </a:lnTo>
                  <a:lnTo>
                    <a:pt x="78" y="49"/>
                  </a:lnTo>
                  <a:lnTo>
                    <a:pt x="78" y="62"/>
                  </a:lnTo>
                  <a:lnTo>
                    <a:pt x="15" y="62"/>
                  </a:lnTo>
                  <a:lnTo>
                    <a:pt x="15" y="100"/>
                  </a:lnTo>
                  <a:lnTo>
                    <a:pt x="85" y="100"/>
                  </a:lnTo>
                  <a:lnTo>
                    <a:pt x="85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7"/>
            <p:cNvSpPr>
              <a:spLocks noEditPoints="1"/>
            </p:cNvSpPr>
            <p:nvPr/>
          </p:nvSpPr>
          <p:spPr bwMode="auto">
            <a:xfrm>
              <a:off x="2828" y="4074"/>
              <a:ext cx="41" cy="53"/>
            </a:xfrm>
            <a:custGeom>
              <a:avLst/>
              <a:gdLst>
                <a:gd name="T0" fmla="*/ 13 w 68"/>
                <a:gd name="T1" fmla="*/ 59 h 88"/>
                <a:gd name="T2" fmla="*/ 13 w 68"/>
                <a:gd name="T3" fmla="*/ 59 h 88"/>
                <a:gd name="T4" fmla="*/ 16 w 68"/>
                <a:gd name="T5" fmla="*/ 70 h 88"/>
                <a:gd name="T6" fmla="*/ 35 w 68"/>
                <a:gd name="T7" fmla="*/ 76 h 88"/>
                <a:gd name="T8" fmla="*/ 48 w 68"/>
                <a:gd name="T9" fmla="*/ 73 h 88"/>
                <a:gd name="T10" fmla="*/ 54 w 68"/>
                <a:gd name="T11" fmla="*/ 63 h 88"/>
                <a:gd name="T12" fmla="*/ 50 w 68"/>
                <a:gd name="T13" fmla="*/ 54 h 88"/>
                <a:gd name="T14" fmla="*/ 38 w 68"/>
                <a:gd name="T15" fmla="*/ 50 h 88"/>
                <a:gd name="T16" fmla="*/ 27 w 68"/>
                <a:gd name="T17" fmla="*/ 48 h 88"/>
                <a:gd name="T18" fmla="*/ 11 w 68"/>
                <a:gd name="T19" fmla="*/ 42 h 88"/>
                <a:gd name="T20" fmla="*/ 2 w 68"/>
                <a:gd name="T21" fmla="*/ 26 h 88"/>
                <a:gd name="T22" fmla="*/ 10 w 68"/>
                <a:gd name="T23" fmla="*/ 7 h 88"/>
                <a:gd name="T24" fmla="*/ 33 w 68"/>
                <a:gd name="T25" fmla="*/ 0 h 88"/>
                <a:gd name="T26" fmla="*/ 60 w 68"/>
                <a:gd name="T27" fmla="*/ 11 h 88"/>
                <a:gd name="T28" fmla="*/ 65 w 68"/>
                <a:gd name="T29" fmla="*/ 26 h 88"/>
                <a:gd name="T30" fmla="*/ 52 w 68"/>
                <a:gd name="T31" fmla="*/ 26 h 88"/>
                <a:gd name="T32" fmla="*/ 49 w 68"/>
                <a:gd name="T33" fmla="*/ 17 h 88"/>
                <a:gd name="T34" fmla="*/ 32 w 68"/>
                <a:gd name="T35" fmla="*/ 12 h 88"/>
                <a:gd name="T36" fmla="*/ 20 w 68"/>
                <a:gd name="T37" fmla="*/ 15 h 88"/>
                <a:gd name="T38" fmla="*/ 16 w 68"/>
                <a:gd name="T39" fmla="*/ 23 h 88"/>
                <a:gd name="T40" fmla="*/ 21 w 68"/>
                <a:gd name="T41" fmla="*/ 31 h 88"/>
                <a:gd name="T42" fmla="*/ 31 w 68"/>
                <a:gd name="T43" fmla="*/ 35 h 88"/>
                <a:gd name="T44" fmla="*/ 40 w 68"/>
                <a:gd name="T45" fmla="*/ 37 h 88"/>
                <a:gd name="T46" fmla="*/ 60 w 68"/>
                <a:gd name="T47" fmla="*/ 44 h 88"/>
                <a:gd name="T48" fmla="*/ 68 w 68"/>
                <a:gd name="T49" fmla="*/ 61 h 88"/>
                <a:gd name="T50" fmla="*/ 60 w 68"/>
                <a:gd name="T51" fmla="*/ 80 h 88"/>
                <a:gd name="T52" fmla="*/ 34 w 68"/>
                <a:gd name="T53" fmla="*/ 88 h 88"/>
                <a:gd name="T54" fmla="*/ 8 w 68"/>
                <a:gd name="T55" fmla="*/ 80 h 88"/>
                <a:gd name="T56" fmla="*/ 0 w 68"/>
                <a:gd name="T57" fmla="*/ 59 h 88"/>
                <a:gd name="T58" fmla="*/ 13 w 68"/>
                <a:gd name="T59" fmla="*/ 59 h 88"/>
                <a:gd name="T60" fmla="*/ 34 w 68"/>
                <a:gd name="T61" fmla="*/ 0 h 88"/>
                <a:gd name="T62" fmla="*/ 34 w 68"/>
                <a:gd name="T63" fmla="*/ 0 h 88"/>
                <a:gd name="T64" fmla="*/ 34 w 68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88">
                  <a:moveTo>
                    <a:pt x="13" y="59"/>
                  </a:moveTo>
                  <a:lnTo>
                    <a:pt x="13" y="59"/>
                  </a:lnTo>
                  <a:cubicBezTo>
                    <a:pt x="13" y="64"/>
                    <a:pt x="15" y="67"/>
                    <a:pt x="16" y="70"/>
                  </a:cubicBezTo>
                  <a:cubicBezTo>
                    <a:pt x="20" y="74"/>
                    <a:pt x="26" y="76"/>
                    <a:pt x="35" y="76"/>
                  </a:cubicBezTo>
                  <a:cubicBezTo>
                    <a:pt x="40" y="76"/>
                    <a:pt x="45" y="75"/>
                    <a:pt x="48" y="73"/>
                  </a:cubicBezTo>
                  <a:cubicBezTo>
                    <a:pt x="52" y="71"/>
                    <a:pt x="54" y="67"/>
                    <a:pt x="54" y="63"/>
                  </a:cubicBezTo>
                  <a:cubicBezTo>
                    <a:pt x="54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19" y="46"/>
                    <a:pt x="14" y="44"/>
                    <a:pt x="11" y="42"/>
                  </a:cubicBezTo>
                  <a:cubicBezTo>
                    <a:pt x="5" y="38"/>
                    <a:pt x="2" y="33"/>
                    <a:pt x="2" y="26"/>
                  </a:cubicBezTo>
                  <a:cubicBezTo>
                    <a:pt x="2" y="18"/>
                    <a:pt x="5" y="12"/>
                    <a:pt x="10" y="7"/>
                  </a:cubicBezTo>
                  <a:cubicBezTo>
                    <a:pt x="16" y="2"/>
                    <a:pt x="24" y="0"/>
                    <a:pt x="33" y="0"/>
                  </a:cubicBezTo>
                  <a:cubicBezTo>
                    <a:pt x="46" y="0"/>
                    <a:pt x="55" y="3"/>
                    <a:pt x="60" y="11"/>
                  </a:cubicBezTo>
                  <a:cubicBezTo>
                    <a:pt x="64" y="15"/>
                    <a:pt x="65" y="20"/>
                    <a:pt x="65" y="26"/>
                  </a:cubicBezTo>
                  <a:lnTo>
                    <a:pt x="52" y="26"/>
                  </a:lnTo>
                  <a:cubicBezTo>
                    <a:pt x="52" y="23"/>
                    <a:pt x="51" y="20"/>
                    <a:pt x="49" y="17"/>
                  </a:cubicBezTo>
                  <a:cubicBezTo>
                    <a:pt x="46" y="13"/>
                    <a:pt x="40" y="12"/>
                    <a:pt x="32" y="12"/>
                  </a:cubicBezTo>
                  <a:cubicBezTo>
                    <a:pt x="27" y="12"/>
                    <a:pt x="23" y="13"/>
                    <a:pt x="20" y="15"/>
                  </a:cubicBezTo>
                  <a:cubicBezTo>
                    <a:pt x="17" y="17"/>
                    <a:pt x="16" y="19"/>
                    <a:pt x="16" y="23"/>
                  </a:cubicBezTo>
                  <a:cubicBezTo>
                    <a:pt x="16" y="26"/>
                    <a:pt x="18" y="29"/>
                    <a:pt x="21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0" y="37"/>
                  </a:lnTo>
                  <a:cubicBezTo>
                    <a:pt x="50" y="39"/>
                    <a:pt x="57" y="42"/>
                    <a:pt x="60" y="44"/>
                  </a:cubicBezTo>
                  <a:cubicBezTo>
                    <a:pt x="65" y="48"/>
                    <a:pt x="68" y="53"/>
                    <a:pt x="68" y="61"/>
                  </a:cubicBezTo>
                  <a:cubicBezTo>
                    <a:pt x="68" y="68"/>
                    <a:pt x="65" y="75"/>
                    <a:pt x="60" y="80"/>
                  </a:cubicBezTo>
                  <a:cubicBezTo>
                    <a:pt x="54" y="85"/>
                    <a:pt x="46" y="88"/>
                    <a:pt x="34" y="88"/>
                  </a:cubicBezTo>
                  <a:cubicBezTo>
                    <a:pt x="22" y="88"/>
                    <a:pt x="13" y="85"/>
                    <a:pt x="8" y="80"/>
                  </a:cubicBezTo>
                  <a:cubicBezTo>
                    <a:pt x="3" y="74"/>
                    <a:pt x="0" y="67"/>
                    <a:pt x="0" y="59"/>
                  </a:cubicBezTo>
                  <a:lnTo>
                    <a:pt x="13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2873" y="4061"/>
              <a:ext cx="24" cy="65"/>
            </a:xfrm>
            <a:custGeom>
              <a:avLst/>
              <a:gdLst>
                <a:gd name="T0" fmla="*/ 11 w 39"/>
                <a:gd name="T1" fmla="*/ 0 h 107"/>
                <a:gd name="T2" fmla="*/ 11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9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1 w 39"/>
                <a:gd name="T33" fmla="*/ 89 h 107"/>
                <a:gd name="T34" fmla="*/ 11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1 w 39"/>
                <a:gd name="T41" fmla="*/ 23 h 107"/>
                <a:gd name="T42" fmla="*/ 11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1" y="0"/>
                  </a:moveTo>
                  <a:lnTo>
                    <a:pt x="11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7" y="93"/>
                    <a:pt x="29" y="94"/>
                  </a:cubicBezTo>
                  <a:cubicBezTo>
                    <a:pt x="30" y="95"/>
                    <a:pt x="31" y="95"/>
                    <a:pt x="34" y="95"/>
                  </a:cubicBezTo>
                  <a:cubicBezTo>
                    <a:pt x="35" y="95"/>
                    <a:pt x="35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7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7" y="106"/>
                    <a:pt x="15" y="102"/>
                  </a:cubicBezTo>
                  <a:cubicBezTo>
                    <a:pt x="13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/>
            <p:cNvSpPr>
              <a:spLocks noEditPoints="1"/>
            </p:cNvSpPr>
            <p:nvPr/>
          </p:nvSpPr>
          <p:spPr bwMode="auto">
            <a:xfrm>
              <a:off x="2905" y="4057"/>
              <a:ext cx="9" cy="68"/>
            </a:xfrm>
            <a:custGeom>
              <a:avLst/>
              <a:gdLst>
                <a:gd name="T0" fmla="*/ 0 w 14"/>
                <a:gd name="T1" fmla="*/ 31 h 114"/>
                <a:gd name="T2" fmla="*/ 0 w 14"/>
                <a:gd name="T3" fmla="*/ 31 h 114"/>
                <a:gd name="T4" fmla="*/ 14 w 14"/>
                <a:gd name="T5" fmla="*/ 31 h 114"/>
                <a:gd name="T6" fmla="*/ 14 w 14"/>
                <a:gd name="T7" fmla="*/ 114 h 114"/>
                <a:gd name="T8" fmla="*/ 0 w 14"/>
                <a:gd name="T9" fmla="*/ 114 h 114"/>
                <a:gd name="T10" fmla="*/ 0 w 14"/>
                <a:gd name="T11" fmla="*/ 31 h 114"/>
                <a:gd name="T12" fmla="*/ 0 w 14"/>
                <a:gd name="T13" fmla="*/ 0 h 114"/>
                <a:gd name="T14" fmla="*/ 0 w 14"/>
                <a:gd name="T15" fmla="*/ 0 h 114"/>
                <a:gd name="T16" fmla="*/ 14 w 14"/>
                <a:gd name="T17" fmla="*/ 0 h 114"/>
                <a:gd name="T18" fmla="*/ 14 w 14"/>
                <a:gd name="T19" fmla="*/ 16 h 114"/>
                <a:gd name="T20" fmla="*/ 0 w 14"/>
                <a:gd name="T21" fmla="*/ 16 h 114"/>
                <a:gd name="T22" fmla="*/ 0 w 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14">
                  <a:moveTo>
                    <a:pt x="0" y="31"/>
                  </a:moveTo>
                  <a:lnTo>
                    <a:pt x="0" y="31"/>
                  </a:lnTo>
                  <a:lnTo>
                    <a:pt x="14" y="31"/>
                  </a:lnTo>
                  <a:lnTo>
                    <a:pt x="14" y="114"/>
                  </a:lnTo>
                  <a:lnTo>
                    <a:pt x="0" y="114"/>
                  </a:lnTo>
                  <a:lnTo>
                    <a:pt x="0" y="3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2927" y="4074"/>
              <a:ext cx="67" cy="51"/>
            </a:xfrm>
            <a:custGeom>
              <a:avLst/>
              <a:gdLst>
                <a:gd name="T0" fmla="*/ 0 w 112"/>
                <a:gd name="T1" fmla="*/ 2 h 85"/>
                <a:gd name="T2" fmla="*/ 0 w 112"/>
                <a:gd name="T3" fmla="*/ 2 h 85"/>
                <a:gd name="T4" fmla="*/ 13 w 112"/>
                <a:gd name="T5" fmla="*/ 2 h 85"/>
                <a:gd name="T6" fmla="*/ 13 w 112"/>
                <a:gd name="T7" fmla="*/ 14 h 85"/>
                <a:gd name="T8" fmla="*/ 23 w 112"/>
                <a:gd name="T9" fmla="*/ 5 h 85"/>
                <a:gd name="T10" fmla="*/ 38 w 112"/>
                <a:gd name="T11" fmla="*/ 0 h 85"/>
                <a:gd name="T12" fmla="*/ 54 w 112"/>
                <a:gd name="T13" fmla="*/ 5 h 85"/>
                <a:gd name="T14" fmla="*/ 60 w 112"/>
                <a:gd name="T15" fmla="*/ 13 h 85"/>
                <a:gd name="T16" fmla="*/ 71 w 112"/>
                <a:gd name="T17" fmla="*/ 3 h 85"/>
                <a:gd name="T18" fmla="*/ 85 w 112"/>
                <a:gd name="T19" fmla="*/ 0 h 85"/>
                <a:gd name="T20" fmla="*/ 108 w 112"/>
                <a:gd name="T21" fmla="*/ 12 h 85"/>
                <a:gd name="T22" fmla="*/ 112 w 112"/>
                <a:gd name="T23" fmla="*/ 30 h 85"/>
                <a:gd name="T24" fmla="*/ 112 w 112"/>
                <a:gd name="T25" fmla="*/ 85 h 85"/>
                <a:gd name="T26" fmla="*/ 97 w 112"/>
                <a:gd name="T27" fmla="*/ 85 h 85"/>
                <a:gd name="T28" fmla="*/ 97 w 112"/>
                <a:gd name="T29" fmla="*/ 27 h 85"/>
                <a:gd name="T30" fmla="*/ 93 w 112"/>
                <a:gd name="T31" fmla="*/ 16 h 85"/>
                <a:gd name="T32" fmla="*/ 83 w 112"/>
                <a:gd name="T33" fmla="*/ 13 h 85"/>
                <a:gd name="T34" fmla="*/ 69 w 112"/>
                <a:gd name="T35" fmla="*/ 18 h 85"/>
                <a:gd name="T36" fmla="*/ 63 w 112"/>
                <a:gd name="T37" fmla="*/ 37 h 85"/>
                <a:gd name="T38" fmla="*/ 63 w 112"/>
                <a:gd name="T39" fmla="*/ 85 h 85"/>
                <a:gd name="T40" fmla="*/ 48 w 112"/>
                <a:gd name="T41" fmla="*/ 85 h 85"/>
                <a:gd name="T42" fmla="*/ 48 w 112"/>
                <a:gd name="T43" fmla="*/ 31 h 85"/>
                <a:gd name="T44" fmla="*/ 46 w 112"/>
                <a:gd name="T45" fmla="*/ 18 h 85"/>
                <a:gd name="T46" fmla="*/ 35 w 112"/>
                <a:gd name="T47" fmla="*/ 13 h 85"/>
                <a:gd name="T48" fmla="*/ 20 w 112"/>
                <a:gd name="T49" fmla="*/ 19 h 85"/>
                <a:gd name="T50" fmla="*/ 14 w 112"/>
                <a:gd name="T51" fmla="*/ 41 h 85"/>
                <a:gd name="T52" fmla="*/ 14 w 112"/>
                <a:gd name="T53" fmla="*/ 85 h 85"/>
                <a:gd name="T54" fmla="*/ 0 w 112"/>
                <a:gd name="T55" fmla="*/ 85 h 85"/>
                <a:gd name="T56" fmla="*/ 0 w 112"/>
                <a:gd name="T57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" h="85">
                  <a:moveTo>
                    <a:pt x="0" y="2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cubicBezTo>
                    <a:pt x="17" y="10"/>
                    <a:pt x="20" y="7"/>
                    <a:pt x="23" y="5"/>
                  </a:cubicBezTo>
                  <a:cubicBezTo>
                    <a:pt x="27" y="2"/>
                    <a:pt x="32" y="0"/>
                    <a:pt x="38" y="0"/>
                  </a:cubicBezTo>
                  <a:cubicBezTo>
                    <a:pt x="45" y="0"/>
                    <a:pt x="50" y="2"/>
                    <a:pt x="54" y="5"/>
                  </a:cubicBezTo>
                  <a:cubicBezTo>
                    <a:pt x="56" y="7"/>
                    <a:pt x="59" y="9"/>
                    <a:pt x="60" y="13"/>
                  </a:cubicBezTo>
                  <a:cubicBezTo>
                    <a:pt x="63" y="9"/>
                    <a:pt x="67" y="5"/>
                    <a:pt x="71" y="3"/>
                  </a:cubicBezTo>
                  <a:cubicBezTo>
                    <a:pt x="76" y="1"/>
                    <a:pt x="80" y="0"/>
                    <a:pt x="85" y="0"/>
                  </a:cubicBezTo>
                  <a:cubicBezTo>
                    <a:pt x="97" y="0"/>
                    <a:pt x="104" y="4"/>
                    <a:pt x="108" y="12"/>
                  </a:cubicBezTo>
                  <a:cubicBezTo>
                    <a:pt x="110" y="16"/>
                    <a:pt x="112" y="22"/>
                    <a:pt x="112" y="30"/>
                  </a:cubicBezTo>
                  <a:lnTo>
                    <a:pt x="112" y="85"/>
                  </a:lnTo>
                  <a:lnTo>
                    <a:pt x="97" y="85"/>
                  </a:lnTo>
                  <a:lnTo>
                    <a:pt x="97" y="27"/>
                  </a:lnTo>
                  <a:cubicBezTo>
                    <a:pt x="97" y="22"/>
                    <a:pt x="96" y="18"/>
                    <a:pt x="93" y="16"/>
                  </a:cubicBezTo>
                  <a:cubicBezTo>
                    <a:pt x="90" y="14"/>
                    <a:pt x="87" y="13"/>
                    <a:pt x="83" y="13"/>
                  </a:cubicBezTo>
                  <a:cubicBezTo>
                    <a:pt x="77" y="13"/>
                    <a:pt x="73" y="15"/>
                    <a:pt x="69" y="18"/>
                  </a:cubicBezTo>
                  <a:cubicBezTo>
                    <a:pt x="65" y="22"/>
                    <a:pt x="63" y="28"/>
                    <a:pt x="63" y="37"/>
                  </a:cubicBezTo>
                  <a:lnTo>
                    <a:pt x="63" y="85"/>
                  </a:lnTo>
                  <a:lnTo>
                    <a:pt x="48" y="85"/>
                  </a:lnTo>
                  <a:lnTo>
                    <a:pt x="48" y="31"/>
                  </a:lnTo>
                  <a:cubicBezTo>
                    <a:pt x="48" y="25"/>
                    <a:pt x="48" y="21"/>
                    <a:pt x="46" y="18"/>
                  </a:cubicBezTo>
                  <a:cubicBezTo>
                    <a:pt x="44" y="14"/>
                    <a:pt x="40" y="13"/>
                    <a:pt x="35" y="13"/>
                  </a:cubicBezTo>
                  <a:cubicBezTo>
                    <a:pt x="29" y="13"/>
                    <a:pt x="24" y="15"/>
                    <a:pt x="20" y="19"/>
                  </a:cubicBezTo>
                  <a:cubicBezTo>
                    <a:pt x="16" y="23"/>
                    <a:pt x="14" y="30"/>
                    <a:pt x="14" y="41"/>
                  </a:cubicBezTo>
                  <a:lnTo>
                    <a:pt x="14" y="85"/>
                  </a:lnTo>
                  <a:lnTo>
                    <a:pt x="0" y="8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1"/>
            <p:cNvSpPr>
              <a:spLocks noEditPoints="1"/>
            </p:cNvSpPr>
            <p:nvPr/>
          </p:nvSpPr>
          <p:spPr bwMode="auto">
            <a:xfrm>
              <a:off x="3004" y="4074"/>
              <a:ext cx="48" cy="53"/>
            </a:xfrm>
            <a:custGeom>
              <a:avLst/>
              <a:gdLst>
                <a:gd name="T0" fmla="*/ 15 w 79"/>
                <a:gd name="T1" fmla="*/ 63 h 88"/>
                <a:gd name="T2" fmla="*/ 15 w 79"/>
                <a:gd name="T3" fmla="*/ 63 h 88"/>
                <a:gd name="T4" fmla="*/ 19 w 79"/>
                <a:gd name="T5" fmla="*/ 72 h 88"/>
                <a:gd name="T6" fmla="*/ 30 w 79"/>
                <a:gd name="T7" fmla="*/ 76 h 88"/>
                <a:gd name="T8" fmla="*/ 44 w 79"/>
                <a:gd name="T9" fmla="*/ 72 h 88"/>
                <a:gd name="T10" fmla="*/ 56 w 79"/>
                <a:gd name="T11" fmla="*/ 54 h 88"/>
                <a:gd name="T12" fmla="*/ 56 w 79"/>
                <a:gd name="T13" fmla="*/ 43 h 88"/>
                <a:gd name="T14" fmla="*/ 49 w 79"/>
                <a:gd name="T15" fmla="*/ 45 h 88"/>
                <a:gd name="T16" fmla="*/ 41 w 79"/>
                <a:gd name="T17" fmla="*/ 47 h 88"/>
                <a:gd name="T18" fmla="*/ 33 w 79"/>
                <a:gd name="T19" fmla="*/ 48 h 88"/>
                <a:gd name="T20" fmla="*/ 21 w 79"/>
                <a:gd name="T21" fmla="*/ 51 h 88"/>
                <a:gd name="T22" fmla="*/ 15 w 79"/>
                <a:gd name="T23" fmla="*/ 63 h 88"/>
                <a:gd name="T24" fmla="*/ 15 w 79"/>
                <a:gd name="T25" fmla="*/ 63 h 88"/>
                <a:gd name="T26" fmla="*/ 49 w 79"/>
                <a:gd name="T27" fmla="*/ 35 h 88"/>
                <a:gd name="T28" fmla="*/ 49 w 79"/>
                <a:gd name="T29" fmla="*/ 35 h 88"/>
                <a:gd name="T30" fmla="*/ 55 w 79"/>
                <a:gd name="T31" fmla="*/ 31 h 88"/>
                <a:gd name="T32" fmla="*/ 56 w 79"/>
                <a:gd name="T33" fmla="*/ 25 h 88"/>
                <a:gd name="T34" fmla="*/ 51 w 79"/>
                <a:gd name="T35" fmla="*/ 15 h 88"/>
                <a:gd name="T36" fmla="*/ 36 w 79"/>
                <a:gd name="T37" fmla="*/ 12 h 88"/>
                <a:gd name="T38" fmla="*/ 21 w 79"/>
                <a:gd name="T39" fmla="*/ 18 h 88"/>
                <a:gd name="T40" fmla="*/ 17 w 79"/>
                <a:gd name="T41" fmla="*/ 27 h 88"/>
                <a:gd name="T42" fmla="*/ 4 w 79"/>
                <a:gd name="T43" fmla="*/ 27 h 88"/>
                <a:gd name="T44" fmla="*/ 14 w 79"/>
                <a:gd name="T45" fmla="*/ 6 h 88"/>
                <a:gd name="T46" fmla="*/ 37 w 79"/>
                <a:gd name="T47" fmla="*/ 0 h 88"/>
                <a:gd name="T48" fmla="*/ 60 w 79"/>
                <a:gd name="T49" fmla="*/ 5 h 88"/>
                <a:gd name="T50" fmla="*/ 69 w 79"/>
                <a:gd name="T51" fmla="*/ 23 h 88"/>
                <a:gd name="T52" fmla="*/ 69 w 79"/>
                <a:gd name="T53" fmla="*/ 71 h 88"/>
                <a:gd name="T54" fmla="*/ 70 w 79"/>
                <a:gd name="T55" fmla="*/ 74 h 88"/>
                <a:gd name="T56" fmla="*/ 74 w 79"/>
                <a:gd name="T57" fmla="*/ 76 h 88"/>
                <a:gd name="T58" fmla="*/ 76 w 79"/>
                <a:gd name="T59" fmla="*/ 75 h 88"/>
                <a:gd name="T60" fmla="*/ 79 w 79"/>
                <a:gd name="T61" fmla="*/ 75 h 88"/>
                <a:gd name="T62" fmla="*/ 79 w 79"/>
                <a:gd name="T63" fmla="*/ 85 h 88"/>
                <a:gd name="T64" fmla="*/ 74 w 79"/>
                <a:gd name="T65" fmla="*/ 87 h 88"/>
                <a:gd name="T66" fmla="*/ 69 w 79"/>
                <a:gd name="T67" fmla="*/ 87 h 88"/>
                <a:gd name="T68" fmla="*/ 59 w 79"/>
                <a:gd name="T69" fmla="*/ 82 h 88"/>
                <a:gd name="T70" fmla="*/ 56 w 79"/>
                <a:gd name="T71" fmla="*/ 74 h 88"/>
                <a:gd name="T72" fmla="*/ 44 w 79"/>
                <a:gd name="T73" fmla="*/ 84 h 88"/>
                <a:gd name="T74" fmla="*/ 26 w 79"/>
                <a:gd name="T75" fmla="*/ 88 h 88"/>
                <a:gd name="T76" fmla="*/ 7 w 79"/>
                <a:gd name="T77" fmla="*/ 81 h 88"/>
                <a:gd name="T78" fmla="*/ 0 w 79"/>
                <a:gd name="T79" fmla="*/ 63 h 88"/>
                <a:gd name="T80" fmla="*/ 7 w 79"/>
                <a:gd name="T81" fmla="*/ 45 h 88"/>
                <a:gd name="T82" fmla="*/ 26 w 79"/>
                <a:gd name="T83" fmla="*/ 37 h 88"/>
                <a:gd name="T84" fmla="*/ 49 w 79"/>
                <a:gd name="T85" fmla="*/ 35 h 88"/>
                <a:gd name="T86" fmla="*/ 37 w 79"/>
                <a:gd name="T87" fmla="*/ 0 h 88"/>
                <a:gd name="T88" fmla="*/ 37 w 79"/>
                <a:gd name="T89" fmla="*/ 0 h 88"/>
                <a:gd name="T90" fmla="*/ 37 w 79"/>
                <a:gd name="T9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88">
                  <a:moveTo>
                    <a:pt x="15" y="63"/>
                  </a:moveTo>
                  <a:lnTo>
                    <a:pt x="15" y="63"/>
                  </a:lnTo>
                  <a:cubicBezTo>
                    <a:pt x="15" y="67"/>
                    <a:pt x="16" y="70"/>
                    <a:pt x="19" y="72"/>
                  </a:cubicBezTo>
                  <a:cubicBezTo>
                    <a:pt x="22" y="75"/>
                    <a:pt x="26" y="76"/>
                    <a:pt x="30" y="76"/>
                  </a:cubicBezTo>
                  <a:cubicBezTo>
                    <a:pt x="34" y="76"/>
                    <a:pt x="39" y="75"/>
                    <a:pt x="44" y="72"/>
                  </a:cubicBezTo>
                  <a:cubicBezTo>
                    <a:pt x="52" y="69"/>
                    <a:pt x="56" y="63"/>
                    <a:pt x="56" y="54"/>
                  </a:cubicBezTo>
                  <a:lnTo>
                    <a:pt x="56" y="43"/>
                  </a:lnTo>
                  <a:cubicBezTo>
                    <a:pt x="54" y="44"/>
                    <a:pt x="52" y="45"/>
                    <a:pt x="49" y="45"/>
                  </a:cubicBezTo>
                  <a:cubicBezTo>
                    <a:pt x="46" y="46"/>
                    <a:pt x="44" y="47"/>
                    <a:pt x="41" y="47"/>
                  </a:cubicBezTo>
                  <a:lnTo>
                    <a:pt x="33" y="48"/>
                  </a:lnTo>
                  <a:cubicBezTo>
                    <a:pt x="27" y="49"/>
                    <a:pt x="24" y="50"/>
                    <a:pt x="21" y="51"/>
                  </a:cubicBezTo>
                  <a:cubicBezTo>
                    <a:pt x="17" y="54"/>
                    <a:pt x="15" y="58"/>
                    <a:pt x="15" y="63"/>
                  </a:cubicBezTo>
                  <a:lnTo>
                    <a:pt x="15" y="63"/>
                  </a:lnTo>
                  <a:close/>
                  <a:moveTo>
                    <a:pt x="49" y="35"/>
                  </a:moveTo>
                  <a:lnTo>
                    <a:pt x="49" y="35"/>
                  </a:lnTo>
                  <a:cubicBezTo>
                    <a:pt x="52" y="34"/>
                    <a:pt x="54" y="33"/>
                    <a:pt x="55" y="31"/>
                  </a:cubicBezTo>
                  <a:cubicBezTo>
                    <a:pt x="56" y="29"/>
                    <a:pt x="56" y="28"/>
                    <a:pt x="56" y="25"/>
                  </a:cubicBezTo>
                  <a:cubicBezTo>
                    <a:pt x="56" y="20"/>
                    <a:pt x="54" y="17"/>
                    <a:pt x="51" y="15"/>
                  </a:cubicBezTo>
                  <a:cubicBezTo>
                    <a:pt x="47" y="13"/>
                    <a:pt x="43" y="12"/>
                    <a:pt x="36" y="12"/>
                  </a:cubicBezTo>
                  <a:cubicBezTo>
                    <a:pt x="29" y="12"/>
                    <a:pt x="24" y="14"/>
                    <a:pt x="21" y="18"/>
                  </a:cubicBezTo>
                  <a:cubicBezTo>
                    <a:pt x="19" y="20"/>
                    <a:pt x="18" y="23"/>
                    <a:pt x="17" y="27"/>
                  </a:cubicBezTo>
                  <a:lnTo>
                    <a:pt x="4" y="27"/>
                  </a:lnTo>
                  <a:cubicBezTo>
                    <a:pt x="5" y="17"/>
                    <a:pt x="8" y="10"/>
                    <a:pt x="14" y="6"/>
                  </a:cubicBezTo>
                  <a:cubicBezTo>
                    <a:pt x="21" y="2"/>
                    <a:pt x="28" y="0"/>
                    <a:pt x="37" y="0"/>
                  </a:cubicBezTo>
                  <a:cubicBezTo>
                    <a:pt x="46" y="0"/>
                    <a:pt x="54" y="2"/>
                    <a:pt x="60" y="5"/>
                  </a:cubicBezTo>
                  <a:cubicBezTo>
                    <a:pt x="66" y="9"/>
                    <a:pt x="69" y="15"/>
                    <a:pt x="69" y="23"/>
                  </a:cubicBezTo>
                  <a:lnTo>
                    <a:pt x="69" y="71"/>
                  </a:lnTo>
                  <a:cubicBezTo>
                    <a:pt x="69" y="72"/>
                    <a:pt x="70" y="73"/>
                    <a:pt x="70" y="74"/>
                  </a:cubicBezTo>
                  <a:cubicBezTo>
                    <a:pt x="71" y="75"/>
                    <a:pt x="72" y="76"/>
                    <a:pt x="74" y="76"/>
                  </a:cubicBezTo>
                  <a:cubicBezTo>
                    <a:pt x="75" y="76"/>
                    <a:pt x="75" y="75"/>
                    <a:pt x="76" y="75"/>
                  </a:cubicBezTo>
                  <a:cubicBezTo>
                    <a:pt x="77" y="75"/>
                    <a:pt x="78" y="75"/>
                    <a:pt x="79" y="75"/>
                  </a:cubicBezTo>
                  <a:lnTo>
                    <a:pt x="79" y="85"/>
                  </a:lnTo>
                  <a:cubicBezTo>
                    <a:pt x="77" y="86"/>
                    <a:pt x="75" y="86"/>
                    <a:pt x="74" y="87"/>
                  </a:cubicBezTo>
                  <a:cubicBezTo>
                    <a:pt x="73" y="87"/>
                    <a:pt x="71" y="87"/>
                    <a:pt x="69" y="87"/>
                  </a:cubicBezTo>
                  <a:cubicBezTo>
                    <a:pt x="64" y="87"/>
                    <a:pt x="61" y="85"/>
                    <a:pt x="59" y="82"/>
                  </a:cubicBezTo>
                  <a:cubicBezTo>
                    <a:pt x="57" y="80"/>
                    <a:pt x="57" y="77"/>
                    <a:pt x="56" y="74"/>
                  </a:cubicBezTo>
                  <a:cubicBezTo>
                    <a:pt x="53" y="78"/>
                    <a:pt x="49" y="81"/>
                    <a:pt x="44" y="84"/>
                  </a:cubicBezTo>
                  <a:cubicBezTo>
                    <a:pt x="39" y="86"/>
                    <a:pt x="33" y="88"/>
                    <a:pt x="26" y="88"/>
                  </a:cubicBezTo>
                  <a:cubicBezTo>
                    <a:pt x="19" y="88"/>
                    <a:pt x="12" y="85"/>
                    <a:pt x="7" y="81"/>
                  </a:cubicBezTo>
                  <a:cubicBezTo>
                    <a:pt x="3" y="76"/>
                    <a:pt x="0" y="70"/>
                    <a:pt x="0" y="63"/>
                  </a:cubicBezTo>
                  <a:cubicBezTo>
                    <a:pt x="0" y="55"/>
                    <a:pt x="2" y="49"/>
                    <a:pt x="7" y="45"/>
                  </a:cubicBezTo>
                  <a:cubicBezTo>
                    <a:pt x="12" y="41"/>
                    <a:pt x="18" y="38"/>
                    <a:pt x="26" y="37"/>
                  </a:cubicBezTo>
                  <a:lnTo>
                    <a:pt x="49" y="35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3055" y="4061"/>
              <a:ext cx="23" cy="65"/>
            </a:xfrm>
            <a:custGeom>
              <a:avLst/>
              <a:gdLst>
                <a:gd name="T0" fmla="*/ 12 w 39"/>
                <a:gd name="T1" fmla="*/ 0 h 107"/>
                <a:gd name="T2" fmla="*/ 12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9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2 w 39"/>
                <a:gd name="T33" fmla="*/ 89 h 107"/>
                <a:gd name="T34" fmla="*/ 12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2 w 39"/>
                <a:gd name="T41" fmla="*/ 23 h 107"/>
                <a:gd name="T42" fmla="*/ 12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2" y="0"/>
                  </a:moveTo>
                  <a:lnTo>
                    <a:pt x="12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7" y="93"/>
                    <a:pt x="29" y="94"/>
                  </a:cubicBezTo>
                  <a:cubicBezTo>
                    <a:pt x="30" y="95"/>
                    <a:pt x="32" y="95"/>
                    <a:pt x="34" y="95"/>
                  </a:cubicBezTo>
                  <a:cubicBezTo>
                    <a:pt x="35" y="95"/>
                    <a:pt x="36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8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8" y="106"/>
                    <a:pt x="15" y="102"/>
                  </a:cubicBezTo>
                  <a:cubicBezTo>
                    <a:pt x="13" y="99"/>
                    <a:pt x="12" y="95"/>
                    <a:pt x="12" y="89"/>
                  </a:cubicBezTo>
                  <a:lnTo>
                    <a:pt x="12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3"/>
            <p:cNvSpPr>
              <a:spLocks noEditPoints="1"/>
            </p:cNvSpPr>
            <p:nvPr/>
          </p:nvSpPr>
          <p:spPr bwMode="auto">
            <a:xfrm>
              <a:off x="3084" y="4074"/>
              <a:ext cx="46" cy="53"/>
            </a:xfrm>
            <a:custGeom>
              <a:avLst/>
              <a:gdLst>
                <a:gd name="T0" fmla="*/ 39 w 76"/>
                <a:gd name="T1" fmla="*/ 0 h 88"/>
                <a:gd name="T2" fmla="*/ 39 w 76"/>
                <a:gd name="T3" fmla="*/ 0 h 88"/>
                <a:gd name="T4" fmla="*/ 56 w 76"/>
                <a:gd name="T5" fmla="*/ 4 h 88"/>
                <a:gd name="T6" fmla="*/ 69 w 76"/>
                <a:gd name="T7" fmla="*/ 15 h 88"/>
                <a:gd name="T8" fmla="*/ 74 w 76"/>
                <a:gd name="T9" fmla="*/ 30 h 88"/>
                <a:gd name="T10" fmla="*/ 76 w 76"/>
                <a:gd name="T11" fmla="*/ 48 h 88"/>
                <a:gd name="T12" fmla="*/ 15 w 76"/>
                <a:gd name="T13" fmla="*/ 48 h 88"/>
                <a:gd name="T14" fmla="*/ 21 w 76"/>
                <a:gd name="T15" fmla="*/ 68 h 88"/>
                <a:gd name="T16" fmla="*/ 38 w 76"/>
                <a:gd name="T17" fmla="*/ 76 h 88"/>
                <a:gd name="T18" fmla="*/ 55 w 76"/>
                <a:gd name="T19" fmla="*/ 69 h 88"/>
                <a:gd name="T20" fmla="*/ 61 w 76"/>
                <a:gd name="T21" fmla="*/ 59 h 88"/>
                <a:gd name="T22" fmla="*/ 75 w 76"/>
                <a:gd name="T23" fmla="*/ 59 h 88"/>
                <a:gd name="T24" fmla="*/ 71 w 76"/>
                <a:gd name="T25" fmla="*/ 69 h 88"/>
                <a:gd name="T26" fmla="*/ 64 w 76"/>
                <a:gd name="T27" fmla="*/ 78 h 88"/>
                <a:gd name="T28" fmla="*/ 48 w 76"/>
                <a:gd name="T29" fmla="*/ 87 h 88"/>
                <a:gd name="T30" fmla="*/ 37 w 76"/>
                <a:gd name="T31" fmla="*/ 88 h 88"/>
                <a:gd name="T32" fmla="*/ 11 w 76"/>
                <a:gd name="T33" fmla="*/ 77 h 88"/>
                <a:gd name="T34" fmla="*/ 0 w 76"/>
                <a:gd name="T35" fmla="*/ 45 h 88"/>
                <a:gd name="T36" fmla="*/ 11 w 76"/>
                <a:gd name="T37" fmla="*/ 12 h 88"/>
                <a:gd name="T38" fmla="*/ 39 w 76"/>
                <a:gd name="T39" fmla="*/ 0 h 88"/>
                <a:gd name="T40" fmla="*/ 39 w 76"/>
                <a:gd name="T41" fmla="*/ 0 h 88"/>
                <a:gd name="T42" fmla="*/ 61 w 76"/>
                <a:gd name="T43" fmla="*/ 37 h 88"/>
                <a:gd name="T44" fmla="*/ 61 w 76"/>
                <a:gd name="T45" fmla="*/ 37 h 88"/>
                <a:gd name="T46" fmla="*/ 57 w 76"/>
                <a:gd name="T47" fmla="*/ 22 h 88"/>
                <a:gd name="T48" fmla="*/ 38 w 76"/>
                <a:gd name="T49" fmla="*/ 12 h 88"/>
                <a:gd name="T50" fmla="*/ 22 w 76"/>
                <a:gd name="T51" fmla="*/ 19 h 88"/>
                <a:gd name="T52" fmla="*/ 15 w 76"/>
                <a:gd name="T53" fmla="*/ 37 h 88"/>
                <a:gd name="T54" fmla="*/ 61 w 76"/>
                <a:gd name="T55" fmla="*/ 37 h 88"/>
                <a:gd name="T56" fmla="*/ 38 w 76"/>
                <a:gd name="T57" fmla="*/ 0 h 88"/>
                <a:gd name="T58" fmla="*/ 38 w 76"/>
                <a:gd name="T59" fmla="*/ 0 h 88"/>
                <a:gd name="T60" fmla="*/ 38 w 76"/>
                <a:gd name="T6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88">
                  <a:moveTo>
                    <a:pt x="39" y="0"/>
                  </a:moveTo>
                  <a:lnTo>
                    <a:pt x="39" y="0"/>
                  </a:lnTo>
                  <a:cubicBezTo>
                    <a:pt x="45" y="0"/>
                    <a:pt x="51" y="1"/>
                    <a:pt x="56" y="4"/>
                  </a:cubicBezTo>
                  <a:cubicBezTo>
                    <a:pt x="62" y="7"/>
                    <a:pt x="66" y="10"/>
                    <a:pt x="69" y="15"/>
                  </a:cubicBezTo>
                  <a:cubicBezTo>
                    <a:pt x="72" y="19"/>
                    <a:pt x="73" y="24"/>
                    <a:pt x="74" y="30"/>
                  </a:cubicBezTo>
                  <a:cubicBezTo>
                    <a:pt x="75" y="33"/>
                    <a:pt x="76" y="39"/>
                    <a:pt x="76" y="48"/>
                  </a:cubicBezTo>
                  <a:lnTo>
                    <a:pt x="15" y="48"/>
                  </a:lnTo>
                  <a:cubicBezTo>
                    <a:pt x="15" y="56"/>
                    <a:pt x="17" y="63"/>
                    <a:pt x="21" y="68"/>
                  </a:cubicBezTo>
                  <a:cubicBezTo>
                    <a:pt x="24" y="73"/>
                    <a:pt x="30" y="76"/>
                    <a:pt x="38" y="76"/>
                  </a:cubicBezTo>
                  <a:cubicBezTo>
                    <a:pt x="45" y="76"/>
                    <a:pt x="51" y="73"/>
                    <a:pt x="55" y="69"/>
                  </a:cubicBezTo>
                  <a:cubicBezTo>
                    <a:pt x="58" y="66"/>
                    <a:pt x="60" y="63"/>
                    <a:pt x="61" y="59"/>
                  </a:cubicBezTo>
                  <a:lnTo>
                    <a:pt x="75" y="59"/>
                  </a:lnTo>
                  <a:cubicBezTo>
                    <a:pt x="74" y="62"/>
                    <a:pt x="73" y="65"/>
                    <a:pt x="71" y="69"/>
                  </a:cubicBezTo>
                  <a:cubicBezTo>
                    <a:pt x="69" y="73"/>
                    <a:pt x="67" y="76"/>
                    <a:pt x="64" y="78"/>
                  </a:cubicBezTo>
                  <a:cubicBezTo>
                    <a:pt x="60" y="82"/>
                    <a:pt x="55" y="85"/>
                    <a:pt x="48" y="87"/>
                  </a:cubicBezTo>
                  <a:cubicBezTo>
                    <a:pt x="45" y="88"/>
                    <a:pt x="41" y="88"/>
                    <a:pt x="37" y="88"/>
                  </a:cubicBezTo>
                  <a:cubicBezTo>
                    <a:pt x="26" y="88"/>
                    <a:pt x="18" y="84"/>
                    <a:pt x="11" y="77"/>
                  </a:cubicBezTo>
                  <a:cubicBezTo>
                    <a:pt x="3" y="69"/>
                    <a:pt x="0" y="59"/>
                    <a:pt x="0" y="45"/>
                  </a:cubicBezTo>
                  <a:cubicBezTo>
                    <a:pt x="0" y="32"/>
                    <a:pt x="3" y="21"/>
                    <a:pt x="11" y="12"/>
                  </a:cubicBezTo>
                  <a:cubicBezTo>
                    <a:pt x="18" y="4"/>
                    <a:pt x="27" y="0"/>
                    <a:pt x="39" y="0"/>
                  </a:cubicBezTo>
                  <a:lnTo>
                    <a:pt x="39" y="0"/>
                  </a:lnTo>
                  <a:close/>
                  <a:moveTo>
                    <a:pt x="61" y="37"/>
                  </a:moveTo>
                  <a:lnTo>
                    <a:pt x="61" y="37"/>
                  </a:lnTo>
                  <a:cubicBezTo>
                    <a:pt x="61" y="31"/>
                    <a:pt x="59" y="26"/>
                    <a:pt x="57" y="22"/>
                  </a:cubicBezTo>
                  <a:cubicBezTo>
                    <a:pt x="54" y="16"/>
                    <a:pt x="47" y="12"/>
                    <a:pt x="38" y="12"/>
                  </a:cubicBezTo>
                  <a:cubicBezTo>
                    <a:pt x="32" y="12"/>
                    <a:pt x="26" y="14"/>
                    <a:pt x="22" y="19"/>
                  </a:cubicBezTo>
                  <a:cubicBezTo>
                    <a:pt x="18" y="24"/>
                    <a:pt x="15" y="30"/>
                    <a:pt x="15" y="37"/>
                  </a:cubicBezTo>
                  <a:lnTo>
                    <a:pt x="61" y="37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4"/>
            <p:cNvSpPr>
              <a:spLocks noEditPoints="1"/>
            </p:cNvSpPr>
            <p:nvPr/>
          </p:nvSpPr>
          <p:spPr bwMode="auto">
            <a:xfrm>
              <a:off x="3137" y="4074"/>
              <a:ext cx="42" cy="53"/>
            </a:xfrm>
            <a:custGeom>
              <a:avLst/>
              <a:gdLst>
                <a:gd name="T0" fmla="*/ 14 w 69"/>
                <a:gd name="T1" fmla="*/ 59 h 88"/>
                <a:gd name="T2" fmla="*/ 14 w 69"/>
                <a:gd name="T3" fmla="*/ 59 h 88"/>
                <a:gd name="T4" fmla="*/ 17 w 69"/>
                <a:gd name="T5" fmla="*/ 70 h 88"/>
                <a:gd name="T6" fmla="*/ 35 w 69"/>
                <a:gd name="T7" fmla="*/ 76 h 88"/>
                <a:gd name="T8" fmla="*/ 49 w 69"/>
                <a:gd name="T9" fmla="*/ 73 h 88"/>
                <a:gd name="T10" fmla="*/ 55 w 69"/>
                <a:gd name="T11" fmla="*/ 63 h 88"/>
                <a:gd name="T12" fmla="*/ 50 w 69"/>
                <a:gd name="T13" fmla="*/ 54 h 88"/>
                <a:gd name="T14" fmla="*/ 38 w 69"/>
                <a:gd name="T15" fmla="*/ 50 h 88"/>
                <a:gd name="T16" fmla="*/ 27 w 69"/>
                <a:gd name="T17" fmla="*/ 48 h 88"/>
                <a:gd name="T18" fmla="*/ 12 w 69"/>
                <a:gd name="T19" fmla="*/ 42 h 88"/>
                <a:gd name="T20" fmla="*/ 3 w 69"/>
                <a:gd name="T21" fmla="*/ 26 h 88"/>
                <a:gd name="T22" fmla="*/ 11 w 69"/>
                <a:gd name="T23" fmla="*/ 7 h 88"/>
                <a:gd name="T24" fmla="*/ 34 w 69"/>
                <a:gd name="T25" fmla="*/ 0 h 88"/>
                <a:gd name="T26" fmla="*/ 61 w 69"/>
                <a:gd name="T27" fmla="*/ 11 h 88"/>
                <a:gd name="T28" fmla="*/ 66 w 69"/>
                <a:gd name="T29" fmla="*/ 26 h 88"/>
                <a:gd name="T30" fmla="*/ 53 w 69"/>
                <a:gd name="T31" fmla="*/ 26 h 88"/>
                <a:gd name="T32" fmla="*/ 50 w 69"/>
                <a:gd name="T33" fmla="*/ 17 h 88"/>
                <a:gd name="T34" fmla="*/ 33 w 69"/>
                <a:gd name="T35" fmla="*/ 12 h 88"/>
                <a:gd name="T36" fmla="*/ 21 w 69"/>
                <a:gd name="T37" fmla="*/ 15 h 88"/>
                <a:gd name="T38" fmla="*/ 17 w 69"/>
                <a:gd name="T39" fmla="*/ 23 h 88"/>
                <a:gd name="T40" fmla="*/ 22 w 69"/>
                <a:gd name="T41" fmla="*/ 31 h 88"/>
                <a:gd name="T42" fmla="*/ 31 w 69"/>
                <a:gd name="T43" fmla="*/ 35 h 88"/>
                <a:gd name="T44" fmla="*/ 41 w 69"/>
                <a:gd name="T45" fmla="*/ 37 h 88"/>
                <a:gd name="T46" fmla="*/ 61 w 69"/>
                <a:gd name="T47" fmla="*/ 44 h 88"/>
                <a:gd name="T48" fmla="*/ 69 w 69"/>
                <a:gd name="T49" fmla="*/ 61 h 88"/>
                <a:gd name="T50" fmla="*/ 60 w 69"/>
                <a:gd name="T51" fmla="*/ 80 h 88"/>
                <a:gd name="T52" fmla="*/ 35 w 69"/>
                <a:gd name="T53" fmla="*/ 88 h 88"/>
                <a:gd name="T54" fmla="*/ 8 w 69"/>
                <a:gd name="T55" fmla="*/ 80 h 88"/>
                <a:gd name="T56" fmla="*/ 0 w 69"/>
                <a:gd name="T57" fmla="*/ 59 h 88"/>
                <a:gd name="T58" fmla="*/ 14 w 69"/>
                <a:gd name="T59" fmla="*/ 59 h 88"/>
                <a:gd name="T60" fmla="*/ 34 w 69"/>
                <a:gd name="T61" fmla="*/ 0 h 88"/>
                <a:gd name="T62" fmla="*/ 34 w 69"/>
                <a:gd name="T63" fmla="*/ 0 h 88"/>
                <a:gd name="T64" fmla="*/ 34 w 69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8">
                  <a:moveTo>
                    <a:pt x="14" y="59"/>
                  </a:moveTo>
                  <a:lnTo>
                    <a:pt x="14" y="59"/>
                  </a:lnTo>
                  <a:cubicBezTo>
                    <a:pt x="14" y="64"/>
                    <a:pt x="15" y="67"/>
                    <a:pt x="17" y="70"/>
                  </a:cubicBezTo>
                  <a:cubicBezTo>
                    <a:pt x="21" y="74"/>
                    <a:pt x="27" y="76"/>
                    <a:pt x="35" y="76"/>
                  </a:cubicBezTo>
                  <a:cubicBezTo>
                    <a:pt x="41" y="76"/>
                    <a:pt x="45" y="75"/>
                    <a:pt x="49" y="73"/>
                  </a:cubicBezTo>
                  <a:cubicBezTo>
                    <a:pt x="53" y="71"/>
                    <a:pt x="55" y="67"/>
                    <a:pt x="55" y="63"/>
                  </a:cubicBezTo>
                  <a:cubicBezTo>
                    <a:pt x="55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20" y="46"/>
                    <a:pt x="15" y="44"/>
                    <a:pt x="12" y="42"/>
                  </a:cubicBezTo>
                  <a:cubicBezTo>
                    <a:pt x="6" y="38"/>
                    <a:pt x="3" y="33"/>
                    <a:pt x="3" y="26"/>
                  </a:cubicBezTo>
                  <a:cubicBezTo>
                    <a:pt x="3" y="18"/>
                    <a:pt x="5" y="12"/>
                    <a:pt x="11" y="7"/>
                  </a:cubicBezTo>
                  <a:cubicBezTo>
                    <a:pt x="17" y="2"/>
                    <a:pt x="24" y="0"/>
                    <a:pt x="34" y="0"/>
                  </a:cubicBezTo>
                  <a:cubicBezTo>
                    <a:pt x="46" y="0"/>
                    <a:pt x="55" y="3"/>
                    <a:pt x="61" y="11"/>
                  </a:cubicBezTo>
                  <a:cubicBezTo>
                    <a:pt x="64" y="15"/>
                    <a:pt x="66" y="20"/>
                    <a:pt x="66" y="26"/>
                  </a:cubicBezTo>
                  <a:lnTo>
                    <a:pt x="53" y="26"/>
                  </a:lnTo>
                  <a:cubicBezTo>
                    <a:pt x="53" y="23"/>
                    <a:pt x="51" y="20"/>
                    <a:pt x="50" y="17"/>
                  </a:cubicBezTo>
                  <a:cubicBezTo>
                    <a:pt x="46" y="13"/>
                    <a:pt x="41" y="12"/>
                    <a:pt x="33" y="12"/>
                  </a:cubicBezTo>
                  <a:cubicBezTo>
                    <a:pt x="28" y="12"/>
                    <a:pt x="24" y="13"/>
                    <a:pt x="21" y="15"/>
                  </a:cubicBezTo>
                  <a:cubicBezTo>
                    <a:pt x="18" y="17"/>
                    <a:pt x="17" y="19"/>
                    <a:pt x="17" y="23"/>
                  </a:cubicBezTo>
                  <a:cubicBezTo>
                    <a:pt x="17" y="26"/>
                    <a:pt x="19" y="29"/>
                    <a:pt x="22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1" y="37"/>
                  </a:lnTo>
                  <a:cubicBezTo>
                    <a:pt x="51" y="39"/>
                    <a:pt x="57" y="42"/>
                    <a:pt x="61" y="44"/>
                  </a:cubicBezTo>
                  <a:cubicBezTo>
                    <a:pt x="66" y="48"/>
                    <a:pt x="69" y="53"/>
                    <a:pt x="69" y="61"/>
                  </a:cubicBezTo>
                  <a:cubicBezTo>
                    <a:pt x="69" y="68"/>
                    <a:pt x="66" y="75"/>
                    <a:pt x="60" y="80"/>
                  </a:cubicBezTo>
                  <a:cubicBezTo>
                    <a:pt x="55" y="85"/>
                    <a:pt x="46" y="88"/>
                    <a:pt x="35" y="88"/>
                  </a:cubicBezTo>
                  <a:cubicBezTo>
                    <a:pt x="22" y="88"/>
                    <a:pt x="14" y="85"/>
                    <a:pt x="8" y="80"/>
                  </a:cubicBezTo>
                  <a:cubicBezTo>
                    <a:pt x="3" y="74"/>
                    <a:pt x="1" y="67"/>
                    <a:pt x="0" y="59"/>
                  </a:cubicBezTo>
                  <a:lnTo>
                    <a:pt x="14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5"/>
            <p:cNvSpPr>
              <a:spLocks/>
            </p:cNvSpPr>
            <p:nvPr/>
          </p:nvSpPr>
          <p:spPr bwMode="auto">
            <a:xfrm>
              <a:off x="3216" y="4055"/>
              <a:ext cx="21" cy="89"/>
            </a:xfrm>
            <a:custGeom>
              <a:avLst/>
              <a:gdLst>
                <a:gd name="T0" fmla="*/ 36 w 36"/>
                <a:gd name="T1" fmla="*/ 0 h 148"/>
                <a:gd name="T2" fmla="*/ 36 w 36"/>
                <a:gd name="T3" fmla="*/ 0 h 148"/>
                <a:gd name="T4" fmla="*/ 20 w 36"/>
                <a:gd name="T5" fmla="*/ 35 h 148"/>
                <a:gd name="T6" fmla="*/ 14 w 36"/>
                <a:gd name="T7" fmla="*/ 74 h 148"/>
                <a:gd name="T8" fmla="*/ 21 w 36"/>
                <a:gd name="T9" fmla="*/ 115 h 148"/>
                <a:gd name="T10" fmla="*/ 36 w 36"/>
                <a:gd name="T11" fmla="*/ 148 h 148"/>
                <a:gd name="T12" fmla="*/ 26 w 36"/>
                <a:gd name="T13" fmla="*/ 148 h 148"/>
                <a:gd name="T14" fmla="*/ 12 w 36"/>
                <a:gd name="T15" fmla="*/ 126 h 148"/>
                <a:gd name="T16" fmla="*/ 7 w 36"/>
                <a:gd name="T17" fmla="*/ 113 h 148"/>
                <a:gd name="T18" fmla="*/ 0 w 36"/>
                <a:gd name="T19" fmla="*/ 88 h 148"/>
                <a:gd name="T20" fmla="*/ 0 w 36"/>
                <a:gd name="T21" fmla="*/ 75 h 148"/>
                <a:gd name="T22" fmla="*/ 7 w 36"/>
                <a:gd name="T23" fmla="*/ 34 h 148"/>
                <a:gd name="T24" fmla="*/ 26 w 36"/>
                <a:gd name="T25" fmla="*/ 0 h 148"/>
                <a:gd name="T26" fmla="*/ 36 w 36"/>
                <a:gd name="T2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48">
                  <a:moveTo>
                    <a:pt x="36" y="0"/>
                  </a:moveTo>
                  <a:lnTo>
                    <a:pt x="36" y="0"/>
                  </a:lnTo>
                  <a:cubicBezTo>
                    <a:pt x="28" y="16"/>
                    <a:pt x="22" y="27"/>
                    <a:pt x="20" y="35"/>
                  </a:cubicBezTo>
                  <a:cubicBezTo>
                    <a:pt x="16" y="46"/>
                    <a:pt x="14" y="59"/>
                    <a:pt x="14" y="74"/>
                  </a:cubicBezTo>
                  <a:cubicBezTo>
                    <a:pt x="14" y="89"/>
                    <a:pt x="16" y="103"/>
                    <a:pt x="21" y="115"/>
                  </a:cubicBezTo>
                  <a:cubicBezTo>
                    <a:pt x="23" y="123"/>
                    <a:pt x="28" y="134"/>
                    <a:pt x="36" y="148"/>
                  </a:cubicBezTo>
                  <a:lnTo>
                    <a:pt x="26" y="148"/>
                  </a:lnTo>
                  <a:cubicBezTo>
                    <a:pt x="19" y="137"/>
                    <a:pt x="14" y="129"/>
                    <a:pt x="12" y="126"/>
                  </a:cubicBezTo>
                  <a:cubicBezTo>
                    <a:pt x="11" y="123"/>
                    <a:pt x="9" y="118"/>
                    <a:pt x="7" y="113"/>
                  </a:cubicBezTo>
                  <a:cubicBezTo>
                    <a:pt x="4" y="105"/>
                    <a:pt x="2" y="97"/>
                    <a:pt x="0" y="88"/>
                  </a:cubicBezTo>
                  <a:cubicBezTo>
                    <a:pt x="0" y="84"/>
                    <a:pt x="0" y="79"/>
                    <a:pt x="0" y="75"/>
                  </a:cubicBezTo>
                  <a:cubicBezTo>
                    <a:pt x="0" y="60"/>
                    <a:pt x="2" y="46"/>
                    <a:pt x="7" y="34"/>
                  </a:cubicBezTo>
                  <a:cubicBezTo>
                    <a:pt x="10" y="27"/>
                    <a:pt x="16" y="15"/>
                    <a:pt x="26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6"/>
            <p:cNvSpPr>
              <a:spLocks noEditPoints="1"/>
            </p:cNvSpPr>
            <p:nvPr/>
          </p:nvSpPr>
          <p:spPr bwMode="auto">
            <a:xfrm>
              <a:off x="3246" y="4057"/>
              <a:ext cx="44" cy="70"/>
            </a:xfrm>
            <a:custGeom>
              <a:avLst/>
              <a:gdLst>
                <a:gd name="T0" fmla="*/ 0 w 73"/>
                <a:gd name="T1" fmla="*/ 0 h 117"/>
                <a:gd name="T2" fmla="*/ 0 w 73"/>
                <a:gd name="T3" fmla="*/ 0 h 117"/>
                <a:gd name="T4" fmla="*/ 14 w 73"/>
                <a:gd name="T5" fmla="*/ 0 h 117"/>
                <a:gd name="T6" fmla="*/ 14 w 73"/>
                <a:gd name="T7" fmla="*/ 41 h 117"/>
                <a:gd name="T8" fmla="*/ 25 w 73"/>
                <a:gd name="T9" fmla="*/ 32 h 117"/>
                <a:gd name="T10" fmla="*/ 38 w 73"/>
                <a:gd name="T11" fmla="*/ 29 h 117"/>
                <a:gd name="T12" fmla="*/ 64 w 73"/>
                <a:gd name="T13" fmla="*/ 39 h 117"/>
                <a:gd name="T14" fmla="*/ 73 w 73"/>
                <a:gd name="T15" fmla="*/ 71 h 117"/>
                <a:gd name="T16" fmla="*/ 64 w 73"/>
                <a:gd name="T17" fmla="*/ 104 h 117"/>
                <a:gd name="T18" fmla="*/ 37 w 73"/>
                <a:gd name="T19" fmla="*/ 117 h 117"/>
                <a:gd name="T20" fmla="*/ 21 w 73"/>
                <a:gd name="T21" fmla="*/ 112 h 117"/>
                <a:gd name="T22" fmla="*/ 13 w 73"/>
                <a:gd name="T23" fmla="*/ 103 h 117"/>
                <a:gd name="T24" fmla="*/ 13 w 73"/>
                <a:gd name="T25" fmla="*/ 114 h 117"/>
                <a:gd name="T26" fmla="*/ 0 w 73"/>
                <a:gd name="T27" fmla="*/ 114 h 117"/>
                <a:gd name="T28" fmla="*/ 0 w 73"/>
                <a:gd name="T29" fmla="*/ 0 h 117"/>
                <a:gd name="T30" fmla="*/ 36 w 73"/>
                <a:gd name="T31" fmla="*/ 104 h 117"/>
                <a:gd name="T32" fmla="*/ 36 w 73"/>
                <a:gd name="T33" fmla="*/ 104 h 117"/>
                <a:gd name="T34" fmla="*/ 53 w 73"/>
                <a:gd name="T35" fmla="*/ 95 h 117"/>
                <a:gd name="T36" fmla="*/ 59 w 73"/>
                <a:gd name="T37" fmla="*/ 72 h 117"/>
                <a:gd name="T38" fmla="*/ 53 w 73"/>
                <a:gd name="T39" fmla="*/ 50 h 117"/>
                <a:gd name="T40" fmla="*/ 37 w 73"/>
                <a:gd name="T41" fmla="*/ 41 h 117"/>
                <a:gd name="T42" fmla="*/ 20 w 73"/>
                <a:gd name="T43" fmla="*/ 48 h 117"/>
                <a:gd name="T44" fmla="*/ 13 w 73"/>
                <a:gd name="T45" fmla="*/ 72 h 117"/>
                <a:gd name="T46" fmla="*/ 16 w 73"/>
                <a:gd name="T47" fmla="*/ 91 h 117"/>
                <a:gd name="T48" fmla="*/ 36 w 73"/>
                <a:gd name="T49" fmla="*/ 104 h 117"/>
                <a:gd name="T50" fmla="*/ 36 w 73"/>
                <a:gd name="T51" fmla="*/ 10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117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41"/>
                  </a:lnTo>
                  <a:cubicBezTo>
                    <a:pt x="17" y="37"/>
                    <a:pt x="20" y="34"/>
                    <a:pt x="25" y="32"/>
                  </a:cubicBezTo>
                  <a:cubicBezTo>
                    <a:pt x="29" y="30"/>
                    <a:pt x="33" y="29"/>
                    <a:pt x="38" y="29"/>
                  </a:cubicBezTo>
                  <a:cubicBezTo>
                    <a:pt x="49" y="29"/>
                    <a:pt x="57" y="32"/>
                    <a:pt x="64" y="39"/>
                  </a:cubicBezTo>
                  <a:cubicBezTo>
                    <a:pt x="70" y="46"/>
                    <a:pt x="73" y="57"/>
                    <a:pt x="73" y="71"/>
                  </a:cubicBezTo>
                  <a:cubicBezTo>
                    <a:pt x="73" y="84"/>
                    <a:pt x="70" y="95"/>
                    <a:pt x="64" y="104"/>
                  </a:cubicBezTo>
                  <a:cubicBezTo>
                    <a:pt x="57" y="112"/>
                    <a:pt x="48" y="117"/>
                    <a:pt x="37" y="117"/>
                  </a:cubicBezTo>
                  <a:cubicBezTo>
                    <a:pt x="31" y="117"/>
                    <a:pt x="26" y="115"/>
                    <a:pt x="21" y="112"/>
                  </a:cubicBezTo>
                  <a:cubicBezTo>
                    <a:pt x="19" y="110"/>
                    <a:pt x="16" y="107"/>
                    <a:pt x="13" y="103"/>
                  </a:cubicBezTo>
                  <a:lnTo>
                    <a:pt x="13" y="114"/>
                  </a:lnTo>
                  <a:lnTo>
                    <a:pt x="0" y="114"/>
                  </a:lnTo>
                  <a:lnTo>
                    <a:pt x="0" y="0"/>
                  </a:lnTo>
                  <a:close/>
                  <a:moveTo>
                    <a:pt x="36" y="104"/>
                  </a:moveTo>
                  <a:lnTo>
                    <a:pt x="36" y="104"/>
                  </a:lnTo>
                  <a:cubicBezTo>
                    <a:pt x="44" y="104"/>
                    <a:pt x="50" y="101"/>
                    <a:pt x="53" y="95"/>
                  </a:cubicBezTo>
                  <a:cubicBezTo>
                    <a:pt x="57" y="89"/>
                    <a:pt x="59" y="81"/>
                    <a:pt x="59" y="72"/>
                  </a:cubicBezTo>
                  <a:cubicBezTo>
                    <a:pt x="59" y="63"/>
                    <a:pt x="57" y="56"/>
                    <a:pt x="53" y="50"/>
                  </a:cubicBezTo>
                  <a:cubicBezTo>
                    <a:pt x="50" y="44"/>
                    <a:pt x="44" y="41"/>
                    <a:pt x="37" y="41"/>
                  </a:cubicBezTo>
                  <a:cubicBezTo>
                    <a:pt x="30" y="41"/>
                    <a:pt x="25" y="44"/>
                    <a:pt x="20" y="48"/>
                  </a:cubicBezTo>
                  <a:cubicBezTo>
                    <a:pt x="15" y="53"/>
                    <a:pt x="13" y="61"/>
                    <a:pt x="13" y="72"/>
                  </a:cubicBezTo>
                  <a:cubicBezTo>
                    <a:pt x="13" y="79"/>
                    <a:pt x="14" y="86"/>
                    <a:pt x="16" y="91"/>
                  </a:cubicBezTo>
                  <a:cubicBezTo>
                    <a:pt x="19" y="100"/>
                    <a:pt x="26" y="104"/>
                    <a:pt x="36" y="104"/>
                  </a:cubicBezTo>
                  <a:lnTo>
                    <a:pt x="36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7"/>
            <p:cNvSpPr>
              <a:spLocks noEditPoints="1"/>
            </p:cNvSpPr>
            <p:nvPr/>
          </p:nvSpPr>
          <p:spPr bwMode="auto">
            <a:xfrm>
              <a:off x="3301" y="4057"/>
              <a:ext cx="8" cy="68"/>
            </a:xfrm>
            <a:custGeom>
              <a:avLst/>
              <a:gdLst>
                <a:gd name="T0" fmla="*/ 0 w 14"/>
                <a:gd name="T1" fmla="*/ 31 h 114"/>
                <a:gd name="T2" fmla="*/ 0 w 14"/>
                <a:gd name="T3" fmla="*/ 31 h 114"/>
                <a:gd name="T4" fmla="*/ 14 w 14"/>
                <a:gd name="T5" fmla="*/ 31 h 114"/>
                <a:gd name="T6" fmla="*/ 14 w 14"/>
                <a:gd name="T7" fmla="*/ 114 h 114"/>
                <a:gd name="T8" fmla="*/ 0 w 14"/>
                <a:gd name="T9" fmla="*/ 114 h 114"/>
                <a:gd name="T10" fmla="*/ 0 w 14"/>
                <a:gd name="T11" fmla="*/ 31 h 114"/>
                <a:gd name="T12" fmla="*/ 0 w 14"/>
                <a:gd name="T13" fmla="*/ 0 h 114"/>
                <a:gd name="T14" fmla="*/ 0 w 14"/>
                <a:gd name="T15" fmla="*/ 0 h 114"/>
                <a:gd name="T16" fmla="*/ 14 w 14"/>
                <a:gd name="T17" fmla="*/ 0 h 114"/>
                <a:gd name="T18" fmla="*/ 14 w 14"/>
                <a:gd name="T19" fmla="*/ 16 h 114"/>
                <a:gd name="T20" fmla="*/ 0 w 14"/>
                <a:gd name="T21" fmla="*/ 16 h 114"/>
                <a:gd name="T22" fmla="*/ 0 w 1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14">
                  <a:moveTo>
                    <a:pt x="0" y="31"/>
                  </a:moveTo>
                  <a:lnTo>
                    <a:pt x="0" y="31"/>
                  </a:lnTo>
                  <a:lnTo>
                    <a:pt x="14" y="31"/>
                  </a:lnTo>
                  <a:lnTo>
                    <a:pt x="14" y="114"/>
                  </a:lnTo>
                  <a:lnTo>
                    <a:pt x="0" y="114"/>
                  </a:lnTo>
                  <a:lnTo>
                    <a:pt x="0" y="3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3317" y="4061"/>
              <a:ext cx="23" cy="65"/>
            </a:xfrm>
            <a:custGeom>
              <a:avLst/>
              <a:gdLst>
                <a:gd name="T0" fmla="*/ 11 w 39"/>
                <a:gd name="T1" fmla="*/ 0 h 107"/>
                <a:gd name="T2" fmla="*/ 11 w 39"/>
                <a:gd name="T3" fmla="*/ 0 h 107"/>
                <a:gd name="T4" fmla="*/ 26 w 39"/>
                <a:gd name="T5" fmla="*/ 0 h 107"/>
                <a:gd name="T6" fmla="*/ 26 w 39"/>
                <a:gd name="T7" fmla="*/ 23 h 107"/>
                <a:gd name="T8" fmla="*/ 39 w 39"/>
                <a:gd name="T9" fmla="*/ 23 h 107"/>
                <a:gd name="T10" fmla="*/ 39 w 39"/>
                <a:gd name="T11" fmla="*/ 34 h 107"/>
                <a:gd name="T12" fmla="*/ 26 w 39"/>
                <a:gd name="T13" fmla="*/ 34 h 107"/>
                <a:gd name="T14" fmla="*/ 26 w 39"/>
                <a:gd name="T15" fmla="*/ 89 h 107"/>
                <a:gd name="T16" fmla="*/ 28 w 39"/>
                <a:gd name="T17" fmla="*/ 94 h 107"/>
                <a:gd name="T18" fmla="*/ 34 w 39"/>
                <a:gd name="T19" fmla="*/ 95 h 107"/>
                <a:gd name="T20" fmla="*/ 36 w 39"/>
                <a:gd name="T21" fmla="*/ 95 h 107"/>
                <a:gd name="T22" fmla="*/ 39 w 39"/>
                <a:gd name="T23" fmla="*/ 95 h 107"/>
                <a:gd name="T24" fmla="*/ 39 w 39"/>
                <a:gd name="T25" fmla="*/ 106 h 107"/>
                <a:gd name="T26" fmla="*/ 34 w 39"/>
                <a:gd name="T27" fmla="*/ 107 h 107"/>
                <a:gd name="T28" fmla="*/ 28 w 39"/>
                <a:gd name="T29" fmla="*/ 107 h 107"/>
                <a:gd name="T30" fmla="*/ 15 w 39"/>
                <a:gd name="T31" fmla="*/ 102 h 107"/>
                <a:gd name="T32" fmla="*/ 11 w 39"/>
                <a:gd name="T33" fmla="*/ 89 h 107"/>
                <a:gd name="T34" fmla="*/ 11 w 39"/>
                <a:gd name="T35" fmla="*/ 34 h 107"/>
                <a:gd name="T36" fmla="*/ 0 w 39"/>
                <a:gd name="T37" fmla="*/ 34 h 107"/>
                <a:gd name="T38" fmla="*/ 0 w 39"/>
                <a:gd name="T39" fmla="*/ 23 h 107"/>
                <a:gd name="T40" fmla="*/ 11 w 39"/>
                <a:gd name="T41" fmla="*/ 23 h 107"/>
                <a:gd name="T42" fmla="*/ 11 w 39"/>
                <a:gd name="T4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07">
                  <a:moveTo>
                    <a:pt x="11" y="0"/>
                  </a:moveTo>
                  <a:lnTo>
                    <a:pt x="11" y="0"/>
                  </a:lnTo>
                  <a:lnTo>
                    <a:pt x="26" y="0"/>
                  </a:lnTo>
                  <a:lnTo>
                    <a:pt x="26" y="23"/>
                  </a:lnTo>
                  <a:lnTo>
                    <a:pt x="39" y="23"/>
                  </a:lnTo>
                  <a:lnTo>
                    <a:pt x="39" y="34"/>
                  </a:lnTo>
                  <a:lnTo>
                    <a:pt x="26" y="34"/>
                  </a:lnTo>
                  <a:lnTo>
                    <a:pt x="26" y="89"/>
                  </a:lnTo>
                  <a:cubicBezTo>
                    <a:pt x="26" y="91"/>
                    <a:pt x="26" y="93"/>
                    <a:pt x="28" y="94"/>
                  </a:cubicBezTo>
                  <a:cubicBezTo>
                    <a:pt x="30" y="95"/>
                    <a:pt x="31" y="95"/>
                    <a:pt x="34" y="95"/>
                  </a:cubicBezTo>
                  <a:cubicBezTo>
                    <a:pt x="35" y="95"/>
                    <a:pt x="35" y="95"/>
                    <a:pt x="36" y="95"/>
                  </a:cubicBezTo>
                  <a:cubicBezTo>
                    <a:pt x="37" y="95"/>
                    <a:pt x="38" y="95"/>
                    <a:pt x="39" y="95"/>
                  </a:cubicBezTo>
                  <a:lnTo>
                    <a:pt x="39" y="106"/>
                  </a:lnTo>
                  <a:cubicBezTo>
                    <a:pt x="37" y="106"/>
                    <a:pt x="36" y="107"/>
                    <a:pt x="34" y="107"/>
                  </a:cubicBezTo>
                  <a:cubicBezTo>
                    <a:pt x="32" y="107"/>
                    <a:pt x="30" y="107"/>
                    <a:pt x="28" y="107"/>
                  </a:cubicBezTo>
                  <a:cubicBezTo>
                    <a:pt x="22" y="107"/>
                    <a:pt x="17" y="106"/>
                    <a:pt x="15" y="102"/>
                  </a:cubicBezTo>
                  <a:cubicBezTo>
                    <a:pt x="13" y="99"/>
                    <a:pt x="11" y="95"/>
                    <a:pt x="11" y="89"/>
                  </a:cubicBezTo>
                  <a:lnTo>
                    <a:pt x="11" y="34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9"/>
            <p:cNvSpPr>
              <a:spLocks noEditPoints="1"/>
            </p:cNvSpPr>
            <p:nvPr/>
          </p:nvSpPr>
          <p:spPr bwMode="auto">
            <a:xfrm>
              <a:off x="3346" y="4074"/>
              <a:ext cx="41" cy="53"/>
            </a:xfrm>
            <a:custGeom>
              <a:avLst/>
              <a:gdLst>
                <a:gd name="T0" fmla="*/ 13 w 69"/>
                <a:gd name="T1" fmla="*/ 59 h 88"/>
                <a:gd name="T2" fmla="*/ 13 w 69"/>
                <a:gd name="T3" fmla="*/ 59 h 88"/>
                <a:gd name="T4" fmla="*/ 17 w 69"/>
                <a:gd name="T5" fmla="*/ 70 h 88"/>
                <a:gd name="T6" fmla="*/ 35 w 69"/>
                <a:gd name="T7" fmla="*/ 76 h 88"/>
                <a:gd name="T8" fmla="*/ 49 w 69"/>
                <a:gd name="T9" fmla="*/ 73 h 88"/>
                <a:gd name="T10" fmla="*/ 55 w 69"/>
                <a:gd name="T11" fmla="*/ 63 h 88"/>
                <a:gd name="T12" fmla="*/ 50 w 69"/>
                <a:gd name="T13" fmla="*/ 54 h 88"/>
                <a:gd name="T14" fmla="*/ 38 w 69"/>
                <a:gd name="T15" fmla="*/ 50 h 88"/>
                <a:gd name="T16" fmla="*/ 27 w 69"/>
                <a:gd name="T17" fmla="*/ 48 h 88"/>
                <a:gd name="T18" fmla="*/ 11 w 69"/>
                <a:gd name="T19" fmla="*/ 42 h 88"/>
                <a:gd name="T20" fmla="*/ 2 w 69"/>
                <a:gd name="T21" fmla="*/ 26 h 88"/>
                <a:gd name="T22" fmla="*/ 11 w 69"/>
                <a:gd name="T23" fmla="*/ 7 h 88"/>
                <a:gd name="T24" fmla="*/ 34 w 69"/>
                <a:gd name="T25" fmla="*/ 0 h 88"/>
                <a:gd name="T26" fmla="*/ 61 w 69"/>
                <a:gd name="T27" fmla="*/ 11 h 88"/>
                <a:gd name="T28" fmla="*/ 66 w 69"/>
                <a:gd name="T29" fmla="*/ 26 h 88"/>
                <a:gd name="T30" fmla="*/ 53 w 69"/>
                <a:gd name="T31" fmla="*/ 26 h 88"/>
                <a:gd name="T32" fmla="*/ 49 w 69"/>
                <a:gd name="T33" fmla="*/ 17 h 88"/>
                <a:gd name="T34" fmla="*/ 33 w 69"/>
                <a:gd name="T35" fmla="*/ 12 h 88"/>
                <a:gd name="T36" fmla="*/ 21 w 69"/>
                <a:gd name="T37" fmla="*/ 15 h 88"/>
                <a:gd name="T38" fmla="*/ 16 w 69"/>
                <a:gd name="T39" fmla="*/ 23 h 88"/>
                <a:gd name="T40" fmla="*/ 22 w 69"/>
                <a:gd name="T41" fmla="*/ 31 h 88"/>
                <a:gd name="T42" fmla="*/ 31 w 69"/>
                <a:gd name="T43" fmla="*/ 35 h 88"/>
                <a:gd name="T44" fmla="*/ 40 w 69"/>
                <a:gd name="T45" fmla="*/ 37 h 88"/>
                <a:gd name="T46" fmla="*/ 60 w 69"/>
                <a:gd name="T47" fmla="*/ 44 h 88"/>
                <a:gd name="T48" fmla="*/ 69 w 69"/>
                <a:gd name="T49" fmla="*/ 61 h 88"/>
                <a:gd name="T50" fmla="*/ 60 w 69"/>
                <a:gd name="T51" fmla="*/ 80 h 88"/>
                <a:gd name="T52" fmla="*/ 34 w 69"/>
                <a:gd name="T53" fmla="*/ 88 h 88"/>
                <a:gd name="T54" fmla="*/ 8 w 69"/>
                <a:gd name="T55" fmla="*/ 80 h 88"/>
                <a:gd name="T56" fmla="*/ 0 w 69"/>
                <a:gd name="T57" fmla="*/ 59 h 88"/>
                <a:gd name="T58" fmla="*/ 13 w 69"/>
                <a:gd name="T59" fmla="*/ 59 h 88"/>
                <a:gd name="T60" fmla="*/ 34 w 69"/>
                <a:gd name="T61" fmla="*/ 0 h 88"/>
                <a:gd name="T62" fmla="*/ 34 w 69"/>
                <a:gd name="T63" fmla="*/ 0 h 88"/>
                <a:gd name="T64" fmla="*/ 34 w 69"/>
                <a:gd name="T6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" h="88">
                  <a:moveTo>
                    <a:pt x="13" y="59"/>
                  </a:moveTo>
                  <a:lnTo>
                    <a:pt x="13" y="59"/>
                  </a:lnTo>
                  <a:cubicBezTo>
                    <a:pt x="14" y="64"/>
                    <a:pt x="15" y="67"/>
                    <a:pt x="17" y="70"/>
                  </a:cubicBezTo>
                  <a:cubicBezTo>
                    <a:pt x="20" y="74"/>
                    <a:pt x="26" y="76"/>
                    <a:pt x="35" y="76"/>
                  </a:cubicBezTo>
                  <a:cubicBezTo>
                    <a:pt x="40" y="76"/>
                    <a:pt x="45" y="75"/>
                    <a:pt x="49" y="73"/>
                  </a:cubicBezTo>
                  <a:cubicBezTo>
                    <a:pt x="53" y="71"/>
                    <a:pt x="55" y="67"/>
                    <a:pt x="55" y="63"/>
                  </a:cubicBezTo>
                  <a:cubicBezTo>
                    <a:pt x="55" y="59"/>
                    <a:pt x="53" y="56"/>
                    <a:pt x="50" y="54"/>
                  </a:cubicBezTo>
                  <a:cubicBezTo>
                    <a:pt x="48" y="53"/>
                    <a:pt x="44" y="52"/>
                    <a:pt x="38" y="50"/>
                  </a:cubicBezTo>
                  <a:lnTo>
                    <a:pt x="27" y="48"/>
                  </a:lnTo>
                  <a:cubicBezTo>
                    <a:pt x="20" y="46"/>
                    <a:pt x="15" y="44"/>
                    <a:pt x="11" y="42"/>
                  </a:cubicBezTo>
                  <a:cubicBezTo>
                    <a:pt x="5" y="38"/>
                    <a:pt x="2" y="33"/>
                    <a:pt x="2" y="26"/>
                  </a:cubicBezTo>
                  <a:cubicBezTo>
                    <a:pt x="2" y="18"/>
                    <a:pt x="5" y="12"/>
                    <a:pt x="11" y="7"/>
                  </a:cubicBezTo>
                  <a:cubicBezTo>
                    <a:pt x="16" y="2"/>
                    <a:pt x="24" y="0"/>
                    <a:pt x="34" y="0"/>
                  </a:cubicBezTo>
                  <a:cubicBezTo>
                    <a:pt x="46" y="0"/>
                    <a:pt x="55" y="3"/>
                    <a:pt x="61" y="11"/>
                  </a:cubicBezTo>
                  <a:cubicBezTo>
                    <a:pt x="64" y="15"/>
                    <a:pt x="66" y="20"/>
                    <a:pt x="66" y="26"/>
                  </a:cubicBezTo>
                  <a:lnTo>
                    <a:pt x="53" y="26"/>
                  </a:lnTo>
                  <a:cubicBezTo>
                    <a:pt x="52" y="23"/>
                    <a:pt x="51" y="20"/>
                    <a:pt x="49" y="17"/>
                  </a:cubicBezTo>
                  <a:cubicBezTo>
                    <a:pt x="46" y="13"/>
                    <a:pt x="40" y="12"/>
                    <a:pt x="33" y="12"/>
                  </a:cubicBezTo>
                  <a:cubicBezTo>
                    <a:pt x="27" y="12"/>
                    <a:pt x="23" y="13"/>
                    <a:pt x="21" y="15"/>
                  </a:cubicBezTo>
                  <a:cubicBezTo>
                    <a:pt x="18" y="17"/>
                    <a:pt x="16" y="19"/>
                    <a:pt x="16" y="23"/>
                  </a:cubicBezTo>
                  <a:cubicBezTo>
                    <a:pt x="16" y="26"/>
                    <a:pt x="18" y="29"/>
                    <a:pt x="22" y="31"/>
                  </a:cubicBezTo>
                  <a:cubicBezTo>
                    <a:pt x="24" y="33"/>
                    <a:pt x="27" y="34"/>
                    <a:pt x="31" y="35"/>
                  </a:cubicBezTo>
                  <a:lnTo>
                    <a:pt x="40" y="37"/>
                  </a:lnTo>
                  <a:cubicBezTo>
                    <a:pt x="50" y="39"/>
                    <a:pt x="57" y="42"/>
                    <a:pt x="60" y="44"/>
                  </a:cubicBezTo>
                  <a:cubicBezTo>
                    <a:pt x="66" y="48"/>
                    <a:pt x="69" y="53"/>
                    <a:pt x="69" y="61"/>
                  </a:cubicBezTo>
                  <a:cubicBezTo>
                    <a:pt x="69" y="68"/>
                    <a:pt x="66" y="75"/>
                    <a:pt x="60" y="80"/>
                  </a:cubicBezTo>
                  <a:cubicBezTo>
                    <a:pt x="55" y="85"/>
                    <a:pt x="46" y="88"/>
                    <a:pt x="34" y="88"/>
                  </a:cubicBezTo>
                  <a:cubicBezTo>
                    <a:pt x="22" y="88"/>
                    <a:pt x="13" y="85"/>
                    <a:pt x="8" y="80"/>
                  </a:cubicBezTo>
                  <a:cubicBezTo>
                    <a:pt x="3" y="74"/>
                    <a:pt x="0" y="67"/>
                    <a:pt x="0" y="59"/>
                  </a:cubicBezTo>
                  <a:lnTo>
                    <a:pt x="13" y="59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3394" y="4055"/>
              <a:ext cx="21" cy="89"/>
            </a:xfrm>
            <a:custGeom>
              <a:avLst/>
              <a:gdLst>
                <a:gd name="T0" fmla="*/ 0 w 36"/>
                <a:gd name="T1" fmla="*/ 148 h 148"/>
                <a:gd name="T2" fmla="*/ 0 w 36"/>
                <a:gd name="T3" fmla="*/ 148 h 148"/>
                <a:gd name="T4" fmla="*/ 16 w 36"/>
                <a:gd name="T5" fmla="*/ 113 h 148"/>
                <a:gd name="T6" fmla="*/ 22 w 36"/>
                <a:gd name="T7" fmla="*/ 74 h 148"/>
                <a:gd name="T8" fmla="*/ 15 w 36"/>
                <a:gd name="T9" fmla="*/ 33 h 148"/>
                <a:gd name="T10" fmla="*/ 0 w 36"/>
                <a:gd name="T11" fmla="*/ 0 h 148"/>
                <a:gd name="T12" fmla="*/ 9 w 36"/>
                <a:gd name="T13" fmla="*/ 0 h 148"/>
                <a:gd name="T14" fmla="*/ 24 w 36"/>
                <a:gd name="T15" fmla="*/ 24 h 148"/>
                <a:gd name="T16" fmla="*/ 29 w 36"/>
                <a:gd name="T17" fmla="*/ 36 h 148"/>
                <a:gd name="T18" fmla="*/ 35 w 36"/>
                <a:gd name="T19" fmla="*/ 55 h 148"/>
                <a:gd name="T20" fmla="*/ 36 w 36"/>
                <a:gd name="T21" fmla="*/ 73 h 148"/>
                <a:gd name="T22" fmla="*/ 29 w 36"/>
                <a:gd name="T23" fmla="*/ 114 h 148"/>
                <a:gd name="T24" fmla="*/ 10 w 36"/>
                <a:gd name="T25" fmla="*/ 148 h 148"/>
                <a:gd name="T26" fmla="*/ 0 w 36"/>
                <a:gd name="T2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148">
                  <a:moveTo>
                    <a:pt x="0" y="148"/>
                  </a:moveTo>
                  <a:lnTo>
                    <a:pt x="0" y="148"/>
                  </a:lnTo>
                  <a:cubicBezTo>
                    <a:pt x="9" y="132"/>
                    <a:pt x="14" y="121"/>
                    <a:pt x="16" y="113"/>
                  </a:cubicBezTo>
                  <a:cubicBezTo>
                    <a:pt x="20" y="102"/>
                    <a:pt x="22" y="89"/>
                    <a:pt x="22" y="74"/>
                  </a:cubicBezTo>
                  <a:cubicBezTo>
                    <a:pt x="22" y="59"/>
                    <a:pt x="20" y="46"/>
                    <a:pt x="15" y="33"/>
                  </a:cubicBezTo>
                  <a:cubicBezTo>
                    <a:pt x="13" y="25"/>
                    <a:pt x="8" y="14"/>
                    <a:pt x="0" y="0"/>
                  </a:cubicBezTo>
                  <a:lnTo>
                    <a:pt x="9" y="0"/>
                  </a:lnTo>
                  <a:cubicBezTo>
                    <a:pt x="17" y="13"/>
                    <a:pt x="22" y="21"/>
                    <a:pt x="24" y="24"/>
                  </a:cubicBezTo>
                  <a:cubicBezTo>
                    <a:pt x="26" y="27"/>
                    <a:pt x="27" y="31"/>
                    <a:pt x="29" y="36"/>
                  </a:cubicBezTo>
                  <a:cubicBezTo>
                    <a:pt x="32" y="42"/>
                    <a:pt x="34" y="49"/>
                    <a:pt x="35" y="55"/>
                  </a:cubicBezTo>
                  <a:cubicBezTo>
                    <a:pt x="36" y="61"/>
                    <a:pt x="36" y="68"/>
                    <a:pt x="36" y="73"/>
                  </a:cubicBezTo>
                  <a:cubicBezTo>
                    <a:pt x="36" y="89"/>
                    <a:pt x="34" y="102"/>
                    <a:pt x="29" y="114"/>
                  </a:cubicBezTo>
                  <a:cubicBezTo>
                    <a:pt x="26" y="122"/>
                    <a:pt x="20" y="133"/>
                    <a:pt x="10" y="148"/>
                  </a:cubicBezTo>
                  <a:lnTo>
                    <a:pt x="0" y="1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1"/>
            <p:cNvSpPr>
              <a:spLocks noEditPoints="1"/>
            </p:cNvSpPr>
            <p:nvPr/>
          </p:nvSpPr>
          <p:spPr bwMode="auto">
            <a:xfrm>
              <a:off x="1051" y="2529"/>
              <a:ext cx="69" cy="51"/>
            </a:xfrm>
            <a:custGeom>
              <a:avLst/>
              <a:gdLst>
                <a:gd name="T0" fmla="*/ 0 w 114"/>
                <a:gd name="T1" fmla="*/ 85 h 85"/>
                <a:gd name="T2" fmla="*/ 0 w 114"/>
                <a:gd name="T3" fmla="*/ 85 h 85"/>
                <a:gd name="T4" fmla="*/ 0 w 114"/>
                <a:gd name="T5" fmla="*/ 34 h 85"/>
                <a:gd name="T6" fmla="*/ 9 w 114"/>
                <a:gd name="T7" fmla="*/ 9 h 85"/>
                <a:gd name="T8" fmla="*/ 33 w 114"/>
                <a:gd name="T9" fmla="*/ 0 h 85"/>
                <a:gd name="T10" fmla="*/ 56 w 114"/>
                <a:gd name="T11" fmla="*/ 8 h 85"/>
                <a:gd name="T12" fmla="*/ 66 w 114"/>
                <a:gd name="T13" fmla="*/ 34 h 85"/>
                <a:gd name="T14" fmla="*/ 66 w 114"/>
                <a:gd name="T15" fmla="*/ 69 h 85"/>
                <a:gd name="T16" fmla="*/ 114 w 114"/>
                <a:gd name="T17" fmla="*/ 69 h 85"/>
                <a:gd name="T18" fmla="*/ 114 w 114"/>
                <a:gd name="T19" fmla="*/ 85 h 85"/>
                <a:gd name="T20" fmla="*/ 0 w 114"/>
                <a:gd name="T21" fmla="*/ 85 h 85"/>
                <a:gd name="T22" fmla="*/ 33 w 114"/>
                <a:gd name="T23" fmla="*/ 15 h 85"/>
                <a:gd name="T24" fmla="*/ 33 w 114"/>
                <a:gd name="T25" fmla="*/ 15 h 85"/>
                <a:gd name="T26" fmla="*/ 16 w 114"/>
                <a:gd name="T27" fmla="*/ 25 h 85"/>
                <a:gd name="T28" fmla="*/ 14 w 114"/>
                <a:gd name="T29" fmla="*/ 39 h 85"/>
                <a:gd name="T30" fmla="*/ 14 w 114"/>
                <a:gd name="T31" fmla="*/ 69 h 85"/>
                <a:gd name="T32" fmla="*/ 53 w 114"/>
                <a:gd name="T33" fmla="*/ 69 h 85"/>
                <a:gd name="T34" fmla="*/ 53 w 114"/>
                <a:gd name="T35" fmla="*/ 39 h 85"/>
                <a:gd name="T36" fmla="*/ 49 w 114"/>
                <a:gd name="T37" fmla="*/ 22 h 85"/>
                <a:gd name="T38" fmla="*/ 33 w 114"/>
                <a:gd name="T39" fmla="*/ 15 h 85"/>
                <a:gd name="T40" fmla="*/ 33 w 114"/>
                <a:gd name="T41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85">
                  <a:moveTo>
                    <a:pt x="0" y="85"/>
                  </a:moveTo>
                  <a:lnTo>
                    <a:pt x="0" y="85"/>
                  </a:lnTo>
                  <a:lnTo>
                    <a:pt x="0" y="34"/>
                  </a:lnTo>
                  <a:cubicBezTo>
                    <a:pt x="0" y="23"/>
                    <a:pt x="3" y="15"/>
                    <a:pt x="9" y="9"/>
                  </a:cubicBezTo>
                  <a:cubicBezTo>
                    <a:pt x="15" y="3"/>
                    <a:pt x="23" y="0"/>
                    <a:pt x="33" y="0"/>
                  </a:cubicBezTo>
                  <a:cubicBezTo>
                    <a:pt x="42" y="0"/>
                    <a:pt x="50" y="3"/>
                    <a:pt x="56" y="8"/>
                  </a:cubicBezTo>
                  <a:cubicBezTo>
                    <a:pt x="63" y="14"/>
                    <a:pt x="66" y="22"/>
                    <a:pt x="66" y="34"/>
                  </a:cubicBezTo>
                  <a:lnTo>
                    <a:pt x="66" y="69"/>
                  </a:lnTo>
                  <a:lnTo>
                    <a:pt x="114" y="69"/>
                  </a:lnTo>
                  <a:lnTo>
                    <a:pt x="114" y="85"/>
                  </a:lnTo>
                  <a:lnTo>
                    <a:pt x="0" y="85"/>
                  </a:lnTo>
                  <a:close/>
                  <a:moveTo>
                    <a:pt x="33" y="15"/>
                  </a:moveTo>
                  <a:lnTo>
                    <a:pt x="33" y="15"/>
                  </a:lnTo>
                  <a:cubicBezTo>
                    <a:pt x="25" y="15"/>
                    <a:pt x="19" y="18"/>
                    <a:pt x="16" y="25"/>
                  </a:cubicBezTo>
                  <a:cubicBezTo>
                    <a:pt x="15" y="28"/>
                    <a:pt x="14" y="33"/>
                    <a:pt x="14" y="39"/>
                  </a:cubicBezTo>
                  <a:lnTo>
                    <a:pt x="14" y="69"/>
                  </a:lnTo>
                  <a:lnTo>
                    <a:pt x="53" y="69"/>
                  </a:lnTo>
                  <a:lnTo>
                    <a:pt x="53" y="39"/>
                  </a:lnTo>
                  <a:cubicBezTo>
                    <a:pt x="53" y="32"/>
                    <a:pt x="52" y="26"/>
                    <a:pt x="49" y="22"/>
                  </a:cubicBezTo>
                  <a:cubicBezTo>
                    <a:pt x="46" y="18"/>
                    <a:pt x="41" y="15"/>
                    <a:pt x="33" y="15"/>
                  </a:cubicBezTo>
                  <a:lnTo>
                    <a:pt x="33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1051" y="2477"/>
              <a:ext cx="69" cy="41"/>
            </a:xfrm>
            <a:custGeom>
              <a:avLst/>
              <a:gdLst>
                <a:gd name="T0" fmla="*/ 0 w 114"/>
                <a:gd name="T1" fmla="*/ 68 h 68"/>
                <a:gd name="T2" fmla="*/ 0 w 114"/>
                <a:gd name="T3" fmla="*/ 68 h 68"/>
                <a:gd name="T4" fmla="*/ 0 w 114"/>
                <a:gd name="T5" fmla="*/ 54 h 68"/>
                <a:gd name="T6" fmla="*/ 43 w 114"/>
                <a:gd name="T7" fmla="*/ 54 h 68"/>
                <a:gd name="T8" fmla="*/ 34 w 114"/>
                <a:gd name="T9" fmla="*/ 45 h 68"/>
                <a:gd name="T10" fmla="*/ 29 w 114"/>
                <a:gd name="T11" fmla="*/ 28 h 68"/>
                <a:gd name="T12" fmla="*/ 42 w 114"/>
                <a:gd name="T13" fmla="*/ 3 h 68"/>
                <a:gd name="T14" fmla="*/ 61 w 114"/>
                <a:gd name="T15" fmla="*/ 0 h 68"/>
                <a:gd name="T16" fmla="*/ 114 w 114"/>
                <a:gd name="T17" fmla="*/ 0 h 68"/>
                <a:gd name="T18" fmla="*/ 114 w 114"/>
                <a:gd name="T19" fmla="*/ 14 h 68"/>
                <a:gd name="T20" fmla="*/ 62 w 114"/>
                <a:gd name="T21" fmla="*/ 14 h 68"/>
                <a:gd name="T22" fmla="*/ 49 w 114"/>
                <a:gd name="T23" fmla="*/ 16 h 68"/>
                <a:gd name="T24" fmla="*/ 42 w 114"/>
                <a:gd name="T25" fmla="*/ 31 h 68"/>
                <a:gd name="T26" fmla="*/ 48 w 114"/>
                <a:gd name="T27" fmla="*/ 47 h 68"/>
                <a:gd name="T28" fmla="*/ 70 w 114"/>
                <a:gd name="T29" fmla="*/ 54 h 68"/>
                <a:gd name="T30" fmla="*/ 114 w 114"/>
                <a:gd name="T31" fmla="*/ 54 h 68"/>
                <a:gd name="T32" fmla="*/ 114 w 114"/>
                <a:gd name="T33" fmla="*/ 68 h 68"/>
                <a:gd name="T34" fmla="*/ 0 w 114"/>
                <a:gd name="T3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68">
                  <a:moveTo>
                    <a:pt x="0" y="68"/>
                  </a:moveTo>
                  <a:lnTo>
                    <a:pt x="0" y="68"/>
                  </a:lnTo>
                  <a:lnTo>
                    <a:pt x="0" y="54"/>
                  </a:lnTo>
                  <a:lnTo>
                    <a:pt x="43" y="54"/>
                  </a:lnTo>
                  <a:cubicBezTo>
                    <a:pt x="38" y="50"/>
                    <a:pt x="35" y="47"/>
                    <a:pt x="34" y="45"/>
                  </a:cubicBezTo>
                  <a:cubicBezTo>
                    <a:pt x="31" y="40"/>
                    <a:pt x="29" y="35"/>
                    <a:pt x="29" y="28"/>
                  </a:cubicBezTo>
                  <a:cubicBezTo>
                    <a:pt x="29" y="16"/>
                    <a:pt x="34" y="8"/>
                    <a:pt x="42" y="3"/>
                  </a:cubicBezTo>
                  <a:cubicBezTo>
                    <a:pt x="47" y="1"/>
                    <a:pt x="53" y="0"/>
                    <a:pt x="61" y="0"/>
                  </a:cubicBezTo>
                  <a:lnTo>
                    <a:pt x="114" y="0"/>
                  </a:lnTo>
                  <a:lnTo>
                    <a:pt x="114" y="14"/>
                  </a:lnTo>
                  <a:lnTo>
                    <a:pt x="62" y="14"/>
                  </a:lnTo>
                  <a:cubicBezTo>
                    <a:pt x="56" y="14"/>
                    <a:pt x="51" y="15"/>
                    <a:pt x="49" y="16"/>
                  </a:cubicBezTo>
                  <a:cubicBezTo>
                    <a:pt x="44" y="19"/>
                    <a:pt x="42" y="24"/>
                    <a:pt x="42" y="31"/>
                  </a:cubicBezTo>
                  <a:cubicBezTo>
                    <a:pt x="42" y="37"/>
                    <a:pt x="44" y="42"/>
                    <a:pt x="48" y="47"/>
                  </a:cubicBezTo>
                  <a:cubicBezTo>
                    <a:pt x="52" y="51"/>
                    <a:pt x="59" y="54"/>
                    <a:pt x="70" y="54"/>
                  </a:cubicBezTo>
                  <a:lnTo>
                    <a:pt x="114" y="54"/>
                  </a:lnTo>
                  <a:lnTo>
                    <a:pt x="114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3"/>
            <p:cNvSpPr>
              <a:spLocks noEditPoints="1"/>
            </p:cNvSpPr>
            <p:nvPr/>
          </p:nvSpPr>
          <p:spPr bwMode="auto">
            <a:xfrm>
              <a:off x="1069" y="2421"/>
              <a:ext cx="52" cy="46"/>
            </a:xfrm>
            <a:custGeom>
              <a:avLst/>
              <a:gdLst>
                <a:gd name="T0" fmla="*/ 76 w 88"/>
                <a:gd name="T1" fmla="*/ 39 h 77"/>
                <a:gd name="T2" fmla="*/ 76 w 88"/>
                <a:gd name="T3" fmla="*/ 39 h 77"/>
                <a:gd name="T4" fmla="*/ 66 w 88"/>
                <a:gd name="T5" fmla="*/ 20 h 77"/>
                <a:gd name="T6" fmla="*/ 43 w 88"/>
                <a:gd name="T7" fmla="*/ 14 h 77"/>
                <a:gd name="T8" fmla="*/ 24 w 88"/>
                <a:gd name="T9" fmla="*/ 18 h 77"/>
                <a:gd name="T10" fmla="*/ 12 w 88"/>
                <a:gd name="T11" fmla="*/ 38 h 77"/>
                <a:gd name="T12" fmla="*/ 22 w 88"/>
                <a:gd name="T13" fmla="*/ 57 h 77"/>
                <a:gd name="T14" fmla="*/ 45 w 88"/>
                <a:gd name="T15" fmla="*/ 63 h 77"/>
                <a:gd name="T16" fmla="*/ 68 w 88"/>
                <a:gd name="T17" fmla="*/ 57 h 77"/>
                <a:gd name="T18" fmla="*/ 76 w 88"/>
                <a:gd name="T19" fmla="*/ 39 h 77"/>
                <a:gd name="T20" fmla="*/ 76 w 88"/>
                <a:gd name="T21" fmla="*/ 39 h 77"/>
                <a:gd name="T22" fmla="*/ 0 w 88"/>
                <a:gd name="T23" fmla="*/ 38 h 77"/>
                <a:gd name="T24" fmla="*/ 0 w 88"/>
                <a:gd name="T25" fmla="*/ 38 h 77"/>
                <a:gd name="T26" fmla="*/ 11 w 88"/>
                <a:gd name="T27" fmla="*/ 11 h 77"/>
                <a:gd name="T28" fmla="*/ 42 w 88"/>
                <a:gd name="T29" fmla="*/ 0 h 77"/>
                <a:gd name="T30" fmla="*/ 75 w 88"/>
                <a:gd name="T31" fmla="*/ 10 h 77"/>
                <a:gd name="T32" fmla="*/ 88 w 88"/>
                <a:gd name="T33" fmla="*/ 40 h 77"/>
                <a:gd name="T34" fmla="*/ 77 w 88"/>
                <a:gd name="T35" fmla="*/ 67 h 77"/>
                <a:gd name="T36" fmla="*/ 46 w 88"/>
                <a:gd name="T37" fmla="*/ 77 h 77"/>
                <a:gd name="T38" fmla="*/ 12 w 88"/>
                <a:gd name="T39" fmla="*/ 67 h 77"/>
                <a:gd name="T40" fmla="*/ 0 w 88"/>
                <a:gd name="T41" fmla="*/ 38 h 77"/>
                <a:gd name="T42" fmla="*/ 0 w 88"/>
                <a:gd name="T43" fmla="*/ 38 h 77"/>
                <a:gd name="T44" fmla="*/ 0 w 88"/>
                <a:gd name="T45" fmla="*/ 39 h 77"/>
                <a:gd name="T46" fmla="*/ 0 w 88"/>
                <a:gd name="T47" fmla="*/ 39 h 77"/>
                <a:gd name="T48" fmla="*/ 0 w 88"/>
                <a:gd name="T4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77">
                  <a:moveTo>
                    <a:pt x="76" y="39"/>
                  </a:moveTo>
                  <a:lnTo>
                    <a:pt x="76" y="39"/>
                  </a:lnTo>
                  <a:cubicBezTo>
                    <a:pt x="76" y="29"/>
                    <a:pt x="73" y="23"/>
                    <a:pt x="66" y="20"/>
                  </a:cubicBezTo>
                  <a:cubicBezTo>
                    <a:pt x="59" y="16"/>
                    <a:pt x="51" y="14"/>
                    <a:pt x="43" y="14"/>
                  </a:cubicBezTo>
                  <a:cubicBezTo>
                    <a:pt x="35" y="14"/>
                    <a:pt x="28" y="16"/>
                    <a:pt x="24" y="18"/>
                  </a:cubicBezTo>
                  <a:cubicBezTo>
                    <a:pt x="16" y="22"/>
                    <a:pt x="12" y="29"/>
                    <a:pt x="12" y="38"/>
                  </a:cubicBezTo>
                  <a:cubicBezTo>
                    <a:pt x="12" y="47"/>
                    <a:pt x="15" y="53"/>
                    <a:pt x="22" y="57"/>
                  </a:cubicBezTo>
                  <a:cubicBezTo>
                    <a:pt x="28" y="61"/>
                    <a:pt x="36" y="63"/>
                    <a:pt x="45" y="63"/>
                  </a:cubicBezTo>
                  <a:cubicBezTo>
                    <a:pt x="54" y="63"/>
                    <a:pt x="62" y="61"/>
                    <a:pt x="68" y="57"/>
                  </a:cubicBezTo>
                  <a:cubicBezTo>
                    <a:pt x="74" y="53"/>
                    <a:pt x="76" y="47"/>
                    <a:pt x="76" y="39"/>
                  </a:cubicBezTo>
                  <a:lnTo>
                    <a:pt x="76" y="39"/>
                  </a:ln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0" y="27"/>
                    <a:pt x="3" y="18"/>
                    <a:pt x="11" y="11"/>
                  </a:cubicBezTo>
                  <a:cubicBezTo>
                    <a:pt x="18" y="3"/>
                    <a:pt x="28" y="0"/>
                    <a:pt x="42" y="0"/>
                  </a:cubicBezTo>
                  <a:cubicBezTo>
                    <a:pt x="56" y="0"/>
                    <a:pt x="67" y="3"/>
                    <a:pt x="75" y="10"/>
                  </a:cubicBezTo>
                  <a:cubicBezTo>
                    <a:pt x="84" y="16"/>
                    <a:pt x="88" y="26"/>
                    <a:pt x="88" y="40"/>
                  </a:cubicBezTo>
                  <a:cubicBezTo>
                    <a:pt x="88" y="51"/>
                    <a:pt x="85" y="60"/>
                    <a:pt x="77" y="67"/>
                  </a:cubicBezTo>
                  <a:cubicBezTo>
                    <a:pt x="69" y="74"/>
                    <a:pt x="59" y="77"/>
                    <a:pt x="46" y="77"/>
                  </a:cubicBezTo>
                  <a:cubicBezTo>
                    <a:pt x="32" y="77"/>
                    <a:pt x="21" y="74"/>
                    <a:pt x="12" y="67"/>
                  </a:cubicBezTo>
                  <a:cubicBezTo>
                    <a:pt x="4" y="60"/>
                    <a:pt x="0" y="50"/>
                    <a:pt x="0" y="38"/>
                  </a:cubicBezTo>
                  <a:lnTo>
                    <a:pt x="0" y="38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4"/>
            <p:cNvSpPr>
              <a:spLocks noEditPoints="1"/>
            </p:cNvSpPr>
            <p:nvPr/>
          </p:nvSpPr>
          <p:spPr bwMode="auto">
            <a:xfrm>
              <a:off x="1069" y="2370"/>
              <a:ext cx="51" cy="41"/>
            </a:xfrm>
            <a:custGeom>
              <a:avLst/>
              <a:gdLst>
                <a:gd name="T0" fmla="*/ 2 w 85"/>
                <a:gd name="T1" fmla="*/ 68 h 68"/>
                <a:gd name="T2" fmla="*/ 2 w 85"/>
                <a:gd name="T3" fmla="*/ 68 h 68"/>
                <a:gd name="T4" fmla="*/ 2 w 85"/>
                <a:gd name="T5" fmla="*/ 54 h 68"/>
                <a:gd name="T6" fmla="*/ 14 w 85"/>
                <a:gd name="T7" fmla="*/ 54 h 68"/>
                <a:gd name="T8" fmla="*/ 4 w 85"/>
                <a:gd name="T9" fmla="*/ 42 h 68"/>
                <a:gd name="T10" fmla="*/ 0 w 85"/>
                <a:gd name="T11" fmla="*/ 27 h 68"/>
                <a:gd name="T12" fmla="*/ 13 w 85"/>
                <a:gd name="T13" fmla="*/ 3 h 68"/>
                <a:gd name="T14" fmla="*/ 32 w 85"/>
                <a:gd name="T15" fmla="*/ 0 h 68"/>
                <a:gd name="T16" fmla="*/ 85 w 85"/>
                <a:gd name="T17" fmla="*/ 0 h 68"/>
                <a:gd name="T18" fmla="*/ 85 w 85"/>
                <a:gd name="T19" fmla="*/ 14 h 68"/>
                <a:gd name="T20" fmla="*/ 33 w 85"/>
                <a:gd name="T21" fmla="*/ 14 h 68"/>
                <a:gd name="T22" fmla="*/ 21 w 85"/>
                <a:gd name="T23" fmla="*/ 16 h 68"/>
                <a:gd name="T24" fmla="*/ 13 w 85"/>
                <a:gd name="T25" fmla="*/ 30 h 68"/>
                <a:gd name="T26" fmla="*/ 14 w 85"/>
                <a:gd name="T27" fmla="*/ 38 h 68"/>
                <a:gd name="T28" fmla="*/ 21 w 85"/>
                <a:gd name="T29" fmla="*/ 48 h 68"/>
                <a:gd name="T30" fmla="*/ 29 w 85"/>
                <a:gd name="T31" fmla="*/ 53 h 68"/>
                <a:gd name="T32" fmla="*/ 42 w 85"/>
                <a:gd name="T33" fmla="*/ 54 h 68"/>
                <a:gd name="T34" fmla="*/ 85 w 85"/>
                <a:gd name="T35" fmla="*/ 54 h 68"/>
                <a:gd name="T36" fmla="*/ 85 w 85"/>
                <a:gd name="T37" fmla="*/ 68 h 68"/>
                <a:gd name="T38" fmla="*/ 2 w 85"/>
                <a:gd name="T39" fmla="*/ 68 h 68"/>
                <a:gd name="T40" fmla="*/ 0 w 85"/>
                <a:gd name="T41" fmla="*/ 35 h 68"/>
                <a:gd name="T42" fmla="*/ 0 w 85"/>
                <a:gd name="T43" fmla="*/ 35 h 68"/>
                <a:gd name="T44" fmla="*/ 0 w 85"/>
                <a:gd name="T45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2" y="68"/>
                  </a:moveTo>
                  <a:lnTo>
                    <a:pt x="2" y="68"/>
                  </a:lnTo>
                  <a:lnTo>
                    <a:pt x="2" y="54"/>
                  </a:lnTo>
                  <a:lnTo>
                    <a:pt x="14" y="54"/>
                  </a:lnTo>
                  <a:cubicBezTo>
                    <a:pt x="9" y="50"/>
                    <a:pt x="6" y="46"/>
                    <a:pt x="4" y="42"/>
                  </a:cubicBezTo>
                  <a:cubicBezTo>
                    <a:pt x="2" y="37"/>
                    <a:pt x="0" y="33"/>
                    <a:pt x="0" y="27"/>
                  </a:cubicBezTo>
                  <a:cubicBezTo>
                    <a:pt x="0" y="15"/>
                    <a:pt x="5" y="7"/>
                    <a:pt x="13" y="3"/>
                  </a:cubicBezTo>
                  <a:cubicBezTo>
                    <a:pt x="17" y="1"/>
                    <a:pt x="24" y="0"/>
                    <a:pt x="32" y="0"/>
                  </a:cubicBezTo>
                  <a:lnTo>
                    <a:pt x="85" y="0"/>
                  </a:lnTo>
                  <a:lnTo>
                    <a:pt x="85" y="14"/>
                  </a:lnTo>
                  <a:lnTo>
                    <a:pt x="33" y="14"/>
                  </a:lnTo>
                  <a:cubicBezTo>
                    <a:pt x="28" y="14"/>
                    <a:pt x="24" y="15"/>
                    <a:pt x="21" y="16"/>
                  </a:cubicBezTo>
                  <a:cubicBezTo>
                    <a:pt x="16" y="19"/>
                    <a:pt x="13" y="23"/>
                    <a:pt x="13" y="30"/>
                  </a:cubicBezTo>
                  <a:cubicBezTo>
                    <a:pt x="13" y="33"/>
                    <a:pt x="13" y="36"/>
                    <a:pt x="14" y="38"/>
                  </a:cubicBezTo>
                  <a:cubicBezTo>
                    <a:pt x="15" y="42"/>
                    <a:pt x="17" y="45"/>
                    <a:pt x="21" y="48"/>
                  </a:cubicBezTo>
                  <a:cubicBezTo>
                    <a:pt x="24" y="50"/>
                    <a:pt x="26" y="52"/>
                    <a:pt x="29" y="53"/>
                  </a:cubicBezTo>
                  <a:cubicBezTo>
                    <a:pt x="32" y="53"/>
                    <a:pt x="36" y="54"/>
                    <a:pt x="42" y="54"/>
                  </a:cubicBezTo>
                  <a:lnTo>
                    <a:pt x="85" y="54"/>
                  </a:lnTo>
                  <a:lnTo>
                    <a:pt x="85" y="68"/>
                  </a:lnTo>
                  <a:lnTo>
                    <a:pt x="2" y="68"/>
                  </a:lnTo>
                  <a:close/>
                  <a:moveTo>
                    <a:pt x="0" y="35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/>
            <p:cNvSpPr>
              <a:spLocks noEditPoints="1"/>
            </p:cNvSpPr>
            <p:nvPr/>
          </p:nvSpPr>
          <p:spPr bwMode="auto">
            <a:xfrm>
              <a:off x="1069" y="2314"/>
              <a:ext cx="52" cy="46"/>
            </a:xfrm>
            <a:custGeom>
              <a:avLst/>
              <a:gdLst>
                <a:gd name="T0" fmla="*/ 0 w 88"/>
                <a:gd name="T1" fmla="*/ 37 h 76"/>
                <a:gd name="T2" fmla="*/ 0 w 88"/>
                <a:gd name="T3" fmla="*/ 37 h 76"/>
                <a:gd name="T4" fmla="*/ 5 w 88"/>
                <a:gd name="T5" fmla="*/ 20 h 76"/>
                <a:gd name="T6" fmla="*/ 15 w 88"/>
                <a:gd name="T7" fmla="*/ 7 h 76"/>
                <a:gd name="T8" fmla="*/ 30 w 88"/>
                <a:gd name="T9" fmla="*/ 2 h 76"/>
                <a:gd name="T10" fmla="*/ 48 w 88"/>
                <a:gd name="T11" fmla="*/ 0 h 76"/>
                <a:gd name="T12" fmla="*/ 48 w 88"/>
                <a:gd name="T13" fmla="*/ 61 h 76"/>
                <a:gd name="T14" fmla="*/ 69 w 88"/>
                <a:gd name="T15" fmla="*/ 55 h 76"/>
                <a:gd name="T16" fmla="*/ 76 w 88"/>
                <a:gd name="T17" fmla="*/ 38 h 76"/>
                <a:gd name="T18" fmla="*/ 69 w 88"/>
                <a:gd name="T19" fmla="*/ 21 h 76"/>
                <a:gd name="T20" fmla="*/ 59 w 88"/>
                <a:gd name="T21" fmla="*/ 15 h 76"/>
                <a:gd name="T22" fmla="*/ 59 w 88"/>
                <a:gd name="T23" fmla="*/ 2 h 76"/>
                <a:gd name="T24" fmla="*/ 70 w 88"/>
                <a:gd name="T25" fmla="*/ 5 h 76"/>
                <a:gd name="T26" fmla="*/ 79 w 88"/>
                <a:gd name="T27" fmla="*/ 12 h 76"/>
                <a:gd name="T28" fmla="*/ 87 w 88"/>
                <a:gd name="T29" fmla="*/ 28 h 76"/>
                <a:gd name="T30" fmla="*/ 88 w 88"/>
                <a:gd name="T31" fmla="*/ 39 h 76"/>
                <a:gd name="T32" fmla="*/ 77 w 88"/>
                <a:gd name="T33" fmla="*/ 66 h 76"/>
                <a:gd name="T34" fmla="*/ 45 w 88"/>
                <a:gd name="T35" fmla="*/ 76 h 76"/>
                <a:gd name="T36" fmla="*/ 13 w 88"/>
                <a:gd name="T37" fmla="*/ 65 h 76"/>
                <a:gd name="T38" fmla="*/ 0 w 88"/>
                <a:gd name="T39" fmla="*/ 37 h 76"/>
                <a:gd name="T40" fmla="*/ 0 w 88"/>
                <a:gd name="T41" fmla="*/ 37 h 76"/>
                <a:gd name="T42" fmla="*/ 37 w 88"/>
                <a:gd name="T43" fmla="*/ 15 h 76"/>
                <a:gd name="T44" fmla="*/ 37 w 88"/>
                <a:gd name="T45" fmla="*/ 15 h 76"/>
                <a:gd name="T46" fmla="*/ 23 w 88"/>
                <a:gd name="T47" fmla="*/ 19 h 76"/>
                <a:gd name="T48" fmla="*/ 13 w 88"/>
                <a:gd name="T49" fmla="*/ 38 h 76"/>
                <a:gd name="T50" fmla="*/ 20 w 88"/>
                <a:gd name="T51" fmla="*/ 54 h 76"/>
                <a:gd name="T52" fmla="*/ 37 w 88"/>
                <a:gd name="T53" fmla="*/ 61 h 76"/>
                <a:gd name="T54" fmla="*/ 37 w 88"/>
                <a:gd name="T55" fmla="*/ 15 h 76"/>
                <a:gd name="T56" fmla="*/ 0 w 88"/>
                <a:gd name="T57" fmla="*/ 38 h 76"/>
                <a:gd name="T58" fmla="*/ 0 w 88"/>
                <a:gd name="T59" fmla="*/ 38 h 76"/>
                <a:gd name="T60" fmla="*/ 0 w 88"/>
                <a:gd name="T6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76">
                  <a:moveTo>
                    <a:pt x="0" y="37"/>
                  </a:moveTo>
                  <a:lnTo>
                    <a:pt x="0" y="37"/>
                  </a:lnTo>
                  <a:cubicBezTo>
                    <a:pt x="0" y="31"/>
                    <a:pt x="2" y="25"/>
                    <a:pt x="5" y="20"/>
                  </a:cubicBezTo>
                  <a:cubicBezTo>
                    <a:pt x="7" y="14"/>
                    <a:pt x="11" y="10"/>
                    <a:pt x="15" y="7"/>
                  </a:cubicBezTo>
                  <a:cubicBezTo>
                    <a:pt x="20" y="4"/>
                    <a:pt x="24" y="3"/>
                    <a:pt x="30" y="2"/>
                  </a:cubicBezTo>
                  <a:cubicBezTo>
                    <a:pt x="34" y="1"/>
                    <a:pt x="40" y="0"/>
                    <a:pt x="48" y="0"/>
                  </a:cubicBezTo>
                  <a:lnTo>
                    <a:pt x="48" y="61"/>
                  </a:lnTo>
                  <a:cubicBezTo>
                    <a:pt x="57" y="61"/>
                    <a:pt x="64" y="59"/>
                    <a:pt x="69" y="55"/>
                  </a:cubicBezTo>
                  <a:cubicBezTo>
                    <a:pt x="74" y="52"/>
                    <a:pt x="76" y="46"/>
                    <a:pt x="76" y="38"/>
                  </a:cubicBezTo>
                  <a:cubicBezTo>
                    <a:pt x="76" y="31"/>
                    <a:pt x="74" y="25"/>
                    <a:pt x="69" y="21"/>
                  </a:cubicBezTo>
                  <a:cubicBezTo>
                    <a:pt x="66" y="18"/>
                    <a:pt x="63" y="16"/>
                    <a:pt x="59" y="15"/>
                  </a:cubicBezTo>
                  <a:lnTo>
                    <a:pt x="59" y="2"/>
                  </a:lnTo>
                  <a:cubicBezTo>
                    <a:pt x="62" y="2"/>
                    <a:pt x="66" y="3"/>
                    <a:pt x="70" y="5"/>
                  </a:cubicBezTo>
                  <a:cubicBezTo>
                    <a:pt x="73" y="7"/>
                    <a:pt x="76" y="10"/>
                    <a:pt x="79" y="12"/>
                  </a:cubicBezTo>
                  <a:cubicBezTo>
                    <a:pt x="83" y="16"/>
                    <a:pt x="86" y="22"/>
                    <a:pt x="87" y="28"/>
                  </a:cubicBezTo>
                  <a:cubicBezTo>
                    <a:pt x="88" y="31"/>
                    <a:pt x="88" y="35"/>
                    <a:pt x="88" y="39"/>
                  </a:cubicBezTo>
                  <a:cubicBezTo>
                    <a:pt x="88" y="50"/>
                    <a:pt x="85" y="58"/>
                    <a:pt x="77" y="66"/>
                  </a:cubicBezTo>
                  <a:cubicBezTo>
                    <a:pt x="70" y="73"/>
                    <a:pt x="59" y="76"/>
                    <a:pt x="45" y="76"/>
                  </a:cubicBezTo>
                  <a:cubicBezTo>
                    <a:pt x="32" y="76"/>
                    <a:pt x="21" y="73"/>
                    <a:pt x="13" y="65"/>
                  </a:cubicBezTo>
                  <a:cubicBezTo>
                    <a:pt x="5" y="58"/>
                    <a:pt x="0" y="49"/>
                    <a:pt x="0" y="37"/>
                  </a:cubicBezTo>
                  <a:lnTo>
                    <a:pt x="0" y="37"/>
                  </a:lnTo>
                  <a:close/>
                  <a:moveTo>
                    <a:pt x="37" y="15"/>
                  </a:moveTo>
                  <a:lnTo>
                    <a:pt x="37" y="15"/>
                  </a:lnTo>
                  <a:cubicBezTo>
                    <a:pt x="31" y="15"/>
                    <a:pt x="26" y="17"/>
                    <a:pt x="23" y="19"/>
                  </a:cubicBezTo>
                  <a:cubicBezTo>
                    <a:pt x="16" y="23"/>
                    <a:pt x="13" y="29"/>
                    <a:pt x="13" y="38"/>
                  </a:cubicBezTo>
                  <a:cubicBezTo>
                    <a:pt x="13" y="44"/>
                    <a:pt x="15" y="50"/>
                    <a:pt x="20" y="54"/>
                  </a:cubicBezTo>
                  <a:cubicBezTo>
                    <a:pt x="24" y="58"/>
                    <a:pt x="30" y="61"/>
                    <a:pt x="37" y="61"/>
                  </a:cubicBezTo>
                  <a:lnTo>
                    <a:pt x="37" y="15"/>
                  </a:lnTo>
                  <a:close/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6"/>
            <p:cNvSpPr>
              <a:spLocks noEditPoints="1"/>
            </p:cNvSpPr>
            <p:nvPr/>
          </p:nvSpPr>
          <p:spPr bwMode="auto">
            <a:xfrm>
              <a:off x="1051" y="2225"/>
              <a:ext cx="69" cy="50"/>
            </a:xfrm>
            <a:custGeom>
              <a:avLst/>
              <a:gdLst>
                <a:gd name="T0" fmla="*/ 0 w 114"/>
                <a:gd name="T1" fmla="*/ 84 h 84"/>
                <a:gd name="T2" fmla="*/ 0 w 114"/>
                <a:gd name="T3" fmla="*/ 84 h 84"/>
                <a:gd name="T4" fmla="*/ 0 w 114"/>
                <a:gd name="T5" fmla="*/ 1 h 84"/>
                <a:gd name="T6" fmla="*/ 14 w 114"/>
                <a:gd name="T7" fmla="*/ 1 h 84"/>
                <a:gd name="T8" fmla="*/ 14 w 114"/>
                <a:gd name="T9" fmla="*/ 69 h 84"/>
                <a:gd name="T10" fmla="*/ 49 w 114"/>
                <a:gd name="T11" fmla="*/ 69 h 84"/>
                <a:gd name="T12" fmla="*/ 49 w 114"/>
                <a:gd name="T13" fmla="*/ 6 h 84"/>
                <a:gd name="T14" fmla="*/ 62 w 114"/>
                <a:gd name="T15" fmla="*/ 6 h 84"/>
                <a:gd name="T16" fmla="*/ 62 w 114"/>
                <a:gd name="T17" fmla="*/ 69 h 84"/>
                <a:gd name="T18" fmla="*/ 101 w 114"/>
                <a:gd name="T19" fmla="*/ 69 h 84"/>
                <a:gd name="T20" fmla="*/ 101 w 114"/>
                <a:gd name="T21" fmla="*/ 0 h 84"/>
                <a:gd name="T22" fmla="*/ 114 w 114"/>
                <a:gd name="T23" fmla="*/ 0 h 84"/>
                <a:gd name="T24" fmla="*/ 114 w 114"/>
                <a:gd name="T25" fmla="*/ 84 h 84"/>
                <a:gd name="T26" fmla="*/ 0 w 114"/>
                <a:gd name="T27" fmla="*/ 84 h 84"/>
                <a:gd name="T28" fmla="*/ 0 w 114"/>
                <a:gd name="T29" fmla="*/ 42 h 84"/>
                <a:gd name="T30" fmla="*/ 0 w 114"/>
                <a:gd name="T31" fmla="*/ 42 h 84"/>
                <a:gd name="T32" fmla="*/ 0 w 114"/>
                <a:gd name="T33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84">
                  <a:moveTo>
                    <a:pt x="0" y="84"/>
                  </a:moveTo>
                  <a:lnTo>
                    <a:pt x="0" y="84"/>
                  </a:lnTo>
                  <a:lnTo>
                    <a:pt x="0" y="1"/>
                  </a:lnTo>
                  <a:lnTo>
                    <a:pt x="14" y="1"/>
                  </a:lnTo>
                  <a:lnTo>
                    <a:pt x="14" y="69"/>
                  </a:lnTo>
                  <a:lnTo>
                    <a:pt x="49" y="69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69"/>
                  </a:lnTo>
                  <a:lnTo>
                    <a:pt x="101" y="69"/>
                  </a:lnTo>
                  <a:lnTo>
                    <a:pt x="101" y="0"/>
                  </a:lnTo>
                  <a:lnTo>
                    <a:pt x="114" y="0"/>
                  </a:lnTo>
                  <a:lnTo>
                    <a:pt x="114" y="84"/>
                  </a:lnTo>
                  <a:lnTo>
                    <a:pt x="0" y="84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1069" y="2189"/>
              <a:ext cx="51" cy="24"/>
            </a:xfrm>
            <a:custGeom>
              <a:avLst/>
              <a:gdLst>
                <a:gd name="T0" fmla="*/ 2 w 85"/>
                <a:gd name="T1" fmla="*/ 40 h 40"/>
                <a:gd name="T2" fmla="*/ 2 w 85"/>
                <a:gd name="T3" fmla="*/ 40 h 40"/>
                <a:gd name="T4" fmla="*/ 2 w 85"/>
                <a:gd name="T5" fmla="*/ 27 h 40"/>
                <a:gd name="T6" fmla="*/ 17 w 85"/>
                <a:gd name="T7" fmla="*/ 27 h 40"/>
                <a:gd name="T8" fmla="*/ 6 w 85"/>
                <a:gd name="T9" fmla="*/ 19 h 40"/>
                <a:gd name="T10" fmla="*/ 0 w 85"/>
                <a:gd name="T11" fmla="*/ 4 h 40"/>
                <a:gd name="T12" fmla="*/ 1 w 85"/>
                <a:gd name="T13" fmla="*/ 3 h 40"/>
                <a:gd name="T14" fmla="*/ 1 w 85"/>
                <a:gd name="T15" fmla="*/ 0 h 40"/>
                <a:gd name="T16" fmla="*/ 16 w 85"/>
                <a:gd name="T17" fmla="*/ 0 h 40"/>
                <a:gd name="T18" fmla="*/ 15 w 85"/>
                <a:gd name="T19" fmla="*/ 2 h 40"/>
                <a:gd name="T20" fmla="*/ 15 w 85"/>
                <a:gd name="T21" fmla="*/ 4 h 40"/>
                <a:gd name="T22" fmla="*/ 22 w 85"/>
                <a:gd name="T23" fmla="*/ 20 h 40"/>
                <a:gd name="T24" fmla="*/ 38 w 85"/>
                <a:gd name="T25" fmla="*/ 26 h 40"/>
                <a:gd name="T26" fmla="*/ 85 w 85"/>
                <a:gd name="T27" fmla="*/ 26 h 40"/>
                <a:gd name="T28" fmla="*/ 85 w 85"/>
                <a:gd name="T29" fmla="*/ 40 h 40"/>
                <a:gd name="T30" fmla="*/ 2 w 85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0">
                  <a:moveTo>
                    <a:pt x="2" y="40"/>
                  </a:moveTo>
                  <a:lnTo>
                    <a:pt x="2" y="40"/>
                  </a:lnTo>
                  <a:lnTo>
                    <a:pt x="2" y="27"/>
                  </a:lnTo>
                  <a:lnTo>
                    <a:pt x="17" y="27"/>
                  </a:lnTo>
                  <a:cubicBezTo>
                    <a:pt x="14" y="26"/>
                    <a:pt x="10" y="23"/>
                    <a:pt x="6" y="19"/>
                  </a:cubicBezTo>
                  <a:cubicBezTo>
                    <a:pt x="2" y="15"/>
                    <a:pt x="0" y="10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1"/>
                    <a:pt x="15" y="2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11"/>
                    <a:pt x="17" y="17"/>
                    <a:pt x="22" y="20"/>
                  </a:cubicBezTo>
                  <a:cubicBezTo>
                    <a:pt x="27" y="24"/>
                    <a:pt x="32" y="26"/>
                    <a:pt x="38" y="26"/>
                  </a:cubicBezTo>
                  <a:lnTo>
                    <a:pt x="85" y="26"/>
                  </a:lnTo>
                  <a:lnTo>
                    <a:pt x="85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1069" y="2156"/>
              <a:ext cx="51" cy="25"/>
            </a:xfrm>
            <a:custGeom>
              <a:avLst/>
              <a:gdLst>
                <a:gd name="T0" fmla="*/ 2 w 85"/>
                <a:gd name="T1" fmla="*/ 41 h 41"/>
                <a:gd name="T2" fmla="*/ 2 w 85"/>
                <a:gd name="T3" fmla="*/ 41 h 41"/>
                <a:gd name="T4" fmla="*/ 2 w 85"/>
                <a:gd name="T5" fmla="*/ 28 h 41"/>
                <a:gd name="T6" fmla="*/ 17 w 85"/>
                <a:gd name="T7" fmla="*/ 28 h 41"/>
                <a:gd name="T8" fmla="*/ 6 w 85"/>
                <a:gd name="T9" fmla="*/ 20 h 41"/>
                <a:gd name="T10" fmla="*/ 0 w 85"/>
                <a:gd name="T11" fmla="*/ 5 h 41"/>
                <a:gd name="T12" fmla="*/ 1 w 85"/>
                <a:gd name="T13" fmla="*/ 4 h 41"/>
                <a:gd name="T14" fmla="*/ 1 w 85"/>
                <a:gd name="T15" fmla="*/ 0 h 41"/>
                <a:gd name="T16" fmla="*/ 16 w 85"/>
                <a:gd name="T17" fmla="*/ 0 h 41"/>
                <a:gd name="T18" fmla="*/ 15 w 85"/>
                <a:gd name="T19" fmla="*/ 3 h 41"/>
                <a:gd name="T20" fmla="*/ 15 w 85"/>
                <a:gd name="T21" fmla="*/ 5 h 41"/>
                <a:gd name="T22" fmla="*/ 22 w 85"/>
                <a:gd name="T23" fmla="*/ 21 h 41"/>
                <a:gd name="T24" fmla="*/ 38 w 85"/>
                <a:gd name="T25" fmla="*/ 27 h 41"/>
                <a:gd name="T26" fmla="*/ 85 w 85"/>
                <a:gd name="T27" fmla="*/ 27 h 41"/>
                <a:gd name="T28" fmla="*/ 85 w 85"/>
                <a:gd name="T29" fmla="*/ 41 h 41"/>
                <a:gd name="T30" fmla="*/ 2 w 85"/>
                <a:gd name="T3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1">
                  <a:moveTo>
                    <a:pt x="2" y="41"/>
                  </a:moveTo>
                  <a:lnTo>
                    <a:pt x="2" y="41"/>
                  </a:lnTo>
                  <a:lnTo>
                    <a:pt x="2" y="28"/>
                  </a:lnTo>
                  <a:lnTo>
                    <a:pt x="17" y="28"/>
                  </a:lnTo>
                  <a:cubicBezTo>
                    <a:pt x="14" y="26"/>
                    <a:pt x="10" y="24"/>
                    <a:pt x="6" y="20"/>
                  </a:cubicBezTo>
                  <a:cubicBezTo>
                    <a:pt x="2" y="15"/>
                    <a:pt x="0" y="10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2"/>
                    <a:pt x="15" y="3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12"/>
                    <a:pt x="17" y="17"/>
                    <a:pt x="22" y="21"/>
                  </a:cubicBezTo>
                  <a:cubicBezTo>
                    <a:pt x="27" y="25"/>
                    <a:pt x="32" y="27"/>
                    <a:pt x="38" y="27"/>
                  </a:cubicBezTo>
                  <a:lnTo>
                    <a:pt x="85" y="27"/>
                  </a:lnTo>
                  <a:lnTo>
                    <a:pt x="85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9"/>
            <p:cNvSpPr>
              <a:spLocks noEditPoints="1"/>
            </p:cNvSpPr>
            <p:nvPr/>
          </p:nvSpPr>
          <p:spPr bwMode="auto">
            <a:xfrm>
              <a:off x="1069" y="2106"/>
              <a:ext cx="52" cy="47"/>
            </a:xfrm>
            <a:custGeom>
              <a:avLst/>
              <a:gdLst>
                <a:gd name="T0" fmla="*/ 76 w 88"/>
                <a:gd name="T1" fmla="*/ 39 h 78"/>
                <a:gd name="T2" fmla="*/ 76 w 88"/>
                <a:gd name="T3" fmla="*/ 39 h 78"/>
                <a:gd name="T4" fmla="*/ 66 w 88"/>
                <a:gd name="T5" fmla="*/ 20 h 78"/>
                <a:gd name="T6" fmla="*/ 43 w 88"/>
                <a:gd name="T7" fmla="*/ 15 h 78"/>
                <a:gd name="T8" fmla="*/ 24 w 88"/>
                <a:gd name="T9" fmla="*/ 18 h 78"/>
                <a:gd name="T10" fmla="*/ 12 w 88"/>
                <a:gd name="T11" fmla="*/ 39 h 78"/>
                <a:gd name="T12" fmla="*/ 22 w 88"/>
                <a:gd name="T13" fmla="*/ 57 h 78"/>
                <a:gd name="T14" fmla="*/ 45 w 88"/>
                <a:gd name="T15" fmla="*/ 63 h 78"/>
                <a:gd name="T16" fmla="*/ 68 w 88"/>
                <a:gd name="T17" fmla="*/ 57 h 78"/>
                <a:gd name="T18" fmla="*/ 76 w 88"/>
                <a:gd name="T19" fmla="*/ 39 h 78"/>
                <a:gd name="T20" fmla="*/ 76 w 88"/>
                <a:gd name="T21" fmla="*/ 39 h 78"/>
                <a:gd name="T22" fmla="*/ 0 w 88"/>
                <a:gd name="T23" fmla="*/ 38 h 78"/>
                <a:gd name="T24" fmla="*/ 0 w 88"/>
                <a:gd name="T25" fmla="*/ 38 h 78"/>
                <a:gd name="T26" fmla="*/ 11 w 88"/>
                <a:gd name="T27" fmla="*/ 11 h 78"/>
                <a:gd name="T28" fmla="*/ 42 w 88"/>
                <a:gd name="T29" fmla="*/ 0 h 78"/>
                <a:gd name="T30" fmla="*/ 75 w 88"/>
                <a:gd name="T31" fmla="*/ 10 h 78"/>
                <a:gd name="T32" fmla="*/ 88 w 88"/>
                <a:gd name="T33" fmla="*/ 40 h 78"/>
                <a:gd name="T34" fmla="*/ 77 w 88"/>
                <a:gd name="T35" fmla="*/ 68 h 78"/>
                <a:gd name="T36" fmla="*/ 46 w 88"/>
                <a:gd name="T37" fmla="*/ 78 h 78"/>
                <a:gd name="T38" fmla="*/ 12 w 88"/>
                <a:gd name="T39" fmla="*/ 67 h 78"/>
                <a:gd name="T40" fmla="*/ 0 w 88"/>
                <a:gd name="T41" fmla="*/ 38 h 78"/>
                <a:gd name="T42" fmla="*/ 0 w 88"/>
                <a:gd name="T43" fmla="*/ 38 h 78"/>
                <a:gd name="T44" fmla="*/ 0 w 88"/>
                <a:gd name="T45" fmla="*/ 39 h 78"/>
                <a:gd name="T46" fmla="*/ 0 w 88"/>
                <a:gd name="T47" fmla="*/ 39 h 78"/>
                <a:gd name="T48" fmla="*/ 0 w 88"/>
                <a:gd name="T4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78">
                  <a:moveTo>
                    <a:pt x="76" y="39"/>
                  </a:moveTo>
                  <a:lnTo>
                    <a:pt x="76" y="39"/>
                  </a:lnTo>
                  <a:cubicBezTo>
                    <a:pt x="76" y="30"/>
                    <a:pt x="73" y="23"/>
                    <a:pt x="66" y="20"/>
                  </a:cubicBezTo>
                  <a:cubicBezTo>
                    <a:pt x="59" y="16"/>
                    <a:pt x="51" y="15"/>
                    <a:pt x="43" y="15"/>
                  </a:cubicBezTo>
                  <a:cubicBezTo>
                    <a:pt x="35" y="15"/>
                    <a:pt x="28" y="16"/>
                    <a:pt x="24" y="18"/>
                  </a:cubicBezTo>
                  <a:cubicBezTo>
                    <a:pt x="16" y="22"/>
                    <a:pt x="12" y="29"/>
                    <a:pt x="12" y="39"/>
                  </a:cubicBezTo>
                  <a:cubicBezTo>
                    <a:pt x="12" y="47"/>
                    <a:pt x="15" y="54"/>
                    <a:pt x="22" y="57"/>
                  </a:cubicBezTo>
                  <a:cubicBezTo>
                    <a:pt x="28" y="61"/>
                    <a:pt x="36" y="63"/>
                    <a:pt x="45" y="63"/>
                  </a:cubicBezTo>
                  <a:cubicBezTo>
                    <a:pt x="54" y="63"/>
                    <a:pt x="62" y="61"/>
                    <a:pt x="68" y="57"/>
                  </a:cubicBezTo>
                  <a:cubicBezTo>
                    <a:pt x="74" y="54"/>
                    <a:pt x="76" y="47"/>
                    <a:pt x="76" y="39"/>
                  </a:cubicBezTo>
                  <a:lnTo>
                    <a:pt x="76" y="39"/>
                  </a:lnTo>
                  <a:close/>
                  <a:moveTo>
                    <a:pt x="0" y="38"/>
                  </a:moveTo>
                  <a:lnTo>
                    <a:pt x="0" y="38"/>
                  </a:lnTo>
                  <a:cubicBezTo>
                    <a:pt x="0" y="28"/>
                    <a:pt x="3" y="19"/>
                    <a:pt x="11" y="11"/>
                  </a:cubicBezTo>
                  <a:cubicBezTo>
                    <a:pt x="18" y="4"/>
                    <a:pt x="28" y="0"/>
                    <a:pt x="42" y="0"/>
                  </a:cubicBezTo>
                  <a:cubicBezTo>
                    <a:pt x="56" y="0"/>
                    <a:pt x="67" y="3"/>
                    <a:pt x="75" y="10"/>
                  </a:cubicBezTo>
                  <a:cubicBezTo>
                    <a:pt x="84" y="16"/>
                    <a:pt x="88" y="27"/>
                    <a:pt x="88" y="40"/>
                  </a:cubicBezTo>
                  <a:cubicBezTo>
                    <a:pt x="88" y="52"/>
                    <a:pt x="85" y="61"/>
                    <a:pt x="77" y="68"/>
                  </a:cubicBezTo>
                  <a:cubicBezTo>
                    <a:pt x="69" y="74"/>
                    <a:pt x="59" y="78"/>
                    <a:pt x="46" y="78"/>
                  </a:cubicBezTo>
                  <a:cubicBezTo>
                    <a:pt x="32" y="78"/>
                    <a:pt x="21" y="74"/>
                    <a:pt x="12" y="67"/>
                  </a:cubicBezTo>
                  <a:cubicBezTo>
                    <a:pt x="4" y="60"/>
                    <a:pt x="0" y="50"/>
                    <a:pt x="0" y="38"/>
                  </a:cubicBezTo>
                  <a:lnTo>
                    <a:pt x="0" y="38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1069" y="2071"/>
              <a:ext cx="51" cy="25"/>
            </a:xfrm>
            <a:custGeom>
              <a:avLst/>
              <a:gdLst>
                <a:gd name="T0" fmla="*/ 2 w 85"/>
                <a:gd name="T1" fmla="*/ 41 h 41"/>
                <a:gd name="T2" fmla="*/ 2 w 85"/>
                <a:gd name="T3" fmla="*/ 41 h 41"/>
                <a:gd name="T4" fmla="*/ 2 w 85"/>
                <a:gd name="T5" fmla="*/ 27 h 41"/>
                <a:gd name="T6" fmla="*/ 17 w 85"/>
                <a:gd name="T7" fmla="*/ 27 h 41"/>
                <a:gd name="T8" fmla="*/ 6 w 85"/>
                <a:gd name="T9" fmla="*/ 19 h 41"/>
                <a:gd name="T10" fmla="*/ 0 w 85"/>
                <a:gd name="T11" fmla="*/ 5 h 41"/>
                <a:gd name="T12" fmla="*/ 1 w 85"/>
                <a:gd name="T13" fmla="*/ 3 h 41"/>
                <a:gd name="T14" fmla="*/ 1 w 85"/>
                <a:gd name="T15" fmla="*/ 0 h 41"/>
                <a:gd name="T16" fmla="*/ 16 w 85"/>
                <a:gd name="T17" fmla="*/ 0 h 41"/>
                <a:gd name="T18" fmla="*/ 15 w 85"/>
                <a:gd name="T19" fmla="*/ 2 h 41"/>
                <a:gd name="T20" fmla="*/ 15 w 85"/>
                <a:gd name="T21" fmla="*/ 5 h 41"/>
                <a:gd name="T22" fmla="*/ 22 w 85"/>
                <a:gd name="T23" fmla="*/ 21 h 41"/>
                <a:gd name="T24" fmla="*/ 38 w 85"/>
                <a:gd name="T25" fmla="*/ 27 h 41"/>
                <a:gd name="T26" fmla="*/ 85 w 85"/>
                <a:gd name="T27" fmla="*/ 27 h 41"/>
                <a:gd name="T28" fmla="*/ 85 w 85"/>
                <a:gd name="T29" fmla="*/ 41 h 41"/>
                <a:gd name="T30" fmla="*/ 2 w 85"/>
                <a:gd name="T3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41">
                  <a:moveTo>
                    <a:pt x="2" y="41"/>
                  </a:moveTo>
                  <a:lnTo>
                    <a:pt x="2" y="41"/>
                  </a:lnTo>
                  <a:lnTo>
                    <a:pt x="2" y="27"/>
                  </a:lnTo>
                  <a:lnTo>
                    <a:pt x="17" y="27"/>
                  </a:lnTo>
                  <a:cubicBezTo>
                    <a:pt x="14" y="26"/>
                    <a:pt x="10" y="24"/>
                    <a:pt x="6" y="19"/>
                  </a:cubicBezTo>
                  <a:cubicBezTo>
                    <a:pt x="2" y="15"/>
                    <a:pt x="0" y="10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3"/>
                    <a:pt x="1" y="2"/>
                    <a:pt x="1" y="0"/>
                  </a:cubicBezTo>
                  <a:lnTo>
                    <a:pt x="16" y="0"/>
                  </a:lnTo>
                  <a:cubicBezTo>
                    <a:pt x="15" y="1"/>
                    <a:pt x="15" y="2"/>
                    <a:pt x="15" y="2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12"/>
                    <a:pt x="17" y="17"/>
                    <a:pt x="22" y="21"/>
                  </a:cubicBezTo>
                  <a:cubicBezTo>
                    <a:pt x="27" y="25"/>
                    <a:pt x="32" y="27"/>
                    <a:pt x="38" y="27"/>
                  </a:cubicBezTo>
                  <a:lnTo>
                    <a:pt x="85" y="27"/>
                  </a:lnTo>
                  <a:lnTo>
                    <a:pt x="85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1"/>
            <p:cNvSpPr>
              <a:spLocks noEditPoints="1"/>
            </p:cNvSpPr>
            <p:nvPr/>
          </p:nvSpPr>
          <p:spPr bwMode="auto">
            <a:xfrm>
              <a:off x="1051" y="1978"/>
              <a:ext cx="69" cy="57"/>
            </a:xfrm>
            <a:custGeom>
              <a:avLst/>
              <a:gdLst>
                <a:gd name="T0" fmla="*/ 53 w 114"/>
                <a:gd name="T1" fmla="*/ 43 h 95"/>
                <a:gd name="T2" fmla="*/ 53 w 114"/>
                <a:gd name="T3" fmla="*/ 43 h 95"/>
                <a:gd name="T4" fmla="*/ 48 w 114"/>
                <a:gd name="T5" fmla="*/ 26 h 95"/>
                <a:gd name="T6" fmla="*/ 33 w 114"/>
                <a:gd name="T7" fmla="*/ 20 h 95"/>
                <a:gd name="T8" fmla="*/ 16 w 114"/>
                <a:gd name="T9" fmla="*/ 29 h 95"/>
                <a:gd name="T10" fmla="*/ 14 w 114"/>
                <a:gd name="T11" fmla="*/ 41 h 95"/>
                <a:gd name="T12" fmla="*/ 14 w 114"/>
                <a:gd name="T13" fmla="*/ 79 h 95"/>
                <a:gd name="T14" fmla="*/ 53 w 114"/>
                <a:gd name="T15" fmla="*/ 79 h 95"/>
                <a:gd name="T16" fmla="*/ 53 w 114"/>
                <a:gd name="T17" fmla="*/ 43 h 95"/>
                <a:gd name="T18" fmla="*/ 0 w 114"/>
                <a:gd name="T19" fmla="*/ 95 h 95"/>
                <a:gd name="T20" fmla="*/ 0 w 114"/>
                <a:gd name="T21" fmla="*/ 95 h 95"/>
                <a:gd name="T22" fmla="*/ 0 w 114"/>
                <a:gd name="T23" fmla="*/ 42 h 95"/>
                <a:gd name="T24" fmla="*/ 4 w 114"/>
                <a:gd name="T25" fmla="*/ 20 h 95"/>
                <a:gd name="T26" fmla="*/ 31 w 114"/>
                <a:gd name="T27" fmla="*/ 4 h 95"/>
                <a:gd name="T28" fmla="*/ 48 w 114"/>
                <a:gd name="T29" fmla="*/ 8 h 95"/>
                <a:gd name="T30" fmla="*/ 58 w 114"/>
                <a:gd name="T31" fmla="*/ 20 h 95"/>
                <a:gd name="T32" fmla="*/ 66 w 114"/>
                <a:gd name="T33" fmla="*/ 10 h 95"/>
                <a:gd name="T34" fmla="*/ 80 w 114"/>
                <a:gd name="T35" fmla="*/ 6 h 95"/>
                <a:gd name="T36" fmla="*/ 95 w 114"/>
                <a:gd name="T37" fmla="*/ 6 h 95"/>
                <a:gd name="T38" fmla="*/ 105 w 114"/>
                <a:gd name="T39" fmla="*/ 5 h 95"/>
                <a:gd name="T40" fmla="*/ 112 w 114"/>
                <a:gd name="T41" fmla="*/ 0 h 95"/>
                <a:gd name="T42" fmla="*/ 114 w 114"/>
                <a:gd name="T43" fmla="*/ 0 h 95"/>
                <a:gd name="T44" fmla="*/ 114 w 114"/>
                <a:gd name="T45" fmla="*/ 19 h 95"/>
                <a:gd name="T46" fmla="*/ 111 w 114"/>
                <a:gd name="T47" fmla="*/ 20 h 95"/>
                <a:gd name="T48" fmla="*/ 102 w 114"/>
                <a:gd name="T49" fmla="*/ 21 h 95"/>
                <a:gd name="T50" fmla="*/ 83 w 114"/>
                <a:gd name="T51" fmla="*/ 22 h 95"/>
                <a:gd name="T52" fmla="*/ 68 w 114"/>
                <a:gd name="T53" fmla="*/ 30 h 95"/>
                <a:gd name="T54" fmla="*/ 66 w 114"/>
                <a:gd name="T55" fmla="*/ 44 h 95"/>
                <a:gd name="T56" fmla="*/ 66 w 114"/>
                <a:gd name="T57" fmla="*/ 79 h 95"/>
                <a:gd name="T58" fmla="*/ 114 w 114"/>
                <a:gd name="T59" fmla="*/ 79 h 95"/>
                <a:gd name="T60" fmla="*/ 114 w 114"/>
                <a:gd name="T61" fmla="*/ 95 h 95"/>
                <a:gd name="T62" fmla="*/ 0 w 114"/>
                <a:gd name="T6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" h="95">
                  <a:moveTo>
                    <a:pt x="53" y="43"/>
                  </a:moveTo>
                  <a:lnTo>
                    <a:pt x="53" y="43"/>
                  </a:lnTo>
                  <a:cubicBezTo>
                    <a:pt x="53" y="36"/>
                    <a:pt x="51" y="30"/>
                    <a:pt x="48" y="26"/>
                  </a:cubicBezTo>
                  <a:cubicBezTo>
                    <a:pt x="45" y="22"/>
                    <a:pt x="40" y="20"/>
                    <a:pt x="33" y="20"/>
                  </a:cubicBezTo>
                  <a:cubicBezTo>
                    <a:pt x="25" y="20"/>
                    <a:pt x="19" y="23"/>
                    <a:pt x="16" y="29"/>
                  </a:cubicBezTo>
                  <a:cubicBezTo>
                    <a:pt x="14" y="32"/>
                    <a:pt x="14" y="36"/>
                    <a:pt x="14" y="41"/>
                  </a:cubicBezTo>
                  <a:lnTo>
                    <a:pt x="14" y="79"/>
                  </a:lnTo>
                  <a:lnTo>
                    <a:pt x="53" y="79"/>
                  </a:lnTo>
                  <a:lnTo>
                    <a:pt x="53" y="43"/>
                  </a:lnTo>
                  <a:close/>
                  <a:moveTo>
                    <a:pt x="0" y="95"/>
                  </a:moveTo>
                  <a:lnTo>
                    <a:pt x="0" y="95"/>
                  </a:lnTo>
                  <a:lnTo>
                    <a:pt x="0" y="42"/>
                  </a:lnTo>
                  <a:cubicBezTo>
                    <a:pt x="0" y="33"/>
                    <a:pt x="2" y="26"/>
                    <a:pt x="4" y="20"/>
                  </a:cubicBezTo>
                  <a:cubicBezTo>
                    <a:pt x="9" y="9"/>
                    <a:pt x="18" y="4"/>
                    <a:pt x="31" y="4"/>
                  </a:cubicBezTo>
                  <a:cubicBezTo>
                    <a:pt x="38" y="4"/>
                    <a:pt x="44" y="6"/>
                    <a:pt x="48" y="8"/>
                  </a:cubicBezTo>
                  <a:cubicBezTo>
                    <a:pt x="52" y="11"/>
                    <a:pt x="56" y="15"/>
                    <a:pt x="58" y="20"/>
                  </a:cubicBezTo>
                  <a:cubicBezTo>
                    <a:pt x="60" y="16"/>
                    <a:pt x="63" y="12"/>
                    <a:pt x="66" y="10"/>
                  </a:cubicBezTo>
                  <a:cubicBezTo>
                    <a:pt x="69" y="8"/>
                    <a:pt x="73" y="7"/>
                    <a:pt x="80" y="6"/>
                  </a:cubicBezTo>
                  <a:lnTo>
                    <a:pt x="95" y="6"/>
                  </a:lnTo>
                  <a:cubicBezTo>
                    <a:pt x="100" y="6"/>
                    <a:pt x="103" y="5"/>
                    <a:pt x="105" y="5"/>
                  </a:cubicBezTo>
                  <a:cubicBezTo>
                    <a:pt x="109" y="4"/>
                    <a:pt x="111" y="2"/>
                    <a:pt x="112" y="0"/>
                  </a:cubicBezTo>
                  <a:lnTo>
                    <a:pt x="114" y="0"/>
                  </a:lnTo>
                  <a:lnTo>
                    <a:pt x="114" y="19"/>
                  </a:lnTo>
                  <a:cubicBezTo>
                    <a:pt x="113" y="19"/>
                    <a:pt x="112" y="20"/>
                    <a:pt x="111" y="20"/>
                  </a:cubicBezTo>
                  <a:cubicBezTo>
                    <a:pt x="109" y="20"/>
                    <a:pt x="106" y="21"/>
                    <a:pt x="102" y="21"/>
                  </a:cubicBezTo>
                  <a:lnTo>
                    <a:pt x="83" y="22"/>
                  </a:lnTo>
                  <a:cubicBezTo>
                    <a:pt x="75" y="22"/>
                    <a:pt x="70" y="25"/>
                    <a:pt x="68" y="30"/>
                  </a:cubicBezTo>
                  <a:cubicBezTo>
                    <a:pt x="66" y="33"/>
                    <a:pt x="66" y="38"/>
                    <a:pt x="66" y="44"/>
                  </a:cubicBezTo>
                  <a:lnTo>
                    <a:pt x="66" y="79"/>
                  </a:lnTo>
                  <a:lnTo>
                    <a:pt x="114" y="79"/>
                  </a:lnTo>
                  <a:lnTo>
                    <a:pt x="114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2"/>
            <p:cNvSpPr>
              <a:spLocks noEditPoints="1"/>
            </p:cNvSpPr>
            <p:nvPr/>
          </p:nvSpPr>
          <p:spPr bwMode="auto">
            <a:xfrm>
              <a:off x="1069" y="1923"/>
              <a:ext cx="52" cy="47"/>
            </a:xfrm>
            <a:custGeom>
              <a:avLst/>
              <a:gdLst>
                <a:gd name="T0" fmla="*/ 63 w 88"/>
                <a:gd name="T1" fmla="*/ 64 h 79"/>
                <a:gd name="T2" fmla="*/ 63 w 88"/>
                <a:gd name="T3" fmla="*/ 64 h 79"/>
                <a:gd name="T4" fmla="*/ 73 w 88"/>
                <a:gd name="T5" fmla="*/ 60 h 79"/>
                <a:gd name="T6" fmla="*/ 76 w 88"/>
                <a:gd name="T7" fmla="*/ 49 h 79"/>
                <a:gd name="T8" fmla="*/ 73 w 88"/>
                <a:gd name="T9" fmla="*/ 35 h 79"/>
                <a:gd name="T10" fmla="*/ 54 w 88"/>
                <a:gd name="T11" fmla="*/ 23 h 79"/>
                <a:gd name="T12" fmla="*/ 43 w 88"/>
                <a:gd name="T13" fmla="*/ 23 h 79"/>
                <a:gd name="T14" fmla="*/ 46 w 88"/>
                <a:gd name="T15" fmla="*/ 30 h 79"/>
                <a:gd name="T16" fmla="*/ 47 w 88"/>
                <a:gd name="T17" fmla="*/ 38 h 79"/>
                <a:gd name="T18" fmla="*/ 49 w 88"/>
                <a:gd name="T19" fmla="*/ 46 h 79"/>
                <a:gd name="T20" fmla="*/ 52 w 88"/>
                <a:gd name="T21" fmla="*/ 58 h 79"/>
                <a:gd name="T22" fmla="*/ 63 w 88"/>
                <a:gd name="T23" fmla="*/ 64 h 79"/>
                <a:gd name="T24" fmla="*/ 63 w 88"/>
                <a:gd name="T25" fmla="*/ 64 h 79"/>
                <a:gd name="T26" fmla="*/ 35 w 88"/>
                <a:gd name="T27" fmla="*/ 30 h 79"/>
                <a:gd name="T28" fmla="*/ 35 w 88"/>
                <a:gd name="T29" fmla="*/ 30 h 79"/>
                <a:gd name="T30" fmla="*/ 31 w 88"/>
                <a:gd name="T31" fmla="*/ 24 h 79"/>
                <a:gd name="T32" fmla="*/ 26 w 88"/>
                <a:gd name="T33" fmla="*/ 23 h 79"/>
                <a:gd name="T34" fmla="*/ 15 w 88"/>
                <a:gd name="T35" fmla="*/ 28 h 79"/>
                <a:gd name="T36" fmla="*/ 12 w 88"/>
                <a:gd name="T37" fmla="*/ 42 h 79"/>
                <a:gd name="T38" fmla="*/ 18 w 88"/>
                <a:gd name="T39" fmla="*/ 58 h 79"/>
                <a:gd name="T40" fmla="*/ 28 w 88"/>
                <a:gd name="T41" fmla="*/ 61 h 79"/>
                <a:gd name="T42" fmla="*/ 28 w 88"/>
                <a:gd name="T43" fmla="*/ 74 h 79"/>
                <a:gd name="T44" fmla="*/ 6 w 88"/>
                <a:gd name="T45" fmla="*/ 64 h 79"/>
                <a:gd name="T46" fmla="*/ 0 w 88"/>
                <a:gd name="T47" fmla="*/ 42 h 79"/>
                <a:gd name="T48" fmla="*/ 6 w 88"/>
                <a:gd name="T49" fmla="*/ 18 h 79"/>
                <a:gd name="T50" fmla="*/ 23 w 88"/>
                <a:gd name="T51" fmla="*/ 9 h 79"/>
                <a:gd name="T52" fmla="*/ 71 w 88"/>
                <a:gd name="T53" fmla="*/ 9 h 79"/>
                <a:gd name="T54" fmla="*/ 75 w 88"/>
                <a:gd name="T55" fmla="*/ 8 h 79"/>
                <a:gd name="T56" fmla="*/ 76 w 88"/>
                <a:gd name="T57" fmla="*/ 5 h 79"/>
                <a:gd name="T58" fmla="*/ 76 w 88"/>
                <a:gd name="T59" fmla="*/ 2 h 79"/>
                <a:gd name="T60" fmla="*/ 76 w 88"/>
                <a:gd name="T61" fmla="*/ 0 h 79"/>
                <a:gd name="T62" fmla="*/ 86 w 88"/>
                <a:gd name="T63" fmla="*/ 0 h 79"/>
                <a:gd name="T64" fmla="*/ 87 w 88"/>
                <a:gd name="T65" fmla="*/ 5 h 79"/>
                <a:gd name="T66" fmla="*/ 87 w 88"/>
                <a:gd name="T67" fmla="*/ 10 h 79"/>
                <a:gd name="T68" fmla="*/ 82 w 88"/>
                <a:gd name="T69" fmla="*/ 20 h 79"/>
                <a:gd name="T70" fmla="*/ 74 w 88"/>
                <a:gd name="T71" fmla="*/ 22 h 79"/>
                <a:gd name="T72" fmla="*/ 84 w 88"/>
                <a:gd name="T73" fmla="*/ 35 h 79"/>
                <a:gd name="T74" fmla="*/ 88 w 88"/>
                <a:gd name="T75" fmla="*/ 52 h 79"/>
                <a:gd name="T76" fmla="*/ 81 w 88"/>
                <a:gd name="T77" fmla="*/ 71 h 79"/>
                <a:gd name="T78" fmla="*/ 64 w 88"/>
                <a:gd name="T79" fmla="*/ 79 h 79"/>
                <a:gd name="T80" fmla="*/ 46 w 88"/>
                <a:gd name="T81" fmla="*/ 71 h 79"/>
                <a:gd name="T82" fmla="*/ 38 w 88"/>
                <a:gd name="T83" fmla="*/ 52 h 79"/>
                <a:gd name="T84" fmla="*/ 35 w 88"/>
                <a:gd name="T85" fmla="*/ 30 h 79"/>
                <a:gd name="T86" fmla="*/ 0 w 88"/>
                <a:gd name="T87" fmla="*/ 42 h 79"/>
                <a:gd name="T88" fmla="*/ 0 w 88"/>
                <a:gd name="T89" fmla="*/ 42 h 79"/>
                <a:gd name="T90" fmla="*/ 0 w 88"/>
                <a:gd name="T9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79">
                  <a:moveTo>
                    <a:pt x="63" y="64"/>
                  </a:moveTo>
                  <a:lnTo>
                    <a:pt x="63" y="64"/>
                  </a:lnTo>
                  <a:cubicBezTo>
                    <a:pt x="67" y="64"/>
                    <a:pt x="71" y="63"/>
                    <a:pt x="73" y="60"/>
                  </a:cubicBezTo>
                  <a:cubicBezTo>
                    <a:pt x="75" y="57"/>
                    <a:pt x="76" y="53"/>
                    <a:pt x="76" y="49"/>
                  </a:cubicBezTo>
                  <a:cubicBezTo>
                    <a:pt x="76" y="44"/>
                    <a:pt x="75" y="39"/>
                    <a:pt x="73" y="35"/>
                  </a:cubicBezTo>
                  <a:cubicBezTo>
                    <a:pt x="69" y="27"/>
                    <a:pt x="63" y="23"/>
                    <a:pt x="54" y="23"/>
                  </a:cubicBezTo>
                  <a:lnTo>
                    <a:pt x="43" y="23"/>
                  </a:lnTo>
                  <a:cubicBezTo>
                    <a:pt x="44" y="25"/>
                    <a:pt x="45" y="27"/>
                    <a:pt x="46" y="30"/>
                  </a:cubicBezTo>
                  <a:cubicBezTo>
                    <a:pt x="47" y="32"/>
                    <a:pt x="47" y="35"/>
                    <a:pt x="47" y="38"/>
                  </a:cubicBezTo>
                  <a:lnTo>
                    <a:pt x="49" y="46"/>
                  </a:lnTo>
                  <a:cubicBezTo>
                    <a:pt x="49" y="51"/>
                    <a:pt x="50" y="55"/>
                    <a:pt x="52" y="58"/>
                  </a:cubicBezTo>
                  <a:cubicBezTo>
                    <a:pt x="54" y="62"/>
                    <a:pt x="58" y="64"/>
                    <a:pt x="63" y="64"/>
                  </a:cubicBezTo>
                  <a:lnTo>
                    <a:pt x="63" y="64"/>
                  </a:lnTo>
                  <a:close/>
                  <a:moveTo>
                    <a:pt x="35" y="30"/>
                  </a:moveTo>
                  <a:lnTo>
                    <a:pt x="35" y="30"/>
                  </a:lnTo>
                  <a:cubicBezTo>
                    <a:pt x="35" y="27"/>
                    <a:pt x="33" y="25"/>
                    <a:pt x="31" y="24"/>
                  </a:cubicBezTo>
                  <a:cubicBezTo>
                    <a:pt x="30" y="23"/>
                    <a:pt x="28" y="23"/>
                    <a:pt x="26" y="23"/>
                  </a:cubicBezTo>
                  <a:cubicBezTo>
                    <a:pt x="21" y="23"/>
                    <a:pt x="17" y="24"/>
                    <a:pt x="15" y="28"/>
                  </a:cubicBezTo>
                  <a:cubicBezTo>
                    <a:pt x="13" y="31"/>
                    <a:pt x="12" y="36"/>
                    <a:pt x="12" y="42"/>
                  </a:cubicBezTo>
                  <a:cubicBezTo>
                    <a:pt x="12" y="50"/>
                    <a:pt x="14" y="55"/>
                    <a:pt x="18" y="58"/>
                  </a:cubicBezTo>
                  <a:cubicBezTo>
                    <a:pt x="20" y="60"/>
                    <a:pt x="23" y="61"/>
                    <a:pt x="28" y="61"/>
                  </a:cubicBezTo>
                  <a:lnTo>
                    <a:pt x="28" y="74"/>
                  </a:lnTo>
                  <a:cubicBezTo>
                    <a:pt x="17" y="74"/>
                    <a:pt x="10" y="71"/>
                    <a:pt x="6" y="64"/>
                  </a:cubicBezTo>
                  <a:cubicBezTo>
                    <a:pt x="2" y="58"/>
                    <a:pt x="0" y="51"/>
                    <a:pt x="0" y="42"/>
                  </a:cubicBezTo>
                  <a:cubicBezTo>
                    <a:pt x="0" y="32"/>
                    <a:pt x="2" y="24"/>
                    <a:pt x="6" y="18"/>
                  </a:cubicBezTo>
                  <a:cubicBezTo>
                    <a:pt x="10" y="12"/>
                    <a:pt x="15" y="9"/>
                    <a:pt x="23" y="9"/>
                  </a:cubicBezTo>
                  <a:lnTo>
                    <a:pt x="71" y="9"/>
                  </a:lnTo>
                  <a:cubicBezTo>
                    <a:pt x="73" y="9"/>
                    <a:pt x="74" y="9"/>
                    <a:pt x="75" y="8"/>
                  </a:cubicBezTo>
                  <a:cubicBezTo>
                    <a:pt x="76" y="8"/>
                    <a:pt x="76" y="6"/>
                    <a:pt x="76" y="5"/>
                  </a:cubicBezTo>
                  <a:cubicBezTo>
                    <a:pt x="76" y="4"/>
                    <a:pt x="76" y="3"/>
                    <a:pt x="76" y="2"/>
                  </a:cubicBezTo>
                  <a:cubicBezTo>
                    <a:pt x="76" y="2"/>
                    <a:pt x="76" y="1"/>
                    <a:pt x="76" y="0"/>
                  </a:cubicBezTo>
                  <a:lnTo>
                    <a:pt x="86" y="0"/>
                  </a:lnTo>
                  <a:cubicBezTo>
                    <a:pt x="86" y="2"/>
                    <a:pt x="87" y="4"/>
                    <a:pt x="87" y="5"/>
                  </a:cubicBezTo>
                  <a:cubicBezTo>
                    <a:pt x="87" y="6"/>
                    <a:pt x="87" y="8"/>
                    <a:pt x="87" y="10"/>
                  </a:cubicBezTo>
                  <a:cubicBezTo>
                    <a:pt x="87" y="14"/>
                    <a:pt x="86" y="18"/>
                    <a:pt x="82" y="20"/>
                  </a:cubicBezTo>
                  <a:cubicBezTo>
                    <a:pt x="80" y="21"/>
                    <a:pt x="78" y="22"/>
                    <a:pt x="74" y="22"/>
                  </a:cubicBezTo>
                  <a:cubicBezTo>
                    <a:pt x="78" y="25"/>
                    <a:pt x="81" y="29"/>
                    <a:pt x="84" y="35"/>
                  </a:cubicBezTo>
                  <a:cubicBezTo>
                    <a:pt x="87" y="40"/>
                    <a:pt x="88" y="46"/>
                    <a:pt x="88" y="52"/>
                  </a:cubicBezTo>
                  <a:cubicBezTo>
                    <a:pt x="88" y="60"/>
                    <a:pt x="86" y="66"/>
                    <a:pt x="81" y="71"/>
                  </a:cubicBezTo>
                  <a:cubicBezTo>
                    <a:pt x="77" y="76"/>
                    <a:pt x="71" y="79"/>
                    <a:pt x="64" y="79"/>
                  </a:cubicBezTo>
                  <a:cubicBezTo>
                    <a:pt x="56" y="79"/>
                    <a:pt x="50" y="76"/>
                    <a:pt x="46" y="71"/>
                  </a:cubicBezTo>
                  <a:cubicBezTo>
                    <a:pt x="41" y="67"/>
                    <a:pt x="39" y="60"/>
                    <a:pt x="38" y="52"/>
                  </a:cubicBezTo>
                  <a:lnTo>
                    <a:pt x="35" y="30"/>
                  </a:lnTo>
                  <a:close/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3"/>
            <p:cNvSpPr>
              <a:spLocks/>
            </p:cNvSpPr>
            <p:nvPr/>
          </p:nvSpPr>
          <p:spPr bwMode="auto">
            <a:xfrm>
              <a:off x="1056" y="1896"/>
              <a:ext cx="65" cy="23"/>
            </a:xfrm>
            <a:custGeom>
              <a:avLst/>
              <a:gdLst>
                <a:gd name="T0" fmla="*/ 0 w 108"/>
                <a:gd name="T1" fmla="*/ 27 h 38"/>
                <a:gd name="T2" fmla="*/ 0 w 108"/>
                <a:gd name="T3" fmla="*/ 27 h 38"/>
                <a:gd name="T4" fmla="*/ 0 w 108"/>
                <a:gd name="T5" fmla="*/ 13 h 38"/>
                <a:gd name="T6" fmla="*/ 23 w 108"/>
                <a:gd name="T7" fmla="*/ 13 h 38"/>
                <a:gd name="T8" fmla="*/ 23 w 108"/>
                <a:gd name="T9" fmla="*/ 0 h 38"/>
                <a:gd name="T10" fmla="*/ 35 w 108"/>
                <a:gd name="T11" fmla="*/ 0 h 38"/>
                <a:gd name="T12" fmla="*/ 35 w 108"/>
                <a:gd name="T13" fmla="*/ 13 h 38"/>
                <a:gd name="T14" fmla="*/ 89 w 108"/>
                <a:gd name="T15" fmla="*/ 13 h 38"/>
                <a:gd name="T16" fmla="*/ 95 w 108"/>
                <a:gd name="T17" fmla="*/ 10 h 38"/>
                <a:gd name="T18" fmla="*/ 96 w 108"/>
                <a:gd name="T19" fmla="*/ 4 h 38"/>
                <a:gd name="T20" fmla="*/ 96 w 108"/>
                <a:gd name="T21" fmla="*/ 2 h 38"/>
                <a:gd name="T22" fmla="*/ 95 w 108"/>
                <a:gd name="T23" fmla="*/ 0 h 38"/>
                <a:gd name="T24" fmla="*/ 106 w 108"/>
                <a:gd name="T25" fmla="*/ 0 h 38"/>
                <a:gd name="T26" fmla="*/ 107 w 108"/>
                <a:gd name="T27" fmla="*/ 5 h 38"/>
                <a:gd name="T28" fmla="*/ 108 w 108"/>
                <a:gd name="T29" fmla="*/ 10 h 38"/>
                <a:gd name="T30" fmla="*/ 103 w 108"/>
                <a:gd name="T31" fmla="*/ 23 h 38"/>
                <a:gd name="T32" fmla="*/ 90 w 108"/>
                <a:gd name="T33" fmla="*/ 27 h 38"/>
                <a:gd name="T34" fmla="*/ 35 w 108"/>
                <a:gd name="T35" fmla="*/ 27 h 38"/>
                <a:gd name="T36" fmla="*/ 35 w 108"/>
                <a:gd name="T37" fmla="*/ 38 h 38"/>
                <a:gd name="T38" fmla="*/ 23 w 108"/>
                <a:gd name="T39" fmla="*/ 38 h 38"/>
                <a:gd name="T40" fmla="*/ 23 w 108"/>
                <a:gd name="T41" fmla="*/ 27 h 38"/>
                <a:gd name="T42" fmla="*/ 0 w 108"/>
                <a:gd name="T4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38">
                  <a:moveTo>
                    <a:pt x="0" y="27"/>
                  </a:moveTo>
                  <a:lnTo>
                    <a:pt x="0" y="27"/>
                  </a:lnTo>
                  <a:lnTo>
                    <a:pt x="0" y="13"/>
                  </a:lnTo>
                  <a:lnTo>
                    <a:pt x="23" y="13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35" y="13"/>
                  </a:lnTo>
                  <a:lnTo>
                    <a:pt x="89" y="13"/>
                  </a:lnTo>
                  <a:cubicBezTo>
                    <a:pt x="92" y="13"/>
                    <a:pt x="94" y="12"/>
                    <a:pt x="95" y="10"/>
                  </a:cubicBezTo>
                  <a:cubicBezTo>
                    <a:pt x="95" y="9"/>
                    <a:pt x="96" y="7"/>
                    <a:pt x="96" y="4"/>
                  </a:cubicBezTo>
                  <a:cubicBezTo>
                    <a:pt x="96" y="4"/>
                    <a:pt x="96" y="3"/>
                    <a:pt x="96" y="2"/>
                  </a:cubicBezTo>
                  <a:cubicBezTo>
                    <a:pt x="96" y="1"/>
                    <a:pt x="96" y="1"/>
                    <a:pt x="95" y="0"/>
                  </a:cubicBezTo>
                  <a:lnTo>
                    <a:pt x="106" y="0"/>
                  </a:lnTo>
                  <a:cubicBezTo>
                    <a:pt x="107" y="1"/>
                    <a:pt x="107" y="3"/>
                    <a:pt x="107" y="5"/>
                  </a:cubicBezTo>
                  <a:cubicBezTo>
                    <a:pt x="108" y="6"/>
                    <a:pt x="108" y="8"/>
                    <a:pt x="108" y="10"/>
                  </a:cubicBezTo>
                  <a:cubicBezTo>
                    <a:pt x="108" y="17"/>
                    <a:pt x="106" y="21"/>
                    <a:pt x="103" y="23"/>
                  </a:cubicBezTo>
                  <a:cubicBezTo>
                    <a:pt x="99" y="26"/>
                    <a:pt x="95" y="27"/>
                    <a:pt x="90" y="27"/>
                  </a:cubicBezTo>
                  <a:lnTo>
                    <a:pt x="35" y="27"/>
                  </a:lnTo>
                  <a:lnTo>
                    <a:pt x="35" y="38"/>
                  </a:lnTo>
                  <a:lnTo>
                    <a:pt x="23" y="38"/>
                  </a:lnTo>
                  <a:lnTo>
                    <a:pt x="23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4"/>
            <p:cNvSpPr>
              <a:spLocks noEditPoints="1"/>
            </p:cNvSpPr>
            <p:nvPr/>
          </p:nvSpPr>
          <p:spPr bwMode="auto">
            <a:xfrm>
              <a:off x="1069" y="1845"/>
              <a:ext cx="52" cy="45"/>
            </a:xfrm>
            <a:custGeom>
              <a:avLst/>
              <a:gdLst>
                <a:gd name="T0" fmla="*/ 0 w 88"/>
                <a:gd name="T1" fmla="*/ 37 h 76"/>
                <a:gd name="T2" fmla="*/ 0 w 88"/>
                <a:gd name="T3" fmla="*/ 37 h 76"/>
                <a:gd name="T4" fmla="*/ 5 w 88"/>
                <a:gd name="T5" fmla="*/ 19 h 76"/>
                <a:gd name="T6" fmla="*/ 15 w 88"/>
                <a:gd name="T7" fmla="*/ 7 h 76"/>
                <a:gd name="T8" fmla="*/ 30 w 88"/>
                <a:gd name="T9" fmla="*/ 1 h 76"/>
                <a:gd name="T10" fmla="*/ 48 w 88"/>
                <a:gd name="T11" fmla="*/ 0 h 76"/>
                <a:gd name="T12" fmla="*/ 48 w 88"/>
                <a:gd name="T13" fmla="*/ 61 h 76"/>
                <a:gd name="T14" fmla="*/ 69 w 88"/>
                <a:gd name="T15" fmla="*/ 55 h 76"/>
                <a:gd name="T16" fmla="*/ 76 w 88"/>
                <a:gd name="T17" fmla="*/ 38 h 76"/>
                <a:gd name="T18" fmla="*/ 69 w 88"/>
                <a:gd name="T19" fmla="*/ 20 h 76"/>
                <a:gd name="T20" fmla="*/ 59 w 88"/>
                <a:gd name="T21" fmla="*/ 15 h 76"/>
                <a:gd name="T22" fmla="*/ 59 w 88"/>
                <a:gd name="T23" fmla="*/ 1 h 76"/>
                <a:gd name="T24" fmla="*/ 70 w 88"/>
                <a:gd name="T25" fmla="*/ 5 h 76"/>
                <a:gd name="T26" fmla="*/ 79 w 88"/>
                <a:gd name="T27" fmla="*/ 12 h 76"/>
                <a:gd name="T28" fmla="*/ 87 w 88"/>
                <a:gd name="T29" fmla="*/ 27 h 76"/>
                <a:gd name="T30" fmla="*/ 88 w 88"/>
                <a:gd name="T31" fmla="*/ 39 h 76"/>
                <a:gd name="T32" fmla="*/ 77 w 88"/>
                <a:gd name="T33" fmla="*/ 65 h 76"/>
                <a:gd name="T34" fmla="*/ 45 w 88"/>
                <a:gd name="T35" fmla="*/ 76 h 76"/>
                <a:gd name="T36" fmla="*/ 13 w 88"/>
                <a:gd name="T37" fmla="*/ 65 h 76"/>
                <a:gd name="T38" fmla="*/ 0 w 88"/>
                <a:gd name="T39" fmla="*/ 37 h 76"/>
                <a:gd name="T40" fmla="*/ 0 w 88"/>
                <a:gd name="T41" fmla="*/ 37 h 76"/>
                <a:gd name="T42" fmla="*/ 37 w 88"/>
                <a:gd name="T43" fmla="*/ 14 h 76"/>
                <a:gd name="T44" fmla="*/ 37 w 88"/>
                <a:gd name="T45" fmla="*/ 14 h 76"/>
                <a:gd name="T46" fmla="*/ 23 w 88"/>
                <a:gd name="T47" fmla="*/ 18 h 76"/>
                <a:gd name="T48" fmla="*/ 13 w 88"/>
                <a:gd name="T49" fmla="*/ 38 h 76"/>
                <a:gd name="T50" fmla="*/ 20 w 88"/>
                <a:gd name="T51" fmla="*/ 54 h 76"/>
                <a:gd name="T52" fmla="*/ 37 w 88"/>
                <a:gd name="T53" fmla="*/ 61 h 76"/>
                <a:gd name="T54" fmla="*/ 37 w 88"/>
                <a:gd name="T55" fmla="*/ 14 h 76"/>
                <a:gd name="T56" fmla="*/ 0 w 88"/>
                <a:gd name="T57" fmla="*/ 38 h 76"/>
                <a:gd name="T58" fmla="*/ 0 w 88"/>
                <a:gd name="T59" fmla="*/ 38 h 76"/>
                <a:gd name="T60" fmla="*/ 0 w 88"/>
                <a:gd name="T61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76">
                  <a:moveTo>
                    <a:pt x="0" y="37"/>
                  </a:moveTo>
                  <a:lnTo>
                    <a:pt x="0" y="37"/>
                  </a:lnTo>
                  <a:cubicBezTo>
                    <a:pt x="0" y="31"/>
                    <a:pt x="2" y="25"/>
                    <a:pt x="5" y="19"/>
                  </a:cubicBezTo>
                  <a:cubicBezTo>
                    <a:pt x="7" y="14"/>
                    <a:pt x="11" y="10"/>
                    <a:pt x="15" y="7"/>
                  </a:cubicBezTo>
                  <a:cubicBezTo>
                    <a:pt x="20" y="4"/>
                    <a:pt x="24" y="2"/>
                    <a:pt x="30" y="1"/>
                  </a:cubicBezTo>
                  <a:cubicBezTo>
                    <a:pt x="34" y="0"/>
                    <a:pt x="40" y="0"/>
                    <a:pt x="48" y="0"/>
                  </a:cubicBezTo>
                  <a:lnTo>
                    <a:pt x="48" y="61"/>
                  </a:lnTo>
                  <a:cubicBezTo>
                    <a:pt x="57" y="61"/>
                    <a:pt x="64" y="59"/>
                    <a:pt x="69" y="55"/>
                  </a:cubicBezTo>
                  <a:cubicBezTo>
                    <a:pt x="74" y="51"/>
                    <a:pt x="76" y="45"/>
                    <a:pt x="76" y="38"/>
                  </a:cubicBezTo>
                  <a:cubicBezTo>
                    <a:pt x="76" y="30"/>
                    <a:pt x="74" y="25"/>
                    <a:pt x="69" y="20"/>
                  </a:cubicBezTo>
                  <a:cubicBezTo>
                    <a:pt x="66" y="18"/>
                    <a:pt x="63" y="16"/>
                    <a:pt x="59" y="15"/>
                  </a:cubicBezTo>
                  <a:lnTo>
                    <a:pt x="59" y="1"/>
                  </a:lnTo>
                  <a:cubicBezTo>
                    <a:pt x="62" y="2"/>
                    <a:pt x="66" y="3"/>
                    <a:pt x="70" y="5"/>
                  </a:cubicBezTo>
                  <a:cubicBezTo>
                    <a:pt x="73" y="7"/>
                    <a:pt x="76" y="9"/>
                    <a:pt x="79" y="12"/>
                  </a:cubicBezTo>
                  <a:cubicBezTo>
                    <a:pt x="83" y="16"/>
                    <a:pt x="86" y="21"/>
                    <a:pt x="87" y="27"/>
                  </a:cubicBezTo>
                  <a:cubicBezTo>
                    <a:pt x="88" y="31"/>
                    <a:pt x="88" y="35"/>
                    <a:pt x="88" y="39"/>
                  </a:cubicBezTo>
                  <a:cubicBezTo>
                    <a:pt x="88" y="49"/>
                    <a:pt x="85" y="58"/>
                    <a:pt x="77" y="65"/>
                  </a:cubicBezTo>
                  <a:cubicBezTo>
                    <a:pt x="70" y="72"/>
                    <a:pt x="59" y="76"/>
                    <a:pt x="45" y="76"/>
                  </a:cubicBezTo>
                  <a:cubicBezTo>
                    <a:pt x="32" y="76"/>
                    <a:pt x="21" y="72"/>
                    <a:pt x="13" y="65"/>
                  </a:cubicBezTo>
                  <a:cubicBezTo>
                    <a:pt x="5" y="58"/>
                    <a:pt x="0" y="48"/>
                    <a:pt x="0" y="37"/>
                  </a:cubicBezTo>
                  <a:lnTo>
                    <a:pt x="0" y="37"/>
                  </a:lnTo>
                  <a:close/>
                  <a:moveTo>
                    <a:pt x="37" y="14"/>
                  </a:moveTo>
                  <a:lnTo>
                    <a:pt x="37" y="14"/>
                  </a:lnTo>
                  <a:cubicBezTo>
                    <a:pt x="31" y="15"/>
                    <a:pt x="26" y="16"/>
                    <a:pt x="23" y="18"/>
                  </a:cubicBezTo>
                  <a:cubicBezTo>
                    <a:pt x="16" y="22"/>
                    <a:pt x="13" y="29"/>
                    <a:pt x="13" y="38"/>
                  </a:cubicBezTo>
                  <a:cubicBezTo>
                    <a:pt x="13" y="44"/>
                    <a:pt x="15" y="49"/>
                    <a:pt x="20" y="54"/>
                  </a:cubicBezTo>
                  <a:cubicBezTo>
                    <a:pt x="24" y="58"/>
                    <a:pt x="30" y="60"/>
                    <a:pt x="37" y="61"/>
                  </a:cubicBezTo>
                  <a:lnTo>
                    <a:pt x="37" y="14"/>
                  </a:lnTo>
                  <a:close/>
                  <a:moveTo>
                    <a:pt x="0" y="38"/>
                  </a:move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5"/>
            <p:cNvSpPr>
              <a:spLocks noEditPoints="1"/>
            </p:cNvSpPr>
            <p:nvPr/>
          </p:nvSpPr>
          <p:spPr bwMode="auto">
            <a:xfrm>
              <a:off x="1069" y="1796"/>
              <a:ext cx="53" cy="41"/>
            </a:xfrm>
            <a:custGeom>
              <a:avLst/>
              <a:gdLst>
                <a:gd name="T0" fmla="*/ 59 w 89"/>
                <a:gd name="T1" fmla="*/ 55 h 68"/>
                <a:gd name="T2" fmla="*/ 59 w 89"/>
                <a:gd name="T3" fmla="*/ 55 h 68"/>
                <a:gd name="T4" fmla="*/ 70 w 89"/>
                <a:gd name="T5" fmla="*/ 52 h 68"/>
                <a:gd name="T6" fmla="*/ 77 w 89"/>
                <a:gd name="T7" fmla="*/ 33 h 68"/>
                <a:gd name="T8" fmla="*/ 73 w 89"/>
                <a:gd name="T9" fmla="*/ 20 h 68"/>
                <a:gd name="T10" fmla="*/ 63 w 89"/>
                <a:gd name="T11" fmla="*/ 14 h 68"/>
                <a:gd name="T12" fmla="*/ 55 w 89"/>
                <a:gd name="T13" fmla="*/ 18 h 68"/>
                <a:gd name="T14" fmla="*/ 51 w 89"/>
                <a:gd name="T15" fmla="*/ 30 h 68"/>
                <a:gd name="T16" fmla="*/ 48 w 89"/>
                <a:gd name="T17" fmla="*/ 41 h 68"/>
                <a:gd name="T18" fmla="*/ 42 w 89"/>
                <a:gd name="T19" fmla="*/ 57 h 68"/>
                <a:gd name="T20" fmla="*/ 27 w 89"/>
                <a:gd name="T21" fmla="*/ 66 h 68"/>
                <a:gd name="T22" fmla="*/ 7 w 89"/>
                <a:gd name="T23" fmla="*/ 58 h 68"/>
                <a:gd name="T24" fmla="*/ 0 w 89"/>
                <a:gd name="T25" fmla="*/ 35 h 68"/>
                <a:gd name="T26" fmla="*/ 11 w 89"/>
                <a:gd name="T27" fmla="*/ 8 h 68"/>
                <a:gd name="T28" fmla="*/ 26 w 89"/>
                <a:gd name="T29" fmla="*/ 3 h 68"/>
                <a:gd name="T30" fmla="*/ 26 w 89"/>
                <a:gd name="T31" fmla="*/ 16 h 68"/>
                <a:gd name="T32" fmla="*/ 18 w 89"/>
                <a:gd name="T33" fmla="*/ 19 h 68"/>
                <a:gd name="T34" fmla="*/ 12 w 89"/>
                <a:gd name="T35" fmla="*/ 36 h 68"/>
                <a:gd name="T36" fmla="*/ 15 w 89"/>
                <a:gd name="T37" fmla="*/ 48 h 68"/>
                <a:gd name="T38" fmla="*/ 23 w 89"/>
                <a:gd name="T39" fmla="*/ 52 h 68"/>
                <a:gd name="T40" fmla="*/ 32 w 89"/>
                <a:gd name="T41" fmla="*/ 47 h 68"/>
                <a:gd name="T42" fmla="*/ 35 w 89"/>
                <a:gd name="T43" fmla="*/ 37 h 68"/>
                <a:gd name="T44" fmla="*/ 37 w 89"/>
                <a:gd name="T45" fmla="*/ 28 h 68"/>
                <a:gd name="T46" fmla="*/ 45 w 89"/>
                <a:gd name="T47" fmla="*/ 8 h 68"/>
                <a:gd name="T48" fmla="*/ 61 w 89"/>
                <a:gd name="T49" fmla="*/ 0 h 68"/>
                <a:gd name="T50" fmla="*/ 81 w 89"/>
                <a:gd name="T51" fmla="*/ 8 h 68"/>
                <a:gd name="T52" fmla="*/ 89 w 89"/>
                <a:gd name="T53" fmla="*/ 34 h 68"/>
                <a:gd name="T54" fmla="*/ 80 w 89"/>
                <a:gd name="T55" fmla="*/ 60 h 68"/>
                <a:gd name="T56" fmla="*/ 59 w 89"/>
                <a:gd name="T57" fmla="*/ 68 h 68"/>
                <a:gd name="T58" fmla="*/ 59 w 89"/>
                <a:gd name="T59" fmla="*/ 55 h 68"/>
                <a:gd name="T60" fmla="*/ 0 w 89"/>
                <a:gd name="T61" fmla="*/ 34 h 68"/>
                <a:gd name="T62" fmla="*/ 0 w 89"/>
                <a:gd name="T63" fmla="*/ 34 h 68"/>
                <a:gd name="T64" fmla="*/ 0 w 89"/>
                <a:gd name="T6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68">
                  <a:moveTo>
                    <a:pt x="59" y="55"/>
                  </a:moveTo>
                  <a:lnTo>
                    <a:pt x="59" y="55"/>
                  </a:lnTo>
                  <a:cubicBezTo>
                    <a:pt x="64" y="55"/>
                    <a:pt x="68" y="53"/>
                    <a:pt x="70" y="52"/>
                  </a:cubicBezTo>
                  <a:cubicBezTo>
                    <a:pt x="75" y="48"/>
                    <a:pt x="77" y="42"/>
                    <a:pt x="77" y="33"/>
                  </a:cubicBezTo>
                  <a:cubicBezTo>
                    <a:pt x="77" y="28"/>
                    <a:pt x="76" y="23"/>
                    <a:pt x="73" y="20"/>
                  </a:cubicBezTo>
                  <a:cubicBezTo>
                    <a:pt x="71" y="16"/>
                    <a:pt x="68" y="14"/>
                    <a:pt x="63" y="14"/>
                  </a:cubicBezTo>
                  <a:cubicBezTo>
                    <a:pt x="59" y="14"/>
                    <a:pt x="57" y="15"/>
                    <a:pt x="55" y="18"/>
                  </a:cubicBezTo>
                  <a:cubicBezTo>
                    <a:pt x="54" y="20"/>
                    <a:pt x="52" y="24"/>
                    <a:pt x="51" y="30"/>
                  </a:cubicBezTo>
                  <a:lnTo>
                    <a:pt x="48" y="41"/>
                  </a:lnTo>
                  <a:cubicBezTo>
                    <a:pt x="46" y="49"/>
                    <a:pt x="44" y="54"/>
                    <a:pt x="42" y="57"/>
                  </a:cubicBezTo>
                  <a:cubicBezTo>
                    <a:pt x="38" y="63"/>
                    <a:pt x="33" y="66"/>
                    <a:pt x="27" y="66"/>
                  </a:cubicBezTo>
                  <a:cubicBezTo>
                    <a:pt x="19" y="66"/>
                    <a:pt x="12" y="63"/>
                    <a:pt x="7" y="58"/>
                  </a:cubicBezTo>
                  <a:cubicBezTo>
                    <a:pt x="3" y="52"/>
                    <a:pt x="0" y="44"/>
                    <a:pt x="0" y="35"/>
                  </a:cubicBezTo>
                  <a:cubicBezTo>
                    <a:pt x="0" y="22"/>
                    <a:pt x="4" y="13"/>
                    <a:pt x="11" y="8"/>
                  </a:cubicBezTo>
                  <a:cubicBezTo>
                    <a:pt x="16" y="4"/>
                    <a:pt x="21" y="3"/>
                    <a:pt x="26" y="3"/>
                  </a:cubicBezTo>
                  <a:lnTo>
                    <a:pt x="26" y="16"/>
                  </a:lnTo>
                  <a:cubicBezTo>
                    <a:pt x="23" y="16"/>
                    <a:pt x="20" y="17"/>
                    <a:pt x="18" y="19"/>
                  </a:cubicBezTo>
                  <a:cubicBezTo>
                    <a:pt x="14" y="22"/>
                    <a:pt x="12" y="28"/>
                    <a:pt x="12" y="36"/>
                  </a:cubicBezTo>
                  <a:cubicBezTo>
                    <a:pt x="12" y="41"/>
                    <a:pt x="13" y="45"/>
                    <a:pt x="15" y="48"/>
                  </a:cubicBezTo>
                  <a:cubicBezTo>
                    <a:pt x="17" y="51"/>
                    <a:pt x="20" y="52"/>
                    <a:pt x="23" y="52"/>
                  </a:cubicBezTo>
                  <a:cubicBezTo>
                    <a:pt x="27" y="52"/>
                    <a:pt x="30" y="50"/>
                    <a:pt x="32" y="47"/>
                  </a:cubicBezTo>
                  <a:cubicBezTo>
                    <a:pt x="33" y="44"/>
                    <a:pt x="34" y="41"/>
                    <a:pt x="35" y="37"/>
                  </a:cubicBezTo>
                  <a:lnTo>
                    <a:pt x="37" y="28"/>
                  </a:lnTo>
                  <a:cubicBezTo>
                    <a:pt x="40" y="18"/>
                    <a:pt x="42" y="11"/>
                    <a:pt x="45" y="8"/>
                  </a:cubicBezTo>
                  <a:cubicBezTo>
                    <a:pt x="48" y="3"/>
                    <a:pt x="54" y="0"/>
                    <a:pt x="61" y="0"/>
                  </a:cubicBezTo>
                  <a:cubicBezTo>
                    <a:pt x="69" y="0"/>
                    <a:pt x="75" y="3"/>
                    <a:pt x="81" y="8"/>
                  </a:cubicBezTo>
                  <a:cubicBezTo>
                    <a:pt x="86" y="14"/>
                    <a:pt x="89" y="22"/>
                    <a:pt x="89" y="34"/>
                  </a:cubicBezTo>
                  <a:cubicBezTo>
                    <a:pt x="89" y="46"/>
                    <a:pt x="86" y="55"/>
                    <a:pt x="80" y="60"/>
                  </a:cubicBezTo>
                  <a:cubicBezTo>
                    <a:pt x="75" y="65"/>
                    <a:pt x="68" y="68"/>
                    <a:pt x="59" y="68"/>
                  </a:cubicBezTo>
                  <a:lnTo>
                    <a:pt x="59" y="55"/>
                  </a:lnTo>
                  <a:close/>
                  <a:moveTo>
                    <a:pt x="0" y="34"/>
                  </a:move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1051" y="1737"/>
              <a:ext cx="88" cy="22"/>
            </a:xfrm>
            <a:custGeom>
              <a:avLst/>
              <a:gdLst>
                <a:gd name="T0" fmla="*/ 0 w 148"/>
                <a:gd name="T1" fmla="*/ 0 h 36"/>
                <a:gd name="T2" fmla="*/ 0 w 148"/>
                <a:gd name="T3" fmla="*/ 0 h 36"/>
                <a:gd name="T4" fmla="*/ 34 w 148"/>
                <a:gd name="T5" fmla="*/ 16 h 36"/>
                <a:gd name="T6" fmla="*/ 74 w 148"/>
                <a:gd name="T7" fmla="*/ 21 h 36"/>
                <a:gd name="T8" fmla="*/ 115 w 148"/>
                <a:gd name="T9" fmla="*/ 15 h 36"/>
                <a:gd name="T10" fmla="*/ 148 w 148"/>
                <a:gd name="T11" fmla="*/ 0 h 36"/>
                <a:gd name="T12" fmla="*/ 148 w 148"/>
                <a:gd name="T13" fmla="*/ 9 h 36"/>
                <a:gd name="T14" fmla="*/ 125 w 148"/>
                <a:gd name="T15" fmla="*/ 23 h 36"/>
                <a:gd name="T16" fmla="*/ 112 w 148"/>
                <a:gd name="T17" fmla="*/ 29 h 36"/>
                <a:gd name="T18" fmla="*/ 88 w 148"/>
                <a:gd name="T19" fmla="*/ 35 h 36"/>
                <a:gd name="T20" fmla="*/ 75 w 148"/>
                <a:gd name="T21" fmla="*/ 36 h 36"/>
                <a:gd name="T22" fmla="*/ 34 w 148"/>
                <a:gd name="T23" fmla="*/ 29 h 36"/>
                <a:gd name="T24" fmla="*/ 0 w 148"/>
                <a:gd name="T25" fmla="*/ 10 h 36"/>
                <a:gd name="T26" fmla="*/ 0 w 148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36">
                  <a:moveTo>
                    <a:pt x="0" y="0"/>
                  </a:moveTo>
                  <a:lnTo>
                    <a:pt x="0" y="0"/>
                  </a:lnTo>
                  <a:cubicBezTo>
                    <a:pt x="15" y="8"/>
                    <a:pt x="27" y="13"/>
                    <a:pt x="34" y="16"/>
                  </a:cubicBezTo>
                  <a:cubicBezTo>
                    <a:pt x="46" y="20"/>
                    <a:pt x="59" y="21"/>
                    <a:pt x="74" y="21"/>
                  </a:cubicBezTo>
                  <a:cubicBezTo>
                    <a:pt x="89" y="21"/>
                    <a:pt x="102" y="19"/>
                    <a:pt x="115" y="15"/>
                  </a:cubicBezTo>
                  <a:cubicBezTo>
                    <a:pt x="122" y="12"/>
                    <a:pt x="134" y="7"/>
                    <a:pt x="148" y="0"/>
                  </a:cubicBezTo>
                  <a:lnTo>
                    <a:pt x="148" y="9"/>
                  </a:lnTo>
                  <a:cubicBezTo>
                    <a:pt x="136" y="17"/>
                    <a:pt x="129" y="21"/>
                    <a:pt x="125" y="23"/>
                  </a:cubicBezTo>
                  <a:cubicBezTo>
                    <a:pt x="122" y="25"/>
                    <a:pt x="118" y="27"/>
                    <a:pt x="112" y="29"/>
                  </a:cubicBezTo>
                  <a:cubicBezTo>
                    <a:pt x="104" y="32"/>
                    <a:pt x="96" y="34"/>
                    <a:pt x="88" y="35"/>
                  </a:cubicBezTo>
                  <a:cubicBezTo>
                    <a:pt x="83" y="36"/>
                    <a:pt x="79" y="36"/>
                    <a:pt x="75" y="36"/>
                  </a:cubicBezTo>
                  <a:cubicBezTo>
                    <a:pt x="59" y="36"/>
                    <a:pt x="46" y="34"/>
                    <a:pt x="34" y="29"/>
                  </a:cubicBezTo>
                  <a:cubicBezTo>
                    <a:pt x="26" y="26"/>
                    <a:pt x="15" y="19"/>
                    <a:pt x="0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/>
            <p:cNvSpPr>
              <a:spLocks noEditPoints="1"/>
            </p:cNvSpPr>
            <p:nvPr/>
          </p:nvSpPr>
          <p:spPr bwMode="auto">
            <a:xfrm>
              <a:off x="1054" y="1652"/>
              <a:ext cx="67" cy="78"/>
            </a:xfrm>
            <a:custGeom>
              <a:avLst/>
              <a:gdLst>
                <a:gd name="T0" fmla="*/ 56 w 113"/>
                <a:gd name="T1" fmla="*/ 27 h 131"/>
                <a:gd name="T2" fmla="*/ 56 w 113"/>
                <a:gd name="T3" fmla="*/ 27 h 131"/>
                <a:gd name="T4" fmla="*/ 64 w 113"/>
                <a:gd name="T5" fmla="*/ 8 h 131"/>
                <a:gd name="T6" fmla="*/ 83 w 113"/>
                <a:gd name="T7" fmla="*/ 0 h 131"/>
                <a:gd name="T8" fmla="*/ 103 w 113"/>
                <a:gd name="T9" fmla="*/ 8 h 131"/>
                <a:gd name="T10" fmla="*/ 110 w 113"/>
                <a:gd name="T11" fmla="*/ 27 h 131"/>
                <a:gd name="T12" fmla="*/ 103 w 113"/>
                <a:gd name="T13" fmla="*/ 47 h 131"/>
                <a:gd name="T14" fmla="*/ 83 w 113"/>
                <a:gd name="T15" fmla="*/ 55 h 131"/>
                <a:gd name="T16" fmla="*/ 64 w 113"/>
                <a:gd name="T17" fmla="*/ 47 h 131"/>
                <a:gd name="T18" fmla="*/ 56 w 113"/>
                <a:gd name="T19" fmla="*/ 27 h 131"/>
                <a:gd name="T20" fmla="*/ 56 w 113"/>
                <a:gd name="T21" fmla="*/ 27 h 131"/>
                <a:gd name="T22" fmla="*/ 0 w 113"/>
                <a:gd name="T23" fmla="*/ 39 h 131"/>
                <a:gd name="T24" fmla="*/ 0 w 113"/>
                <a:gd name="T25" fmla="*/ 39 h 131"/>
                <a:gd name="T26" fmla="*/ 0 w 113"/>
                <a:gd name="T27" fmla="*/ 30 h 131"/>
                <a:gd name="T28" fmla="*/ 113 w 113"/>
                <a:gd name="T29" fmla="*/ 92 h 131"/>
                <a:gd name="T30" fmla="*/ 113 w 113"/>
                <a:gd name="T31" fmla="*/ 101 h 131"/>
                <a:gd name="T32" fmla="*/ 0 w 113"/>
                <a:gd name="T33" fmla="*/ 39 h 131"/>
                <a:gd name="T34" fmla="*/ 46 w 113"/>
                <a:gd name="T35" fmla="*/ 104 h 131"/>
                <a:gd name="T36" fmla="*/ 46 w 113"/>
                <a:gd name="T37" fmla="*/ 104 h 131"/>
                <a:gd name="T38" fmla="*/ 41 w 113"/>
                <a:gd name="T39" fmla="*/ 92 h 131"/>
                <a:gd name="T40" fmla="*/ 30 w 113"/>
                <a:gd name="T41" fmla="*/ 88 h 131"/>
                <a:gd name="T42" fmla="*/ 18 w 113"/>
                <a:gd name="T43" fmla="*/ 92 h 131"/>
                <a:gd name="T44" fmla="*/ 14 w 113"/>
                <a:gd name="T45" fmla="*/ 104 h 131"/>
                <a:gd name="T46" fmla="*/ 18 w 113"/>
                <a:gd name="T47" fmla="*/ 115 h 131"/>
                <a:gd name="T48" fmla="*/ 30 w 113"/>
                <a:gd name="T49" fmla="*/ 120 h 131"/>
                <a:gd name="T50" fmla="*/ 41 w 113"/>
                <a:gd name="T51" fmla="*/ 115 h 131"/>
                <a:gd name="T52" fmla="*/ 46 w 113"/>
                <a:gd name="T53" fmla="*/ 104 h 131"/>
                <a:gd name="T54" fmla="*/ 46 w 113"/>
                <a:gd name="T55" fmla="*/ 104 h 131"/>
                <a:gd name="T56" fmla="*/ 3 w 113"/>
                <a:gd name="T57" fmla="*/ 104 h 131"/>
                <a:gd name="T58" fmla="*/ 3 w 113"/>
                <a:gd name="T59" fmla="*/ 104 h 131"/>
                <a:gd name="T60" fmla="*/ 11 w 113"/>
                <a:gd name="T61" fmla="*/ 84 h 131"/>
                <a:gd name="T62" fmla="*/ 30 w 113"/>
                <a:gd name="T63" fmla="*/ 77 h 131"/>
                <a:gd name="T64" fmla="*/ 49 w 113"/>
                <a:gd name="T65" fmla="*/ 84 h 131"/>
                <a:gd name="T66" fmla="*/ 57 w 113"/>
                <a:gd name="T67" fmla="*/ 104 h 131"/>
                <a:gd name="T68" fmla="*/ 49 w 113"/>
                <a:gd name="T69" fmla="*/ 123 h 131"/>
                <a:gd name="T70" fmla="*/ 30 w 113"/>
                <a:gd name="T71" fmla="*/ 131 h 131"/>
                <a:gd name="T72" fmla="*/ 11 w 113"/>
                <a:gd name="T73" fmla="*/ 123 h 131"/>
                <a:gd name="T74" fmla="*/ 3 w 113"/>
                <a:gd name="T75" fmla="*/ 104 h 131"/>
                <a:gd name="T76" fmla="*/ 3 w 113"/>
                <a:gd name="T77" fmla="*/ 104 h 131"/>
                <a:gd name="T78" fmla="*/ 99 w 113"/>
                <a:gd name="T79" fmla="*/ 27 h 131"/>
                <a:gd name="T80" fmla="*/ 99 w 113"/>
                <a:gd name="T81" fmla="*/ 27 h 131"/>
                <a:gd name="T82" fmla="*/ 95 w 113"/>
                <a:gd name="T83" fmla="*/ 16 h 131"/>
                <a:gd name="T84" fmla="*/ 83 w 113"/>
                <a:gd name="T85" fmla="*/ 11 h 131"/>
                <a:gd name="T86" fmla="*/ 72 w 113"/>
                <a:gd name="T87" fmla="*/ 16 h 131"/>
                <a:gd name="T88" fmla="*/ 67 w 113"/>
                <a:gd name="T89" fmla="*/ 27 h 131"/>
                <a:gd name="T90" fmla="*/ 72 w 113"/>
                <a:gd name="T91" fmla="*/ 39 h 131"/>
                <a:gd name="T92" fmla="*/ 83 w 113"/>
                <a:gd name="T93" fmla="*/ 43 h 131"/>
                <a:gd name="T94" fmla="*/ 95 w 113"/>
                <a:gd name="T95" fmla="*/ 39 h 131"/>
                <a:gd name="T96" fmla="*/ 99 w 113"/>
                <a:gd name="T97" fmla="*/ 27 h 131"/>
                <a:gd name="T98" fmla="*/ 99 w 113"/>
                <a:gd name="T99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131">
                  <a:moveTo>
                    <a:pt x="56" y="27"/>
                  </a:moveTo>
                  <a:lnTo>
                    <a:pt x="56" y="27"/>
                  </a:lnTo>
                  <a:cubicBezTo>
                    <a:pt x="56" y="20"/>
                    <a:pt x="59" y="14"/>
                    <a:pt x="64" y="8"/>
                  </a:cubicBezTo>
                  <a:cubicBezTo>
                    <a:pt x="70" y="3"/>
                    <a:pt x="76" y="0"/>
                    <a:pt x="83" y="0"/>
                  </a:cubicBezTo>
                  <a:cubicBezTo>
                    <a:pt x="91" y="0"/>
                    <a:pt x="97" y="3"/>
                    <a:pt x="103" y="8"/>
                  </a:cubicBezTo>
                  <a:cubicBezTo>
                    <a:pt x="108" y="14"/>
                    <a:pt x="110" y="20"/>
                    <a:pt x="110" y="27"/>
                  </a:cubicBezTo>
                  <a:cubicBezTo>
                    <a:pt x="110" y="35"/>
                    <a:pt x="108" y="41"/>
                    <a:pt x="103" y="47"/>
                  </a:cubicBezTo>
                  <a:cubicBezTo>
                    <a:pt x="97" y="52"/>
                    <a:pt x="91" y="55"/>
                    <a:pt x="83" y="55"/>
                  </a:cubicBezTo>
                  <a:cubicBezTo>
                    <a:pt x="76" y="55"/>
                    <a:pt x="70" y="52"/>
                    <a:pt x="64" y="47"/>
                  </a:cubicBezTo>
                  <a:cubicBezTo>
                    <a:pt x="59" y="41"/>
                    <a:pt x="56" y="35"/>
                    <a:pt x="56" y="27"/>
                  </a:cubicBezTo>
                  <a:lnTo>
                    <a:pt x="56" y="27"/>
                  </a:lnTo>
                  <a:close/>
                  <a:moveTo>
                    <a:pt x="0" y="39"/>
                  </a:moveTo>
                  <a:lnTo>
                    <a:pt x="0" y="39"/>
                  </a:lnTo>
                  <a:lnTo>
                    <a:pt x="0" y="30"/>
                  </a:lnTo>
                  <a:lnTo>
                    <a:pt x="113" y="92"/>
                  </a:lnTo>
                  <a:lnTo>
                    <a:pt x="113" y="101"/>
                  </a:lnTo>
                  <a:lnTo>
                    <a:pt x="0" y="39"/>
                  </a:lnTo>
                  <a:close/>
                  <a:moveTo>
                    <a:pt x="46" y="104"/>
                  </a:moveTo>
                  <a:lnTo>
                    <a:pt x="46" y="104"/>
                  </a:lnTo>
                  <a:cubicBezTo>
                    <a:pt x="46" y="99"/>
                    <a:pt x="44" y="95"/>
                    <a:pt x="41" y="92"/>
                  </a:cubicBezTo>
                  <a:cubicBezTo>
                    <a:pt x="38" y="89"/>
                    <a:pt x="34" y="88"/>
                    <a:pt x="30" y="88"/>
                  </a:cubicBezTo>
                  <a:cubicBezTo>
                    <a:pt x="25" y="88"/>
                    <a:pt x="22" y="89"/>
                    <a:pt x="18" y="92"/>
                  </a:cubicBezTo>
                  <a:cubicBezTo>
                    <a:pt x="15" y="95"/>
                    <a:pt x="14" y="99"/>
                    <a:pt x="14" y="104"/>
                  </a:cubicBezTo>
                  <a:cubicBezTo>
                    <a:pt x="14" y="108"/>
                    <a:pt x="15" y="112"/>
                    <a:pt x="18" y="115"/>
                  </a:cubicBezTo>
                  <a:cubicBezTo>
                    <a:pt x="21" y="118"/>
                    <a:pt x="25" y="120"/>
                    <a:pt x="30" y="120"/>
                  </a:cubicBezTo>
                  <a:cubicBezTo>
                    <a:pt x="34" y="120"/>
                    <a:pt x="38" y="118"/>
                    <a:pt x="41" y="115"/>
                  </a:cubicBezTo>
                  <a:cubicBezTo>
                    <a:pt x="44" y="112"/>
                    <a:pt x="46" y="108"/>
                    <a:pt x="46" y="104"/>
                  </a:cubicBezTo>
                  <a:lnTo>
                    <a:pt x="46" y="104"/>
                  </a:lnTo>
                  <a:close/>
                  <a:moveTo>
                    <a:pt x="3" y="104"/>
                  </a:moveTo>
                  <a:lnTo>
                    <a:pt x="3" y="104"/>
                  </a:lnTo>
                  <a:cubicBezTo>
                    <a:pt x="3" y="96"/>
                    <a:pt x="5" y="90"/>
                    <a:pt x="11" y="84"/>
                  </a:cubicBezTo>
                  <a:cubicBezTo>
                    <a:pt x="16" y="79"/>
                    <a:pt x="22" y="77"/>
                    <a:pt x="30" y="77"/>
                  </a:cubicBezTo>
                  <a:cubicBezTo>
                    <a:pt x="37" y="77"/>
                    <a:pt x="44" y="79"/>
                    <a:pt x="49" y="84"/>
                  </a:cubicBezTo>
                  <a:cubicBezTo>
                    <a:pt x="54" y="90"/>
                    <a:pt x="57" y="96"/>
                    <a:pt x="57" y="104"/>
                  </a:cubicBezTo>
                  <a:cubicBezTo>
                    <a:pt x="57" y="111"/>
                    <a:pt x="54" y="117"/>
                    <a:pt x="49" y="123"/>
                  </a:cubicBezTo>
                  <a:cubicBezTo>
                    <a:pt x="44" y="128"/>
                    <a:pt x="37" y="131"/>
                    <a:pt x="30" y="131"/>
                  </a:cubicBezTo>
                  <a:cubicBezTo>
                    <a:pt x="22" y="131"/>
                    <a:pt x="16" y="128"/>
                    <a:pt x="11" y="123"/>
                  </a:cubicBezTo>
                  <a:cubicBezTo>
                    <a:pt x="5" y="117"/>
                    <a:pt x="3" y="111"/>
                    <a:pt x="3" y="104"/>
                  </a:cubicBezTo>
                  <a:lnTo>
                    <a:pt x="3" y="104"/>
                  </a:lnTo>
                  <a:close/>
                  <a:moveTo>
                    <a:pt x="99" y="27"/>
                  </a:moveTo>
                  <a:lnTo>
                    <a:pt x="99" y="27"/>
                  </a:lnTo>
                  <a:cubicBezTo>
                    <a:pt x="99" y="23"/>
                    <a:pt x="98" y="19"/>
                    <a:pt x="95" y="16"/>
                  </a:cubicBezTo>
                  <a:cubicBezTo>
                    <a:pt x="92" y="13"/>
                    <a:pt x="88" y="11"/>
                    <a:pt x="83" y="11"/>
                  </a:cubicBezTo>
                  <a:cubicBezTo>
                    <a:pt x="79" y="11"/>
                    <a:pt x="75" y="13"/>
                    <a:pt x="72" y="16"/>
                  </a:cubicBezTo>
                  <a:cubicBezTo>
                    <a:pt x="69" y="19"/>
                    <a:pt x="67" y="23"/>
                    <a:pt x="67" y="27"/>
                  </a:cubicBezTo>
                  <a:cubicBezTo>
                    <a:pt x="67" y="32"/>
                    <a:pt x="69" y="36"/>
                    <a:pt x="72" y="39"/>
                  </a:cubicBezTo>
                  <a:cubicBezTo>
                    <a:pt x="75" y="42"/>
                    <a:pt x="79" y="43"/>
                    <a:pt x="83" y="43"/>
                  </a:cubicBezTo>
                  <a:cubicBezTo>
                    <a:pt x="88" y="43"/>
                    <a:pt x="92" y="42"/>
                    <a:pt x="95" y="39"/>
                  </a:cubicBezTo>
                  <a:cubicBezTo>
                    <a:pt x="98" y="36"/>
                    <a:pt x="99" y="32"/>
                    <a:pt x="99" y="27"/>
                  </a:cubicBezTo>
                  <a:lnTo>
                    <a:pt x="99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/>
            <p:cNvSpPr>
              <a:spLocks/>
            </p:cNvSpPr>
            <p:nvPr/>
          </p:nvSpPr>
          <p:spPr bwMode="auto">
            <a:xfrm>
              <a:off x="1051" y="1623"/>
              <a:ext cx="88" cy="21"/>
            </a:xfrm>
            <a:custGeom>
              <a:avLst/>
              <a:gdLst>
                <a:gd name="T0" fmla="*/ 148 w 148"/>
                <a:gd name="T1" fmla="*/ 36 h 36"/>
                <a:gd name="T2" fmla="*/ 148 w 148"/>
                <a:gd name="T3" fmla="*/ 36 h 36"/>
                <a:gd name="T4" fmla="*/ 113 w 148"/>
                <a:gd name="T5" fmla="*/ 20 h 36"/>
                <a:gd name="T6" fmla="*/ 74 w 148"/>
                <a:gd name="T7" fmla="*/ 15 h 36"/>
                <a:gd name="T8" fmla="*/ 33 w 148"/>
                <a:gd name="T9" fmla="*/ 21 h 36"/>
                <a:gd name="T10" fmla="*/ 0 w 148"/>
                <a:gd name="T11" fmla="*/ 36 h 36"/>
                <a:gd name="T12" fmla="*/ 0 w 148"/>
                <a:gd name="T13" fmla="*/ 27 h 36"/>
                <a:gd name="T14" fmla="*/ 23 w 148"/>
                <a:gd name="T15" fmla="*/ 12 h 36"/>
                <a:gd name="T16" fmla="*/ 35 w 148"/>
                <a:gd name="T17" fmla="*/ 7 h 36"/>
                <a:gd name="T18" fmla="*/ 55 w 148"/>
                <a:gd name="T19" fmla="*/ 2 h 36"/>
                <a:gd name="T20" fmla="*/ 73 w 148"/>
                <a:gd name="T21" fmla="*/ 0 h 36"/>
                <a:gd name="T22" fmla="*/ 114 w 148"/>
                <a:gd name="T23" fmla="*/ 7 h 36"/>
                <a:gd name="T24" fmla="*/ 148 w 148"/>
                <a:gd name="T25" fmla="*/ 26 h 36"/>
                <a:gd name="T26" fmla="*/ 148 w 148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36">
                  <a:moveTo>
                    <a:pt x="148" y="36"/>
                  </a:moveTo>
                  <a:lnTo>
                    <a:pt x="148" y="36"/>
                  </a:lnTo>
                  <a:cubicBezTo>
                    <a:pt x="132" y="28"/>
                    <a:pt x="120" y="23"/>
                    <a:pt x="113" y="20"/>
                  </a:cubicBezTo>
                  <a:cubicBezTo>
                    <a:pt x="102" y="17"/>
                    <a:pt x="89" y="15"/>
                    <a:pt x="74" y="15"/>
                  </a:cubicBezTo>
                  <a:cubicBezTo>
                    <a:pt x="59" y="15"/>
                    <a:pt x="45" y="17"/>
                    <a:pt x="33" y="21"/>
                  </a:cubicBezTo>
                  <a:cubicBezTo>
                    <a:pt x="25" y="24"/>
                    <a:pt x="14" y="29"/>
                    <a:pt x="0" y="36"/>
                  </a:cubicBezTo>
                  <a:lnTo>
                    <a:pt x="0" y="27"/>
                  </a:lnTo>
                  <a:cubicBezTo>
                    <a:pt x="12" y="19"/>
                    <a:pt x="20" y="14"/>
                    <a:pt x="23" y="12"/>
                  </a:cubicBezTo>
                  <a:cubicBezTo>
                    <a:pt x="26" y="11"/>
                    <a:pt x="30" y="9"/>
                    <a:pt x="35" y="7"/>
                  </a:cubicBezTo>
                  <a:cubicBezTo>
                    <a:pt x="42" y="4"/>
                    <a:pt x="48" y="3"/>
                    <a:pt x="55" y="2"/>
                  </a:cubicBezTo>
                  <a:cubicBezTo>
                    <a:pt x="61" y="1"/>
                    <a:pt x="67" y="0"/>
                    <a:pt x="73" y="0"/>
                  </a:cubicBezTo>
                  <a:cubicBezTo>
                    <a:pt x="88" y="0"/>
                    <a:pt x="102" y="2"/>
                    <a:pt x="114" y="7"/>
                  </a:cubicBezTo>
                  <a:cubicBezTo>
                    <a:pt x="122" y="10"/>
                    <a:pt x="133" y="17"/>
                    <a:pt x="148" y="26"/>
                  </a:cubicBezTo>
                  <a:lnTo>
                    <a:pt x="148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/>
            <p:cNvSpPr>
              <a:spLocks/>
            </p:cNvSpPr>
            <p:nvPr/>
          </p:nvSpPr>
          <p:spPr bwMode="auto">
            <a:xfrm>
              <a:off x="4424" y="1848"/>
              <a:ext cx="11" cy="58"/>
            </a:xfrm>
            <a:custGeom>
              <a:avLst/>
              <a:gdLst>
                <a:gd name="T0" fmla="*/ 18 w 18"/>
                <a:gd name="T1" fmla="*/ 96 h 96"/>
                <a:gd name="T2" fmla="*/ 18 w 18"/>
                <a:gd name="T3" fmla="*/ 96 h 96"/>
                <a:gd name="T4" fmla="*/ 0 w 18"/>
                <a:gd name="T5" fmla="*/ 96 h 96"/>
                <a:gd name="T6" fmla="*/ 0 w 18"/>
                <a:gd name="T7" fmla="*/ 0 h 96"/>
                <a:gd name="T8" fmla="*/ 18 w 18"/>
                <a:gd name="T9" fmla="*/ 0 h 96"/>
                <a:gd name="T10" fmla="*/ 18 w 18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6">
                  <a:moveTo>
                    <a:pt x="18" y="96"/>
                  </a:moveTo>
                  <a:lnTo>
                    <a:pt x="1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1"/>
            <p:cNvSpPr>
              <a:spLocks noEditPoints="1"/>
            </p:cNvSpPr>
            <p:nvPr/>
          </p:nvSpPr>
          <p:spPr bwMode="auto">
            <a:xfrm>
              <a:off x="4444" y="1862"/>
              <a:ext cx="39" cy="45"/>
            </a:xfrm>
            <a:custGeom>
              <a:avLst/>
              <a:gdLst>
                <a:gd name="T0" fmla="*/ 43 w 66"/>
                <a:gd name="T1" fmla="*/ 38 h 75"/>
                <a:gd name="T2" fmla="*/ 43 w 66"/>
                <a:gd name="T3" fmla="*/ 38 h 75"/>
                <a:gd name="T4" fmla="*/ 40 w 66"/>
                <a:gd name="T5" fmla="*/ 40 h 75"/>
                <a:gd name="T6" fmla="*/ 35 w 66"/>
                <a:gd name="T7" fmla="*/ 42 h 75"/>
                <a:gd name="T8" fmla="*/ 31 w 66"/>
                <a:gd name="T9" fmla="*/ 42 h 75"/>
                <a:gd name="T10" fmla="*/ 22 w 66"/>
                <a:gd name="T11" fmla="*/ 45 h 75"/>
                <a:gd name="T12" fmla="*/ 18 w 66"/>
                <a:gd name="T13" fmla="*/ 53 h 75"/>
                <a:gd name="T14" fmla="*/ 21 w 66"/>
                <a:gd name="T15" fmla="*/ 60 h 75"/>
                <a:gd name="T16" fmla="*/ 27 w 66"/>
                <a:gd name="T17" fmla="*/ 62 h 75"/>
                <a:gd name="T18" fmla="*/ 38 w 66"/>
                <a:gd name="T19" fmla="*/ 58 h 75"/>
                <a:gd name="T20" fmla="*/ 43 w 66"/>
                <a:gd name="T21" fmla="*/ 45 h 75"/>
                <a:gd name="T22" fmla="*/ 43 w 66"/>
                <a:gd name="T23" fmla="*/ 38 h 75"/>
                <a:gd name="T24" fmla="*/ 32 w 66"/>
                <a:gd name="T25" fmla="*/ 30 h 75"/>
                <a:gd name="T26" fmla="*/ 32 w 66"/>
                <a:gd name="T27" fmla="*/ 30 h 75"/>
                <a:gd name="T28" fmla="*/ 39 w 66"/>
                <a:gd name="T29" fmla="*/ 28 h 75"/>
                <a:gd name="T30" fmla="*/ 43 w 66"/>
                <a:gd name="T31" fmla="*/ 23 h 75"/>
                <a:gd name="T32" fmla="*/ 40 w 66"/>
                <a:gd name="T33" fmla="*/ 17 h 75"/>
                <a:gd name="T34" fmla="*/ 32 w 66"/>
                <a:gd name="T35" fmla="*/ 15 h 75"/>
                <a:gd name="T36" fmla="*/ 22 w 66"/>
                <a:gd name="T37" fmla="*/ 19 h 75"/>
                <a:gd name="T38" fmla="*/ 20 w 66"/>
                <a:gd name="T39" fmla="*/ 25 h 75"/>
                <a:gd name="T40" fmla="*/ 2 w 66"/>
                <a:gd name="T41" fmla="*/ 25 h 75"/>
                <a:gd name="T42" fmla="*/ 7 w 66"/>
                <a:gd name="T43" fmla="*/ 10 h 75"/>
                <a:gd name="T44" fmla="*/ 32 w 66"/>
                <a:gd name="T45" fmla="*/ 0 h 75"/>
                <a:gd name="T46" fmla="*/ 53 w 66"/>
                <a:gd name="T47" fmla="*/ 5 h 75"/>
                <a:gd name="T48" fmla="*/ 62 w 66"/>
                <a:gd name="T49" fmla="*/ 22 h 75"/>
                <a:gd name="T50" fmla="*/ 62 w 66"/>
                <a:gd name="T51" fmla="*/ 55 h 75"/>
                <a:gd name="T52" fmla="*/ 62 w 66"/>
                <a:gd name="T53" fmla="*/ 63 h 75"/>
                <a:gd name="T54" fmla="*/ 63 w 66"/>
                <a:gd name="T55" fmla="*/ 68 h 75"/>
                <a:gd name="T56" fmla="*/ 66 w 66"/>
                <a:gd name="T57" fmla="*/ 70 h 75"/>
                <a:gd name="T58" fmla="*/ 66 w 66"/>
                <a:gd name="T59" fmla="*/ 73 h 75"/>
                <a:gd name="T60" fmla="*/ 46 w 66"/>
                <a:gd name="T61" fmla="*/ 73 h 75"/>
                <a:gd name="T62" fmla="*/ 45 w 66"/>
                <a:gd name="T63" fmla="*/ 69 h 75"/>
                <a:gd name="T64" fmla="*/ 44 w 66"/>
                <a:gd name="T65" fmla="*/ 65 h 75"/>
                <a:gd name="T66" fmla="*/ 35 w 66"/>
                <a:gd name="T67" fmla="*/ 72 h 75"/>
                <a:gd name="T68" fmla="*/ 22 w 66"/>
                <a:gd name="T69" fmla="*/ 75 h 75"/>
                <a:gd name="T70" fmla="*/ 6 w 66"/>
                <a:gd name="T71" fmla="*/ 70 h 75"/>
                <a:gd name="T72" fmla="*/ 0 w 66"/>
                <a:gd name="T73" fmla="*/ 54 h 75"/>
                <a:gd name="T74" fmla="*/ 10 w 66"/>
                <a:gd name="T75" fmla="*/ 35 h 75"/>
                <a:gd name="T76" fmla="*/ 26 w 66"/>
                <a:gd name="T77" fmla="*/ 31 h 75"/>
                <a:gd name="T78" fmla="*/ 32 w 66"/>
                <a:gd name="T79" fmla="*/ 30 h 75"/>
                <a:gd name="T80" fmla="*/ 33 w 66"/>
                <a:gd name="T81" fmla="*/ 0 h 75"/>
                <a:gd name="T82" fmla="*/ 33 w 66"/>
                <a:gd name="T83" fmla="*/ 0 h 75"/>
                <a:gd name="T84" fmla="*/ 33 w 66"/>
                <a:gd name="T8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75">
                  <a:moveTo>
                    <a:pt x="43" y="38"/>
                  </a:moveTo>
                  <a:lnTo>
                    <a:pt x="43" y="38"/>
                  </a:lnTo>
                  <a:cubicBezTo>
                    <a:pt x="42" y="39"/>
                    <a:pt x="41" y="40"/>
                    <a:pt x="40" y="40"/>
                  </a:cubicBezTo>
                  <a:cubicBezTo>
                    <a:pt x="39" y="41"/>
                    <a:pt x="37" y="41"/>
                    <a:pt x="35" y="42"/>
                  </a:cubicBezTo>
                  <a:lnTo>
                    <a:pt x="31" y="42"/>
                  </a:lnTo>
                  <a:cubicBezTo>
                    <a:pt x="27" y="43"/>
                    <a:pt x="24" y="44"/>
                    <a:pt x="22" y="45"/>
                  </a:cubicBezTo>
                  <a:cubicBezTo>
                    <a:pt x="20" y="47"/>
                    <a:pt x="18" y="49"/>
                    <a:pt x="18" y="53"/>
                  </a:cubicBezTo>
                  <a:cubicBezTo>
                    <a:pt x="18" y="56"/>
                    <a:pt x="19" y="58"/>
                    <a:pt x="21" y="60"/>
                  </a:cubicBezTo>
                  <a:cubicBezTo>
                    <a:pt x="23" y="61"/>
                    <a:pt x="25" y="62"/>
                    <a:pt x="27" y="62"/>
                  </a:cubicBezTo>
                  <a:cubicBezTo>
                    <a:pt x="31" y="62"/>
                    <a:pt x="35" y="61"/>
                    <a:pt x="38" y="58"/>
                  </a:cubicBezTo>
                  <a:cubicBezTo>
                    <a:pt x="42" y="56"/>
                    <a:pt x="43" y="52"/>
                    <a:pt x="43" y="45"/>
                  </a:cubicBezTo>
                  <a:lnTo>
                    <a:pt x="43" y="38"/>
                  </a:lnTo>
                  <a:close/>
                  <a:moveTo>
                    <a:pt x="32" y="30"/>
                  </a:moveTo>
                  <a:lnTo>
                    <a:pt x="32" y="30"/>
                  </a:lnTo>
                  <a:cubicBezTo>
                    <a:pt x="36" y="29"/>
                    <a:pt x="38" y="29"/>
                    <a:pt x="39" y="28"/>
                  </a:cubicBezTo>
                  <a:cubicBezTo>
                    <a:pt x="42" y="27"/>
                    <a:pt x="43" y="25"/>
                    <a:pt x="43" y="23"/>
                  </a:cubicBezTo>
                  <a:cubicBezTo>
                    <a:pt x="43" y="20"/>
                    <a:pt x="42" y="18"/>
                    <a:pt x="40" y="17"/>
                  </a:cubicBezTo>
                  <a:cubicBezTo>
                    <a:pt x="38" y="16"/>
                    <a:pt x="35" y="15"/>
                    <a:pt x="32" y="15"/>
                  </a:cubicBezTo>
                  <a:cubicBezTo>
                    <a:pt x="27" y="15"/>
                    <a:pt x="24" y="16"/>
                    <a:pt x="22" y="19"/>
                  </a:cubicBezTo>
                  <a:cubicBezTo>
                    <a:pt x="21" y="20"/>
                    <a:pt x="20" y="22"/>
                    <a:pt x="20" y="25"/>
                  </a:cubicBezTo>
                  <a:lnTo>
                    <a:pt x="2" y="25"/>
                  </a:lnTo>
                  <a:cubicBezTo>
                    <a:pt x="2" y="19"/>
                    <a:pt x="4" y="14"/>
                    <a:pt x="7" y="10"/>
                  </a:cubicBezTo>
                  <a:cubicBezTo>
                    <a:pt x="12" y="4"/>
                    <a:pt x="20" y="0"/>
                    <a:pt x="32" y="0"/>
                  </a:cubicBezTo>
                  <a:cubicBezTo>
                    <a:pt x="40" y="0"/>
                    <a:pt x="47" y="2"/>
                    <a:pt x="53" y="5"/>
                  </a:cubicBezTo>
                  <a:cubicBezTo>
                    <a:pt x="59" y="8"/>
                    <a:pt x="62" y="14"/>
                    <a:pt x="62" y="22"/>
                  </a:cubicBezTo>
                  <a:lnTo>
                    <a:pt x="62" y="55"/>
                  </a:lnTo>
                  <a:cubicBezTo>
                    <a:pt x="62" y="57"/>
                    <a:pt x="62" y="60"/>
                    <a:pt x="62" y="63"/>
                  </a:cubicBezTo>
                  <a:cubicBezTo>
                    <a:pt x="62" y="66"/>
                    <a:pt x="63" y="67"/>
                    <a:pt x="63" y="68"/>
                  </a:cubicBezTo>
                  <a:cubicBezTo>
                    <a:pt x="64" y="69"/>
                    <a:pt x="65" y="70"/>
                    <a:pt x="66" y="70"/>
                  </a:cubicBezTo>
                  <a:lnTo>
                    <a:pt x="66" y="73"/>
                  </a:lnTo>
                  <a:lnTo>
                    <a:pt x="46" y="73"/>
                  </a:lnTo>
                  <a:cubicBezTo>
                    <a:pt x="45" y="71"/>
                    <a:pt x="45" y="70"/>
                    <a:pt x="45" y="69"/>
                  </a:cubicBezTo>
                  <a:cubicBezTo>
                    <a:pt x="44" y="68"/>
                    <a:pt x="44" y="66"/>
                    <a:pt x="44" y="65"/>
                  </a:cubicBezTo>
                  <a:cubicBezTo>
                    <a:pt x="41" y="67"/>
                    <a:pt x="39" y="70"/>
                    <a:pt x="35" y="72"/>
                  </a:cubicBezTo>
                  <a:cubicBezTo>
                    <a:pt x="31" y="74"/>
                    <a:pt x="27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2" y="66"/>
                    <a:pt x="0" y="61"/>
                    <a:pt x="0" y="54"/>
                  </a:cubicBezTo>
                  <a:cubicBezTo>
                    <a:pt x="0" y="45"/>
                    <a:pt x="3" y="39"/>
                    <a:pt x="10" y="35"/>
                  </a:cubicBezTo>
                  <a:cubicBezTo>
                    <a:pt x="13" y="33"/>
                    <a:pt x="19" y="32"/>
                    <a:pt x="26" y="31"/>
                  </a:cubicBezTo>
                  <a:lnTo>
                    <a:pt x="32" y="30"/>
                  </a:lnTo>
                  <a:close/>
                  <a:moveTo>
                    <a:pt x="33" y="0"/>
                  </a:move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2"/>
            <p:cNvSpPr>
              <a:spLocks noEditPoints="1"/>
            </p:cNvSpPr>
            <p:nvPr/>
          </p:nvSpPr>
          <p:spPr bwMode="auto">
            <a:xfrm>
              <a:off x="4491" y="1862"/>
              <a:ext cx="38" cy="44"/>
            </a:xfrm>
            <a:custGeom>
              <a:avLst/>
              <a:gdLst>
                <a:gd name="T0" fmla="*/ 39 w 64"/>
                <a:gd name="T1" fmla="*/ 0 h 73"/>
                <a:gd name="T2" fmla="*/ 39 w 64"/>
                <a:gd name="T3" fmla="*/ 0 h 73"/>
                <a:gd name="T4" fmla="*/ 57 w 64"/>
                <a:gd name="T5" fmla="*/ 6 h 73"/>
                <a:gd name="T6" fmla="*/ 64 w 64"/>
                <a:gd name="T7" fmla="*/ 25 h 73"/>
                <a:gd name="T8" fmla="*/ 64 w 64"/>
                <a:gd name="T9" fmla="*/ 73 h 73"/>
                <a:gd name="T10" fmla="*/ 45 w 64"/>
                <a:gd name="T11" fmla="*/ 73 h 73"/>
                <a:gd name="T12" fmla="*/ 45 w 64"/>
                <a:gd name="T13" fmla="*/ 30 h 73"/>
                <a:gd name="T14" fmla="*/ 43 w 64"/>
                <a:gd name="T15" fmla="*/ 21 h 73"/>
                <a:gd name="T16" fmla="*/ 33 w 64"/>
                <a:gd name="T17" fmla="*/ 16 h 73"/>
                <a:gd name="T18" fmla="*/ 20 w 64"/>
                <a:gd name="T19" fmla="*/ 24 h 73"/>
                <a:gd name="T20" fmla="*/ 18 w 64"/>
                <a:gd name="T21" fmla="*/ 35 h 73"/>
                <a:gd name="T22" fmla="*/ 18 w 64"/>
                <a:gd name="T23" fmla="*/ 73 h 73"/>
                <a:gd name="T24" fmla="*/ 0 w 64"/>
                <a:gd name="T25" fmla="*/ 73 h 73"/>
                <a:gd name="T26" fmla="*/ 0 w 64"/>
                <a:gd name="T27" fmla="*/ 2 h 73"/>
                <a:gd name="T28" fmla="*/ 17 w 64"/>
                <a:gd name="T29" fmla="*/ 2 h 73"/>
                <a:gd name="T30" fmla="*/ 17 w 64"/>
                <a:gd name="T31" fmla="*/ 13 h 73"/>
                <a:gd name="T32" fmla="*/ 24 w 64"/>
                <a:gd name="T33" fmla="*/ 5 h 73"/>
                <a:gd name="T34" fmla="*/ 39 w 64"/>
                <a:gd name="T35" fmla="*/ 0 h 73"/>
                <a:gd name="T36" fmla="*/ 39 w 64"/>
                <a:gd name="T37" fmla="*/ 0 h 73"/>
                <a:gd name="T38" fmla="*/ 32 w 64"/>
                <a:gd name="T39" fmla="*/ 0 h 73"/>
                <a:gd name="T40" fmla="*/ 32 w 64"/>
                <a:gd name="T41" fmla="*/ 0 h 73"/>
                <a:gd name="T42" fmla="*/ 32 w 64"/>
                <a:gd name="T4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73">
                  <a:moveTo>
                    <a:pt x="39" y="0"/>
                  </a:moveTo>
                  <a:lnTo>
                    <a:pt x="39" y="0"/>
                  </a:lnTo>
                  <a:cubicBezTo>
                    <a:pt x="46" y="0"/>
                    <a:pt x="52" y="2"/>
                    <a:pt x="57" y="6"/>
                  </a:cubicBezTo>
                  <a:cubicBezTo>
                    <a:pt x="61" y="10"/>
                    <a:pt x="64" y="16"/>
                    <a:pt x="64" y="25"/>
                  </a:cubicBezTo>
                  <a:lnTo>
                    <a:pt x="64" y="73"/>
                  </a:lnTo>
                  <a:lnTo>
                    <a:pt x="45" y="73"/>
                  </a:lnTo>
                  <a:lnTo>
                    <a:pt x="45" y="30"/>
                  </a:lnTo>
                  <a:cubicBezTo>
                    <a:pt x="45" y="26"/>
                    <a:pt x="44" y="23"/>
                    <a:pt x="43" y="21"/>
                  </a:cubicBezTo>
                  <a:cubicBezTo>
                    <a:pt x="41" y="18"/>
                    <a:pt x="38" y="16"/>
                    <a:pt x="33" y="16"/>
                  </a:cubicBezTo>
                  <a:cubicBezTo>
                    <a:pt x="27" y="16"/>
                    <a:pt x="22" y="19"/>
                    <a:pt x="20" y="24"/>
                  </a:cubicBezTo>
                  <a:cubicBezTo>
                    <a:pt x="19" y="27"/>
                    <a:pt x="18" y="30"/>
                    <a:pt x="18" y="35"/>
                  </a:cubicBezTo>
                  <a:lnTo>
                    <a:pt x="18" y="73"/>
                  </a:lnTo>
                  <a:lnTo>
                    <a:pt x="0" y="73"/>
                  </a:lnTo>
                  <a:lnTo>
                    <a:pt x="0" y="2"/>
                  </a:lnTo>
                  <a:lnTo>
                    <a:pt x="17" y="2"/>
                  </a:lnTo>
                  <a:lnTo>
                    <a:pt x="17" y="13"/>
                  </a:lnTo>
                  <a:cubicBezTo>
                    <a:pt x="20" y="9"/>
                    <a:pt x="22" y="6"/>
                    <a:pt x="24" y="5"/>
                  </a:cubicBezTo>
                  <a:cubicBezTo>
                    <a:pt x="28" y="2"/>
                    <a:pt x="33" y="0"/>
                    <a:pt x="39" y="0"/>
                  </a:cubicBezTo>
                  <a:lnTo>
                    <a:pt x="39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3"/>
            <p:cNvSpPr>
              <a:spLocks noEditPoints="1"/>
            </p:cNvSpPr>
            <p:nvPr/>
          </p:nvSpPr>
          <p:spPr bwMode="auto">
            <a:xfrm>
              <a:off x="4537" y="1862"/>
              <a:ext cx="41" cy="61"/>
            </a:xfrm>
            <a:custGeom>
              <a:avLst/>
              <a:gdLst>
                <a:gd name="T0" fmla="*/ 34 w 68"/>
                <a:gd name="T1" fmla="*/ 58 h 102"/>
                <a:gd name="T2" fmla="*/ 34 w 68"/>
                <a:gd name="T3" fmla="*/ 58 h 102"/>
                <a:gd name="T4" fmla="*/ 45 w 68"/>
                <a:gd name="T5" fmla="*/ 53 h 102"/>
                <a:gd name="T6" fmla="*/ 50 w 68"/>
                <a:gd name="T7" fmla="*/ 37 h 102"/>
                <a:gd name="T8" fmla="*/ 46 w 68"/>
                <a:gd name="T9" fmla="*/ 22 h 102"/>
                <a:gd name="T10" fmla="*/ 34 w 68"/>
                <a:gd name="T11" fmla="*/ 17 h 102"/>
                <a:gd name="T12" fmla="*/ 21 w 68"/>
                <a:gd name="T13" fmla="*/ 26 h 102"/>
                <a:gd name="T14" fmla="*/ 19 w 68"/>
                <a:gd name="T15" fmla="*/ 38 h 102"/>
                <a:gd name="T16" fmla="*/ 21 w 68"/>
                <a:gd name="T17" fmla="*/ 49 h 102"/>
                <a:gd name="T18" fmla="*/ 34 w 68"/>
                <a:gd name="T19" fmla="*/ 58 h 102"/>
                <a:gd name="T20" fmla="*/ 34 w 68"/>
                <a:gd name="T21" fmla="*/ 58 h 102"/>
                <a:gd name="T22" fmla="*/ 30 w 68"/>
                <a:gd name="T23" fmla="*/ 0 h 102"/>
                <a:gd name="T24" fmla="*/ 30 w 68"/>
                <a:gd name="T25" fmla="*/ 0 h 102"/>
                <a:gd name="T26" fmla="*/ 39 w 68"/>
                <a:gd name="T27" fmla="*/ 2 h 102"/>
                <a:gd name="T28" fmla="*/ 50 w 68"/>
                <a:gd name="T29" fmla="*/ 12 h 102"/>
                <a:gd name="T30" fmla="*/ 50 w 68"/>
                <a:gd name="T31" fmla="*/ 2 h 102"/>
                <a:gd name="T32" fmla="*/ 68 w 68"/>
                <a:gd name="T33" fmla="*/ 2 h 102"/>
                <a:gd name="T34" fmla="*/ 68 w 68"/>
                <a:gd name="T35" fmla="*/ 69 h 102"/>
                <a:gd name="T36" fmla="*/ 63 w 68"/>
                <a:gd name="T37" fmla="*/ 90 h 102"/>
                <a:gd name="T38" fmla="*/ 33 w 68"/>
                <a:gd name="T39" fmla="*/ 102 h 102"/>
                <a:gd name="T40" fmla="*/ 11 w 68"/>
                <a:gd name="T41" fmla="*/ 97 h 102"/>
                <a:gd name="T42" fmla="*/ 1 w 68"/>
                <a:gd name="T43" fmla="*/ 81 h 102"/>
                <a:gd name="T44" fmla="*/ 21 w 68"/>
                <a:gd name="T45" fmla="*/ 81 h 102"/>
                <a:gd name="T46" fmla="*/ 24 w 68"/>
                <a:gd name="T47" fmla="*/ 85 h 102"/>
                <a:gd name="T48" fmla="*/ 34 w 68"/>
                <a:gd name="T49" fmla="*/ 88 h 102"/>
                <a:gd name="T50" fmla="*/ 47 w 68"/>
                <a:gd name="T51" fmla="*/ 81 h 102"/>
                <a:gd name="T52" fmla="*/ 50 w 68"/>
                <a:gd name="T53" fmla="*/ 67 h 102"/>
                <a:gd name="T54" fmla="*/ 50 w 68"/>
                <a:gd name="T55" fmla="*/ 62 h 102"/>
                <a:gd name="T56" fmla="*/ 44 w 68"/>
                <a:gd name="T57" fmla="*/ 69 h 102"/>
                <a:gd name="T58" fmla="*/ 30 w 68"/>
                <a:gd name="T59" fmla="*/ 73 h 102"/>
                <a:gd name="T60" fmla="*/ 8 w 68"/>
                <a:gd name="T61" fmla="*/ 64 h 102"/>
                <a:gd name="T62" fmla="*/ 0 w 68"/>
                <a:gd name="T63" fmla="*/ 38 h 102"/>
                <a:gd name="T64" fmla="*/ 7 w 68"/>
                <a:gd name="T65" fmla="*/ 11 h 102"/>
                <a:gd name="T66" fmla="*/ 30 w 68"/>
                <a:gd name="T67" fmla="*/ 0 h 102"/>
                <a:gd name="T68" fmla="*/ 30 w 68"/>
                <a:gd name="T69" fmla="*/ 0 h 102"/>
                <a:gd name="T70" fmla="*/ 36 w 68"/>
                <a:gd name="T71" fmla="*/ 0 h 102"/>
                <a:gd name="T72" fmla="*/ 36 w 68"/>
                <a:gd name="T73" fmla="*/ 0 h 102"/>
                <a:gd name="T74" fmla="*/ 36 w 68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102">
                  <a:moveTo>
                    <a:pt x="34" y="58"/>
                  </a:moveTo>
                  <a:lnTo>
                    <a:pt x="34" y="58"/>
                  </a:lnTo>
                  <a:cubicBezTo>
                    <a:pt x="39" y="58"/>
                    <a:pt x="42" y="56"/>
                    <a:pt x="45" y="53"/>
                  </a:cubicBezTo>
                  <a:cubicBezTo>
                    <a:pt x="48" y="50"/>
                    <a:pt x="50" y="44"/>
                    <a:pt x="50" y="37"/>
                  </a:cubicBezTo>
                  <a:cubicBezTo>
                    <a:pt x="50" y="30"/>
                    <a:pt x="48" y="25"/>
                    <a:pt x="46" y="22"/>
                  </a:cubicBezTo>
                  <a:cubicBezTo>
                    <a:pt x="43" y="18"/>
                    <a:pt x="39" y="17"/>
                    <a:pt x="34" y="17"/>
                  </a:cubicBezTo>
                  <a:cubicBezTo>
                    <a:pt x="28" y="17"/>
                    <a:pt x="23" y="20"/>
                    <a:pt x="21" y="26"/>
                  </a:cubicBezTo>
                  <a:cubicBezTo>
                    <a:pt x="19" y="29"/>
                    <a:pt x="19" y="33"/>
                    <a:pt x="19" y="38"/>
                  </a:cubicBezTo>
                  <a:cubicBezTo>
                    <a:pt x="19" y="42"/>
                    <a:pt x="19" y="46"/>
                    <a:pt x="21" y="49"/>
                  </a:cubicBezTo>
                  <a:cubicBezTo>
                    <a:pt x="23" y="55"/>
                    <a:pt x="28" y="58"/>
                    <a:pt x="34" y="58"/>
                  </a:cubicBezTo>
                  <a:lnTo>
                    <a:pt x="34" y="58"/>
                  </a:lnTo>
                  <a:close/>
                  <a:moveTo>
                    <a:pt x="30" y="0"/>
                  </a:moveTo>
                  <a:lnTo>
                    <a:pt x="30" y="0"/>
                  </a:lnTo>
                  <a:cubicBezTo>
                    <a:pt x="33" y="0"/>
                    <a:pt x="36" y="1"/>
                    <a:pt x="39" y="2"/>
                  </a:cubicBezTo>
                  <a:cubicBezTo>
                    <a:pt x="44" y="4"/>
                    <a:pt x="47" y="7"/>
                    <a:pt x="50" y="12"/>
                  </a:cubicBezTo>
                  <a:lnTo>
                    <a:pt x="50" y="2"/>
                  </a:lnTo>
                  <a:lnTo>
                    <a:pt x="68" y="2"/>
                  </a:lnTo>
                  <a:lnTo>
                    <a:pt x="68" y="69"/>
                  </a:lnTo>
                  <a:cubicBezTo>
                    <a:pt x="68" y="78"/>
                    <a:pt x="66" y="85"/>
                    <a:pt x="63" y="90"/>
                  </a:cubicBezTo>
                  <a:cubicBezTo>
                    <a:pt x="58" y="98"/>
                    <a:pt x="48" y="102"/>
                    <a:pt x="33" y="102"/>
                  </a:cubicBezTo>
                  <a:cubicBezTo>
                    <a:pt x="24" y="102"/>
                    <a:pt x="17" y="100"/>
                    <a:pt x="11" y="97"/>
                  </a:cubicBezTo>
                  <a:cubicBezTo>
                    <a:pt x="5" y="93"/>
                    <a:pt x="2" y="88"/>
                    <a:pt x="1" y="81"/>
                  </a:cubicBezTo>
                  <a:lnTo>
                    <a:pt x="21" y="81"/>
                  </a:lnTo>
                  <a:cubicBezTo>
                    <a:pt x="22" y="83"/>
                    <a:pt x="23" y="84"/>
                    <a:pt x="24" y="85"/>
                  </a:cubicBezTo>
                  <a:cubicBezTo>
                    <a:pt x="26" y="87"/>
                    <a:pt x="29" y="88"/>
                    <a:pt x="34" y="88"/>
                  </a:cubicBezTo>
                  <a:cubicBezTo>
                    <a:pt x="41" y="88"/>
                    <a:pt x="45" y="86"/>
                    <a:pt x="47" y="81"/>
                  </a:cubicBezTo>
                  <a:cubicBezTo>
                    <a:pt x="49" y="78"/>
                    <a:pt x="50" y="73"/>
                    <a:pt x="50" y="67"/>
                  </a:cubicBezTo>
                  <a:lnTo>
                    <a:pt x="50" y="62"/>
                  </a:lnTo>
                  <a:cubicBezTo>
                    <a:pt x="48" y="65"/>
                    <a:pt x="46" y="68"/>
                    <a:pt x="44" y="69"/>
                  </a:cubicBezTo>
                  <a:cubicBezTo>
                    <a:pt x="40" y="72"/>
                    <a:pt x="35" y="73"/>
                    <a:pt x="30" y="73"/>
                  </a:cubicBezTo>
                  <a:cubicBezTo>
                    <a:pt x="20" y="73"/>
                    <a:pt x="13" y="70"/>
                    <a:pt x="8" y="64"/>
                  </a:cubicBezTo>
                  <a:cubicBezTo>
                    <a:pt x="2" y="57"/>
                    <a:pt x="0" y="49"/>
                    <a:pt x="0" y="38"/>
                  </a:cubicBezTo>
                  <a:cubicBezTo>
                    <a:pt x="0" y="27"/>
                    <a:pt x="2" y="18"/>
                    <a:pt x="7" y="11"/>
                  </a:cubicBezTo>
                  <a:cubicBezTo>
                    <a:pt x="13" y="4"/>
                    <a:pt x="20" y="0"/>
                    <a:pt x="30" y="0"/>
                  </a:cubicBez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4"/>
            <p:cNvSpPr>
              <a:spLocks noEditPoints="1"/>
            </p:cNvSpPr>
            <p:nvPr/>
          </p:nvSpPr>
          <p:spPr bwMode="auto">
            <a:xfrm>
              <a:off x="4588" y="1862"/>
              <a:ext cx="39" cy="44"/>
            </a:xfrm>
            <a:custGeom>
              <a:avLst/>
              <a:gdLst>
                <a:gd name="T0" fmla="*/ 19 w 64"/>
                <a:gd name="T1" fmla="*/ 2 h 74"/>
                <a:gd name="T2" fmla="*/ 19 w 64"/>
                <a:gd name="T3" fmla="*/ 2 h 74"/>
                <a:gd name="T4" fmla="*/ 19 w 64"/>
                <a:gd name="T5" fmla="*/ 45 h 74"/>
                <a:gd name="T6" fmla="*/ 20 w 64"/>
                <a:gd name="T7" fmla="*/ 54 h 74"/>
                <a:gd name="T8" fmla="*/ 30 w 64"/>
                <a:gd name="T9" fmla="*/ 59 h 74"/>
                <a:gd name="T10" fmla="*/ 43 w 64"/>
                <a:gd name="T11" fmla="*/ 52 h 74"/>
                <a:gd name="T12" fmla="*/ 45 w 64"/>
                <a:gd name="T13" fmla="*/ 41 h 74"/>
                <a:gd name="T14" fmla="*/ 45 w 64"/>
                <a:gd name="T15" fmla="*/ 2 h 74"/>
                <a:gd name="T16" fmla="*/ 64 w 64"/>
                <a:gd name="T17" fmla="*/ 2 h 74"/>
                <a:gd name="T18" fmla="*/ 64 w 64"/>
                <a:gd name="T19" fmla="*/ 73 h 74"/>
                <a:gd name="T20" fmla="*/ 46 w 64"/>
                <a:gd name="T21" fmla="*/ 73 h 74"/>
                <a:gd name="T22" fmla="*/ 46 w 64"/>
                <a:gd name="T23" fmla="*/ 63 h 74"/>
                <a:gd name="T24" fmla="*/ 45 w 64"/>
                <a:gd name="T25" fmla="*/ 65 h 74"/>
                <a:gd name="T26" fmla="*/ 42 w 64"/>
                <a:gd name="T27" fmla="*/ 68 h 74"/>
                <a:gd name="T28" fmla="*/ 34 w 64"/>
                <a:gd name="T29" fmla="*/ 73 h 74"/>
                <a:gd name="T30" fmla="*/ 24 w 64"/>
                <a:gd name="T31" fmla="*/ 74 h 74"/>
                <a:gd name="T32" fmla="*/ 3 w 64"/>
                <a:gd name="T33" fmla="*/ 63 h 74"/>
                <a:gd name="T34" fmla="*/ 0 w 64"/>
                <a:gd name="T35" fmla="*/ 45 h 74"/>
                <a:gd name="T36" fmla="*/ 0 w 64"/>
                <a:gd name="T37" fmla="*/ 2 h 74"/>
                <a:gd name="T38" fmla="*/ 19 w 64"/>
                <a:gd name="T39" fmla="*/ 2 h 74"/>
                <a:gd name="T40" fmla="*/ 32 w 64"/>
                <a:gd name="T41" fmla="*/ 0 h 74"/>
                <a:gd name="T42" fmla="*/ 32 w 64"/>
                <a:gd name="T43" fmla="*/ 0 h 74"/>
                <a:gd name="T44" fmla="*/ 32 w 64"/>
                <a:gd name="T4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74">
                  <a:moveTo>
                    <a:pt x="19" y="2"/>
                  </a:moveTo>
                  <a:lnTo>
                    <a:pt x="19" y="2"/>
                  </a:lnTo>
                  <a:lnTo>
                    <a:pt x="19" y="45"/>
                  </a:lnTo>
                  <a:cubicBezTo>
                    <a:pt x="19" y="49"/>
                    <a:pt x="19" y="52"/>
                    <a:pt x="20" y="54"/>
                  </a:cubicBezTo>
                  <a:cubicBezTo>
                    <a:pt x="22" y="57"/>
                    <a:pt x="25" y="59"/>
                    <a:pt x="30" y="59"/>
                  </a:cubicBezTo>
                  <a:cubicBezTo>
                    <a:pt x="37" y="59"/>
                    <a:pt x="41" y="57"/>
                    <a:pt x="43" y="52"/>
                  </a:cubicBezTo>
                  <a:cubicBezTo>
                    <a:pt x="44" y="49"/>
                    <a:pt x="45" y="45"/>
                    <a:pt x="45" y="41"/>
                  </a:cubicBezTo>
                  <a:lnTo>
                    <a:pt x="45" y="2"/>
                  </a:lnTo>
                  <a:lnTo>
                    <a:pt x="64" y="2"/>
                  </a:lnTo>
                  <a:lnTo>
                    <a:pt x="64" y="73"/>
                  </a:lnTo>
                  <a:lnTo>
                    <a:pt x="46" y="73"/>
                  </a:lnTo>
                  <a:lnTo>
                    <a:pt x="46" y="63"/>
                  </a:lnTo>
                  <a:cubicBezTo>
                    <a:pt x="46" y="63"/>
                    <a:pt x="45" y="64"/>
                    <a:pt x="45" y="65"/>
                  </a:cubicBezTo>
                  <a:cubicBezTo>
                    <a:pt x="44" y="66"/>
                    <a:pt x="43" y="67"/>
                    <a:pt x="42" y="68"/>
                  </a:cubicBezTo>
                  <a:cubicBezTo>
                    <a:pt x="39" y="70"/>
                    <a:pt x="36" y="72"/>
                    <a:pt x="34" y="73"/>
                  </a:cubicBezTo>
                  <a:cubicBezTo>
                    <a:pt x="31" y="74"/>
                    <a:pt x="28" y="74"/>
                    <a:pt x="24" y="74"/>
                  </a:cubicBezTo>
                  <a:cubicBezTo>
                    <a:pt x="14" y="74"/>
                    <a:pt x="7" y="71"/>
                    <a:pt x="3" y="63"/>
                  </a:cubicBezTo>
                  <a:cubicBezTo>
                    <a:pt x="1" y="59"/>
                    <a:pt x="0" y="53"/>
                    <a:pt x="0" y="45"/>
                  </a:cubicBezTo>
                  <a:lnTo>
                    <a:pt x="0" y="2"/>
                  </a:lnTo>
                  <a:lnTo>
                    <a:pt x="19" y="2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5"/>
            <p:cNvSpPr>
              <a:spLocks noEditPoints="1"/>
            </p:cNvSpPr>
            <p:nvPr/>
          </p:nvSpPr>
          <p:spPr bwMode="auto">
            <a:xfrm>
              <a:off x="4635" y="1862"/>
              <a:ext cx="39" cy="45"/>
            </a:xfrm>
            <a:custGeom>
              <a:avLst/>
              <a:gdLst>
                <a:gd name="T0" fmla="*/ 44 w 66"/>
                <a:gd name="T1" fmla="*/ 38 h 75"/>
                <a:gd name="T2" fmla="*/ 44 w 66"/>
                <a:gd name="T3" fmla="*/ 38 h 75"/>
                <a:gd name="T4" fmla="*/ 40 w 66"/>
                <a:gd name="T5" fmla="*/ 40 h 75"/>
                <a:gd name="T6" fmla="*/ 35 w 66"/>
                <a:gd name="T7" fmla="*/ 42 h 75"/>
                <a:gd name="T8" fmla="*/ 31 w 66"/>
                <a:gd name="T9" fmla="*/ 42 h 75"/>
                <a:gd name="T10" fmla="*/ 23 w 66"/>
                <a:gd name="T11" fmla="*/ 45 h 75"/>
                <a:gd name="T12" fmla="*/ 19 w 66"/>
                <a:gd name="T13" fmla="*/ 53 h 75"/>
                <a:gd name="T14" fmla="*/ 21 w 66"/>
                <a:gd name="T15" fmla="*/ 60 h 75"/>
                <a:gd name="T16" fmla="*/ 28 w 66"/>
                <a:gd name="T17" fmla="*/ 62 h 75"/>
                <a:gd name="T18" fmla="*/ 39 w 66"/>
                <a:gd name="T19" fmla="*/ 58 h 75"/>
                <a:gd name="T20" fmla="*/ 44 w 66"/>
                <a:gd name="T21" fmla="*/ 45 h 75"/>
                <a:gd name="T22" fmla="*/ 44 w 66"/>
                <a:gd name="T23" fmla="*/ 38 h 75"/>
                <a:gd name="T24" fmla="*/ 33 w 66"/>
                <a:gd name="T25" fmla="*/ 30 h 75"/>
                <a:gd name="T26" fmla="*/ 33 w 66"/>
                <a:gd name="T27" fmla="*/ 30 h 75"/>
                <a:gd name="T28" fmla="*/ 40 w 66"/>
                <a:gd name="T29" fmla="*/ 28 h 75"/>
                <a:gd name="T30" fmla="*/ 44 w 66"/>
                <a:gd name="T31" fmla="*/ 23 h 75"/>
                <a:gd name="T32" fmla="*/ 41 w 66"/>
                <a:gd name="T33" fmla="*/ 17 h 75"/>
                <a:gd name="T34" fmla="*/ 32 w 66"/>
                <a:gd name="T35" fmla="*/ 15 h 75"/>
                <a:gd name="T36" fmla="*/ 23 w 66"/>
                <a:gd name="T37" fmla="*/ 19 h 75"/>
                <a:gd name="T38" fmla="*/ 20 w 66"/>
                <a:gd name="T39" fmla="*/ 25 h 75"/>
                <a:gd name="T40" fmla="*/ 2 w 66"/>
                <a:gd name="T41" fmla="*/ 25 h 75"/>
                <a:gd name="T42" fmla="*/ 8 w 66"/>
                <a:gd name="T43" fmla="*/ 10 h 75"/>
                <a:gd name="T44" fmla="*/ 33 w 66"/>
                <a:gd name="T45" fmla="*/ 0 h 75"/>
                <a:gd name="T46" fmla="*/ 53 w 66"/>
                <a:gd name="T47" fmla="*/ 5 h 75"/>
                <a:gd name="T48" fmla="*/ 62 w 66"/>
                <a:gd name="T49" fmla="*/ 22 h 75"/>
                <a:gd name="T50" fmla="*/ 62 w 66"/>
                <a:gd name="T51" fmla="*/ 55 h 75"/>
                <a:gd name="T52" fmla="*/ 63 w 66"/>
                <a:gd name="T53" fmla="*/ 63 h 75"/>
                <a:gd name="T54" fmla="*/ 64 w 66"/>
                <a:gd name="T55" fmla="*/ 68 h 75"/>
                <a:gd name="T56" fmla="*/ 66 w 66"/>
                <a:gd name="T57" fmla="*/ 70 h 75"/>
                <a:gd name="T58" fmla="*/ 66 w 66"/>
                <a:gd name="T59" fmla="*/ 73 h 75"/>
                <a:gd name="T60" fmla="*/ 46 w 66"/>
                <a:gd name="T61" fmla="*/ 73 h 75"/>
                <a:gd name="T62" fmla="*/ 45 w 66"/>
                <a:gd name="T63" fmla="*/ 69 h 75"/>
                <a:gd name="T64" fmla="*/ 45 w 66"/>
                <a:gd name="T65" fmla="*/ 65 h 75"/>
                <a:gd name="T66" fmla="*/ 36 w 66"/>
                <a:gd name="T67" fmla="*/ 72 h 75"/>
                <a:gd name="T68" fmla="*/ 22 w 66"/>
                <a:gd name="T69" fmla="*/ 75 h 75"/>
                <a:gd name="T70" fmla="*/ 6 w 66"/>
                <a:gd name="T71" fmla="*/ 70 h 75"/>
                <a:gd name="T72" fmla="*/ 0 w 66"/>
                <a:gd name="T73" fmla="*/ 54 h 75"/>
                <a:gd name="T74" fmla="*/ 10 w 66"/>
                <a:gd name="T75" fmla="*/ 35 h 75"/>
                <a:gd name="T76" fmla="*/ 26 w 66"/>
                <a:gd name="T77" fmla="*/ 31 h 75"/>
                <a:gd name="T78" fmla="*/ 33 w 66"/>
                <a:gd name="T79" fmla="*/ 30 h 75"/>
                <a:gd name="T80" fmla="*/ 34 w 66"/>
                <a:gd name="T81" fmla="*/ 0 h 75"/>
                <a:gd name="T82" fmla="*/ 34 w 66"/>
                <a:gd name="T83" fmla="*/ 0 h 75"/>
                <a:gd name="T84" fmla="*/ 34 w 66"/>
                <a:gd name="T8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75">
                  <a:moveTo>
                    <a:pt x="44" y="38"/>
                  </a:moveTo>
                  <a:lnTo>
                    <a:pt x="44" y="38"/>
                  </a:lnTo>
                  <a:cubicBezTo>
                    <a:pt x="43" y="39"/>
                    <a:pt x="42" y="40"/>
                    <a:pt x="40" y="40"/>
                  </a:cubicBezTo>
                  <a:cubicBezTo>
                    <a:pt x="39" y="41"/>
                    <a:pt x="38" y="41"/>
                    <a:pt x="35" y="42"/>
                  </a:cubicBezTo>
                  <a:lnTo>
                    <a:pt x="31" y="42"/>
                  </a:lnTo>
                  <a:cubicBezTo>
                    <a:pt x="27" y="43"/>
                    <a:pt x="25" y="44"/>
                    <a:pt x="23" y="45"/>
                  </a:cubicBezTo>
                  <a:cubicBezTo>
                    <a:pt x="20" y="47"/>
                    <a:pt x="19" y="49"/>
                    <a:pt x="19" y="53"/>
                  </a:cubicBezTo>
                  <a:cubicBezTo>
                    <a:pt x="19" y="56"/>
                    <a:pt x="20" y="58"/>
                    <a:pt x="21" y="60"/>
                  </a:cubicBezTo>
                  <a:cubicBezTo>
                    <a:pt x="23" y="61"/>
                    <a:pt x="25" y="62"/>
                    <a:pt x="28" y="62"/>
                  </a:cubicBezTo>
                  <a:cubicBezTo>
                    <a:pt x="32" y="62"/>
                    <a:pt x="35" y="61"/>
                    <a:pt x="39" y="58"/>
                  </a:cubicBezTo>
                  <a:cubicBezTo>
                    <a:pt x="42" y="56"/>
                    <a:pt x="44" y="52"/>
                    <a:pt x="44" y="45"/>
                  </a:cubicBezTo>
                  <a:lnTo>
                    <a:pt x="44" y="38"/>
                  </a:lnTo>
                  <a:close/>
                  <a:moveTo>
                    <a:pt x="33" y="30"/>
                  </a:moveTo>
                  <a:lnTo>
                    <a:pt x="33" y="30"/>
                  </a:lnTo>
                  <a:cubicBezTo>
                    <a:pt x="36" y="29"/>
                    <a:pt x="39" y="29"/>
                    <a:pt x="40" y="28"/>
                  </a:cubicBezTo>
                  <a:cubicBezTo>
                    <a:pt x="43" y="27"/>
                    <a:pt x="44" y="25"/>
                    <a:pt x="44" y="23"/>
                  </a:cubicBezTo>
                  <a:cubicBezTo>
                    <a:pt x="44" y="20"/>
                    <a:pt x="43" y="18"/>
                    <a:pt x="41" y="17"/>
                  </a:cubicBezTo>
                  <a:cubicBezTo>
                    <a:pt x="39" y="16"/>
                    <a:pt x="36" y="15"/>
                    <a:pt x="32" y="15"/>
                  </a:cubicBezTo>
                  <a:cubicBezTo>
                    <a:pt x="28" y="15"/>
                    <a:pt x="25" y="16"/>
                    <a:pt x="23" y="19"/>
                  </a:cubicBezTo>
                  <a:cubicBezTo>
                    <a:pt x="22" y="20"/>
                    <a:pt x="21" y="22"/>
                    <a:pt x="20" y="25"/>
                  </a:cubicBezTo>
                  <a:lnTo>
                    <a:pt x="2" y="25"/>
                  </a:lnTo>
                  <a:cubicBezTo>
                    <a:pt x="3" y="19"/>
                    <a:pt x="4" y="14"/>
                    <a:pt x="8" y="10"/>
                  </a:cubicBezTo>
                  <a:cubicBezTo>
                    <a:pt x="12" y="4"/>
                    <a:pt x="21" y="0"/>
                    <a:pt x="33" y="0"/>
                  </a:cubicBezTo>
                  <a:cubicBezTo>
                    <a:pt x="41" y="0"/>
                    <a:pt x="47" y="2"/>
                    <a:pt x="53" y="5"/>
                  </a:cubicBezTo>
                  <a:cubicBezTo>
                    <a:pt x="59" y="8"/>
                    <a:pt x="62" y="14"/>
                    <a:pt x="62" y="22"/>
                  </a:cubicBezTo>
                  <a:lnTo>
                    <a:pt x="62" y="55"/>
                  </a:lnTo>
                  <a:cubicBezTo>
                    <a:pt x="62" y="57"/>
                    <a:pt x="62" y="60"/>
                    <a:pt x="63" y="63"/>
                  </a:cubicBezTo>
                  <a:cubicBezTo>
                    <a:pt x="63" y="66"/>
                    <a:pt x="63" y="67"/>
                    <a:pt x="64" y="68"/>
                  </a:cubicBezTo>
                  <a:cubicBezTo>
                    <a:pt x="64" y="69"/>
                    <a:pt x="65" y="70"/>
                    <a:pt x="66" y="70"/>
                  </a:cubicBezTo>
                  <a:lnTo>
                    <a:pt x="66" y="73"/>
                  </a:lnTo>
                  <a:lnTo>
                    <a:pt x="46" y="73"/>
                  </a:lnTo>
                  <a:cubicBezTo>
                    <a:pt x="46" y="71"/>
                    <a:pt x="45" y="70"/>
                    <a:pt x="45" y="69"/>
                  </a:cubicBezTo>
                  <a:cubicBezTo>
                    <a:pt x="45" y="68"/>
                    <a:pt x="45" y="66"/>
                    <a:pt x="45" y="65"/>
                  </a:cubicBezTo>
                  <a:cubicBezTo>
                    <a:pt x="42" y="67"/>
                    <a:pt x="39" y="70"/>
                    <a:pt x="36" y="72"/>
                  </a:cubicBezTo>
                  <a:cubicBezTo>
                    <a:pt x="32" y="74"/>
                    <a:pt x="27" y="75"/>
                    <a:pt x="22" y="75"/>
                  </a:cubicBezTo>
                  <a:cubicBezTo>
                    <a:pt x="16" y="75"/>
                    <a:pt x="11" y="73"/>
                    <a:pt x="6" y="70"/>
                  </a:cubicBezTo>
                  <a:cubicBezTo>
                    <a:pt x="2" y="66"/>
                    <a:pt x="0" y="61"/>
                    <a:pt x="0" y="54"/>
                  </a:cubicBezTo>
                  <a:cubicBezTo>
                    <a:pt x="0" y="45"/>
                    <a:pt x="3" y="39"/>
                    <a:pt x="10" y="35"/>
                  </a:cubicBezTo>
                  <a:cubicBezTo>
                    <a:pt x="14" y="33"/>
                    <a:pt x="19" y="32"/>
                    <a:pt x="26" y="31"/>
                  </a:cubicBezTo>
                  <a:lnTo>
                    <a:pt x="33" y="3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6"/>
            <p:cNvSpPr>
              <a:spLocks noEditPoints="1"/>
            </p:cNvSpPr>
            <p:nvPr/>
          </p:nvSpPr>
          <p:spPr bwMode="auto">
            <a:xfrm>
              <a:off x="4678" y="1862"/>
              <a:ext cx="42" cy="61"/>
            </a:xfrm>
            <a:custGeom>
              <a:avLst/>
              <a:gdLst>
                <a:gd name="T0" fmla="*/ 35 w 69"/>
                <a:gd name="T1" fmla="*/ 58 h 102"/>
                <a:gd name="T2" fmla="*/ 35 w 69"/>
                <a:gd name="T3" fmla="*/ 58 h 102"/>
                <a:gd name="T4" fmla="*/ 46 w 69"/>
                <a:gd name="T5" fmla="*/ 53 h 102"/>
                <a:gd name="T6" fmla="*/ 51 w 69"/>
                <a:gd name="T7" fmla="*/ 37 h 102"/>
                <a:gd name="T8" fmla="*/ 46 w 69"/>
                <a:gd name="T9" fmla="*/ 22 h 102"/>
                <a:gd name="T10" fmla="*/ 35 w 69"/>
                <a:gd name="T11" fmla="*/ 17 h 102"/>
                <a:gd name="T12" fmla="*/ 21 w 69"/>
                <a:gd name="T13" fmla="*/ 26 h 102"/>
                <a:gd name="T14" fmla="*/ 20 w 69"/>
                <a:gd name="T15" fmla="*/ 38 h 102"/>
                <a:gd name="T16" fmla="*/ 22 w 69"/>
                <a:gd name="T17" fmla="*/ 49 h 102"/>
                <a:gd name="T18" fmla="*/ 35 w 69"/>
                <a:gd name="T19" fmla="*/ 58 h 102"/>
                <a:gd name="T20" fmla="*/ 35 w 69"/>
                <a:gd name="T21" fmla="*/ 58 h 102"/>
                <a:gd name="T22" fmla="*/ 30 w 69"/>
                <a:gd name="T23" fmla="*/ 0 h 102"/>
                <a:gd name="T24" fmla="*/ 30 w 69"/>
                <a:gd name="T25" fmla="*/ 0 h 102"/>
                <a:gd name="T26" fmla="*/ 40 w 69"/>
                <a:gd name="T27" fmla="*/ 2 h 102"/>
                <a:gd name="T28" fmla="*/ 51 w 69"/>
                <a:gd name="T29" fmla="*/ 12 h 102"/>
                <a:gd name="T30" fmla="*/ 51 w 69"/>
                <a:gd name="T31" fmla="*/ 2 h 102"/>
                <a:gd name="T32" fmla="*/ 69 w 69"/>
                <a:gd name="T33" fmla="*/ 2 h 102"/>
                <a:gd name="T34" fmla="*/ 69 w 69"/>
                <a:gd name="T35" fmla="*/ 69 h 102"/>
                <a:gd name="T36" fmla="*/ 64 w 69"/>
                <a:gd name="T37" fmla="*/ 90 h 102"/>
                <a:gd name="T38" fmla="*/ 34 w 69"/>
                <a:gd name="T39" fmla="*/ 102 h 102"/>
                <a:gd name="T40" fmla="*/ 12 w 69"/>
                <a:gd name="T41" fmla="*/ 97 h 102"/>
                <a:gd name="T42" fmla="*/ 2 w 69"/>
                <a:gd name="T43" fmla="*/ 81 h 102"/>
                <a:gd name="T44" fmla="*/ 22 w 69"/>
                <a:gd name="T45" fmla="*/ 81 h 102"/>
                <a:gd name="T46" fmla="*/ 25 w 69"/>
                <a:gd name="T47" fmla="*/ 85 h 102"/>
                <a:gd name="T48" fmla="*/ 35 w 69"/>
                <a:gd name="T49" fmla="*/ 88 h 102"/>
                <a:gd name="T50" fmla="*/ 48 w 69"/>
                <a:gd name="T51" fmla="*/ 81 h 102"/>
                <a:gd name="T52" fmla="*/ 50 w 69"/>
                <a:gd name="T53" fmla="*/ 67 h 102"/>
                <a:gd name="T54" fmla="*/ 50 w 69"/>
                <a:gd name="T55" fmla="*/ 62 h 102"/>
                <a:gd name="T56" fmla="*/ 45 w 69"/>
                <a:gd name="T57" fmla="*/ 69 h 102"/>
                <a:gd name="T58" fmla="*/ 30 w 69"/>
                <a:gd name="T59" fmla="*/ 73 h 102"/>
                <a:gd name="T60" fmla="*/ 9 w 69"/>
                <a:gd name="T61" fmla="*/ 64 h 102"/>
                <a:gd name="T62" fmla="*/ 0 w 69"/>
                <a:gd name="T63" fmla="*/ 38 h 102"/>
                <a:gd name="T64" fmla="*/ 8 w 69"/>
                <a:gd name="T65" fmla="*/ 11 h 102"/>
                <a:gd name="T66" fmla="*/ 30 w 69"/>
                <a:gd name="T67" fmla="*/ 0 h 102"/>
                <a:gd name="T68" fmla="*/ 30 w 69"/>
                <a:gd name="T69" fmla="*/ 0 h 102"/>
                <a:gd name="T70" fmla="*/ 36 w 69"/>
                <a:gd name="T71" fmla="*/ 0 h 102"/>
                <a:gd name="T72" fmla="*/ 36 w 69"/>
                <a:gd name="T73" fmla="*/ 0 h 102"/>
                <a:gd name="T74" fmla="*/ 36 w 69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2">
                  <a:moveTo>
                    <a:pt x="35" y="58"/>
                  </a:moveTo>
                  <a:lnTo>
                    <a:pt x="35" y="58"/>
                  </a:lnTo>
                  <a:cubicBezTo>
                    <a:pt x="39" y="58"/>
                    <a:pt x="43" y="56"/>
                    <a:pt x="46" y="53"/>
                  </a:cubicBezTo>
                  <a:cubicBezTo>
                    <a:pt x="49" y="50"/>
                    <a:pt x="51" y="44"/>
                    <a:pt x="51" y="37"/>
                  </a:cubicBezTo>
                  <a:cubicBezTo>
                    <a:pt x="51" y="30"/>
                    <a:pt x="49" y="25"/>
                    <a:pt x="46" y="22"/>
                  </a:cubicBezTo>
                  <a:cubicBezTo>
                    <a:pt x="43" y="18"/>
                    <a:pt x="40" y="17"/>
                    <a:pt x="35" y="17"/>
                  </a:cubicBezTo>
                  <a:cubicBezTo>
                    <a:pt x="28" y="17"/>
                    <a:pt x="24" y="20"/>
                    <a:pt x="21" y="26"/>
                  </a:cubicBezTo>
                  <a:cubicBezTo>
                    <a:pt x="20" y="29"/>
                    <a:pt x="20" y="33"/>
                    <a:pt x="20" y="38"/>
                  </a:cubicBezTo>
                  <a:cubicBezTo>
                    <a:pt x="20" y="42"/>
                    <a:pt x="20" y="46"/>
                    <a:pt x="22" y="49"/>
                  </a:cubicBezTo>
                  <a:cubicBezTo>
                    <a:pt x="24" y="55"/>
                    <a:pt x="29" y="58"/>
                    <a:pt x="35" y="58"/>
                  </a:cubicBezTo>
                  <a:lnTo>
                    <a:pt x="35" y="58"/>
                  </a:lnTo>
                  <a:close/>
                  <a:moveTo>
                    <a:pt x="30" y="0"/>
                  </a:moveTo>
                  <a:lnTo>
                    <a:pt x="30" y="0"/>
                  </a:lnTo>
                  <a:cubicBezTo>
                    <a:pt x="34" y="0"/>
                    <a:pt x="37" y="1"/>
                    <a:pt x="40" y="2"/>
                  </a:cubicBezTo>
                  <a:cubicBezTo>
                    <a:pt x="44" y="4"/>
                    <a:pt x="48" y="7"/>
                    <a:pt x="51" y="12"/>
                  </a:cubicBezTo>
                  <a:lnTo>
                    <a:pt x="51" y="2"/>
                  </a:lnTo>
                  <a:lnTo>
                    <a:pt x="69" y="2"/>
                  </a:lnTo>
                  <a:lnTo>
                    <a:pt x="69" y="69"/>
                  </a:lnTo>
                  <a:cubicBezTo>
                    <a:pt x="69" y="78"/>
                    <a:pt x="67" y="85"/>
                    <a:pt x="64" y="90"/>
                  </a:cubicBezTo>
                  <a:cubicBezTo>
                    <a:pt x="59" y="98"/>
                    <a:pt x="49" y="102"/>
                    <a:pt x="34" y="102"/>
                  </a:cubicBezTo>
                  <a:cubicBezTo>
                    <a:pt x="25" y="102"/>
                    <a:pt x="17" y="100"/>
                    <a:pt x="12" y="97"/>
                  </a:cubicBezTo>
                  <a:cubicBezTo>
                    <a:pt x="6" y="93"/>
                    <a:pt x="3" y="88"/>
                    <a:pt x="2" y="81"/>
                  </a:cubicBezTo>
                  <a:lnTo>
                    <a:pt x="22" y="81"/>
                  </a:lnTo>
                  <a:cubicBezTo>
                    <a:pt x="23" y="83"/>
                    <a:pt x="24" y="84"/>
                    <a:pt x="25" y="85"/>
                  </a:cubicBezTo>
                  <a:cubicBezTo>
                    <a:pt x="27" y="87"/>
                    <a:pt x="30" y="88"/>
                    <a:pt x="35" y="88"/>
                  </a:cubicBezTo>
                  <a:cubicBezTo>
                    <a:pt x="41" y="88"/>
                    <a:pt x="46" y="86"/>
                    <a:pt x="48" y="81"/>
                  </a:cubicBezTo>
                  <a:cubicBezTo>
                    <a:pt x="50" y="78"/>
                    <a:pt x="50" y="73"/>
                    <a:pt x="50" y="67"/>
                  </a:cubicBezTo>
                  <a:lnTo>
                    <a:pt x="50" y="62"/>
                  </a:lnTo>
                  <a:cubicBezTo>
                    <a:pt x="49" y="65"/>
                    <a:pt x="47" y="68"/>
                    <a:pt x="45" y="69"/>
                  </a:cubicBezTo>
                  <a:cubicBezTo>
                    <a:pt x="41" y="72"/>
                    <a:pt x="36" y="73"/>
                    <a:pt x="30" y="73"/>
                  </a:cubicBezTo>
                  <a:cubicBezTo>
                    <a:pt x="21" y="73"/>
                    <a:pt x="14" y="70"/>
                    <a:pt x="9" y="64"/>
                  </a:cubicBezTo>
                  <a:cubicBezTo>
                    <a:pt x="3" y="57"/>
                    <a:pt x="0" y="49"/>
                    <a:pt x="0" y="38"/>
                  </a:cubicBezTo>
                  <a:cubicBezTo>
                    <a:pt x="0" y="27"/>
                    <a:pt x="3" y="18"/>
                    <a:pt x="8" y="11"/>
                  </a:cubicBezTo>
                  <a:cubicBezTo>
                    <a:pt x="13" y="4"/>
                    <a:pt x="21" y="0"/>
                    <a:pt x="30" y="0"/>
                  </a:cubicBez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7"/>
            <p:cNvSpPr>
              <a:spLocks noEditPoints="1"/>
            </p:cNvSpPr>
            <p:nvPr/>
          </p:nvSpPr>
          <p:spPr bwMode="auto">
            <a:xfrm>
              <a:off x="4728" y="1862"/>
              <a:ext cx="40" cy="45"/>
            </a:xfrm>
            <a:custGeom>
              <a:avLst/>
              <a:gdLst>
                <a:gd name="T0" fmla="*/ 33 w 67"/>
                <a:gd name="T1" fmla="*/ 16 h 75"/>
                <a:gd name="T2" fmla="*/ 33 w 67"/>
                <a:gd name="T3" fmla="*/ 16 h 75"/>
                <a:gd name="T4" fmla="*/ 23 w 67"/>
                <a:gd name="T5" fmla="*/ 20 h 75"/>
                <a:gd name="T6" fmla="*/ 19 w 67"/>
                <a:gd name="T7" fmla="*/ 30 h 75"/>
                <a:gd name="T8" fmla="*/ 48 w 67"/>
                <a:gd name="T9" fmla="*/ 30 h 75"/>
                <a:gd name="T10" fmla="*/ 43 w 67"/>
                <a:gd name="T11" fmla="*/ 19 h 75"/>
                <a:gd name="T12" fmla="*/ 33 w 67"/>
                <a:gd name="T13" fmla="*/ 16 h 75"/>
                <a:gd name="T14" fmla="*/ 33 w 67"/>
                <a:gd name="T15" fmla="*/ 16 h 75"/>
                <a:gd name="T16" fmla="*/ 33 w 67"/>
                <a:gd name="T17" fmla="*/ 0 h 75"/>
                <a:gd name="T18" fmla="*/ 33 w 67"/>
                <a:gd name="T19" fmla="*/ 0 h 75"/>
                <a:gd name="T20" fmla="*/ 49 w 67"/>
                <a:gd name="T21" fmla="*/ 4 h 75"/>
                <a:gd name="T22" fmla="*/ 61 w 67"/>
                <a:gd name="T23" fmla="*/ 14 h 75"/>
                <a:gd name="T24" fmla="*/ 66 w 67"/>
                <a:gd name="T25" fmla="*/ 29 h 75"/>
                <a:gd name="T26" fmla="*/ 67 w 67"/>
                <a:gd name="T27" fmla="*/ 43 h 75"/>
                <a:gd name="T28" fmla="*/ 19 w 67"/>
                <a:gd name="T29" fmla="*/ 43 h 75"/>
                <a:gd name="T30" fmla="*/ 25 w 67"/>
                <a:gd name="T31" fmla="*/ 58 h 75"/>
                <a:gd name="T32" fmla="*/ 34 w 67"/>
                <a:gd name="T33" fmla="*/ 60 h 75"/>
                <a:gd name="T34" fmla="*/ 44 w 67"/>
                <a:gd name="T35" fmla="*/ 57 h 75"/>
                <a:gd name="T36" fmla="*/ 47 w 67"/>
                <a:gd name="T37" fmla="*/ 52 h 75"/>
                <a:gd name="T38" fmla="*/ 66 w 67"/>
                <a:gd name="T39" fmla="*/ 52 h 75"/>
                <a:gd name="T40" fmla="*/ 60 w 67"/>
                <a:gd name="T41" fmla="*/ 65 h 75"/>
                <a:gd name="T42" fmla="*/ 34 w 67"/>
                <a:gd name="T43" fmla="*/ 75 h 75"/>
                <a:gd name="T44" fmla="*/ 10 w 67"/>
                <a:gd name="T45" fmla="*/ 67 h 75"/>
                <a:gd name="T46" fmla="*/ 0 w 67"/>
                <a:gd name="T47" fmla="*/ 38 h 75"/>
                <a:gd name="T48" fmla="*/ 9 w 67"/>
                <a:gd name="T49" fmla="*/ 10 h 75"/>
                <a:gd name="T50" fmla="*/ 33 w 67"/>
                <a:gd name="T51" fmla="*/ 0 h 75"/>
                <a:gd name="T52" fmla="*/ 33 w 67"/>
                <a:gd name="T53" fmla="*/ 0 h 75"/>
                <a:gd name="T54" fmla="*/ 35 w 67"/>
                <a:gd name="T55" fmla="*/ 0 h 75"/>
                <a:gd name="T56" fmla="*/ 35 w 67"/>
                <a:gd name="T57" fmla="*/ 0 h 75"/>
                <a:gd name="T58" fmla="*/ 35 w 67"/>
                <a:gd name="T5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75">
                  <a:moveTo>
                    <a:pt x="33" y="16"/>
                  </a:moveTo>
                  <a:lnTo>
                    <a:pt x="33" y="16"/>
                  </a:lnTo>
                  <a:cubicBezTo>
                    <a:pt x="29" y="16"/>
                    <a:pt x="26" y="17"/>
                    <a:pt x="23" y="20"/>
                  </a:cubicBezTo>
                  <a:cubicBezTo>
                    <a:pt x="21" y="22"/>
                    <a:pt x="20" y="26"/>
                    <a:pt x="19" y="30"/>
                  </a:cubicBezTo>
                  <a:lnTo>
                    <a:pt x="48" y="30"/>
                  </a:lnTo>
                  <a:cubicBezTo>
                    <a:pt x="47" y="26"/>
                    <a:pt x="46" y="22"/>
                    <a:pt x="43" y="19"/>
                  </a:cubicBezTo>
                  <a:cubicBezTo>
                    <a:pt x="41" y="17"/>
                    <a:pt x="37" y="16"/>
                    <a:pt x="33" y="16"/>
                  </a:cubicBezTo>
                  <a:lnTo>
                    <a:pt x="33" y="16"/>
                  </a:lnTo>
                  <a:close/>
                  <a:moveTo>
                    <a:pt x="33" y="0"/>
                  </a:moveTo>
                  <a:lnTo>
                    <a:pt x="33" y="0"/>
                  </a:lnTo>
                  <a:cubicBezTo>
                    <a:pt x="39" y="0"/>
                    <a:pt x="45" y="1"/>
                    <a:pt x="49" y="4"/>
                  </a:cubicBezTo>
                  <a:cubicBezTo>
                    <a:pt x="54" y="6"/>
                    <a:pt x="58" y="9"/>
                    <a:pt x="61" y="14"/>
                  </a:cubicBezTo>
                  <a:cubicBezTo>
                    <a:pt x="64" y="18"/>
                    <a:pt x="66" y="23"/>
                    <a:pt x="66" y="29"/>
                  </a:cubicBezTo>
                  <a:cubicBezTo>
                    <a:pt x="67" y="32"/>
                    <a:pt x="67" y="37"/>
                    <a:pt x="67" y="43"/>
                  </a:cubicBezTo>
                  <a:lnTo>
                    <a:pt x="19" y="43"/>
                  </a:lnTo>
                  <a:cubicBezTo>
                    <a:pt x="19" y="50"/>
                    <a:pt x="21" y="55"/>
                    <a:pt x="25" y="58"/>
                  </a:cubicBezTo>
                  <a:cubicBezTo>
                    <a:pt x="28" y="59"/>
                    <a:pt x="31" y="60"/>
                    <a:pt x="34" y="60"/>
                  </a:cubicBezTo>
                  <a:cubicBezTo>
                    <a:pt x="38" y="60"/>
                    <a:pt x="41" y="59"/>
                    <a:pt x="44" y="57"/>
                  </a:cubicBezTo>
                  <a:cubicBezTo>
                    <a:pt x="45" y="56"/>
                    <a:pt x="46" y="54"/>
                    <a:pt x="47" y="52"/>
                  </a:cubicBezTo>
                  <a:lnTo>
                    <a:pt x="66" y="52"/>
                  </a:lnTo>
                  <a:cubicBezTo>
                    <a:pt x="66" y="56"/>
                    <a:pt x="63" y="61"/>
                    <a:pt x="60" y="65"/>
                  </a:cubicBezTo>
                  <a:cubicBezTo>
                    <a:pt x="53" y="72"/>
                    <a:pt x="45" y="75"/>
                    <a:pt x="34" y="75"/>
                  </a:cubicBezTo>
                  <a:cubicBezTo>
                    <a:pt x="25" y="75"/>
                    <a:pt x="17" y="72"/>
                    <a:pt x="10" y="67"/>
                  </a:cubicBezTo>
                  <a:cubicBezTo>
                    <a:pt x="3" y="61"/>
                    <a:pt x="0" y="51"/>
                    <a:pt x="0" y="38"/>
                  </a:cubicBezTo>
                  <a:cubicBezTo>
                    <a:pt x="0" y="26"/>
                    <a:pt x="3" y="17"/>
                    <a:pt x="9" y="10"/>
                  </a:cubicBezTo>
                  <a:cubicBezTo>
                    <a:pt x="15" y="4"/>
                    <a:pt x="24" y="0"/>
                    <a:pt x="33" y="0"/>
                  </a:cubicBezTo>
                  <a:lnTo>
                    <a:pt x="33" y="0"/>
                  </a:lnTo>
                  <a:close/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8"/>
            <p:cNvSpPr>
              <a:spLocks/>
            </p:cNvSpPr>
            <p:nvPr/>
          </p:nvSpPr>
          <p:spPr bwMode="auto">
            <a:xfrm>
              <a:off x="4419" y="1941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4419" y="1941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0"/>
            <p:cNvSpPr>
              <a:spLocks/>
            </p:cNvSpPr>
            <p:nvPr/>
          </p:nvSpPr>
          <p:spPr bwMode="auto">
            <a:xfrm>
              <a:off x="4433" y="2010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1"/>
            <p:cNvSpPr>
              <a:spLocks/>
            </p:cNvSpPr>
            <p:nvPr/>
          </p:nvSpPr>
          <p:spPr bwMode="auto">
            <a:xfrm>
              <a:off x="4471" y="1993"/>
              <a:ext cx="34" cy="33"/>
            </a:xfrm>
            <a:custGeom>
              <a:avLst/>
              <a:gdLst>
                <a:gd name="T0" fmla="*/ 56 w 56"/>
                <a:gd name="T1" fmla="*/ 28 h 56"/>
                <a:gd name="T2" fmla="*/ 56 w 56"/>
                <a:gd name="T3" fmla="*/ 28 h 56"/>
                <a:gd name="T4" fmla="*/ 53 w 56"/>
                <a:gd name="T5" fmla="*/ 39 h 56"/>
                <a:gd name="T6" fmla="*/ 47 w 56"/>
                <a:gd name="T7" fmla="*/ 48 h 56"/>
                <a:gd name="T8" fmla="*/ 38 w 56"/>
                <a:gd name="T9" fmla="*/ 54 h 56"/>
                <a:gd name="T10" fmla="*/ 28 w 56"/>
                <a:gd name="T11" fmla="*/ 56 h 56"/>
                <a:gd name="T12" fmla="*/ 17 w 56"/>
                <a:gd name="T13" fmla="*/ 54 h 56"/>
                <a:gd name="T14" fmla="*/ 8 w 56"/>
                <a:gd name="T15" fmla="*/ 48 h 56"/>
                <a:gd name="T16" fmla="*/ 2 w 56"/>
                <a:gd name="T17" fmla="*/ 39 h 56"/>
                <a:gd name="T18" fmla="*/ 0 w 56"/>
                <a:gd name="T19" fmla="*/ 28 h 56"/>
                <a:gd name="T20" fmla="*/ 2 w 56"/>
                <a:gd name="T21" fmla="*/ 17 h 56"/>
                <a:gd name="T22" fmla="*/ 8 w 56"/>
                <a:gd name="T23" fmla="*/ 8 h 56"/>
                <a:gd name="T24" fmla="*/ 17 w 56"/>
                <a:gd name="T25" fmla="*/ 2 h 56"/>
                <a:gd name="T26" fmla="*/ 28 w 56"/>
                <a:gd name="T27" fmla="*/ 0 h 56"/>
                <a:gd name="T28" fmla="*/ 38 w 56"/>
                <a:gd name="T29" fmla="*/ 2 h 56"/>
                <a:gd name="T30" fmla="*/ 47 w 56"/>
                <a:gd name="T31" fmla="*/ 8 h 56"/>
                <a:gd name="T32" fmla="*/ 53 w 56"/>
                <a:gd name="T33" fmla="*/ 17 h 56"/>
                <a:gd name="T34" fmla="*/ 56 w 56"/>
                <a:gd name="T35" fmla="*/ 28 h 56"/>
                <a:gd name="T36" fmla="*/ 56 w 56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56">
                  <a:moveTo>
                    <a:pt x="56" y="28"/>
                  </a:moveTo>
                  <a:lnTo>
                    <a:pt x="56" y="28"/>
                  </a:lnTo>
                  <a:cubicBezTo>
                    <a:pt x="56" y="32"/>
                    <a:pt x="55" y="35"/>
                    <a:pt x="53" y="39"/>
                  </a:cubicBezTo>
                  <a:cubicBezTo>
                    <a:pt x="52" y="42"/>
                    <a:pt x="50" y="45"/>
                    <a:pt x="47" y="48"/>
                  </a:cubicBezTo>
                  <a:cubicBezTo>
                    <a:pt x="45" y="50"/>
                    <a:pt x="42" y="52"/>
                    <a:pt x="38" y="54"/>
                  </a:cubicBezTo>
                  <a:cubicBezTo>
                    <a:pt x="35" y="55"/>
                    <a:pt x="31" y="56"/>
                    <a:pt x="28" y="56"/>
                  </a:cubicBezTo>
                  <a:cubicBezTo>
                    <a:pt x="24" y="56"/>
                    <a:pt x="20" y="55"/>
                    <a:pt x="17" y="54"/>
                  </a:cubicBezTo>
                  <a:cubicBezTo>
                    <a:pt x="14" y="52"/>
                    <a:pt x="11" y="50"/>
                    <a:pt x="8" y="48"/>
                  </a:cubicBezTo>
                  <a:cubicBezTo>
                    <a:pt x="5" y="45"/>
                    <a:pt x="3" y="42"/>
                    <a:pt x="2" y="39"/>
                  </a:cubicBezTo>
                  <a:cubicBezTo>
                    <a:pt x="0" y="35"/>
                    <a:pt x="0" y="32"/>
                    <a:pt x="0" y="28"/>
                  </a:cubicBezTo>
                  <a:cubicBezTo>
                    <a:pt x="0" y="24"/>
                    <a:pt x="0" y="21"/>
                    <a:pt x="2" y="17"/>
                  </a:cubicBezTo>
                  <a:cubicBezTo>
                    <a:pt x="3" y="14"/>
                    <a:pt x="5" y="11"/>
                    <a:pt x="8" y="8"/>
                  </a:cubicBezTo>
                  <a:cubicBezTo>
                    <a:pt x="11" y="6"/>
                    <a:pt x="14" y="4"/>
                    <a:pt x="17" y="2"/>
                  </a:cubicBezTo>
                  <a:cubicBezTo>
                    <a:pt x="20" y="1"/>
                    <a:pt x="24" y="0"/>
                    <a:pt x="28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42" y="3"/>
                    <a:pt x="45" y="6"/>
                    <a:pt x="47" y="8"/>
                  </a:cubicBezTo>
                  <a:cubicBezTo>
                    <a:pt x="50" y="11"/>
                    <a:pt x="52" y="14"/>
                    <a:pt x="53" y="17"/>
                  </a:cubicBezTo>
                  <a:cubicBezTo>
                    <a:pt x="55" y="21"/>
                    <a:pt x="56" y="24"/>
                    <a:pt x="56" y="28"/>
                  </a:cubicBez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2"/>
            <p:cNvSpPr>
              <a:spLocks/>
            </p:cNvSpPr>
            <p:nvPr/>
          </p:nvSpPr>
          <p:spPr bwMode="auto">
            <a:xfrm>
              <a:off x="4419" y="2079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3"/>
            <p:cNvSpPr>
              <a:spLocks/>
            </p:cNvSpPr>
            <p:nvPr/>
          </p:nvSpPr>
          <p:spPr bwMode="auto">
            <a:xfrm>
              <a:off x="4419" y="2079"/>
              <a:ext cx="138" cy="138"/>
            </a:xfrm>
            <a:custGeom>
              <a:avLst/>
              <a:gdLst>
                <a:gd name="T0" fmla="*/ 0 w 230"/>
                <a:gd name="T1" fmla="*/ 230 h 230"/>
                <a:gd name="T2" fmla="*/ 0 w 230"/>
                <a:gd name="T3" fmla="*/ 230 h 230"/>
                <a:gd name="T4" fmla="*/ 230 w 230"/>
                <a:gd name="T5" fmla="*/ 230 h 230"/>
                <a:gd name="T6" fmla="*/ 230 w 230"/>
                <a:gd name="T7" fmla="*/ 0 h 230"/>
                <a:gd name="T8" fmla="*/ 0 w 230"/>
                <a:gd name="T9" fmla="*/ 0 h 230"/>
                <a:gd name="T10" fmla="*/ 0 w 230"/>
                <a:gd name="T1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0">
                  <a:moveTo>
                    <a:pt x="0" y="230"/>
                  </a:moveTo>
                  <a:lnTo>
                    <a:pt x="0" y="230"/>
                  </a:lnTo>
                  <a:lnTo>
                    <a:pt x="230" y="230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4"/>
            <p:cNvSpPr>
              <a:spLocks noEditPoints="1"/>
            </p:cNvSpPr>
            <p:nvPr/>
          </p:nvSpPr>
          <p:spPr bwMode="auto">
            <a:xfrm>
              <a:off x="4433" y="2148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28 w 184"/>
                <a:gd name="T3" fmla="*/ 57 w 184"/>
                <a:gd name="T4" fmla="*/ 57 w 184"/>
                <a:gd name="T5" fmla="*/ 85 w 184"/>
                <a:gd name="T6" fmla="*/ 113 w 184"/>
                <a:gd name="T7" fmla="*/ 113 w 184"/>
                <a:gd name="T8" fmla="*/ 142 w 184"/>
                <a:gd name="T9" fmla="*/ 170 w 184"/>
                <a:gd name="T10" fmla="*/ 170 w 184"/>
                <a:gd name="T11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28" y="0"/>
                  </a:lnTo>
                  <a:moveTo>
                    <a:pt x="57" y="0"/>
                  </a:moveTo>
                  <a:lnTo>
                    <a:pt x="57" y="0"/>
                  </a:lnTo>
                  <a:lnTo>
                    <a:pt x="85" y="0"/>
                  </a:lnTo>
                  <a:moveTo>
                    <a:pt x="113" y="0"/>
                  </a:moveTo>
                  <a:lnTo>
                    <a:pt x="113" y="0"/>
                  </a:lnTo>
                  <a:lnTo>
                    <a:pt x="142" y="0"/>
                  </a:lnTo>
                  <a:moveTo>
                    <a:pt x="170" y="0"/>
                  </a:moveTo>
                  <a:lnTo>
                    <a:pt x="17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4465" y="2121"/>
              <a:ext cx="46" cy="40"/>
            </a:xfrm>
            <a:custGeom>
              <a:avLst/>
              <a:gdLst>
                <a:gd name="T0" fmla="*/ 38 w 76"/>
                <a:gd name="T1" fmla="*/ 0 h 66"/>
                <a:gd name="T2" fmla="*/ 38 w 76"/>
                <a:gd name="T3" fmla="*/ 0 h 66"/>
                <a:gd name="T4" fmla="*/ 76 w 76"/>
                <a:gd name="T5" fmla="*/ 66 h 66"/>
                <a:gd name="T6" fmla="*/ 0 w 76"/>
                <a:gd name="T7" fmla="*/ 66 h 66"/>
                <a:gd name="T8" fmla="*/ 38 w 7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6">
                  <a:moveTo>
                    <a:pt x="38" y="0"/>
                  </a:moveTo>
                  <a:lnTo>
                    <a:pt x="38" y="0"/>
                  </a:lnTo>
                  <a:lnTo>
                    <a:pt x="76" y="66"/>
                  </a:lnTo>
                  <a:lnTo>
                    <a:pt x="0" y="6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6"/>
            <p:cNvSpPr>
              <a:spLocks/>
            </p:cNvSpPr>
            <p:nvPr/>
          </p:nvSpPr>
          <p:spPr bwMode="auto">
            <a:xfrm>
              <a:off x="4419" y="2217"/>
              <a:ext cx="138" cy="139"/>
            </a:xfrm>
            <a:custGeom>
              <a:avLst/>
              <a:gdLst>
                <a:gd name="T0" fmla="*/ 0 w 230"/>
                <a:gd name="T1" fmla="*/ 231 h 231"/>
                <a:gd name="T2" fmla="*/ 0 w 230"/>
                <a:gd name="T3" fmla="*/ 231 h 231"/>
                <a:gd name="T4" fmla="*/ 230 w 230"/>
                <a:gd name="T5" fmla="*/ 231 h 231"/>
                <a:gd name="T6" fmla="*/ 230 w 230"/>
                <a:gd name="T7" fmla="*/ 0 h 231"/>
                <a:gd name="T8" fmla="*/ 0 w 230"/>
                <a:gd name="T9" fmla="*/ 0 h 231"/>
                <a:gd name="T10" fmla="*/ 0 w 230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231">
                  <a:moveTo>
                    <a:pt x="0" y="231"/>
                  </a:moveTo>
                  <a:lnTo>
                    <a:pt x="0" y="231"/>
                  </a:lnTo>
                  <a:lnTo>
                    <a:pt x="230" y="23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8"/>
            <p:cNvSpPr>
              <a:spLocks noEditPoints="1"/>
            </p:cNvSpPr>
            <p:nvPr/>
          </p:nvSpPr>
          <p:spPr bwMode="auto">
            <a:xfrm>
              <a:off x="4433" y="2287"/>
              <a:ext cx="110" cy="0"/>
            </a:xfrm>
            <a:custGeom>
              <a:avLst/>
              <a:gdLst>
                <a:gd name="T0" fmla="*/ 0 w 184"/>
                <a:gd name="T1" fmla="*/ 0 w 184"/>
                <a:gd name="T2" fmla="*/ 56 w 184"/>
                <a:gd name="T3" fmla="*/ 85 w 184"/>
                <a:gd name="T4" fmla="*/ 85 w 184"/>
                <a:gd name="T5" fmla="*/ 141 w 184"/>
                <a:gd name="T6" fmla="*/ 170 w 184"/>
                <a:gd name="T7" fmla="*/ 170 w 184"/>
                <a:gd name="T8" fmla="*/ 184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84">
                  <a:moveTo>
                    <a:pt x="0" y="0"/>
                  </a:moveTo>
                  <a:lnTo>
                    <a:pt x="0" y="0"/>
                  </a:lnTo>
                  <a:lnTo>
                    <a:pt x="56" y="0"/>
                  </a:lnTo>
                  <a:moveTo>
                    <a:pt x="85" y="0"/>
                  </a:moveTo>
                  <a:lnTo>
                    <a:pt x="85" y="0"/>
                  </a:lnTo>
                  <a:lnTo>
                    <a:pt x="141" y="0"/>
                  </a:lnTo>
                  <a:moveTo>
                    <a:pt x="170" y="0"/>
                  </a:moveTo>
                  <a:lnTo>
                    <a:pt x="170" y="0"/>
                  </a:lnTo>
                  <a:lnTo>
                    <a:pt x="18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9"/>
            <p:cNvSpPr>
              <a:spLocks/>
            </p:cNvSpPr>
            <p:nvPr/>
          </p:nvSpPr>
          <p:spPr bwMode="auto">
            <a:xfrm>
              <a:off x="4471" y="2269"/>
              <a:ext cx="34" cy="34"/>
            </a:xfrm>
            <a:custGeom>
              <a:avLst/>
              <a:gdLst>
                <a:gd name="T0" fmla="*/ 0 w 56"/>
                <a:gd name="T1" fmla="*/ 57 h 57"/>
                <a:gd name="T2" fmla="*/ 0 w 56"/>
                <a:gd name="T3" fmla="*/ 57 h 57"/>
                <a:gd name="T4" fmla="*/ 56 w 56"/>
                <a:gd name="T5" fmla="*/ 57 h 57"/>
                <a:gd name="T6" fmla="*/ 56 w 56"/>
                <a:gd name="T7" fmla="*/ 0 h 57"/>
                <a:gd name="T8" fmla="*/ 0 w 56"/>
                <a:gd name="T9" fmla="*/ 0 h 57"/>
                <a:gd name="T10" fmla="*/ 0 w 5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57">
                  <a:moveTo>
                    <a:pt x="0" y="57"/>
                  </a:moveTo>
                  <a:lnTo>
                    <a:pt x="0" y="57"/>
                  </a:lnTo>
                  <a:lnTo>
                    <a:pt x="56" y="57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4580" y="1981"/>
              <a:ext cx="46" cy="58"/>
            </a:xfrm>
            <a:custGeom>
              <a:avLst/>
              <a:gdLst>
                <a:gd name="T0" fmla="*/ 0 w 76"/>
                <a:gd name="T1" fmla="*/ 0 h 96"/>
                <a:gd name="T2" fmla="*/ 0 w 76"/>
                <a:gd name="T3" fmla="*/ 0 h 96"/>
                <a:gd name="T4" fmla="*/ 13 w 76"/>
                <a:gd name="T5" fmla="*/ 0 h 96"/>
                <a:gd name="T6" fmla="*/ 13 w 76"/>
                <a:gd name="T7" fmla="*/ 40 h 96"/>
                <a:gd name="T8" fmla="*/ 63 w 76"/>
                <a:gd name="T9" fmla="*/ 40 h 96"/>
                <a:gd name="T10" fmla="*/ 63 w 76"/>
                <a:gd name="T11" fmla="*/ 0 h 96"/>
                <a:gd name="T12" fmla="*/ 76 w 76"/>
                <a:gd name="T13" fmla="*/ 0 h 96"/>
                <a:gd name="T14" fmla="*/ 76 w 76"/>
                <a:gd name="T15" fmla="*/ 96 h 96"/>
                <a:gd name="T16" fmla="*/ 63 w 76"/>
                <a:gd name="T17" fmla="*/ 96 h 96"/>
                <a:gd name="T18" fmla="*/ 63 w 76"/>
                <a:gd name="T19" fmla="*/ 51 h 96"/>
                <a:gd name="T20" fmla="*/ 13 w 76"/>
                <a:gd name="T21" fmla="*/ 51 h 96"/>
                <a:gd name="T22" fmla="*/ 13 w 76"/>
                <a:gd name="T23" fmla="*/ 96 h 96"/>
                <a:gd name="T24" fmla="*/ 0 w 76"/>
                <a:gd name="T25" fmla="*/ 96 h 96"/>
                <a:gd name="T26" fmla="*/ 0 w 76"/>
                <a:gd name="T2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96">
                  <a:moveTo>
                    <a:pt x="0" y="0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3" y="40"/>
                  </a:lnTo>
                  <a:lnTo>
                    <a:pt x="63" y="40"/>
                  </a:lnTo>
                  <a:lnTo>
                    <a:pt x="63" y="0"/>
                  </a:lnTo>
                  <a:lnTo>
                    <a:pt x="76" y="0"/>
                  </a:lnTo>
                  <a:lnTo>
                    <a:pt x="76" y="96"/>
                  </a:lnTo>
                  <a:lnTo>
                    <a:pt x="63" y="96"/>
                  </a:lnTo>
                  <a:lnTo>
                    <a:pt x="63" y="51"/>
                  </a:lnTo>
                  <a:lnTo>
                    <a:pt x="13" y="51"/>
                  </a:lnTo>
                  <a:lnTo>
                    <a:pt x="13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1"/>
            <p:cNvSpPr>
              <a:spLocks noEditPoints="1"/>
            </p:cNvSpPr>
            <p:nvPr/>
          </p:nvSpPr>
          <p:spPr bwMode="auto">
            <a:xfrm>
              <a:off x="4636" y="1980"/>
              <a:ext cx="53" cy="60"/>
            </a:xfrm>
            <a:custGeom>
              <a:avLst/>
              <a:gdLst>
                <a:gd name="T0" fmla="*/ 45 w 87"/>
                <a:gd name="T1" fmla="*/ 0 h 100"/>
                <a:gd name="T2" fmla="*/ 45 w 87"/>
                <a:gd name="T3" fmla="*/ 0 h 100"/>
                <a:gd name="T4" fmla="*/ 68 w 87"/>
                <a:gd name="T5" fmla="*/ 5 h 100"/>
                <a:gd name="T6" fmla="*/ 85 w 87"/>
                <a:gd name="T7" fmla="*/ 31 h 100"/>
                <a:gd name="T8" fmla="*/ 72 w 87"/>
                <a:gd name="T9" fmla="*/ 31 h 100"/>
                <a:gd name="T10" fmla="*/ 63 w 87"/>
                <a:gd name="T11" fmla="*/ 16 h 100"/>
                <a:gd name="T12" fmla="*/ 44 w 87"/>
                <a:gd name="T13" fmla="*/ 11 h 100"/>
                <a:gd name="T14" fmla="*/ 22 w 87"/>
                <a:gd name="T15" fmla="*/ 21 h 100"/>
                <a:gd name="T16" fmla="*/ 13 w 87"/>
                <a:gd name="T17" fmla="*/ 51 h 100"/>
                <a:gd name="T18" fmla="*/ 20 w 87"/>
                <a:gd name="T19" fmla="*/ 78 h 100"/>
                <a:gd name="T20" fmla="*/ 45 w 87"/>
                <a:gd name="T21" fmla="*/ 89 h 100"/>
                <a:gd name="T22" fmla="*/ 66 w 87"/>
                <a:gd name="T23" fmla="*/ 82 h 100"/>
                <a:gd name="T24" fmla="*/ 75 w 87"/>
                <a:gd name="T25" fmla="*/ 57 h 100"/>
                <a:gd name="T26" fmla="*/ 45 w 87"/>
                <a:gd name="T27" fmla="*/ 57 h 100"/>
                <a:gd name="T28" fmla="*/ 45 w 87"/>
                <a:gd name="T29" fmla="*/ 47 h 100"/>
                <a:gd name="T30" fmla="*/ 87 w 87"/>
                <a:gd name="T31" fmla="*/ 47 h 100"/>
                <a:gd name="T32" fmla="*/ 87 w 87"/>
                <a:gd name="T33" fmla="*/ 98 h 100"/>
                <a:gd name="T34" fmla="*/ 78 w 87"/>
                <a:gd name="T35" fmla="*/ 98 h 100"/>
                <a:gd name="T36" fmla="*/ 75 w 87"/>
                <a:gd name="T37" fmla="*/ 85 h 100"/>
                <a:gd name="T38" fmla="*/ 64 w 87"/>
                <a:gd name="T39" fmla="*/ 95 h 100"/>
                <a:gd name="T40" fmla="*/ 42 w 87"/>
                <a:gd name="T41" fmla="*/ 100 h 100"/>
                <a:gd name="T42" fmla="*/ 13 w 87"/>
                <a:gd name="T43" fmla="*/ 89 h 100"/>
                <a:gd name="T44" fmla="*/ 0 w 87"/>
                <a:gd name="T45" fmla="*/ 51 h 100"/>
                <a:gd name="T46" fmla="*/ 13 w 87"/>
                <a:gd name="T47" fmla="*/ 13 h 100"/>
                <a:gd name="T48" fmla="*/ 45 w 87"/>
                <a:gd name="T49" fmla="*/ 0 h 100"/>
                <a:gd name="T50" fmla="*/ 45 w 87"/>
                <a:gd name="T51" fmla="*/ 0 h 100"/>
                <a:gd name="T52" fmla="*/ 42 w 87"/>
                <a:gd name="T53" fmla="*/ 0 h 100"/>
                <a:gd name="T54" fmla="*/ 42 w 87"/>
                <a:gd name="T55" fmla="*/ 0 h 100"/>
                <a:gd name="T56" fmla="*/ 42 w 8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100">
                  <a:moveTo>
                    <a:pt x="45" y="0"/>
                  </a:moveTo>
                  <a:lnTo>
                    <a:pt x="45" y="0"/>
                  </a:lnTo>
                  <a:cubicBezTo>
                    <a:pt x="53" y="0"/>
                    <a:pt x="61" y="1"/>
                    <a:pt x="68" y="5"/>
                  </a:cubicBezTo>
                  <a:cubicBezTo>
                    <a:pt x="77" y="10"/>
                    <a:pt x="83" y="19"/>
                    <a:pt x="85" y="31"/>
                  </a:cubicBezTo>
                  <a:lnTo>
                    <a:pt x="72" y="31"/>
                  </a:lnTo>
                  <a:cubicBezTo>
                    <a:pt x="71" y="24"/>
                    <a:pt x="68" y="19"/>
                    <a:pt x="63" y="16"/>
                  </a:cubicBezTo>
                  <a:cubicBezTo>
                    <a:pt x="58" y="13"/>
                    <a:pt x="52" y="11"/>
                    <a:pt x="44" y="11"/>
                  </a:cubicBezTo>
                  <a:cubicBezTo>
                    <a:pt x="35" y="11"/>
                    <a:pt x="28" y="14"/>
                    <a:pt x="22" y="21"/>
                  </a:cubicBezTo>
                  <a:cubicBezTo>
                    <a:pt x="16" y="28"/>
                    <a:pt x="13" y="38"/>
                    <a:pt x="13" y="51"/>
                  </a:cubicBezTo>
                  <a:cubicBezTo>
                    <a:pt x="13" y="62"/>
                    <a:pt x="15" y="71"/>
                    <a:pt x="20" y="78"/>
                  </a:cubicBezTo>
                  <a:cubicBezTo>
                    <a:pt x="25" y="85"/>
                    <a:pt x="33" y="89"/>
                    <a:pt x="45" y="89"/>
                  </a:cubicBezTo>
                  <a:cubicBezTo>
                    <a:pt x="53" y="89"/>
                    <a:pt x="60" y="87"/>
                    <a:pt x="66" y="82"/>
                  </a:cubicBezTo>
                  <a:cubicBezTo>
                    <a:pt x="72" y="77"/>
                    <a:pt x="75" y="68"/>
                    <a:pt x="75" y="57"/>
                  </a:cubicBezTo>
                  <a:lnTo>
                    <a:pt x="45" y="57"/>
                  </a:lnTo>
                  <a:lnTo>
                    <a:pt x="45" y="47"/>
                  </a:lnTo>
                  <a:lnTo>
                    <a:pt x="87" y="47"/>
                  </a:lnTo>
                  <a:lnTo>
                    <a:pt x="87" y="98"/>
                  </a:lnTo>
                  <a:lnTo>
                    <a:pt x="78" y="98"/>
                  </a:lnTo>
                  <a:lnTo>
                    <a:pt x="75" y="85"/>
                  </a:lnTo>
                  <a:cubicBezTo>
                    <a:pt x="71" y="90"/>
                    <a:pt x="67" y="93"/>
                    <a:pt x="64" y="95"/>
                  </a:cubicBezTo>
                  <a:cubicBezTo>
                    <a:pt x="58" y="99"/>
                    <a:pt x="51" y="100"/>
                    <a:pt x="42" y="100"/>
                  </a:cubicBezTo>
                  <a:cubicBezTo>
                    <a:pt x="31" y="100"/>
                    <a:pt x="21" y="96"/>
                    <a:pt x="13" y="89"/>
                  </a:cubicBezTo>
                  <a:cubicBezTo>
                    <a:pt x="4" y="80"/>
                    <a:pt x="0" y="67"/>
                    <a:pt x="0" y="51"/>
                  </a:cubicBezTo>
                  <a:cubicBezTo>
                    <a:pt x="0" y="35"/>
                    <a:pt x="4" y="23"/>
                    <a:pt x="13" y="13"/>
                  </a:cubicBezTo>
                  <a:cubicBezTo>
                    <a:pt x="21" y="4"/>
                    <a:pt x="31" y="0"/>
                    <a:pt x="45" y="0"/>
                  </a:cubicBezTo>
                  <a:lnTo>
                    <a:pt x="45" y="0"/>
                  </a:lnTo>
                  <a:close/>
                  <a:moveTo>
                    <a:pt x="42" y="0"/>
                  </a:move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2"/>
            <p:cNvSpPr>
              <a:spLocks/>
            </p:cNvSpPr>
            <p:nvPr/>
          </p:nvSpPr>
          <p:spPr bwMode="auto">
            <a:xfrm>
              <a:off x="4580" y="2120"/>
              <a:ext cx="55" cy="57"/>
            </a:xfrm>
            <a:custGeom>
              <a:avLst/>
              <a:gdLst>
                <a:gd name="T0" fmla="*/ 0 w 91"/>
                <a:gd name="T1" fmla="*/ 0 h 95"/>
                <a:gd name="T2" fmla="*/ 0 w 91"/>
                <a:gd name="T3" fmla="*/ 0 h 95"/>
                <a:gd name="T4" fmla="*/ 18 w 91"/>
                <a:gd name="T5" fmla="*/ 0 h 95"/>
                <a:gd name="T6" fmla="*/ 46 w 91"/>
                <a:gd name="T7" fmla="*/ 80 h 95"/>
                <a:gd name="T8" fmla="*/ 73 w 91"/>
                <a:gd name="T9" fmla="*/ 0 h 95"/>
                <a:gd name="T10" fmla="*/ 91 w 91"/>
                <a:gd name="T11" fmla="*/ 0 h 95"/>
                <a:gd name="T12" fmla="*/ 91 w 91"/>
                <a:gd name="T13" fmla="*/ 95 h 95"/>
                <a:gd name="T14" fmla="*/ 79 w 91"/>
                <a:gd name="T15" fmla="*/ 95 h 95"/>
                <a:gd name="T16" fmla="*/ 79 w 91"/>
                <a:gd name="T17" fmla="*/ 39 h 95"/>
                <a:gd name="T18" fmla="*/ 79 w 91"/>
                <a:gd name="T19" fmla="*/ 29 h 95"/>
                <a:gd name="T20" fmla="*/ 79 w 91"/>
                <a:gd name="T21" fmla="*/ 15 h 95"/>
                <a:gd name="T22" fmla="*/ 52 w 91"/>
                <a:gd name="T23" fmla="*/ 95 h 95"/>
                <a:gd name="T24" fmla="*/ 39 w 91"/>
                <a:gd name="T25" fmla="*/ 95 h 95"/>
                <a:gd name="T26" fmla="*/ 12 w 91"/>
                <a:gd name="T27" fmla="*/ 15 h 95"/>
                <a:gd name="T28" fmla="*/ 12 w 91"/>
                <a:gd name="T29" fmla="*/ 17 h 95"/>
                <a:gd name="T30" fmla="*/ 12 w 91"/>
                <a:gd name="T31" fmla="*/ 28 h 95"/>
                <a:gd name="T32" fmla="*/ 12 w 91"/>
                <a:gd name="T33" fmla="*/ 39 h 95"/>
                <a:gd name="T34" fmla="*/ 12 w 91"/>
                <a:gd name="T35" fmla="*/ 95 h 95"/>
                <a:gd name="T36" fmla="*/ 0 w 91"/>
                <a:gd name="T37" fmla="*/ 95 h 95"/>
                <a:gd name="T38" fmla="*/ 0 w 91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95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46" y="80"/>
                  </a:lnTo>
                  <a:lnTo>
                    <a:pt x="73" y="0"/>
                  </a:lnTo>
                  <a:lnTo>
                    <a:pt x="91" y="0"/>
                  </a:lnTo>
                  <a:lnTo>
                    <a:pt x="91" y="95"/>
                  </a:lnTo>
                  <a:lnTo>
                    <a:pt x="79" y="95"/>
                  </a:lnTo>
                  <a:lnTo>
                    <a:pt x="79" y="39"/>
                  </a:lnTo>
                  <a:cubicBezTo>
                    <a:pt x="79" y="37"/>
                    <a:pt x="79" y="33"/>
                    <a:pt x="79" y="29"/>
                  </a:cubicBezTo>
                  <a:cubicBezTo>
                    <a:pt x="79" y="24"/>
                    <a:pt x="79" y="20"/>
                    <a:pt x="79" y="15"/>
                  </a:cubicBezTo>
                  <a:lnTo>
                    <a:pt x="52" y="95"/>
                  </a:lnTo>
                  <a:lnTo>
                    <a:pt x="39" y="95"/>
                  </a:lnTo>
                  <a:lnTo>
                    <a:pt x="12" y="15"/>
                  </a:lnTo>
                  <a:lnTo>
                    <a:pt x="12" y="17"/>
                  </a:lnTo>
                  <a:cubicBezTo>
                    <a:pt x="12" y="20"/>
                    <a:pt x="12" y="23"/>
                    <a:pt x="12" y="28"/>
                  </a:cubicBezTo>
                  <a:cubicBezTo>
                    <a:pt x="12" y="33"/>
                    <a:pt x="12" y="36"/>
                    <a:pt x="12" y="39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3"/>
            <p:cNvSpPr>
              <a:spLocks noEditPoints="1"/>
            </p:cNvSpPr>
            <p:nvPr/>
          </p:nvSpPr>
          <p:spPr bwMode="auto">
            <a:xfrm>
              <a:off x="4654" y="2120"/>
              <a:ext cx="47" cy="57"/>
            </a:xfrm>
            <a:custGeom>
              <a:avLst/>
              <a:gdLst>
                <a:gd name="T0" fmla="*/ 36 w 78"/>
                <a:gd name="T1" fmla="*/ 84 h 95"/>
                <a:gd name="T2" fmla="*/ 36 w 78"/>
                <a:gd name="T3" fmla="*/ 84 h 95"/>
                <a:gd name="T4" fmla="*/ 46 w 78"/>
                <a:gd name="T5" fmla="*/ 83 h 95"/>
                <a:gd name="T6" fmla="*/ 59 w 78"/>
                <a:gd name="T7" fmla="*/ 73 h 95"/>
                <a:gd name="T8" fmla="*/ 64 w 78"/>
                <a:gd name="T9" fmla="*/ 58 h 95"/>
                <a:gd name="T10" fmla="*/ 65 w 78"/>
                <a:gd name="T11" fmla="*/ 48 h 95"/>
                <a:gd name="T12" fmla="*/ 58 w 78"/>
                <a:gd name="T13" fmla="*/ 20 h 95"/>
                <a:gd name="T14" fmla="*/ 36 w 78"/>
                <a:gd name="T15" fmla="*/ 11 h 95"/>
                <a:gd name="T16" fmla="*/ 13 w 78"/>
                <a:gd name="T17" fmla="*/ 11 h 95"/>
                <a:gd name="T18" fmla="*/ 13 w 78"/>
                <a:gd name="T19" fmla="*/ 84 h 95"/>
                <a:gd name="T20" fmla="*/ 36 w 78"/>
                <a:gd name="T21" fmla="*/ 84 h 95"/>
                <a:gd name="T22" fmla="*/ 0 w 78"/>
                <a:gd name="T23" fmla="*/ 0 h 95"/>
                <a:gd name="T24" fmla="*/ 0 w 78"/>
                <a:gd name="T25" fmla="*/ 0 h 95"/>
                <a:gd name="T26" fmla="*/ 38 w 78"/>
                <a:gd name="T27" fmla="*/ 0 h 95"/>
                <a:gd name="T28" fmla="*/ 69 w 78"/>
                <a:gd name="T29" fmla="*/ 14 h 95"/>
                <a:gd name="T30" fmla="*/ 78 w 78"/>
                <a:gd name="T31" fmla="*/ 46 h 95"/>
                <a:gd name="T32" fmla="*/ 73 w 78"/>
                <a:gd name="T33" fmla="*/ 73 h 95"/>
                <a:gd name="T34" fmla="*/ 38 w 78"/>
                <a:gd name="T35" fmla="*/ 95 h 95"/>
                <a:gd name="T36" fmla="*/ 0 w 78"/>
                <a:gd name="T37" fmla="*/ 95 h 95"/>
                <a:gd name="T38" fmla="*/ 0 w 78"/>
                <a:gd name="T3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95">
                  <a:moveTo>
                    <a:pt x="36" y="84"/>
                  </a:moveTo>
                  <a:lnTo>
                    <a:pt x="36" y="84"/>
                  </a:lnTo>
                  <a:cubicBezTo>
                    <a:pt x="40" y="84"/>
                    <a:pt x="44" y="83"/>
                    <a:pt x="46" y="83"/>
                  </a:cubicBezTo>
                  <a:cubicBezTo>
                    <a:pt x="51" y="81"/>
                    <a:pt x="56" y="78"/>
                    <a:pt x="59" y="73"/>
                  </a:cubicBezTo>
                  <a:cubicBezTo>
                    <a:pt x="61" y="69"/>
                    <a:pt x="63" y="64"/>
                    <a:pt x="64" y="58"/>
                  </a:cubicBezTo>
                  <a:cubicBezTo>
                    <a:pt x="65" y="54"/>
                    <a:pt x="65" y="51"/>
                    <a:pt x="65" y="48"/>
                  </a:cubicBezTo>
                  <a:cubicBezTo>
                    <a:pt x="65" y="36"/>
                    <a:pt x="63" y="27"/>
                    <a:pt x="58" y="20"/>
                  </a:cubicBezTo>
                  <a:cubicBezTo>
                    <a:pt x="54" y="14"/>
                    <a:pt x="46" y="11"/>
                    <a:pt x="36" y="11"/>
                  </a:cubicBezTo>
                  <a:lnTo>
                    <a:pt x="13" y="11"/>
                  </a:lnTo>
                  <a:lnTo>
                    <a:pt x="13" y="84"/>
                  </a:lnTo>
                  <a:lnTo>
                    <a:pt x="36" y="8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38" y="0"/>
                  </a:lnTo>
                  <a:cubicBezTo>
                    <a:pt x="51" y="0"/>
                    <a:pt x="62" y="4"/>
                    <a:pt x="69" y="14"/>
                  </a:cubicBezTo>
                  <a:cubicBezTo>
                    <a:pt x="75" y="22"/>
                    <a:pt x="78" y="33"/>
                    <a:pt x="78" y="46"/>
                  </a:cubicBezTo>
                  <a:cubicBezTo>
                    <a:pt x="78" y="56"/>
                    <a:pt x="77" y="65"/>
                    <a:pt x="73" y="73"/>
                  </a:cubicBezTo>
                  <a:cubicBezTo>
                    <a:pt x="66" y="88"/>
                    <a:pt x="55" y="95"/>
                    <a:pt x="38" y="95"/>
                  </a:cubicBez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4"/>
            <p:cNvSpPr>
              <a:spLocks noEditPoints="1"/>
            </p:cNvSpPr>
            <p:nvPr/>
          </p:nvSpPr>
          <p:spPr bwMode="auto">
            <a:xfrm>
              <a:off x="4578" y="2256"/>
              <a:ext cx="46" cy="61"/>
            </a:xfrm>
            <a:custGeom>
              <a:avLst/>
              <a:gdLst>
                <a:gd name="T0" fmla="*/ 12 w 76"/>
                <a:gd name="T1" fmla="*/ 68 h 101"/>
                <a:gd name="T2" fmla="*/ 12 w 76"/>
                <a:gd name="T3" fmla="*/ 68 h 101"/>
                <a:gd name="T4" fmla="*/ 16 w 76"/>
                <a:gd name="T5" fmla="*/ 81 h 101"/>
                <a:gd name="T6" fmla="*/ 39 w 76"/>
                <a:gd name="T7" fmla="*/ 90 h 101"/>
                <a:gd name="T8" fmla="*/ 52 w 76"/>
                <a:gd name="T9" fmla="*/ 88 h 101"/>
                <a:gd name="T10" fmla="*/ 64 w 76"/>
                <a:gd name="T11" fmla="*/ 74 h 101"/>
                <a:gd name="T12" fmla="*/ 59 w 76"/>
                <a:gd name="T13" fmla="*/ 63 h 101"/>
                <a:gd name="T14" fmla="*/ 43 w 76"/>
                <a:gd name="T15" fmla="*/ 57 h 101"/>
                <a:gd name="T16" fmla="*/ 30 w 76"/>
                <a:gd name="T17" fmla="*/ 54 h 101"/>
                <a:gd name="T18" fmla="*/ 13 w 76"/>
                <a:gd name="T19" fmla="*/ 48 h 101"/>
                <a:gd name="T20" fmla="*/ 3 w 76"/>
                <a:gd name="T21" fmla="*/ 30 h 101"/>
                <a:gd name="T22" fmla="*/ 12 w 76"/>
                <a:gd name="T23" fmla="*/ 9 h 101"/>
                <a:gd name="T24" fmla="*/ 38 w 76"/>
                <a:gd name="T25" fmla="*/ 1 h 101"/>
                <a:gd name="T26" fmla="*/ 63 w 76"/>
                <a:gd name="T27" fmla="*/ 8 h 101"/>
                <a:gd name="T28" fmla="*/ 74 w 76"/>
                <a:gd name="T29" fmla="*/ 31 h 101"/>
                <a:gd name="T30" fmla="*/ 61 w 76"/>
                <a:gd name="T31" fmla="*/ 31 h 101"/>
                <a:gd name="T32" fmla="*/ 57 w 76"/>
                <a:gd name="T33" fmla="*/ 19 h 101"/>
                <a:gd name="T34" fmla="*/ 37 w 76"/>
                <a:gd name="T35" fmla="*/ 12 h 101"/>
                <a:gd name="T36" fmla="*/ 21 w 76"/>
                <a:gd name="T37" fmla="*/ 17 h 101"/>
                <a:gd name="T38" fmla="*/ 16 w 76"/>
                <a:gd name="T39" fmla="*/ 28 h 101"/>
                <a:gd name="T40" fmla="*/ 22 w 76"/>
                <a:gd name="T41" fmla="*/ 38 h 101"/>
                <a:gd name="T42" fmla="*/ 39 w 76"/>
                <a:gd name="T43" fmla="*/ 43 h 101"/>
                <a:gd name="T44" fmla="*/ 52 w 76"/>
                <a:gd name="T45" fmla="*/ 46 h 101"/>
                <a:gd name="T46" fmla="*/ 67 w 76"/>
                <a:gd name="T47" fmla="*/ 52 h 101"/>
                <a:gd name="T48" fmla="*/ 76 w 76"/>
                <a:gd name="T49" fmla="*/ 72 h 101"/>
                <a:gd name="T50" fmla="*/ 65 w 76"/>
                <a:gd name="T51" fmla="*/ 94 h 101"/>
                <a:gd name="T52" fmla="*/ 38 w 76"/>
                <a:gd name="T53" fmla="*/ 101 h 101"/>
                <a:gd name="T54" fmla="*/ 10 w 76"/>
                <a:gd name="T55" fmla="*/ 92 h 101"/>
                <a:gd name="T56" fmla="*/ 0 w 76"/>
                <a:gd name="T57" fmla="*/ 68 h 101"/>
                <a:gd name="T58" fmla="*/ 12 w 76"/>
                <a:gd name="T59" fmla="*/ 68 h 101"/>
                <a:gd name="T60" fmla="*/ 39 w 76"/>
                <a:gd name="T61" fmla="*/ 0 h 101"/>
                <a:gd name="T62" fmla="*/ 39 w 76"/>
                <a:gd name="T63" fmla="*/ 0 h 101"/>
                <a:gd name="T64" fmla="*/ 39 w 76"/>
                <a:gd name="T6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01">
                  <a:moveTo>
                    <a:pt x="12" y="68"/>
                  </a:moveTo>
                  <a:lnTo>
                    <a:pt x="12" y="68"/>
                  </a:lnTo>
                  <a:cubicBezTo>
                    <a:pt x="13" y="73"/>
                    <a:pt x="14" y="77"/>
                    <a:pt x="16" y="81"/>
                  </a:cubicBezTo>
                  <a:cubicBezTo>
                    <a:pt x="21" y="87"/>
                    <a:pt x="28" y="90"/>
                    <a:pt x="39" y="90"/>
                  </a:cubicBezTo>
                  <a:cubicBezTo>
                    <a:pt x="44" y="90"/>
                    <a:pt x="48" y="90"/>
                    <a:pt x="52" y="88"/>
                  </a:cubicBezTo>
                  <a:cubicBezTo>
                    <a:pt x="60" y="86"/>
                    <a:pt x="64" y="81"/>
                    <a:pt x="64" y="74"/>
                  </a:cubicBezTo>
                  <a:cubicBezTo>
                    <a:pt x="64" y="69"/>
                    <a:pt x="62" y="65"/>
                    <a:pt x="59" y="63"/>
                  </a:cubicBezTo>
                  <a:cubicBezTo>
                    <a:pt x="56" y="61"/>
                    <a:pt x="50" y="59"/>
                    <a:pt x="43" y="57"/>
                  </a:cubicBezTo>
                  <a:lnTo>
                    <a:pt x="30" y="54"/>
                  </a:lnTo>
                  <a:cubicBezTo>
                    <a:pt x="22" y="52"/>
                    <a:pt x="16" y="50"/>
                    <a:pt x="13" y="48"/>
                  </a:cubicBezTo>
                  <a:cubicBezTo>
                    <a:pt x="7" y="44"/>
                    <a:pt x="3" y="38"/>
                    <a:pt x="3" y="30"/>
                  </a:cubicBezTo>
                  <a:cubicBezTo>
                    <a:pt x="3" y="21"/>
                    <a:pt x="6" y="14"/>
                    <a:pt x="12" y="9"/>
                  </a:cubicBezTo>
                  <a:cubicBezTo>
                    <a:pt x="18" y="3"/>
                    <a:pt x="27" y="1"/>
                    <a:pt x="38" y="1"/>
                  </a:cubicBezTo>
                  <a:cubicBezTo>
                    <a:pt x="48" y="1"/>
                    <a:pt x="56" y="3"/>
                    <a:pt x="63" y="8"/>
                  </a:cubicBezTo>
                  <a:cubicBezTo>
                    <a:pt x="70" y="13"/>
                    <a:pt x="74" y="20"/>
                    <a:pt x="74" y="31"/>
                  </a:cubicBezTo>
                  <a:lnTo>
                    <a:pt x="61" y="31"/>
                  </a:lnTo>
                  <a:cubicBezTo>
                    <a:pt x="61" y="26"/>
                    <a:pt x="59" y="22"/>
                    <a:pt x="57" y="19"/>
                  </a:cubicBezTo>
                  <a:cubicBezTo>
                    <a:pt x="53" y="14"/>
                    <a:pt x="47" y="12"/>
                    <a:pt x="37" y="12"/>
                  </a:cubicBezTo>
                  <a:cubicBezTo>
                    <a:pt x="30" y="12"/>
                    <a:pt x="24" y="13"/>
                    <a:pt x="21" y="17"/>
                  </a:cubicBezTo>
                  <a:cubicBezTo>
                    <a:pt x="17" y="20"/>
                    <a:pt x="16" y="23"/>
                    <a:pt x="16" y="28"/>
                  </a:cubicBezTo>
                  <a:cubicBezTo>
                    <a:pt x="16" y="32"/>
                    <a:pt x="18" y="36"/>
                    <a:pt x="22" y="38"/>
                  </a:cubicBezTo>
                  <a:cubicBezTo>
                    <a:pt x="24" y="39"/>
                    <a:pt x="30" y="41"/>
                    <a:pt x="39" y="43"/>
                  </a:cubicBezTo>
                  <a:lnTo>
                    <a:pt x="52" y="46"/>
                  </a:lnTo>
                  <a:cubicBezTo>
                    <a:pt x="59" y="48"/>
                    <a:pt x="64" y="50"/>
                    <a:pt x="67" y="52"/>
                  </a:cubicBezTo>
                  <a:cubicBezTo>
                    <a:pt x="73" y="57"/>
                    <a:pt x="76" y="63"/>
                    <a:pt x="76" y="72"/>
                  </a:cubicBezTo>
                  <a:cubicBezTo>
                    <a:pt x="76" y="82"/>
                    <a:pt x="72" y="90"/>
                    <a:pt x="65" y="94"/>
                  </a:cubicBezTo>
                  <a:cubicBezTo>
                    <a:pt x="57" y="99"/>
                    <a:pt x="48" y="101"/>
                    <a:pt x="38" y="101"/>
                  </a:cubicBezTo>
                  <a:cubicBezTo>
                    <a:pt x="26" y="101"/>
                    <a:pt x="17" y="98"/>
                    <a:pt x="10" y="92"/>
                  </a:cubicBezTo>
                  <a:cubicBezTo>
                    <a:pt x="3" y="86"/>
                    <a:pt x="0" y="78"/>
                    <a:pt x="0" y="68"/>
                  </a:cubicBezTo>
                  <a:lnTo>
                    <a:pt x="12" y="68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4629" y="2258"/>
              <a:ext cx="73" cy="57"/>
            </a:xfrm>
            <a:custGeom>
              <a:avLst/>
              <a:gdLst>
                <a:gd name="T0" fmla="*/ 14 w 122"/>
                <a:gd name="T1" fmla="*/ 0 h 95"/>
                <a:gd name="T2" fmla="*/ 14 w 122"/>
                <a:gd name="T3" fmla="*/ 0 h 95"/>
                <a:gd name="T4" fmla="*/ 32 w 122"/>
                <a:gd name="T5" fmla="*/ 78 h 95"/>
                <a:gd name="T6" fmla="*/ 54 w 122"/>
                <a:gd name="T7" fmla="*/ 0 h 95"/>
                <a:gd name="T8" fmla="*/ 68 w 122"/>
                <a:gd name="T9" fmla="*/ 0 h 95"/>
                <a:gd name="T10" fmla="*/ 89 w 122"/>
                <a:gd name="T11" fmla="*/ 78 h 95"/>
                <a:gd name="T12" fmla="*/ 107 w 122"/>
                <a:gd name="T13" fmla="*/ 0 h 95"/>
                <a:gd name="T14" fmla="*/ 122 w 122"/>
                <a:gd name="T15" fmla="*/ 0 h 95"/>
                <a:gd name="T16" fmla="*/ 96 w 122"/>
                <a:gd name="T17" fmla="*/ 95 h 95"/>
                <a:gd name="T18" fmla="*/ 83 w 122"/>
                <a:gd name="T19" fmla="*/ 95 h 95"/>
                <a:gd name="T20" fmla="*/ 61 w 122"/>
                <a:gd name="T21" fmla="*/ 16 h 95"/>
                <a:gd name="T22" fmla="*/ 39 w 122"/>
                <a:gd name="T23" fmla="*/ 95 h 95"/>
                <a:gd name="T24" fmla="*/ 25 w 122"/>
                <a:gd name="T25" fmla="*/ 95 h 95"/>
                <a:gd name="T26" fmla="*/ 0 w 122"/>
                <a:gd name="T27" fmla="*/ 0 h 95"/>
                <a:gd name="T28" fmla="*/ 14 w 122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95">
                  <a:moveTo>
                    <a:pt x="14" y="0"/>
                  </a:moveTo>
                  <a:lnTo>
                    <a:pt x="14" y="0"/>
                  </a:lnTo>
                  <a:lnTo>
                    <a:pt x="32" y="7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9" y="78"/>
                  </a:lnTo>
                  <a:lnTo>
                    <a:pt x="107" y="0"/>
                  </a:lnTo>
                  <a:lnTo>
                    <a:pt x="122" y="0"/>
                  </a:lnTo>
                  <a:lnTo>
                    <a:pt x="96" y="95"/>
                  </a:lnTo>
                  <a:lnTo>
                    <a:pt x="83" y="95"/>
                  </a:lnTo>
                  <a:lnTo>
                    <a:pt x="61" y="16"/>
                  </a:lnTo>
                  <a:lnTo>
                    <a:pt x="39" y="95"/>
                  </a:lnTo>
                  <a:lnTo>
                    <a:pt x="25" y="95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 flipH="1">
            <a:off x="7851140" y="904772"/>
            <a:ext cx="503110" cy="1276607"/>
            <a:chOff x="7311168" y="2872917"/>
            <a:chExt cx="266700" cy="676733"/>
          </a:xfrm>
          <a:solidFill>
            <a:schemeClr val="bg1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1168" y="2872917"/>
              <a:ext cx="266700" cy="21590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8008" y="3098800"/>
              <a:ext cx="228600" cy="215900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4358" y="3321050"/>
              <a:ext cx="215900" cy="228600"/>
            </a:xfrm>
            <a:prstGeom prst="rect">
              <a:avLst/>
            </a:prstGeom>
            <a:grpFill/>
          </p:spPr>
        </p:pic>
      </p:grpSp>
      <p:sp>
        <p:nvSpPr>
          <p:cNvPr id="10" name="TextBox 9"/>
          <p:cNvSpPr txBox="1"/>
          <p:nvPr/>
        </p:nvSpPr>
        <p:spPr>
          <a:xfrm>
            <a:off x="7649556" y="382429"/>
            <a:ext cx="14993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17989" y="1288418"/>
            <a:ext cx="7729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06097" y="1727879"/>
            <a:ext cx="7899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08443" y="851076"/>
            <a:ext cx="8098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CMN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41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Beckman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 Jyothi</dc:creator>
  <cp:lastModifiedBy>Mark Hasegawa-Johnson</cp:lastModifiedBy>
  <cp:revision>7</cp:revision>
  <cp:lastPrinted>2016-03-13T21:03:02Z</cp:lastPrinted>
  <dcterms:created xsi:type="dcterms:W3CDTF">2016-02-29T03:29:22Z</dcterms:created>
  <dcterms:modified xsi:type="dcterms:W3CDTF">2016-03-13T21:03:24Z</dcterms:modified>
</cp:coreProperties>
</file>