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FF53-57A6-43A6-81EC-DC73995D3F0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BDB-3305-41B4-A86C-FBB39400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FF53-57A6-43A6-81EC-DC73995D3F0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BDB-3305-41B4-A86C-FBB39400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FF53-57A6-43A6-81EC-DC73995D3F0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BDB-3305-41B4-A86C-FBB39400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8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FF53-57A6-43A6-81EC-DC73995D3F0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BDB-3305-41B4-A86C-FBB39400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7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FF53-57A6-43A6-81EC-DC73995D3F0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BDB-3305-41B4-A86C-FBB39400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4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FF53-57A6-43A6-81EC-DC73995D3F0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BDB-3305-41B4-A86C-FBB39400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1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FF53-57A6-43A6-81EC-DC73995D3F0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BDB-3305-41B4-A86C-FBB39400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FF53-57A6-43A6-81EC-DC73995D3F0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BDB-3305-41B4-A86C-FBB39400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FF53-57A6-43A6-81EC-DC73995D3F0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BDB-3305-41B4-A86C-FBB39400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3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FF53-57A6-43A6-81EC-DC73995D3F0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BDB-3305-41B4-A86C-FBB39400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1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FF53-57A6-43A6-81EC-DC73995D3F0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BDB-3305-41B4-A86C-FBB39400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5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FF53-57A6-43A6-81EC-DC73995D3F0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9BDB-3305-41B4-A86C-FBB39400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0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 LOAN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2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Personal Loan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A personal loan is a type of unsecured loan and helps you meet your current financial needs. </a:t>
            </a:r>
            <a:r>
              <a:rPr lang="en-US" dirty="0" smtClean="0"/>
              <a:t>We </a:t>
            </a:r>
            <a:r>
              <a:rPr lang="en-US" dirty="0"/>
              <a:t>don’t usually need to pledge any security or collateral while availing a personal loan and your lender provides you with the flexibility to use the funds as per your need.</a:t>
            </a:r>
          </a:p>
        </p:txBody>
      </p:sp>
    </p:spTree>
    <p:extLst>
      <p:ext uri="{BB962C8B-B14F-4D97-AF65-F5344CB8AC3E}">
        <p14:creationId xmlns:p14="http://schemas.microsoft.com/office/powerpoint/2010/main" val="3646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 Personal Loan For: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Emergency</a:t>
            </a:r>
          </a:p>
          <a:p>
            <a:r>
              <a:rPr lang="en-US" dirty="0" smtClean="0"/>
              <a:t>Debt Consolidation</a:t>
            </a:r>
          </a:p>
          <a:p>
            <a:r>
              <a:rPr lang="en-US" dirty="0" smtClean="0"/>
              <a:t>Home Renovation</a:t>
            </a:r>
          </a:p>
          <a:p>
            <a:r>
              <a:rPr lang="en-US" dirty="0" smtClean="0"/>
              <a:t>Used Cars</a:t>
            </a:r>
          </a:p>
          <a:p>
            <a:r>
              <a:rPr lang="en-US" dirty="0" smtClean="0"/>
              <a:t>Wedding</a:t>
            </a:r>
          </a:p>
          <a:p>
            <a:r>
              <a:rPr lang="en-US" dirty="0" smtClean="0"/>
              <a:t>Travel</a:t>
            </a:r>
          </a:p>
          <a:p>
            <a:r>
              <a:rPr lang="en-US" dirty="0" smtClean="0"/>
              <a:t>Higher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Personal Loan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 Rate Method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	Rate of Interest chargeable on entire loan principal.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Reducing Balance Method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Rate of Interest charged on Outstanding principal after payment of each EMI.</a:t>
            </a:r>
          </a:p>
        </p:txBody>
      </p:sp>
    </p:spTree>
    <p:extLst>
      <p:ext uri="{BB962C8B-B14F-4D97-AF65-F5344CB8AC3E}">
        <p14:creationId xmlns:p14="http://schemas.microsoft.com/office/powerpoint/2010/main" val="36322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Secured Data Members</a:t>
            </a:r>
          </a:p>
          <a:p>
            <a:r>
              <a:rPr lang="en-US" dirty="0" smtClean="0"/>
              <a:t>Exception </a:t>
            </a:r>
            <a:r>
              <a:rPr lang="en-US" dirty="0" smtClean="0"/>
              <a:t>Handling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Abstract</a:t>
            </a:r>
            <a:endParaRPr lang="en-US" dirty="0" smtClean="0"/>
          </a:p>
          <a:p>
            <a:r>
              <a:rPr lang="en-US" dirty="0" smtClean="0"/>
              <a:t>Validation – 1.Mobile number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2.City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3.Age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8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upon the In Hand Salary , the Loan Amount is allocated with fixed rate of Interest .The Loan amount is provided by looking onto the Eligibility criteria like age , country and verifying the essential documents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2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PERSONAL LOAN</vt:lpstr>
      <vt:lpstr>About Personal Loan</vt:lpstr>
      <vt:lpstr>Avail Personal Loan For:</vt:lpstr>
      <vt:lpstr>Types of Personal Loan</vt:lpstr>
      <vt:lpstr>Concepts used</vt:lpstr>
      <vt:lpstr>Working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LOAN</dc:title>
  <dc:creator>D ramyaa</dc:creator>
  <cp:lastModifiedBy>D ramyaa</cp:lastModifiedBy>
  <cp:revision>6</cp:revision>
  <dcterms:created xsi:type="dcterms:W3CDTF">2021-04-07T16:22:47Z</dcterms:created>
  <dcterms:modified xsi:type="dcterms:W3CDTF">2021-04-11T07:44:24Z</dcterms:modified>
</cp:coreProperties>
</file>