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7b3eb0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7b3eb0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27b3eb0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27b3eb0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7b3eb0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7b3eb0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27b3eb0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27b3eb0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27b3eb0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27b3eb0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27b3eb0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27b3eb0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AwgY19kHAuk?feature=shar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- Golden Standard’s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Dhruv Rana &amp; Xavier Warner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Xavier Warner - Coder/Designer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Dhruv Rana - Programmer/Designer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</a:t>
            </a:r>
            <a:r>
              <a:rPr lang="en"/>
              <a:t>Contributions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To Project Files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Index.php - Dhruv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Yurts.php - Xavier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Activites.php - Dhruv/Xavier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Reservations.php - Xavier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Reservations2</a:t>
            </a:r>
            <a:r>
              <a:rPr lang="en"/>
              <a:t>.php - Xavier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Comments.php - Dhruv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CommentsResults.php - Dhruv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Contribution Percentages: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Dhruv - 50%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Xavier - 50%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Localhost: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XAMPP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Design: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Page Elements: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The Site: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T</a:t>
            </a:r>
            <a:r>
              <a:rPr lang="en"/>
              <a:t>itle/Name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 button Hamburger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Pages/</a:t>
            </a:r>
            <a:r>
              <a:rPr lang="en"/>
              <a:t>Responsive</a:t>
            </a:r>
            <a:r>
              <a:rPr lang="en"/>
              <a:t>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Navbar Footer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to expand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Navigate between images through arrows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572000" y="832025"/>
            <a:ext cx="42603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Reservation Form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Enter reservation information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Calculate costs based on room types and </a:t>
            </a:r>
            <a:r>
              <a:rPr lang="en">
                <a:solidFill>
                  <a:schemeClr val="lt2"/>
                </a:solidFill>
              </a:rPr>
              <a:t>number</a:t>
            </a:r>
            <a:r>
              <a:rPr lang="en">
                <a:solidFill>
                  <a:schemeClr val="lt2"/>
                </a:solidFill>
              </a:rPr>
              <a:t> of days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First name field </a:t>
            </a:r>
            <a:r>
              <a:rPr lang="en">
                <a:solidFill>
                  <a:schemeClr val="lt2"/>
                </a:solidFill>
              </a:rPr>
              <a:t>autofocus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Required fields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Comments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Enter name, email, and phone number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Enter comments into textarea and submit comments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Greeting for comments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Name (if Name is entered)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Email (if Name not available but Email is entered)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Guest (If both Name and Email are not available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Not Implemented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</a:t>
            </a:r>
            <a:r>
              <a:rPr lang="en"/>
              <a:t>ccomplished</a:t>
            </a:r>
            <a:r>
              <a:rPr lang="en"/>
              <a:t> everything that the client has asked to </a:t>
            </a:r>
            <a:r>
              <a:rPr lang="en"/>
              <a:t>implement</a:t>
            </a:r>
            <a:r>
              <a:rPr lang="en"/>
              <a:t> for the website.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https://youtu.be/AwgY19kHAuk?feature=shared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