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998c67c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998c67c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998c67cb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998c67cb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998c67cb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998c67c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998c67c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998c67c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d2FdtAS0a7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r>
              <a:rPr lang="en"/>
              <a:t> 3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Circuit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Members and </a:t>
            </a:r>
            <a:r>
              <a:rPr lang="en"/>
              <a:t>Contributions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Xavier Warner - 35%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Dhruv Rana - 27%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Harrison Lessner - 20%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Damon Wich</a:t>
            </a:r>
            <a:r>
              <a:rPr lang="en"/>
              <a:t> - 18%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r>
              <a:rPr lang="en"/>
              <a:t>Implemented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database that stores movies: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MovieID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Movie Title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Release Date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Genre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Accessible</a:t>
            </a:r>
            <a:r>
              <a:rPr lang="en"/>
              <a:t> by the mgs_usr </a:t>
            </a:r>
            <a:r>
              <a:rPr lang="en"/>
              <a:t>account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Home page that lists movies: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Has a link to add a new movie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Has a button that links to edit a specific movie of your choice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Has a button to remove a </a:t>
            </a:r>
            <a:r>
              <a:rPr lang="en"/>
              <a:t>specific</a:t>
            </a:r>
            <a:r>
              <a:rPr lang="en"/>
              <a:t> movie of your choice from the list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 file - used to connect to database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 error file - used to check for errors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Connects to the database to show: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List of </a:t>
            </a:r>
            <a:r>
              <a:rPr lang="en"/>
              <a:t>movies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movies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 new movies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Edit Movies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not </a:t>
            </a:r>
            <a:r>
              <a:rPr lang="en"/>
              <a:t>Implemented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asked by our client was done.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MSU Movie Center Demo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https://youtu.be/d2FdtAS0a7E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