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14630400" cy="8229600"/>
  <p:notesSz cx="8229600" cy="14630400"/>
  <p:embeddedFontLst>
    <p:embeddedFont>
      <p:font typeface="Goudy Old Style" panose="02020502050305020303" pitchFamily="18" charset="0"/>
      <p:regular r:id="rId11"/>
      <p:bold r:id="rId12"/>
      <p:italic r:id="rId13"/>
    </p:embeddedFont>
    <p:embeddedFont>
      <p:font typeface="Mukta Light" panose="020B0604020202020204" charset="0"/>
      <p:regular r:id="rId14"/>
    </p:embeddedFont>
    <p:embeddedFont>
      <p:font typeface="Prompt Medium" panose="00000600000000000000" pitchFamily="2" charset="-34"/>
      <p:regular r:id="rId1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172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forms.gle/MMSzomK25DW47U2M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4037" y="2494002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 err="1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Mãe</a:t>
            </a: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 Raiz: IA para Mães Empreendedoras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8" y="4235887"/>
            <a:ext cx="684919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Inovação em suporte personalizado para mães que empreendem. Foco em maternidade, negócios e tecnologia.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4037" y="5322094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57" y="5329714"/>
            <a:ext cx="379690" cy="37969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82316" y="5303639"/>
            <a:ext cx="2388989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DAD8E9"/>
                </a:solidFill>
                <a:latin typeface="Goudy Old Style" panose="02020502050305020303" pitchFamily="18" charset="0"/>
                <a:ea typeface="Mukta Bold" pitchFamily="34" charset="-122"/>
                <a:cs typeface="Mukta Bold" pitchFamily="34" charset="-120"/>
              </a:rPr>
              <a:t>por ANA CAMPOS</a:t>
            </a:r>
            <a:endParaRPr lang="en-US" sz="2400" dirty="0">
              <a:latin typeface="Goudy Old Style" panose="02020502050305020303" pitchFamily="18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C494B2F-F307-6F52-6DD6-AFEB9938E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9556" y="1426861"/>
            <a:ext cx="6201640" cy="48774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898" y="614363"/>
            <a:ext cx="7645003" cy="11896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Desafios das Mães Empreendedoras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6235898" y="2125266"/>
            <a:ext cx="7645003" cy="1211937"/>
          </a:xfrm>
          <a:prstGeom prst="roundRect">
            <a:avLst>
              <a:gd name="adj" fmla="val 7422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457593" y="2346960"/>
            <a:ext cx="4318159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Empreendedorismo Pós-Maternidade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457593" y="2772847"/>
            <a:ext cx="72016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7 em cada 10 brasileiras começam a empreender após a maternidade.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35898" y="3551277"/>
            <a:ext cx="7645003" cy="1211937"/>
          </a:xfrm>
          <a:prstGeom prst="roundRect">
            <a:avLst>
              <a:gd name="adj" fmla="val 7422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457593" y="3772972"/>
            <a:ext cx="2379583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Equilíbrio de Tempo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6457593" y="4198858"/>
            <a:ext cx="72016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Dificuldade em conciliar filhos e negócios simultaneamente.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5898" y="4977289"/>
            <a:ext cx="7645003" cy="1211937"/>
          </a:xfrm>
          <a:prstGeom prst="roundRect">
            <a:avLst>
              <a:gd name="adj" fmla="val 7422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457593" y="5198983"/>
            <a:ext cx="2379583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Solidão e Rede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6457593" y="5624870"/>
            <a:ext cx="72016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Isolamento no percurso e forte necessidade de apoio comunitário.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35898" y="6403300"/>
            <a:ext cx="7645003" cy="1211937"/>
          </a:xfrm>
          <a:prstGeom prst="roundRect">
            <a:avLst>
              <a:gd name="adj" fmla="val 7422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57593" y="6624995"/>
            <a:ext cx="2379583" cy="297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Apoio Digital Falta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6457593" y="7050881"/>
            <a:ext cx="7201614" cy="3426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Escassez de ferramentas digitais especializadas para mães empreendedoras.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802487"/>
            <a:ext cx="666059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IA Mãe Raíz como Aliada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6350437" y="285857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152680" y="2943344"/>
            <a:ext cx="275141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Compreensão Profunda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152680" y="3777258"/>
            <a:ext cx="275141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Entende os dilemas maternos e empresariais simultaneamente.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0212705" y="2858572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1014948" y="294334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Apoio Contínuo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1014948" y="3434358"/>
            <a:ext cx="2751415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Oferece suporte a qualquer hora para desafios diários.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437" y="545615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152680" y="5540931"/>
            <a:ext cx="285678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Estimula Crescimento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152680" y="6031944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Impulsiona o desenvolvimento pessoal e profissional.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28299"/>
            <a:ext cx="731508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Método RESSOA: Os Pilares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93120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Raiz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52091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Autoconhecimento e propósito materno-empreendedor.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16278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Essência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864037" y="475249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Valorização das habilidades únicas da mãe.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3943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Solução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864037" y="5984081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Estratégias para vencer desafios diários.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2931200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Sintonia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623929" y="3520916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Alinhamento de rotina e expectativas.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623929" y="416278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Organização</a:t>
            </a: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7623929" y="4752499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Ferramentas para gestão de tempo e tarefas.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623929" y="53943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Ação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7623929" y="5984081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Transformação de planos em resultados concretos.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91082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 err="1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Objetivos</a:t>
            </a:r>
            <a:endParaRPr lang="en-US" sz="43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CA8F465-465D-5DAB-C1C3-0000A17563AA}"/>
              </a:ext>
            </a:extLst>
          </p:cNvPr>
          <p:cNvSpPr txBox="1"/>
          <p:nvPr/>
        </p:nvSpPr>
        <p:spPr>
          <a:xfrm>
            <a:off x="1025913" y="1704282"/>
            <a:ext cx="12500516" cy="403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3100"/>
              </a:lnSpc>
              <a:buNone/>
            </a:pPr>
            <a:r>
              <a:rPr lang="pt-BR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1️⃣ Redescobrir a essência do negócio: Guiar mães empreendedoras na descoberta da "Raiz" do seu negócio, aplicando o método RESSOA aliado à Inteligência Artificial.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pt-BR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2️⃣ Democratizar a tecnologia: Tornar a IA acessível e compreensível para empreendedoras sem experiência em tecnologia, proporcionando uma ferramenta intuitiva e prática.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pt-BR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3️⃣ Empoderamento estratégico: Auxiliar mães a utilizarem a IA como um recurso para clareza de propósito, tomada de decisões e crescimento sustentável do negócio.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pt-BR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4️⃣ Prototipagem inovadora: Apresentar um modelo funcional da aplicação do pilar "Raiz" do método RESSOA com IA, como parte da candidatura ao Prêmio </a:t>
            </a:r>
            <a:r>
              <a:rPr lang="pt-BR" sz="1800" dirty="0" err="1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Alura</a:t>
            </a:r>
            <a:r>
              <a:rPr lang="pt-BR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/Google.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pt-BR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5️⃣ Inspiração e transformação: Mostrar que inovar com IA é possível e acessível, incentivando outras mães empreendedoras a explorarem esse potencial sem sobrecarga.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320998"/>
            <a:ext cx="557641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Fluxo da IA Mãe Raíz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2377083"/>
            <a:ext cx="185142" cy="88606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19463" y="237708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Acesso Simples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419463" y="2868097"/>
            <a:ext cx="686050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Usuária entra via chatbot no site ou app.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1234321" y="3509962"/>
            <a:ext cx="185142" cy="88606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789748" y="350996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Identificação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789748" y="4000976"/>
            <a:ext cx="64902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Perfil e desafios são detectados automaticamente.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1604605" y="4642842"/>
            <a:ext cx="185142" cy="88606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160032" y="464284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Recomendações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2160032" y="5133856"/>
            <a:ext cx="611993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Conteúdos e ferramentas focadas são sugeridos.</a:t>
            </a:r>
            <a:endParaRPr lang="en-US" sz="1900" dirty="0"/>
          </a:p>
        </p:txBody>
      </p:sp>
      <p:sp>
        <p:nvSpPr>
          <p:cNvPr id="13" name="Shape 10"/>
          <p:cNvSpPr/>
          <p:nvPr/>
        </p:nvSpPr>
        <p:spPr>
          <a:xfrm>
            <a:off x="1975009" y="5775722"/>
            <a:ext cx="185142" cy="88606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530435" y="577572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Acompanhamento</a:t>
            </a:r>
            <a:endParaRPr lang="en-US" sz="2150" dirty="0"/>
          </a:p>
        </p:txBody>
      </p:sp>
      <p:sp>
        <p:nvSpPr>
          <p:cNvPr id="15" name="Text 12"/>
          <p:cNvSpPr/>
          <p:nvPr/>
        </p:nvSpPr>
        <p:spPr>
          <a:xfrm>
            <a:off x="2530435" y="6266736"/>
            <a:ext cx="5749528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Progresso personalizado monitorado ao longo do tempo.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70494" y="1386959"/>
            <a:ext cx="728329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Como Usar: Passos Práticos</a:t>
            </a:r>
            <a:endParaRPr lang="en-US" sz="43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4211ABE-93C7-7D7E-4C02-3868B7639D04}"/>
              </a:ext>
            </a:extLst>
          </p:cNvPr>
          <p:cNvSpPr txBox="1"/>
          <p:nvPr/>
        </p:nvSpPr>
        <p:spPr>
          <a:xfrm>
            <a:off x="5841402" y="2584240"/>
            <a:ext cx="7799294" cy="4426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3100"/>
              </a:lnSpc>
              <a:buSzPct val="100000"/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🚀Passo 1: Acesse o código no Google </a:t>
            </a:r>
            <a:r>
              <a:rPr lang="pt-BR" sz="2000" dirty="0" err="1">
                <a:solidFill>
                  <a:schemeClr val="bg1"/>
                </a:solidFill>
              </a:rPr>
              <a:t>Colab</a:t>
            </a:r>
            <a:r>
              <a:rPr lang="pt-BR" sz="2000" dirty="0">
                <a:solidFill>
                  <a:schemeClr val="bg1"/>
                </a:solidFill>
              </a:rPr>
              <a:t> (link disponível no GitHub).</a:t>
            </a:r>
          </a:p>
          <a:p>
            <a:pPr marL="342900" indent="-342900" algn="l">
              <a:lnSpc>
                <a:spcPts val="3100"/>
              </a:lnSpc>
              <a:buSzPct val="100000"/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💡Passo 2: Responda a um questionário guiado com perguntas simples e reflexivas sobre a essência do seu negócio.</a:t>
            </a:r>
          </a:p>
          <a:p>
            <a:pPr marL="342900" indent="-342900" algn="l">
              <a:lnSpc>
                <a:spcPts val="3100"/>
              </a:lnSpc>
              <a:buSzPct val="100000"/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✨Passo 3: A Inteligência Artificial processa suas respostas e gera sugestões personalizadas de frases de propósito inspiradoras.</a:t>
            </a:r>
          </a:p>
          <a:p>
            <a:pPr marL="342900" indent="-342900" algn="l">
              <a:lnSpc>
                <a:spcPts val="3100"/>
              </a:lnSpc>
              <a:buSzPct val="100000"/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❤️Passo 4: Escolha a frase que mais ressoa com você ou crie sua própria versão final.</a:t>
            </a:r>
          </a:p>
          <a:p>
            <a:pPr marL="342900" indent="-342900" algn="l">
              <a:lnSpc>
                <a:spcPts val="3100"/>
              </a:lnSpc>
              <a:buSzPct val="100000"/>
              <a:buFont typeface="+mj-lt"/>
              <a:buAutoNum type="arabicPeriod"/>
            </a:pPr>
            <a:r>
              <a:rPr lang="pt-BR" sz="2000" dirty="0">
                <a:solidFill>
                  <a:schemeClr val="bg1"/>
                </a:solidFill>
              </a:rPr>
              <a:t>📌 Passo 5: Salve sua frase de propósito e use-a como um guia para impulsionar seu negócio!</a:t>
            </a:r>
          </a:p>
          <a:p>
            <a:pPr marL="342900" indent="-342900" algn="l">
              <a:lnSpc>
                <a:spcPts val="3100"/>
              </a:lnSpc>
              <a:buSzPct val="100000"/>
              <a:buFont typeface="+mj-lt"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86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4275415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Vamos juntas?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533150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666280" y="5416272"/>
            <a:ext cx="329279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Explore o Método RESSOA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666280" y="6250186"/>
            <a:ext cx="329279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Comece hoje com a IA Mãe Raíz e transforme desafios em força.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67682" y="533150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069925" y="5416272"/>
            <a:ext cx="3292793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Potencialize sua Jornada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6069925" y="6250186"/>
            <a:ext cx="329279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Conquiste equilíbrio entre maternidade e negócios.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71328" y="533150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473571" y="5416272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Junte-se à Rede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0473571" y="5907286"/>
            <a:ext cx="3292793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Cresça junto com outras mães empreendedoras no digital.</a:t>
            </a:r>
            <a:endParaRPr lang="en-US" sz="19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D6E19A9-7F18-600E-A16F-808149057EC1}"/>
              </a:ext>
            </a:extLst>
          </p:cNvPr>
          <p:cNvSpPr txBox="1"/>
          <p:nvPr/>
        </p:nvSpPr>
        <p:spPr>
          <a:xfrm>
            <a:off x="1032734" y="942885"/>
            <a:ext cx="118979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buNone/>
            </a:pPr>
            <a:r>
              <a:rPr lang="pt-BR" sz="2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💡 Clique no link abaixo e preencha o formulário completo! </a:t>
            </a:r>
            <a:endParaRPr lang="pt-BR" sz="2800" b="0" dirty="0">
              <a:solidFill>
                <a:schemeClr val="bg1"/>
              </a:solidFill>
              <a:effectLst/>
            </a:endParaRPr>
          </a:p>
          <a:p>
            <a:pPr algn="just" rtl="0">
              <a:buNone/>
            </a:pPr>
            <a:r>
              <a:rPr lang="pt-BR" sz="2800" b="0" i="0" u="sng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https://forms.gle/MMSzomK25DW47U2M8</a:t>
            </a:r>
            <a:r>
              <a:rPr lang="pt-BR" sz="2800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pt-BR" sz="2800" b="0" dirty="0">
              <a:solidFill>
                <a:schemeClr val="bg1"/>
              </a:solidFill>
              <a:effectLst/>
            </a:endParaRPr>
          </a:p>
          <a:p>
            <a:pPr>
              <a:buNone/>
            </a:pPr>
            <a:br>
              <a:rPr lang="pt-BR" sz="28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515</Words>
  <Application>Microsoft Office PowerPoint</Application>
  <PresentationFormat>Personalizar</PresentationFormat>
  <Paragraphs>71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Prompt Medium</vt:lpstr>
      <vt:lpstr>Goudy Old Style</vt:lpstr>
      <vt:lpstr>Arial</vt:lpstr>
      <vt:lpstr>Mukta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Ana Cristina Viana Campos</cp:lastModifiedBy>
  <cp:revision>3</cp:revision>
  <dcterms:created xsi:type="dcterms:W3CDTF">2025-05-17T20:38:57Z</dcterms:created>
  <dcterms:modified xsi:type="dcterms:W3CDTF">2025-05-17T20:46:24Z</dcterms:modified>
</cp:coreProperties>
</file>