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282" r:id="rId7"/>
    <p:sldId id="317" r:id="rId8"/>
    <p:sldId id="318" r:id="rId9"/>
    <p:sldId id="321" r:id="rId10"/>
    <p:sldId id="297" r:id="rId11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95" d="100"/>
          <a:sy n="95" d="100"/>
        </p:scale>
        <p:origin x="163" y="7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slide" Target="slide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angal/auto-translater-PPP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Клиентское приложение переводчик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rgbClr val="202C8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 приложении</a:t>
            </a:r>
            <a:endParaRPr lang="ru-RU" dirty="0">
              <a:solidFill>
                <a:srgbClr val="202C8F"/>
              </a:solidFill>
            </a:endParaRPr>
          </a:p>
          <a:p>
            <a:pPr rtl="0"/>
            <a:r>
              <a:rPr lang="ru-RU" dirty="0">
                <a:solidFill>
                  <a:srgbClr val="202C8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пользоваться приложением</a:t>
            </a:r>
            <a:endParaRPr lang="ru-RU" dirty="0">
              <a:solidFill>
                <a:srgbClr val="202C8F"/>
              </a:solidFill>
            </a:endParaRPr>
          </a:p>
          <a:p>
            <a:pPr rtl="0"/>
            <a:r>
              <a:rPr lang="ru-RU" dirty="0">
                <a:solidFill>
                  <a:srgbClr val="202C8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Дополнительные функции</a:t>
            </a:r>
            <a:endParaRPr lang="ru-RU" dirty="0">
              <a:solidFill>
                <a:srgbClr val="202C8F"/>
              </a:solidFill>
            </a:endParaRPr>
          </a:p>
          <a:p>
            <a:pPr rtl="0"/>
            <a:r>
              <a:rPr lang="ru-RU" dirty="0">
                <a:solidFill>
                  <a:srgbClr val="202C8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Советы</a:t>
            </a:r>
            <a:endParaRPr lang="ru-RU" dirty="0">
              <a:solidFill>
                <a:srgbClr val="202C8F"/>
              </a:solidFill>
            </a:endParaRPr>
          </a:p>
          <a:p>
            <a:pPr rtl="0"/>
            <a:r>
              <a:rPr lang="ru-RU" dirty="0">
                <a:solidFill>
                  <a:srgbClr val="202C8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Благодарность</a:t>
            </a:r>
            <a:endParaRPr lang="ru-RU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Функции: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автоматическое определение языка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перевод на несколько языков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определение текста с картинки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голосовой ввод</a:t>
            </a:r>
          </a:p>
          <a:p>
            <a:pPr rtl="0"/>
            <a:r>
              <a:rPr lang="ru-RU" dirty="0"/>
              <a:t>Простота использования: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введите или продиктуйте текст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выберите язык перевода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нажмите кнопку "Перевести"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1</a:t>
            </a:r>
          </a:p>
        </p:txBody>
      </p:sp>
      <p:pic>
        <p:nvPicPr>
          <p:cNvPr id="5" name="Рисунок 4" descr="Стрелка: изгиб по часовой стрелке со сплошной заливкой">
            <a:hlinkClick r:id="rId3" action="ppaction://hlinksldjump"/>
            <a:extLst>
              <a:ext uri="{FF2B5EF4-FFF2-40B4-BE49-F238E27FC236}">
                <a16:creationId xmlns:a16="http://schemas.microsoft.com/office/drawing/2014/main" id="{E206DC82-E2C4-2D2B-373A-E3449D1D9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8825" y="5800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65393"/>
            <a:ext cx="7155402" cy="109162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пользоваться приложением</a:t>
            </a:r>
          </a:p>
        </p:txBody>
      </p:sp>
      <p:sp>
        <p:nvSpPr>
          <p:cNvPr id="14" name="Объект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1" y="2300436"/>
            <a:ext cx="3492137" cy="414337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Введите или продиктуйте исходный текст: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Текстовое поле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Кнопка микрофона</a:t>
            </a:r>
          </a:p>
          <a:p>
            <a:pPr rtl="0"/>
            <a:r>
              <a:rPr lang="ru-RU" dirty="0"/>
              <a:t>Выберите язык перевода: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Список доступных языков</a:t>
            </a:r>
          </a:p>
          <a:p>
            <a:pPr rtl="0"/>
            <a:r>
              <a:rPr lang="ru-RU" dirty="0"/>
              <a:t>Нажмите кнопку "Перевести":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Запуск перевода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29E8B0-CBD6-6BAF-534C-3AC4F83B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35099" y="2303463"/>
            <a:ext cx="7856901" cy="4206605"/>
          </a:xfrm>
          <a:custGeom>
            <a:avLst/>
            <a:gdLst>
              <a:gd name="connsiteX0" fmla="*/ 0 w 7856901"/>
              <a:gd name="connsiteY0" fmla="*/ 0 h 4206605"/>
              <a:gd name="connsiteX1" fmla="*/ 7856901 w 7856901"/>
              <a:gd name="connsiteY1" fmla="*/ 0 h 4206605"/>
              <a:gd name="connsiteX2" fmla="*/ 7856901 w 7856901"/>
              <a:gd name="connsiteY2" fmla="*/ 1666917 h 4206605"/>
              <a:gd name="connsiteX3" fmla="*/ 5036271 w 7856901"/>
              <a:gd name="connsiteY3" fmla="*/ 3965798 h 4206605"/>
              <a:gd name="connsiteX4" fmla="*/ 4999519 w 7856901"/>
              <a:gd name="connsiteY4" fmla="*/ 4206605 h 4206605"/>
              <a:gd name="connsiteX5" fmla="*/ 0 w 7856901"/>
              <a:gd name="connsiteY5" fmla="*/ 4206605 h 420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6901" h="4206605">
                <a:moveTo>
                  <a:pt x="0" y="0"/>
                </a:moveTo>
                <a:lnTo>
                  <a:pt x="7856901" y="0"/>
                </a:lnTo>
                <a:lnTo>
                  <a:pt x="7856901" y="1666917"/>
                </a:lnTo>
                <a:cubicBezTo>
                  <a:pt x="6465567" y="1666917"/>
                  <a:pt x="5304738" y="2653829"/>
                  <a:pt x="5036271" y="3965798"/>
                </a:cubicBezTo>
                <a:lnTo>
                  <a:pt x="4999519" y="4206605"/>
                </a:lnTo>
                <a:lnTo>
                  <a:pt x="0" y="4206605"/>
                </a:lnTo>
                <a:close/>
              </a:path>
            </a:pathLst>
          </a:custGeom>
        </p:spPr>
      </p:pic>
      <p:pic>
        <p:nvPicPr>
          <p:cNvPr id="2" name="Рисунок 1" descr="Стрелка: изгиб по часовой стрелке со сплошной заливкой">
            <a:hlinkClick r:id="rId4" action="ppaction://hlinksldjump"/>
            <a:extLst>
              <a:ext uri="{FF2B5EF4-FFF2-40B4-BE49-F238E27FC236}">
                <a16:creationId xmlns:a16="http://schemas.microsoft.com/office/drawing/2014/main" id="{1F3A0319-305E-2227-EF3E-C3BBACD9A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8825" y="5800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526379" cy="101278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Дополнительные функции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714309" cy="1237577"/>
          </a:xfrm>
        </p:spPr>
        <p:txBody>
          <a:bodyPr rtlCol="0"/>
          <a:lstStyle>
            <a:defPPr>
              <a:defRPr lang="ru-RU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Определение текста с картинки:</a:t>
            </a:r>
          </a:p>
          <a:p>
            <a:pPr marL="690372" lvl="1" indent="-342900">
              <a:buFont typeface="Courier New" panose="02070309020205020404" pitchFamily="49" charset="0"/>
              <a:buChar char="o"/>
            </a:pPr>
            <a:r>
              <a:rPr lang="ru-RU" dirty="0"/>
              <a:t>Загрузка изображения</a:t>
            </a:r>
          </a:p>
          <a:p>
            <a:pPr marL="690372" lvl="1" indent="-342900">
              <a:buFont typeface="Courier New" panose="02070309020205020404" pitchFamily="49" charset="0"/>
              <a:buChar char="o"/>
            </a:pPr>
            <a:r>
              <a:rPr lang="ru-RU" dirty="0"/>
              <a:t>Перевод текста на нем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3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0C8294A7-F7C0-2777-7186-92D876711FC0}"/>
              </a:ext>
            </a:extLst>
          </p:cNvPr>
          <p:cNvSpPr txBox="1">
            <a:spLocks/>
          </p:cNvSpPr>
          <p:nvPr/>
        </p:nvSpPr>
        <p:spPr>
          <a:xfrm>
            <a:off x="914399" y="3567033"/>
            <a:ext cx="6714309" cy="132814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Голосовой ввод:</a:t>
            </a:r>
          </a:p>
          <a:p>
            <a:pPr marL="804672" lvl="1" indent="-457200">
              <a:buFont typeface="Courier New" panose="02070309020205020404" pitchFamily="49" charset="0"/>
              <a:buChar char="o"/>
            </a:pPr>
            <a:r>
              <a:rPr lang="ru-RU" dirty="0"/>
              <a:t>Продиктовать текст</a:t>
            </a:r>
          </a:p>
          <a:p>
            <a:pPr marL="804672" lvl="1" indent="-457200">
              <a:buFont typeface="Courier New" panose="02070309020205020404" pitchFamily="49" charset="0"/>
              <a:buChar char="o"/>
            </a:pPr>
            <a:r>
              <a:rPr lang="ru-RU" dirty="0"/>
              <a:t>Автоматическое преобразование в текст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CD5892-50FB-BC8D-2CD2-F331666DE6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88965" y="3429000"/>
            <a:ext cx="2214069" cy="1203298"/>
          </a:xfrm>
          <a:prstGeom prst="rect">
            <a:avLst/>
          </a:prstGeom>
        </p:spPr>
      </p:pic>
      <p:pic>
        <p:nvPicPr>
          <p:cNvPr id="5" name="Рисунок 4" descr="Стрелка: изгиб по часовой стрелке со сплошной заливкой">
            <a:hlinkClick r:id="rId5" action="ppaction://hlinksldjump"/>
            <a:extLst>
              <a:ext uri="{FF2B5EF4-FFF2-40B4-BE49-F238E27FC236}">
                <a16:creationId xmlns:a16="http://schemas.microsoft.com/office/drawing/2014/main" id="{D32F6BFF-72AA-FC3F-4408-E3BC1D2906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8825" y="5800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Советы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172527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Старайтесь ввести текст точно: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Для достижения наилучших результатов</a:t>
            </a:r>
          </a:p>
          <a:p>
            <a:r>
              <a:rPr lang="ru-RU" dirty="0"/>
              <a:t>Автоматическое определение языка в помощь: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Если язык неизвестен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4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1D4D08F9-735F-38C2-8D01-23524DFCBE6E}"/>
              </a:ext>
            </a:extLst>
          </p:cNvPr>
          <p:cNvSpPr txBox="1">
            <a:spLocks/>
          </p:cNvSpPr>
          <p:nvPr/>
        </p:nvSpPr>
        <p:spPr>
          <a:xfrm>
            <a:off x="6488295" y="4028303"/>
            <a:ext cx="5829147" cy="193945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defPPr>
              <a:defRPr lang="ru-RU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dirty="0"/>
              <a:t>Используйте определение текста с картинки, где угодно: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Вывески, меню, т.д.</a:t>
            </a:r>
          </a:p>
          <a:p>
            <a:r>
              <a:rPr lang="ru-RU" dirty="0"/>
              <a:t>Голосовой ввод проще: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Перевод без набора текста</a:t>
            </a:r>
          </a:p>
        </p:txBody>
      </p:sp>
      <p:pic>
        <p:nvPicPr>
          <p:cNvPr id="4" name="Рисунок 3" descr="Стрелка: изгиб по часовой стрелке со сплошной заливкой">
            <a:hlinkClick r:id="rId3" action="ppaction://hlinksldjump"/>
            <a:extLst>
              <a:ext uri="{FF2B5EF4-FFF2-40B4-BE49-F238E27FC236}">
                <a16:creationId xmlns:a16="http://schemas.microsoft.com/office/drawing/2014/main" id="{517CE4E2-AE18-31D9-6373-BCB5A1005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8825" y="5800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5181599" cy="27277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использование нашего приложения!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Быстрый и простой перевод текста</a:t>
            </a:r>
            <a:endParaRPr lang="en-US" dirty="0"/>
          </a:p>
          <a:p>
            <a:pPr rtl="0"/>
            <a:r>
              <a:rPr lang="en-US" dirty="0">
                <a:hlinkClick r:id="rId3"/>
              </a:rPr>
              <a:t>https://github.com/drangal/auto-translater-PPPI</a:t>
            </a:r>
            <a:endParaRPr lang="en-US" dirty="0"/>
          </a:p>
        </p:txBody>
      </p:sp>
      <p:pic>
        <p:nvPicPr>
          <p:cNvPr id="4" name="Рисунок 3" descr="Стрелка: изгиб по часовой стрелке со сплошной заливкой">
            <a:hlinkClick r:id="rId4" action="ppaction://hlinksldjump"/>
            <a:extLst>
              <a:ext uri="{FF2B5EF4-FFF2-40B4-BE49-F238E27FC236}">
                <a16:creationId xmlns:a16="http://schemas.microsoft.com/office/drawing/2014/main" id="{0D40DE13-6561-C162-7252-1737B73BB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8825" y="5800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{DCFB1916-F41E-4888-8B25-A5163B2DBD3E}tf78438558_win32</Template>
  <TotalTime>78</TotalTime>
  <Words>162</Words>
  <Application>Microsoft Office PowerPoint</Application>
  <PresentationFormat>Широкоэкранный</PresentationFormat>
  <Paragraphs>48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Courier New</vt:lpstr>
      <vt:lpstr>Times new Roman</vt:lpstr>
      <vt:lpstr>Пользовательская</vt:lpstr>
      <vt:lpstr>Клиентское приложение переводчик</vt:lpstr>
      <vt:lpstr>Содержание</vt:lpstr>
      <vt:lpstr>О приложении</vt:lpstr>
      <vt:lpstr>Как пользоваться приложением</vt:lpstr>
      <vt:lpstr>Дополнительные функции</vt:lpstr>
      <vt:lpstr>Советы</vt:lpstr>
      <vt:lpstr>Спасибо за использование нашего приложения!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Клиентское приложение переводчик</dc:title>
  <dc:subject/>
  <dc:creator>Даниил Киселёв</dc:creator>
  <cp:lastModifiedBy>Даниил Киселёв</cp:lastModifiedBy>
  <cp:revision>22</cp:revision>
  <dcterms:created xsi:type="dcterms:W3CDTF">2024-03-24T18:04:23Z</dcterms:created>
  <dcterms:modified xsi:type="dcterms:W3CDTF">2024-03-24T19:24:42Z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