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9B50A7-5589-4DA0-A714-766EDB68F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C979689-4C09-4E45-A45C-13078892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ECFA200-BA18-43F2-A7E5-739FC900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72F600-FBD9-443A-829F-11F14799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B586F91-15C9-42ED-8D66-32197C59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EC04D6-F23C-4E7A-AD55-6433B134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03F86F-50EE-46F5-BC3D-6FD422B8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ABCB4B-EA53-473A-A48D-46B7C7B6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DDB5B1-D28E-494D-B8CE-C569275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F0F985-27FE-485C-94D5-8C66E06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0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6EB62FF-4456-4978-87FA-009CC63FC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93A0BF6-248D-403E-A0DC-9202F7BDC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4668024-54D2-4F13-BE99-8D6CD058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37A120-D79B-44FE-83B7-F7DF5089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B22EDF-E687-475B-A5F9-8A83AE1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16E3AE-6087-4E13-A094-A7CF1F36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FA941B-2882-48B4-8BBE-CABEFB43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C5262E0-45DD-4CD7-8188-DD118E6B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261DEC-BA3C-430D-BEB2-06F48A1C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4D719EF-3B4D-4BEF-86E8-3F488775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ABB29C-44F0-4152-BDA7-37B0FD27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9616A7-D3A9-447B-BD15-9AEF88A9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197763E-06E0-49A4-AD2D-E6F247F8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5E95A8F-5809-4432-B19B-EFDE1A6D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B7F600F-FCB0-44CF-B96A-AC554472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D05B35-2BCE-40A1-8CA8-900C8F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E8D2B55-A695-4217-9BBB-6C201E43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E1A4CB0-6556-4F9A-AE75-948330A3C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EC3A9D5-5845-499C-A540-76C4E4BA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75B0E4F-C28A-47BD-9E29-A3CA996C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7B65E13-1109-426D-B2C9-FA6827C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683196-95B3-43BC-A2A5-CBF8D3A0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125C96-AC47-4928-89C8-94DBFF8C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806A985-FD05-4F3B-8109-C8DAC6AF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DBBFB24-F172-41E7-8B7B-10A19C392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E055CC1-D9E7-40DA-BB1E-41EF87A33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49827AB-9623-4AA1-ABD7-3D0E0847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44D11162-2599-4E85-A181-F096328C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7DCA3D8-E66F-4FF8-AE3C-11A9CD3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32DAE-BAD7-43B6-BD8E-A9651409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54790B5-2AD0-45A0-B5AC-52470163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77FC999-9B31-4A91-8FFA-4A9FEF16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08FF721-7F00-4416-9281-44ED04F2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DBEB02-D6FF-42D8-BB3E-2C04D9D3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1254F31-14E9-415F-8C9B-713C930B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BBB292C-D51B-4A2B-9555-33E529E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19C8DF-164B-4237-8489-73273A18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C1ACC6-BF7F-4F8E-A0DC-81D9490B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26F76F3-9832-4D56-A256-1AE08E21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22BF7E-0CAF-458B-9D64-F18BFEF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AEBD181-2E6C-45A7-998E-6D44EDF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8A50C1-B55B-4E52-98FF-094838DA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28531A-75FD-4966-8558-C7BCD29D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F1A26DD-D16C-4F4B-82CD-FA7199DEE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77B5B0E-9D85-43D2-9028-9336DC21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644371E-44AF-4CE3-A683-2A06BD62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6299432-0C67-40B5-A73A-F470518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66E4BBB-B9C1-40F4-B9F1-E69CEFB4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CA49C5E-744C-4C31-958C-0DAEB37C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4E3CDC8-AD73-44EC-B63B-B46E57AA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EAC73CD-FB8B-48FB-A0A3-A0D6001F6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8BE8-A548-4B47-87BA-4F2F1FF5B91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4A85405-C36E-49DD-A357-589B3EC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17AA3C0-1A56-4FBA-BA23-2752B298B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1552-46EE-4112-B2F5-9859B940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47EFB0-FEAB-40C9-B4C9-D44F88BBF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AI System for Monitoring States and Power Consumption of Household Appliances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90E853-65A5-461F-BB61-FDC452D65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Duong Hoang Viet, Nguyen Hoang Nam</a:t>
            </a:r>
          </a:p>
        </p:txBody>
      </p:sp>
    </p:spTree>
    <p:extLst>
      <p:ext uri="{BB962C8B-B14F-4D97-AF65-F5344CB8AC3E}">
        <p14:creationId xmlns:p14="http://schemas.microsoft.com/office/powerpoint/2010/main" val="39049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5C012F-BC43-42DA-8277-322BF26C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109A7-4405-4AFA-B4E1-5BF759E9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Bài báo đi theo hướng của Hart: NALM </a:t>
            </a:r>
          </a:p>
          <a:p>
            <a:r>
              <a:rPr lang="en-US"/>
              <a:t>Áp dụng 3-layer MLP để dự đoán trạng thái on/off của các thiết bị.</a:t>
            </a:r>
          </a:p>
          <a:p>
            <a:r>
              <a:rPr lang="en-US"/>
              <a:t>Bài báo trước thì số nơ-ron ở tầng output bằng 2</a:t>
            </a:r>
            <a:r>
              <a:rPr lang="en-US" baseline="30000"/>
              <a:t>n</a:t>
            </a:r>
            <a:r>
              <a:rPr lang="en-US"/>
              <a:t> với n là số thiết bị. Chi phí cao khi n lớn. Trong bài báo này thì có một cách tiếp cận khác, không giới hạn số thiết bị trong nhà.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5E0AF6C-CDF7-42F0-A198-39B4EB1A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trưng của tải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FFD62E-713A-4089-BBAC-8DDE7143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Dựa vào đặc điểm của tải, chia làm 3 loại:</a:t>
            </a:r>
          </a:p>
          <a:p>
            <a:pPr lvl="1"/>
            <a:r>
              <a:rPr lang="en-US"/>
              <a:t>Tải điện trở</a:t>
            </a:r>
          </a:p>
          <a:p>
            <a:pPr lvl="1"/>
            <a:r>
              <a:rPr lang="en-US"/>
              <a:t>Tải cảm ứng</a:t>
            </a:r>
          </a:p>
          <a:p>
            <a:pPr lvl="1"/>
            <a:r>
              <a:rPr lang="en-US"/>
              <a:t>Tải điện dung</a:t>
            </a:r>
          </a:p>
          <a:p>
            <a:r>
              <a:rPr lang="en-US"/>
              <a:t>Các tải được đặc trưng bởi công suất thực tế P, công suất phản kháng Q và công suất gây ra bởi sóng hài (harmonic power) D.</a:t>
            </a:r>
          </a:p>
          <a:p>
            <a:r>
              <a:rPr lang="en-US"/>
              <a:t>Có thể sử dụng 3 thành phần P, Q, D để làm dấu hiệu nhận biết các tải.</a:t>
            </a:r>
          </a:p>
        </p:txBody>
      </p:sp>
    </p:spTree>
    <p:extLst>
      <p:ext uri="{BB962C8B-B14F-4D97-AF65-F5344CB8AC3E}">
        <p14:creationId xmlns:p14="http://schemas.microsoft.com/office/powerpoint/2010/main" val="41109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6B365F-DBFF-402C-9AD7-D0B9E650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trưng của tải</a:t>
            </a:r>
          </a:p>
        </p:txBody>
      </p:sp>
      <p:pic>
        <p:nvPicPr>
          <p:cNvPr id="11" name="Chỗ dành sẵn cho Nội dung 4" descr="Ảnh có chứa bàn&#10;&#10;Mô tả được tạo tự động">
            <a:extLst>
              <a:ext uri="{FF2B5EF4-FFF2-40B4-BE49-F238E27FC236}">
                <a16:creationId xmlns:a16="http://schemas.microsoft.com/office/drawing/2014/main" id="{CCAEBDDF-7CC0-4F3C-AD85-908729E49E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096" y="1825625"/>
            <a:ext cx="4715808" cy="4351338"/>
          </a:xfrm>
        </p:spPr>
      </p:pic>
      <p:sp>
        <p:nvSpPr>
          <p:cNvPr id="12" name="Chỗ dành sẵn cho Nội dung 11">
            <a:extLst>
              <a:ext uri="{FF2B5EF4-FFF2-40B4-BE49-F238E27FC236}">
                <a16:creationId xmlns:a16="http://schemas.microsoft.com/office/drawing/2014/main" id="{D2F2E106-9355-4975-872A-FF952C7DAF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Bài báo chỉ sử dụng hai tham số P (công suất thực tế) và Q (công suất phản kháng) để phân loại.</a:t>
            </a:r>
          </a:p>
        </p:txBody>
      </p:sp>
    </p:spTree>
    <p:extLst>
      <p:ext uri="{BB962C8B-B14F-4D97-AF65-F5344CB8AC3E}">
        <p14:creationId xmlns:p14="http://schemas.microsoft.com/office/powerpoint/2010/main" val="21344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E65BB5-29E2-492D-A21C-40766DD6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Thiết kế hệ thống</a:t>
            </a:r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F33C854D-2076-4BCD-91D1-B9D4FB6159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143"/>
          <a:stretch/>
        </p:blipFill>
        <p:spPr>
          <a:xfrm>
            <a:off x="838201" y="1690688"/>
            <a:ext cx="5181600" cy="1854754"/>
          </a:xfr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944844D-012D-4626-B11E-85E1B7CE3C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Thiết bị đo gắn với bảng điện, truyền dữ liệu về cho máy tính với tốc độ 1 Hz</a:t>
            </a:r>
          </a:p>
          <a:p>
            <a:r>
              <a:rPr lang="en-US"/>
              <a:t>Máy tính nhận, lưu trữ tín hiệu, hiển thị lên màn hình và thực hiện chạy thuật toán dự đoán.</a:t>
            </a:r>
          </a:p>
          <a:p>
            <a:endParaRPr lang="en-US"/>
          </a:p>
        </p:txBody>
      </p:sp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10F235C3-BACD-42E2-A070-6E91FBD4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3" y="3819154"/>
            <a:ext cx="4715228" cy="25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1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8A13E5-4FF8-465F-95B9-6CF0C1FA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Xây dựng giải thuật nhận dạng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3A18076C-8754-43C7-A152-C6365129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101" y="1962659"/>
            <a:ext cx="4991797" cy="4077269"/>
          </a:xfrm>
        </p:spPr>
      </p:pic>
    </p:spTree>
    <p:extLst>
      <p:ext uri="{BB962C8B-B14F-4D97-AF65-F5344CB8AC3E}">
        <p14:creationId xmlns:p14="http://schemas.microsoft.com/office/powerpoint/2010/main" val="359181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E3D0E6-5B99-42A4-B5A2-ADEFDA0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Edge detection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72C6949E-4047-4383-86E4-1E7FFD7077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909"/>
          <a:stretch/>
        </p:blipFill>
        <p:spPr>
          <a:xfrm>
            <a:off x="851106" y="1908699"/>
            <a:ext cx="5155787" cy="426826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767D10B3-15E0-425B-8EF0-EBD215EF39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Mỗi khi bật hoặc tắt thiết bị, đồ thị công suất sẽ đi lên hoặc đi xuống rõ rệt.</a:t>
                </a:r>
              </a:p>
              <a:p>
                <a:r>
                  <a:rPr lang="en-US"/>
                  <a:t>Trong phần thực nghiệm, tác giả đặt 15W cho P và 8VAr cho Q. Tức là nếu P thay đổi lớn hơn 15W thì mới xác định là có thiết bị bật/tắt.</a:t>
                </a:r>
              </a:p>
              <a:p>
                <a:r>
                  <a:rPr lang="en-US"/>
                  <a:t>Mỗi khi thay đổi, tính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/>
                  <a:t> để sau đó dự đoán thiết bị nào vừa bật/tắt.</a:t>
                </a:r>
              </a:p>
            </p:txBody>
          </p:sp>
        </mc:Choice>
        <mc:Fallback>
          <p:sp>
            <p:nvSpPr>
              <p:cNvPr id="6" name="Chỗ dành sẵn cho Nội dung 5">
                <a:extLst>
                  <a:ext uri="{FF2B5EF4-FFF2-40B4-BE49-F238E27FC236}">
                    <a16:creationId xmlns:a16="http://schemas.microsoft.com/office/drawing/2014/main" id="{767D10B3-15E0-425B-8EF0-EBD215EF3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3081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6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21BFB1-ED83-43C3-BC35-DB48EC7E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MLP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382223EC-20B9-49BA-BB53-FDFB0EC06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1589"/>
            <a:ext cx="5181600" cy="3679410"/>
          </a:xfrm>
        </p:spPr>
      </p:pic>
      <p:pic>
        <p:nvPicPr>
          <p:cNvPr id="12" name="Chỗ dành sẵn cho Nội dung 11" descr="Ảnh có chứa bàn&#10;&#10;Mô tả được tạo tự động">
            <a:extLst>
              <a:ext uri="{FF2B5EF4-FFF2-40B4-BE49-F238E27FC236}">
                <a16:creationId xmlns:a16="http://schemas.microsoft.com/office/drawing/2014/main" id="{7E805729-072F-4AB6-B26F-2A79A8AADD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890" b="-1"/>
          <a:stretch/>
        </p:blipFill>
        <p:spPr>
          <a:xfrm>
            <a:off x="6387764" y="1864311"/>
            <a:ext cx="4750471" cy="43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6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B4B765-EFF2-4459-B11B-A921E210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nghiệm</a:t>
            </a: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14B9E3C1-A036-4B98-86B4-A83289BD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 thập 215 điểm dữ liệu cho train và test.</a:t>
            </a:r>
          </a:p>
          <a:p>
            <a:pPr lvl="1"/>
            <a:r>
              <a:rPr lang="en-US"/>
              <a:t>Chia tỷ lệ 70-30</a:t>
            </a:r>
          </a:p>
          <a:p>
            <a:pPr lvl="1"/>
            <a:r>
              <a:rPr lang="en-US"/>
              <a:t>Độ chính xác trên tập test đạt 93.65% </a:t>
            </a:r>
          </a:p>
          <a:p>
            <a:r>
              <a:rPr lang="en-US"/>
              <a:t>Triển khai thực tế trong 3 tuần tại một ngôi nhà</a:t>
            </a:r>
          </a:p>
          <a:p>
            <a:pPr lvl="1"/>
            <a:r>
              <a:rPr lang="en-US"/>
              <a:t>766 điểm dữ liệu</a:t>
            </a:r>
          </a:p>
          <a:p>
            <a:pPr lvl="1"/>
            <a:r>
              <a:rPr lang="en-US"/>
              <a:t>Độ chính xác 93.6%</a:t>
            </a:r>
          </a:p>
        </p:txBody>
      </p:sp>
    </p:spTree>
    <p:extLst>
      <p:ext uri="{BB962C8B-B14F-4D97-AF65-F5344CB8AC3E}">
        <p14:creationId xmlns:p14="http://schemas.microsoft.com/office/powerpoint/2010/main" val="166137019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388</Words>
  <Application>Microsoft Office PowerPoint</Application>
  <PresentationFormat>Màn hình rộng</PresentationFormat>
  <Paragraphs>31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Chủ đề Office</vt:lpstr>
      <vt:lpstr>AI System for Monitoring States and Power Consumption of Household Appliances </vt:lpstr>
      <vt:lpstr>Giới thiệu</vt:lpstr>
      <vt:lpstr>Đặc trưng của tải</vt:lpstr>
      <vt:lpstr>Đặc trưng của tải</vt:lpstr>
      <vt:lpstr>Thiết kế hệ thống</vt:lpstr>
      <vt:lpstr>Xây dựng giải thuật nhận dạng</vt:lpstr>
      <vt:lpstr>Thuật toán Edge detection</vt:lpstr>
      <vt:lpstr>Mô hình MLP</vt:lpstr>
      <vt:lpstr>Thực nghiệm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System for Monitoring States and Power Consumption of Household Appliances </dc:title>
  <dc:creator>Huy Hoang Nguyen</dc:creator>
  <cp:lastModifiedBy>Huy Hoang Nguyen</cp:lastModifiedBy>
  <cp:revision>1</cp:revision>
  <dcterms:created xsi:type="dcterms:W3CDTF">2021-08-04T04:01:11Z</dcterms:created>
  <dcterms:modified xsi:type="dcterms:W3CDTF">2021-08-04T05:19:38Z</dcterms:modified>
</cp:coreProperties>
</file>