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83922A-36B8-3961-2F50-FF0C0392E94D}" name="Daniel Nicholas Ranke" initials="DNR" userId="S::dnr@andrew.cmu.edu::6ad9cb19-3e1f-49a4-8678-a815af453664" providerId="AD"/>
  <p188:author id="{9F1186E5-2379-3B88-630D-488072255E34}" name="Yingqiao Wang" initials="YW" userId="S::yingqiao@andrew.cmu.edu::f71fb252-85e9-4f12-b947-1c119d2572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zahi Cohen-Karni" initials="TC" lastIdx="6" clrIdx="0">
    <p:extLst>
      <p:ext uri="{19B8F6BF-5375-455C-9EA6-DF929625EA0E}">
        <p15:presenceInfo xmlns:p15="http://schemas.microsoft.com/office/powerpoint/2012/main" userId="b71ba4dbb21ae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72C4"/>
    <a:srgbClr val="FFFCF3"/>
    <a:srgbClr val="FFF9E7"/>
    <a:srgbClr val="156082"/>
    <a:srgbClr val="FFA4A4"/>
    <a:srgbClr val="404040"/>
    <a:srgbClr val="FFFFFF"/>
    <a:srgbClr val="C00000"/>
    <a:srgbClr val="686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0288" autoAdjust="0"/>
  </p:normalViewPr>
  <p:slideViewPr>
    <p:cSldViewPr snapToGrid="0" snapToObjects="1">
      <p:cViewPr varScale="1">
        <p:scale>
          <a:sx n="111" d="100"/>
          <a:sy n="111" d="100"/>
        </p:scale>
        <p:origin x="756" y="96"/>
      </p:cViewPr>
      <p:guideLst>
        <p:guide orient="horz" pos="2160"/>
        <p:guide pos="3840"/>
        <p:guide orient="horz" pos="21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FD7D-E401-A841-A90B-7750A3DBA15E}" type="datetime1">
              <a:rPr lang="en-IN" smtClean="0"/>
              <a:t>03-07-2025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70F90-171A-B54C-82B4-640E1D0E0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2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A1D3-AE57-D64F-9AFD-94644279633F}" type="datetime1">
              <a:rPr lang="en-IN" smtClean="0"/>
              <a:t>03-07-2025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2280E-835E-4C6B-BE41-B341F83A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2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020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8558785" cy="9271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373" y="1042988"/>
            <a:ext cx="5742203" cy="4200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629728"/>
            <a:ext cx="5741544" cy="488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2988"/>
            <a:ext cx="5764429" cy="4200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29728"/>
            <a:ext cx="5764429" cy="488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74" y="1001487"/>
            <a:ext cx="4516652" cy="51380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190" y="1001486"/>
            <a:ext cx="6949439" cy="553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374" y="1653724"/>
            <a:ext cx="4516652" cy="48864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F590F4-488C-4994-A49E-43C9607E32FF}"/>
              </a:ext>
            </a:extLst>
          </p:cNvPr>
          <p:cNvSpPr txBox="1">
            <a:spLocks/>
          </p:cNvSpPr>
          <p:nvPr userDrawn="1"/>
        </p:nvSpPr>
        <p:spPr>
          <a:xfrm>
            <a:off x="938785" y="136525"/>
            <a:ext cx="9314688" cy="950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725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4" y="365126"/>
            <a:ext cx="10353675" cy="635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01/19/2023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Ranke, Cohen-</a:t>
            </a:r>
            <a:r>
              <a:rPr lang="en-US" dirty="0" err="1"/>
              <a:t>Karni</a:t>
            </a:r>
            <a:r>
              <a:rPr lang="en-US" dirty="0"/>
              <a:t> Group, Carnegie Mellon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Ranke, Cohen-</a:t>
            </a:r>
            <a:r>
              <a:rPr lang="en-US" dirty="0" err="1"/>
              <a:t>Karni</a:t>
            </a:r>
            <a:r>
              <a:rPr lang="en-US" dirty="0"/>
              <a:t> Group, Carnegie Mellon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Ranke, Cohen-</a:t>
            </a:r>
            <a:r>
              <a:rPr lang="en-US" dirty="0" err="1"/>
              <a:t>Karni</a:t>
            </a:r>
            <a:r>
              <a:rPr lang="en-US" dirty="0"/>
              <a:t> Group, Carnegie Mellon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0BA3AC-AECB-8B98-7A5D-3401A9E8A4C1}"/>
              </a:ext>
            </a:extLst>
          </p:cNvPr>
          <p:cNvSpPr txBox="1">
            <a:spLocks/>
          </p:cNvSpPr>
          <p:nvPr userDrawn="1"/>
        </p:nvSpPr>
        <p:spPr>
          <a:xfrm>
            <a:off x="938785" y="136525"/>
            <a:ext cx="9314688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12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San Roman, Cohen-Karni Group, Carnegie Mellon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C028-9777-4509-A901-679B29058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64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Daniel Ranke, Cohen-</a:t>
            </a:r>
            <a:r>
              <a:rPr lang="en-US" dirty="0" err="1"/>
              <a:t>Karni</a:t>
            </a:r>
            <a:r>
              <a:rPr lang="en-US" dirty="0"/>
              <a:t> Group, Carnegie Mellon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C028-9777-4509-A901-679B290581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A2C0B-CEBE-1294-D2E7-D6ADD563292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7179" y="227665"/>
            <a:ext cx="1679448" cy="52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FE9C2-714E-EA7A-7468-0F29CF330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373" y="92983"/>
            <a:ext cx="685800" cy="7905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10790-EF8C-BB63-9C72-0968F1EF1325}"/>
              </a:ext>
            </a:extLst>
          </p:cNvPr>
          <p:cNvCxnSpPr/>
          <p:nvPr userDrawn="1"/>
        </p:nvCxnSpPr>
        <p:spPr>
          <a:xfrm>
            <a:off x="255375" y="932008"/>
            <a:ext cx="1168125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2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136608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INKJET PRINTING ASSISTED PATTERNING OF CATALYSTS FOR GRAPHENE SYNTHESIS</dc:title>
  <dc:creator>Atul Govardan</dc:creator>
  <cp:lastModifiedBy>Daniel Ranke</cp:lastModifiedBy>
  <cp:revision>1313</cp:revision>
  <dcterms:created xsi:type="dcterms:W3CDTF">2015-01-15T13:15:08Z</dcterms:created>
  <dcterms:modified xsi:type="dcterms:W3CDTF">2025-07-03T06:05:30Z</dcterms:modified>
</cp:coreProperties>
</file>