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81" r:id="rId4"/>
    <p:sldId id="283" r:id="rId5"/>
    <p:sldId id="285" r:id="rId6"/>
    <p:sldId id="276" r:id="rId7"/>
    <p:sldId id="280" r:id="rId8"/>
    <p:sldId id="295" r:id="rId9"/>
    <p:sldId id="287" r:id="rId10"/>
    <p:sldId id="288" r:id="rId11"/>
    <p:sldId id="289" r:id="rId12"/>
    <p:sldId id="296" r:id="rId13"/>
    <p:sldId id="290" r:id="rId14"/>
    <p:sldId id="293" r:id="rId15"/>
    <p:sldId id="292"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1" autoAdjust="0"/>
    <p:restoredTop sz="78800"/>
  </p:normalViewPr>
  <p:slideViewPr>
    <p:cSldViewPr snapToGrid="0">
      <p:cViewPr varScale="1">
        <p:scale>
          <a:sx n="63" d="100"/>
          <a:sy n="63" d="100"/>
        </p:scale>
        <p:origin x="176" y="6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08FE7-C1E2-42E8-9662-9903A4C1A2F7}"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48C53E62-7575-4CE5-8963-AE8077C84B01}">
      <dgm:prSet custT="1"/>
      <dgm:spPr/>
      <dgm:t>
        <a:bodyPr/>
        <a:lstStyle/>
        <a:p>
          <a:r>
            <a:rPr lang="en-US" sz="2400" dirty="0"/>
            <a:t>INTRO</a:t>
          </a:r>
        </a:p>
      </dgm:t>
    </dgm:pt>
    <dgm:pt modelId="{14F52399-E487-4FCA-8AE0-52D0BB83AEAF}" type="parTrans" cxnId="{6AF9F409-52EC-465F-8DF3-B6685995D2C2}">
      <dgm:prSet/>
      <dgm:spPr/>
      <dgm:t>
        <a:bodyPr/>
        <a:lstStyle/>
        <a:p>
          <a:endParaRPr lang="en-US"/>
        </a:p>
      </dgm:t>
    </dgm:pt>
    <dgm:pt modelId="{2845CAB1-9D19-4FC5-AEF2-DB2B1E585D72}" type="sibTrans" cxnId="{6AF9F409-52EC-465F-8DF3-B6685995D2C2}">
      <dgm:prSet/>
      <dgm:spPr/>
      <dgm:t>
        <a:bodyPr/>
        <a:lstStyle/>
        <a:p>
          <a:endParaRPr lang="en-US"/>
        </a:p>
      </dgm:t>
    </dgm:pt>
    <dgm:pt modelId="{CFFA4777-7F4A-4AA2-8B0D-11190C94F2CC}">
      <dgm:prSet custT="1"/>
      <dgm:spPr/>
      <dgm:t>
        <a:bodyPr/>
        <a:lstStyle/>
        <a:p>
          <a:r>
            <a:rPr lang="en-US" sz="1400" dirty="0"/>
            <a:t>BACKSTORY</a:t>
          </a:r>
        </a:p>
      </dgm:t>
    </dgm:pt>
    <dgm:pt modelId="{40BCBC18-99B9-49C2-AE2F-84523E61BB3B}" type="parTrans" cxnId="{4030B37B-FB4C-4C72-B8A7-BE35F4EEF66B}">
      <dgm:prSet/>
      <dgm:spPr/>
      <dgm:t>
        <a:bodyPr/>
        <a:lstStyle/>
        <a:p>
          <a:endParaRPr lang="en-US"/>
        </a:p>
      </dgm:t>
    </dgm:pt>
    <dgm:pt modelId="{A44DB80C-FECE-47DE-AEF0-DABFC5BBD43C}" type="sibTrans" cxnId="{4030B37B-FB4C-4C72-B8A7-BE35F4EEF66B}">
      <dgm:prSet/>
      <dgm:spPr/>
      <dgm:t>
        <a:bodyPr/>
        <a:lstStyle/>
        <a:p>
          <a:endParaRPr lang="en-US"/>
        </a:p>
      </dgm:t>
    </dgm:pt>
    <dgm:pt modelId="{7D7B26BA-84C6-4668-AE81-9D9E3C1689CA}">
      <dgm:prSet custT="1"/>
      <dgm:spPr/>
      <dgm:t>
        <a:bodyPr/>
        <a:lstStyle/>
        <a:p>
          <a:r>
            <a:rPr lang="en-US" sz="1400" dirty="0"/>
            <a:t>PROBLEM</a:t>
          </a:r>
        </a:p>
      </dgm:t>
    </dgm:pt>
    <dgm:pt modelId="{D5531B44-680B-4B15-97F7-F770ABFFF633}" type="parTrans" cxnId="{C57689D6-AAB1-4B5A-94FF-5663D9B2699D}">
      <dgm:prSet/>
      <dgm:spPr/>
      <dgm:t>
        <a:bodyPr/>
        <a:lstStyle/>
        <a:p>
          <a:endParaRPr lang="en-US"/>
        </a:p>
      </dgm:t>
    </dgm:pt>
    <dgm:pt modelId="{DB917595-88DD-4BE5-A373-25FBEC6E05C5}" type="sibTrans" cxnId="{C57689D6-AAB1-4B5A-94FF-5663D9B2699D}">
      <dgm:prSet/>
      <dgm:spPr/>
      <dgm:t>
        <a:bodyPr/>
        <a:lstStyle/>
        <a:p>
          <a:endParaRPr lang="en-US"/>
        </a:p>
      </dgm:t>
    </dgm:pt>
    <dgm:pt modelId="{3CCF9108-0F2A-4C8F-B79A-395C6B14BB9F}">
      <dgm:prSet custT="1"/>
      <dgm:spPr/>
      <dgm:t>
        <a:bodyPr/>
        <a:lstStyle/>
        <a:p>
          <a:r>
            <a:rPr lang="en-US" sz="2400" dirty="0"/>
            <a:t>METHODOLOGY</a:t>
          </a:r>
        </a:p>
      </dgm:t>
    </dgm:pt>
    <dgm:pt modelId="{A5189EA5-5EE9-4ADE-937D-EEDB8D6E2A9A}" type="parTrans" cxnId="{8290F0C5-8264-4612-97E5-E264E9431349}">
      <dgm:prSet/>
      <dgm:spPr/>
      <dgm:t>
        <a:bodyPr/>
        <a:lstStyle/>
        <a:p>
          <a:endParaRPr lang="en-US"/>
        </a:p>
      </dgm:t>
    </dgm:pt>
    <dgm:pt modelId="{893EEBCC-5F6A-4F12-BBE2-8627AFC0B6EE}" type="sibTrans" cxnId="{8290F0C5-8264-4612-97E5-E264E9431349}">
      <dgm:prSet/>
      <dgm:spPr/>
      <dgm:t>
        <a:bodyPr/>
        <a:lstStyle/>
        <a:p>
          <a:endParaRPr lang="en-US"/>
        </a:p>
      </dgm:t>
    </dgm:pt>
    <dgm:pt modelId="{9D20A957-569D-4651-AAB7-F4AFF6A447E8}">
      <dgm:prSet custT="1"/>
      <dgm:spPr/>
      <dgm:t>
        <a:bodyPr/>
        <a:lstStyle/>
        <a:p>
          <a:r>
            <a:rPr lang="en-US" sz="1400" dirty="0"/>
            <a:t>DATA</a:t>
          </a:r>
        </a:p>
      </dgm:t>
    </dgm:pt>
    <dgm:pt modelId="{4C823E96-56B7-45DA-808F-D2E2CAD4059E}" type="parTrans" cxnId="{32CA4391-2B62-488F-AA9A-5047F38D21CA}">
      <dgm:prSet/>
      <dgm:spPr/>
      <dgm:t>
        <a:bodyPr/>
        <a:lstStyle/>
        <a:p>
          <a:endParaRPr lang="en-US"/>
        </a:p>
      </dgm:t>
    </dgm:pt>
    <dgm:pt modelId="{0FBDF56E-2F3D-48F0-9F16-ABF8105736BF}" type="sibTrans" cxnId="{32CA4391-2B62-488F-AA9A-5047F38D21CA}">
      <dgm:prSet/>
      <dgm:spPr/>
      <dgm:t>
        <a:bodyPr/>
        <a:lstStyle/>
        <a:p>
          <a:endParaRPr lang="en-US"/>
        </a:p>
      </dgm:t>
    </dgm:pt>
    <dgm:pt modelId="{B0459F4F-3EAD-44B7-9F29-65975A72A3C5}">
      <dgm:prSet custT="1"/>
      <dgm:spPr/>
      <dgm:t>
        <a:bodyPr/>
        <a:lstStyle/>
        <a:p>
          <a:r>
            <a:rPr lang="en-US" sz="1400" dirty="0"/>
            <a:t>SOLUTION</a:t>
          </a:r>
        </a:p>
      </dgm:t>
    </dgm:pt>
    <dgm:pt modelId="{3F98A34F-FDF6-40A7-98E3-9EB8461C0FF7}" type="parTrans" cxnId="{77D9362B-810A-483A-8BE2-9370D12AE056}">
      <dgm:prSet/>
      <dgm:spPr/>
      <dgm:t>
        <a:bodyPr/>
        <a:lstStyle/>
        <a:p>
          <a:endParaRPr lang="en-US"/>
        </a:p>
      </dgm:t>
    </dgm:pt>
    <dgm:pt modelId="{F99AE6D6-F579-4317-8112-71A1B37D6133}" type="sibTrans" cxnId="{77D9362B-810A-483A-8BE2-9370D12AE056}">
      <dgm:prSet/>
      <dgm:spPr/>
      <dgm:t>
        <a:bodyPr/>
        <a:lstStyle/>
        <a:p>
          <a:endParaRPr lang="en-US"/>
        </a:p>
      </dgm:t>
    </dgm:pt>
    <dgm:pt modelId="{91626BD5-617C-4CF8-BBFA-AB099A10263B}">
      <dgm:prSet custT="1"/>
      <dgm:spPr/>
      <dgm:t>
        <a:bodyPr/>
        <a:lstStyle/>
        <a:p>
          <a:r>
            <a:rPr lang="en-US" sz="2400" dirty="0"/>
            <a:t>RESULT</a:t>
          </a:r>
          <a:r>
            <a:rPr lang="en-US" sz="1500" dirty="0"/>
            <a:t>:</a:t>
          </a:r>
        </a:p>
      </dgm:t>
    </dgm:pt>
    <dgm:pt modelId="{3E30B3BF-C76A-4BA7-ADA7-7BE5778777D8}" type="parTrans" cxnId="{69EBA55C-7C77-441B-9532-92CF75971524}">
      <dgm:prSet/>
      <dgm:spPr/>
      <dgm:t>
        <a:bodyPr/>
        <a:lstStyle/>
        <a:p>
          <a:endParaRPr lang="en-US"/>
        </a:p>
      </dgm:t>
    </dgm:pt>
    <dgm:pt modelId="{967921DE-8E42-4511-9F1C-64F30D64434D}" type="sibTrans" cxnId="{69EBA55C-7C77-441B-9532-92CF75971524}">
      <dgm:prSet/>
      <dgm:spPr/>
      <dgm:t>
        <a:bodyPr/>
        <a:lstStyle/>
        <a:p>
          <a:endParaRPr lang="en-US"/>
        </a:p>
      </dgm:t>
    </dgm:pt>
    <dgm:pt modelId="{B348FC95-F937-4D2A-8212-C6E8E157D071}">
      <dgm:prSet custT="1"/>
      <dgm:spPr/>
      <dgm:t>
        <a:bodyPr/>
        <a:lstStyle/>
        <a:p>
          <a:pPr>
            <a:buFont typeface="Arial" panose="020B0604020202020204" pitchFamily="34" charset="0"/>
            <a:buChar char="•"/>
          </a:pPr>
          <a:r>
            <a:rPr lang="en-US" sz="1400" dirty="0"/>
            <a:t>SUMMARY</a:t>
          </a:r>
        </a:p>
      </dgm:t>
    </dgm:pt>
    <dgm:pt modelId="{57E7A013-044E-4138-9B36-2E6EB3EA4836}" type="parTrans" cxnId="{6BDCC485-4432-43F4-BA2A-7EBA352ADBAD}">
      <dgm:prSet/>
      <dgm:spPr/>
      <dgm:t>
        <a:bodyPr/>
        <a:lstStyle/>
        <a:p>
          <a:endParaRPr lang="en-US"/>
        </a:p>
      </dgm:t>
    </dgm:pt>
    <dgm:pt modelId="{462BB675-7BAD-499B-9289-876ACA2F6E7A}" type="sibTrans" cxnId="{6BDCC485-4432-43F4-BA2A-7EBA352ADBAD}">
      <dgm:prSet/>
      <dgm:spPr/>
      <dgm:t>
        <a:bodyPr/>
        <a:lstStyle/>
        <a:p>
          <a:endParaRPr lang="en-US"/>
        </a:p>
      </dgm:t>
    </dgm:pt>
    <dgm:pt modelId="{CB1F53BA-38A1-0B41-A535-703EDBEF1615}">
      <dgm:prSet custT="1"/>
      <dgm:spPr/>
      <dgm:t>
        <a:bodyPr/>
        <a:lstStyle/>
        <a:p>
          <a:r>
            <a:rPr lang="en-US" sz="1400" dirty="0"/>
            <a:t>IMPACT</a:t>
          </a:r>
        </a:p>
      </dgm:t>
    </dgm:pt>
    <dgm:pt modelId="{9A1EB654-8327-4C47-BB69-56A8B0FE63AB}" type="parTrans" cxnId="{EBAED5DC-136A-EE48-A294-8D727ED64F09}">
      <dgm:prSet/>
      <dgm:spPr/>
      <dgm:t>
        <a:bodyPr/>
        <a:lstStyle/>
        <a:p>
          <a:endParaRPr lang="en-US"/>
        </a:p>
      </dgm:t>
    </dgm:pt>
    <dgm:pt modelId="{4439A386-4CE9-114C-95D8-3AB001C2A2F1}" type="sibTrans" cxnId="{EBAED5DC-136A-EE48-A294-8D727ED64F09}">
      <dgm:prSet/>
      <dgm:spPr/>
      <dgm:t>
        <a:bodyPr/>
        <a:lstStyle/>
        <a:p>
          <a:endParaRPr lang="en-US"/>
        </a:p>
      </dgm:t>
    </dgm:pt>
    <dgm:pt modelId="{E0DEA049-B350-C84A-8CE7-CAEECBDD6C3C}" type="pres">
      <dgm:prSet presAssocID="{E9008FE7-C1E2-42E8-9662-9903A4C1A2F7}" presName="linear" presStyleCnt="0">
        <dgm:presLayoutVars>
          <dgm:dir/>
          <dgm:animLvl val="lvl"/>
          <dgm:resizeHandles val="exact"/>
        </dgm:presLayoutVars>
      </dgm:prSet>
      <dgm:spPr/>
    </dgm:pt>
    <dgm:pt modelId="{BD374F4B-FB28-824A-BD0F-1CC23D09C7F8}" type="pres">
      <dgm:prSet presAssocID="{48C53E62-7575-4CE5-8963-AE8077C84B01}" presName="parentLin" presStyleCnt="0"/>
      <dgm:spPr/>
    </dgm:pt>
    <dgm:pt modelId="{17B4A724-C1FB-AB47-8F6A-74AB2F2A2F9D}" type="pres">
      <dgm:prSet presAssocID="{48C53E62-7575-4CE5-8963-AE8077C84B01}" presName="parentLeftMargin" presStyleLbl="node1" presStyleIdx="0" presStyleCnt="3"/>
      <dgm:spPr/>
    </dgm:pt>
    <dgm:pt modelId="{872F03A5-ABD7-DD43-833A-E9D1A2B2E09E}" type="pres">
      <dgm:prSet presAssocID="{48C53E62-7575-4CE5-8963-AE8077C84B01}" presName="parentText" presStyleLbl="node1" presStyleIdx="0" presStyleCnt="3">
        <dgm:presLayoutVars>
          <dgm:chMax val="0"/>
          <dgm:bulletEnabled val="1"/>
        </dgm:presLayoutVars>
      </dgm:prSet>
      <dgm:spPr/>
    </dgm:pt>
    <dgm:pt modelId="{A5349C03-711C-E14A-83E9-22D22EA3B883}" type="pres">
      <dgm:prSet presAssocID="{48C53E62-7575-4CE5-8963-AE8077C84B01}" presName="negativeSpace" presStyleCnt="0"/>
      <dgm:spPr/>
    </dgm:pt>
    <dgm:pt modelId="{E1E7C8B7-4186-7E43-8A3C-3B3B1429B400}" type="pres">
      <dgm:prSet presAssocID="{48C53E62-7575-4CE5-8963-AE8077C84B01}" presName="childText" presStyleLbl="conFgAcc1" presStyleIdx="0" presStyleCnt="3">
        <dgm:presLayoutVars>
          <dgm:bulletEnabled val="1"/>
        </dgm:presLayoutVars>
      </dgm:prSet>
      <dgm:spPr/>
    </dgm:pt>
    <dgm:pt modelId="{B5C74631-5007-CD4E-AF56-8B3DA57C74D1}" type="pres">
      <dgm:prSet presAssocID="{2845CAB1-9D19-4FC5-AEF2-DB2B1E585D72}" presName="spaceBetweenRectangles" presStyleCnt="0"/>
      <dgm:spPr/>
    </dgm:pt>
    <dgm:pt modelId="{6BF9E257-FDD1-C14B-A4EA-419E46B3E890}" type="pres">
      <dgm:prSet presAssocID="{3CCF9108-0F2A-4C8F-B79A-395C6B14BB9F}" presName="parentLin" presStyleCnt="0"/>
      <dgm:spPr/>
    </dgm:pt>
    <dgm:pt modelId="{A81830E7-AEE2-1A4B-BD7E-45F7FAA80A51}" type="pres">
      <dgm:prSet presAssocID="{3CCF9108-0F2A-4C8F-B79A-395C6B14BB9F}" presName="parentLeftMargin" presStyleLbl="node1" presStyleIdx="0" presStyleCnt="3"/>
      <dgm:spPr/>
    </dgm:pt>
    <dgm:pt modelId="{7315A313-B7C9-8E49-B35F-A8A18D856B4F}" type="pres">
      <dgm:prSet presAssocID="{3CCF9108-0F2A-4C8F-B79A-395C6B14BB9F}" presName="parentText" presStyleLbl="node1" presStyleIdx="1" presStyleCnt="3">
        <dgm:presLayoutVars>
          <dgm:chMax val="0"/>
          <dgm:bulletEnabled val="1"/>
        </dgm:presLayoutVars>
      </dgm:prSet>
      <dgm:spPr/>
    </dgm:pt>
    <dgm:pt modelId="{752329D2-C241-104F-A6DC-2243BDAC35B6}" type="pres">
      <dgm:prSet presAssocID="{3CCF9108-0F2A-4C8F-B79A-395C6B14BB9F}" presName="negativeSpace" presStyleCnt="0"/>
      <dgm:spPr/>
    </dgm:pt>
    <dgm:pt modelId="{AEF1D02F-7CEC-A242-9EB3-5FF72475B255}" type="pres">
      <dgm:prSet presAssocID="{3CCF9108-0F2A-4C8F-B79A-395C6B14BB9F}" presName="childText" presStyleLbl="conFgAcc1" presStyleIdx="1" presStyleCnt="3">
        <dgm:presLayoutVars>
          <dgm:bulletEnabled val="1"/>
        </dgm:presLayoutVars>
      </dgm:prSet>
      <dgm:spPr/>
    </dgm:pt>
    <dgm:pt modelId="{C0EBAF48-A220-124C-AD0F-D6AAD1A316FB}" type="pres">
      <dgm:prSet presAssocID="{893EEBCC-5F6A-4F12-BBE2-8627AFC0B6EE}" presName="spaceBetweenRectangles" presStyleCnt="0"/>
      <dgm:spPr/>
    </dgm:pt>
    <dgm:pt modelId="{92C8109D-6E3D-D441-AB0D-FD6A1EB0D45C}" type="pres">
      <dgm:prSet presAssocID="{91626BD5-617C-4CF8-BBFA-AB099A10263B}" presName="parentLin" presStyleCnt="0"/>
      <dgm:spPr/>
    </dgm:pt>
    <dgm:pt modelId="{3F724B77-4C6A-1148-BDD7-584164D06289}" type="pres">
      <dgm:prSet presAssocID="{91626BD5-617C-4CF8-BBFA-AB099A10263B}" presName="parentLeftMargin" presStyleLbl="node1" presStyleIdx="1" presStyleCnt="3"/>
      <dgm:spPr/>
    </dgm:pt>
    <dgm:pt modelId="{0E8A1454-7C3F-2F45-A9E1-0A69CDF85938}" type="pres">
      <dgm:prSet presAssocID="{91626BD5-617C-4CF8-BBFA-AB099A10263B}" presName="parentText" presStyleLbl="node1" presStyleIdx="2" presStyleCnt="3">
        <dgm:presLayoutVars>
          <dgm:chMax val="0"/>
          <dgm:bulletEnabled val="1"/>
        </dgm:presLayoutVars>
      </dgm:prSet>
      <dgm:spPr/>
    </dgm:pt>
    <dgm:pt modelId="{0A1994CA-E9A9-EC47-A6CA-15C97267A6D6}" type="pres">
      <dgm:prSet presAssocID="{91626BD5-617C-4CF8-BBFA-AB099A10263B}" presName="negativeSpace" presStyleCnt="0"/>
      <dgm:spPr/>
    </dgm:pt>
    <dgm:pt modelId="{334F0460-6E89-F049-98ED-EFAD494D2CAA}" type="pres">
      <dgm:prSet presAssocID="{91626BD5-617C-4CF8-BBFA-AB099A10263B}" presName="childText" presStyleLbl="conFgAcc1" presStyleIdx="2" presStyleCnt="3">
        <dgm:presLayoutVars>
          <dgm:bulletEnabled val="1"/>
        </dgm:presLayoutVars>
      </dgm:prSet>
      <dgm:spPr/>
    </dgm:pt>
  </dgm:ptLst>
  <dgm:cxnLst>
    <dgm:cxn modelId="{6AF9F409-52EC-465F-8DF3-B6685995D2C2}" srcId="{E9008FE7-C1E2-42E8-9662-9903A4C1A2F7}" destId="{48C53E62-7575-4CE5-8963-AE8077C84B01}" srcOrd="0" destOrd="0" parTransId="{14F52399-E487-4FCA-8AE0-52D0BB83AEAF}" sibTransId="{2845CAB1-9D19-4FC5-AEF2-DB2B1E585D72}"/>
    <dgm:cxn modelId="{E5E13412-6BA1-A34A-847B-D929A1AFD189}" type="presOf" srcId="{91626BD5-617C-4CF8-BBFA-AB099A10263B}" destId="{0E8A1454-7C3F-2F45-A9E1-0A69CDF85938}" srcOrd="1" destOrd="0" presId="urn:microsoft.com/office/officeart/2005/8/layout/list1"/>
    <dgm:cxn modelId="{0AB2F417-52D1-624C-AF04-B16F6B238C08}" type="presOf" srcId="{E9008FE7-C1E2-42E8-9662-9903A4C1A2F7}" destId="{E0DEA049-B350-C84A-8CE7-CAEECBDD6C3C}" srcOrd="0" destOrd="0" presId="urn:microsoft.com/office/officeart/2005/8/layout/list1"/>
    <dgm:cxn modelId="{77D9362B-810A-483A-8BE2-9370D12AE056}" srcId="{3CCF9108-0F2A-4C8F-B79A-395C6B14BB9F}" destId="{B0459F4F-3EAD-44B7-9F29-65975A72A3C5}" srcOrd="1" destOrd="0" parTransId="{3F98A34F-FDF6-40A7-98E3-9EB8461C0FF7}" sibTransId="{F99AE6D6-F579-4317-8112-71A1B37D6133}"/>
    <dgm:cxn modelId="{D9683533-5C00-1C40-A0D3-2DAD7096929A}" type="presOf" srcId="{CB1F53BA-38A1-0B41-A535-703EDBEF1615}" destId="{AEF1D02F-7CEC-A242-9EB3-5FF72475B255}" srcOrd="0" destOrd="2" presId="urn:microsoft.com/office/officeart/2005/8/layout/list1"/>
    <dgm:cxn modelId="{D7C7A835-2003-4643-B7D7-F8AC525C882B}" type="presOf" srcId="{91626BD5-617C-4CF8-BBFA-AB099A10263B}" destId="{3F724B77-4C6A-1148-BDD7-584164D06289}" srcOrd="0" destOrd="0" presId="urn:microsoft.com/office/officeart/2005/8/layout/list1"/>
    <dgm:cxn modelId="{70A78F37-0226-424A-AA6A-910CD51FAD22}" type="presOf" srcId="{CFFA4777-7F4A-4AA2-8B0D-11190C94F2CC}" destId="{E1E7C8B7-4186-7E43-8A3C-3B3B1429B400}" srcOrd="0" destOrd="0" presId="urn:microsoft.com/office/officeart/2005/8/layout/list1"/>
    <dgm:cxn modelId="{EF662E56-031F-314C-9295-2E4854BB3351}" type="presOf" srcId="{7D7B26BA-84C6-4668-AE81-9D9E3C1689CA}" destId="{E1E7C8B7-4186-7E43-8A3C-3B3B1429B400}" srcOrd="0" destOrd="1" presId="urn:microsoft.com/office/officeart/2005/8/layout/list1"/>
    <dgm:cxn modelId="{69EBA55C-7C77-441B-9532-92CF75971524}" srcId="{E9008FE7-C1E2-42E8-9662-9903A4C1A2F7}" destId="{91626BD5-617C-4CF8-BBFA-AB099A10263B}" srcOrd="2" destOrd="0" parTransId="{3E30B3BF-C76A-4BA7-ADA7-7BE5778777D8}" sibTransId="{967921DE-8E42-4511-9F1C-64F30D64434D}"/>
    <dgm:cxn modelId="{4030B37B-FB4C-4C72-B8A7-BE35F4EEF66B}" srcId="{48C53E62-7575-4CE5-8963-AE8077C84B01}" destId="{CFFA4777-7F4A-4AA2-8B0D-11190C94F2CC}" srcOrd="0" destOrd="0" parTransId="{40BCBC18-99B9-49C2-AE2F-84523E61BB3B}" sibTransId="{A44DB80C-FECE-47DE-AEF0-DABFC5BBD43C}"/>
    <dgm:cxn modelId="{6BDCC485-4432-43F4-BA2A-7EBA352ADBAD}" srcId="{91626BD5-617C-4CF8-BBFA-AB099A10263B}" destId="{B348FC95-F937-4D2A-8212-C6E8E157D071}" srcOrd="0" destOrd="0" parTransId="{57E7A013-044E-4138-9B36-2E6EB3EA4836}" sibTransId="{462BB675-7BAD-499B-9289-876ACA2F6E7A}"/>
    <dgm:cxn modelId="{32CA4391-2B62-488F-AA9A-5047F38D21CA}" srcId="{3CCF9108-0F2A-4C8F-B79A-395C6B14BB9F}" destId="{9D20A957-569D-4651-AAB7-F4AFF6A447E8}" srcOrd="0" destOrd="0" parTransId="{4C823E96-56B7-45DA-808F-D2E2CAD4059E}" sibTransId="{0FBDF56E-2F3D-48F0-9F16-ABF8105736BF}"/>
    <dgm:cxn modelId="{833B8392-72C5-AC44-AB7C-DA7EF4B03071}" type="presOf" srcId="{B0459F4F-3EAD-44B7-9F29-65975A72A3C5}" destId="{AEF1D02F-7CEC-A242-9EB3-5FF72475B255}" srcOrd="0" destOrd="1" presId="urn:microsoft.com/office/officeart/2005/8/layout/list1"/>
    <dgm:cxn modelId="{5A6B98A6-1642-3F40-80E1-853E60EC35BF}" type="presOf" srcId="{48C53E62-7575-4CE5-8963-AE8077C84B01}" destId="{872F03A5-ABD7-DD43-833A-E9D1A2B2E09E}" srcOrd="1" destOrd="0" presId="urn:microsoft.com/office/officeart/2005/8/layout/list1"/>
    <dgm:cxn modelId="{0F1122AD-575A-5041-B24B-F993B476C139}" type="presOf" srcId="{3CCF9108-0F2A-4C8F-B79A-395C6B14BB9F}" destId="{A81830E7-AEE2-1A4B-BD7E-45F7FAA80A51}" srcOrd="0" destOrd="0" presId="urn:microsoft.com/office/officeart/2005/8/layout/list1"/>
    <dgm:cxn modelId="{8290F0C5-8264-4612-97E5-E264E9431349}" srcId="{E9008FE7-C1E2-42E8-9662-9903A4C1A2F7}" destId="{3CCF9108-0F2A-4C8F-B79A-395C6B14BB9F}" srcOrd="1" destOrd="0" parTransId="{A5189EA5-5EE9-4ADE-937D-EEDB8D6E2A9A}" sibTransId="{893EEBCC-5F6A-4F12-BBE2-8627AFC0B6EE}"/>
    <dgm:cxn modelId="{53588CC7-F0CD-D043-A5C4-16943AA289E1}" type="presOf" srcId="{3CCF9108-0F2A-4C8F-B79A-395C6B14BB9F}" destId="{7315A313-B7C9-8E49-B35F-A8A18D856B4F}" srcOrd="1" destOrd="0" presId="urn:microsoft.com/office/officeart/2005/8/layout/list1"/>
    <dgm:cxn modelId="{48B6B4C7-4121-CB4F-A574-5443B073AA7A}" type="presOf" srcId="{B348FC95-F937-4D2A-8212-C6E8E157D071}" destId="{334F0460-6E89-F049-98ED-EFAD494D2CAA}" srcOrd="0" destOrd="0" presId="urn:microsoft.com/office/officeart/2005/8/layout/list1"/>
    <dgm:cxn modelId="{C57689D6-AAB1-4B5A-94FF-5663D9B2699D}" srcId="{48C53E62-7575-4CE5-8963-AE8077C84B01}" destId="{7D7B26BA-84C6-4668-AE81-9D9E3C1689CA}" srcOrd="1" destOrd="0" parTransId="{D5531B44-680B-4B15-97F7-F770ABFFF633}" sibTransId="{DB917595-88DD-4BE5-A373-25FBEC6E05C5}"/>
    <dgm:cxn modelId="{EBAED5DC-136A-EE48-A294-8D727ED64F09}" srcId="{3CCF9108-0F2A-4C8F-B79A-395C6B14BB9F}" destId="{CB1F53BA-38A1-0B41-A535-703EDBEF1615}" srcOrd="2" destOrd="0" parTransId="{9A1EB654-8327-4C47-BB69-56A8B0FE63AB}" sibTransId="{4439A386-4CE9-114C-95D8-3AB001C2A2F1}"/>
    <dgm:cxn modelId="{6D9F88E6-D5C8-264F-A9B4-50425AC902E3}" type="presOf" srcId="{48C53E62-7575-4CE5-8963-AE8077C84B01}" destId="{17B4A724-C1FB-AB47-8F6A-74AB2F2A2F9D}" srcOrd="0" destOrd="0" presId="urn:microsoft.com/office/officeart/2005/8/layout/list1"/>
    <dgm:cxn modelId="{A9C0D3E8-11F0-324B-8BF9-F4B0F5ED92D3}" type="presOf" srcId="{9D20A957-569D-4651-AAB7-F4AFF6A447E8}" destId="{AEF1D02F-7CEC-A242-9EB3-5FF72475B255}" srcOrd="0" destOrd="0" presId="urn:microsoft.com/office/officeart/2005/8/layout/list1"/>
    <dgm:cxn modelId="{9C63E79A-D70A-E740-91B0-9BB1B07656C4}" type="presParOf" srcId="{E0DEA049-B350-C84A-8CE7-CAEECBDD6C3C}" destId="{BD374F4B-FB28-824A-BD0F-1CC23D09C7F8}" srcOrd="0" destOrd="0" presId="urn:microsoft.com/office/officeart/2005/8/layout/list1"/>
    <dgm:cxn modelId="{13AE9174-B8EF-CB4C-AB23-65F734F255D0}" type="presParOf" srcId="{BD374F4B-FB28-824A-BD0F-1CC23D09C7F8}" destId="{17B4A724-C1FB-AB47-8F6A-74AB2F2A2F9D}" srcOrd="0" destOrd="0" presId="urn:microsoft.com/office/officeart/2005/8/layout/list1"/>
    <dgm:cxn modelId="{39BCD06D-E234-9E4B-8E9B-B9D62C2F20B3}" type="presParOf" srcId="{BD374F4B-FB28-824A-BD0F-1CC23D09C7F8}" destId="{872F03A5-ABD7-DD43-833A-E9D1A2B2E09E}" srcOrd="1" destOrd="0" presId="urn:microsoft.com/office/officeart/2005/8/layout/list1"/>
    <dgm:cxn modelId="{2512F7B9-FE8A-F74A-B7A8-B51973CD77CF}" type="presParOf" srcId="{E0DEA049-B350-C84A-8CE7-CAEECBDD6C3C}" destId="{A5349C03-711C-E14A-83E9-22D22EA3B883}" srcOrd="1" destOrd="0" presId="urn:microsoft.com/office/officeart/2005/8/layout/list1"/>
    <dgm:cxn modelId="{8AAB6DB7-5776-8C4C-A8B9-9AED86952FF3}" type="presParOf" srcId="{E0DEA049-B350-C84A-8CE7-CAEECBDD6C3C}" destId="{E1E7C8B7-4186-7E43-8A3C-3B3B1429B400}" srcOrd="2" destOrd="0" presId="urn:microsoft.com/office/officeart/2005/8/layout/list1"/>
    <dgm:cxn modelId="{294D68E8-F4C4-0346-82E1-9F59FDFAF283}" type="presParOf" srcId="{E0DEA049-B350-C84A-8CE7-CAEECBDD6C3C}" destId="{B5C74631-5007-CD4E-AF56-8B3DA57C74D1}" srcOrd="3" destOrd="0" presId="urn:microsoft.com/office/officeart/2005/8/layout/list1"/>
    <dgm:cxn modelId="{BCC799B4-1A19-F64D-8961-3D754528FA82}" type="presParOf" srcId="{E0DEA049-B350-C84A-8CE7-CAEECBDD6C3C}" destId="{6BF9E257-FDD1-C14B-A4EA-419E46B3E890}" srcOrd="4" destOrd="0" presId="urn:microsoft.com/office/officeart/2005/8/layout/list1"/>
    <dgm:cxn modelId="{101D7304-08B0-2045-A740-90FDB1A8F3C3}" type="presParOf" srcId="{6BF9E257-FDD1-C14B-A4EA-419E46B3E890}" destId="{A81830E7-AEE2-1A4B-BD7E-45F7FAA80A51}" srcOrd="0" destOrd="0" presId="urn:microsoft.com/office/officeart/2005/8/layout/list1"/>
    <dgm:cxn modelId="{80C810B7-8D61-044B-8285-9851419AA64A}" type="presParOf" srcId="{6BF9E257-FDD1-C14B-A4EA-419E46B3E890}" destId="{7315A313-B7C9-8E49-B35F-A8A18D856B4F}" srcOrd="1" destOrd="0" presId="urn:microsoft.com/office/officeart/2005/8/layout/list1"/>
    <dgm:cxn modelId="{4A8D4D20-BDEF-E140-8B67-5D532526807E}" type="presParOf" srcId="{E0DEA049-B350-C84A-8CE7-CAEECBDD6C3C}" destId="{752329D2-C241-104F-A6DC-2243BDAC35B6}" srcOrd="5" destOrd="0" presId="urn:microsoft.com/office/officeart/2005/8/layout/list1"/>
    <dgm:cxn modelId="{28366449-9802-6648-A0B8-9737317351F1}" type="presParOf" srcId="{E0DEA049-B350-C84A-8CE7-CAEECBDD6C3C}" destId="{AEF1D02F-7CEC-A242-9EB3-5FF72475B255}" srcOrd="6" destOrd="0" presId="urn:microsoft.com/office/officeart/2005/8/layout/list1"/>
    <dgm:cxn modelId="{2DF8BD7F-F6ED-B446-B8B5-4392417FEC3D}" type="presParOf" srcId="{E0DEA049-B350-C84A-8CE7-CAEECBDD6C3C}" destId="{C0EBAF48-A220-124C-AD0F-D6AAD1A316FB}" srcOrd="7" destOrd="0" presId="urn:microsoft.com/office/officeart/2005/8/layout/list1"/>
    <dgm:cxn modelId="{37364442-6CA6-EA44-AACB-26B5CC21E894}" type="presParOf" srcId="{E0DEA049-B350-C84A-8CE7-CAEECBDD6C3C}" destId="{92C8109D-6E3D-D441-AB0D-FD6A1EB0D45C}" srcOrd="8" destOrd="0" presId="urn:microsoft.com/office/officeart/2005/8/layout/list1"/>
    <dgm:cxn modelId="{A9283B5B-C394-8E4C-A947-0EF575B7717E}" type="presParOf" srcId="{92C8109D-6E3D-D441-AB0D-FD6A1EB0D45C}" destId="{3F724B77-4C6A-1148-BDD7-584164D06289}" srcOrd="0" destOrd="0" presId="urn:microsoft.com/office/officeart/2005/8/layout/list1"/>
    <dgm:cxn modelId="{4EC4DC4D-B8F0-154F-9B48-BD978A99678B}" type="presParOf" srcId="{92C8109D-6E3D-D441-AB0D-FD6A1EB0D45C}" destId="{0E8A1454-7C3F-2F45-A9E1-0A69CDF85938}" srcOrd="1" destOrd="0" presId="urn:microsoft.com/office/officeart/2005/8/layout/list1"/>
    <dgm:cxn modelId="{1FB48AD4-7CD6-1E4C-9AD7-5D0C5C35426D}" type="presParOf" srcId="{E0DEA049-B350-C84A-8CE7-CAEECBDD6C3C}" destId="{0A1994CA-E9A9-EC47-A6CA-15C97267A6D6}" srcOrd="9" destOrd="0" presId="urn:microsoft.com/office/officeart/2005/8/layout/list1"/>
    <dgm:cxn modelId="{8A3F2CCC-A3FD-0041-8927-809F72F6AA80}" type="presParOf" srcId="{E0DEA049-B350-C84A-8CE7-CAEECBDD6C3C}" destId="{334F0460-6E89-F049-98ED-EFAD494D2CAA}"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2. PRELIMINARY  SOLUTION</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ScaleX="91650" custScaleY="47819" custLinFactNeighborX="660" custLinFactNeighborY="0">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8C6A145-F7E1-3841-9656-11E53BCE0E5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79C5CC4E-0C28-C442-9992-40461B705F05}">
      <dgm:prSet phldrT="[Text]" custT="1"/>
      <dgm:spPr/>
      <dgm:t>
        <a:bodyPr/>
        <a:lstStyle/>
        <a:p>
          <a:r>
            <a:rPr lang="en-US" sz="3200" dirty="0"/>
            <a:t>PREDICTIVE</a:t>
          </a:r>
        </a:p>
      </dgm:t>
    </dgm:pt>
    <dgm:pt modelId="{AE73C3BF-E931-314A-9C28-0EAD95F5B812}" type="parTrans" cxnId="{888CB45F-B719-1841-BE79-7265F4DA5CC1}">
      <dgm:prSet/>
      <dgm:spPr/>
      <dgm:t>
        <a:bodyPr/>
        <a:lstStyle/>
        <a:p>
          <a:endParaRPr lang="en-US"/>
        </a:p>
      </dgm:t>
    </dgm:pt>
    <dgm:pt modelId="{693D3B74-E8F0-D44F-AAC6-BD2E9871B862}" type="sibTrans" cxnId="{888CB45F-B719-1841-BE79-7265F4DA5CC1}">
      <dgm:prSet/>
      <dgm:spPr/>
      <dgm:t>
        <a:bodyPr/>
        <a:lstStyle/>
        <a:p>
          <a:endParaRPr lang="en-US"/>
        </a:p>
      </dgm:t>
    </dgm:pt>
    <dgm:pt modelId="{CAE3B57D-C3F6-D64F-8A43-BBB5DC8F4AD1}">
      <dgm:prSet phldrT="[Text]" custT="1"/>
      <dgm:spPr/>
      <dgm:t>
        <a:bodyPr/>
        <a:lstStyle/>
        <a:p>
          <a:r>
            <a:rPr lang="en-US" sz="3200" dirty="0"/>
            <a:t>Classification</a:t>
          </a:r>
        </a:p>
      </dgm:t>
    </dgm:pt>
    <dgm:pt modelId="{AC226FA6-187C-0F4A-9C6D-D8328DD15926}" type="parTrans" cxnId="{57367710-6A73-104F-9494-8A3AEED0EBB2}">
      <dgm:prSet/>
      <dgm:spPr/>
      <dgm:t>
        <a:bodyPr/>
        <a:lstStyle/>
        <a:p>
          <a:endParaRPr lang="en-US"/>
        </a:p>
      </dgm:t>
    </dgm:pt>
    <dgm:pt modelId="{D96BA31B-7594-2B4D-9272-A041594AAEC2}" type="sibTrans" cxnId="{57367710-6A73-104F-9494-8A3AEED0EBB2}">
      <dgm:prSet/>
      <dgm:spPr/>
      <dgm:t>
        <a:bodyPr/>
        <a:lstStyle/>
        <a:p>
          <a:endParaRPr lang="en-US"/>
        </a:p>
      </dgm:t>
    </dgm:pt>
    <dgm:pt modelId="{339C7C28-22B5-0743-B943-C897CFF8E374}">
      <dgm:prSet phldrT="[Text]"/>
      <dgm:spPr>
        <a:solidFill>
          <a:schemeClr val="accent2">
            <a:lumMod val="60000"/>
            <a:lumOff val="40000"/>
          </a:schemeClr>
        </a:solidFill>
      </dgm:spPr>
      <dgm:t>
        <a:bodyPr/>
        <a:lstStyle/>
        <a:p>
          <a:r>
            <a:rPr lang="en-US" b="1" dirty="0"/>
            <a:t>Age</a:t>
          </a:r>
        </a:p>
      </dgm:t>
    </dgm:pt>
    <dgm:pt modelId="{D2C422FA-DDED-2247-A81F-78D8B1F8A628}" type="parTrans" cxnId="{87211D20-2916-7549-80AB-F739AA942A63}">
      <dgm:prSet/>
      <dgm:spPr/>
      <dgm:t>
        <a:bodyPr/>
        <a:lstStyle/>
        <a:p>
          <a:endParaRPr lang="en-US"/>
        </a:p>
      </dgm:t>
    </dgm:pt>
    <dgm:pt modelId="{D29F9AF5-7150-564F-8A2E-116956B0D514}" type="sibTrans" cxnId="{87211D20-2916-7549-80AB-F739AA942A63}">
      <dgm:prSet/>
      <dgm:spPr/>
      <dgm:t>
        <a:bodyPr/>
        <a:lstStyle/>
        <a:p>
          <a:endParaRPr lang="en-US"/>
        </a:p>
      </dgm:t>
    </dgm:pt>
    <dgm:pt modelId="{860E7342-F861-A440-8D68-9DE9BBB4C029}">
      <dgm:prSet phldrT="[Text]"/>
      <dgm:spPr>
        <a:solidFill>
          <a:schemeClr val="accent2">
            <a:lumMod val="60000"/>
            <a:lumOff val="40000"/>
          </a:schemeClr>
        </a:solidFill>
      </dgm:spPr>
      <dgm:t>
        <a:bodyPr/>
        <a:lstStyle/>
        <a:p>
          <a:r>
            <a:rPr lang="en-US" b="1" dirty="0"/>
            <a:t>V. Usage</a:t>
          </a:r>
        </a:p>
      </dgm:t>
    </dgm:pt>
    <dgm:pt modelId="{5486FA6A-93E7-6641-96A8-C9FA9595DDBE}" type="parTrans" cxnId="{60A616DF-195C-3040-A439-9722182FB124}">
      <dgm:prSet/>
      <dgm:spPr/>
      <dgm:t>
        <a:bodyPr/>
        <a:lstStyle/>
        <a:p>
          <a:endParaRPr lang="en-US"/>
        </a:p>
      </dgm:t>
    </dgm:pt>
    <dgm:pt modelId="{37F8C22D-7511-B14B-AB5E-2497D617272D}" type="sibTrans" cxnId="{60A616DF-195C-3040-A439-9722182FB124}">
      <dgm:prSet/>
      <dgm:spPr/>
      <dgm:t>
        <a:bodyPr/>
        <a:lstStyle/>
        <a:p>
          <a:endParaRPr lang="en-US"/>
        </a:p>
      </dgm:t>
    </dgm:pt>
    <dgm:pt modelId="{3C3CF466-8DCA-5D42-BDCF-01A7EC561CA7}">
      <dgm:prSet phldrT="[Text]"/>
      <dgm:spPr>
        <a:solidFill>
          <a:schemeClr val="accent2">
            <a:lumMod val="60000"/>
            <a:lumOff val="40000"/>
          </a:schemeClr>
        </a:solidFill>
      </dgm:spPr>
      <dgm:t>
        <a:bodyPr/>
        <a:lstStyle/>
        <a:p>
          <a:r>
            <a:rPr lang="en-US" b="1" dirty="0"/>
            <a:t>Car Type</a:t>
          </a:r>
        </a:p>
      </dgm:t>
    </dgm:pt>
    <dgm:pt modelId="{5F803004-F049-EE46-9D77-3D921E6D4441}" type="parTrans" cxnId="{834D5481-C551-2D4C-AEA8-CBFE191290CA}">
      <dgm:prSet/>
      <dgm:spPr/>
      <dgm:t>
        <a:bodyPr/>
        <a:lstStyle/>
        <a:p>
          <a:endParaRPr lang="en-US"/>
        </a:p>
      </dgm:t>
    </dgm:pt>
    <dgm:pt modelId="{B385AF4F-E472-744C-8B43-210A0BC9C603}" type="sibTrans" cxnId="{834D5481-C551-2D4C-AEA8-CBFE191290CA}">
      <dgm:prSet/>
      <dgm:spPr/>
      <dgm:t>
        <a:bodyPr/>
        <a:lstStyle/>
        <a:p>
          <a:endParaRPr lang="en-US"/>
        </a:p>
      </dgm:t>
    </dgm:pt>
    <dgm:pt modelId="{8CB10516-574B-0D48-AB93-FFAE98CE5972}">
      <dgm:prSet phldrT="[Text]"/>
      <dgm:spPr>
        <a:solidFill>
          <a:schemeClr val="accent2">
            <a:lumMod val="60000"/>
            <a:lumOff val="40000"/>
          </a:schemeClr>
        </a:solidFill>
      </dgm:spPr>
      <dgm:t>
        <a:bodyPr/>
        <a:lstStyle/>
        <a:p>
          <a:r>
            <a:rPr lang="en-US" b="1" dirty="0"/>
            <a:t>Occupation</a:t>
          </a:r>
        </a:p>
      </dgm:t>
    </dgm:pt>
    <dgm:pt modelId="{67A0E6A6-3695-C44C-B9BC-EF2651AEDCE0}" type="parTrans" cxnId="{E2E5A3B0-C4F8-114C-B1C8-50DEEAE66628}">
      <dgm:prSet/>
      <dgm:spPr/>
      <dgm:t>
        <a:bodyPr/>
        <a:lstStyle/>
        <a:p>
          <a:endParaRPr lang="en-US"/>
        </a:p>
      </dgm:t>
    </dgm:pt>
    <dgm:pt modelId="{90F6C1A7-4665-D14A-B4D7-C645EF8A6B90}" type="sibTrans" cxnId="{E2E5A3B0-C4F8-114C-B1C8-50DEEAE66628}">
      <dgm:prSet/>
      <dgm:spPr/>
      <dgm:t>
        <a:bodyPr/>
        <a:lstStyle/>
        <a:p>
          <a:endParaRPr lang="en-US"/>
        </a:p>
      </dgm:t>
    </dgm:pt>
    <dgm:pt modelId="{139B11F3-DC1D-674D-9FB7-667B6F4D1977}" type="pres">
      <dgm:prSet presAssocID="{28C6A145-F7E1-3841-9656-11E53BCE0E54}" presName="Name0" presStyleCnt="0">
        <dgm:presLayoutVars>
          <dgm:chPref val="1"/>
          <dgm:dir/>
          <dgm:animOne val="branch"/>
          <dgm:animLvl val="lvl"/>
          <dgm:resizeHandles/>
        </dgm:presLayoutVars>
      </dgm:prSet>
      <dgm:spPr/>
    </dgm:pt>
    <dgm:pt modelId="{0CA62A69-5DC3-D540-8017-5EA07613B189}" type="pres">
      <dgm:prSet presAssocID="{79C5CC4E-0C28-C442-9992-40461B705F05}" presName="vertOne" presStyleCnt="0"/>
      <dgm:spPr/>
    </dgm:pt>
    <dgm:pt modelId="{978223E1-F0E7-8E4F-9284-89F37DACAD57}" type="pres">
      <dgm:prSet presAssocID="{79C5CC4E-0C28-C442-9992-40461B705F05}" presName="txOne" presStyleLbl="node0" presStyleIdx="0" presStyleCnt="1" custScaleX="67167" custScaleY="59063">
        <dgm:presLayoutVars>
          <dgm:chPref val="3"/>
        </dgm:presLayoutVars>
      </dgm:prSet>
      <dgm:spPr/>
    </dgm:pt>
    <dgm:pt modelId="{2A80A6D4-5B17-D749-81A3-365C11B14881}" type="pres">
      <dgm:prSet presAssocID="{79C5CC4E-0C28-C442-9992-40461B705F05}" presName="parTransOne" presStyleCnt="0"/>
      <dgm:spPr/>
    </dgm:pt>
    <dgm:pt modelId="{C714E5FB-E139-9641-ACA6-EAEAA3D998B6}" type="pres">
      <dgm:prSet presAssocID="{79C5CC4E-0C28-C442-9992-40461B705F05}" presName="horzOne" presStyleCnt="0"/>
      <dgm:spPr/>
    </dgm:pt>
    <dgm:pt modelId="{746378D5-50CC-0140-878B-10DE4340EEA4}" type="pres">
      <dgm:prSet presAssocID="{CAE3B57D-C3F6-D64F-8A43-BBB5DC8F4AD1}" presName="vertTwo" presStyleCnt="0"/>
      <dgm:spPr/>
    </dgm:pt>
    <dgm:pt modelId="{C852F991-5C75-9647-A27A-CCF168E942C7}" type="pres">
      <dgm:prSet presAssocID="{CAE3B57D-C3F6-D64F-8A43-BBB5DC8F4AD1}" presName="txTwo" presStyleLbl="node2" presStyleIdx="0" presStyleCnt="1" custScaleX="67167" custScaleY="59063">
        <dgm:presLayoutVars>
          <dgm:chPref val="3"/>
        </dgm:presLayoutVars>
      </dgm:prSet>
      <dgm:spPr/>
    </dgm:pt>
    <dgm:pt modelId="{7F28FCA2-0C88-8E43-BF32-4F9937821B10}" type="pres">
      <dgm:prSet presAssocID="{CAE3B57D-C3F6-D64F-8A43-BBB5DC8F4AD1}" presName="parTransTwo" presStyleCnt="0"/>
      <dgm:spPr/>
    </dgm:pt>
    <dgm:pt modelId="{9F1F24CB-7680-3246-AE13-0B7C640C9643}" type="pres">
      <dgm:prSet presAssocID="{CAE3B57D-C3F6-D64F-8A43-BBB5DC8F4AD1}" presName="horzTwo" presStyleCnt="0"/>
      <dgm:spPr/>
    </dgm:pt>
    <dgm:pt modelId="{FC9715DD-FD4D-E345-9A49-F9D3438D9C60}" type="pres">
      <dgm:prSet presAssocID="{339C7C28-22B5-0743-B943-C897CFF8E374}" presName="vertThree" presStyleCnt="0"/>
      <dgm:spPr/>
    </dgm:pt>
    <dgm:pt modelId="{2C9265EE-DB35-C64B-B2B3-DD766DAC1762}" type="pres">
      <dgm:prSet presAssocID="{339C7C28-22B5-0743-B943-C897CFF8E374}" presName="txThree" presStyleLbl="node3" presStyleIdx="0" presStyleCnt="4">
        <dgm:presLayoutVars>
          <dgm:chPref val="3"/>
        </dgm:presLayoutVars>
      </dgm:prSet>
      <dgm:spPr/>
    </dgm:pt>
    <dgm:pt modelId="{E9DCD975-6392-D54C-9B36-6FB37B527827}" type="pres">
      <dgm:prSet presAssocID="{339C7C28-22B5-0743-B943-C897CFF8E374}" presName="horzThree" presStyleCnt="0"/>
      <dgm:spPr/>
    </dgm:pt>
    <dgm:pt modelId="{755F85D6-2948-824B-919D-922B9287622B}" type="pres">
      <dgm:prSet presAssocID="{D29F9AF5-7150-564F-8A2E-116956B0D514}" presName="sibSpaceThree" presStyleCnt="0"/>
      <dgm:spPr/>
    </dgm:pt>
    <dgm:pt modelId="{D73D8C90-DCBD-A642-985B-74826E2A6E52}" type="pres">
      <dgm:prSet presAssocID="{860E7342-F861-A440-8D68-9DE9BBB4C029}" presName="vertThree" presStyleCnt="0"/>
      <dgm:spPr/>
    </dgm:pt>
    <dgm:pt modelId="{1D6673D7-D467-414B-BD90-92E073A1F480}" type="pres">
      <dgm:prSet presAssocID="{860E7342-F861-A440-8D68-9DE9BBB4C029}" presName="txThree" presStyleLbl="node3" presStyleIdx="1" presStyleCnt="4">
        <dgm:presLayoutVars>
          <dgm:chPref val="3"/>
        </dgm:presLayoutVars>
      </dgm:prSet>
      <dgm:spPr/>
    </dgm:pt>
    <dgm:pt modelId="{82BC18BB-CC8E-ED48-B36C-662CF84A1FFD}" type="pres">
      <dgm:prSet presAssocID="{860E7342-F861-A440-8D68-9DE9BBB4C029}" presName="horzThree" presStyleCnt="0"/>
      <dgm:spPr/>
    </dgm:pt>
    <dgm:pt modelId="{C19D110F-2935-0948-8E3B-E2C1C036FC36}" type="pres">
      <dgm:prSet presAssocID="{37F8C22D-7511-B14B-AB5E-2497D617272D}" presName="sibSpaceThree" presStyleCnt="0"/>
      <dgm:spPr/>
    </dgm:pt>
    <dgm:pt modelId="{81F19FCE-0D7D-F348-99BD-230F37031022}" type="pres">
      <dgm:prSet presAssocID="{3C3CF466-8DCA-5D42-BDCF-01A7EC561CA7}" presName="vertThree" presStyleCnt="0"/>
      <dgm:spPr/>
    </dgm:pt>
    <dgm:pt modelId="{0CFE2D8F-30DB-6245-B1EF-E7154BD9B730}" type="pres">
      <dgm:prSet presAssocID="{3C3CF466-8DCA-5D42-BDCF-01A7EC561CA7}" presName="txThree" presStyleLbl="node3" presStyleIdx="2" presStyleCnt="4">
        <dgm:presLayoutVars>
          <dgm:chPref val="3"/>
        </dgm:presLayoutVars>
      </dgm:prSet>
      <dgm:spPr/>
    </dgm:pt>
    <dgm:pt modelId="{374FE935-104E-8249-8AD7-D47FD8482767}" type="pres">
      <dgm:prSet presAssocID="{3C3CF466-8DCA-5D42-BDCF-01A7EC561CA7}" presName="horzThree" presStyleCnt="0"/>
      <dgm:spPr/>
    </dgm:pt>
    <dgm:pt modelId="{8D4E7E3E-745C-C84F-9942-00C221F1F3FB}" type="pres">
      <dgm:prSet presAssocID="{B385AF4F-E472-744C-8B43-210A0BC9C603}" presName="sibSpaceThree" presStyleCnt="0"/>
      <dgm:spPr/>
    </dgm:pt>
    <dgm:pt modelId="{2E2297BC-F018-C446-BBC3-64454C7DCF28}" type="pres">
      <dgm:prSet presAssocID="{8CB10516-574B-0D48-AB93-FFAE98CE5972}" presName="vertThree" presStyleCnt="0"/>
      <dgm:spPr/>
    </dgm:pt>
    <dgm:pt modelId="{ECD5F74B-B0A4-3C47-8CFD-58F0EC6F51F5}" type="pres">
      <dgm:prSet presAssocID="{8CB10516-574B-0D48-AB93-FFAE98CE5972}" presName="txThree" presStyleLbl="node3" presStyleIdx="3" presStyleCnt="4">
        <dgm:presLayoutVars>
          <dgm:chPref val="3"/>
        </dgm:presLayoutVars>
      </dgm:prSet>
      <dgm:spPr/>
    </dgm:pt>
    <dgm:pt modelId="{B7AC7F8A-0A8C-0B4B-8DE4-CF3CDCDF988F}" type="pres">
      <dgm:prSet presAssocID="{8CB10516-574B-0D48-AB93-FFAE98CE5972}" presName="horzThree" presStyleCnt="0"/>
      <dgm:spPr/>
    </dgm:pt>
  </dgm:ptLst>
  <dgm:cxnLst>
    <dgm:cxn modelId="{57367710-6A73-104F-9494-8A3AEED0EBB2}" srcId="{79C5CC4E-0C28-C442-9992-40461B705F05}" destId="{CAE3B57D-C3F6-D64F-8A43-BBB5DC8F4AD1}" srcOrd="0" destOrd="0" parTransId="{AC226FA6-187C-0F4A-9C6D-D8328DD15926}" sibTransId="{D96BA31B-7594-2B4D-9272-A041594AAEC2}"/>
    <dgm:cxn modelId="{16127214-714C-F64E-9E3D-2879C93F8D1C}" type="presOf" srcId="{339C7C28-22B5-0743-B943-C897CFF8E374}" destId="{2C9265EE-DB35-C64B-B2B3-DD766DAC1762}" srcOrd="0" destOrd="0" presId="urn:microsoft.com/office/officeart/2005/8/layout/hierarchy4"/>
    <dgm:cxn modelId="{87211D20-2916-7549-80AB-F739AA942A63}" srcId="{CAE3B57D-C3F6-D64F-8A43-BBB5DC8F4AD1}" destId="{339C7C28-22B5-0743-B943-C897CFF8E374}" srcOrd="0" destOrd="0" parTransId="{D2C422FA-DDED-2247-A81F-78D8B1F8A628}" sibTransId="{D29F9AF5-7150-564F-8A2E-116956B0D514}"/>
    <dgm:cxn modelId="{316E2827-2504-8246-8475-DDB8CA736831}" type="presOf" srcId="{8CB10516-574B-0D48-AB93-FFAE98CE5972}" destId="{ECD5F74B-B0A4-3C47-8CFD-58F0EC6F51F5}" srcOrd="0" destOrd="0" presId="urn:microsoft.com/office/officeart/2005/8/layout/hierarchy4"/>
    <dgm:cxn modelId="{1D450F33-D0E5-2544-A546-F634C4620B8A}" type="presOf" srcId="{3C3CF466-8DCA-5D42-BDCF-01A7EC561CA7}" destId="{0CFE2D8F-30DB-6245-B1EF-E7154BD9B730}" srcOrd="0" destOrd="0" presId="urn:microsoft.com/office/officeart/2005/8/layout/hierarchy4"/>
    <dgm:cxn modelId="{8B1CA13B-D67E-BF4A-A079-A5B7E7A57146}" type="presOf" srcId="{79C5CC4E-0C28-C442-9992-40461B705F05}" destId="{978223E1-F0E7-8E4F-9284-89F37DACAD57}" srcOrd="0" destOrd="0" presId="urn:microsoft.com/office/officeart/2005/8/layout/hierarchy4"/>
    <dgm:cxn modelId="{8BE6634F-7F21-B240-AC05-9EC94A90BE10}" type="presOf" srcId="{CAE3B57D-C3F6-D64F-8A43-BBB5DC8F4AD1}" destId="{C852F991-5C75-9647-A27A-CCF168E942C7}" srcOrd="0" destOrd="0" presId="urn:microsoft.com/office/officeart/2005/8/layout/hierarchy4"/>
    <dgm:cxn modelId="{888CB45F-B719-1841-BE79-7265F4DA5CC1}" srcId="{28C6A145-F7E1-3841-9656-11E53BCE0E54}" destId="{79C5CC4E-0C28-C442-9992-40461B705F05}" srcOrd="0" destOrd="0" parTransId="{AE73C3BF-E931-314A-9C28-0EAD95F5B812}" sibTransId="{693D3B74-E8F0-D44F-AAC6-BD2E9871B862}"/>
    <dgm:cxn modelId="{834D5481-C551-2D4C-AEA8-CBFE191290CA}" srcId="{CAE3B57D-C3F6-D64F-8A43-BBB5DC8F4AD1}" destId="{3C3CF466-8DCA-5D42-BDCF-01A7EC561CA7}" srcOrd="2" destOrd="0" parTransId="{5F803004-F049-EE46-9D77-3D921E6D4441}" sibTransId="{B385AF4F-E472-744C-8B43-210A0BC9C603}"/>
    <dgm:cxn modelId="{8494148A-F133-2D44-BC3D-03FC922A75C3}" type="presOf" srcId="{28C6A145-F7E1-3841-9656-11E53BCE0E54}" destId="{139B11F3-DC1D-674D-9FB7-667B6F4D1977}" srcOrd="0" destOrd="0" presId="urn:microsoft.com/office/officeart/2005/8/layout/hierarchy4"/>
    <dgm:cxn modelId="{D9067C93-A343-4C4D-B755-E413EFF9B742}" type="presOf" srcId="{860E7342-F861-A440-8D68-9DE9BBB4C029}" destId="{1D6673D7-D467-414B-BD90-92E073A1F480}" srcOrd="0" destOrd="0" presId="urn:microsoft.com/office/officeart/2005/8/layout/hierarchy4"/>
    <dgm:cxn modelId="{E2E5A3B0-C4F8-114C-B1C8-50DEEAE66628}" srcId="{CAE3B57D-C3F6-D64F-8A43-BBB5DC8F4AD1}" destId="{8CB10516-574B-0D48-AB93-FFAE98CE5972}" srcOrd="3" destOrd="0" parTransId="{67A0E6A6-3695-C44C-B9BC-EF2651AEDCE0}" sibTransId="{90F6C1A7-4665-D14A-B4D7-C645EF8A6B90}"/>
    <dgm:cxn modelId="{60A616DF-195C-3040-A439-9722182FB124}" srcId="{CAE3B57D-C3F6-D64F-8A43-BBB5DC8F4AD1}" destId="{860E7342-F861-A440-8D68-9DE9BBB4C029}" srcOrd="1" destOrd="0" parTransId="{5486FA6A-93E7-6641-96A8-C9FA9595DDBE}" sibTransId="{37F8C22D-7511-B14B-AB5E-2497D617272D}"/>
    <dgm:cxn modelId="{345C105B-89EE-174D-A306-722A83FDEE27}" type="presParOf" srcId="{139B11F3-DC1D-674D-9FB7-667B6F4D1977}" destId="{0CA62A69-5DC3-D540-8017-5EA07613B189}" srcOrd="0" destOrd="0" presId="urn:microsoft.com/office/officeart/2005/8/layout/hierarchy4"/>
    <dgm:cxn modelId="{942E5EC9-E07C-8F4E-B058-CD84609C9D23}" type="presParOf" srcId="{0CA62A69-5DC3-D540-8017-5EA07613B189}" destId="{978223E1-F0E7-8E4F-9284-89F37DACAD57}" srcOrd="0" destOrd="0" presId="urn:microsoft.com/office/officeart/2005/8/layout/hierarchy4"/>
    <dgm:cxn modelId="{0B27EE57-37B7-244C-915A-E37587436947}" type="presParOf" srcId="{0CA62A69-5DC3-D540-8017-5EA07613B189}" destId="{2A80A6D4-5B17-D749-81A3-365C11B14881}" srcOrd="1" destOrd="0" presId="urn:microsoft.com/office/officeart/2005/8/layout/hierarchy4"/>
    <dgm:cxn modelId="{5B32842F-6346-984F-8CC0-D68B7D8812E0}" type="presParOf" srcId="{0CA62A69-5DC3-D540-8017-5EA07613B189}" destId="{C714E5FB-E139-9641-ACA6-EAEAA3D998B6}" srcOrd="2" destOrd="0" presId="urn:microsoft.com/office/officeart/2005/8/layout/hierarchy4"/>
    <dgm:cxn modelId="{717BD9B6-5132-644B-B3EA-EE03E38A81AF}" type="presParOf" srcId="{C714E5FB-E139-9641-ACA6-EAEAA3D998B6}" destId="{746378D5-50CC-0140-878B-10DE4340EEA4}" srcOrd="0" destOrd="0" presId="urn:microsoft.com/office/officeart/2005/8/layout/hierarchy4"/>
    <dgm:cxn modelId="{3512F10F-1EEE-5746-832D-1F79A4CA0858}" type="presParOf" srcId="{746378D5-50CC-0140-878B-10DE4340EEA4}" destId="{C852F991-5C75-9647-A27A-CCF168E942C7}" srcOrd="0" destOrd="0" presId="urn:microsoft.com/office/officeart/2005/8/layout/hierarchy4"/>
    <dgm:cxn modelId="{9ECAB614-9DF7-5D4E-A4AE-F1850A7179C9}" type="presParOf" srcId="{746378D5-50CC-0140-878B-10DE4340EEA4}" destId="{7F28FCA2-0C88-8E43-BF32-4F9937821B10}" srcOrd="1" destOrd="0" presId="urn:microsoft.com/office/officeart/2005/8/layout/hierarchy4"/>
    <dgm:cxn modelId="{915C979D-9013-BE46-8A07-67F33A5FA318}" type="presParOf" srcId="{746378D5-50CC-0140-878B-10DE4340EEA4}" destId="{9F1F24CB-7680-3246-AE13-0B7C640C9643}" srcOrd="2" destOrd="0" presId="urn:microsoft.com/office/officeart/2005/8/layout/hierarchy4"/>
    <dgm:cxn modelId="{F133C248-2AF6-F448-BE1C-E85CBFEC6159}" type="presParOf" srcId="{9F1F24CB-7680-3246-AE13-0B7C640C9643}" destId="{FC9715DD-FD4D-E345-9A49-F9D3438D9C60}" srcOrd="0" destOrd="0" presId="urn:microsoft.com/office/officeart/2005/8/layout/hierarchy4"/>
    <dgm:cxn modelId="{40042777-E695-6843-9C5C-EA33ECF9AB8E}" type="presParOf" srcId="{FC9715DD-FD4D-E345-9A49-F9D3438D9C60}" destId="{2C9265EE-DB35-C64B-B2B3-DD766DAC1762}" srcOrd="0" destOrd="0" presId="urn:microsoft.com/office/officeart/2005/8/layout/hierarchy4"/>
    <dgm:cxn modelId="{A7E4DC58-3F18-CC4B-B1F0-4BA74B9DDF8B}" type="presParOf" srcId="{FC9715DD-FD4D-E345-9A49-F9D3438D9C60}" destId="{E9DCD975-6392-D54C-9B36-6FB37B527827}" srcOrd="1" destOrd="0" presId="urn:microsoft.com/office/officeart/2005/8/layout/hierarchy4"/>
    <dgm:cxn modelId="{589B5FF9-3662-7240-9BD2-70A97849C502}" type="presParOf" srcId="{9F1F24CB-7680-3246-AE13-0B7C640C9643}" destId="{755F85D6-2948-824B-919D-922B9287622B}" srcOrd="1" destOrd="0" presId="urn:microsoft.com/office/officeart/2005/8/layout/hierarchy4"/>
    <dgm:cxn modelId="{F910954E-8559-594F-9279-37150FAECA3D}" type="presParOf" srcId="{9F1F24CB-7680-3246-AE13-0B7C640C9643}" destId="{D73D8C90-DCBD-A642-985B-74826E2A6E52}" srcOrd="2" destOrd="0" presId="urn:microsoft.com/office/officeart/2005/8/layout/hierarchy4"/>
    <dgm:cxn modelId="{39DCE5AB-2D99-284C-AA19-DF82C21D8D9E}" type="presParOf" srcId="{D73D8C90-DCBD-A642-985B-74826E2A6E52}" destId="{1D6673D7-D467-414B-BD90-92E073A1F480}" srcOrd="0" destOrd="0" presId="urn:microsoft.com/office/officeart/2005/8/layout/hierarchy4"/>
    <dgm:cxn modelId="{8F458C78-E42B-9249-B07F-0DA92745203B}" type="presParOf" srcId="{D73D8C90-DCBD-A642-985B-74826E2A6E52}" destId="{82BC18BB-CC8E-ED48-B36C-662CF84A1FFD}" srcOrd="1" destOrd="0" presId="urn:microsoft.com/office/officeart/2005/8/layout/hierarchy4"/>
    <dgm:cxn modelId="{1D3FE96E-CCDA-5848-AC73-F364414407E8}" type="presParOf" srcId="{9F1F24CB-7680-3246-AE13-0B7C640C9643}" destId="{C19D110F-2935-0948-8E3B-E2C1C036FC36}" srcOrd="3" destOrd="0" presId="urn:microsoft.com/office/officeart/2005/8/layout/hierarchy4"/>
    <dgm:cxn modelId="{A51646A8-A6CE-AC4E-9B8B-0815515D8C9E}" type="presParOf" srcId="{9F1F24CB-7680-3246-AE13-0B7C640C9643}" destId="{81F19FCE-0D7D-F348-99BD-230F37031022}" srcOrd="4" destOrd="0" presId="urn:microsoft.com/office/officeart/2005/8/layout/hierarchy4"/>
    <dgm:cxn modelId="{B2290B2A-5122-E746-A832-446692AFEDE3}" type="presParOf" srcId="{81F19FCE-0D7D-F348-99BD-230F37031022}" destId="{0CFE2D8F-30DB-6245-B1EF-E7154BD9B730}" srcOrd="0" destOrd="0" presId="urn:microsoft.com/office/officeart/2005/8/layout/hierarchy4"/>
    <dgm:cxn modelId="{6022F814-53DC-3A43-9425-BCCD7CA36AF3}" type="presParOf" srcId="{81F19FCE-0D7D-F348-99BD-230F37031022}" destId="{374FE935-104E-8249-8AD7-D47FD8482767}" srcOrd="1" destOrd="0" presId="urn:microsoft.com/office/officeart/2005/8/layout/hierarchy4"/>
    <dgm:cxn modelId="{D6A9CD22-692B-D54A-B6B9-29888EBEF9A3}" type="presParOf" srcId="{9F1F24CB-7680-3246-AE13-0B7C640C9643}" destId="{8D4E7E3E-745C-C84F-9942-00C221F1F3FB}" srcOrd="5" destOrd="0" presId="urn:microsoft.com/office/officeart/2005/8/layout/hierarchy4"/>
    <dgm:cxn modelId="{CAE1171B-4927-A943-AB7B-FE65DBBBCB06}" type="presParOf" srcId="{9F1F24CB-7680-3246-AE13-0B7C640C9643}" destId="{2E2297BC-F018-C446-BBC3-64454C7DCF28}" srcOrd="6" destOrd="0" presId="urn:microsoft.com/office/officeart/2005/8/layout/hierarchy4"/>
    <dgm:cxn modelId="{2DCAB142-F73C-0348-B17C-0A6314EDF456}" type="presParOf" srcId="{2E2297BC-F018-C446-BBC3-64454C7DCF28}" destId="{ECD5F74B-B0A4-3C47-8CFD-58F0EC6F51F5}" srcOrd="0" destOrd="0" presId="urn:microsoft.com/office/officeart/2005/8/layout/hierarchy4"/>
    <dgm:cxn modelId="{6AF88179-480B-474E-AD3F-4DFFBDF36285}" type="presParOf" srcId="{2E2297BC-F018-C446-BBC3-64454C7DCF28}" destId="{B7AC7F8A-0A8C-0B4B-8DE4-CF3CDCDF988F}" srcOrd="1" destOrd="0" presId="urn:microsoft.com/office/officeart/2005/8/layout/hierarchy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479C47-D377-1940-8B41-6F380078A2A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FD51D0F-FB03-064F-86FD-80F7D7B9BDE0}">
      <dgm:prSet custT="1"/>
      <dgm:spPr/>
      <dgm:t>
        <a:bodyPr/>
        <a:lstStyle/>
        <a:p>
          <a:r>
            <a:rPr lang="en-US" sz="2800" dirty="0"/>
            <a:t>Direct attention &amp; resources</a:t>
          </a:r>
        </a:p>
      </dgm:t>
    </dgm:pt>
    <dgm:pt modelId="{5290C9D8-EB8C-7549-81E5-7BB7F4F5A3BD}" type="parTrans" cxnId="{975E3FF8-EB41-FC4A-BE92-3832F5CBE2A5}">
      <dgm:prSet/>
      <dgm:spPr/>
      <dgm:t>
        <a:bodyPr/>
        <a:lstStyle/>
        <a:p>
          <a:endParaRPr lang="en-US"/>
        </a:p>
      </dgm:t>
    </dgm:pt>
    <dgm:pt modelId="{63DD91D5-8AC4-3F4A-BF7E-1B87166E17CB}" type="sibTrans" cxnId="{975E3FF8-EB41-FC4A-BE92-3832F5CBE2A5}">
      <dgm:prSet/>
      <dgm:spPr/>
      <dgm:t>
        <a:bodyPr/>
        <a:lstStyle/>
        <a:p>
          <a:endParaRPr lang="en-US"/>
        </a:p>
      </dgm:t>
    </dgm:pt>
    <dgm:pt modelId="{9D698109-0BD8-B243-B583-2878908DD5CD}">
      <dgm:prSet custT="1"/>
      <dgm:spPr/>
      <dgm:t>
        <a:bodyPr/>
        <a:lstStyle/>
        <a:p>
          <a:r>
            <a:rPr lang="en-US" sz="2000" dirty="0"/>
            <a:t>classifying higher risk customers will inform and give appropriate info</a:t>
          </a:r>
        </a:p>
      </dgm:t>
    </dgm:pt>
    <dgm:pt modelId="{5D554E03-74FD-2743-A861-01429B0220AF}" type="parTrans" cxnId="{60DBA805-16BD-224C-9F48-B3070C768DEC}">
      <dgm:prSet/>
      <dgm:spPr/>
      <dgm:t>
        <a:bodyPr/>
        <a:lstStyle/>
        <a:p>
          <a:endParaRPr lang="en-US"/>
        </a:p>
      </dgm:t>
    </dgm:pt>
    <dgm:pt modelId="{B8B4C4A2-5762-574A-B26D-E8590E3987D0}" type="sibTrans" cxnId="{60DBA805-16BD-224C-9F48-B3070C768DEC}">
      <dgm:prSet/>
      <dgm:spPr/>
      <dgm:t>
        <a:bodyPr/>
        <a:lstStyle/>
        <a:p>
          <a:endParaRPr lang="en-US"/>
        </a:p>
      </dgm:t>
    </dgm:pt>
    <dgm:pt modelId="{91313655-4375-5B44-9C73-2063DBEA145F}">
      <dgm:prSet/>
      <dgm:spPr/>
      <dgm:t>
        <a:bodyPr/>
        <a:lstStyle/>
        <a:p>
          <a:r>
            <a:rPr lang="en-US"/>
            <a:t>Flaging new applicants</a:t>
          </a:r>
        </a:p>
      </dgm:t>
    </dgm:pt>
    <dgm:pt modelId="{9147558F-4235-4941-92B5-3BFEC8D56412}" type="parTrans" cxnId="{FAF1A694-076D-9E44-8760-AB7A8F973661}">
      <dgm:prSet/>
      <dgm:spPr/>
      <dgm:t>
        <a:bodyPr/>
        <a:lstStyle/>
        <a:p>
          <a:endParaRPr lang="en-US"/>
        </a:p>
      </dgm:t>
    </dgm:pt>
    <dgm:pt modelId="{B23DF692-5DEC-EE48-8C19-5C517C8C67A4}" type="sibTrans" cxnId="{FAF1A694-076D-9E44-8760-AB7A8F973661}">
      <dgm:prSet/>
      <dgm:spPr/>
      <dgm:t>
        <a:bodyPr/>
        <a:lstStyle/>
        <a:p>
          <a:endParaRPr lang="en-US"/>
        </a:p>
      </dgm:t>
    </dgm:pt>
    <dgm:pt modelId="{7503A254-38D0-C34B-9F80-758A7568B59D}" type="pres">
      <dgm:prSet presAssocID="{E5479C47-D377-1940-8B41-6F380078A2A6}" presName="composite" presStyleCnt="0">
        <dgm:presLayoutVars>
          <dgm:chMax val="5"/>
          <dgm:dir/>
          <dgm:animLvl val="ctr"/>
          <dgm:resizeHandles val="exact"/>
        </dgm:presLayoutVars>
      </dgm:prSet>
      <dgm:spPr/>
    </dgm:pt>
    <dgm:pt modelId="{36194396-22F2-0E4C-BDFE-73466DDDEEDF}" type="pres">
      <dgm:prSet presAssocID="{E5479C47-D377-1940-8B41-6F380078A2A6}" presName="cycle" presStyleCnt="0"/>
      <dgm:spPr/>
    </dgm:pt>
    <dgm:pt modelId="{759E9717-1367-9842-8723-505FAA3991F7}" type="pres">
      <dgm:prSet presAssocID="{E5479C47-D377-1940-8B41-6F380078A2A6}" presName="centerShape" presStyleCnt="0"/>
      <dgm:spPr/>
    </dgm:pt>
    <dgm:pt modelId="{AEACE04A-DC82-4149-9495-B664E3333066}" type="pres">
      <dgm:prSet presAssocID="{E5479C47-D377-1940-8B41-6F380078A2A6}" presName="connSite" presStyleLbl="node1" presStyleIdx="0" presStyleCnt="4"/>
      <dgm:spPr/>
    </dgm:pt>
    <dgm:pt modelId="{2A84EF3E-5F67-FE49-BB34-B842E8D69BB3}" type="pres">
      <dgm:prSet presAssocID="{E5479C47-D377-1940-8B41-6F380078A2A6}" presName="visible" presStyleLbl="node1" presStyleIdx="0" presStyleCnt="4" custLinFactNeighborX="-44765" custLinFactNeighborY="-675"/>
      <dgm:spPr>
        <a:solidFill>
          <a:schemeClr val="accent2">
            <a:lumMod val="75000"/>
          </a:schemeClr>
        </a:solidFill>
      </dgm:spPr>
    </dgm:pt>
    <dgm:pt modelId="{1CDB1D39-42A7-FB44-A010-FCA2D79D627E}" type="pres">
      <dgm:prSet presAssocID="{5290C9D8-EB8C-7549-81E5-7BB7F4F5A3BD}" presName="Name25" presStyleLbl="parChTrans1D1" presStyleIdx="0" presStyleCnt="3"/>
      <dgm:spPr/>
    </dgm:pt>
    <dgm:pt modelId="{41A31C32-D65B-E042-9968-1B1F2BC9192D}" type="pres">
      <dgm:prSet presAssocID="{7FD51D0F-FB03-064F-86FD-80F7D7B9BDE0}" presName="node" presStyleCnt="0"/>
      <dgm:spPr/>
    </dgm:pt>
    <dgm:pt modelId="{16DC41B6-6D66-3B45-A28A-FE1E08516470}" type="pres">
      <dgm:prSet presAssocID="{7FD51D0F-FB03-064F-86FD-80F7D7B9BDE0}" presName="parentNode" presStyleLbl="node1" presStyleIdx="1" presStyleCnt="4" custScaleX="185975">
        <dgm:presLayoutVars>
          <dgm:chMax val="1"/>
          <dgm:bulletEnabled val="1"/>
        </dgm:presLayoutVars>
      </dgm:prSet>
      <dgm:spPr/>
    </dgm:pt>
    <dgm:pt modelId="{1EFF7970-3DB3-2C45-9D8A-42FFA35DA09E}" type="pres">
      <dgm:prSet presAssocID="{7FD51D0F-FB03-064F-86FD-80F7D7B9BDE0}" presName="childNode" presStyleLbl="revTx" presStyleIdx="0" presStyleCnt="0">
        <dgm:presLayoutVars>
          <dgm:bulletEnabled val="1"/>
        </dgm:presLayoutVars>
      </dgm:prSet>
      <dgm:spPr/>
    </dgm:pt>
    <dgm:pt modelId="{8B81F21C-0F55-FF4E-875F-BEB762FBFF34}" type="pres">
      <dgm:prSet presAssocID="{5D554E03-74FD-2743-A861-01429B0220AF}" presName="Name25" presStyleLbl="parChTrans1D1" presStyleIdx="1" presStyleCnt="3"/>
      <dgm:spPr/>
    </dgm:pt>
    <dgm:pt modelId="{73F62746-723D-0647-91A7-E07A301C0F4E}" type="pres">
      <dgm:prSet presAssocID="{9D698109-0BD8-B243-B583-2878908DD5CD}" presName="node" presStyleCnt="0"/>
      <dgm:spPr/>
    </dgm:pt>
    <dgm:pt modelId="{3CF11B8E-FDA1-8D4F-9C51-A6A864C88E8D}" type="pres">
      <dgm:prSet presAssocID="{9D698109-0BD8-B243-B583-2878908DD5CD}" presName="parentNode" presStyleLbl="node1" presStyleIdx="2" presStyleCnt="4" custScaleX="196661" custScaleY="160619" custLinFactX="50801" custLinFactNeighborX="100000" custLinFactNeighborY="-1124">
        <dgm:presLayoutVars>
          <dgm:chMax val="1"/>
          <dgm:bulletEnabled val="1"/>
        </dgm:presLayoutVars>
      </dgm:prSet>
      <dgm:spPr/>
    </dgm:pt>
    <dgm:pt modelId="{9D899E7C-5BA3-5C49-A68B-FC9C3BD7BA98}" type="pres">
      <dgm:prSet presAssocID="{9D698109-0BD8-B243-B583-2878908DD5CD}" presName="childNode" presStyleLbl="revTx" presStyleIdx="0" presStyleCnt="0">
        <dgm:presLayoutVars>
          <dgm:bulletEnabled val="1"/>
        </dgm:presLayoutVars>
      </dgm:prSet>
      <dgm:spPr/>
    </dgm:pt>
    <dgm:pt modelId="{DD5E7AFC-AE3D-1F46-8D79-528CC4D5DF2E}" type="pres">
      <dgm:prSet presAssocID="{9147558F-4235-4941-92B5-3BFEC8D56412}" presName="Name25" presStyleLbl="parChTrans1D1" presStyleIdx="2" presStyleCnt="3"/>
      <dgm:spPr/>
    </dgm:pt>
    <dgm:pt modelId="{2919A12D-0AFD-8B41-98C7-17EA66FD3011}" type="pres">
      <dgm:prSet presAssocID="{91313655-4375-5B44-9C73-2063DBEA145F}" presName="node" presStyleCnt="0"/>
      <dgm:spPr/>
    </dgm:pt>
    <dgm:pt modelId="{01CAD0B3-66F0-C44A-A996-DD8F12A1BE31}" type="pres">
      <dgm:prSet presAssocID="{91313655-4375-5B44-9C73-2063DBEA145F}" presName="parentNode" presStyleLbl="node1" presStyleIdx="3" presStyleCnt="4" custScaleX="165832">
        <dgm:presLayoutVars>
          <dgm:chMax val="1"/>
          <dgm:bulletEnabled val="1"/>
        </dgm:presLayoutVars>
      </dgm:prSet>
      <dgm:spPr/>
    </dgm:pt>
    <dgm:pt modelId="{78D11FDE-5CAA-B945-819A-7EB03C46534F}" type="pres">
      <dgm:prSet presAssocID="{91313655-4375-5B44-9C73-2063DBEA145F}" presName="childNode" presStyleLbl="revTx" presStyleIdx="0" presStyleCnt="0">
        <dgm:presLayoutVars>
          <dgm:bulletEnabled val="1"/>
        </dgm:presLayoutVars>
      </dgm:prSet>
      <dgm:spPr/>
    </dgm:pt>
  </dgm:ptLst>
  <dgm:cxnLst>
    <dgm:cxn modelId="{60DBA805-16BD-224C-9F48-B3070C768DEC}" srcId="{E5479C47-D377-1940-8B41-6F380078A2A6}" destId="{9D698109-0BD8-B243-B583-2878908DD5CD}" srcOrd="1" destOrd="0" parTransId="{5D554E03-74FD-2743-A861-01429B0220AF}" sibTransId="{B8B4C4A2-5762-574A-B26D-E8590E3987D0}"/>
    <dgm:cxn modelId="{3765411E-1A9F-1B43-9DF7-A59E2A4CB134}" type="presOf" srcId="{5D554E03-74FD-2743-A861-01429B0220AF}" destId="{8B81F21C-0F55-FF4E-875F-BEB762FBFF34}" srcOrd="0" destOrd="0" presId="urn:microsoft.com/office/officeart/2005/8/layout/radial2"/>
    <dgm:cxn modelId="{B400D623-8DE1-AB48-92AD-11D0D5AE6B53}" type="presOf" srcId="{91313655-4375-5B44-9C73-2063DBEA145F}" destId="{01CAD0B3-66F0-C44A-A996-DD8F12A1BE31}" srcOrd="0" destOrd="0" presId="urn:microsoft.com/office/officeart/2005/8/layout/radial2"/>
    <dgm:cxn modelId="{B2824D31-16BC-3F46-B348-4F5D568BDF85}" type="presOf" srcId="{E5479C47-D377-1940-8B41-6F380078A2A6}" destId="{7503A254-38D0-C34B-9F80-758A7568B59D}" srcOrd="0" destOrd="0" presId="urn:microsoft.com/office/officeart/2005/8/layout/radial2"/>
    <dgm:cxn modelId="{7E24E938-F654-A74E-A351-C4E1425C14A8}" type="presOf" srcId="{9147558F-4235-4941-92B5-3BFEC8D56412}" destId="{DD5E7AFC-AE3D-1F46-8D79-528CC4D5DF2E}" srcOrd="0" destOrd="0" presId="urn:microsoft.com/office/officeart/2005/8/layout/radial2"/>
    <dgm:cxn modelId="{FAF1A694-076D-9E44-8760-AB7A8F973661}" srcId="{E5479C47-D377-1940-8B41-6F380078A2A6}" destId="{91313655-4375-5B44-9C73-2063DBEA145F}" srcOrd="2" destOrd="0" parTransId="{9147558F-4235-4941-92B5-3BFEC8D56412}" sibTransId="{B23DF692-5DEC-EE48-8C19-5C517C8C67A4}"/>
    <dgm:cxn modelId="{D8DD7DAB-B5BC-1D41-9D4C-3583793CDFDE}" type="presOf" srcId="{7FD51D0F-FB03-064F-86FD-80F7D7B9BDE0}" destId="{16DC41B6-6D66-3B45-A28A-FE1E08516470}" srcOrd="0" destOrd="0" presId="urn:microsoft.com/office/officeart/2005/8/layout/radial2"/>
    <dgm:cxn modelId="{5DCA7FB4-F420-5843-874A-8FFCD5779342}" type="presOf" srcId="{5290C9D8-EB8C-7549-81E5-7BB7F4F5A3BD}" destId="{1CDB1D39-42A7-FB44-A010-FCA2D79D627E}" srcOrd="0" destOrd="0" presId="urn:microsoft.com/office/officeart/2005/8/layout/radial2"/>
    <dgm:cxn modelId="{095566C0-7555-BE43-800E-529115BC4741}" type="presOf" srcId="{9D698109-0BD8-B243-B583-2878908DD5CD}" destId="{3CF11B8E-FDA1-8D4F-9C51-A6A864C88E8D}" srcOrd="0" destOrd="0" presId="urn:microsoft.com/office/officeart/2005/8/layout/radial2"/>
    <dgm:cxn modelId="{975E3FF8-EB41-FC4A-BE92-3832F5CBE2A5}" srcId="{E5479C47-D377-1940-8B41-6F380078A2A6}" destId="{7FD51D0F-FB03-064F-86FD-80F7D7B9BDE0}" srcOrd="0" destOrd="0" parTransId="{5290C9D8-EB8C-7549-81E5-7BB7F4F5A3BD}" sibTransId="{63DD91D5-8AC4-3F4A-BF7E-1B87166E17CB}"/>
    <dgm:cxn modelId="{AE99A1E7-A47B-E646-81BC-CB28E24FB7E0}" type="presParOf" srcId="{7503A254-38D0-C34B-9F80-758A7568B59D}" destId="{36194396-22F2-0E4C-BDFE-73466DDDEEDF}" srcOrd="0" destOrd="0" presId="urn:microsoft.com/office/officeart/2005/8/layout/radial2"/>
    <dgm:cxn modelId="{7C0C499E-A6FC-8E4E-9447-B708E082FAAC}" type="presParOf" srcId="{36194396-22F2-0E4C-BDFE-73466DDDEEDF}" destId="{759E9717-1367-9842-8723-505FAA3991F7}" srcOrd="0" destOrd="0" presId="urn:microsoft.com/office/officeart/2005/8/layout/radial2"/>
    <dgm:cxn modelId="{F9702557-DA88-5F41-8A47-11101966A065}" type="presParOf" srcId="{759E9717-1367-9842-8723-505FAA3991F7}" destId="{AEACE04A-DC82-4149-9495-B664E3333066}" srcOrd="0" destOrd="0" presId="urn:microsoft.com/office/officeart/2005/8/layout/radial2"/>
    <dgm:cxn modelId="{5CD70294-5580-8840-A3A9-0C1E258761A7}" type="presParOf" srcId="{759E9717-1367-9842-8723-505FAA3991F7}" destId="{2A84EF3E-5F67-FE49-BB34-B842E8D69BB3}" srcOrd="1" destOrd="0" presId="urn:microsoft.com/office/officeart/2005/8/layout/radial2"/>
    <dgm:cxn modelId="{FF22E1B6-6ED4-2349-99F8-6E90887A122B}" type="presParOf" srcId="{36194396-22F2-0E4C-BDFE-73466DDDEEDF}" destId="{1CDB1D39-42A7-FB44-A010-FCA2D79D627E}" srcOrd="1" destOrd="0" presId="urn:microsoft.com/office/officeart/2005/8/layout/radial2"/>
    <dgm:cxn modelId="{892989BC-AACB-F54D-B45D-B1A96CF87FA5}" type="presParOf" srcId="{36194396-22F2-0E4C-BDFE-73466DDDEEDF}" destId="{41A31C32-D65B-E042-9968-1B1F2BC9192D}" srcOrd="2" destOrd="0" presId="urn:microsoft.com/office/officeart/2005/8/layout/radial2"/>
    <dgm:cxn modelId="{D45933F2-BBCB-074F-8A60-0DA627D8DB5C}" type="presParOf" srcId="{41A31C32-D65B-E042-9968-1B1F2BC9192D}" destId="{16DC41B6-6D66-3B45-A28A-FE1E08516470}" srcOrd="0" destOrd="0" presId="urn:microsoft.com/office/officeart/2005/8/layout/radial2"/>
    <dgm:cxn modelId="{B5DC9E69-03A6-B74A-B81B-CF328AA8F133}" type="presParOf" srcId="{41A31C32-D65B-E042-9968-1B1F2BC9192D}" destId="{1EFF7970-3DB3-2C45-9D8A-42FFA35DA09E}" srcOrd="1" destOrd="0" presId="urn:microsoft.com/office/officeart/2005/8/layout/radial2"/>
    <dgm:cxn modelId="{6E046B4A-6B45-5E45-84F8-D6FA33D964DF}" type="presParOf" srcId="{36194396-22F2-0E4C-BDFE-73466DDDEEDF}" destId="{8B81F21C-0F55-FF4E-875F-BEB762FBFF34}" srcOrd="3" destOrd="0" presId="urn:microsoft.com/office/officeart/2005/8/layout/radial2"/>
    <dgm:cxn modelId="{520E1839-4D37-2641-B05A-9B4F7F420510}" type="presParOf" srcId="{36194396-22F2-0E4C-BDFE-73466DDDEEDF}" destId="{73F62746-723D-0647-91A7-E07A301C0F4E}" srcOrd="4" destOrd="0" presId="urn:microsoft.com/office/officeart/2005/8/layout/radial2"/>
    <dgm:cxn modelId="{41D77007-20FE-5B4B-808C-5B06282B4B94}" type="presParOf" srcId="{73F62746-723D-0647-91A7-E07A301C0F4E}" destId="{3CF11B8E-FDA1-8D4F-9C51-A6A864C88E8D}" srcOrd="0" destOrd="0" presId="urn:microsoft.com/office/officeart/2005/8/layout/radial2"/>
    <dgm:cxn modelId="{49B33267-99CD-0546-9792-234824D8DAEE}" type="presParOf" srcId="{73F62746-723D-0647-91A7-E07A301C0F4E}" destId="{9D899E7C-5BA3-5C49-A68B-FC9C3BD7BA98}" srcOrd="1" destOrd="0" presId="urn:microsoft.com/office/officeart/2005/8/layout/radial2"/>
    <dgm:cxn modelId="{71CCC2B4-E82C-5B4D-B596-3AA4DB10C837}" type="presParOf" srcId="{36194396-22F2-0E4C-BDFE-73466DDDEEDF}" destId="{DD5E7AFC-AE3D-1F46-8D79-528CC4D5DF2E}" srcOrd="5" destOrd="0" presId="urn:microsoft.com/office/officeart/2005/8/layout/radial2"/>
    <dgm:cxn modelId="{88C765C2-7DD5-B149-8BBE-E117DDA5998F}" type="presParOf" srcId="{36194396-22F2-0E4C-BDFE-73466DDDEEDF}" destId="{2919A12D-0AFD-8B41-98C7-17EA66FD3011}" srcOrd="6" destOrd="0" presId="urn:microsoft.com/office/officeart/2005/8/layout/radial2"/>
    <dgm:cxn modelId="{E48108D0-B2D0-E246-BD87-185257411354}" type="presParOf" srcId="{2919A12D-0AFD-8B41-98C7-17EA66FD3011}" destId="{01CAD0B3-66F0-C44A-A996-DD8F12A1BE31}" srcOrd="0" destOrd="0" presId="urn:microsoft.com/office/officeart/2005/8/layout/radial2"/>
    <dgm:cxn modelId="{EEB984FC-64E1-0D43-A304-EA1B906DB1DA}" type="presParOf" srcId="{2919A12D-0AFD-8B41-98C7-17EA66FD3011}" destId="{78D11FDE-5CAA-B945-819A-7EB03C46534F}" srcOrd="1" destOrd="0" presId="urn:microsoft.com/office/officeart/2005/8/layout/radial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5BCDFA5-ACBC-1A4C-81ED-FA72EC29AC4B}"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311826B0-E915-AE40-B58D-BD94FFD82492}">
      <dgm:prSet phldrT="[Text]"/>
      <dgm:spPr/>
      <dgm:t>
        <a:bodyPr/>
        <a:lstStyle/>
        <a:p>
          <a:r>
            <a:rPr lang="en-US" b="1" dirty="0">
              <a:solidFill>
                <a:schemeClr val="bg1"/>
              </a:solidFill>
            </a:rPr>
            <a:t>SUV</a:t>
          </a:r>
          <a:r>
            <a:rPr lang="en-US" dirty="0"/>
            <a:t> </a:t>
          </a:r>
          <a:r>
            <a:rPr lang="en-US" dirty="0">
              <a:solidFill>
                <a:schemeClr val="tx1">
                  <a:lumMod val="85000"/>
                  <a:lumOff val="15000"/>
                </a:schemeClr>
              </a:solidFill>
            </a:rPr>
            <a:t>tops in number of claims as well as the amount claimed across all segment of cars </a:t>
          </a:r>
        </a:p>
      </dgm:t>
    </dgm:pt>
    <dgm:pt modelId="{FFB7B026-E0C9-9E4E-AC0F-A42F9BA32C6B}" type="parTrans" cxnId="{B7D515C2-6454-804D-8ADA-FFF7BDDE1EA8}">
      <dgm:prSet/>
      <dgm:spPr/>
      <dgm:t>
        <a:bodyPr/>
        <a:lstStyle/>
        <a:p>
          <a:endParaRPr lang="en-US"/>
        </a:p>
      </dgm:t>
    </dgm:pt>
    <dgm:pt modelId="{3AE5B54D-5DA0-3C43-803F-B81D8B135F91}" type="sibTrans" cxnId="{B7D515C2-6454-804D-8ADA-FFF7BDDE1EA8}">
      <dgm:prSet/>
      <dgm:spPr/>
      <dgm:t>
        <a:bodyPr/>
        <a:lstStyle/>
        <a:p>
          <a:endParaRPr lang="en-US"/>
        </a:p>
      </dgm:t>
    </dgm:pt>
    <dgm:pt modelId="{CCC3BB69-7FDF-F148-B829-2BECEF2D5266}">
      <dgm:prSet phldrT="[Text]"/>
      <dgm:spPr/>
      <dgm:t>
        <a:bodyPr/>
        <a:lstStyle/>
        <a:p>
          <a:r>
            <a:rPr lang="en-US" dirty="0">
              <a:solidFill>
                <a:schemeClr val="bg2">
                  <a:lumMod val="25000"/>
                </a:schemeClr>
              </a:solidFill>
            </a:rPr>
            <a:t>Ages between </a:t>
          </a:r>
          <a:r>
            <a:rPr lang="en-US" b="1" dirty="0">
              <a:solidFill>
                <a:schemeClr val="bg1"/>
              </a:solidFill>
            </a:rPr>
            <a:t>36-55</a:t>
          </a:r>
          <a:r>
            <a:rPr lang="en-US" dirty="0">
              <a:solidFill>
                <a:schemeClr val="bg2">
                  <a:lumMod val="25000"/>
                </a:schemeClr>
              </a:solidFill>
            </a:rPr>
            <a:t> had the highest no. claims</a:t>
          </a:r>
        </a:p>
      </dgm:t>
    </dgm:pt>
    <dgm:pt modelId="{600AFBFB-7E76-C04B-9D23-A8DD8056F235}" type="parTrans" cxnId="{036B11EC-551E-334E-8522-E06462B5CF1E}">
      <dgm:prSet/>
      <dgm:spPr/>
      <dgm:t>
        <a:bodyPr/>
        <a:lstStyle/>
        <a:p>
          <a:endParaRPr lang="en-US"/>
        </a:p>
      </dgm:t>
    </dgm:pt>
    <dgm:pt modelId="{C2A460FA-9FB9-9245-99FC-2A078D041665}" type="sibTrans" cxnId="{036B11EC-551E-334E-8522-E06462B5CF1E}">
      <dgm:prSet/>
      <dgm:spPr/>
      <dgm:t>
        <a:bodyPr/>
        <a:lstStyle/>
        <a:p>
          <a:endParaRPr lang="en-US"/>
        </a:p>
      </dgm:t>
    </dgm:pt>
    <dgm:pt modelId="{D534C30F-AA23-824E-81DC-1803617BED6E}">
      <dgm:prSet phldrT="[Text]"/>
      <dgm:spPr/>
      <dgm:t>
        <a:bodyPr/>
        <a:lstStyle/>
        <a:p>
          <a:r>
            <a:rPr lang="en-US" b="1" dirty="0">
              <a:solidFill>
                <a:schemeClr val="bg1"/>
              </a:solidFill>
            </a:rPr>
            <a:t>Blue collar</a:t>
          </a:r>
          <a:r>
            <a:rPr lang="en-US" b="1" dirty="0">
              <a:solidFill>
                <a:schemeClr val="tx1"/>
              </a:solidFill>
            </a:rPr>
            <a:t> </a:t>
          </a:r>
          <a:r>
            <a:rPr lang="en-US" b="0" dirty="0">
              <a:solidFill>
                <a:schemeClr val="bg2">
                  <a:lumMod val="25000"/>
                </a:schemeClr>
              </a:solidFill>
            </a:rPr>
            <a:t>as an Occupation  had the highest claim while doctors recorded the least</a:t>
          </a:r>
          <a:r>
            <a:rPr lang="en-US" b="1" dirty="0">
              <a:solidFill>
                <a:schemeClr val="bg2">
                  <a:lumMod val="25000"/>
                </a:schemeClr>
              </a:solidFill>
            </a:rPr>
            <a:t>.</a:t>
          </a:r>
        </a:p>
      </dgm:t>
    </dgm:pt>
    <dgm:pt modelId="{80DADCE7-E5C9-6D42-A957-56888DD30C7F}" type="parTrans" cxnId="{954E7105-33DC-FF45-8A9E-EFFFFE666EB8}">
      <dgm:prSet/>
      <dgm:spPr/>
      <dgm:t>
        <a:bodyPr/>
        <a:lstStyle/>
        <a:p>
          <a:endParaRPr lang="en-US"/>
        </a:p>
      </dgm:t>
    </dgm:pt>
    <dgm:pt modelId="{F1A7767E-4699-6F47-88C5-D8DEEF160784}" type="sibTrans" cxnId="{954E7105-33DC-FF45-8A9E-EFFFFE666EB8}">
      <dgm:prSet/>
      <dgm:spPr/>
      <dgm:t>
        <a:bodyPr/>
        <a:lstStyle/>
        <a:p>
          <a:endParaRPr lang="en-US"/>
        </a:p>
      </dgm:t>
    </dgm:pt>
    <dgm:pt modelId="{4321B109-C96A-AD4C-96E9-176D6D94B9EE}" type="pres">
      <dgm:prSet presAssocID="{E5BCDFA5-ACBC-1A4C-81ED-FA72EC29AC4B}" presName="Name0" presStyleCnt="0">
        <dgm:presLayoutVars>
          <dgm:chMax val="7"/>
          <dgm:chPref val="7"/>
          <dgm:dir/>
        </dgm:presLayoutVars>
      </dgm:prSet>
      <dgm:spPr/>
    </dgm:pt>
    <dgm:pt modelId="{8050F97C-C536-7541-9B97-0D108A61FD52}" type="pres">
      <dgm:prSet presAssocID="{E5BCDFA5-ACBC-1A4C-81ED-FA72EC29AC4B}" presName="Name1" presStyleCnt="0"/>
      <dgm:spPr/>
    </dgm:pt>
    <dgm:pt modelId="{04C5CDCA-E40D-0641-93F9-443FB3701BB4}" type="pres">
      <dgm:prSet presAssocID="{E5BCDFA5-ACBC-1A4C-81ED-FA72EC29AC4B}" presName="cycle" presStyleCnt="0"/>
      <dgm:spPr/>
    </dgm:pt>
    <dgm:pt modelId="{D0FB2B5D-12FC-D24D-96A7-A9A1A6D28C0B}" type="pres">
      <dgm:prSet presAssocID="{E5BCDFA5-ACBC-1A4C-81ED-FA72EC29AC4B}" presName="srcNode" presStyleLbl="node1" presStyleIdx="0" presStyleCnt="3"/>
      <dgm:spPr/>
    </dgm:pt>
    <dgm:pt modelId="{8BD490BD-52EA-4748-9F71-A73D487E2E53}" type="pres">
      <dgm:prSet presAssocID="{E5BCDFA5-ACBC-1A4C-81ED-FA72EC29AC4B}" presName="conn" presStyleLbl="parChTrans1D2" presStyleIdx="0" presStyleCnt="1"/>
      <dgm:spPr/>
    </dgm:pt>
    <dgm:pt modelId="{80936693-164F-DC4B-8464-7EC7D507ABCD}" type="pres">
      <dgm:prSet presAssocID="{E5BCDFA5-ACBC-1A4C-81ED-FA72EC29AC4B}" presName="extraNode" presStyleLbl="node1" presStyleIdx="0" presStyleCnt="3"/>
      <dgm:spPr/>
    </dgm:pt>
    <dgm:pt modelId="{42D989A9-92B9-BA44-84E2-BE03431396FB}" type="pres">
      <dgm:prSet presAssocID="{E5BCDFA5-ACBC-1A4C-81ED-FA72EC29AC4B}" presName="dstNode" presStyleLbl="node1" presStyleIdx="0" presStyleCnt="3"/>
      <dgm:spPr/>
    </dgm:pt>
    <dgm:pt modelId="{66DF951A-6CE0-AB4D-9F07-B2B51F1D99C3}" type="pres">
      <dgm:prSet presAssocID="{311826B0-E915-AE40-B58D-BD94FFD82492}" presName="text_1" presStyleLbl="node1" presStyleIdx="0" presStyleCnt="3">
        <dgm:presLayoutVars>
          <dgm:bulletEnabled val="1"/>
        </dgm:presLayoutVars>
      </dgm:prSet>
      <dgm:spPr/>
    </dgm:pt>
    <dgm:pt modelId="{2959AA2B-5AF1-F649-8C5B-B30A4F468505}" type="pres">
      <dgm:prSet presAssocID="{311826B0-E915-AE40-B58D-BD94FFD82492}" presName="accent_1" presStyleCnt="0"/>
      <dgm:spPr/>
    </dgm:pt>
    <dgm:pt modelId="{FEA2EC30-B8DD-2D41-AB24-836A992120EF}" type="pres">
      <dgm:prSet presAssocID="{311826B0-E915-AE40-B58D-BD94FFD82492}" presName="accentRepeatNode" presStyleLbl="solidFgAcc1" presStyleIdx="0" presStyleCnt="3"/>
      <dgm:spPr/>
    </dgm:pt>
    <dgm:pt modelId="{E081BB11-3CAD-E64C-AC55-B73606CE34DE}" type="pres">
      <dgm:prSet presAssocID="{CCC3BB69-7FDF-F148-B829-2BECEF2D5266}" presName="text_2" presStyleLbl="node1" presStyleIdx="1" presStyleCnt="3">
        <dgm:presLayoutVars>
          <dgm:bulletEnabled val="1"/>
        </dgm:presLayoutVars>
      </dgm:prSet>
      <dgm:spPr/>
    </dgm:pt>
    <dgm:pt modelId="{9393F9A1-0AE4-DB46-A62B-94675363D7DC}" type="pres">
      <dgm:prSet presAssocID="{CCC3BB69-7FDF-F148-B829-2BECEF2D5266}" presName="accent_2" presStyleCnt="0"/>
      <dgm:spPr/>
    </dgm:pt>
    <dgm:pt modelId="{13212470-9FCA-6147-99D9-8565812B6282}" type="pres">
      <dgm:prSet presAssocID="{CCC3BB69-7FDF-F148-B829-2BECEF2D5266}" presName="accentRepeatNode" presStyleLbl="solidFgAcc1" presStyleIdx="1" presStyleCnt="3"/>
      <dgm:spPr/>
    </dgm:pt>
    <dgm:pt modelId="{5D5AAA31-D1E0-8642-8994-C3840F500E03}" type="pres">
      <dgm:prSet presAssocID="{D534C30F-AA23-824E-81DC-1803617BED6E}" presName="text_3" presStyleLbl="node1" presStyleIdx="2" presStyleCnt="3">
        <dgm:presLayoutVars>
          <dgm:bulletEnabled val="1"/>
        </dgm:presLayoutVars>
      </dgm:prSet>
      <dgm:spPr/>
    </dgm:pt>
    <dgm:pt modelId="{DF86CF21-E7BA-FE48-A45D-736CD7BD42B9}" type="pres">
      <dgm:prSet presAssocID="{D534C30F-AA23-824E-81DC-1803617BED6E}" presName="accent_3" presStyleCnt="0"/>
      <dgm:spPr/>
    </dgm:pt>
    <dgm:pt modelId="{3279F4C6-520D-544C-AA8C-7B44A86FDFF1}" type="pres">
      <dgm:prSet presAssocID="{D534C30F-AA23-824E-81DC-1803617BED6E}" presName="accentRepeatNode" presStyleLbl="solidFgAcc1" presStyleIdx="2" presStyleCnt="3"/>
      <dgm:spPr/>
    </dgm:pt>
  </dgm:ptLst>
  <dgm:cxnLst>
    <dgm:cxn modelId="{954E7105-33DC-FF45-8A9E-EFFFFE666EB8}" srcId="{E5BCDFA5-ACBC-1A4C-81ED-FA72EC29AC4B}" destId="{D534C30F-AA23-824E-81DC-1803617BED6E}" srcOrd="2" destOrd="0" parTransId="{80DADCE7-E5C9-6D42-A957-56888DD30C7F}" sibTransId="{F1A7767E-4699-6F47-88C5-D8DEEF160784}"/>
    <dgm:cxn modelId="{C9BACD18-98A5-F047-B8B8-0A71AAD3526F}" type="presOf" srcId="{CCC3BB69-7FDF-F148-B829-2BECEF2D5266}" destId="{E081BB11-3CAD-E64C-AC55-B73606CE34DE}" srcOrd="0" destOrd="0" presId="urn:microsoft.com/office/officeart/2008/layout/VerticalCurvedList"/>
    <dgm:cxn modelId="{256C09BB-C694-B847-B3F0-B7A75DBE93F1}" type="presOf" srcId="{D534C30F-AA23-824E-81DC-1803617BED6E}" destId="{5D5AAA31-D1E0-8642-8994-C3840F500E03}" srcOrd="0" destOrd="0" presId="urn:microsoft.com/office/officeart/2008/layout/VerticalCurvedList"/>
    <dgm:cxn modelId="{B7D515C2-6454-804D-8ADA-FFF7BDDE1EA8}" srcId="{E5BCDFA5-ACBC-1A4C-81ED-FA72EC29AC4B}" destId="{311826B0-E915-AE40-B58D-BD94FFD82492}" srcOrd="0" destOrd="0" parTransId="{FFB7B026-E0C9-9E4E-AC0F-A42F9BA32C6B}" sibTransId="{3AE5B54D-5DA0-3C43-803F-B81D8B135F91}"/>
    <dgm:cxn modelId="{CF8A24C4-2527-B542-9DA2-E57E74D23F81}" type="presOf" srcId="{3AE5B54D-5DA0-3C43-803F-B81D8B135F91}" destId="{8BD490BD-52EA-4748-9F71-A73D487E2E53}" srcOrd="0" destOrd="0" presId="urn:microsoft.com/office/officeart/2008/layout/VerticalCurvedList"/>
    <dgm:cxn modelId="{93AD22E2-4E87-3649-80CA-C23A7900ED09}" type="presOf" srcId="{E5BCDFA5-ACBC-1A4C-81ED-FA72EC29AC4B}" destId="{4321B109-C96A-AD4C-96E9-176D6D94B9EE}" srcOrd="0" destOrd="0" presId="urn:microsoft.com/office/officeart/2008/layout/VerticalCurvedList"/>
    <dgm:cxn modelId="{BD8275EA-5D1C-1043-B516-75F194AABE3F}" type="presOf" srcId="{311826B0-E915-AE40-B58D-BD94FFD82492}" destId="{66DF951A-6CE0-AB4D-9F07-B2B51F1D99C3}" srcOrd="0" destOrd="0" presId="urn:microsoft.com/office/officeart/2008/layout/VerticalCurvedList"/>
    <dgm:cxn modelId="{036B11EC-551E-334E-8522-E06462B5CF1E}" srcId="{E5BCDFA5-ACBC-1A4C-81ED-FA72EC29AC4B}" destId="{CCC3BB69-7FDF-F148-B829-2BECEF2D5266}" srcOrd="1" destOrd="0" parTransId="{600AFBFB-7E76-C04B-9D23-A8DD8056F235}" sibTransId="{C2A460FA-9FB9-9245-99FC-2A078D041665}"/>
    <dgm:cxn modelId="{BE64FE46-9D1B-4B4F-BF7C-FDC92FC1A449}" type="presParOf" srcId="{4321B109-C96A-AD4C-96E9-176D6D94B9EE}" destId="{8050F97C-C536-7541-9B97-0D108A61FD52}" srcOrd="0" destOrd="0" presId="urn:microsoft.com/office/officeart/2008/layout/VerticalCurvedList"/>
    <dgm:cxn modelId="{15F46E36-A2BD-9C40-B014-6B66D76140BB}" type="presParOf" srcId="{8050F97C-C536-7541-9B97-0D108A61FD52}" destId="{04C5CDCA-E40D-0641-93F9-443FB3701BB4}" srcOrd="0" destOrd="0" presId="urn:microsoft.com/office/officeart/2008/layout/VerticalCurvedList"/>
    <dgm:cxn modelId="{21D51231-C80D-7740-8E0C-1FC36F4C9529}" type="presParOf" srcId="{04C5CDCA-E40D-0641-93F9-443FB3701BB4}" destId="{D0FB2B5D-12FC-D24D-96A7-A9A1A6D28C0B}" srcOrd="0" destOrd="0" presId="urn:microsoft.com/office/officeart/2008/layout/VerticalCurvedList"/>
    <dgm:cxn modelId="{F8BE621C-E72C-F545-94E4-D257ED73C1E0}" type="presParOf" srcId="{04C5CDCA-E40D-0641-93F9-443FB3701BB4}" destId="{8BD490BD-52EA-4748-9F71-A73D487E2E53}" srcOrd="1" destOrd="0" presId="urn:microsoft.com/office/officeart/2008/layout/VerticalCurvedList"/>
    <dgm:cxn modelId="{E4925021-0E95-6243-BFC5-BE7F24E67273}" type="presParOf" srcId="{04C5CDCA-E40D-0641-93F9-443FB3701BB4}" destId="{80936693-164F-DC4B-8464-7EC7D507ABCD}" srcOrd="2" destOrd="0" presId="urn:microsoft.com/office/officeart/2008/layout/VerticalCurvedList"/>
    <dgm:cxn modelId="{00D0312C-5C1E-B344-AC5C-3540EE5E0369}" type="presParOf" srcId="{04C5CDCA-E40D-0641-93F9-443FB3701BB4}" destId="{42D989A9-92B9-BA44-84E2-BE03431396FB}" srcOrd="3" destOrd="0" presId="urn:microsoft.com/office/officeart/2008/layout/VerticalCurvedList"/>
    <dgm:cxn modelId="{560CAA58-ECCC-CA44-ABEF-DAE7BE4754EB}" type="presParOf" srcId="{8050F97C-C536-7541-9B97-0D108A61FD52}" destId="{66DF951A-6CE0-AB4D-9F07-B2B51F1D99C3}" srcOrd="1" destOrd="0" presId="urn:microsoft.com/office/officeart/2008/layout/VerticalCurvedList"/>
    <dgm:cxn modelId="{329A2388-CB3B-244C-B47A-F029F2C99746}" type="presParOf" srcId="{8050F97C-C536-7541-9B97-0D108A61FD52}" destId="{2959AA2B-5AF1-F649-8C5B-B30A4F468505}" srcOrd="2" destOrd="0" presId="urn:microsoft.com/office/officeart/2008/layout/VerticalCurvedList"/>
    <dgm:cxn modelId="{D1805511-5C0D-794A-B155-FD1AADA37066}" type="presParOf" srcId="{2959AA2B-5AF1-F649-8C5B-B30A4F468505}" destId="{FEA2EC30-B8DD-2D41-AB24-836A992120EF}" srcOrd="0" destOrd="0" presId="urn:microsoft.com/office/officeart/2008/layout/VerticalCurvedList"/>
    <dgm:cxn modelId="{28D2A8CA-0696-C446-BE0F-60AD17790AE9}" type="presParOf" srcId="{8050F97C-C536-7541-9B97-0D108A61FD52}" destId="{E081BB11-3CAD-E64C-AC55-B73606CE34DE}" srcOrd="3" destOrd="0" presId="urn:microsoft.com/office/officeart/2008/layout/VerticalCurvedList"/>
    <dgm:cxn modelId="{AFE137E6-D070-5148-AD44-91A121DF7E01}" type="presParOf" srcId="{8050F97C-C536-7541-9B97-0D108A61FD52}" destId="{9393F9A1-0AE4-DB46-A62B-94675363D7DC}" srcOrd="4" destOrd="0" presId="urn:microsoft.com/office/officeart/2008/layout/VerticalCurvedList"/>
    <dgm:cxn modelId="{51A7741E-2CF1-0A48-978A-E21A99265075}" type="presParOf" srcId="{9393F9A1-0AE4-DB46-A62B-94675363D7DC}" destId="{13212470-9FCA-6147-99D9-8565812B6282}" srcOrd="0" destOrd="0" presId="urn:microsoft.com/office/officeart/2008/layout/VerticalCurvedList"/>
    <dgm:cxn modelId="{D9BF9AF1-C903-424D-B9D2-EA679440674A}" type="presParOf" srcId="{8050F97C-C536-7541-9B97-0D108A61FD52}" destId="{5D5AAA31-D1E0-8642-8994-C3840F500E03}" srcOrd="5" destOrd="0" presId="urn:microsoft.com/office/officeart/2008/layout/VerticalCurvedList"/>
    <dgm:cxn modelId="{E47F1F54-8D1E-3942-B31A-0FCBB3EF39CF}" type="presParOf" srcId="{8050F97C-C536-7541-9B97-0D108A61FD52}" destId="{DF86CF21-E7BA-FE48-A45D-736CD7BD42B9}" srcOrd="6" destOrd="0" presId="urn:microsoft.com/office/officeart/2008/layout/VerticalCurvedList"/>
    <dgm:cxn modelId="{8CFF2FA4-8810-6444-9436-C531B463A404}" type="presParOf" srcId="{DF86CF21-E7BA-FE48-A45D-736CD7BD42B9}" destId="{3279F4C6-520D-544C-AA8C-7B44A86FDFF1}"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E4B9368-4C29-D747-BF15-6B91BF146E0E}" type="doc">
      <dgm:prSet loTypeId="urn:microsoft.com/office/officeart/2005/8/layout/target3" loCatId="process" qsTypeId="urn:microsoft.com/office/officeart/2005/8/quickstyle/simple1" qsCatId="simple" csTypeId="urn:microsoft.com/office/officeart/2005/8/colors/accent1_2" csCatId="accent1"/>
      <dgm:spPr/>
      <dgm:t>
        <a:bodyPr/>
        <a:lstStyle/>
        <a:p>
          <a:endParaRPr lang="en-US"/>
        </a:p>
      </dgm:t>
    </dgm:pt>
    <dgm:pt modelId="{993B4EEB-5C34-BD44-96E6-85AE6B02A1FD}">
      <dgm:prSet/>
      <dgm:spPr/>
      <dgm:t>
        <a:bodyPr/>
        <a:lstStyle/>
        <a:p>
          <a:r>
            <a:rPr lang="en-US" dirty="0"/>
            <a:t>What Did we Learn?</a:t>
          </a:r>
        </a:p>
      </dgm:t>
    </dgm:pt>
    <dgm:pt modelId="{9FB73081-25EF-BB4D-A7F8-2E12CF661BC8}" type="parTrans" cxnId="{38AB11A0-A41F-0F4B-B842-048BCA0CA040}">
      <dgm:prSet/>
      <dgm:spPr/>
      <dgm:t>
        <a:bodyPr/>
        <a:lstStyle/>
        <a:p>
          <a:endParaRPr lang="en-US"/>
        </a:p>
      </dgm:t>
    </dgm:pt>
    <dgm:pt modelId="{D0D2EC2D-4639-BD40-91D7-9AB791E13BDA}" type="sibTrans" cxnId="{38AB11A0-A41F-0F4B-B842-048BCA0CA040}">
      <dgm:prSet/>
      <dgm:spPr/>
      <dgm:t>
        <a:bodyPr/>
        <a:lstStyle/>
        <a:p>
          <a:endParaRPr lang="en-US"/>
        </a:p>
      </dgm:t>
    </dgm:pt>
    <dgm:pt modelId="{F97ACFD4-7810-054E-841F-9A24066403E6}" type="pres">
      <dgm:prSet presAssocID="{DE4B9368-4C29-D747-BF15-6B91BF146E0E}" presName="Name0" presStyleCnt="0">
        <dgm:presLayoutVars>
          <dgm:chMax val="7"/>
          <dgm:dir/>
          <dgm:animLvl val="lvl"/>
          <dgm:resizeHandles val="exact"/>
        </dgm:presLayoutVars>
      </dgm:prSet>
      <dgm:spPr/>
    </dgm:pt>
    <dgm:pt modelId="{C8779B6D-DAD6-1042-8992-7FFC4F63A71A}" type="pres">
      <dgm:prSet presAssocID="{993B4EEB-5C34-BD44-96E6-85AE6B02A1FD}" presName="circle1" presStyleLbl="node1" presStyleIdx="0" presStyleCnt="1"/>
      <dgm:spPr/>
    </dgm:pt>
    <dgm:pt modelId="{46668CB9-529E-0845-AD8E-9FDB55585496}" type="pres">
      <dgm:prSet presAssocID="{993B4EEB-5C34-BD44-96E6-85AE6B02A1FD}" presName="space" presStyleCnt="0"/>
      <dgm:spPr/>
    </dgm:pt>
    <dgm:pt modelId="{F369A853-C3CA-F149-966E-2A427FEF802B}" type="pres">
      <dgm:prSet presAssocID="{993B4EEB-5C34-BD44-96E6-85AE6B02A1FD}" presName="rect1" presStyleLbl="alignAcc1" presStyleIdx="0" presStyleCnt="1"/>
      <dgm:spPr/>
    </dgm:pt>
    <dgm:pt modelId="{B05C28D7-B1FF-CA49-8B3C-C4847460D12D}" type="pres">
      <dgm:prSet presAssocID="{993B4EEB-5C34-BD44-96E6-85AE6B02A1FD}" presName="rect1ParTxNoCh" presStyleLbl="alignAcc1" presStyleIdx="0" presStyleCnt="1">
        <dgm:presLayoutVars>
          <dgm:chMax val="1"/>
          <dgm:bulletEnabled val="1"/>
        </dgm:presLayoutVars>
      </dgm:prSet>
      <dgm:spPr/>
    </dgm:pt>
  </dgm:ptLst>
  <dgm:cxnLst>
    <dgm:cxn modelId="{8FB92942-DA39-D24E-BB29-C5ED7A3DA53A}" type="presOf" srcId="{993B4EEB-5C34-BD44-96E6-85AE6B02A1FD}" destId="{B05C28D7-B1FF-CA49-8B3C-C4847460D12D}" srcOrd="1" destOrd="0" presId="urn:microsoft.com/office/officeart/2005/8/layout/target3"/>
    <dgm:cxn modelId="{38AB11A0-A41F-0F4B-B842-048BCA0CA040}" srcId="{DE4B9368-4C29-D747-BF15-6B91BF146E0E}" destId="{993B4EEB-5C34-BD44-96E6-85AE6B02A1FD}" srcOrd="0" destOrd="0" parTransId="{9FB73081-25EF-BB4D-A7F8-2E12CF661BC8}" sibTransId="{D0D2EC2D-4639-BD40-91D7-9AB791E13BDA}"/>
    <dgm:cxn modelId="{53E6C2E6-025F-924E-8629-039C05C3EAD3}" type="presOf" srcId="{993B4EEB-5C34-BD44-96E6-85AE6B02A1FD}" destId="{F369A853-C3CA-F149-966E-2A427FEF802B}" srcOrd="0" destOrd="0" presId="urn:microsoft.com/office/officeart/2005/8/layout/target3"/>
    <dgm:cxn modelId="{9306EBEC-3FF9-2941-80EB-C611EBB58447}" type="presOf" srcId="{DE4B9368-4C29-D747-BF15-6B91BF146E0E}" destId="{F97ACFD4-7810-054E-841F-9A24066403E6}" srcOrd="0" destOrd="0" presId="urn:microsoft.com/office/officeart/2005/8/layout/target3"/>
    <dgm:cxn modelId="{634756DF-C937-224B-91DB-6362899310B4}" type="presParOf" srcId="{F97ACFD4-7810-054E-841F-9A24066403E6}" destId="{C8779B6D-DAD6-1042-8992-7FFC4F63A71A}" srcOrd="0" destOrd="0" presId="urn:microsoft.com/office/officeart/2005/8/layout/target3"/>
    <dgm:cxn modelId="{B0A1C252-D615-BE49-B630-DEC9FE07CEC5}" type="presParOf" srcId="{F97ACFD4-7810-054E-841F-9A24066403E6}" destId="{46668CB9-529E-0845-AD8E-9FDB55585496}" srcOrd="1" destOrd="0" presId="urn:microsoft.com/office/officeart/2005/8/layout/target3"/>
    <dgm:cxn modelId="{0516F68B-5F33-E840-BC6D-27C10A094974}" type="presParOf" srcId="{F97ACFD4-7810-054E-841F-9A24066403E6}" destId="{F369A853-C3CA-F149-966E-2A427FEF802B}" srcOrd="2" destOrd="0" presId="urn:microsoft.com/office/officeart/2005/8/layout/target3"/>
    <dgm:cxn modelId="{57D1079A-7916-8E44-BC26-258BB5DBA9A5}" type="presParOf" srcId="{F97ACFD4-7810-054E-841F-9A24066403E6}" destId="{B05C28D7-B1FF-CA49-8B3C-C4847460D12D}" srcOrd="3" destOrd="0" presId="urn:microsoft.com/office/officeart/2005/8/layout/targe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97DBF7-432F-B744-BD5D-9F19120BA05B}" type="doc">
      <dgm:prSet loTypeId="urn:microsoft.com/office/officeart/2005/8/layout/vList2" loCatId="" qsTypeId="urn:microsoft.com/office/officeart/2005/8/quickstyle/simple3" qsCatId="simple" csTypeId="urn:microsoft.com/office/officeart/2005/8/colors/accent1_2" csCatId="accent1" phldr="1"/>
      <dgm:spPr/>
      <dgm:t>
        <a:bodyPr/>
        <a:lstStyle/>
        <a:p>
          <a:endParaRPr lang="en-US"/>
        </a:p>
      </dgm:t>
    </dgm:pt>
    <dgm:pt modelId="{334A733B-2E3C-AC46-ABF2-4F0C40E93643}">
      <dgm:prSet phldrT="[Text]"/>
      <dgm:spPr/>
      <dgm:t>
        <a:bodyPr/>
        <a:lstStyle/>
        <a:p>
          <a:r>
            <a:rPr lang="en-US" dirty="0"/>
            <a:t>The </a:t>
          </a:r>
          <a:r>
            <a:rPr lang="en-US" dirty="0" err="1"/>
            <a:t>Acturials</a:t>
          </a:r>
          <a:r>
            <a:rPr lang="en-US" dirty="0"/>
            <a:t> should revisit the premium especially for blue collar customers.</a:t>
          </a:r>
        </a:p>
      </dgm:t>
    </dgm:pt>
    <dgm:pt modelId="{3223112E-1B73-F340-AD6A-931B6571C1B5}" type="parTrans" cxnId="{732EF071-B188-E842-A9C2-CBCA98F3ED43}">
      <dgm:prSet/>
      <dgm:spPr/>
      <dgm:t>
        <a:bodyPr/>
        <a:lstStyle/>
        <a:p>
          <a:endParaRPr lang="en-US"/>
        </a:p>
      </dgm:t>
    </dgm:pt>
    <dgm:pt modelId="{7EF5A834-47F5-4C4F-8039-1EED13F55252}" type="sibTrans" cxnId="{732EF071-B188-E842-A9C2-CBCA98F3ED43}">
      <dgm:prSet/>
      <dgm:spPr/>
      <dgm:t>
        <a:bodyPr/>
        <a:lstStyle/>
        <a:p>
          <a:endParaRPr lang="en-US"/>
        </a:p>
      </dgm:t>
    </dgm:pt>
    <dgm:pt modelId="{3FC59983-C1B8-F44F-86DA-4225A5CCD120}">
      <dgm:prSet phldrT="[Text]"/>
      <dgm:spPr/>
      <dgm:t>
        <a:bodyPr/>
        <a:lstStyle/>
        <a:p>
          <a:r>
            <a:rPr lang="en-US" dirty="0"/>
            <a:t>Company can provide some benefit for low claims to attract and maintain the customer</a:t>
          </a:r>
        </a:p>
      </dgm:t>
    </dgm:pt>
    <dgm:pt modelId="{54CACBC2-2562-5641-AB11-9B4D6D90E7BB}" type="parTrans" cxnId="{849F3823-87BC-A243-8F54-64C673886ECF}">
      <dgm:prSet/>
      <dgm:spPr/>
      <dgm:t>
        <a:bodyPr/>
        <a:lstStyle/>
        <a:p>
          <a:endParaRPr lang="en-US"/>
        </a:p>
      </dgm:t>
    </dgm:pt>
    <dgm:pt modelId="{6C401FCE-EAD0-A045-BBA4-00144392AFFF}" type="sibTrans" cxnId="{849F3823-87BC-A243-8F54-64C673886ECF}">
      <dgm:prSet/>
      <dgm:spPr/>
      <dgm:t>
        <a:bodyPr/>
        <a:lstStyle/>
        <a:p>
          <a:endParaRPr lang="en-US"/>
        </a:p>
      </dgm:t>
    </dgm:pt>
    <dgm:pt modelId="{0FBB4CCF-34E4-1148-A00D-6F663B5E97FA}">
      <dgm:prSet phldrT="[Text]"/>
      <dgm:spPr/>
      <dgm:t>
        <a:bodyPr/>
        <a:lstStyle/>
        <a:p>
          <a:r>
            <a:rPr lang="en-US" dirty="0"/>
            <a:t>High amount of claims = low profit for premium paid by customers.</a:t>
          </a:r>
        </a:p>
      </dgm:t>
    </dgm:pt>
    <dgm:pt modelId="{7F175B6A-3315-3F46-A894-1B701005367A}" type="parTrans" cxnId="{2351BBC8-203E-2D43-871A-610CA4C82A1C}">
      <dgm:prSet/>
      <dgm:spPr/>
      <dgm:t>
        <a:bodyPr/>
        <a:lstStyle/>
        <a:p>
          <a:endParaRPr lang="en-US"/>
        </a:p>
      </dgm:t>
    </dgm:pt>
    <dgm:pt modelId="{F36FF567-BEF4-024D-9372-2A460A821946}" type="sibTrans" cxnId="{2351BBC8-203E-2D43-871A-610CA4C82A1C}">
      <dgm:prSet/>
      <dgm:spPr/>
      <dgm:t>
        <a:bodyPr/>
        <a:lstStyle/>
        <a:p>
          <a:endParaRPr lang="en-US"/>
        </a:p>
      </dgm:t>
    </dgm:pt>
    <dgm:pt modelId="{83F1AE7B-8C37-BA4A-BA55-475B35564973}" type="pres">
      <dgm:prSet presAssocID="{8E97DBF7-432F-B744-BD5D-9F19120BA05B}" presName="linear" presStyleCnt="0">
        <dgm:presLayoutVars>
          <dgm:animLvl val="lvl"/>
          <dgm:resizeHandles val="exact"/>
        </dgm:presLayoutVars>
      </dgm:prSet>
      <dgm:spPr/>
    </dgm:pt>
    <dgm:pt modelId="{778F26DA-6198-274D-B4EC-0C9DF31CAC78}" type="pres">
      <dgm:prSet presAssocID="{0FBB4CCF-34E4-1148-A00D-6F663B5E97FA}" presName="parentText" presStyleLbl="node1" presStyleIdx="0" presStyleCnt="3">
        <dgm:presLayoutVars>
          <dgm:chMax val="0"/>
          <dgm:bulletEnabled val="1"/>
        </dgm:presLayoutVars>
      </dgm:prSet>
      <dgm:spPr/>
    </dgm:pt>
    <dgm:pt modelId="{F0B5FA95-8D84-0D4D-9053-02030D2BD803}" type="pres">
      <dgm:prSet presAssocID="{F36FF567-BEF4-024D-9372-2A460A821946}" presName="spacer" presStyleCnt="0"/>
      <dgm:spPr/>
    </dgm:pt>
    <dgm:pt modelId="{5E97C4DE-5DE9-324F-9A9E-0D90CF04CD49}" type="pres">
      <dgm:prSet presAssocID="{334A733B-2E3C-AC46-ABF2-4F0C40E93643}" presName="parentText" presStyleLbl="node1" presStyleIdx="1" presStyleCnt="3">
        <dgm:presLayoutVars>
          <dgm:chMax val="0"/>
          <dgm:bulletEnabled val="1"/>
        </dgm:presLayoutVars>
      </dgm:prSet>
      <dgm:spPr/>
    </dgm:pt>
    <dgm:pt modelId="{1210DCEC-817D-5143-B69F-8B978EEB9682}" type="pres">
      <dgm:prSet presAssocID="{7EF5A834-47F5-4C4F-8039-1EED13F55252}" presName="spacer" presStyleCnt="0"/>
      <dgm:spPr/>
    </dgm:pt>
    <dgm:pt modelId="{5B633F62-489D-8347-98B7-0E36259CD2BF}" type="pres">
      <dgm:prSet presAssocID="{3FC59983-C1B8-F44F-86DA-4225A5CCD120}" presName="parentText" presStyleLbl="node1" presStyleIdx="2" presStyleCnt="3">
        <dgm:presLayoutVars>
          <dgm:chMax val="0"/>
          <dgm:bulletEnabled val="1"/>
        </dgm:presLayoutVars>
      </dgm:prSet>
      <dgm:spPr/>
    </dgm:pt>
  </dgm:ptLst>
  <dgm:cxnLst>
    <dgm:cxn modelId="{849F3823-87BC-A243-8F54-64C673886ECF}" srcId="{8E97DBF7-432F-B744-BD5D-9F19120BA05B}" destId="{3FC59983-C1B8-F44F-86DA-4225A5CCD120}" srcOrd="2" destOrd="0" parTransId="{54CACBC2-2562-5641-AB11-9B4D6D90E7BB}" sibTransId="{6C401FCE-EAD0-A045-BBA4-00144392AFFF}"/>
    <dgm:cxn modelId="{1A2E4B34-24F1-4848-98CD-3C4EA6B3DC03}" type="presOf" srcId="{8E97DBF7-432F-B744-BD5D-9F19120BA05B}" destId="{83F1AE7B-8C37-BA4A-BA55-475B35564973}" srcOrd="0" destOrd="0" presId="urn:microsoft.com/office/officeart/2005/8/layout/vList2"/>
    <dgm:cxn modelId="{732EF071-B188-E842-A9C2-CBCA98F3ED43}" srcId="{8E97DBF7-432F-B744-BD5D-9F19120BA05B}" destId="{334A733B-2E3C-AC46-ABF2-4F0C40E93643}" srcOrd="1" destOrd="0" parTransId="{3223112E-1B73-F340-AD6A-931B6571C1B5}" sibTransId="{7EF5A834-47F5-4C4F-8039-1EED13F55252}"/>
    <dgm:cxn modelId="{F10CE788-076D-AC4D-A2B2-34F9C68ACAAD}" type="presOf" srcId="{0FBB4CCF-34E4-1148-A00D-6F663B5E97FA}" destId="{778F26DA-6198-274D-B4EC-0C9DF31CAC78}" srcOrd="0" destOrd="0" presId="urn:microsoft.com/office/officeart/2005/8/layout/vList2"/>
    <dgm:cxn modelId="{9B3A1889-3362-BF4F-9821-7E7B4CC5AB2A}" type="presOf" srcId="{334A733B-2E3C-AC46-ABF2-4F0C40E93643}" destId="{5E97C4DE-5DE9-324F-9A9E-0D90CF04CD49}" srcOrd="0" destOrd="0" presId="urn:microsoft.com/office/officeart/2005/8/layout/vList2"/>
    <dgm:cxn modelId="{DC9862B0-45B5-D442-B6FE-56392AA22C8B}" type="presOf" srcId="{3FC59983-C1B8-F44F-86DA-4225A5CCD120}" destId="{5B633F62-489D-8347-98B7-0E36259CD2BF}" srcOrd="0" destOrd="0" presId="urn:microsoft.com/office/officeart/2005/8/layout/vList2"/>
    <dgm:cxn modelId="{2351BBC8-203E-2D43-871A-610CA4C82A1C}" srcId="{8E97DBF7-432F-B744-BD5D-9F19120BA05B}" destId="{0FBB4CCF-34E4-1148-A00D-6F663B5E97FA}" srcOrd="0" destOrd="0" parTransId="{7F175B6A-3315-3F46-A894-1B701005367A}" sibTransId="{F36FF567-BEF4-024D-9372-2A460A821946}"/>
    <dgm:cxn modelId="{F4889FD4-218F-514C-8D3B-88614385B4BB}" type="presParOf" srcId="{83F1AE7B-8C37-BA4A-BA55-475B35564973}" destId="{778F26DA-6198-274D-B4EC-0C9DF31CAC78}" srcOrd="0" destOrd="0" presId="urn:microsoft.com/office/officeart/2005/8/layout/vList2"/>
    <dgm:cxn modelId="{31FB0CD4-E0C0-FF45-8139-EC83555D8FE4}" type="presParOf" srcId="{83F1AE7B-8C37-BA4A-BA55-475B35564973}" destId="{F0B5FA95-8D84-0D4D-9053-02030D2BD803}" srcOrd="1" destOrd="0" presId="urn:microsoft.com/office/officeart/2005/8/layout/vList2"/>
    <dgm:cxn modelId="{65659333-CACB-6D45-8752-62F52D106A3C}" type="presParOf" srcId="{83F1AE7B-8C37-BA4A-BA55-475B35564973}" destId="{5E97C4DE-5DE9-324F-9A9E-0D90CF04CD49}" srcOrd="2" destOrd="0" presId="urn:microsoft.com/office/officeart/2005/8/layout/vList2"/>
    <dgm:cxn modelId="{EB76EEA6-6208-6E40-ABCB-0EB8AC412269}" type="presParOf" srcId="{83F1AE7B-8C37-BA4A-BA55-475B35564973}" destId="{1210DCEC-817D-5143-B69F-8B978EEB9682}" srcOrd="3" destOrd="0" presId="urn:microsoft.com/office/officeart/2005/8/layout/vList2"/>
    <dgm:cxn modelId="{445B626A-8F0D-9740-A248-8F8D6106CC4A}" type="presParOf" srcId="{83F1AE7B-8C37-BA4A-BA55-475B35564973}" destId="{5B633F62-489D-8347-98B7-0E36259CD2BF}"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A637D2-7FE6-F846-B14C-0B2A923D793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8BF9A7FE-3718-1747-BCA3-EEFD4D9504A7}">
      <dgm:prSet/>
      <dgm:spPr/>
      <dgm:t>
        <a:bodyPr/>
        <a:lstStyle/>
        <a:p>
          <a:r>
            <a:rPr lang="en-US" b="1"/>
            <a:t>WHAT SHOULD WE DO?</a:t>
          </a:r>
          <a:endParaRPr lang="en-US"/>
        </a:p>
      </dgm:t>
    </dgm:pt>
    <dgm:pt modelId="{4F99F385-A61D-B34F-9D63-71E73E227F38}" type="parTrans" cxnId="{6D43F98F-A025-7F4B-8421-7E147EF26349}">
      <dgm:prSet/>
      <dgm:spPr/>
      <dgm:t>
        <a:bodyPr/>
        <a:lstStyle/>
        <a:p>
          <a:endParaRPr lang="en-US"/>
        </a:p>
      </dgm:t>
    </dgm:pt>
    <dgm:pt modelId="{A8C09967-CE66-B849-BB48-37C6E20E1A58}" type="sibTrans" cxnId="{6D43F98F-A025-7F4B-8421-7E147EF26349}">
      <dgm:prSet/>
      <dgm:spPr/>
      <dgm:t>
        <a:bodyPr/>
        <a:lstStyle/>
        <a:p>
          <a:endParaRPr lang="en-US"/>
        </a:p>
      </dgm:t>
    </dgm:pt>
    <dgm:pt modelId="{BA47D20A-9CE2-6749-B6BC-CE32B101EE27}" type="pres">
      <dgm:prSet presAssocID="{B1A637D2-7FE6-F846-B14C-0B2A923D7933}" presName="Name0" presStyleCnt="0">
        <dgm:presLayoutVars>
          <dgm:chMax val="7"/>
          <dgm:dir/>
          <dgm:animLvl val="lvl"/>
          <dgm:resizeHandles val="exact"/>
        </dgm:presLayoutVars>
      </dgm:prSet>
      <dgm:spPr/>
    </dgm:pt>
    <dgm:pt modelId="{3196B373-F64B-DD45-BB2D-0344DD0D597B}" type="pres">
      <dgm:prSet presAssocID="{8BF9A7FE-3718-1747-BCA3-EEFD4D9504A7}" presName="circle1" presStyleLbl="node1" presStyleIdx="0" presStyleCnt="1"/>
      <dgm:spPr/>
    </dgm:pt>
    <dgm:pt modelId="{8D9AD3CE-0E7B-E740-A27D-A47EE9E77B61}" type="pres">
      <dgm:prSet presAssocID="{8BF9A7FE-3718-1747-BCA3-EEFD4D9504A7}" presName="space" presStyleCnt="0"/>
      <dgm:spPr/>
    </dgm:pt>
    <dgm:pt modelId="{DC02D188-0E75-8D49-983C-FD683EC4CBF9}" type="pres">
      <dgm:prSet presAssocID="{8BF9A7FE-3718-1747-BCA3-EEFD4D9504A7}" presName="rect1" presStyleLbl="alignAcc1" presStyleIdx="0" presStyleCnt="1"/>
      <dgm:spPr/>
    </dgm:pt>
    <dgm:pt modelId="{FDDE1134-0AC6-D644-B560-2EE48ECA14B1}" type="pres">
      <dgm:prSet presAssocID="{8BF9A7FE-3718-1747-BCA3-EEFD4D9504A7}" presName="rect1ParTxNoCh" presStyleLbl="alignAcc1" presStyleIdx="0" presStyleCnt="1">
        <dgm:presLayoutVars>
          <dgm:chMax val="1"/>
          <dgm:bulletEnabled val="1"/>
        </dgm:presLayoutVars>
      </dgm:prSet>
      <dgm:spPr/>
    </dgm:pt>
  </dgm:ptLst>
  <dgm:cxnLst>
    <dgm:cxn modelId="{02B4872F-2C35-6144-B4EE-E12E60EA413B}" type="presOf" srcId="{8BF9A7FE-3718-1747-BCA3-EEFD4D9504A7}" destId="{DC02D188-0E75-8D49-983C-FD683EC4CBF9}" srcOrd="0" destOrd="0" presId="urn:microsoft.com/office/officeart/2005/8/layout/target3"/>
    <dgm:cxn modelId="{6D43F98F-A025-7F4B-8421-7E147EF26349}" srcId="{B1A637D2-7FE6-F846-B14C-0B2A923D7933}" destId="{8BF9A7FE-3718-1747-BCA3-EEFD4D9504A7}" srcOrd="0" destOrd="0" parTransId="{4F99F385-A61D-B34F-9D63-71E73E227F38}" sibTransId="{A8C09967-CE66-B849-BB48-37C6E20E1A58}"/>
    <dgm:cxn modelId="{25769DAB-47EF-C643-8D62-3D717579D1BE}" type="presOf" srcId="{8BF9A7FE-3718-1747-BCA3-EEFD4D9504A7}" destId="{FDDE1134-0AC6-D644-B560-2EE48ECA14B1}" srcOrd="1" destOrd="0" presId="urn:microsoft.com/office/officeart/2005/8/layout/target3"/>
    <dgm:cxn modelId="{634816B2-4ED3-2041-A01E-1E86814CF5A5}" type="presOf" srcId="{B1A637D2-7FE6-F846-B14C-0B2A923D7933}" destId="{BA47D20A-9CE2-6749-B6BC-CE32B101EE27}" srcOrd="0" destOrd="0" presId="urn:microsoft.com/office/officeart/2005/8/layout/target3"/>
    <dgm:cxn modelId="{DF315451-8A01-1242-B945-DDE7D9105A65}" type="presParOf" srcId="{BA47D20A-9CE2-6749-B6BC-CE32B101EE27}" destId="{3196B373-F64B-DD45-BB2D-0344DD0D597B}" srcOrd="0" destOrd="0" presId="urn:microsoft.com/office/officeart/2005/8/layout/target3"/>
    <dgm:cxn modelId="{0C5803DB-6EB9-D442-9EA2-86D0A363786D}" type="presParOf" srcId="{BA47D20A-9CE2-6749-B6BC-CE32B101EE27}" destId="{8D9AD3CE-0E7B-E740-A27D-A47EE9E77B61}" srcOrd="1" destOrd="0" presId="urn:microsoft.com/office/officeart/2005/8/layout/target3"/>
    <dgm:cxn modelId="{2B0454BE-CC89-2742-8966-D08BDD98CC5D}" type="presParOf" srcId="{BA47D20A-9CE2-6749-B6BC-CE32B101EE27}" destId="{DC02D188-0E75-8D49-983C-FD683EC4CBF9}" srcOrd="2" destOrd="0" presId="urn:microsoft.com/office/officeart/2005/8/layout/target3"/>
    <dgm:cxn modelId="{EAC96385-0808-FB43-A7B9-44BE6B98413F}" type="presParOf" srcId="{BA47D20A-9CE2-6749-B6BC-CE32B101EE27}" destId="{FDDE1134-0AC6-D644-B560-2EE48ECA14B1}" srcOrd="3" destOrd="0" presId="urn:microsoft.com/office/officeart/2005/8/layout/targe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A637D2-7FE6-F846-B14C-0B2A923D793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BA47D20A-9CE2-6749-B6BC-CE32B101EE27}" type="pres">
      <dgm:prSet presAssocID="{B1A637D2-7FE6-F846-B14C-0B2A923D7933}" presName="Name0" presStyleCnt="0">
        <dgm:presLayoutVars>
          <dgm:chMax val="7"/>
          <dgm:dir/>
          <dgm:animLvl val="lvl"/>
          <dgm:resizeHandles val="exact"/>
        </dgm:presLayoutVars>
      </dgm:prSet>
      <dgm:spPr/>
    </dgm:pt>
  </dgm:ptLst>
  <dgm:cxnLst>
    <dgm:cxn modelId="{634816B2-4ED3-2041-A01E-1E86814CF5A5}" type="presOf" srcId="{B1A637D2-7FE6-F846-B14C-0B2A923D7933}" destId="{BA47D20A-9CE2-6749-B6BC-CE32B101EE27}" srcOrd="0"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1B2A3E-A566-D446-8908-16F28274058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12FD5C0-9EE0-3C40-B300-62A29C711205}">
      <dgm:prSet custT="1"/>
      <dgm:spPr>
        <a:solidFill>
          <a:schemeClr val="accent2">
            <a:lumMod val="75000"/>
          </a:schemeClr>
        </a:solidFill>
      </dgm:spPr>
      <dgm:t>
        <a:bodyPr/>
        <a:lstStyle/>
        <a:p>
          <a:pPr algn="ctr"/>
          <a:r>
            <a:rPr lang="en-US" sz="3200" dirty="0"/>
            <a:t>Future work</a:t>
          </a:r>
        </a:p>
      </dgm:t>
    </dgm:pt>
    <dgm:pt modelId="{699CF510-A22A-7C4D-9786-6CF00F95E0A2}" type="parTrans" cxnId="{4FF518F7-F560-2342-9627-5DBFD49637FF}">
      <dgm:prSet/>
      <dgm:spPr/>
      <dgm:t>
        <a:bodyPr/>
        <a:lstStyle/>
        <a:p>
          <a:endParaRPr lang="en-US"/>
        </a:p>
      </dgm:t>
    </dgm:pt>
    <dgm:pt modelId="{E4FDF5C6-A6E2-5B47-ACAB-E1AD75E38D7F}" type="sibTrans" cxnId="{4FF518F7-F560-2342-9627-5DBFD49637FF}">
      <dgm:prSet/>
      <dgm:spPr/>
      <dgm:t>
        <a:bodyPr/>
        <a:lstStyle/>
        <a:p>
          <a:endParaRPr lang="en-US"/>
        </a:p>
      </dgm:t>
    </dgm:pt>
    <dgm:pt modelId="{B870D565-205F-0347-827A-F45BC0B97E1B}">
      <dgm:prSet custT="1"/>
      <dgm:spPr/>
      <dgm:t>
        <a:bodyPr/>
        <a:lstStyle/>
        <a:p>
          <a:pPr algn="ctr"/>
          <a:r>
            <a:rPr lang="en-US" sz="2800" dirty="0"/>
            <a:t>Analyze Data for All Insured</a:t>
          </a:r>
        </a:p>
      </dgm:t>
    </dgm:pt>
    <dgm:pt modelId="{6FECD0BB-282A-6C4E-A697-7CA949FF669C}" type="parTrans" cxnId="{236E3838-E4F2-004A-BB71-5730EF9189E1}">
      <dgm:prSet/>
      <dgm:spPr/>
      <dgm:t>
        <a:bodyPr/>
        <a:lstStyle/>
        <a:p>
          <a:endParaRPr lang="en-US"/>
        </a:p>
      </dgm:t>
    </dgm:pt>
    <dgm:pt modelId="{D19854F8-EA02-174E-8071-3DDDBC71E606}" type="sibTrans" cxnId="{236E3838-E4F2-004A-BB71-5730EF9189E1}">
      <dgm:prSet/>
      <dgm:spPr/>
      <dgm:t>
        <a:bodyPr/>
        <a:lstStyle/>
        <a:p>
          <a:endParaRPr lang="en-US"/>
        </a:p>
      </dgm:t>
    </dgm:pt>
    <dgm:pt modelId="{05CC8E30-961B-FE41-B7D4-EBD217FA1248}" type="pres">
      <dgm:prSet presAssocID="{181B2A3E-A566-D446-8908-16F282740581}" presName="linear" presStyleCnt="0">
        <dgm:presLayoutVars>
          <dgm:animLvl val="lvl"/>
          <dgm:resizeHandles val="exact"/>
        </dgm:presLayoutVars>
      </dgm:prSet>
      <dgm:spPr/>
    </dgm:pt>
    <dgm:pt modelId="{D8AB1F37-0D48-6D44-A398-1C36B3655122}" type="pres">
      <dgm:prSet presAssocID="{512FD5C0-9EE0-3C40-B300-62A29C711205}" presName="parentText" presStyleLbl="node1" presStyleIdx="0" presStyleCnt="2" custScaleX="36212">
        <dgm:presLayoutVars>
          <dgm:chMax val="0"/>
          <dgm:bulletEnabled val="1"/>
        </dgm:presLayoutVars>
      </dgm:prSet>
      <dgm:spPr/>
    </dgm:pt>
    <dgm:pt modelId="{C837251D-497F-8545-A0EE-A56E94087488}" type="pres">
      <dgm:prSet presAssocID="{E4FDF5C6-A6E2-5B47-ACAB-E1AD75E38D7F}" presName="spacer" presStyleCnt="0"/>
      <dgm:spPr/>
    </dgm:pt>
    <dgm:pt modelId="{FB9077BA-8DB3-D146-A756-342EE13CC8E8}" type="pres">
      <dgm:prSet presAssocID="{B870D565-205F-0347-827A-F45BC0B97E1B}" presName="parentText" presStyleLbl="node1" presStyleIdx="1" presStyleCnt="2" custScaleX="70418" custScaleY="55133">
        <dgm:presLayoutVars>
          <dgm:chMax val="0"/>
          <dgm:bulletEnabled val="1"/>
        </dgm:presLayoutVars>
      </dgm:prSet>
      <dgm:spPr/>
    </dgm:pt>
  </dgm:ptLst>
  <dgm:cxnLst>
    <dgm:cxn modelId="{CA5F3405-2A9C-934C-BDFE-DBBB485D6F4E}" type="presOf" srcId="{B870D565-205F-0347-827A-F45BC0B97E1B}" destId="{FB9077BA-8DB3-D146-A756-342EE13CC8E8}" srcOrd="0" destOrd="0" presId="urn:microsoft.com/office/officeart/2005/8/layout/vList2"/>
    <dgm:cxn modelId="{236E3838-E4F2-004A-BB71-5730EF9189E1}" srcId="{181B2A3E-A566-D446-8908-16F282740581}" destId="{B870D565-205F-0347-827A-F45BC0B97E1B}" srcOrd="1" destOrd="0" parTransId="{6FECD0BB-282A-6C4E-A697-7CA949FF669C}" sibTransId="{D19854F8-EA02-174E-8071-3DDDBC71E606}"/>
    <dgm:cxn modelId="{20B89B57-30F1-A24E-A9DE-B61CD1B2BF22}" type="presOf" srcId="{181B2A3E-A566-D446-8908-16F282740581}" destId="{05CC8E30-961B-FE41-B7D4-EBD217FA1248}" srcOrd="0" destOrd="0" presId="urn:microsoft.com/office/officeart/2005/8/layout/vList2"/>
    <dgm:cxn modelId="{B10E119B-F73B-4140-856C-066E00A596C6}" type="presOf" srcId="{512FD5C0-9EE0-3C40-B300-62A29C711205}" destId="{D8AB1F37-0D48-6D44-A398-1C36B3655122}" srcOrd="0" destOrd="0" presId="urn:microsoft.com/office/officeart/2005/8/layout/vList2"/>
    <dgm:cxn modelId="{4FF518F7-F560-2342-9627-5DBFD49637FF}" srcId="{181B2A3E-A566-D446-8908-16F282740581}" destId="{512FD5C0-9EE0-3C40-B300-62A29C711205}" srcOrd="0" destOrd="0" parTransId="{699CF510-A22A-7C4D-9786-6CF00F95E0A2}" sibTransId="{E4FDF5C6-A6E2-5B47-ACAB-E1AD75E38D7F}"/>
    <dgm:cxn modelId="{1CF7FE53-EE04-BA43-A69F-C9AB33864B89}" type="presParOf" srcId="{05CC8E30-961B-FE41-B7D4-EBD217FA1248}" destId="{D8AB1F37-0D48-6D44-A398-1C36B3655122}" srcOrd="0" destOrd="0" presId="urn:microsoft.com/office/officeart/2005/8/layout/vList2"/>
    <dgm:cxn modelId="{DBFA1635-CA57-4241-897A-E70B4C58CCFE}" type="presParOf" srcId="{05CC8E30-961B-FE41-B7D4-EBD217FA1248}" destId="{C837251D-497F-8545-A0EE-A56E94087488}" srcOrd="1" destOrd="0" presId="urn:microsoft.com/office/officeart/2005/8/layout/vList2"/>
    <dgm:cxn modelId="{261E193F-0F87-384A-B527-AD8DEAA741F5}" type="presParOf" srcId="{05CC8E30-961B-FE41-B7D4-EBD217FA1248}" destId="{FB9077BA-8DB3-D146-A756-342EE13CC8E8}" srcOrd="2"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Lst>
  <dgm:cxnLst>
    <dgm:cxn modelId="{09FF640F-B239-C843-8DBF-A0F8A2906678}" type="presOf" srcId="{6556FE3C-33CC-D746-96E4-720CAEA334DC}" destId="{C1DB526A-60AC-0A40-B2A5-7A4A8839A914}"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58AC4-BD7D-2649-8768-4C7C69C2A24A}"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9A57BE78-304C-4842-B5EC-ABEB784E2BF9}">
      <dgm:prSet phldrT="[Text]"/>
      <dgm:spPr/>
      <dgm:t>
        <a:bodyPr/>
        <a:lstStyle/>
        <a:p>
          <a:r>
            <a:rPr lang="en-US" b="1" dirty="0"/>
            <a:t>Backstory</a:t>
          </a:r>
          <a:endParaRPr lang="en-US" dirty="0"/>
        </a:p>
      </dgm:t>
    </dgm:pt>
    <dgm:pt modelId="{A6A6007B-75EE-3F4E-9E86-0F2A3667B474}" type="parTrans" cxnId="{638E3C89-0456-2C42-B404-4FBE707BCA4C}">
      <dgm:prSet/>
      <dgm:spPr/>
      <dgm:t>
        <a:bodyPr/>
        <a:lstStyle/>
        <a:p>
          <a:endParaRPr lang="en-US"/>
        </a:p>
      </dgm:t>
    </dgm:pt>
    <dgm:pt modelId="{0C1C4725-33D4-3849-918E-F05956C53E0B}" type="sibTrans" cxnId="{638E3C89-0456-2C42-B404-4FBE707BCA4C}">
      <dgm:prSet/>
      <dgm:spPr/>
      <dgm:t>
        <a:bodyPr/>
        <a:lstStyle/>
        <a:p>
          <a:endParaRPr lang="en-US"/>
        </a:p>
      </dgm:t>
    </dgm:pt>
    <dgm:pt modelId="{CF94A773-2892-8D49-9986-B1C1BEAF9292}">
      <dgm:prSet phldrT="[Text]"/>
      <dgm:spPr>
        <a:solidFill>
          <a:schemeClr val="lt1">
            <a:hueOff val="0"/>
            <a:satOff val="0"/>
            <a:lumOff val="0"/>
          </a:schemeClr>
        </a:solidFill>
      </dgm:spPr>
      <dgm:t>
        <a:bodyPr/>
        <a:lstStyle/>
        <a:p>
          <a:r>
            <a:rPr lang="en-US" dirty="0"/>
            <a:t>Greystone Car Insurance</a:t>
          </a:r>
        </a:p>
      </dgm:t>
    </dgm:pt>
    <dgm:pt modelId="{4750BD03-3E10-D14F-8872-FB0848681504}" type="parTrans" cxnId="{5078AFA0-24DC-2044-9AF4-FAAEB079E7C3}">
      <dgm:prSet/>
      <dgm:spPr/>
      <dgm:t>
        <a:bodyPr/>
        <a:lstStyle/>
        <a:p>
          <a:endParaRPr lang="en-US"/>
        </a:p>
      </dgm:t>
    </dgm:pt>
    <dgm:pt modelId="{494BEA0D-45C3-E740-AA34-C0163852134E}" type="sibTrans" cxnId="{5078AFA0-24DC-2044-9AF4-FAAEB079E7C3}">
      <dgm:prSet/>
      <dgm:spPr/>
      <dgm:t>
        <a:bodyPr/>
        <a:lstStyle/>
        <a:p>
          <a:endParaRPr lang="en-US"/>
        </a:p>
      </dgm:t>
    </dgm:pt>
    <dgm:pt modelId="{CFD72924-326E-5541-A13B-21FA469B8C3F}">
      <dgm:prSet phldrT="[Text]"/>
      <dgm:spPr/>
      <dgm:t>
        <a:bodyPr/>
        <a:lstStyle/>
        <a:p>
          <a:r>
            <a:rPr lang="en-US" dirty="0"/>
            <a:t>Problem</a:t>
          </a:r>
        </a:p>
      </dgm:t>
    </dgm:pt>
    <dgm:pt modelId="{186C5DFF-4F0B-574A-9211-B3623297C307}" type="parTrans" cxnId="{08C6D373-857A-054E-A893-E5A47C5ECB9A}">
      <dgm:prSet/>
      <dgm:spPr/>
      <dgm:t>
        <a:bodyPr/>
        <a:lstStyle/>
        <a:p>
          <a:endParaRPr lang="en-US"/>
        </a:p>
      </dgm:t>
    </dgm:pt>
    <dgm:pt modelId="{5237C24D-EB7C-EF48-A079-D0A385F3DF74}" type="sibTrans" cxnId="{08C6D373-857A-054E-A893-E5A47C5ECB9A}">
      <dgm:prSet/>
      <dgm:spPr/>
      <dgm:t>
        <a:bodyPr/>
        <a:lstStyle/>
        <a:p>
          <a:endParaRPr lang="en-US"/>
        </a:p>
      </dgm:t>
    </dgm:pt>
    <dgm:pt modelId="{6E315A39-7B1F-5144-8679-5CC2C0204FC8}">
      <dgm:prSet phldrT="[Text]"/>
      <dgm:spPr/>
      <dgm:t>
        <a:bodyPr/>
        <a:lstStyle/>
        <a:p>
          <a:r>
            <a:rPr lang="en-US" dirty="0"/>
            <a:t>Keep auto accident claims low</a:t>
          </a:r>
        </a:p>
      </dgm:t>
    </dgm:pt>
    <dgm:pt modelId="{5A3B5ECF-69CF-6F4D-A65E-B349641AC805}" type="parTrans" cxnId="{46F8CA79-D35D-FB45-9FD4-FA1FC6420757}">
      <dgm:prSet/>
      <dgm:spPr/>
      <dgm:t>
        <a:bodyPr/>
        <a:lstStyle/>
        <a:p>
          <a:endParaRPr lang="en-US"/>
        </a:p>
      </dgm:t>
    </dgm:pt>
    <dgm:pt modelId="{63E81EF9-99A9-C643-970C-7D32BD341750}" type="sibTrans" cxnId="{46F8CA79-D35D-FB45-9FD4-FA1FC6420757}">
      <dgm:prSet/>
      <dgm:spPr/>
      <dgm:t>
        <a:bodyPr/>
        <a:lstStyle/>
        <a:p>
          <a:endParaRPr lang="en-US"/>
        </a:p>
      </dgm:t>
    </dgm:pt>
    <dgm:pt modelId="{9212420A-A91C-AC45-B0A0-7A5F5F7419A2}">
      <dgm:prSet phldrT="[Text]"/>
      <dgm:spPr>
        <a:solidFill>
          <a:schemeClr val="lt1">
            <a:hueOff val="0"/>
            <a:satOff val="0"/>
            <a:lumOff val="0"/>
          </a:schemeClr>
        </a:solidFill>
      </dgm:spPr>
      <dgm:t>
        <a:bodyPr/>
        <a:lstStyle/>
        <a:p>
          <a:r>
            <a:rPr lang="en-US" dirty="0"/>
            <a:t>Aware of accidents</a:t>
          </a:r>
        </a:p>
      </dgm:t>
    </dgm:pt>
    <dgm:pt modelId="{8707E2A5-BC94-7F44-A0CB-0A6275AC8EE9}" type="parTrans" cxnId="{AAA92B7D-08FE-9B4C-8D57-9DE1D93DC6AC}">
      <dgm:prSet/>
      <dgm:spPr/>
      <dgm:t>
        <a:bodyPr/>
        <a:lstStyle/>
        <a:p>
          <a:endParaRPr lang="en-US"/>
        </a:p>
      </dgm:t>
    </dgm:pt>
    <dgm:pt modelId="{9B9CA4BB-E74E-C645-9058-BB00C8FA2532}" type="sibTrans" cxnId="{AAA92B7D-08FE-9B4C-8D57-9DE1D93DC6AC}">
      <dgm:prSet/>
      <dgm:spPr/>
      <dgm:t>
        <a:bodyPr/>
        <a:lstStyle/>
        <a:p>
          <a:endParaRPr lang="en-US"/>
        </a:p>
      </dgm:t>
    </dgm:pt>
    <dgm:pt modelId="{7F10E6E7-879B-9348-A74E-2C41A12C0694}">
      <dgm:prSet phldrT="[Text]"/>
      <dgm:spPr>
        <a:solidFill>
          <a:schemeClr val="lt1">
            <a:hueOff val="0"/>
            <a:satOff val="0"/>
            <a:lumOff val="0"/>
          </a:schemeClr>
        </a:solidFill>
      </dgm:spPr>
      <dgm:t>
        <a:bodyPr/>
        <a:lstStyle/>
        <a:p>
          <a:r>
            <a:rPr lang="en-US" dirty="0"/>
            <a:t>Estimate accidents and claims</a:t>
          </a:r>
        </a:p>
      </dgm:t>
    </dgm:pt>
    <dgm:pt modelId="{5F739783-1EC2-914E-A5C1-FB58D2226D42}" type="parTrans" cxnId="{02998888-3E81-1B40-9C2F-D23BFE8D4FAE}">
      <dgm:prSet/>
      <dgm:spPr/>
      <dgm:t>
        <a:bodyPr/>
        <a:lstStyle/>
        <a:p>
          <a:endParaRPr lang="en-US"/>
        </a:p>
      </dgm:t>
    </dgm:pt>
    <dgm:pt modelId="{6C9161AD-62FF-4649-B1FE-CF6EEF213B52}" type="sibTrans" cxnId="{02998888-3E81-1B40-9C2F-D23BFE8D4FAE}">
      <dgm:prSet/>
      <dgm:spPr/>
      <dgm:t>
        <a:bodyPr/>
        <a:lstStyle/>
        <a:p>
          <a:endParaRPr lang="en-US"/>
        </a:p>
      </dgm:t>
    </dgm:pt>
    <dgm:pt modelId="{DE03154B-4526-5E4B-9B81-3F01738407C0}" type="pres">
      <dgm:prSet presAssocID="{05A58AC4-BD7D-2649-8768-4C7C69C2A24A}" presName="diagram" presStyleCnt="0">
        <dgm:presLayoutVars>
          <dgm:chPref val="1"/>
          <dgm:dir/>
          <dgm:animOne val="branch"/>
          <dgm:animLvl val="lvl"/>
          <dgm:resizeHandles/>
        </dgm:presLayoutVars>
      </dgm:prSet>
      <dgm:spPr/>
    </dgm:pt>
    <dgm:pt modelId="{69C0FABE-FD3B-3549-A07C-75CA83080F45}" type="pres">
      <dgm:prSet presAssocID="{9A57BE78-304C-4842-B5EC-ABEB784E2BF9}" presName="root" presStyleCnt="0"/>
      <dgm:spPr/>
    </dgm:pt>
    <dgm:pt modelId="{A474CB0E-07D5-BB46-8FAA-FA5440AD5839}" type="pres">
      <dgm:prSet presAssocID="{9A57BE78-304C-4842-B5EC-ABEB784E2BF9}" presName="rootComposite" presStyleCnt="0"/>
      <dgm:spPr/>
    </dgm:pt>
    <dgm:pt modelId="{982D312F-7FDC-D041-9741-0A22DEE3F2AE}" type="pres">
      <dgm:prSet presAssocID="{9A57BE78-304C-4842-B5EC-ABEB784E2BF9}" presName="rootText" presStyleLbl="node1" presStyleIdx="0" presStyleCnt="2"/>
      <dgm:spPr/>
    </dgm:pt>
    <dgm:pt modelId="{BC93A44B-8611-5147-9204-D214AF7AB1E7}" type="pres">
      <dgm:prSet presAssocID="{9A57BE78-304C-4842-B5EC-ABEB784E2BF9}" presName="rootConnector" presStyleLbl="node1" presStyleIdx="0" presStyleCnt="2"/>
      <dgm:spPr/>
    </dgm:pt>
    <dgm:pt modelId="{ED3D0505-8B9F-D44D-B0A6-D123B15886EE}" type="pres">
      <dgm:prSet presAssocID="{9A57BE78-304C-4842-B5EC-ABEB784E2BF9}" presName="childShape" presStyleCnt="0"/>
      <dgm:spPr/>
    </dgm:pt>
    <dgm:pt modelId="{12FFBF8C-E0F5-9748-BC8C-B8A71264234A}" type="pres">
      <dgm:prSet presAssocID="{4750BD03-3E10-D14F-8872-FB0848681504}" presName="Name13" presStyleLbl="parChTrans1D2" presStyleIdx="0" presStyleCnt="2"/>
      <dgm:spPr/>
    </dgm:pt>
    <dgm:pt modelId="{7DF3E18D-461A-FE44-9F41-887D8750EB31}" type="pres">
      <dgm:prSet presAssocID="{CF94A773-2892-8D49-9986-B1C1BEAF9292}" presName="childText" presStyleLbl="bgAcc1" presStyleIdx="0" presStyleCnt="2">
        <dgm:presLayoutVars>
          <dgm:bulletEnabled val="1"/>
        </dgm:presLayoutVars>
      </dgm:prSet>
      <dgm:spPr/>
    </dgm:pt>
    <dgm:pt modelId="{92890957-4C20-894F-8D95-13EEE8B0CA08}" type="pres">
      <dgm:prSet presAssocID="{CFD72924-326E-5541-A13B-21FA469B8C3F}" presName="root" presStyleCnt="0"/>
      <dgm:spPr/>
    </dgm:pt>
    <dgm:pt modelId="{EBC7AA51-3F85-9D4E-99B9-16CA25448E02}" type="pres">
      <dgm:prSet presAssocID="{CFD72924-326E-5541-A13B-21FA469B8C3F}" presName="rootComposite" presStyleCnt="0"/>
      <dgm:spPr/>
    </dgm:pt>
    <dgm:pt modelId="{B332833A-2172-8E47-B90A-611688BD7C1C}" type="pres">
      <dgm:prSet presAssocID="{CFD72924-326E-5541-A13B-21FA469B8C3F}" presName="rootText" presStyleLbl="node1" presStyleIdx="1" presStyleCnt="2"/>
      <dgm:spPr/>
    </dgm:pt>
    <dgm:pt modelId="{E7DBE907-9C3F-F948-8D31-8E4B1B7AA316}" type="pres">
      <dgm:prSet presAssocID="{CFD72924-326E-5541-A13B-21FA469B8C3F}" presName="rootConnector" presStyleLbl="node1" presStyleIdx="1" presStyleCnt="2"/>
      <dgm:spPr/>
    </dgm:pt>
    <dgm:pt modelId="{E5872DCB-CC39-DC4B-B1FD-DC1F4F3835FD}" type="pres">
      <dgm:prSet presAssocID="{CFD72924-326E-5541-A13B-21FA469B8C3F}" presName="childShape" presStyleCnt="0"/>
      <dgm:spPr/>
    </dgm:pt>
    <dgm:pt modelId="{CBD54117-2B46-394F-91AB-428A284EF4D2}" type="pres">
      <dgm:prSet presAssocID="{5A3B5ECF-69CF-6F4D-A65E-B349641AC805}" presName="Name13" presStyleLbl="parChTrans1D2" presStyleIdx="1" presStyleCnt="2"/>
      <dgm:spPr/>
    </dgm:pt>
    <dgm:pt modelId="{12DD3607-442C-C348-8F2B-B6A09F0AF0A9}" type="pres">
      <dgm:prSet presAssocID="{6E315A39-7B1F-5144-8679-5CC2C0204FC8}" presName="childText" presStyleLbl="bgAcc1" presStyleIdx="1" presStyleCnt="2">
        <dgm:presLayoutVars>
          <dgm:bulletEnabled val="1"/>
        </dgm:presLayoutVars>
      </dgm:prSet>
      <dgm:spPr/>
    </dgm:pt>
  </dgm:ptLst>
  <dgm:cxnLst>
    <dgm:cxn modelId="{AFD8E80D-9457-C946-85CD-7ECCDDF9DB26}" type="presOf" srcId="{CFD72924-326E-5541-A13B-21FA469B8C3F}" destId="{E7DBE907-9C3F-F948-8D31-8E4B1B7AA316}" srcOrd="1" destOrd="0" presId="urn:microsoft.com/office/officeart/2005/8/layout/hierarchy3"/>
    <dgm:cxn modelId="{AC55F42F-24C3-8A48-BC6D-2DBE0DFADC68}" type="presOf" srcId="{9A57BE78-304C-4842-B5EC-ABEB784E2BF9}" destId="{BC93A44B-8611-5147-9204-D214AF7AB1E7}" srcOrd="1" destOrd="0" presId="urn:microsoft.com/office/officeart/2005/8/layout/hierarchy3"/>
    <dgm:cxn modelId="{0C816B36-057C-4A4C-AB4E-9EB7928BFE43}" type="presOf" srcId="{CFD72924-326E-5541-A13B-21FA469B8C3F}" destId="{B332833A-2172-8E47-B90A-611688BD7C1C}" srcOrd="0" destOrd="0" presId="urn:microsoft.com/office/officeart/2005/8/layout/hierarchy3"/>
    <dgm:cxn modelId="{CB0BDB4B-FA4C-E645-A513-4F31DC067516}" type="presOf" srcId="{5A3B5ECF-69CF-6F4D-A65E-B349641AC805}" destId="{CBD54117-2B46-394F-91AB-428A284EF4D2}" srcOrd="0" destOrd="0" presId="urn:microsoft.com/office/officeart/2005/8/layout/hierarchy3"/>
    <dgm:cxn modelId="{9EE75858-8FAD-4D49-A0C4-ED2D81F69395}" type="presOf" srcId="{9212420A-A91C-AC45-B0A0-7A5F5F7419A2}" destId="{7DF3E18D-461A-FE44-9F41-887D8750EB31}" srcOrd="0" destOrd="1" presId="urn:microsoft.com/office/officeart/2005/8/layout/hierarchy3"/>
    <dgm:cxn modelId="{08C6D373-857A-054E-A893-E5A47C5ECB9A}" srcId="{05A58AC4-BD7D-2649-8768-4C7C69C2A24A}" destId="{CFD72924-326E-5541-A13B-21FA469B8C3F}" srcOrd="1" destOrd="0" parTransId="{186C5DFF-4F0B-574A-9211-B3623297C307}" sibTransId="{5237C24D-EB7C-EF48-A079-D0A385F3DF74}"/>
    <dgm:cxn modelId="{46F8CA79-D35D-FB45-9FD4-FA1FC6420757}" srcId="{CFD72924-326E-5541-A13B-21FA469B8C3F}" destId="{6E315A39-7B1F-5144-8679-5CC2C0204FC8}" srcOrd="0" destOrd="0" parTransId="{5A3B5ECF-69CF-6F4D-A65E-B349641AC805}" sibTransId="{63E81EF9-99A9-C643-970C-7D32BD341750}"/>
    <dgm:cxn modelId="{AAA92B7D-08FE-9B4C-8D57-9DE1D93DC6AC}" srcId="{CF94A773-2892-8D49-9986-B1C1BEAF9292}" destId="{9212420A-A91C-AC45-B0A0-7A5F5F7419A2}" srcOrd="0" destOrd="0" parTransId="{8707E2A5-BC94-7F44-A0CB-0A6275AC8EE9}" sibTransId="{9B9CA4BB-E74E-C645-9058-BB00C8FA2532}"/>
    <dgm:cxn modelId="{7BCF137E-F1EA-3B40-9BFC-4ACE7D75FC60}" type="presOf" srcId="{CF94A773-2892-8D49-9986-B1C1BEAF9292}" destId="{7DF3E18D-461A-FE44-9F41-887D8750EB31}" srcOrd="0" destOrd="0" presId="urn:microsoft.com/office/officeart/2005/8/layout/hierarchy3"/>
    <dgm:cxn modelId="{02998888-3E81-1B40-9C2F-D23BFE8D4FAE}" srcId="{CF94A773-2892-8D49-9986-B1C1BEAF9292}" destId="{7F10E6E7-879B-9348-A74E-2C41A12C0694}" srcOrd="1" destOrd="0" parTransId="{5F739783-1EC2-914E-A5C1-FB58D2226D42}" sibTransId="{6C9161AD-62FF-4649-B1FE-CF6EEF213B52}"/>
    <dgm:cxn modelId="{491E0289-07E2-0B47-945C-2747CC04A430}" type="presOf" srcId="{05A58AC4-BD7D-2649-8768-4C7C69C2A24A}" destId="{DE03154B-4526-5E4B-9B81-3F01738407C0}" srcOrd="0" destOrd="0" presId="urn:microsoft.com/office/officeart/2005/8/layout/hierarchy3"/>
    <dgm:cxn modelId="{638E3C89-0456-2C42-B404-4FBE707BCA4C}" srcId="{05A58AC4-BD7D-2649-8768-4C7C69C2A24A}" destId="{9A57BE78-304C-4842-B5EC-ABEB784E2BF9}" srcOrd="0" destOrd="0" parTransId="{A6A6007B-75EE-3F4E-9E86-0F2A3667B474}" sibTransId="{0C1C4725-33D4-3849-918E-F05956C53E0B}"/>
    <dgm:cxn modelId="{5078AFA0-24DC-2044-9AF4-FAAEB079E7C3}" srcId="{9A57BE78-304C-4842-B5EC-ABEB784E2BF9}" destId="{CF94A773-2892-8D49-9986-B1C1BEAF9292}" srcOrd="0" destOrd="0" parTransId="{4750BD03-3E10-D14F-8872-FB0848681504}" sibTransId="{494BEA0D-45C3-E740-AA34-C0163852134E}"/>
    <dgm:cxn modelId="{6F7940DD-1FA8-0849-B3A2-C0BDA78737B3}" type="presOf" srcId="{4750BD03-3E10-D14F-8872-FB0848681504}" destId="{12FFBF8C-E0F5-9748-BC8C-B8A71264234A}" srcOrd="0" destOrd="0" presId="urn:microsoft.com/office/officeart/2005/8/layout/hierarchy3"/>
    <dgm:cxn modelId="{2DE9A2DD-CDBD-5B4E-A57D-75F024F7F8B1}" type="presOf" srcId="{6E315A39-7B1F-5144-8679-5CC2C0204FC8}" destId="{12DD3607-442C-C348-8F2B-B6A09F0AF0A9}" srcOrd="0" destOrd="0" presId="urn:microsoft.com/office/officeart/2005/8/layout/hierarchy3"/>
    <dgm:cxn modelId="{5A4499DF-BE32-4B4E-B67B-C8F306FD7119}" type="presOf" srcId="{9A57BE78-304C-4842-B5EC-ABEB784E2BF9}" destId="{982D312F-7FDC-D041-9741-0A22DEE3F2AE}" srcOrd="0" destOrd="0" presId="urn:microsoft.com/office/officeart/2005/8/layout/hierarchy3"/>
    <dgm:cxn modelId="{614E80FB-718E-6849-848A-5A8BE1481D03}" type="presOf" srcId="{7F10E6E7-879B-9348-A74E-2C41A12C0694}" destId="{7DF3E18D-461A-FE44-9F41-887D8750EB31}" srcOrd="0" destOrd="2" presId="urn:microsoft.com/office/officeart/2005/8/layout/hierarchy3"/>
    <dgm:cxn modelId="{44501F02-4D15-4448-8485-3CEAF7AA12BE}" type="presParOf" srcId="{DE03154B-4526-5E4B-9B81-3F01738407C0}" destId="{69C0FABE-FD3B-3549-A07C-75CA83080F45}" srcOrd="0" destOrd="0" presId="urn:microsoft.com/office/officeart/2005/8/layout/hierarchy3"/>
    <dgm:cxn modelId="{593B4CC8-7339-CF4C-9B93-B3272D8F4856}" type="presParOf" srcId="{69C0FABE-FD3B-3549-A07C-75CA83080F45}" destId="{A474CB0E-07D5-BB46-8FAA-FA5440AD5839}" srcOrd="0" destOrd="0" presId="urn:microsoft.com/office/officeart/2005/8/layout/hierarchy3"/>
    <dgm:cxn modelId="{3E0ACA84-602F-BD42-9095-A5F0930BB31F}" type="presParOf" srcId="{A474CB0E-07D5-BB46-8FAA-FA5440AD5839}" destId="{982D312F-7FDC-D041-9741-0A22DEE3F2AE}" srcOrd="0" destOrd="0" presId="urn:microsoft.com/office/officeart/2005/8/layout/hierarchy3"/>
    <dgm:cxn modelId="{1C3F5234-A410-FD42-BDCA-AFC7CC23FEC3}" type="presParOf" srcId="{A474CB0E-07D5-BB46-8FAA-FA5440AD5839}" destId="{BC93A44B-8611-5147-9204-D214AF7AB1E7}" srcOrd="1" destOrd="0" presId="urn:microsoft.com/office/officeart/2005/8/layout/hierarchy3"/>
    <dgm:cxn modelId="{4225DA8F-B4EA-2946-9077-78398A6C446F}" type="presParOf" srcId="{69C0FABE-FD3B-3549-A07C-75CA83080F45}" destId="{ED3D0505-8B9F-D44D-B0A6-D123B15886EE}" srcOrd="1" destOrd="0" presId="urn:microsoft.com/office/officeart/2005/8/layout/hierarchy3"/>
    <dgm:cxn modelId="{F5FFEA74-CCA3-3441-96C6-5846DF5B25C5}" type="presParOf" srcId="{ED3D0505-8B9F-D44D-B0A6-D123B15886EE}" destId="{12FFBF8C-E0F5-9748-BC8C-B8A71264234A}" srcOrd="0" destOrd="0" presId="urn:microsoft.com/office/officeart/2005/8/layout/hierarchy3"/>
    <dgm:cxn modelId="{7988BFEB-8AA6-D441-971E-FC090E160040}" type="presParOf" srcId="{ED3D0505-8B9F-D44D-B0A6-D123B15886EE}" destId="{7DF3E18D-461A-FE44-9F41-887D8750EB31}" srcOrd="1" destOrd="0" presId="urn:microsoft.com/office/officeart/2005/8/layout/hierarchy3"/>
    <dgm:cxn modelId="{25FD651C-D40D-AE44-A267-AC19A4A99BF5}" type="presParOf" srcId="{DE03154B-4526-5E4B-9B81-3F01738407C0}" destId="{92890957-4C20-894F-8D95-13EEE8B0CA08}" srcOrd="1" destOrd="0" presId="urn:microsoft.com/office/officeart/2005/8/layout/hierarchy3"/>
    <dgm:cxn modelId="{384C99ED-C7AB-9144-BEE8-84F33D2602E3}" type="presParOf" srcId="{92890957-4C20-894F-8D95-13EEE8B0CA08}" destId="{EBC7AA51-3F85-9D4E-99B9-16CA25448E02}" srcOrd="0" destOrd="0" presId="urn:microsoft.com/office/officeart/2005/8/layout/hierarchy3"/>
    <dgm:cxn modelId="{5E80C148-3808-5341-BCD1-051D760E724B}" type="presParOf" srcId="{EBC7AA51-3F85-9D4E-99B9-16CA25448E02}" destId="{B332833A-2172-8E47-B90A-611688BD7C1C}" srcOrd="0" destOrd="0" presId="urn:microsoft.com/office/officeart/2005/8/layout/hierarchy3"/>
    <dgm:cxn modelId="{36B5F4DA-8A55-C347-AB7C-92F9201FAD88}" type="presParOf" srcId="{EBC7AA51-3F85-9D4E-99B9-16CA25448E02}" destId="{E7DBE907-9C3F-F948-8D31-8E4B1B7AA316}" srcOrd="1" destOrd="0" presId="urn:microsoft.com/office/officeart/2005/8/layout/hierarchy3"/>
    <dgm:cxn modelId="{11697D05-8B5A-2A41-814D-B640040E78CC}" type="presParOf" srcId="{92890957-4C20-894F-8D95-13EEE8B0CA08}" destId="{E5872DCB-CC39-DC4B-B1FD-DC1F4F3835FD}" srcOrd="1" destOrd="0" presId="urn:microsoft.com/office/officeart/2005/8/layout/hierarchy3"/>
    <dgm:cxn modelId="{180FF04C-F2A3-7541-8D0E-FBF0D8E86698}" type="presParOf" srcId="{E5872DCB-CC39-DC4B-B1FD-DC1F4F3835FD}" destId="{CBD54117-2B46-394F-91AB-428A284EF4D2}" srcOrd="0" destOrd="0" presId="urn:microsoft.com/office/officeart/2005/8/layout/hierarchy3"/>
    <dgm:cxn modelId="{D9679458-956C-E94D-A86A-A5C390206858}" type="presParOf" srcId="{E5872DCB-CC39-DC4B-B1FD-DC1F4F3835FD}" destId="{12DD3607-442C-C348-8F2B-B6A09F0AF0A9}" srcOrd="1" destOrd="0" presId="urn:microsoft.com/office/officeart/2005/8/layout/hierarchy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A58AC4-BD7D-2649-8768-4C7C69C2A24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57BE78-304C-4842-B5EC-ABEB784E2BF9}">
      <dgm:prSet phldrT="[Text]" custT="1"/>
      <dgm:spPr/>
      <dgm:t>
        <a:bodyPr/>
        <a:lstStyle/>
        <a:p>
          <a:pPr>
            <a:lnSpc>
              <a:spcPct val="100000"/>
            </a:lnSpc>
          </a:pPr>
          <a:r>
            <a:rPr lang="en-US" sz="2800" b="1" dirty="0"/>
            <a:t>Past Insurance claims</a:t>
          </a:r>
          <a:endParaRPr lang="en-US" sz="2800" dirty="0"/>
        </a:p>
      </dgm:t>
    </dgm:pt>
    <dgm:pt modelId="{A6A6007B-75EE-3F4E-9E86-0F2A3667B474}" type="parTrans" cxnId="{638E3C89-0456-2C42-B404-4FBE707BCA4C}">
      <dgm:prSet/>
      <dgm:spPr/>
      <dgm:t>
        <a:bodyPr/>
        <a:lstStyle/>
        <a:p>
          <a:endParaRPr lang="en-US"/>
        </a:p>
      </dgm:t>
    </dgm:pt>
    <dgm:pt modelId="{0C1C4725-33D4-3849-918E-F05956C53E0B}" type="sibTrans" cxnId="{638E3C89-0456-2C42-B404-4FBE707BCA4C}">
      <dgm:prSet/>
      <dgm:spPr/>
      <dgm:t>
        <a:bodyPr/>
        <a:lstStyle/>
        <a:p>
          <a:endParaRPr lang="en-US"/>
        </a:p>
      </dgm:t>
    </dgm:pt>
    <dgm:pt modelId="{CF94A773-2892-8D49-9986-B1C1BEAF9292}">
      <dgm:prSet phldrT="[Text]" custT="1"/>
      <dgm:spPr/>
      <dgm:t>
        <a:bodyPr/>
        <a:lstStyle/>
        <a:p>
          <a:pPr>
            <a:lnSpc>
              <a:spcPct val="100000"/>
            </a:lnSpc>
          </a:pPr>
          <a:r>
            <a:rPr lang="en-US" sz="2600" dirty="0"/>
            <a:t>~10,000 Rows</a:t>
          </a:r>
        </a:p>
      </dgm:t>
    </dgm:pt>
    <dgm:pt modelId="{4750BD03-3E10-D14F-8872-FB0848681504}" type="parTrans" cxnId="{5078AFA0-24DC-2044-9AF4-FAAEB079E7C3}">
      <dgm:prSet/>
      <dgm:spPr/>
      <dgm:t>
        <a:bodyPr/>
        <a:lstStyle/>
        <a:p>
          <a:endParaRPr lang="en-US"/>
        </a:p>
      </dgm:t>
    </dgm:pt>
    <dgm:pt modelId="{494BEA0D-45C3-E740-AA34-C0163852134E}" type="sibTrans" cxnId="{5078AFA0-24DC-2044-9AF4-FAAEB079E7C3}">
      <dgm:prSet/>
      <dgm:spPr/>
      <dgm:t>
        <a:bodyPr/>
        <a:lstStyle/>
        <a:p>
          <a:endParaRPr lang="en-US"/>
        </a:p>
      </dgm:t>
    </dgm:pt>
    <dgm:pt modelId="{1FAB7AB3-208A-AB4A-B837-1FE16E891CE3}">
      <dgm:prSet phldrT="[Text]" custT="1"/>
      <dgm:spPr/>
      <dgm:t>
        <a:bodyPr/>
        <a:lstStyle/>
        <a:p>
          <a:pPr>
            <a:lnSpc>
              <a:spcPct val="100000"/>
            </a:lnSpc>
          </a:pPr>
          <a:r>
            <a:rPr lang="en-US" sz="2600" dirty="0"/>
            <a:t>20 columns</a:t>
          </a:r>
        </a:p>
      </dgm:t>
    </dgm:pt>
    <dgm:pt modelId="{E0964702-BABE-3440-850D-3A635D72FCEB}" type="parTrans" cxnId="{BCD2606E-A9E8-4D4D-8A48-C8EF433E58B7}">
      <dgm:prSet/>
      <dgm:spPr/>
      <dgm:t>
        <a:bodyPr/>
        <a:lstStyle/>
        <a:p>
          <a:endParaRPr lang="en-US"/>
        </a:p>
      </dgm:t>
    </dgm:pt>
    <dgm:pt modelId="{9111527F-4970-1A48-A058-F6AF15C3465F}" type="sibTrans" cxnId="{BCD2606E-A9E8-4D4D-8A48-C8EF433E58B7}">
      <dgm:prSet/>
      <dgm:spPr/>
      <dgm:t>
        <a:bodyPr/>
        <a:lstStyle/>
        <a:p>
          <a:endParaRPr lang="en-US"/>
        </a:p>
      </dgm:t>
    </dgm:pt>
    <dgm:pt modelId="{CFD72924-326E-5541-A13B-21FA469B8C3F}">
      <dgm:prSet phldrT="[Text]" custT="1"/>
      <dgm:spPr/>
      <dgm:t>
        <a:bodyPr/>
        <a:lstStyle/>
        <a:p>
          <a:pPr>
            <a:lnSpc>
              <a:spcPct val="100000"/>
            </a:lnSpc>
          </a:pPr>
          <a:r>
            <a:rPr lang="en-US" sz="2800" b="1" dirty="0"/>
            <a:t>Top Features</a:t>
          </a:r>
        </a:p>
      </dgm:t>
    </dgm:pt>
    <dgm:pt modelId="{186C5DFF-4F0B-574A-9211-B3623297C307}" type="parTrans" cxnId="{08C6D373-857A-054E-A893-E5A47C5ECB9A}">
      <dgm:prSet/>
      <dgm:spPr/>
      <dgm:t>
        <a:bodyPr/>
        <a:lstStyle/>
        <a:p>
          <a:endParaRPr lang="en-US"/>
        </a:p>
      </dgm:t>
    </dgm:pt>
    <dgm:pt modelId="{5237C24D-EB7C-EF48-A079-D0A385F3DF74}" type="sibTrans" cxnId="{08C6D373-857A-054E-A893-E5A47C5ECB9A}">
      <dgm:prSet/>
      <dgm:spPr/>
      <dgm:t>
        <a:bodyPr/>
        <a:lstStyle/>
        <a:p>
          <a:endParaRPr lang="en-US"/>
        </a:p>
      </dgm:t>
    </dgm:pt>
    <dgm:pt modelId="{6E315A39-7B1F-5144-8679-5CC2C0204FC8}">
      <dgm:prSet phldrT="[Text]" custT="1"/>
      <dgm:spPr>
        <a:solidFill>
          <a:schemeClr val="accent1">
            <a:tint val="40000"/>
            <a:hueOff val="0"/>
            <a:satOff val="0"/>
            <a:lumOff val="0"/>
          </a:schemeClr>
        </a:solidFill>
      </dgm:spPr>
      <dgm:t>
        <a:bodyPr/>
        <a:lstStyle/>
        <a:p>
          <a:pPr>
            <a:lnSpc>
              <a:spcPct val="100000"/>
            </a:lnSpc>
          </a:pPr>
          <a:r>
            <a:rPr lang="en-US" sz="2800" dirty="0"/>
            <a:t>Drivers’ age, Vehicle usage, Car type, Occupation</a:t>
          </a:r>
        </a:p>
      </dgm:t>
    </dgm:pt>
    <dgm:pt modelId="{5A3B5ECF-69CF-6F4D-A65E-B349641AC805}" type="parTrans" cxnId="{46F8CA79-D35D-FB45-9FD4-FA1FC6420757}">
      <dgm:prSet/>
      <dgm:spPr/>
      <dgm:t>
        <a:bodyPr/>
        <a:lstStyle/>
        <a:p>
          <a:endParaRPr lang="en-US"/>
        </a:p>
      </dgm:t>
    </dgm:pt>
    <dgm:pt modelId="{63E81EF9-99A9-C643-970C-7D32BD341750}" type="sibTrans" cxnId="{46F8CA79-D35D-FB45-9FD4-FA1FC6420757}">
      <dgm:prSet/>
      <dgm:spPr/>
      <dgm:t>
        <a:bodyPr/>
        <a:lstStyle/>
        <a:p>
          <a:endParaRPr lang="en-US"/>
        </a:p>
      </dgm:t>
    </dgm:pt>
    <dgm:pt modelId="{DF5DD3A1-243B-9C46-88CD-7E96E332EECA}" type="pres">
      <dgm:prSet presAssocID="{05A58AC4-BD7D-2649-8768-4C7C69C2A24A}" presName="Name0" presStyleCnt="0">
        <dgm:presLayoutVars>
          <dgm:dir/>
          <dgm:animLvl val="lvl"/>
          <dgm:resizeHandles val="exact"/>
        </dgm:presLayoutVars>
      </dgm:prSet>
      <dgm:spPr/>
    </dgm:pt>
    <dgm:pt modelId="{9239B64B-7A97-374D-9A26-DDDD3EE23A3E}" type="pres">
      <dgm:prSet presAssocID="{9A57BE78-304C-4842-B5EC-ABEB784E2BF9}" presName="linNode" presStyleCnt="0"/>
      <dgm:spPr/>
    </dgm:pt>
    <dgm:pt modelId="{BAA9AB88-A204-E645-84BB-0D62237A5940}" type="pres">
      <dgm:prSet presAssocID="{9A57BE78-304C-4842-B5EC-ABEB784E2BF9}" presName="parentText" presStyleLbl="node1" presStyleIdx="0" presStyleCnt="2" custScaleY="49555">
        <dgm:presLayoutVars>
          <dgm:chMax val="1"/>
          <dgm:bulletEnabled val="1"/>
        </dgm:presLayoutVars>
      </dgm:prSet>
      <dgm:spPr/>
    </dgm:pt>
    <dgm:pt modelId="{910D2266-4B61-C145-BEA8-9BE41336502D}" type="pres">
      <dgm:prSet presAssocID="{9A57BE78-304C-4842-B5EC-ABEB784E2BF9}" presName="descendantText" presStyleLbl="alignAccFollowNode1" presStyleIdx="0" presStyleCnt="2" custScaleY="51120">
        <dgm:presLayoutVars>
          <dgm:bulletEnabled val="1"/>
        </dgm:presLayoutVars>
      </dgm:prSet>
      <dgm:spPr/>
    </dgm:pt>
    <dgm:pt modelId="{B1E8EEC1-7D37-914B-BE8D-C130D47DC51E}" type="pres">
      <dgm:prSet presAssocID="{0C1C4725-33D4-3849-918E-F05956C53E0B}" presName="sp" presStyleCnt="0"/>
      <dgm:spPr/>
    </dgm:pt>
    <dgm:pt modelId="{F042BAA2-AEFA-3C49-B7D5-5416B53556A0}" type="pres">
      <dgm:prSet presAssocID="{CFD72924-326E-5541-A13B-21FA469B8C3F}" presName="linNode" presStyleCnt="0"/>
      <dgm:spPr/>
    </dgm:pt>
    <dgm:pt modelId="{E7AA8C5A-1AD2-5045-9529-EECCB95BDED1}" type="pres">
      <dgm:prSet presAssocID="{CFD72924-326E-5541-A13B-21FA469B8C3F}" presName="parentText" presStyleLbl="node1" presStyleIdx="1" presStyleCnt="2" custScaleY="42148">
        <dgm:presLayoutVars>
          <dgm:chMax val="1"/>
          <dgm:bulletEnabled val="1"/>
        </dgm:presLayoutVars>
      </dgm:prSet>
      <dgm:spPr/>
    </dgm:pt>
    <dgm:pt modelId="{7338826E-3126-7844-B796-0F46707CCB80}" type="pres">
      <dgm:prSet presAssocID="{CFD72924-326E-5541-A13B-21FA469B8C3F}" presName="descendantText" presStyleLbl="alignAccFollowNode1" presStyleIdx="1" presStyleCnt="2" custScaleY="39877">
        <dgm:presLayoutVars>
          <dgm:bulletEnabled val="1"/>
        </dgm:presLayoutVars>
      </dgm:prSet>
      <dgm:spPr/>
    </dgm:pt>
  </dgm:ptLst>
  <dgm:cxnLst>
    <dgm:cxn modelId="{563F5B16-0910-EC44-842B-5621DEB976C6}" type="presOf" srcId="{6E315A39-7B1F-5144-8679-5CC2C0204FC8}" destId="{7338826E-3126-7844-B796-0F46707CCB80}" srcOrd="0" destOrd="0" presId="urn:microsoft.com/office/officeart/2005/8/layout/vList5"/>
    <dgm:cxn modelId="{85C69431-C93A-724E-90C0-F2BBA0A732E8}" type="presOf" srcId="{1FAB7AB3-208A-AB4A-B837-1FE16E891CE3}" destId="{910D2266-4B61-C145-BEA8-9BE41336502D}" srcOrd="0" destOrd="1" presId="urn:microsoft.com/office/officeart/2005/8/layout/vList5"/>
    <dgm:cxn modelId="{E0A6535B-4E0A-0743-BF47-87645A9DC5A8}" type="presOf" srcId="{9A57BE78-304C-4842-B5EC-ABEB784E2BF9}" destId="{BAA9AB88-A204-E645-84BB-0D62237A5940}" srcOrd="0" destOrd="0" presId="urn:microsoft.com/office/officeart/2005/8/layout/vList5"/>
    <dgm:cxn modelId="{BCD2606E-A9E8-4D4D-8A48-C8EF433E58B7}" srcId="{9A57BE78-304C-4842-B5EC-ABEB784E2BF9}" destId="{1FAB7AB3-208A-AB4A-B837-1FE16E891CE3}" srcOrd="1" destOrd="0" parTransId="{E0964702-BABE-3440-850D-3A635D72FCEB}" sibTransId="{9111527F-4970-1A48-A058-F6AF15C3465F}"/>
    <dgm:cxn modelId="{08C6D373-857A-054E-A893-E5A47C5ECB9A}" srcId="{05A58AC4-BD7D-2649-8768-4C7C69C2A24A}" destId="{CFD72924-326E-5541-A13B-21FA469B8C3F}" srcOrd="1" destOrd="0" parTransId="{186C5DFF-4F0B-574A-9211-B3623297C307}" sibTransId="{5237C24D-EB7C-EF48-A079-D0A385F3DF74}"/>
    <dgm:cxn modelId="{46F8CA79-D35D-FB45-9FD4-FA1FC6420757}" srcId="{CFD72924-326E-5541-A13B-21FA469B8C3F}" destId="{6E315A39-7B1F-5144-8679-5CC2C0204FC8}" srcOrd="0" destOrd="0" parTransId="{5A3B5ECF-69CF-6F4D-A65E-B349641AC805}" sibTransId="{63E81EF9-99A9-C643-970C-7D32BD341750}"/>
    <dgm:cxn modelId="{638E3C89-0456-2C42-B404-4FBE707BCA4C}" srcId="{05A58AC4-BD7D-2649-8768-4C7C69C2A24A}" destId="{9A57BE78-304C-4842-B5EC-ABEB784E2BF9}" srcOrd="0" destOrd="0" parTransId="{A6A6007B-75EE-3F4E-9E86-0F2A3667B474}" sibTransId="{0C1C4725-33D4-3849-918E-F05956C53E0B}"/>
    <dgm:cxn modelId="{F2F86C9B-5B07-964F-A122-BF061AC7C14A}" type="presOf" srcId="{CF94A773-2892-8D49-9986-B1C1BEAF9292}" destId="{910D2266-4B61-C145-BEA8-9BE41336502D}" srcOrd="0" destOrd="0" presId="urn:microsoft.com/office/officeart/2005/8/layout/vList5"/>
    <dgm:cxn modelId="{5078AFA0-24DC-2044-9AF4-FAAEB079E7C3}" srcId="{9A57BE78-304C-4842-B5EC-ABEB784E2BF9}" destId="{CF94A773-2892-8D49-9986-B1C1BEAF9292}" srcOrd="0" destOrd="0" parTransId="{4750BD03-3E10-D14F-8872-FB0848681504}" sibTransId="{494BEA0D-45C3-E740-AA34-C0163852134E}"/>
    <dgm:cxn modelId="{CE7D14A9-E55D-0549-BF2D-0AFA450FC09D}" type="presOf" srcId="{CFD72924-326E-5541-A13B-21FA469B8C3F}" destId="{E7AA8C5A-1AD2-5045-9529-EECCB95BDED1}" srcOrd="0" destOrd="0" presId="urn:microsoft.com/office/officeart/2005/8/layout/vList5"/>
    <dgm:cxn modelId="{885027DF-7572-2D40-88E9-F3EB9B8496DC}" type="presOf" srcId="{05A58AC4-BD7D-2649-8768-4C7C69C2A24A}" destId="{DF5DD3A1-243B-9C46-88CD-7E96E332EECA}" srcOrd="0" destOrd="0" presId="urn:microsoft.com/office/officeart/2005/8/layout/vList5"/>
    <dgm:cxn modelId="{28F93945-74AB-1749-B197-9231D05B64BE}" type="presParOf" srcId="{DF5DD3A1-243B-9C46-88CD-7E96E332EECA}" destId="{9239B64B-7A97-374D-9A26-DDDD3EE23A3E}" srcOrd="0" destOrd="0" presId="urn:microsoft.com/office/officeart/2005/8/layout/vList5"/>
    <dgm:cxn modelId="{2EB1E469-C45D-7E4E-AA30-A9A150E93BB3}" type="presParOf" srcId="{9239B64B-7A97-374D-9A26-DDDD3EE23A3E}" destId="{BAA9AB88-A204-E645-84BB-0D62237A5940}" srcOrd="0" destOrd="0" presId="urn:microsoft.com/office/officeart/2005/8/layout/vList5"/>
    <dgm:cxn modelId="{F53EDFAB-E1A8-6240-9A68-9C5C5163E753}" type="presParOf" srcId="{9239B64B-7A97-374D-9A26-DDDD3EE23A3E}" destId="{910D2266-4B61-C145-BEA8-9BE41336502D}" srcOrd="1" destOrd="0" presId="urn:microsoft.com/office/officeart/2005/8/layout/vList5"/>
    <dgm:cxn modelId="{232E10AD-8931-8141-8289-CECFE5371057}" type="presParOf" srcId="{DF5DD3A1-243B-9C46-88CD-7E96E332EECA}" destId="{B1E8EEC1-7D37-914B-BE8D-C130D47DC51E}" srcOrd="1" destOrd="0" presId="urn:microsoft.com/office/officeart/2005/8/layout/vList5"/>
    <dgm:cxn modelId="{2361AA78-3802-824A-92E0-95E32BE5F29E}" type="presParOf" srcId="{DF5DD3A1-243B-9C46-88CD-7E96E332EECA}" destId="{F042BAA2-AEFA-3C49-B7D5-5416B53556A0}" srcOrd="2" destOrd="0" presId="urn:microsoft.com/office/officeart/2005/8/layout/vList5"/>
    <dgm:cxn modelId="{3950F087-B875-B34F-AEA1-4666D3C5A22C}" type="presParOf" srcId="{F042BAA2-AEFA-3C49-B7D5-5416B53556A0}" destId="{E7AA8C5A-1AD2-5045-9529-EECCB95BDED1}" srcOrd="0" destOrd="0" presId="urn:microsoft.com/office/officeart/2005/8/layout/vList5"/>
    <dgm:cxn modelId="{BC12AB12-64DA-3A41-91B7-EF343C054923}" type="presParOf" srcId="{F042BAA2-AEFA-3C49-B7D5-5416B53556A0}" destId="{7338826E-3126-7844-B796-0F46707CCB8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DATA</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ScaleX="100098" custLinFactX="69816" custLinFactNeighborX="100000" custLinFactNeighborY="4198">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5BB02E0-5E9F-7641-B6A2-93C4F7DC3D19}">
      <dgm:prSet phldrT="[Text]"/>
      <dgm:spPr>
        <a:solidFill>
          <a:schemeClr val="accent2"/>
        </a:solidFill>
      </dgm:spPr>
      <dgm:t>
        <a:bodyPr/>
        <a:lstStyle/>
        <a:p>
          <a:r>
            <a:rPr lang="en-US" dirty="0"/>
            <a:t>1. PRELIMINARY  SOLUTION</a:t>
          </a:r>
        </a:p>
      </dgm:t>
    </dgm:pt>
    <dgm:pt modelId="{747CA59B-F44C-9545-B6BA-0C181B8F7631}" type="parTrans" cxnId="{13FFA32B-6238-1F4A-8143-0EDFFC5B5317}">
      <dgm:prSet/>
      <dgm:spPr/>
      <dgm:t>
        <a:bodyPr/>
        <a:lstStyle/>
        <a:p>
          <a:endParaRPr lang="en-US"/>
        </a:p>
      </dgm:t>
    </dgm:pt>
    <dgm:pt modelId="{51EC5208-3834-354D-91DD-F7C69CBE4C01}" type="sibTrans" cxnId="{13FFA32B-6238-1F4A-8143-0EDFFC5B5317}">
      <dgm:prSet/>
      <dgm:spPr/>
      <dgm:t>
        <a:bodyPr/>
        <a:lstStyle/>
        <a:p>
          <a:endParaRPr lang="en-US"/>
        </a:p>
      </dgm:t>
    </dgm:pt>
    <dgm:pt modelId="{EF2DEC74-0921-2C48-9448-F65327E4260D}" type="pres">
      <dgm:prSet presAssocID="{6556FE3C-33CC-D746-96E4-720CAEA334DC}" presName="Name0" presStyleCnt="0">
        <dgm:presLayoutVars>
          <dgm:dir/>
          <dgm:resizeHandles val="exact"/>
        </dgm:presLayoutVars>
      </dgm:prSet>
      <dgm:spPr/>
    </dgm:pt>
    <dgm:pt modelId="{FBF75523-C1AC-8849-B6CD-1F937AE481CE}" type="pres">
      <dgm:prSet presAssocID="{F5BB02E0-5E9F-7641-B6A2-93C4F7DC3D19}" presName="node" presStyleLbl="node1" presStyleIdx="0" presStyleCnt="1" custScaleX="91650" custScaleY="47819" custLinFactNeighborX="660" custLinFactNeighborY="0">
        <dgm:presLayoutVars>
          <dgm:bulletEnabled val="1"/>
        </dgm:presLayoutVars>
      </dgm:prSet>
      <dgm:spPr/>
    </dgm:pt>
  </dgm:ptLst>
  <dgm:cxnLst>
    <dgm:cxn modelId="{13FFA32B-6238-1F4A-8143-0EDFFC5B5317}" srcId="{6556FE3C-33CC-D746-96E4-720CAEA334DC}" destId="{F5BB02E0-5E9F-7641-B6A2-93C4F7DC3D19}" srcOrd="0" destOrd="0" parTransId="{747CA59B-F44C-9545-B6BA-0C181B8F7631}" sibTransId="{51EC5208-3834-354D-91DD-F7C69CBE4C01}"/>
    <dgm:cxn modelId="{E79F02C9-22DD-874C-B1B0-721B7AB45C18}" type="presOf" srcId="{F5BB02E0-5E9F-7641-B6A2-93C4F7DC3D19}" destId="{FBF75523-C1AC-8849-B6CD-1F937AE481CE}" srcOrd="0" destOrd="0" presId="urn:microsoft.com/office/officeart/2005/8/layout/process1"/>
    <dgm:cxn modelId="{A988A0C9-4C19-1142-9967-06309E146A66}" type="presOf" srcId="{6556FE3C-33CC-D746-96E4-720CAEA334DC}" destId="{EF2DEC74-0921-2C48-9448-F65327E4260D}" srcOrd="0" destOrd="0" presId="urn:microsoft.com/office/officeart/2005/8/layout/process1"/>
    <dgm:cxn modelId="{374B5B2B-BEA6-8044-AA13-25716527BC14}" type="presParOf" srcId="{EF2DEC74-0921-2C48-9448-F65327E4260D}" destId="{FBF75523-C1AC-8849-B6CD-1F937AE481CE}"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6A145-F7E1-3841-9656-11E53BCE0E5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US"/>
        </a:p>
      </dgm:t>
    </dgm:pt>
    <dgm:pt modelId="{79C5CC4E-0C28-C442-9992-40461B705F05}">
      <dgm:prSet phldrT="[Text]" custT="1"/>
      <dgm:spPr/>
      <dgm:t>
        <a:bodyPr/>
        <a:lstStyle/>
        <a:p>
          <a:r>
            <a:rPr lang="en-US" sz="3200" dirty="0"/>
            <a:t>DESCRIPTIVE</a:t>
          </a:r>
        </a:p>
      </dgm:t>
    </dgm:pt>
    <dgm:pt modelId="{AE73C3BF-E931-314A-9C28-0EAD95F5B812}" type="parTrans" cxnId="{888CB45F-B719-1841-BE79-7265F4DA5CC1}">
      <dgm:prSet/>
      <dgm:spPr/>
      <dgm:t>
        <a:bodyPr/>
        <a:lstStyle/>
        <a:p>
          <a:endParaRPr lang="en-US"/>
        </a:p>
      </dgm:t>
    </dgm:pt>
    <dgm:pt modelId="{693D3B74-E8F0-D44F-AAC6-BD2E9871B862}" type="sibTrans" cxnId="{888CB45F-B719-1841-BE79-7265F4DA5CC1}">
      <dgm:prSet/>
      <dgm:spPr/>
      <dgm:t>
        <a:bodyPr/>
        <a:lstStyle/>
        <a:p>
          <a:endParaRPr lang="en-US"/>
        </a:p>
      </dgm:t>
    </dgm:pt>
    <dgm:pt modelId="{CAE3B57D-C3F6-D64F-8A43-BBB5DC8F4AD1}">
      <dgm:prSet phldrT="[Text]" custT="1"/>
      <dgm:spPr/>
      <dgm:t>
        <a:bodyPr/>
        <a:lstStyle/>
        <a:p>
          <a:r>
            <a:rPr lang="en-US" sz="3200" dirty="0"/>
            <a:t>Exploratory Data Analysis</a:t>
          </a:r>
        </a:p>
      </dgm:t>
    </dgm:pt>
    <dgm:pt modelId="{AC226FA6-187C-0F4A-9C6D-D8328DD15926}" type="parTrans" cxnId="{57367710-6A73-104F-9494-8A3AEED0EBB2}">
      <dgm:prSet/>
      <dgm:spPr/>
      <dgm:t>
        <a:bodyPr/>
        <a:lstStyle/>
        <a:p>
          <a:endParaRPr lang="en-US"/>
        </a:p>
      </dgm:t>
    </dgm:pt>
    <dgm:pt modelId="{D96BA31B-7594-2B4D-9272-A041594AAEC2}" type="sibTrans" cxnId="{57367710-6A73-104F-9494-8A3AEED0EBB2}">
      <dgm:prSet/>
      <dgm:spPr/>
      <dgm:t>
        <a:bodyPr/>
        <a:lstStyle/>
        <a:p>
          <a:endParaRPr lang="en-US"/>
        </a:p>
      </dgm:t>
    </dgm:pt>
    <dgm:pt modelId="{339C7C28-22B5-0743-B943-C897CFF8E374}">
      <dgm:prSet phldrT="[Text]"/>
      <dgm:spPr>
        <a:solidFill>
          <a:schemeClr val="accent2">
            <a:lumMod val="60000"/>
            <a:lumOff val="40000"/>
          </a:schemeClr>
        </a:solidFill>
      </dgm:spPr>
      <dgm:t>
        <a:bodyPr/>
        <a:lstStyle/>
        <a:p>
          <a:r>
            <a:rPr lang="en-US" b="1" dirty="0"/>
            <a:t>Age</a:t>
          </a:r>
        </a:p>
      </dgm:t>
    </dgm:pt>
    <dgm:pt modelId="{D2C422FA-DDED-2247-A81F-78D8B1F8A628}" type="parTrans" cxnId="{87211D20-2916-7549-80AB-F739AA942A63}">
      <dgm:prSet/>
      <dgm:spPr/>
      <dgm:t>
        <a:bodyPr/>
        <a:lstStyle/>
        <a:p>
          <a:endParaRPr lang="en-US"/>
        </a:p>
      </dgm:t>
    </dgm:pt>
    <dgm:pt modelId="{D29F9AF5-7150-564F-8A2E-116956B0D514}" type="sibTrans" cxnId="{87211D20-2916-7549-80AB-F739AA942A63}">
      <dgm:prSet/>
      <dgm:spPr/>
      <dgm:t>
        <a:bodyPr/>
        <a:lstStyle/>
        <a:p>
          <a:endParaRPr lang="en-US"/>
        </a:p>
      </dgm:t>
    </dgm:pt>
    <dgm:pt modelId="{860E7342-F861-A440-8D68-9DE9BBB4C029}">
      <dgm:prSet phldrT="[Text]"/>
      <dgm:spPr>
        <a:solidFill>
          <a:schemeClr val="accent2">
            <a:lumMod val="60000"/>
            <a:lumOff val="40000"/>
          </a:schemeClr>
        </a:solidFill>
      </dgm:spPr>
      <dgm:t>
        <a:bodyPr/>
        <a:lstStyle/>
        <a:p>
          <a:r>
            <a:rPr lang="en-US" b="1" dirty="0"/>
            <a:t>V. Usage</a:t>
          </a:r>
        </a:p>
      </dgm:t>
    </dgm:pt>
    <dgm:pt modelId="{5486FA6A-93E7-6641-96A8-C9FA9595DDBE}" type="parTrans" cxnId="{60A616DF-195C-3040-A439-9722182FB124}">
      <dgm:prSet/>
      <dgm:spPr/>
      <dgm:t>
        <a:bodyPr/>
        <a:lstStyle/>
        <a:p>
          <a:endParaRPr lang="en-US"/>
        </a:p>
      </dgm:t>
    </dgm:pt>
    <dgm:pt modelId="{37F8C22D-7511-B14B-AB5E-2497D617272D}" type="sibTrans" cxnId="{60A616DF-195C-3040-A439-9722182FB124}">
      <dgm:prSet/>
      <dgm:spPr/>
      <dgm:t>
        <a:bodyPr/>
        <a:lstStyle/>
        <a:p>
          <a:endParaRPr lang="en-US"/>
        </a:p>
      </dgm:t>
    </dgm:pt>
    <dgm:pt modelId="{3C3CF466-8DCA-5D42-BDCF-01A7EC561CA7}">
      <dgm:prSet phldrT="[Text]"/>
      <dgm:spPr>
        <a:solidFill>
          <a:schemeClr val="accent2">
            <a:lumMod val="60000"/>
            <a:lumOff val="40000"/>
          </a:schemeClr>
        </a:solidFill>
      </dgm:spPr>
      <dgm:t>
        <a:bodyPr/>
        <a:lstStyle/>
        <a:p>
          <a:r>
            <a:rPr lang="en-US" b="1" dirty="0"/>
            <a:t>Car Type</a:t>
          </a:r>
        </a:p>
      </dgm:t>
    </dgm:pt>
    <dgm:pt modelId="{5F803004-F049-EE46-9D77-3D921E6D4441}" type="parTrans" cxnId="{834D5481-C551-2D4C-AEA8-CBFE191290CA}">
      <dgm:prSet/>
      <dgm:spPr/>
      <dgm:t>
        <a:bodyPr/>
        <a:lstStyle/>
        <a:p>
          <a:endParaRPr lang="en-US"/>
        </a:p>
      </dgm:t>
    </dgm:pt>
    <dgm:pt modelId="{B385AF4F-E472-744C-8B43-210A0BC9C603}" type="sibTrans" cxnId="{834D5481-C551-2D4C-AEA8-CBFE191290CA}">
      <dgm:prSet/>
      <dgm:spPr/>
      <dgm:t>
        <a:bodyPr/>
        <a:lstStyle/>
        <a:p>
          <a:endParaRPr lang="en-US"/>
        </a:p>
      </dgm:t>
    </dgm:pt>
    <dgm:pt modelId="{8CB10516-574B-0D48-AB93-FFAE98CE5972}">
      <dgm:prSet phldrT="[Text]"/>
      <dgm:spPr>
        <a:solidFill>
          <a:schemeClr val="accent2">
            <a:lumMod val="60000"/>
            <a:lumOff val="40000"/>
          </a:schemeClr>
        </a:solidFill>
      </dgm:spPr>
      <dgm:t>
        <a:bodyPr/>
        <a:lstStyle/>
        <a:p>
          <a:r>
            <a:rPr lang="en-US" b="1" dirty="0"/>
            <a:t>Occupation</a:t>
          </a:r>
        </a:p>
      </dgm:t>
    </dgm:pt>
    <dgm:pt modelId="{67A0E6A6-3695-C44C-B9BC-EF2651AEDCE0}" type="parTrans" cxnId="{E2E5A3B0-C4F8-114C-B1C8-50DEEAE66628}">
      <dgm:prSet/>
      <dgm:spPr/>
      <dgm:t>
        <a:bodyPr/>
        <a:lstStyle/>
        <a:p>
          <a:endParaRPr lang="en-US"/>
        </a:p>
      </dgm:t>
    </dgm:pt>
    <dgm:pt modelId="{90F6C1A7-4665-D14A-B4D7-C645EF8A6B90}" type="sibTrans" cxnId="{E2E5A3B0-C4F8-114C-B1C8-50DEEAE66628}">
      <dgm:prSet/>
      <dgm:spPr/>
      <dgm:t>
        <a:bodyPr/>
        <a:lstStyle/>
        <a:p>
          <a:endParaRPr lang="en-US"/>
        </a:p>
      </dgm:t>
    </dgm:pt>
    <dgm:pt modelId="{139B11F3-DC1D-674D-9FB7-667B6F4D1977}" type="pres">
      <dgm:prSet presAssocID="{28C6A145-F7E1-3841-9656-11E53BCE0E54}" presName="Name0" presStyleCnt="0">
        <dgm:presLayoutVars>
          <dgm:chPref val="1"/>
          <dgm:dir/>
          <dgm:animOne val="branch"/>
          <dgm:animLvl val="lvl"/>
          <dgm:resizeHandles/>
        </dgm:presLayoutVars>
      </dgm:prSet>
      <dgm:spPr/>
    </dgm:pt>
    <dgm:pt modelId="{0CA62A69-5DC3-D540-8017-5EA07613B189}" type="pres">
      <dgm:prSet presAssocID="{79C5CC4E-0C28-C442-9992-40461B705F05}" presName="vertOne" presStyleCnt="0"/>
      <dgm:spPr/>
    </dgm:pt>
    <dgm:pt modelId="{978223E1-F0E7-8E4F-9284-89F37DACAD57}" type="pres">
      <dgm:prSet presAssocID="{79C5CC4E-0C28-C442-9992-40461B705F05}" presName="txOne" presStyleLbl="node0" presStyleIdx="0" presStyleCnt="1" custScaleX="67167" custScaleY="59063">
        <dgm:presLayoutVars>
          <dgm:chPref val="3"/>
        </dgm:presLayoutVars>
      </dgm:prSet>
      <dgm:spPr/>
    </dgm:pt>
    <dgm:pt modelId="{2A80A6D4-5B17-D749-81A3-365C11B14881}" type="pres">
      <dgm:prSet presAssocID="{79C5CC4E-0C28-C442-9992-40461B705F05}" presName="parTransOne" presStyleCnt="0"/>
      <dgm:spPr/>
    </dgm:pt>
    <dgm:pt modelId="{C714E5FB-E139-9641-ACA6-EAEAA3D998B6}" type="pres">
      <dgm:prSet presAssocID="{79C5CC4E-0C28-C442-9992-40461B705F05}" presName="horzOne" presStyleCnt="0"/>
      <dgm:spPr/>
    </dgm:pt>
    <dgm:pt modelId="{746378D5-50CC-0140-878B-10DE4340EEA4}" type="pres">
      <dgm:prSet presAssocID="{CAE3B57D-C3F6-D64F-8A43-BBB5DC8F4AD1}" presName="vertTwo" presStyleCnt="0"/>
      <dgm:spPr/>
    </dgm:pt>
    <dgm:pt modelId="{C852F991-5C75-9647-A27A-CCF168E942C7}" type="pres">
      <dgm:prSet presAssocID="{CAE3B57D-C3F6-D64F-8A43-BBB5DC8F4AD1}" presName="txTwo" presStyleLbl="node2" presStyleIdx="0" presStyleCnt="1" custScaleX="67167" custScaleY="59063">
        <dgm:presLayoutVars>
          <dgm:chPref val="3"/>
        </dgm:presLayoutVars>
      </dgm:prSet>
      <dgm:spPr/>
    </dgm:pt>
    <dgm:pt modelId="{7F28FCA2-0C88-8E43-BF32-4F9937821B10}" type="pres">
      <dgm:prSet presAssocID="{CAE3B57D-C3F6-D64F-8A43-BBB5DC8F4AD1}" presName="parTransTwo" presStyleCnt="0"/>
      <dgm:spPr/>
    </dgm:pt>
    <dgm:pt modelId="{9F1F24CB-7680-3246-AE13-0B7C640C9643}" type="pres">
      <dgm:prSet presAssocID="{CAE3B57D-C3F6-D64F-8A43-BBB5DC8F4AD1}" presName="horzTwo" presStyleCnt="0"/>
      <dgm:spPr/>
    </dgm:pt>
    <dgm:pt modelId="{FC9715DD-FD4D-E345-9A49-F9D3438D9C60}" type="pres">
      <dgm:prSet presAssocID="{339C7C28-22B5-0743-B943-C897CFF8E374}" presName="vertThree" presStyleCnt="0"/>
      <dgm:spPr/>
    </dgm:pt>
    <dgm:pt modelId="{2C9265EE-DB35-C64B-B2B3-DD766DAC1762}" type="pres">
      <dgm:prSet presAssocID="{339C7C28-22B5-0743-B943-C897CFF8E374}" presName="txThree" presStyleLbl="node3" presStyleIdx="0" presStyleCnt="4">
        <dgm:presLayoutVars>
          <dgm:chPref val="3"/>
        </dgm:presLayoutVars>
      </dgm:prSet>
      <dgm:spPr/>
    </dgm:pt>
    <dgm:pt modelId="{E9DCD975-6392-D54C-9B36-6FB37B527827}" type="pres">
      <dgm:prSet presAssocID="{339C7C28-22B5-0743-B943-C897CFF8E374}" presName="horzThree" presStyleCnt="0"/>
      <dgm:spPr/>
    </dgm:pt>
    <dgm:pt modelId="{755F85D6-2948-824B-919D-922B9287622B}" type="pres">
      <dgm:prSet presAssocID="{D29F9AF5-7150-564F-8A2E-116956B0D514}" presName="sibSpaceThree" presStyleCnt="0"/>
      <dgm:spPr/>
    </dgm:pt>
    <dgm:pt modelId="{D73D8C90-DCBD-A642-985B-74826E2A6E52}" type="pres">
      <dgm:prSet presAssocID="{860E7342-F861-A440-8D68-9DE9BBB4C029}" presName="vertThree" presStyleCnt="0"/>
      <dgm:spPr/>
    </dgm:pt>
    <dgm:pt modelId="{1D6673D7-D467-414B-BD90-92E073A1F480}" type="pres">
      <dgm:prSet presAssocID="{860E7342-F861-A440-8D68-9DE9BBB4C029}" presName="txThree" presStyleLbl="node3" presStyleIdx="1" presStyleCnt="4">
        <dgm:presLayoutVars>
          <dgm:chPref val="3"/>
        </dgm:presLayoutVars>
      </dgm:prSet>
      <dgm:spPr/>
    </dgm:pt>
    <dgm:pt modelId="{82BC18BB-CC8E-ED48-B36C-662CF84A1FFD}" type="pres">
      <dgm:prSet presAssocID="{860E7342-F861-A440-8D68-9DE9BBB4C029}" presName="horzThree" presStyleCnt="0"/>
      <dgm:spPr/>
    </dgm:pt>
    <dgm:pt modelId="{C19D110F-2935-0948-8E3B-E2C1C036FC36}" type="pres">
      <dgm:prSet presAssocID="{37F8C22D-7511-B14B-AB5E-2497D617272D}" presName="sibSpaceThree" presStyleCnt="0"/>
      <dgm:spPr/>
    </dgm:pt>
    <dgm:pt modelId="{81F19FCE-0D7D-F348-99BD-230F37031022}" type="pres">
      <dgm:prSet presAssocID="{3C3CF466-8DCA-5D42-BDCF-01A7EC561CA7}" presName="vertThree" presStyleCnt="0"/>
      <dgm:spPr/>
    </dgm:pt>
    <dgm:pt modelId="{0CFE2D8F-30DB-6245-B1EF-E7154BD9B730}" type="pres">
      <dgm:prSet presAssocID="{3C3CF466-8DCA-5D42-BDCF-01A7EC561CA7}" presName="txThree" presStyleLbl="node3" presStyleIdx="2" presStyleCnt="4">
        <dgm:presLayoutVars>
          <dgm:chPref val="3"/>
        </dgm:presLayoutVars>
      </dgm:prSet>
      <dgm:spPr/>
    </dgm:pt>
    <dgm:pt modelId="{374FE935-104E-8249-8AD7-D47FD8482767}" type="pres">
      <dgm:prSet presAssocID="{3C3CF466-8DCA-5D42-BDCF-01A7EC561CA7}" presName="horzThree" presStyleCnt="0"/>
      <dgm:spPr/>
    </dgm:pt>
    <dgm:pt modelId="{8D4E7E3E-745C-C84F-9942-00C221F1F3FB}" type="pres">
      <dgm:prSet presAssocID="{B385AF4F-E472-744C-8B43-210A0BC9C603}" presName="sibSpaceThree" presStyleCnt="0"/>
      <dgm:spPr/>
    </dgm:pt>
    <dgm:pt modelId="{2E2297BC-F018-C446-BBC3-64454C7DCF28}" type="pres">
      <dgm:prSet presAssocID="{8CB10516-574B-0D48-AB93-FFAE98CE5972}" presName="vertThree" presStyleCnt="0"/>
      <dgm:spPr/>
    </dgm:pt>
    <dgm:pt modelId="{ECD5F74B-B0A4-3C47-8CFD-58F0EC6F51F5}" type="pres">
      <dgm:prSet presAssocID="{8CB10516-574B-0D48-AB93-FFAE98CE5972}" presName="txThree" presStyleLbl="node3" presStyleIdx="3" presStyleCnt="4">
        <dgm:presLayoutVars>
          <dgm:chPref val="3"/>
        </dgm:presLayoutVars>
      </dgm:prSet>
      <dgm:spPr/>
    </dgm:pt>
    <dgm:pt modelId="{B7AC7F8A-0A8C-0B4B-8DE4-CF3CDCDF988F}" type="pres">
      <dgm:prSet presAssocID="{8CB10516-574B-0D48-AB93-FFAE98CE5972}" presName="horzThree" presStyleCnt="0"/>
      <dgm:spPr/>
    </dgm:pt>
  </dgm:ptLst>
  <dgm:cxnLst>
    <dgm:cxn modelId="{57367710-6A73-104F-9494-8A3AEED0EBB2}" srcId="{79C5CC4E-0C28-C442-9992-40461B705F05}" destId="{CAE3B57D-C3F6-D64F-8A43-BBB5DC8F4AD1}" srcOrd="0" destOrd="0" parTransId="{AC226FA6-187C-0F4A-9C6D-D8328DD15926}" sibTransId="{D96BA31B-7594-2B4D-9272-A041594AAEC2}"/>
    <dgm:cxn modelId="{16127214-714C-F64E-9E3D-2879C93F8D1C}" type="presOf" srcId="{339C7C28-22B5-0743-B943-C897CFF8E374}" destId="{2C9265EE-DB35-C64B-B2B3-DD766DAC1762}" srcOrd="0" destOrd="0" presId="urn:microsoft.com/office/officeart/2005/8/layout/hierarchy4"/>
    <dgm:cxn modelId="{87211D20-2916-7549-80AB-F739AA942A63}" srcId="{CAE3B57D-C3F6-D64F-8A43-BBB5DC8F4AD1}" destId="{339C7C28-22B5-0743-B943-C897CFF8E374}" srcOrd="0" destOrd="0" parTransId="{D2C422FA-DDED-2247-A81F-78D8B1F8A628}" sibTransId="{D29F9AF5-7150-564F-8A2E-116956B0D514}"/>
    <dgm:cxn modelId="{316E2827-2504-8246-8475-DDB8CA736831}" type="presOf" srcId="{8CB10516-574B-0D48-AB93-FFAE98CE5972}" destId="{ECD5F74B-B0A4-3C47-8CFD-58F0EC6F51F5}" srcOrd="0" destOrd="0" presId="urn:microsoft.com/office/officeart/2005/8/layout/hierarchy4"/>
    <dgm:cxn modelId="{1D450F33-D0E5-2544-A546-F634C4620B8A}" type="presOf" srcId="{3C3CF466-8DCA-5D42-BDCF-01A7EC561CA7}" destId="{0CFE2D8F-30DB-6245-B1EF-E7154BD9B730}" srcOrd="0" destOrd="0" presId="urn:microsoft.com/office/officeart/2005/8/layout/hierarchy4"/>
    <dgm:cxn modelId="{8B1CA13B-D67E-BF4A-A079-A5B7E7A57146}" type="presOf" srcId="{79C5CC4E-0C28-C442-9992-40461B705F05}" destId="{978223E1-F0E7-8E4F-9284-89F37DACAD57}" srcOrd="0" destOrd="0" presId="urn:microsoft.com/office/officeart/2005/8/layout/hierarchy4"/>
    <dgm:cxn modelId="{8BE6634F-7F21-B240-AC05-9EC94A90BE10}" type="presOf" srcId="{CAE3B57D-C3F6-D64F-8A43-BBB5DC8F4AD1}" destId="{C852F991-5C75-9647-A27A-CCF168E942C7}" srcOrd="0" destOrd="0" presId="urn:microsoft.com/office/officeart/2005/8/layout/hierarchy4"/>
    <dgm:cxn modelId="{888CB45F-B719-1841-BE79-7265F4DA5CC1}" srcId="{28C6A145-F7E1-3841-9656-11E53BCE0E54}" destId="{79C5CC4E-0C28-C442-9992-40461B705F05}" srcOrd="0" destOrd="0" parTransId="{AE73C3BF-E931-314A-9C28-0EAD95F5B812}" sibTransId="{693D3B74-E8F0-D44F-AAC6-BD2E9871B862}"/>
    <dgm:cxn modelId="{834D5481-C551-2D4C-AEA8-CBFE191290CA}" srcId="{CAE3B57D-C3F6-D64F-8A43-BBB5DC8F4AD1}" destId="{3C3CF466-8DCA-5D42-BDCF-01A7EC561CA7}" srcOrd="2" destOrd="0" parTransId="{5F803004-F049-EE46-9D77-3D921E6D4441}" sibTransId="{B385AF4F-E472-744C-8B43-210A0BC9C603}"/>
    <dgm:cxn modelId="{8494148A-F133-2D44-BC3D-03FC922A75C3}" type="presOf" srcId="{28C6A145-F7E1-3841-9656-11E53BCE0E54}" destId="{139B11F3-DC1D-674D-9FB7-667B6F4D1977}" srcOrd="0" destOrd="0" presId="urn:microsoft.com/office/officeart/2005/8/layout/hierarchy4"/>
    <dgm:cxn modelId="{D9067C93-A343-4C4D-B755-E413EFF9B742}" type="presOf" srcId="{860E7342-F861-A440-8D68-9DE9BBB4C029}" destId="{1D6673D7-D467-414B-BD90-92E073A1F480}" srcOrd="0" destOrd="0" presId="urn:microsoft.com/office/officeart/2005/8/layout/hierarchy4"/>
    <dgm:cxn modelId="{E2E5A3B0-C4F8-114C-B1C8-50DEEAE66628}" srcId="{CAE3B57D-C3F6-D64F-8A43-BBB5DC8F4AD1}" destId="{8CB10516-574B-0D48-AB93-FFAE98CE5972}" srcOrd="3" destOrd="0" parTransId="{67A0E6A6-3695-C44C-B9BC-EF2651AEDCE0}" sibTransId="{90F6C1A7-4665-D14A-B4D7-C645EF8A6B90}"/>
    <dgm:cxn modelId="{60A616DF-195C-3040-A439-9722182FB124}" srcId="{CAE3B57D-C3F6-D64F-8A43-BBB5DC8F4AD1}" destId="{860E7342-F861-A440-8D68-9DE9BBB4C029}" srcOrd="1" destOrd="0" parTransId="{5486FA6A-93E7-6641-96A8-C9FA9595DDBE}" sibTransId="{37F8C22D-7511-B14B-AB5E-2497D617272D}"/>
    <dgm:cxn modelId="{345C105B-89EE-174D-A306-722A83FDEE27}" type="presParOf" srcId="{139B11F3-DC1D-674D-9FB7-667B6F4D1977}" destId="{0CA62A69-5DC3-D540-8017-5EA07613B189}" srcOrd="0" destOrd="0" presId="urn:microsoft.com/office/officeart/2005/8/layout/hierarchy4"/>
    <dgm:cxn modelId="{942E5EC9-E07C-8F4E-B058-CD84609C9D23}" type="presParOf" srcId="{0CA62A69-5DC3-D540-8017-5EA07613B189}" destId="{978223E1-F0E7-8E4F-9284-89F37DACAD57}" srcOrd="0" destOrd="0" presId="urn:microsoft.com/office/officeart/2005/8/layout/hierarchy4"/>
    <dgm:cxn modelId="{0B27EE57-37B7-244C-915A-E37587436947}" type="presParOf" srcId="{0CA62A69-5DC3-D540-8017-5EA07613B189}" destId="{2A80A6D4-5B17-D749-81A3-365C11B14881}" srcOrd="1" destOrd="0" presId="urn:microsoft.com/office/officeart/2005/8/layout/hierarchy4"/>
    <dgm:cxn modelId="{5B32842F-6346-984F-8CC0-D68B7D8812E0}" type="presParOf" srcId="{0CA62A69-5DC3-D540-8017-5EA07613B189}" destId="{C714E5FB-E139-9641-ACA6-EAEAA3D998B6}" srcOrd="2" destOrd="0" presId="urn:microsoft.com/office/officeart/2005/8/layout/hierarchy4"/>
    <dgm:cxn modelId="{717BD9B6-5132-644B-B3EA-EE03E38A81AF}" type="presParOf" srcId="{C714E5FB-E139-9641-ACA6-EAEAA3D998B6}" destId="{746378D5-50CC-0140-878B-10DE4340EEA4}" srcOrd="0" destOrd="0" presId="urn:microsoft.com/office/officeart/2005/8/layout/hierarchy4"/>
    <dgm:cxn modelId="{3512F10F-1EEE-5746-832D-1F79A4CA0858}" type="presParOf" srcId="{746378D5-50CC-0140-878B-10DE4340EEA4}" destId="{C852F991-5C75-9647-A27A-CCF168E942C7}" srcOrd="0" destOrd="0" presId="urn:microsoft.com/office/officeart/2005/8/layout/hierarchy4"/>
    <dgm:cxn modelId="{9ECAB614-9DF7-5D4E-A4AE-F1850A7179C9}" type="presParOf" srcId="{746378D5-50CC-0140-878B-10DE4340EEA4}" destId="{7F28FCA2-0C88-8E43-BF32-4F9937821B10}" srcOrd="1" destOrd="0" presId="urn:microsoft.com/office/officeart/2005/8/layout/hierarchy4"/>
    <dgm:cxn modelId="{915C979D-9013-BE46-8A07-67F33A5FA318}" type="presParOf" srcId="{746378D5-50CC-0140-878B-10DE4340EEA4}" destId="{9F1F24CB-7680-3246-AE13-0B7C640C9643}" srcOrd="2" destOrd="0" presId="urn:microsoft.com/office/officeart/2005/8/layout/hierarchy4"/>
    <dgm:cxn modelId="{F133C248-2AF6-F448-BE1C-E85CBFEC6159}" type="presParOf" srcId="{9F1F24CB-7680-3246-AE13-0B7C640C9643}" destId="{FC9715DD-FD4D-E345-9A49-F9D3438D9C60}" srcOrd="0" destOrd="0" presId="urn:microsoft.com/office/officeart/2005/8/layout/hierarchy4"/>
    <dgm:cxn modelId="{40042777-E695-6843-9C5C-EA33ECF9AB8E}" type="presParOf" srcId="{FC9715DD-FD4D-E345-9A49-F9D3438D9C60}" destId="{2C9265EE-DB35-C64B-B2B3-DD766DAC1762}" srcOrd="0" destOrd="0" presId="urn:microsoft.com/office/officeart/2005/8/layout/hierarchy4"/>
    <dgm:cxn modelId="{A7E4DC58-3F18-CC4B-B1F0-4BA74B9DDF8B}" type="presParOf" srcId="{FC9715DD-FD4D-E345-9A49-F9D3438D9C60}" destId="{E9DCD975-6392-D54C-9B36-6FB37B527827}" srcOrd="1" destOrd="0" presId="urn:microsoft.com/office/officeart/2005/8/layout/hierarchy4"/>
    <dgm:cxn modelId="{589B5FF9-3662-7240-9BD2-70A97849C502}" type="presParOf" srcId="{9F1F24CB-7680-3246-AE13-0B7C640C9643}" destId="{755F85D6-2948-824B-919D-922B9287622B}" srcOrd="1" destOrd="0" presId="urn:microsoft.com/office/officeart/2005/8/layout/hierarchy4"/>
    <dgm:cxn modelId="{F910954E-8559-594F-9279-37150FAECA3D}" type="presParOf" srcId="{9F1F24CB-7680-3246-AE13-0B7C640C9643}" destId="{D73D8C90-DCBD-A642-985B-74826E2A6E52}" srcOrd="2" destOrd="0" presId="urn:microsoft.com/office/officeart/2005/8/layout/hierarchy4"/>
    <dgm:cxn modelId="{39DCE5AB-2D99-284C-AA19-DF82C21D8D9E}" type="presParOf" srcId="{D73D8C90-DCBD-A642-985B-74826E2A6E52}" destId="{1D6673D7-D467-414B-BD90-92E073A1F480}" srcOrd="0" destOrd="0" presId="urn:microsoft.com/office/officeart/2005/8/layout/hierarchy4"/>
    <dgm:cxn modelId="{8F458C78-E42B-9249-B07F-0DA92745203B}" type="presParOf" srcId="{D73D8C90-DCBD-A642-985B-74826E2A6E52}" destId="{82BC18BB-CC8E-ED48-B36C-662CF84A1FFD}" srcOrd="1" destOrd="0" presId="urn:microsoft.com/office/officeart/2005/8/layout/hierarchy4"/>
    <dgm:cxn modelId="{1D3FE96E-CCDA-5848-AC73-F364414407E8}" type="presParOf" srcId="{9F1F24CB-7680-3246-AE13-0B7C640C9643}" destId="{C19D110F-2935-0948-8E3B-E2C1C036FC36}" srcOrd="3" destOrd="0" presId="urn:microsoft.com/office/officeart/2005/8/layout/hierarchy4"/>
    <dgm:cxn modelId="{A51646A8-A6CE-AC4E-9B8B-0815515D8C9E}" type="presParOf" srcId="{9F1F24CB-7680-3246-AE13-0B7C640C9643}" destId="{81F19FCE-0D7D-F348-99BD-230F37031022}" srcOrd="4" destOrd="0" presId="urn:microsoft.com/office/officeart/2005/8/layout/hierarchy4"/>
    <dgm:cxn modelId="{B2290B2A-5122-E746-A832-446692AFEDE3}" type="presParOf" srcId="{81F19FCE-0D7D-F348-99BD-230F37031022}" destId="{0CFE2D8F-30DB-6245-B1EF-E7154BD9B730}" srcOrd="0" destOrd="0" presId="urn:microsoft.com/office/officeart/2005/8/layout/hierarchy4"/>
    <dgm:cxn modelId="{6022F814-53DC-3A43-9425-BCCD7CA36AF3}" type="presParOf" srcId="{81F19FCE-0D7D-F348-99BD-230F37031022}" destId="{374FE935-104E-8249-8AD7-D47FD8482767}" srcOrd="1" destOrd="0" presId="urn:microsoft.com/office/officeart/2005/8/layout/hierarchy4"/>
    <dgm:cxn modelId="{D6A9CD22-692B-D54A-B6B9-29888EBEF9A3}" type="presParOf" srcId="{9F1F24CB-7680-3246-AE13-0B7C640C9643}" destId="{8D4E7E3E-745C-C84F-9942-00C221F1F3FB}" srcOrd="5" destOrd="0" presId="urn:microsoft.com/office/officeart/2005/8/layout/hierarchy4"/>
    <dgm:cxn modelId="{CAE1171B-4927-A943-AB7B-FE65DBBBCB06}" type="presParOf" srcId="{9F1F24CB-7680-3246-AE13-0B7C640C9643}" destId="{2E2297BC-F018-C446-BBC3-64454C7DCF28}" srcOrd="6" destOrd="0" presId="urn:microsoft.com/office/officeart/2005/8/layout/hierarchy4"/>
    <dgm:cxn modelId="{2DCAB142-F73C-0348-B17C-0A6314EDF456}" type="presParOf" srcId="{2E2297BC-F018-C446-BBC3-64454C7DCF28}" destId="{ECD5F74B-B0A4-3C47-8CFD-58F0EC6F51F5}" srcOrd="0" destOrd="0" presId="urn:microsoft.com/office/officeart/2005/8/layout/hierarchy4"/>
    <dgm:cxn modelId="{6AF88179-480B-474E-AD3F-4DFFBDF36285}" type="presParOf" srcId="{2E2297BC-F018-C446-BBC3-64454C7DCF28}" destId="{B7AC7F8A-0A8C-0B4B-8DE4-CF3CDCDF988F}" srcOrd="1" destOrd="0" presId="urn:microsoft.com/office/officeart/2005/8/layout/hierarchy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855FB4F-3018-3A4A-B0AC-485B96544372}">
      <dgm:prSet custT="1"/>
      <dgm:spPr/>
      <dgm:t>
        <a:bodyPr/>
        <a:lstStyle/>
        <a:p>
          <a:pPr algn="l"/>
          <a:r>
            <a:rPr lang="en-US" sz="3200" b="1" u="sng" dirty="0"/>
            <a:t>AGE</a:t>
          </a:r>
        </a:p>
        <a:p>
          <a:pPr algn="l"/>
          <a:r>
            <a:rPr lang="en-US" sz="3200" b="1" dirty="0"/>
            <a:t>Middle age group filled most accident claims</a:t>
          </a:r>
        </a:p>
      </dgm:t>
    </dgm:pt>
    <dgm:pt modelId="{4E9DBD3C-FD85-B346-9F5C-38E071BE6890}" type="parTrans" cxnId="{C3A11E2B-4365-4042-BBA8-F170721E043C}">
      <dgm:prSet/>
      <dgm:spPr/>
      <dgm:t>
        <a:bodyPr/>
        <a:lstStyle/>
        <a:p>
          <a:endParaRPr lang="en-US"/>
        </a:p>
      </dgm:t>
    </dgm:pt>
    <dgm:pt modelId="{971C4CBD-E1FE-8845-81E1-5B2EBA55D458}" type="sibTrans" cxnId="{C3A11E2B-4365-4042-BBA8-F170721E043C}">
      <dgm:prSet/>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 modelId="{669E1479-1B4C-5447-8C00-BF2F3BA3AC59}" type="pres">
      <dgm:prSet presAssocID="{0855FB4F-3018-3A4A-B0AC-485B96544372}" presName="node" presStyleLbl="node1" presStyleIdx="0" presStyleCnt="1" custScaleY="196974" custLinFactNeighborY="-885">
        <dgm:presLayoutVars>
          <dgm:bulletEnabled val="1"/>
        </dgm:presLayoutVars>
      </dgm:prSet>
      <dgm:spPr/>
    </dgm:pt>
  </dgm:ptLst>
  <dgm:cxnLst>
    <dgm:cxn modelId="{09FF640F-B239-C843-8DBF-A0F8A2906678}" type="presOf" srcId="{6556FE3C-33CC-D746-96E4-720CAEA334DC}" destId="{C1DB526A-60AC-0A40-B2A5-7A4A8839A914}" srcOrd="0" destOrd="0" presId="urn:microsoft.com/office/officeart/2005/8/layout/process1"/>
    <dgm:cxn modelId="{C3A11E2B-4365-4042-BBA8-F170721E043C}" srcId="{6556FE3C-33CC-D746-96E4-720CAEA334DC}" destId="{0855FB4F-3018-3A4A-B0AC-485B96544372}" srcOrd="0" destOrd="0" parTransId="{4E9DBD3C-FD85-B346-9F5C-38E071BE6890}" sibTransId="{971C4CBD-E1FE-8845-81E1-5B2EBA55D458}"/>
    <dgm:cxn modelId="{83B5BFBF-11A5-CE48-9129-147CBB844383}" type="presOf" srcId="{0855FB4F-3018-3A4A-B0AC-485B96544372}" destId="{669E1479-1B4C-5447-8C00-BF2F3BA3AC59}" srcOrd="0" destOrd="0" presId="urn:microsoft.com/office/officeart/2005/8/layout/process1"/>
    <dgm:cxn modelId="{EF780D8A-9313-DA42-B570-5B77585CAE36}" type="presParOf" srcId="{C1DB526A-60AC-0A40-B2A5-7A4A8839A914}" destId="{669E1479-1B4C-5447-8C00-BF2F3BA3AC59}"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56FE3C-33CC-D746-96E4-720CAEA334D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855FB4F-3018-3A4A-B0AC-485B96544372}">
      <dgm:prSet custT="1"/>
      <dgm:spPr/>
      <dgm:t>
        <a:bodyPr/>
        <a:lstStyle/>
        <a:p>
          <a:pPr algn="l"/>
          <a:r>
            <a:rPr lang="en-US" sz="3200" b="1" u="sng" dirty="0"/>
            <a:t>OCCUPATION</a:t>
          </a:r>
        </a:p>
        <a:p>
          <a:pPr algn="l"/>
          <a:r>
            <a:rPr lang="en-US" sz="2800" b="1" dirty="0"/>
            <a:t>People with Blue collar and Clerical jobs claimed almost 50% of the total insurance</a:t>
          </a:r>
          <a:r>
            <a:rPr lang="en-US" sz="3200" b="1" dirty="0"/>
            <a:t> </a:t>
          </a:r>
          <a:r>
            <a:rPr lang="en-US" sz="2800" b="1" dirty="0"/>
            <a:t>claims</a:t>
          </a:r>
        </a:p>
      </dgm:t>
    </dgm:pt>
    <dgm:pt modelId="{4E9DBD3C-FD85-B346-9F5C-38E071BE6890}" type="parTrans" cxnId="{C3A11E2B-4365-4042-BBA8-F170721E043C}">
      <dgm:prSet/>
      <dgm:spPr/>
      <dgm:t>
        <a:bodyPr/>
        <a:lstStyle/>
        <a:p>
          <a:endParaRPr lang="en-US"/>
        </a:p>
      </dgm:t>
    </dgm:pt>
    <dgm:pt modelId="{971C4CBD-E1FE-8845-81E1-5B2EBA55D458}" type="sibTrans" cxnId="{C3A11E2B-4365-4042-BBA8-F170721E043C}">
      <dgm:prSet/>
      <dgm:spPr/>
      <dgm:t>
        <a:bodyPr/>
        <a:lstStyle/>
        <a:p>
          <a:endParaRPr lang="en-US"/>
        </a:p>
      </dgm:t>
    </dgm:pt>
    <dgm:pt modelId="{C1DB526A-60AC-0A40-B2A5-7A4A8839A914}" type="pres">
      <dgm:prSet presAssocID="{6556FE3C-33CC-D746-96E4-720CAEA334DC}" presName="Name0" presStyleCnt="0">
        <dgm:presLayoutVars>
          <dgm:dir/>
          <dgm:resizeHandles val="exact"/>
        </dgm:presLayoutVars>
      </dgm:prSet>
      <dgm:spPr/>
    </dgm:pt>
    <dgm:pt modelId="{669E1479-1B4C-5447-8C00-BF2F3BA3AC59}" type="pres">
      <dgm:prSet presAssocID="{0855FB4F-3018-3A4A-B0AC-485B96544372}" presName="node" presStyleLbl="node1" presStyleIdx="0" presStyleCnt="1" custScaleX="100196" custScaleY="196974" custLinFactNeighborY="-885">
        <dgm:presLayoutVars>
          <dgm:bulletEnabled val="1"/>
        </dgm:presLayoutVars>
      </dgm:prSet>
      <dgm:spPr/>
    </dgm:pt>
  </dgm:ptLst>
  <dgm:cxnLst>
    <dgm:cxn modelId="{09FF640F-B239-C843-8DBF-A0F8A2906678}" type="presOf" srcId="{6556FE3C-33CC-D746-96E4-720CAEA334DC}" destId="{C1DB526A-60AC-0A40-B2A5-7A4A8839A914}" srcOrd="0" destOrd="0" presId="urn:microsoft.com/office/officeart/2005/8/layout/process1"/>
    <dgm:cxn modelId="{C3A11E2B-4365-4042-BBA8-F170721E043C}" srcId="{6556FE3C-33CC-D746-96E4-720CAEA334DC}" destId="{0855FB4F-3018-3A4A-B0AC-485B96544372}" srcOrd="0" destOrd="0" parTransId="{4E9DBD3C-FD85-B346-9F5C-38E071BE6890}" sibTransId="{971C4CBD-E1FE-8845-81E1-5B2EBA55D458}"/>
    <dgm:cxn modelId="{83B5BFBF-11A5-CE48-9129-147CBB844383}" type="presOf" srcId="{0855FB4F-3018-3A4A-B0AC-485B96544372}" destId="{669E1479-1B4C-5447-8C00-BF2F3BA3AC59}" srcOrd="0" destOrd="0" presId="urn:microsoft.com/office/officeart/2005/8/layout/process1"/>
    <dgm:cxn modelId="{EF780D8A-9313-DA42-B570-5B77585CAE36}" type="presParOf" srcId="{C1DB526A-60AC-0A40-B2A5-7A4A8839A914}" destId="{669E1479-1B4C-5447-8C00-BF2F3BA3AC59}"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7C8B7-4186-7E43-8A3C-3B3B1429B400}">
      <dsp:nvSpPr>
        <dsp:cNvPr id="0" name=""/>
        <dsp:cNvSpPr/>
      </dsp:nvSpPr>
      <dsp:spPr>
        <a:xfrm>
          <a:off x="0" y="269669"/>
          <a:ext cx="6467866" cy="850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BACKSTORY</a:t>
          </a:r>
        </a:p>
        <a:p>
          <a:pPr marL="114300" lvl="1" indent="-114300" algn="l" defTabSz="622300">
            <a:lnSpc>
              <a:spcPct val="90000"/>
            </a:lnSpc>
            <a:spcBef>
              <a:spcPct val="0"/>
            </a:spcBef>
            <a:spcAft>
              <a:spcPct val="15000"/>
            </a:spcAft>
            <a:buChar char="•"/>
          </a:pPr>
          <a:r>
            <a:rPr lang="en-US" sz="1400" kern="1200" dirty="0"/>
            <a:t>PROBLEM</a:t>
          </a:r>
        </a:p>
      </dsp:txBody>
      <dsp:txXfrm>
        <a:off x="0" y="269669"/>
        <a:ext cx="6467866" cy="850500"/>
      </dsp:txXfrm>
    </dsp:sp>
    <dsp:sp modelId="{872F03A5-ABD7-DD43-833A-E9D1A2B2E09E}">
      <dsp:nvSpPr>
        <dsp:cNvPr id="0" name=""/>
        <dsp:cNvSpPr/>
      </dsp:nvSpPr>
      <dsp:spPr>
        <a:xfrm>
          <a:off x="323393" y="48268"/>
          <a:ext cx="4527506"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INTRO</a:t>
          </a:r>
        </a:p>
      </dsp:txBody>
      <dsp:txXfrm>
        <a:off x="345009" y="69884"/>
        <a:ext cx="4484274" cy="399568"/>
      </dsp:txXfrm>
    </dsp:sp>
    <dsp:sp modelId="{AEF1D02F-7CEC-A242-9EB3-5FF72475B255}">
      <dsp:nvSpPr>
        <dsp:cNvPr id="0" name=""/>
        <dsp:cNvSpPr/>
      </dsp:nvSpPr>
      <dsp:spPr>
        <a:xfrm>
          <a:off x="0" y="1422569"/>
          <a:ext cx="6467866" cy="10631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DATA</a:t>
          </a:r>
        </a:p>
        <a:p>
          <a:pPr marL="114300" lvl="1" indent="-114300" algn="l" defTabSz="622300">
            <a:lnSpc>
              <a:spcPct val="90000"/>
            </a:lnSpc>
            <a:spcBef>
              <a:spcPct val="0"/>
            </a:spcBef>
            <a:spcAft>
              <a:spcPct val="15000"/>
            </a:spcAft>
            <a:buChar char="•"/>
          </a:pPr>
          <a:r>
            <a:rPr lang="en-US" sz="1400" kern="1200" dirty="0"/>
            <a:t>SOLUTION</a:t>
          </a:r>
        </a:p>
        <a:p>
          <a:pPr marL="114300" lvl="1" indent="-114300" algn="l" defTabSz="622300">
            <a:lnSpc>
              <a:spcPct val="90000"/>
            </a:lnSpc>
            <a:spcBef>
              <a:spcPct val="0"/>
            </a:spcBef>
            <a:spcAft>
              <a:spcPct val="15000"/>
            </a:spcAft>
            <a:buChar char="•"/>
          </a:pPr>
          <a:r>
            <a:rPr lang="en-US" sz="1400" kern="1200" dirty="0"/>
            <a:t>IMPACT</a:t>
          </a:r>
        </a:p>
      </dsp:txBody>
      <dsp:txXfrm>
        <a:off x="0" y="1422569"/>
        <a:ext cx="6467866" cy="1063125"/>
      </dsp:txXfrm>
    </dsp:sp>
    <dsp:sp modelId="{7315A313-B7C9-8E49-B35F-A8A18D856B4F}">
      <dsp:nvSpPr>
        <dsp:cNvPr id="0" name=""/>
        <dsp:cNvSpPr/>
      </dsp:nvSpPr>
      <dsp:spPr>
        <a:xfrm>
          <a:off x="323393" y="1201169"/>
          <a:ext cx="4527506" cy="442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METHODOLOGY</a:t>
          </a:r>
        </a:p>
      </dsp:txBody>
      <dsp:txXfrm>
        <a:off x="345009" y="1222785"/>
        <a:ext cx="4484274" cy="399568"/>
      </dsp:txXfrm>
    </dsp:sp>
    <dsp:sp modelId="{334F0460-6E89-F049-98ED-EFAD494D2CAA}">
      <dsp:nvSpPr>
        <dsp:cNvPr id="0" name=""/>
        <dsp:cNvSpPr/>
      </dsp:nvSpPr>
      <dsp:spPr>
        <a:xfrm>
          <a:off x="0" y="2788094"/>
          <a:ext cx="6467866" cy="6142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312420" rIns="50197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SUMMARY</a:t>
          </a:r>
        </a:p>
      </dsp:txBody>
      <dsp:txXfrm>
        <a:off x="0" y="2788094"/>
        <a:ext cx="6467866" cy="614250"/>
      </dsp:txXfrm>
    </dsp:sp>
    <dsp:sp modelId="{0E8A1454-7C3F-2F45-A9E1-0A69CDF85938}">
      <dsp:nvSpPr>
        <dsp:cNvPr id="0" name=""/>
        <dsp:cNvSpPr/>
      </dsp:nvSpPr>
      <dsp:spPr>
        <a:xfrm>
          <a:off x="323393" y="2566694"/>
          <a:ext cx="4527506" cy="4428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1066800">
            <a:lnSpc>
              <a:spcPct val="90000"/>
            </a:lnSpc>
            <a:spcBef>
              <a:spcPct val="0"/>
            </a:spcBef>
            <a:spcAft>
              <a:spcPct val="35000"/>
            </a:spcAft>
            <a:buNone/>
          </a:pPr>
          <a:r>
            <a:rPr lang="en-US" sz="2400" kern="1200" dirty="0"/>
            <a:t>RESULT</a:t>
          </a:r>
          <a:r>
            <a:rPr lang="en-US" sz="1500" kern="1200" dirty="0"/>
            <a:t>:</a:t>
          </a:r>
        </a:p>
      </dsp:txBody>
      <dsp:txXfrm>
        <a:off x="345009" y="2588310"/>
        <a:ext cx="4484274"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123720" y="44967"/>
          <a:ext cx="2345181" cy="73416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PRELIMINARY  SOLUTION</a:t>
          </a:r>
        </a:p>
      </dsp:txBody>
      <dsp:txXfrm>
        <a:off x="145223" y="66470"/>
        <a:ext cx="2302175" cy="6911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223E1-F0E7-8E4F-9284-89F37DACAD57}">
      <dsp:nvSpPr>
        <dsp:cNvPr id="0" name=""/>
        <dsp:cNvSpPr/>
      </dsp:nvSpPr>
      <dsp:spPr>
        <a:xfrm>
          <a:off x="1341793" y="677"/>
          <a:ext cx="5494422" cy="835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PREDICTIVE</a:t>
          </a:r>
        </a:p>
      </dsp:txBody>
      <dsp:txXfrm>
        <a:off x="1366265" y="25149"/>
        <a:ext cx="5445478" cy="786584"/>
      </dsp:txXfrm>
    </dsp:sp>
    <dsp:sp modelId="{C852F991-5C75-9647-A27A-CCF168E942C7}">
      <dsp:nvSpPr>
        <dsp:cNvPr id="0" name=""/>
        <dsp:cNvSpPr/>
      </dsp:nvSpPr>
      <dsp:spPr>
        <a:xfrm>
          <a:off x="1347156" y="1023374"/>
          <a:ext cx="5483696" cy="835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Classification</a:t>
          </a:r>
        </a:p>
      </dsp:txBody>
      <dsp:txXfrm>
        <a:off x="1371628" y="1047846"/>
        <a:ext cx="5434752" cy="786584"/>
      </dsp:txXfrm>
    </dsp:sp>
    <dsp:sp modelId="{2C9265EE-DB35-C64B-B2B3-DD766DAC1762}">
      <dsp:nvSpPr>
        <dsp:cNvPr id="0" name=""/>
        <dsp:cNvSpPr/>
      </dsp:nvSpPr>
      <dsp:spPr>
        <a:xfrm>
          <a:off x="6868"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Age</a:t>
          </a:r>
        </a:p>
      </dsp:txBody>
      <dsp:txXfrm>
        <a:off x="48301" y="2087504"/>
        <a:ext cx="1895871" cy="1331773"/>
      </dsp:txXfrm>
    </dsp:sp>
    <dsp:sp modelId="{1D6673D7-D467-414B-BD90-92E073A1F480}">
      <dsp:nvSpPr>
        <dsp:cNvPr id="0" name=""/>
        <dsp:cNvSpPr/>
      </dsp:nvSpPr>
      <dsp:spPr>
        <a:xfrm>
          <a:off x="2068713"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V. Usage</a:t>
          </a:r>
        </a:p>
      </dsp:txBody>
      <dsp:txXfrm>
        <a:off x="2110146" y="2087504"/>
        <a:ext cx="1895871" cy="1331773"/>
      </dsp:txXfrm>
    </dsp:sp>
    <dsp:sp modelId="{0CFE2D8F-30DB-6245-B1EF-E7154BD9B730}">
      <dsp:nvSpPr>
        <dsp:cNvPr id="0" name=""/>
        <dsp:cNvSpPr/>
      </dsp:nvSpPr>
      <dsp:spPr>
        <a:xfrm>
          <a:off x="4130557"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Car Type</a:t>
          </a:r>
        </a:p>
      </dsp:txBody>
      <dsp:txXfrm>
        <a:off x="4171990" y="2087504"/>
        <a:ext cx="1895871" cy="1331773"/>
      </dsp:txXfrm>
    </dsp:sp>
    <dsp:sp modelId="{ECD5F74B-B0A4-3C47-8CFD-58F0EC6F51F5}">
      <dsp:nvSpPr>
        <dsp:cNvPr id="0" name=""/>
        <dsp:cNvSpPr/>
      </dsp:nvSpPr>
      <dsp:spPr>
        <a:xfrm>
          <a:off x="6192402"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Occupation</a:t>
          </a:r>
        </a:p>
      </dsp:txBody>
      <dsp:txXfrm>
        <a:off x="6233835" y="2087504"/>
        <a:ext cx="1895871" cy="13317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E7AFC-AE3D-1F46-8D79-528CC4D5DF2E}">
      <dsp:nvSpPr>
        <dsp:cNvPr id="0" name=""/>
        <dsp:cNvSpPr/>
      </dsp:nvSpPr>
      <dsp:spPr>
        <a:xfrm rot="2672237">
          <a:off x="3425173" y="3340800"/>
          <a:ext cx="459422" cy="40517"/>
        </a:xfrm>
        <a:custGeom>
          <a:avLst/>
          <a:gdLst/>
          <a:ahLst/>
          <a:cxnLst/>
          <a:rect l="0" t="0" r="0" b="0"/>
          <a:pathLst>
            <a:path>
              <a:moveTo>
                <a:pt x="0" y="20258"/>
              </a:moveTo>
              <a:lnTo>
                <a:pt x="459422"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81F21C-0F55-FF4E-875F-BEB762FBFF34}">
      <dsp:nvSpPr>
        <dsp:cNvPr id="0" name=""/>
        <dsp:cNvSpPr/>
      </dsp:nvSpPr>
      <dsp:spPr>
        <a:xfrm rot="21587341">
          <a:off x="3491140" y="2376899"/>
          <a:ext cx="2060622" cy="40517"/>
        </a:xfrm>
        <a:custGeom>
          <a:avLst/>
          <a:gdLst/>
          <a:ahLst/>
          <a:cxnLst/>
          <a:rect l="0" t="0" r="0" b="0"/>
          <a:pathLst>
            <a:path>
              <a:moveTo>
                <a:pt x="0" y="20258"/>
              </a:moveTo>
              <a:lnTo>
                <a:pt x="2060622"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B1D39-42A7-FB44-A010-FCA2D79D627E}">
      <dsp:nvSpPr>
        <dsp:cNvPr id="0" name=""/>
        <dsp:cNvSpPr/>
      </dsp:nvSpPr>
      <dsp:spPr>
        <a:xfrm rot="18892864">
          <a:off x="3427725" y="1430097"/>
          <a:ext cx="408140" cy="40517"/>
        </a:xfrm>
        <a:custGeom>
          <a:avLst/>
          <a:gdLst/>
          <a:ahLst/>
          <a:cxnLst/>
          <a:rect l="0" t="0" r="0" b="0"/>
          <a:pathLst>
            <a:path>
              <a:moveTo>
                <a:pt x="0" y="20258"/>
              </a:moveTo>
              <a:lnTo>
                <a:pt x="408140" y="202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84EF3E-5F67-FE49-BB34-B842E8D69BB3}">
      <dsp:nvSpPr>
        <dsp:cNvPr id="0" name=""/>
        <dsp:cNvSpPr/>
      </dsp:nvSpPr>
      <dsp:spPr>
        <a:xfrm>
          <a:off x="491809" y="1232648"/>
          <a:ext cx="2311361" cy="2311361"/>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C41B6-6D66-3B45-A28A-FE1E08516470}">
      <dsp:nvSpPr>
        <dsp:cNvPr id="0" name=""/>
        <dsp:cNvSpPr/>
      </dsp:nvSpPr>
      <dsp:spPr>
        <a:xfrm>
          <a:off x="3094982" y="1063"/>
          <a:ext cx="2579132" cy="13868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Direct attention &amp; resources</a:t>
          </a:r>
        </a:p>
      </dsp:txBody>
      <dsp:txXfrm>
        <a:off x="3472687" y="204158"/>
        <a:ext cx="1823722" cy="980627"/>
      </dsp:txXfrm>
    </dsp:sp>
    <dsp:sp modelId="{3CF11B8E-FDA1-8D4F-9C51-A6A864C88E8D}">
      <dsp:nvSpPr>
        <dsp:cNvPr id="0" name=""/>
        <dsp:cNvSpPr/>
      </dsp:nvSpPr>
      <dsp:spPr>
        <a:xfrm>
          <a:off x="5551742" y="1274597"/>
          <a:ext cx="2727328" cy="222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classifying higher risk customers will inform and give appropriate info</a:t>
          </a:r>
        </a:p>
      </dsp:txBody>
      <dsp:txXfrm>
        <a:off x="5951150" y="1600806"/>
        <a:ext cx="1928512" cy="1575073"/>
      </dsp:txXfrm>
    </dsp:sp>
    <dsp:sp modelId="{01CAD0B3-66F0-C44A-A996-DD8F12A1BE31}">
      <dsp:nvSpPr>
        <dsp:cNvPr id="0" name=""/>
        <dsp:cNvSpPr/>
      </dsp:nvSpPr>
      <dsp:spPr>
        <a:xfrm>
          <a:off x="3269573" y="3419981"/>
          <a:ext cx="2299786" cy="13868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Flaging new applicants</a:t>
          </a:r>
        </a:p>
      </dsp:txBody>
      <dsp:txXfrm>
        <a:off x="3606369" y="3623076"/>
        <a:ext cx="1626194" cy="980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490BD-52EA-4748-9F71-A73D487E2E53}">
      <dsp:nvSpPr>
        <dsp:cNvPr id="0" name=""/>
        <dsp:cNvSpPr/>
      </dsp:nvSpPr>
      <dsp:spPr>
        <a:xfrm>
          <a:off x="-4746791" y="-727585"/>
          <a:ext cx="5653922" cy="5653922"/>
        </a:xfrm>
        <a:prstGeom prst="blockArc">
          <a:avLst>
            <a:gd name="adj1" fmla="val 18900000"/>
            <a:gd name="adj2" fmla="val 2700000"/>
            <a:gd name="adj3" fmla="val 38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DF951A-6CE0-AB4D-9F07-B2B51F1D99C3}">
      <dsp:nvSpPr>
        <dsp:cNvPr id="0" name=""/>
        <dsp:cNvSpPr/>
      </dsp:nvSpPr>
      <dsp:spPr>
        <a:xfrm>
          <a:off x="583414" y="419875"/>
          <a:ext cx="7412257" cy="839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5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chemeClr val="bg1"/>
              </a:solidFill>
            </a:rPr>
            <a:t>SUV</a:t>
          </a:r>
          <a:r>
            <a:rPr lang="en-US" sz="2500" kern="1200" dirty="0"/>
            <a:t> </a:t>
          </a:r>
          <a:r>
            <a:rPr lang="en-US" sz="2500" kern="1200" dirty="0">
              <a:solidFill>
                <a:schemeClr val="tx1">
                  <a:lumMod val="85000"/>
                  <a:lumOff val="15000"/>
                </a:schemeClr>
              </a:solidFill>
            </a:rPr>
            <a:t>tops in number of claims as well as the amount claimed across all segment of cars </a:t>
          </a:r>
        </a:p>
      </dsp:txBody>
      <dsp:txXfrm>
        <a:off x="583414" y="419875"/>
        <a:ext cx="7412257" cy="839750"/>
      </dsp:txXfrm>
    </dsp:sp>
    <dsp:sp modelId="{FEA2EC30-B8DD-2D41-AB24-836A992120EF}">
      <dsp:nvSpPr>
        <dsp:cNvPr id="0" name=""/>
        <dsp:cNvSpPr/>
      </dsp:nvSpPr>
      <dsp:spPr>
        <a:xfrm>
          <a:off x="58570" y="314906"/>
          <a:ext cx="1049688" cy="1049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81BB11-3CAD-E64C-AC55-B73606CE34DE}">
      <dsp:nvSpPr>
        <dsp:cNvPr id="0" name=""/>
        <dsp:cNvSpPr/>
      </dsp:nvSpPr>
      <dsp:spPr>
        <a:xfrm>
          <a:off x="888663" y="1679500"/>
          <a:ext cx="7107008" cy="839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5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2">
                  <a:lumMod val="25000"/>
                </a:schemeClr>
              </a:solidFill>
            </a:rPr>
            <a:t>Ages between </a:t>
          </a:r>
          <a:r>
            <a:rPr lang="en-US" sz="2500" b="1" kern="1200" dirty="0">
              <a:solidFill>
                <a:schemeClr val="bg1"/>
              </a:solidFill>
            </a:rPr>
            <a:t>36-55</a:t>
          </a:r>
          <a:r>
            <a:rPr lang="en-US" sz="2500" kern="1200" dirty="0">
              <a:solidFill>
                <a:schemeClr val="bg2">
                  <a:lumMod val="25000"/>
                </a:schemeClr>
              </a:solidFill>
            </a:rPr>
            <a:t> had the highest no. claims</a:t>
          </a:r>
        </a:p>
      </dsp:txBody>
      <dsp:txXfrm>
        <a:off x="888663" y="1679500"/>
        <a:ext cx="7107008" cy="839750"/>
      </dsp:txXfrm>
    </dsp:sp>
    <dsp:sp modelId="{13212470-9FCA-6147-99D9-8565812B6282}">
      <dsp:nvSpPr>
        <dsp:cNvPr id="0" name=""/>
        <dsp:cNvSpPr/>
      </dsp:nvSpPr>
      <dsp:spPr>
        <a:xfrm>
          <a:off x="363819" y="1574532"/>
          <a:ext cx="1049688" cy="1049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AAA31-D1E0-8642-8994-C3840F500E03}">
      <dsp:nvSpPr>
        <dsp:cNvPr id="0" name=""/>
        <dsp:cNvSpPr/>
      </dsp:nvSpPr>
      <dsp:spPr>
        <a:xfrm>
          <a:off x="583414" y="2939126"/>
          <a:ext cx="7412257" cy="839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552"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chemeClr val="bg1"/>
              </a:solidFill>
            </a:rPr>
            <a:t>Blue collar</a:t>
          </a:r>
          <a:r>
            <a:rPr lang="en-US" sz="2500" b="1" kern="1200" dirty="0">
              <a:solidFill>
                <a:schemeClr val="tx1"/>
              </a:solidFill>
            </a:rPr>
            <a:t> </a:t>
          </a:r>
          <a:r>
            <a:rPr lang="en-US" sz="2500" b="0" kern="1200" dirty="0">
              <a:solidFill>
                <a:schemeClr val="bg2">
                  <a:lumMod val="25000"/>
                </a:schemeClr>
              </a:solidFill>
            </a:rPr>
            <a:t>as an Occupation  had the highest claim while doctors recorded the least</a:t>
          </a:r>
          <a:r>
            <a:rPr lang="en-US" sz="2500" b="1" kern="1200" dirty="0">
              <a:solidFill>
                <a:schemeClr val="bg2">
                  <a:lumMod val="25000"/>
                </a:schemeClr>
              </a:solidFill>
            </a:rPr>
            <a:t>.</a:t>
          </a:r>
        </a:p>
      </dsp:txBody>
      <dsp:txXfrm>
        <a:off x="583414" y="2939126"/>
        <a:ext cx="7412257" cy="839750"/>
      </dsp:txXfrm>
    </dsp:sp>
    <dsp:sp modelId="{3279F4C6-520D-544C-AA8C-7B44A86FDFF1}">
      <dsp:nvSpPr>
        <dsp:cNvPr id="0" name=""/>
        <dsp:cNvSpPr/>
      </dsp:nvSpPr>
      <dsp:spPr>
        <a:xfrm>
          <a:off x="58570" y="2834157"/>
          <a:ext cx="1049688" cy="10496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9B6D-DAD6-1042-8992-7FFC4F63A71A}">
      <dsp:nvSpPr>
        <dsp:cNvPr id="0" name=""/>
        <dsp:cNvSpPr/>
      </dsp:nvSpPr>
      <dsp:spPr>
        <a:xfrm>
          <a:off x="0" y="0"/>
          <a:ext cx="960894" cy="96089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9A853-C3CA-F149-966E-2A427FEF802B}">
      <dsp:nvSpPr>
        <dsp:cNvPr id="0" name=""/>
        <dsp:cNvSpPr/>
      </dsp:nvSpPr>
      <dsp:spPr>
        <a:xfrm>
          <a:off x="480447" y="0"/>
          <a:ext cx="1899189" cy="9608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What Did we Learn?</a:t>
          </a:r>
        </a:p>
      </dsp:txBody>
      <dsp:txXfrm>
        <a:off x="480447" y="0"/>
        <a:ext cx="1899189" cy="9608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F26DA-6198-274D-B4EC-0C9DF31CAC78}">
      <dsp:nvSpPr>
        <dsp:cNvPr id="0" name=""/>
        <dsp:cNvSpPr/>
      </dsp:nvSpPr>
      <dsp:spPr>
        <a:xfrm>
          <a:off x="0" y="170275"/>
          <a:ext cx="7102421" cy="11536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High amount of claims = low profit for premium paid by customers.</a:t>
          </a:r>
        </a:p>
      </dsp:txBody>
      <dsp:txXfrm>
        <a:off x="56315" y="226590"/>
        <a:ext cx="6989791" cy="1040990"/>
      </dsp:txXfrm>
    </dsp:sp>
    <dsp:sp modelId="{5E97C4DE-5DE9-324F-9A9E-0D90CF04CD49}">
      <dsp:nvSpPr>
        <dsp:cNvPr id="0" name=""/>
        <dsp:cNvSpPr/>
      </dsp:nvSpPr>
      <dsp:spPr>
        <a:xfrm>
          <a:off x="0" y="1407415"/>
          <a:ext cx="7102421" cy="11536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a:t>
          </a:r>
          <a:r>
            <a:rPr lang="en-US" sz="2900" kern="1200" dirty="0" err="1"/>
            <a:t>Acturials</a:t>
          </a:r>
          <a:r>
            <a:rPr lang="en-US" sz="2900" kern="1200" dirty="0"/>
            <a:t> should revisit the premium especially for blue collar customers.</a:t>
          </a:r>
        </a:p>
      </dsp:txBody>
      <dsp:txXfrm>
        <a:off x="56315" y="1463730"/>
        <a:ext cx="6989791" cy="1040990"/>
      </dsp:txXfrm>
    </dsp:sp>
    <dsp:sp modelId="{5B633F62-489D-8347-98B7-0E36259CD2BF}">
      <dsp:nvSpPr>
        <dsp:cNvPr id="0" name=""/>
        <dsp:cNvSpPr/>
      </dsp:nvSpPr>
      <dsp:spPr>
        <a:xfrm>
          <a:off x="0" y="2644555"/>
          <a:ext cx="7102421" cy="11536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Company can provide some benefit for low claims to attract and maintain the customer</a:t>
          </a:r>
        </a:p>
      </dsp:txBody>
      <dsp:txXfrm>
        <a:off x="56315" y="2700870"/>
        <a:ext cx="6989791" cy="10409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6B373-F64B-DD45-BB2D-0344DD0D597B}">
      <dsp:nvSpPr>
        <dsp:cNvPr id="0" name=""/>
        <dsp:cNvSpPr/>
      </dsp:nvSpPr>
      <dsp:spPr>
        <a:xfrm>
          <a:off x="0" y="0"/>
          <a:ext cx="965996" cy="96599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2D188-0E75-8D49-983C-FD683EC4CBF9}">
      <dsp:nvSpPr>
        <dsp:cNvPr id="0" name=""/>
        <dsp:cNvSpPr/>
      </dsp:nvSpPr>
      <dsp:spPr>
        <a:xfrm>
          <a:off x="482998" y="0"/>
          <a:ext cx="2288705" cy="9659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WHAT SHOULD WE DO?</a:t>
          </a:r>
          <a:endParaRPr lang="en-US" sz="2600" kern="1200"/>
        </a:p>
      </dsp:txBody>
      <dsp:txXfrm>
        <a:off x="482998" y="0"/>
        <a:ext cx="2288705" cy="9659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B1F37-0D48-6D44-A398-1C36B3655122}">
      <dsp:nvSpPr>
        <dsp:cNvPr id="0" name=""/>
        <dsp:cNvSpPr/>
      </dsp:nvSpPr>
      <dsp:spPr>
        <a:xfrm>
          <a:off x="2296168" y="313552"/>
          <a:ext cx="2607038" cy="1216800"/>
        </a:xfrm>
        <a:prstGeom prst="round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Future work</a:t>
          </a:r>
        </a:p>
      </dsp:txBody>
      <dsp:txXfrm>
        <a:off x="2355567" y="372951"/>
        <a:ext cx="2488240" cy="1098002"/>
      </dsp:txXfrm>
    </dsp:sp>
    <dsp:sp modelId="{FB9077BA-8DB3-D146-A756-342EE13CC8E8}">
      <dsp:nvSpPr>
        <dsp:cNvPr id="0" name=""/>
        <dsp:cNvSpPr/>
      </dsp:nvSpPr>
      <dsp:spPr>
        <a:xfrm>
          <a:off x="1064859" y="1717552"/>
          <a:ext cx="5069656" cy="6708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Analyze Data for All Insured</a:t>
          </a:r>
        </a:p>
      </dsp:txBody>
      <dsp:txXfrm>
        <a:off x="1097608" y="1750301"/>
        <a:ext cx="5004158" cy="605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D312F-7FDC-D041-9741-0A22DEE3F2AE}">
      <dsp:nvSpPr>
        <dsp:cNvPr id="0" name=""/>
        <dsp:cNvSpPr/>
      </dsp:nvSpPr>
      <dsp:spPr>
        <a:xfrm>
          <a:off x="981" y="423766"/>
          <a:ext cx="3573078" cy="1786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b="1" kern="1200" dirty="0"/>
            <a:t>Backstory</a:t>
          </a:r>
          <a:endParaRPr lang="en-US" sz="6200" kern="1200" dirty="0"/>
        </a:p>
      </dsp:txBody>
      <dsp:txXfrm>
        <a:off x="53307" y="476092"/>
        <a:ext cx="3468426" cy="1681887"/>
      </dsp:txXfrm>
    </dsp:sp>
    <dsp:sp modelId="{12FFBF8C-E0F5-9748-BC8C-B8A71264234A}">
      <dsp:nvSpPr>
        <dsp:cNvPr id="0" name=""/>
        <dsp:cNvSpPr/>
      </dsp:nvSpPr>
      <dsp:spPr>
        <a:xfrm>
          <a:off x="358289" y="2210305"/>
          <a:ext cx="357307" cy="1339904"/>
        </a:xfrm>
        <a:custGeom>
          <a:avLst/>
          <a:gdLst/>
          <a:ahLst/>
          <a:cxnLst/>
          <a:rect l="0" t="0" r="0" b="0"/>
          <a:pathLst>
            <a:path>
              <a:moveTo>
                <a:pt x="0" y="0"/>
              </a:moveTo>
              <a:lnTo>
                <a:pt x="0" y="1339904"/>
              </a:lnTo>
              <a:lnTo>
                <a:pt x="357307" y="1339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F3E18D-461A-FE44-9F41-887D8750EB31}">
      <dsp:nvSpPr>
        <dsp:cNvPr id="0" name=""/>
        <dsp:cNvSpPr/>
      </dsp:nvSpPr>
      <dsp:spPr>
        <a:xfrm>
          <a:off x="715597" y="2656940"/>
          <a:ext cx="2858462" cy="1786539"/>
        </a:xfrm>
        <a:prstGeom prst="roundRect">
          <a:avLst>
            <a:gd name="adj" fmla="val 10000"/>
          </a:avLst>
        </a:prstGeom>
        <a:solidFill>
          <a:schemeClr val="lt1">
            <a:hueOff val="0"/>
            <a:satOff val="0"/>
            <a:lum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t" anchorCtr="0">
          <a:noAutofit/>
        </a:bodyPr>
        <a:lstStyle/>
        <a:p>
          <a:pPr marL="0" lvl="0" indent="0" algn="l" defTabSz="1022350">
            <a:lnSpc>
              <a:spcPct val="90000"/>
            </a:lnSpc>
            <a:spcBef>
              <a:spcPct val="0"/>
            </a:spcBef>
            <a:spcAft>
              <a:spcPct val="35000"/>
            </a:spcAft>
            <a:buNone/>
          </a:pPr>
          <a:r>
            <a:rPr lang="en-US" sz="2300" kern="1200" dirty="0"/>
            <a:t>Greystone Car Insurance</a:t>
          </a:r>
        </a:p>
        <a:p>
          <a:pPr marL="171450" lvl="1" indent="-171450" algn="l" defTabSz="800100">
            <a:lnSpc>
              <a:spcPct val="90000"/>
            </a:lnSpc>
            <a:spcBef>
              <a:spcPct val="0"/>
            </a:spcBef>
            <a:spcAft>
              <a:spcPct val="15000"/>
            </a:spcAft>
            <a:buChar char="•"/>
          </a:pPr>
          <a:r>
            <a:rPr lang="en-US" sz="1800" kern="1200" dirty="0"/>
            <a:t>Aware of accidents</a:t>
          </a:r>
        </a:p>
        <a:p>
          <a:pPr marL="171450" lvl="1" indent="-171450" algn="l" defTabSz="800100">
            <a:lnSpc>
              <a:spcPct val="90000"/>
            </a:lnSpc>
            <a:spcBef>
              <a:spcPct val="0"/>
            </a:spcBef>
            <a:spcAft>
              <a:spcPct val="15000"/>
            </a:spcAft>
            <a:buChar char="•"/>
          </a:pPr>
          <a:r>
            <a:rPr lang="en-US" sz="1800" kern="1200" dirty="0"/>
            <a:t>Estimate accidents and claims</a:t>
          </a:r>
        </a:p>
      </dsp:txBody>
      <dsp:txXfrm>
        <a:off x="767923" y="2709266"/>
        <a:ext cx="2753810" cy="1681887"/>
      </dsp:txXfrm>
    </dsp:sp>
    <dsp:sp modelId="{B332833A-2172-8E47-B90A-611688BD7C1C}">
      <dsp:nvSpPr>
        <dsp:cNvPr id="0" name=""/>
        <dsp:cNvSpPr/>
      </dsp:nvSpPr>
      <dsp:spPr>
        <a:xfrm>
          <a:off x="4467329" y="423766"/>
          <a:ext cx="3573078" cy="17865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78740" rIns="118110" bIns="78740" numCol="1" spcCol="1270" anchor="ctr" anchorCtr="0">
          <a:noAutofit/>
        </a:bodyPr>
        <a:lstStyle/>
        <a:p>
          <a:pPr marL="0" lvl="0" indent="0" algn="ctr" defTabSz="2755900">
            <a:lnSpc>
              <a:spcPct val="90000"/>
            </a:lnSpc>
            <a:spcBef>
              <a:spcPct val="0"/>
            </a:spcBef>
            <a:spcAft>
              <a:spcPct val="35000"/>
            </a:spcAft>
            <a:buNone/>
          </a:pPr>
          <a:r>
            <a:rPr lang="en-US" sz="6200" kern="1200" dirty="0"/>
            <a:t>Problem</a:t>
          </a:r>
        </a:p>
      </dsp:txBody>
      <dsp:txXfrm>
        <a:off x="4519655" y="476092"/>
        <a:ext cx="3468426" cy="1681887"/>
      </dsp:txXfrm>
    </dsp:sp>
    <dsp:sp modelId="{CBD54117-2B46-394F-91AB-428A284EF4D2}">
      <dsp:nvSpPr>
        <dsp:cNvPr id="0" name=""/>
        <dsp:cNvSpPr/>
      </dsp:nvSpPr>
      <dsp:spPr>
        <a:xfrm>
          <a:off x="4824637" y="2210305"/>
          <a:ext cx="357307" cy="1339904"/>
        </a:xfrm>
        <a:custGeom>
          <a:avLst/>
          <a:gdLst/>
          <a:ahLst/>
          <a:cxnLst/>
          <a:rect l="0" t="0" r="0" b="0"/>
          <a:pathLst>
            <a:path>
              <a:moveTo>
                <a:pt x="0" y="0"/>
              </a:moveTo>
              <a:lnTo>
                <a:pt x="0" y="1339904"/>
              </a:lnTo>
              <a:lnTo>
                <a:pt x="357307" y="1339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D3607-442C-C348-8F2B-B6A09F0AF0A9}">
      <dsp:nvSpPr>
        <dsp:cNvPr id="0" name=""/>
        <dsp:cNvSpPr/>
      </dsp:nvSpPr>
      <dsp:spPr>
        <a:xfrm>
          <a:off x="5181945" y="2656940"/>
          <a:ext cx="2858462" cy="17865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Keep auto accident claims low</a:t>
          </a:r>
        </a:p>
      </dsp:txBody>
      <dsp:txXfrm>
        <a:off x="5234271" y="2709266"/>
        <a:ext cx="2753810" cy="1681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D2266-4B61-C145-BEA8-9BE41336502D}">
      <dsp:nvSpPr>
        <dsp:cNvPr id="0" name=""/>
        <dsp:cNvSpPr/>
      </dsp:nvSpPr>
      <dsp:spPr>
        <a:xfrm rot="5400000">
          <a:off x="4981238" y="-1812010"/>
          <a:ext cx="1291269" cy="52958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155700">
            <a:lnSpc>
              <a:spcPct val="100000"/>
            </a:lnSpc>
            <a:spcBef>
              <a:spcPct val="0"/>
            </a:spcBef>
            <a:spcAft>
              <a:spcPct val="15000"/>
            </a:spcAft>
            <a:buChar char="•"/>
          </a:pPr>
          <a:r>
            <a:rPr lang="en-US" sz="2600" kern="1200" dirty="0"/>
            <a:t>~10,000 Rows</a:t>
          </a:r>
        </a:p>
        <a:p>
          <a:pPr marL="228600" lvl="1" indent="-228600" algn="l" defTabSz="1155700">
            <a:lnSpc>
              <a:spcPct val="100000"/>
            </a:lnSpc>
            <a:spcBef>
              <a:spcPct val="0"/>
            </a:spcBef>
            <a:spcAft>
              <a:spcPct val="15000"/>
            </a:spcAft>
            <a:buChar char="•"/>
          </a:pPr>
          <a:r>
            <a:rPr lang="en-US" sz="2600" kern="1200" dirty="0"/>
            <a:t>20 columns</a:t>
          </a:r>
        </a:p>
      </dsp:txBody>
      <dsp:txXfrm rot="-5400000">
        <a:off x="2978933" y="253330"/>
        <a:ext cx="5232845" cy="1165199"/>
      </dsp:txXfrm>
    </dsp:sp>
    <dsp:sp modelId="{BAA9AB88-A204-E645-84BB-0D62237A5940}">
      <dsp:nvSpPr>
        <dsp:cNvPr id="0" name=""/>
        <dsp:cNvSpPr/>
      </dsp:nvSpPr>
      <dsp:spPr>
        <a:xfrm>
          <a:off x="0" y="53593"/>
          <a:ext cx="2978933" cy="15646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b="1" kern="1200" dirty="0"/>
            <a:t>Past Insurance claims</a:t>
          </a:r>
          <a:endParaRPr lang="en-US" sz="2800" kern="1200" dirty="0"/>
        </a:p>
      </dsp:txBody>
      <dsp:txXfrm>
        <a:off x="76381" y="129974"/>
        <a:ext cx="2826171" cy="1411911"/>
      </dsp:txXfrm>
    </dsp:sp>
    <dsp:sp modelId="{7338826E-3126-7844-B796-0F46707CCB80}">
      <dsp:nvSpPr>
        <dsp:cNvPr id="0" name=""/>
        <dsp:cNvSpPr/>
      </dsp:nvSpPr>
      <dsp:spPr>
        <a:xfrm rot="5400000">
          <a:off x="5123235" y="-206400"/>
          <a:ext cx="1007276" cy="5295880"/>
        </a:xfrm>
        <a:prstGeom prst="round2Same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100000"/>
            </a:lnSpc>
            <a:spcBef>
              <a:spcPct val="0"/>
            </a:spcBef>
            <a:spcAft>
              <a:spcPct val="15000"/>
            </a:spcAft>
            <a:buChar char="•"/>
          </a:pPr>
          <a:r>
            <a:rPr lang="en-US" sz="2800" kern="1200" dirty="0"/>
            <a:t>Drivers’ age, Vehicle usage, Car type, Occupation</a:t>
          </a:r>
        </a:p>
      </dsp:txBody>
      <dsp:txXfrm rot="-5400000">
        <a:off x="2978934" y="1987072"/>
        <a:ext cx="5246709" cy="908934"/>
      </dsp:txXfrm>
    </dsp:sp>
    <dsp:sp modelId="{E7AA8C5A-1AD2-5045-9529-EECCB95BDED1}">
      <dsp:nvSpPr>
        <dsp:cNvPr id="0" name=""/>
        <dsp:cNvSpPr/>
      </dsp:nvSpPr>
      <dsp:spPr>
        <a:xfrm>
          <a:off x="0" y="1776139"/>
          <a:ext cx="2978933" cy="133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00000"/>
            </a:lnSpc>
            <a:spcBef>
              <a:spcPct val="0"/>
            </a:spcBef>
            <a:spcAft>
              <a:spcPct val="35000"/>
            </a:spcAft>
            <a:buNone/>
          </a:pPr>
          <a:r>
            <a:rPr lang="en-US" sz="2800" b="1" kern="1200" dirty="0"/>
            <a:t>Top Features</a:t>
          </a:r>
        </a:p>
      </dsp:txBody>
      <dsp:txXfrm>
        <a:off x="64964" y="1841103"/>
        <a:ext cx="2849005" cy="1200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2392" y="0"/>
          <a:ext cx="2451521" cy="65921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1700" y="19308"/>
        <a:ext cx="2412905" cy="620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75523-C1AC-8849-B6CD-1F937AE481CE}">
      <dsp:nvSpPr>
        <dsp:cNvPr id="0" name=""/>
        <dsp:cNvSpPr/>
      </dsp:nvSpPr>
      <dsp:spPr>
        <a:xfrm>
          <a:off x="123720" y="44967"/>
          <a:ext cx="2345181" cy="73416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PRELIMINARY  SOLUTION</a:t>
          </a:r>
        </a:p>
      </dsp:txBody>
      <dsp:txXfrm>
        <a:off x="145223" y="66470"/>
        <a:ext cx="2302175" cy="6911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223E1-F0E7-8E4F-9284-89F37DACAD57}">
      <dsp:nvSpPr>
        <dsp:cNvPr id="0" name=""/>
        <dsp:cNvSpPr/>
      </dsp:nvSpPr>
      <dsp:spPr>
        <a:xfrm>
          <a:off x="1341793" y="677"/>
          <a:ext cx="5494422" cy="835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DESCRIPTIVE</a:t>
          </a:r>
        </a:p>
      </dsp:txBody>
      <dsp:txXfrm>
        <a:off x="1366265" y="25149"/>
        <a:ext cx="5445478" cy="786584"/>
      </dsp:txXfrm>
    </dsp:sp>
    <dsp:sp modelId="{C852F991-5C75-9647-A27A-CCF168E942C7}">
      <dsp:nvSpPr>
        <dsp:cNvPr id="0" name=""/>
        <dsp:cNvSpPr/>
      </dsp:nvSpPr>
      <dsp:spPr>
        <a:xfrm>
          <a:off x="1347156" y="1023374"/>
          <a:ext cx="5483696" cy="8355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Exploratory Data Analysis</a:t>
          </a:r>
        </a:p>
      </dsp:txBody>
      <dsp:txXfrm>
        <a:off x="1371628" y="1047846"/>
        <a:ext cx="5434752" cy="786584"/>
      </dsp:txXfrm>
    </dsp:sp>
    <dsp:sp modelId="{2C9265EE-DB35-C64B-B2B3-DD766DAC1762}">
      <dsp:nvSpPr>
        <dsp:cNvPr id="0" name=""/>
        <dsp:cNvSpPr/>
      </dsp:nvSpPr>
      <dsp:spPr>
        <a:xfrm>
          <a:off x="6868"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Age</a:t>
          </a:r>
        </a:p>
      </dsp:txBody>
      <dsp:txXfrm>
        <a:off x="48301" y="2087504"/>
        <a:ext cx="1895871" cy="1331773"/>
      </dsp:txXfrm>
    </dsp:sp>
    <dsp:sp modelId="{1D6673D7-D467-414B-BD90-92E073A1F480}">
      <dsp:nvSpPr>
        <dsp:cNvPr id="0" name=""/>
        <dsp:cNvSpPr/>
      </dsp:nvSpPr>
      <dsp:spPr>
        <a:xfrm>
          <a:off x="2068713"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V. Usage</a:t>
          </a:r>
        </a:p>
      </dsp:txBody>
      <dsp:txXfrm>
        <a:off x="2110146" y="2087504"/>
        <a:ext cx="1895871" cy="1331773"/>
      </dsp:txXfrm>
    </dsp:sp>
    <dsp:sp modelId="{0CFE2D8F-30DB-6245-B1EF-E7154BD9B730}">
      <dsp:nvSpPr>
        <dsp:cNvPr id="0" name=""/>
        <dsp:cNvSpPr/>
      </dsp:nvSpPr>
      <dsp:spPr>
        <a:xfrm>
          <a:off x="4130557"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Car Type</a:t>
          </a:r>
        </a:p>
      </dsp:txBody>
      <dsp:txXfrm>
        <a:off x="4171990" y="2087504"/>
        <a:ext cx="1895871" cy="1331773"/>
      </dsp:txXfrm>
    </dsp:sp>
    <dsp:sp modelId="{ECD5F74B-B0A4-3C47-8CFD-58F0EC6F51F5}">
      <dsp:nvSpPr>
        <dsp:cNvPr id="0" name=""/>
        <dsp:cNvSpPr/>
      </dsp:nvSpPr>
      <dsp:spPr>
        <a:xfrm>
          <a:off x="6192402" y="2046071"/>
          <a:ext cx="1978737" cy="141463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Occupation</a:t>
          </a:r>
        </a:p>
      </dsp:txBody>
      <dsp:txXfrm>
        <a:off x="6233835" y="2087504"/>
        <a:ext cx="1895871" cy="13317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E1479-1B4C-5447-8C00-BF2F3BA3AC59}">
      <dsp:nvSpPr>
        <dsp:cNvPr id="0" name=""/>
        <dsp:cNvSpPr/>
      </dsp:nvSpPr>
      <dsp:spPr>
        <a:xfrm>
          <a:off x="1452" y="0"/>
          <a:ext cx="2971559" cy="35333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t>AGE</a:t>
          </a:r>
        </a:p>
        <a:p>
          <a:pPr marL="0" lvl="0" indent="0" algn="l" defTabSz="1422400">
            <a:lnSpc>
              <a:spcPct val="90000"/>
            </a:lnSpc>
            <a:spcBef>
              <a:spcPct val="0"/>
            </a:spcBef>
            <a:spcAft>
              <a:spcPct val="35000"/>
            </a:spcAft>
            <a:buNone/>
          </a:pPr>
          <a:r>
            <a:rPr lang="en-US" sz="3200" b="1" kern="1200" dirty="0"/>
            <a:t>Middle age group filled most accident claims</a:t>
          </a:r>
        </a:p>
      </dsp:txBody>
      <dsp:txXfrm>
        <a:off x="88486" y="87034"/>
        <a:ext cx="2797491" cy="33592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E1479-1B4C-5447-8C00-BF2F3BA3AC59}">
      <dsp:nvSpPr>
        <dsp:cNvPr id="0" name=""/>
        <dsp:cNvSpPr/>
      </dsp:nvSpPr>
      <dsp:spPr>
        <a:xfrm>
          <a:off x="1628" y="0"/>
          <a:ext cx="3336775" cy="3495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t>OCCUPATION</a:t>
          </a:r>
        </a:p>
        <a:p>
          <a:pPr marL="0" lvl="0" indent="0" algn="l" defTabSz="1422400">
            <a:lnSpc>
              <a:spcPct val="90000"/>
            </a:lnSpc>
            <a:spcBef>
              <a:spcPct val="0"/>
            </a:spcBef>
            <a:spcAft>
              <a:spcPct val="35000"/>
            </a:spcAft>
            <a:buNone/>
          </a:pPr>
          <a:r>
            <a:rPr lang="en-US" sz="2800" b="1" kern="1200" dirty="0"/>
            <a:t>People with Blue collar and Clerical jobs claimed almost 50% of the total insurance</a:t>
          </a:r>
          <a:r>
            <a:rPr lang="en-US" sz="3200" b="1" kern="1200" dirty="0"/>
            <a:t> </a:t>
          </a:r>
          <a:r>
            <a:rPr lang="en-US" sz="2800" b="1" kern="1200" dirty="0"/>
            <a:t>claims</a:t>
          </a:r>
        </a:p>
      </dsp:txBody>
      <dsp:txXfrm>
        <a:off x="99359" y="97731"/>
        <a:ext cx="3141313" cy="32995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414AC-8F63-5646-970B-F39FF85662E0}" type="datetimeFigureOut">
              <a:rPr lang="en-US" smtClean="0"/>
              <a:t>5/29/21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509C1-3018-234B-BFCF-7850D1531910}" type="slidenum">
              <a:rPr lang="en-US" smtClean="0"/>
              <a:t>‹#›</a:t>
            </a:fld>
            <a:endParaRPr lang="en-US"/>
          </a:p>
        </p:txBody>
      </p:sp>
    </p:spTree>
    <p:extLst>
      <p:ext uri="{BB962C8B-B14F-4D97-AF65-F5344CB8AC3E}">
        <p14:creationId xmlns:p14="http://schemas.microsoft.com/office/powerpoint/2010/main" val="24769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2</a:t>
            </a:fld>
            <a:endParaRPr lang="en-US"/>
          </a:p>
        </p:txBody>
      </p:sp>
    </p:spTree>
    <p:extLst>
      <p:ext uri="{BB962C8B-B14F-4D97-AF65-F5344CB8AC3E}">
        <p14:creationId xmlns:p14="http://schemas.microsoft.com/office/powerpoint/2010/main" val="80579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11</a:t>
            </a:fld>
            <a:endParaRPr lang="en-US"/>
          </a:p>
        </p:txBody>
      </p:sp>
    </p:spTree>
    <p:extLst>
      <p:ext uri="{BB962C8B-B14F-4D97-AF65-F5344CB8AC3E}">
        <p14:creationId xmlns:p14="http://schemas.microsoft.com/office/powerpoint/2010/main" val="83587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12</a:t>
            </a:fld>
            <a:endParaRPr lang="en-US"/>
          </a:p>
        </p:txBody>
      </p:sp>
    </p:spTree>
    <p:extLst>
      <p:ext uri="{BB962C8B-B14F-4D97-AF65-F5344CB8AC3E}">
        <p14:creationId xmlns:p14="http://schemas.microsoft.com/office/powerpoint/2010/main" val="43416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13</a:t>
            </a:fld>
            <a:endParaRPr lang="en-US"/>
          </a:p>
        </p:txBody>
      </p:sp>
    </p:spTree>
    <p:extLst>
      <p:ext uri="{BB962C8B-B14F-4D97-AF65-F5344CB8AC3E}">
        <p14:creationId xmlns:p14="http://schemas.microsoft.com/office/powerpoint/2010/main" val="206538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14</a:t>
            </a:fld>
            <a:endParaRPr lang="en-US"/>
          </a:p>
        </p:txBody>
      </p:sp>
    </p:spTree>
    <p:extLst>
      <p:ext uri="{BB962C8B-B14F-4D97-AF65-F5344CB8AC3E}">
        <p14:creationId xmlns:p14="http://schemas.microsoft.com/office/powerpoint/2010/main" val="42043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15</a:t>
            </a:fld>
            <a:endParaRPr lang="en-US"/>
          </a:p>
        </p:txBody>
      </p:sp>
    </p:spTree>
    <p:extLst>
      <p:ext uri="{BB962C8B-B14F-4D97-AF65-F5344CB8AC3E}">
        <p14:creationId xmlns:p14="http://schemas.microsoft.com/office/powerpoint/2010/main" val="3642285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16</a:t>
            </a:fld>
            <a:endParaRPr lang="en-US"/>
          </a:p>
        </p:txBody>
      </p:sp>
    </p:spTree>
    <p:extLst>
      <p:ext uri="{BB962C8B-B14F-4D97-AF65-F5344CB8AC3E}">
        <p14:creationId xmlns:p14="http://schemas.microsoft.com/office/powerpoint/2010/main" val="129692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Due to aware of accidents, </a:t>
            </a:r>
            <a:r>
              <a:rPr lang="en-US" dirty="0"/>
              <a:t>Greystone Car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 car  Insurance startup  </a:t>
            </a:r>
            <a:r>
              <a:rPr lang="en-US" dirty="0"/>
              <a:t>looking for ways to keep car insurance claims to the minimum before it even goes into operation.</a:t>
            </a:r>
          </a:p>
          <a:p>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3</a:t>
            </a:fld>
            <a:endParaRPr lang="en-US"/>
          </a:p>
        </p:txBody>
      </p:sp>
    </p:spTree>
    <p:extLst>
      <p:ext uri="{BB962C8B-B14F-4D97-AF65-F5344CB8AC3E}">
        <p14:creationId xmlns:p14="http://schemas.microsoft.com/office/powerpoint/2010/main" val="34499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Kaggle</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4</a:t>
            </a:fld>
            <a:endParaRPr lang="en-US"/>
          </a:p>
        </p:txBody>
      </p:sp>
    </p:spTree>
    <p:extLst>
      <p:ext uri="{BB962C8B-B14F-4D97-AF65-F5344CB8AC3E}">
        <p14:creationId xmlns:p14="http://schemas.microsoft.com/office/powerpoint/2010/main" val="263333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take a look at the data </a:t>
            </a:r>
            <a:r>
              <a:rPr lang="en-US" dirty="0" err="1"/>
              <a:t>toroghly</a:t>
            </a:r>
            <a:r>
              <a:rPr lang="en-US" dirty="0"/>
              <a:t> to see what is causing what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5</a:t>
            </a:fld>
            <a:endParaRPr lang="en-US"/>
          </a:p>
        </p:txBody>
      </p:sp>
    </p:spTree>
    <p:extLst>
      <p:ext uri="{BB962C8B-B14F-4D97-AF65-F5344CB8AC3E}">
        <p14:creationId xmlns:p14="http://schemas.microsoft.com/office/powerpoint/2010/main" val="56969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6</a:t>
            </a:fld>
            <a:endParaRPr lang="en-US"/>
          </a:p>
        </p:txBody>
      </p:sp>
    </p:spTree>
    <p:extLst>
      <p:ext uri="{BB962C8B-B14F-4D97-AF65-F5344CB8AC3E}">
        <p14:creationId xmlns:p14="http://schemas.microsoft.com/office/powerpoint/2010/main" val="428529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7</a:t>
            </a:fld>
            <a:endParaRPr lang="en-US"/>
          </a:p>
        </p:txBody>
      </p:sp>
    </p:spTree>
    <p:extLst>
      <p:ext uri="{BB962C8B-B14F-4D97-AF65-F5344CB8AC3E}">
        <p14:creationId xmlns:p14="http://schemas.microsoft.com/office/powerpoint/2010/main" val="392879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 to take a look at the data </a:t>
            </a:r>
            <a:r>
              <a:rPr lang="en-US" dirty="0" err="1"/>
              <a:t>toroghly</a:t>
            </a:r>
            <a:r>
              <a:rPr lang="en-US" dirty="0"/>
              <a:t> to see what is causing what </a:t>
            </a: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8</a:t>
            </a:fld>
            <a:endParaRPr lang="en-US"/>
          </a:p>
        </p:txBody>
      </p:sp>
    </p:spTree>
    <p:extLst>
      <p:ext uri="{BB962C8B-B14F-4D97-AF65-F5344CB8AC3E}">
        <p14:creationId xmlns:p14="http://schemas.microsoft.com/office/powerpoint/2010/main" val="235388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a:solidFill>
                  <a:schemeClr val="tx1"/>
                </a:solidFill>
                <a:effectLst/>
                <a:latin typeface="+mn-lt"/>
                <a:ea typeface="+mn-ea"/>
                <a:cs typeface="+mn-cs"/>
              </a:rPr>
              <a:t>Hypothesis: If we get insights of where most claims are coming from and/ predict which customers are likely to get into accidents or make an accident claim, we could reduce the amount of claims by being selective in our insurance application process and also paying more attention and directing some special information and resources to our customers that are within this classified domain</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9</a:t>
            </a:fld>
            <a:endParaRPr lang="en-US"/>
          </a:p>
        </p:txBody>
      </p:sp>
    </p:spTree>
    <p:extLst>
      <p:ext uri="{BB962C8B-B14F-4D97-AF65-F5344CB8AC3E}">
        <p14:creationId xmlns:p14="http://schemas.microsoft.com/office/powerpoint/2010/main" val="135294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2929CB-21C4-A247-A266-35D1D4BDF442}" type="slidenum">
              <a:rPr lang="en-US" smtClean="0"/>
              <a:t>10</a:t>
            </a:fld>
            <a:endParaRPr lang="en-US"/>
          </a:p>
        </p:txBody>
      </p:sp>
    </p:spTree>
    <p:extLst>
      <p:ext uri="{BB962C8B-B14F-4D97-AF65-F5344CB8AC3E}">
        <p14:creationId xmlns:p14="http://schemas.microsoft.com/office/powerpoint/2010/main" val="63380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5/29/21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802"/>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5/29/21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ublic.tableau.com/views/CarInsuranceclaim-25_4_21/DetailAnalysisandStoryLayou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3.xml"/><Relationship Id="rId13" Type="http://schemas.openxmlformats.org/officeDocument/2006/relationships/diagramColors" Target="../diagrams/colors14.xml"/><Relationship Id="rId1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diagramQuickStyle" Target="../diagrams/quickStyle13.xml"/><Relationship Id="rId12" Type="http://schemas.openxmlformats.org/officeDocument/2006/relationships/diagramQuickStyle" Target="../diagrams/quickStyle14.xml"/><Relationship Id="rId1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9.svg"/><Relationship Id="rId20"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diagramLayout" Target="../diagrams/layout13.xml"/><Relationship Id="rId11" Type="http://schemas.openxmlformats.org/officeDocument/2006/relationships/diagramLayout" Target="../diagrams/layout14.xml"/><Relationship Id="rId5" Type="http://schemas.openxmlformats.org/officeDocument/2006/relationships/diagramData" Target="../diagrams/data13.xml"/><Relationship Id="rId15" Type="http://schemas.openxmlformats.org/officeDocument/2006/relationships/image" Target="../media/image8.png"/><Relationship Id="rId10" Type="http://schemas.openxmlformats.org/officeDocument/2006/relationships/diagramData" Target="../diagrams/data14.xml"/><Relationship Id="rId19" Type="http://schemas.openxmlformats.org/officeDocument/2006/relationships/image" Target="../media/image12.png"/><Relationship Id="rId4" Type="http://schemas.openxmlformats.org/officeDocument/2006/relationships/image" Target="../media/image4.svg"/><Relationship Id="rId9" Type="http://schemas.microsoft.com/office/2007/relationships/diagramDrawing" Target="../diagrams/drawing13.xml"/><Relationship Id="rId14" Type="http://schemas.microsoft.com/office/2007/relationships/diagramDrawing" Target="../diagrams/drawing1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5.xml"/><Relationship Id="rId13" Type="http://schemas.openxmlformats.org/officeDocument/2006/relationships/diagramColors" Target="../diagrams/colors16.xml"/><Relationship Id="rId3" Type="http://schemas.openxmlformats.org/officeDocument/2006/relationships/image" Target="../media/image3.png"/><Relationship Id="rId7" Type="http://schemas.openxmlformats.org/officeDocument/2006/relationships/diagramQuickStyle" Target="../diagrams/quickStyle15.xml"/><Relationship Id="rId12" Type="http://schemas.openxmlformats.org/officeDocument/2006/relationships/diagramQuickStyle" Target="../diagrams/quickStyle1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5.xml"/><Relationship Id="rId11" Type="http://schemas.openxmlformats.org/officeDocument/2006/relationships/diagramLayout" Target="../diagrams/layout16.xml"/><Relationship Id="rId5" Type="http://schemas.openxmlformats.org/officeDocument/2006/relationships/diagramData" Target="../diagrams/data15.xml"/><Relationship Id="rId10" Type="http://schemas.openxmlformats.org/officeDocument/2006/relationships/diagramData" Target="../diagrams/data16.xml"/><Relationship Id="rId4" Type="http://schemas.openxmlformats.org/officeDocument/2006/relationships/image" Target="../media/image4.svg"/><Relationship Id="rId9" Type="http://schemas.microsoft.com/office/2007/relationships/diagramDrawing" Target="../diagrams/drawing15.xml"/><Relationship Id="rId14" Type="http://schemas.microsoft.com/office/2007/relationships/diagramDrawing" Target="../diagrams/drawing16.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7.xml"/><Relationship Id="rId13" Type="http://schemas.openxmlformats.org/officeDocument/2006/relationships/diagramColors" Target="../diagrams/colors18.xml"/><Relationship Id="rId3" Type="http://schemas.openxmlformats.org/officeDocument/2006/relationships/image" Target="../media/image3.png"/><Relationship Id="rId7" Type="http://schemas.openxmlformats.org/officeDocument/2006/relationships/diagramQuickStyle" Target="../diagrams/quickStyle17.xml"/><Relationship Id="rId12" Type="http://schemas.openxmlformats.org/officeDocument/2006/relationships/diagramQuickStyle" Target="../diagrams/quickStyle1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7.xml"/><Relationship Id="rId11" Type="http://schemas.openxmlformats.org/officeDocument/2006/relationships/diagramLayout" Target="../diagrams/layout18.xml"/><Relationship Id="rId5" Type="http://schemas.openxmlformats.org/officeDocument/2006/relationships/diagramData" Target="../diagrams/data17.xml"/><Relationship Id="rId10" Type="http://schemas.openxmlformats.org/officeDocument/2006/relationships/diagramData" Target="../diagrams/data18.xml"/><Relationship Id="rId4" Type="http://schemas.openxmlformats.org/officeDocument/2006/relationships/image" Target="../media/image4.svg"/><Relationship Id="rId9" Type="http://schemas.microsoft.com/office/2007/relationships/diagramDrawing" Target="../diagrams/drawing17.xml"/><Relationship Id="rId14" Type="http://schemas.microsoft.com/office/2007/relationships/diagramDrawing" Target="../diagrams/drawing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image" Target="../media/image4.svg"/><Relationship Id="rId9" Type="http://schemas.microsoft.com/office/2007/relationships/diagramDrawing" Target="../diagrams/drawing2.xml"/><Relationship Id="rId14" Type="http://schemas.microsoft.com/office/2007/relationships/diagramDrawing" Target="../diagrams/drawing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3.pn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openxmlformats.org/officeDocument/2006/relationships/image" Target="../media/image4.svg"/><Relationship Id="rId9" Type="http://schemas.microsoft.com/office/2007/relationships/diagramDrawing" Target="../diagrams/drawing4.xml"/><Relationship Id="rId14" Type="http://schemas.microsoft.com/office/2007/relationships/diagramDrawing" Target="../diagrams/drawing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diagramColors" Target="../diagrams/colors7.xml"/><Relationship Id="rId3" Type="http://schemas.openxmlformats.org/officeDocument/2006/relationships/image" Target="../media/image3.png"/><Relationship Id="rId7" Type="http://schemas.openxmlformats.org/officeDocument/2006/relationships/diagramQuickStyle" Target="../diagrams/quickStyle6.xml"/><Relationship Id="rId12" Type="http://schemas.openxmlformats.org/officeDocument/2006/relationships/diagramQuickStyle" Target="../diagrams/quickStyle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6.xml"/><Relationship Id="rId11" Type="http://schemas.openxmlformats.org/officeDocument/2006/relationships/diagramLayout" Target="../diagrams/layout7.xml"/><Relationship Id="rId5" Type="http://schemas.openxmlformats.org/officeDocument/2006/relationships/diagramData" Target="../diagrams/data6.xml"/><Relationship Id="rId10" Type="http://schemas.openxmlformats.org/officeDocument/2006/relationships/diagramData" Target="../diagrams/data7.xml"/><Relationship Id="rId4" Type="http://schemas.openxmlformats.org/officeDocument/2006/relationships/image" Target="../media/image4.svg"/><Relationship Id="rId9" Type="http://schemas.microsoft.com/office/2007/relationships/diagramDrawing" Target="../diagrams/drawing6.xml"/><Relationship Id="rId14" Type="http://schemas.microsoft.com/office/2007/relationships/diagramDrawing" Target="../diagrams/drawing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3.png"/><Relationship Id="rId7" Type="http://schemas.openxmlformats.org/officeDocument/2006/relationships/diagramData" Target="../diagrams/data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11" Type="http://schemas.microsoft.com/office/2007/relationships/diagramDrawing" Target="../diagrams/drawing8.xml"/><Relationship Id="rId5" Type="http://schemas.openxmlformats.org/officeDocument/2006/relationships/image" Target="../media/image5.png"/><Relationship Id="rId10" Type="http://schemas.openxmlformats.org/officeDocument/2006/relationships/diagramColors" Target="../diagrams/colors8.xml"/><Relationship Id="rId4" Type="http://schemas.openxmlformats.org/officeDocument/2006/relationships/image" Target="../media/image4.svg"/><Relationship Id="rId9"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png"/><Relationship Id="rId7" Type="http://schemas.openxmlformats.org/officeDocument/2006/relationships/diagramQuickStyle" Target="../diagrams/quickStyle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10" Type="http://schemas.openxmlformats.org/officeDocument/2006/relationships/image" Target="../media/image7.png"/><Relationship Id="rId4" Type="http://schemas.openxmlformats.org/officeDocument/2006/relationships/image" Target="../media/image4.svg"/><Relationship Id="rId9" Type="http://schemas.microsoft.com/office/2007/relationships/diagramDrawing" Target="../diagrams/drawing9.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0.xml"/><Relationship Id="rId13" Type="http://schemas.openxmlformats.org/officeDocument/2006/relationships/diagramColors" Target="../diagrams/colors11.xml"/><Relationship Id="rId3" Type="http://schemas.openxmlformats.org/officeDocument/2006/relationships/image" Target="../media/image3.png"/><Relationship Id="rId7" Type="http://schemas.openxmlformats.org/officeDocument/2006/relationships/diagramQuickStyle" Target="../diagrams/quickStyle10.xml"/><Relationship Id="rId12" Type="http://schemas.openxmlformats.org/officeDocument/2006/relationships/diagramQuickStyle" Target="../diagrams/quickStyle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0.xml"/><Relationship Id="rId11" Type="http://schemas.openxmlformats.org/officeDocument/2006/relationships/diagramLayout" Target="../diagrams/layout11.xml"/><Relationship Id="rId5" Type="http://schemas.openxmlformats.org/officeDocument/2006/relationships/diagramData" Target="../diagrams/data10.xml"/><Relationship Id="rId10" Type="http://schemas.openxmlformats.org/officeDocument/2006/relationships/diagramData" Target="../diagrams/data11.xml"/><Relationship Id="rId4" Type="http://schemas.openxmlformats.org/officeDocument/2006/relationships/image" Target="../media/image4.svg"/><Relationship Id="rId9" Type="http://schemas.microsoft.com/office/2007/relationships/diagramDrawing" Target="../diagrams/drawing10.xml"/><Relationship Id="rId14" Type="http://schemas.microsoft.com/office/2007/relationships/diagramDrawing" Target="../diagrams/drawing1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3.png"/><Relationship Id="rId7" Type="http://schemas.openxmlformats.org/officeDocument/2006/relationships/diagramQuickStyle" Target="../diagrams/quickStyle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4.svg"/><Relationship Id="rId9" Type="http://schemas.microsoft.com/office/2007/relationships/diagramDrawing" Target="../diagrams/drawin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slide1">
            <a:extLst>
              <a:ext uri="{FF2B5EF4-FFF2-40B4-BE49-F238E27FC236}">
                <a16:creationId xmlns:a16="http://schemas.microsoft.com/office/drawing/2014/main" id="{A9F6C031-DD1E-4F8B-92E8-17DE68F01D93}"/>
              </a:ext>
            </a:extLst>
          </p:cNvPr>
          <p:cNvSpPr>
            <a:spLocks noGrp="1"/>
          </p:cNvSpPr>
          <p:nvPr>
            <p:ph type="ctrTitle"/>
          </p:nvPr>
        </p:nvSpPr>
        <p:spPr>
          <a:xfrm>
            <a:off x="795342" y="1357766"/>
            <a:ext cx="4322204" cy="3541334"/>
          </a:xfrm>
        </p:spPr>
        <p:txBody>
          <a:bodyPr>
            <a:normAutofit/>
          </a:bodyPr>
          <a:lstStyle/>
          <a:p>
            <a:pPr algn="l"/>
            <a:r>
              <a:rPr lang="en-US" sz="5400" dirty="0">
                <a:solidFill>
                  <a:schemeClr val="bg2"/>
                </a:solidFill>
                <a:hlinkClick r:id="rId2">
                  <a:extLst>
                    <a:ext uri="{A12FA001-AC4F-418D-AE19-62706E023703}">
                      <ahyp:hlinkClr xmlns:ahyp="http://schemas.microsoft.com/office/drawing/2018/hyperlinkcolor" val="tx"/>
                    </a:ext>
                  </a:extLst>
                </a:hlinkClick>
              </a:rPr>
              <a:t>Car Insurance Claims</a:t>
            </a:r>
            <a:endParaRPr lang="en-us" sz="5400" dirty="0">
              <a:solidFill>
                <a:schemeClr val="bg2"/>
              </a:solidFill>
              <a:hlinkClick r:id="rId2">
                <a:extLst>
                  <a:ext uri="{A12FA001-AC4F-418D-AE19-62706E023703}">
                    <ahyp:hlinkClr xmlns:ahyp="http://schemas.microsoft.com/office/drawing/2018/hyperlinkcolor" val="tx"/>
                  </a:ext>
                </a:extLst>
              </a:hlinkClick>
            </a:endParaRPr>
          </a:p>
        </p:txBody>
      </p:sp>
      <p:sp>
        <p:nvSpPr>
          <p:cNvPr id="3" name="slide1">
            <a:extLst>
              <a:ext uri="{FF2B5EF4-FFF2-40B4-BE49-F238E27FC236}">
                <a16:creationId xmlns:a16="http://schemas.microsoft.com/office/drawing/2014/main" id="{15426B37-106F-470C-80F5-CD64ACE37D62}"/>
              </a:ext>
            </a:extLst>
          </p:cNvPr>
          <p:cNvSpPr>
            <a:spLocks noGrp="1"/>
          </p:cNvSpPr>
          <p:nvPr>
            <p:ph type="subTitle" idx="1"/>
          </p:nvPr>
        </p:nvSpPr>
        <p:spPr>
          <a:xfrm>
            <a:off x="792599" y="5301530"/>
            <a:ext cx="3493154" cy="1080982"/>
          </a:xfrm>
        </p:spPr>
        <p:txBody>
          <a:bodyPr anchor="t">
            <a:normAutofit/>
          </a:bodyPr>
          <a:lstStyle/>
          <a:p>
            <a:pPr algn="r"/>
            <a:r>
              <a:rPr lang="en-US" sz="2000">
                <a:solidFill>
                  <a:schemeClr val="tx1">
                    <a:lumMod val="95000"/>
                    <a:lumOff val="5000"/>
                  </a:schemeClr>
                </a:solidFill>
              </a:rPr>
              <a:t>Bernard Opoku</a:t>
            </a:r>
          </a:p>
        </p:txBody>
      </p:sp>
      <p:pic>
        <p:nvPicPr>
          <p:cNvPr id="5" name="Picture 4" descr="Toy cars lined up in a row on floor">
            <a:extLst>
              <a:ext uri="{FF2B5EF4-FFF2-40B4-BE49-F238E27FC236}">
                <a16:creationId xmlns:a16="http://schemas.microsoft.com/office/drawing/2014/main" id="{D446674F-8194-4619-BCDD-6E24ABA572DB}"/>
              </a:ext>
            </a:extLst>
          </p:cNvPr>
          <p:cNvPicPr>
            <a:picLocks noChangeAspect="1"/>
          </p:cNvPicPr>
          <p:nvPr/>
        </p:nvPicPr>
        <p:blipFill rotWithShape="1">
          <a:blip r:embed="rId3"/>
          <a:srcRect t="15413"/>
          <a:stretch/>
        </p:blipFill>
        <p:spPr>
          <a:xfrm>
            <a:off x="6095999" y="2182510"/>
            <a:ext cx="5297425" cy="2979821"/>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2" name="Diagram 1">
            <a:extLst>
              <a:ext uri="{FF2B5EF4-FFF2-40B4-BE49-F238E27FC236}">
                <a16:creationId xmlns:a16="http://schemas.microsoft.com/office/drawing/2014/main" id="{59BD8EE6-0B06-0849-8A77-10906D894E5B}"/>
              </a:ext>
            </a:extLst>
          </p:cNvPr>
          <p:cNvGraphicFramePr/>
          <p:nvPr>
            <p:extLst>
              <p:ext uri="{D42A27DB-BD31-4B8C-83A1-F6EECF244321}">
                <p14:modId xmlns:p14="http://schemas.microsoft.com/office/powerpoint/2010/main" val="2134018463"/>
              </p:ext>
            </p:extLst>
          </p:nvPr>
        </p:nvGraphicFramePr>
        <p:xfrm>
          <a:off x="2219533" y="1523757"/>
          <a:ext cx="8052987" cy="41987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a:extLst>
              <a:ext uri="{FF2B5EF4-FFF2-40B4-BE49-F238E27FC236}">
                <a16:creationId xmlns:a16="http://schemas.microsoft.com/office/drawing/2014/main" id="{FC9C7B00-0B6A-4047-AC6D-5BD35D4A4B5D}"/>
              </a:ext>
            </a:extLst>
          </p:cNvPr>
          <p:cNvGraphicFramePr/>
          <p:nvPr>
            <p:extLst>
              <p:ext uri="{D42A27DB-BD31-4B8C-83A1-F6EECF244321}">
                <p14:modId xmlns:p14="http://schemas.microsoft.com/office/powerpoint/2010/main" val="3982673744"/>
              </p:ext>
            </p:extLst>
          </p:nvPr>
        </p:nvGraphicFramePr>
        <p:xfrm>
          <a:off x="2138833" y="156626"/>
          <a:ext cx="2379637" cy="96089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7" name="Graphic 6" descr="Car outline">
            <a:extLst>
              <a:ext uri="{FF2B5EF4-FFF2-40B4-BE49-F238E27FC236}">
                <a16:creationId xmlns:a16="http://schemas.microsoft.com/office/drawing/2014/main" id="{C27103FE-D635-E14A-ADE2-78C4DB3ED85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42446" y="1976120"/>
            <a:ext cx="808754" cy="808754"/>
          </a:xfrm>
          <a:prstGeom prst="rect">
            <a:avLst/>
          </a:prstGeom>
        </p:spPr>
      </p:pic>
      <p:pic>
        <p:nvPicPr>
          <p:cNvPr id="10" name="Graphic 9" descr="Family with two children outline">
            <a:extLst>
              <a:ext uri="{FF2B5EF4-FFF2-40B4-BE49-F238E27FC236}">
                <a16:creationId xmlns:a16="http://schemas.microsoft.com/office/drawing/2014/main" id="{61DA559E-A3E5-CC48-B70B-B5573CC6264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58576" y="3191111"/>
            <a:ext cx="835890" cy="835890"/>
          </a:xfrm>
          <a:prstGeom prst="rect">
            <a:avLst/>
          </a:prstGeom>
        </p:spPr>
      </p:pic>
      <p:pic>
        <p:nvPicPr>
          <p:cNvPr id="12" name="Graphic 11" descr="Briefcase outline">
            <a:extLst>
              <a:ext uri="{FF2B5EF4-FFF2-40B4-BE49-F238E27FC236}">
                <a16:creationId xmlns:a16="http://schemas.microsoft.com/office/drawing/2014/main" id="{51081E1A-ADBD-7548-9533-FEF300B24F2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80214" y="4455403"/>
            <a:ext cx="808754" cy="808754"/>
          </a:xfrm>
          <a:prstGeom prst="rect">
            <a:avLst/>
          </a:prstGeom>
        </p:spPr>
      </p:pic>
    </p:spTree>
    <p:extLst>
      <p:ext uri="{BB962C8B-B14F-4D97-AF65-F5344CB8AC3E}">
        <p14:creationId xmlns:p14="http://schemas.microsoft.com/office/powerpoint/2010/main" val="190798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3" name="Diagram 2">
            <a:extLst>
              <a:ext uri="{FF2B5EF4-FFF2-40B4-BE49-F238E27FC236}">
                <a16:creationId xmlns:a16="http://schemas.microsoft.com/office/drawing/2014/main" id="{3453CFAA-4C97-4D43-A285-BCB310EE7352}"/>
              </a:ext>
            </a:extLst>
          </p:cNvPr>
          <p:cNvGraphicFramePr/>
          <p:nvPr>
            <p:extLst>
              <p:ext uri="{D42A27DB-BD31-4B8C-83A1-F6EECF244321}">
                <p14:modId xmlns:p14="http://schemas.microsoft.com/office/powerpoint/2010/main" val="39438401"/>
              </p:ext>
            </p:extLst>
          </p:nvPr>
        </p:nvGraphicFramePr>
        <p:xfrm>
          <a:off x="2427903" y="1444774"/>
          <a:ext cx="7102421" cy="39684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8" name="Diagram 7">
            <a:extLst>
              <a:ext uri="{FF2B5EF4-FFF2-40B4-BE49-F238E27FC236}">
                <a16:creationId xmlns:a16="http://schemas.microsoft.com/office/drawing/2014/main" id="{69C3CFAF-48CF-AD4D-AE76-A595B7D67D32}"/>
              </a:ext>
            </a:extLst>
          </p:cNvPr>
          <p:cNvGraphicFramePr/>
          <p:nvPr/>
        </p:nvGraphicFramePr>
        <p:xfrm>
          <a:off x="1983177" y="274234"/>
          <a:ext cx="2771703" cy="9659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23883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8" name="Diagram 7">
            <a:extLst>
              <a:ext uri="{FF2B5EF4-FFF2-40B4-BE49-F238E27FC236}">
                <a16:creationId xmlns:a16="http://schemas.microsoft.com/office/drawing/2014/main" id="{69C3CFAF-48CF-AD4D-AE76-A595B7D67D32}"/>
              </a:ext>
            </a:extLst>
          </p:cNvPr>
          <p:cNvGraphicFramePr/>
          <p:nvPr>
            <p:extLst>
              <p:ext uri="{D42A27DB-BD31-4B8C-83A1-F6EECF244321}">
                <p14:modId xmlns:p14="http://schemas.microsoft.com/office/powerpoint/2010/main" val="532740654"/>
              </p:ext>
            </p:extLst>
          </p:nvPr>
        </p:nvGraphicFramePr>
        <p:xfrm>
          <a:off x="1983177" y="274234"/>
          <a:ext cx="2771703" cy="9659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6" name="Diagram 5">
            <a:extLst>
              <a:ext uri="{FF2B5EF4-FFF2-40B4-BE49-F238E27FC236}">
                <a16:creationId xmlns:a16="http://schemas.microsoft.com/office/drawing/2014/main" id="{707CE204-9D54-0A42-B2D0-D1306CCD490F}"/>
              </a:ext>
            </a:extLst>
          </p:cNvPr>
          <p:cNvGraphicFramePr/>
          <p:nvPr>
            <p:extLst>
              <p:ext uri="{D42A27DB-BD31-4B8C-83A1-F6EECF244321}">
                <p14:modId xmlns:p14="http://schemas.microsoft.com/office/powerpoint/2010/main" val="820563767"/>
              </p:ext>
            </p:extLst>
          </p:nvPr>
        </p:nvGraphicFramePr>
        <p:xfrm>
          <a:off x="2840736" y="1076960"/>
          <a:ext cx="7199376" cy="270196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24086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3652174" y="2875919"/>
            <a:ext cx="5494794" cy="707886"/>
          </a:xfrm>
          <a:prstGeom prst="rect">
            <a:avLst/>
          </a:prstGeom>
          <a:noFill/>
        </p:spPr>
        <p:txBody>
          <a:bodyPr wrap="square" rtlCol="0">
            <a:spAutoFit/>
          </a:bodyPr>
          <a:lstStyle/>
          <a:p>
            <a:pPr algn="ctr"/>
            <a:r>
              <a:rPr lang="en-US" sz="4000" b="1" dirty="0"/>
              <a:t>THANKT YOU</a:t>
            </a:r>
          </a:p>
        </p:txBody>
      </p:sp>
    </p:spTree>
    <p:extLst>
      <p:ext uri="{BB962C8B-B14F-4D97-AF65-F5344CB8AC3E}">
        <p14:creationId xmlns:p14="http://schemas.microsoft.com/office/powerpoint/2010/main" val="341077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4458660" y="39196"/>
            <a:ext cx="2747397" cy="707886"/>
          </a:xfrm>
          <a:prstGeom prst="rect">
            <a:avLst/>
          </a:prstGeom>
          <a:noFill/>
        </p:spPr>
        <p:txBody>
          <a:bodyPr wrap="square" rtlCol="0">
            <a:spAutoFit/>
          </a:bodyPr>
          <a:lstStyle/>
          <a:p>
            <a:pPr algn="ctr"/>
            <a:r>
              <a:rPr lang="en-US" sz="4000" b="1" dirty="0"/>
              <a:t>Appendix</a:t>
            </a:r>
          </a:p>
        </p:txBody>
      </p:sp>
    </p:spTree>
    <p:extLst>
      <p:ext uri="{BB962C8B-B14F-4D97-AF65-F5344CB8AC3E}">
        <p14:creationId xmlns:p14="http://schemas.microsoft.com/office/powerpoint/2010/main" val="35927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4458660" y="39196"/>
            <a:ext cx="2747397" cy="707886"/>
          </a:xfrm>
          <a:prstGeom prst="rect">
            <a:avLst/>
          </a:prstGeom>
          <a:noFill/>
        </p:spPr>
        <p:txBody>
          <a:bodyPr wrap="square" rtlCol="0">
            <a:spAutoFit/>
          </a:bodyPr>
          <a:lstStyle/>
          <a:p>
            <a:pPr algn="ctr"/>
            <a:r>
              <a:rPr lang="en-US" sz="4000" b="1" dirty="0"/>
              <a:t>Appendix</a:t>
            </a:r>
          </a:p>
        </p:txBody>
      </p:sp>
      <p:pic>
        <p:nvPicPr>
          <p:cNvPr id="6" name="Picture 5" descr="Chart, bar chart&#10;&#10;Description automatically generated">
            <a:extLst>
              <a:ext uri="{FF2B5EF4-FFF2-40B4-BE49-F238E27FC236}">
                <a16:creationId xmlns:a16="http://schemas.microsoft.com/office/drawing/2014/main" id="{3BF3B0A1-D758-4D4F-AD57-2B30341A7E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735" y="1227033"/>
            <a:ext cx="7231151" cy="4201055"/>
          </a:xfrm>
          <a:prstGeom prst="rect">
            <a:avLst/>
          </a:prstGeom>
        </p:spPr>
      </p:pic>
    </p:spTree>
    <p:extLst>
      <p:ext uri="{BB962C8B-B14F-4D97-AF65-F5344CB8AC3E}">
        <p14:creationId xmlns:p14="http://schemas.microsoft.com/office/powerpoint/2010/main" val="183472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sp>
        <p:nvSpPr>
          <p:cNvPr id="2" name="TextBox 1">
            <a:extLst>
              <a:ext uri="{FF2B5EF4-FFF2-40B4-BE49-F238E27FC236}">
                <a16:creationId xmlns:a16="http://schemas.microsoft.com/office/drawing/2014/main" id="{A13A09DD-A464-B64C-B41C-0D15C2F0036A}"/>
              </a:ext>
            </a:extLst>
          </p:cNvPr>
          <p:cNvSpPr txBox="1"/>
          <p:nvPr/>
        </p:nvSpPr>
        <p:spPr>
          <a:xfrm>
            <a:off x="4458660" y="39196"/>
            <a:ext cx="2747397" cy="707886"/>
          </a:xfrm>
          <a:prstGeom prst="rect">
            <a:avLst/>
          </a:prstGeom>
          <a:noFill/>
        </p:spPr>
        <p:txBody>
          <a:bodyPr wrap="square" rtlCol="0">
            <a:spAutoFit/>
          </a:bodyPr>
          <a:lstStyle/>
          <a:p>
            <a:pPr algn="ctr"/>
            <a:r>
              <a:rPr lang="en-US" sz="4000" b="1" dirty="0"/>
              <a:t>Appendix</a:t>
            </a:r>
          </a:p>
        </p:txBody>
      </p:sp>
      <p:pic>
        <p:nvPicPr>
          <p:cNvPr id="4" name="Picture 3" descr="Chart, histogram&#10;&#10;Description automatically generated">
            <a:extLst>
              <a:ext uri="{FF2B5EF4-FFF2-40B4-BE49-F238E27FC236}">
                <a16:creationId xmlns:a16="http://schemas.microsoft.com/office/drawing/2014/main" id="{1A25D26E-4D2E-BD4D-AFA1-68104E63D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6612" y="747082"/>
            <a:ext cx="7995727" cy="4724710"/>
          </a:xfrm>
          <a:prstGeom prst="rect">
            <a:avLst/>
          </a:prstGeom>
        </p:spPr>
      </p:pic>
    </p:spTree>
    <p:extLst>
      <p:ext uri="{BB962C8B-B14F-4D97-AF65-F5344CB8AC3E}">
        <p14:creationId xmlns:p14="http://schemas.microsoft.com/office/powerpoint/2010/main" val="399033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4802"/>
          </a:blip>
          <a:srcRect/>
          <a:tile tx="0" ty="0" sx="100000" sy="100000" flip="none" algn="tl"/>
        </a:blip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920F4061-3840-4A00-A5E2-288217D74347}"/>
              </a:ext>
            </a:extLst>
          </p:cNvPr>
          <p:cNvGraphicFramePr>
            <a:graphicFrameLocks noGrp="1"/>
          </p:cNvGraphicFramePr>
          <p:nvPr>
            <p:ph idx="1"/>
            <p:extLst>
              <p:ext uri="{D42A27DB-BD31-4B8C-83A1-F6EECF244321}">
                <p14:modId xmlns:p14="http://schemas.microsoft.com/office/powerpoint/2010/main" val="1162549519"/>
              </p:ext>
            </p:extLst>
          </p:nvPr>
        </p:nvGraphicFramePr>
        <p:xfrm>
          <a:off x="1136428" y="1048472"/>
          <a:ext cx="6467867"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6C989A5A-27BF-A848-9C69-09345EED4E8F}"/>
              </a:ext>
            </a:extLst>
          </p:cNvPr>
          <p:cNvSpPr txBox="1"/>
          <p:nvPr/>
        </p:nvSpPr>
        <p:spPr>
          <a:xfrm>
            <a:off x="9985486" y="3105833"/>
            <a:ext cx="914400" cy="646331"/>
          </a:xfrm>
          <a:prstGeom prst="rect">
            <a:avLst/>
          </a:prstGeom>
          <a:noFill/>
        </p:spPr>
        <p:txBody>
          <a:bodyPr wrap="square" rtlCol="0">
            <a:spAutoFit/>
          </a:bodyPr>
          <a:lstStyle/>
          <a:p>
            <a:r>
              <a:rPr lang="en-US" sz="1200" b="1" dirty="0"/>
              <a:t>Greyscale</a:t>
            </a:r>
          </a:p>
          <a:p>
            <a:r>
              <a:rPr lang="en-US" sz="1200" b="1" dirty="0"/>
              <a:t>Insurance</a:t>
            </a:r>
          </a:p>
          <a:p>
            <a:r>
              <a:rPr lang="en-US" sz="1200" b="1" dirty="0"/>
              <a:t>Co.</a:t>
            </a:r>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18158" y="2971798"/>
            <a:ext cx="914400" cy="914400"/>
          </a:xfrm>
          <a:prstGeom prst="rect">
            <a:avLst/>
          </a:prstGeom>
        </p:spPr>
      </p:pic>
      <p:grpSp>
        <p:nvGrpSpPr>
          <p:cNvPr id="25" name="Group 24">
            <a:extLst>
              <a:ext uri="{FF2B5EF4-FFF2-40B4-BE49-F238E27FC236}">
                <a16:creationId xmlns:a16="http://schemas.microsoft.com/office/drawing/2014/main" id="{743EC8D4-7503-624B-928A-BF2BA221210A}"/>
              </a:ext>
            </a:extLst>
          </p:cNvPr>
          <p:cNvGrpSpPr/>
          <p:nvPr/>
        </p:nvGrpSpPr>
        <p:grpSpPr>
          <a:xfrm>
            <a:off x="1136429" y="4749856"/>
            <a:ext cx="6467866" cy="1156008"/>
            <a:chOff x="0" y="2545228"/>
            <a:chExt cx="6467866" cy="1156008"/>
          </a:xfrm>
        </p:grpSpPr>
        <p:sp>
          <p:nvSpPr>
            <p:cNvPr id="26" name="Rectangle 25">
              <a:extLst>
                <a:ext uri="{FF2B5EF4-FFF2-40B4-BE49-F238E27FC236}">
                  <a16:creationId xmlns:a16="http://schemas.microsoft.com/office/drawing/2014/main" id="{5342926F-09F8-834D-A7CC-7B74A12F6FA8}"/>
                </a:ext>
              </a:extLst>
            </p:cNvPr>
            <p:cNvSpPr/>
            <p:nvPr/>
          </p:nvSpPr>
          <p:spPr>
            <a:xfrm>
              <a:off x="0" y="2575469"/>
              <a:ext cx="6467866" cy="874125"/>
            </a:xfrm>
            <a:prstGeom prst="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F114B2E4-CA7A-C542-826E-519CF5D0EBB6}"/>
                </a:ext>
              </a:extLst>
            </p:cNvPr>
            <p:cNvSpPr txBox="1"/>
            <p:nvPr/>
          </p:nvSpPr>
          <p:spPr>
            <a:xfrm>
              <a:off x="0" y="2545228"/>
              <a:ext cx="6467866" cy="11560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01978" tIns="312420" rIns="501978" bIns="106680" numCol="1" spcCol="1270" anchor="t" anchorCtr="0">
              <a:noAutofit/>
            </a:bodyPr>
            <a:lstStyle/>
            <a:p>
              <a:pPr marL="114300" lvl="1" indent="-114300" algn="l" defTabSz="666750">
                <a:lnSpc>
                  <a:spcPct val="90000"/>
                </a:lnSpc>
                <a:spcBef>
                  <a:spcPct val="0"/>
                </a:spcBef>
                <a:spcAft>
                  <a:spcPct val="15000"/>
                </a:spcAft>
                <a:buChar char="•"/>
              </a:pPr>
              <a:r>
                <a:rPr lang="en-US" sz="1400" kern="1200" dirty="0"/>
                <a:t>FUTURE WORK</a:t>
              </a:r>
            </a:p>
            <a:p>
              <a:pPr marL="114300" lvl="1" indent="-114300" algn="l" defTabSz="666750">
                <a:lnSpc>
                  <a:spcPct val="90000"/>
                </a:lnSpc>
                <a:spcBef>
                  <a:spcPct val="0"/>
                </a:spcBef>
                <a:spcAft>
                  <a:spcPct val="15000"/>
                </a:spcAft>
                <a:buChar char="•"/>
              </a:pPr>
              <a:r>
                <a:rPr lang="en-US" sz="1400" dirty="0"/>
                <a:t>APENDIX</a:t>
              </a:r>
              <a:r>
                <a:rPr lang="en-US" sz="1400" kern="1200" dirty="0"/>
                <a:t> </a:t>
              </a:r>
            </a:p>
          </p:txBody>
        </p:sp>
      </p:grpSp>
      <p:grpSp>
        <p:nvGrpSpPr>
          <p:cNvPr id="28" name="Group 27">
            <a:extLst>
              <a:ext uri="{FF2B5EF4-FFF2-40B4-BE49-F238E27FC236}">
                <a16:creationId xmlns:a16="http://schemas.microsoft.com/office/drawing/2014/main" id="{84B2B7F5-0D1A-1043-BAB5-BDB1C5DA44F2}"/>
              </a:ext>
            </a:extLst>
          </p:cNvPr>
          <p:cNvGrpSpPr/>
          <p:nvPr/>
        </p:nvGrpSpPr>
        <p:grpSpPr>
          <a:xfrm>
            <a:off x="1414167" y="4558697"/>
            <a:ext cx="4527506" cy="442800"/>
            <a:chOff x="323393" y="2354069"/>
            <a:chExt cx="4527506" cy="442800"/>
          </a:xfrm>
        </p:grpSpPr>
        <p:sp>
          <p:nvSpPr>
            <p:cNvPr id="29" name="Rounded Rectangle 28">
              <a:extLst>
                <a:ext uri="{FF2B5EF4-FFF2-40B4-BE49-F238E27FC236}">
                  <a16:creationId xmlns:a16="http://schemas.microsoft.com/office/drawing/2014/main" id="{77356B80-1BB7-1C49-8725-E5C016EA8825}"/>
                </a:ext>
              </a:extLst>
            </p:cNvPr>
            <p:cNvSpPr/>
            <p:nvPr/>
          </p:nvSpPr>
          <p:spPr>
            <a:xfrm>
              <a:off x="323393" y="2354069"/>
              <a:ext cx="4527506" cy="442800"/>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0" name="Rounded Rectangle 4">
              <a:extLst>
                <a:ext uri="{FF2B5EF4-FFF2-40B4-BE49-F238E27FC236}">
                  <a16:creationId xmlns:a16="http://schemas.microsoft.com/office/drawing/2014/main" id="{B0F08A4E-280B-0C4E-9827-F36401664A13}"/>
                </a:ext>
              </a:extLst>
            </p:cNvPr>
            <p:cNvSpPr txBox="1"/>
            <p:nvPr/>
          </p:nvSpPr>
          <p:spPr>
            <a:xfrm>
              <a:off x="345009" y="2375685"/>
              <a:ext cx="4484274" cy="399568"/>
            </a:xfrm>
            <a:prstGeom prst="rect">
              <a:avLst/>
            </a:prstGeom>
            <a:solidFill>
              <a:schemeClr val="accent6"/>
            </a:solidFill>
          </p:spPr>
          <p:style>
            <a:lnRef idx="0">
              <a:scrgbClr r="0" g="0" b="0"/>
            </a:lnRef>
            <a:fillRef idx="0">
              <a:scrgbClr r="0" g="0" b="0"/>
            </a:fillRef>
            <a:effectRef idx="0">
              <a:scrgbClr r="0" g="0" b="0"/>
            </a:effectRef>
            <a:fontRef idx="minor">
              <a:schemeClr val="lt1"/>
            </a:fontRef>
          </p:style>
          <p:txBody>
            <a:bodyPr spcFirstLastPara="0" vert="horz" wrap="square" lIns="171129" tIns="0" rIns="171129" bIns="0" numCol="1" spcCol="1270" anchor="ctr" anchorCtr="0">
              <a:noAutofit/>
            </a:bodyPr>
            <a:lstStyle/>
            <a:p>
              <a:pPr lvl="0"/>
              <a:r>
                <a:rPr lang="en-US" sz="2400" dirty="0"/>
                <a:t>CONCLUSION</a:t>
              </a:r>
              <a:r>
                <a:rPr lang="en-US" sz="1600" dirty="0"/>
                <a:t>:</a:t>
              </a:r>
            </a:p>
          </p:txBody>
        </p:sp>
      </p:grpSp>
    </p:spTree>
    <p:extLst>
      <p:ext uri="{BB962C8B-B14F-4D97-AF65-F5344CB8AC3E}">
        <p14:creationId xmlns:p14="http://schemas.microsoft.com/office/powerpoint/2010/main" val="45887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2169355920"/>
              </p:ext>
            </p:extLst>
          </p:nvPr>
        </p:nvGraphicFramePr>
        <p:xfrm>
          <a:off x="589089" y="794832"/>
          <a:ext cx="2974464" cy="9140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Diagram 3">
            <a:extLst>
              <a:ext uri="{FF2B5EF4-FFF2-40B4-BE49-F238E27FC236}">
                <a16:creationId xmlns:a16="http://schemas.microsoft.com/office/drawing/2014/main" id="{B8248CAF-5F54-404C-A8E9-34F1A5752FEE}"/>
              </a:ext>
            </a:extLst>
          </p:cNvPr>
          <p:cNvGraphicFramePr/>
          <p:nvPr>
            <p:extLst>
              <p:ext uri="{D42A27DB-BD31-4B8C-83A1-F6EECF244321}">
                <p14:modId xmlns:p14="http://schemas.microsoft.com/office/powerpoint/2010/main" val="713974593"/>
              </p:ext>
            </p:extLst>
          </p:nvPr>
        </p:nvGraphicFramePr>
        <p:xfrm>
          <a:off x="2032000" y="719667"/>
          <a:ext cx="8041390" cy="48672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06623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4" name="Diagram 3">
            <a:extLst>
              <a:ext uri="{FF2B5EF4-FFF2-40B4-BE49-F238E27FC236}">
                <a16:creationId xmlns:a16="http://schemas.microsoft.com/office/drawing/2014/main" id="{B8248CAF-5F54-404C-A8E9-34F1A5752FEE}"/>
              </a:ext>
            </a:extLst>
          </p:cNvPr>
          <p:cNvGraphicFramePr/>
          <p:nvPr>
            <p:extLst>
              <p:ext uri="{D42A27DB-BD31-4B8C-83A1-F6EECF244321}">
                <p14:modId xmlns:p14="http://schemas.microsoft.com/office/powerpoint/2010/main" val="2305499936"/>
              </p:ext>
            </p:extLst>
          </p:nvPr>
        </p:nvGraphicFramePr>
        <p:xfrm>
          <a:off x="1935195" y="2204595"/>
          <a:ext cx="8274814" cy="3160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3447266952"/>
              </p:ext>
            </p:extLst>
          </p:nvPr>
        </p:nvGraphicFramePr>
        <p:xfrm>
          <a:off x="4752157" y="887476"/>
          <a:ext cx="2453914" cy="65921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2113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916050834"/>
              </p:ext>
            </p:extLst>
          </p:nvPr>
        </p:nvGraphicFramePr>
        <p:xfrm>
          <a:off x="4699691" y="300155"/>
          <a:ext cx="2558845" cy="8241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874C04FC-F604-D745-88F6-67207EFFF0A2}"/>
              </a:ext>
            </a:extLst>
          </p:cNvPr>
          <p:cNvGraphicFramePr/>
          <p:nvPr>
            <p:extLst>
              <p:ext uri="{D42A27DB-BD31-4B8C-83A1-F6EECF244321}">
                <p14:modId xmlns:p14="http://schemas.microsoft.com/office/powerpoint/2010/main" val="91081444"/>
              </p:ext>
            </p:extLst>
          </p:nvPr>
        </p:nvGraphicFramePr>
        <p:xfrm>
          <a:off x="2196397" y="1674103"/>
          <a:ext cx="8178009" cy="346138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62729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pic>
        <p:nvPicPr>
          <p:cNvPr id="10" name="Content Placeholder 4">
            <a:extLst>
              <a:ext uri="{FF2B5EF4-FFF2-40B4-BE49-F238E27FC236}">
                <a16:creationId xmlns:a16="http://schemas.microsoft.com/office/drawing/2014/main" id="{87537A89-681F-C34E-885F-0E0D6268F325}"/>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2641" y="686033"/>
            <a:ext cx="7573015" cy="4422484"/>
          </a:xfrm>
          <a:prstGeom prst="rect">
            <a:avLst/>
          </a:prstGeom>
          <a:effectLst>
            <a:outerShdw blurRad="50800" dist="38100" algn="l" rotWithShape="0">
              <a:prstClr val="black">
                <a:alpha val="40000"/>
              </a:prstClr>
            </a:outerShdw>
            <a:softEdge rad="31750"/>
          </a:effectLst>
        </p:spPr>
      </p:pic>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645401265"/>
              </p:ext>
            </p:extLst>
          </p:nvPr>
        </p:nvGraphicFramePr>
        <p:xfrm>
          <a:off x="589089" y="794831"/>
          <a:ext cx="2974464" cy="3533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126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361525389"/>
              </p:ext>
            </p:extLst>
          </p:nvPr>
        </p:nvGraphicFramePr>
        <p:xfrm>
          <a:off x="223520" y="833120"/>
          <a:ext cx="3340033" cy="34950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8" name="Content Placeholder 13" descr="Diagram&#10;&#10;Description automatically generated with low confidence">
            <a:extLst>
              <a:ext uri="{FF2B5EF4-FFF2-40B4-BE49-F238E27FC236}">
                <a16:creationId xmlns:a16="http://schemas.microsoft.com/office/drawing/2014/main" id="{463BAB10-94C9-8242-9231-F4E2EDCA25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6240" y="655772"/>
            <a:ext cx="7195014" cy="4787451"/>
          </a:xfrm>
          <a:prstGeom prst="rect">
            <a:avLst/>
          </a:prstGeom>
          <a:effectLst>
            <a:outerShdw blurRad="50800" dist="38100" sx="102000" sy="102000" algn="l" rotWithShape="0">
              <a:prstClr val="black">
                <a:alpha val="7904"/>
              </a:prstClr>
            </a:outerShdw>
          </a:effectLst>
        </p:spPr>
      </p:pic>
    </p:spTree>
    <p:extLst>
      <p:ext uri="{BB962C8B-B14F-4D97-AF65-F5344CB8AC3E}">
        <p14:creationId xmlns:p14="http://schemas.microsoft.com/office/powerpoint/2010/main" val="124698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11" name="Diagram 10">
            <a:extLst>
              <a:ext uri="{FF2B5EF4-FFF2-40B4-BE49-F238E27FC236}">
                <a16:creationId xmlns:a16="http://schemas.microsoft.com/office/drawing/2014/main" id="{49ECD9A8-C08B-474E-9397-C546E7E8D272}"/>
              </a:ext>
            </a:extLst>
          </p:cNvPr>
          <p:cNvGraphicFramePr/>
          <p:nvPr>
            <p:extLst>
              <p:ext uri="{D42A27DB-BD31-4B8C-83A1-F6EECF244321}">
                <p14:modId xmlns:p14="http://schemas.microsoft.com/office/powerpoint/2010/main" val="1209563421"/>
              </p:ext>
            </p:extLst>
          </p:nvPr>
        </p:nvGraphicFramePr>
        <p:xfrm>
          <a:off x="4699691" y="300155"/>
          <a:ext cx="2558845" cy="8241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Diagram 1">
            <a:extLst>
              <a:ext uri="{FF2B5EF4-FFF2-40B4-BE49-F238E27FC236}">
                <a16:creationId xmlns:a16="http://schemas.microsoft.com/office/drawing/2014/main" id="{874C04FC-F604-D745-88F6-67207EFFF0A2}"/>
              </a:ext>
            </a:extLst>
          </p:cNvPr>
          <p:cNvGraphicFramePr/>
          <p:nvPr>
            <p:extLst>
              <p:ext uri="{D42A27DB-BD31-4B8C-83A1-F6EECF244321}">
                <p14:modId xmlns:p14="http://schemas.microsoft.com/office/powerpoint/2010/main" val="1105426868"/>
              </p:ext>
            </p:extLst>
          </p:nvPr>
        </p:nvGraphicFramePr>
        <p:xfrm>
          <a:off x="2196397" y="1674103"/>
          <a:ext cx="8178009" cy="346138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60107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Car Mechanic outline">
            <a:extLst>
              <a:ext uri="{FF2B5EF4-FFF2-40B4-BE49-F238E27FC236}">
                <a16:creationId xmlns:a16="http://schemas.microsoft.com/office/drawing/2014/main" id="{B64F3FA4-B271-1041-84C3-48D57934F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8470" y="5761705"/>
            <a:ext cx="650862" cy="650862"/>
          </a:xfrm>
          <a:prstGeom prst="rect">
            <a:avLst/>
          </a:prstGeom>
        </p:spPr>
      </p:pic>
      <p:sp>
        <p:nvSpPr>
          <p:cNvPr id="9" name="TextBox 8">
            <a:extLst>
              <a:ext uri="{FF2B5EF4-FFF2-40B4-BE49-F238E27FC236}">
                <a16:creationId xmlns:a16="http://schemas.microsoft.com/office/drawing/2014/main" id="{6C989A5A-27BF-A848-9C69-09345EED4E8F}"/>
              </a:ext>
            </a:extLst>
          </p:cNvPr>
          <p:cNvSpPr txBox="1"/>
          <p:nvPr/>
        </p:nvSpPr>
        <p:spPr>
          <a:xfrm>
            <a:off x="5107433" y="5761705"/>
            <a:ext cx="871681" cy="634489"/>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1600" dirty="0"/>
              <a:t>Greyscale</a:t>
            </a:r>
          </a:p>
          <a:p>
            <a:pPr>
              <a:lnSpc>
                <a:spcPct val="90000"/>
              </a:lnSpc>
              <a:spcAft>
                <a:spcPts val="600"/>
              </a:spcAft>
            </a:pPr>
            <a:r>
              <a:rPr lang="en-US" sz="1600" dirty="0"/>
              <a:t>Insurance</a:t>
            </a:r>
          </a:p>
          <a:p>
            <a:pPr>
              <a:lnSpc>
                <a:spcPct val="90000"/>
              </a:lnSpc>
              <a:spcAft>
                <a:spcPts val="600"/>
              </a:spcAft>
            </a:pPr>
            <a:r>
              <a:rPr lang="en-US" sz="1600" dirty="0"/>
              <a:t>Co.</a:t>
            </a:r>
          </a:p>
        </p:txBody>
      </p:sp>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F4B140-9A71-EA48-A37A-F8ECC3B67C3C}"/>
              </a:ext>
            </a:extLst>
          </p:cNvPr>
          <p:cNvSpPr txBox="1"/>
          <p:nvPr/>
        </p:nvSpPr>
        <p:spPr>
          <a:xfrm>
            <a:off x="5076967" y="4585648"/>
            <a:ext cx="184731" cy="369332"/>
          </a:xfrm>
          <a:prstGeom prst="rect">
            <a:avLst/>
          </a:prstGeom>
          <a:noFill/>
        </p:spPr>
        <p:txBody>
          <a:bodyPr wrap="none" rtlCol="0">
            <a:spAutoFit/>
          </a:bodyPr>
          <a:lstStyle/>
          <a:p>
            <a:endParaRPr lang="en-US" dirty="0"/>
          </a:p>
        </p:txBody>
      </p:sp>
      <p:sp>
        <p:nvSpPr>
          <p:cNvPr id="23" name="Rounded Rectangle 22">
            <a:extLst>
              <a:ext uri="{FF2B5EF4-FFF2-40B4-BE49-F238E27FC236}">
                <a16:creationId xmlns:a16="http://schemas.microsoft.com/office/drawing/2014/main" id="{B922DE22-E8BB-2646-B67D-ABE568B05A4A}"/>
              </a:ext>
            </a:extLst>
          </p:cNvPr>
          <p:cNvSpPr/>
          <p:nvPr/>
        </p:nvSpPr>
        <p:spPr>
          <a:xfrm>
            <a:off x="5028871" y="6570986"/>
            <a:ext cx="1217156"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a:t>
            </a:r>
          </a:p>
        </p:txBody>
      </p:sp>
      <p:sp>
        <p:nvSpPr>
          <p:cNvPr id="25" name="Right Arrow 24">
            <a:extLst>
              <a:ext uri="{FF2B5EF4-FFF2-40B4-BE49-F238E27FC236}">
                <a16:creationId xmlns:a16="http://schemas.microsoft.com/office/drawing/2014/main" id="{B6F6F2F4-608D-9549-AC46-B698F58F7D40}"/>
              </a:ext>
            </a:extLst>
          </p:cNvPr>
          <p:cNvSpPr/>
          <p:nvPr/>
        </p:nvSpPr>
        <p:spPr>
          <a:xfrm>
            <a:off x="6399571" y="6682248"/>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ounded Rectangle 25">
            <a:extLst>
              <a:ext uri="{FF2B5EF4-FFF2-40B4-BE49-F238E27FC236}">
                <a16:creationId xmlns:a16="http://schemas.microsoft.com/office/drawing/2014/main" id="{E87D3243-2AA9-3B40-877A-644633F8FCE7}"/>
              </a:ext>
            </a:extLst>
          </p:cNvPr>
          <p:cNvSpPr/>
          <p:nvPr/>
        </p:nvSpPr>
        <p:spPr>
          <a:xfrm>
            <a:off x="7048136" y="6605515"/>
            <a:ext cx="1179882" cy="2132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METHODOLOGY</a:t>
            </a:r>
          </a:p>
        </p:txBody>
      </p:sp>
      <p:sp>
        <p:nvSpPr>
          <p:cNvPr id="27" name="Right Arrow 26">
            <a:extLst>
              <a:ext uri="{FF2B5EF4-FFF2-40B4-BE49-F238E27FC236}">
                <a16:creationId xmlns:a16="http://schemas.microsoft.com/office/drawing/2014/main" id="{DA801756-C600-A24A-808E-58C25D322448}"/>
              </a:ext>
            </a:extLst>
          </p:cNvPr>
          <p:cNvSpPr/>
          <p:nvPr/>
        </p:nvSpPr>
        <p:spPr>
          <a:xfrm>
            <a:off x="8370709" y="6679347"/>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ounded Rectangle 27">
            <a:extLst>
              <a:ext uri="{FF2B5EF4-FFF2-40B4-BE49-F238E27FC236}">
                <a16:creationId xmlns:a16="http://schemas.microsoft.com/office/drawing/2014/main" id="{943F2677-C5F6-2E41-9B57-A32E38E05872}"/>
              </a:ext>
            </a:extLst>
          </p:cNvPr>
          <p:cNvSpPr/>
          <p:nvPr/>
        </p:nvSpPr>
        <p:spPr>
          <a:xfrm>
            <a:off x="9030127" y="660551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ighlight>
                  <a:srgbClr val="808080"/>
                </a:highlight>
              </a:rPr>
              <a:t>RESULT</a:t>
            </a:r>
          </a:p>
        </p:txBody>
      </p:sp>
      <p:sp>
        <p:nvSpPr>
          <p:cNvPr id="30" name="Right Arrow 29">
            <a:extLst>
              <a:ext uri="{FF2B5EF4-FFF2-40B4-BE49-F238E27FC236}">
                <a16:creationId xmlns:a16="http://schemas.microsoft.com/office/drawing/2014/main" id="{54F5205D-7308-1941-8C84-D732377718C4}"/>
              </a:ext>
            </a:extLst>
          </p:cNvPr>
          <p:cNvSpPr/>
          <p:nvPr/>
        </p:nvSpPr>
        <p:spPr>
          <a:xfrm>
            <a:off x="10374406" y="6701412"/>
            <a:ext cx="495021" cy="1049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ounded Rectangle 31">
            <a:extLst>
              <a:ext uri="{FF2B5EF4-FFF2-40B4-BE49-F238E27FC236}">
                <a16:creationId xmlns:a16="http://schemas.microsoft.com/office/drawing/2014/main" id="{96B9691F-8975-824D-812E-AE2B6DADBC87}"/>
              </a:ext>
            </a:extLst>
          </p:cNvPr>
          <p:cNvSpPr/>
          <p:nvPr/>
        </p:nvSpPr>
        <p:spPr>
          <a:xfrm>
            <a:off x="11012118" y="6622065"/>
            <a:ext cx="1179882" cy="21328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CONCLUSION</a:t>
            </a:r>
          </a:p>
        </p:txBody>
      </p:sp>
      <p:graphicFrame>
        <p:nvGraphicFramePr>
          <p:cNvPr id="3" name="Diagram 2">
            <a:extLst>
              <a:ext uri="{FF2B5EF4-FFF2-40B4-BE49-F238E27FC236}">
                <a16:creationId xmlns:a16="http://schemas.microsoft.com/office/drawing/2014/main" id="{ACFC4378-8BAD-D847-A47B-1FE3A794F537}"/>
              </a:ext>
            </a:extLst>
          </p:cNvPr>
          <p:cNvGraphicFramePr/>
          <p:nvPr>
            <p:extLst>
              <p:ext uri="{D42A27DB-BD31-4B8C-83A1-F6EECF244321}">
                <p14:modId xmlns:p14="http://schemas.microsoft.com/office/powerpoint/2010/main" val="1798796920"/>
              </p:ext>
            </p:extLst>
          </p:nvPr>
        </p:nvGraphicFramePr>
        <p:xfrm>
          <a:off x="899410" y="779051"/>
          <a:ext cx="10268262" cy="48078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D4D162A1-C530-DB4F-9567-1753BF46A16B}"/>
              </a:ext>
            </a:extLst>
          </p:cNvPr>
          <p:cNvSpPr txBox="1"/>
          <p:nvPr/>
        </p:nvSpPr>
        <p:spPr>
          <a:xfrm>
            <a:off x="1603948" y="2921372"/>
            <a:ext cx="1948721" cy="523220"/>
          </a:xfrm>
          <a:prstGeom prst="rect">
            <a:avLst/>
          </a:prstGeom>
          <a:solidFill>
            <a:schemeClr val="accent2">
              <a:lumMod val="75000"/>
            </a:schemeClr>
          </a:solidFill>
        </p:spPr>
        <p:txBody>
          <a:bodyPr wrap="square" rtlCol="0">
            <a:spAutoFit/>
          </a:bodyPr>
          <a:lstStyle/>
          <a:p>
            <a:pPr algn="ctr"/>
            <a:r>
              <a:rPr lang="en-US" sz="2800" dirty="0"/>
              <a:t>IMPACT</a:t>
            </a:r>
          </a:p>
        </p:txBody>
      </p:sp>
    </p:spTree>
    <p:extLst>
      <p:ext uri="{BB962C8B-B14F-4D97-AF65-F5344CB8AC3E}">
        <p14:creationId xmlns:p14="http://schemas.microsoft.com/office/powerpoint/2010/main" val="1535176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505</Words>
  <Application>Microsoft Macintosh PowerPoint</Application>
  <PresentationFormat>Widescreen</PresentationFormat>
  <Paragraphs>194</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Car Insurance Claims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Insurance claim-DVT</dc:title>
  <dc:creator/>
  <cp:lastModifiedBy>Bernard Opoku</cp:lastModifiedBy>
  <cp:revision>54</cp:revision>
  <dcterms:created xsi:type="dcterms:W3CDTF">2021-05-27T07:49:27Z</dcterms:created>
  <dcterms:modified xsi:type="dcterms:W3CDTF">2021-05-29T14:28:54Z</dcterms:modified>
</cp:coreProperties>
</file>