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0" r:id="rId14"/>
    <p:sldId id="269" r:id="rId15"/>
    <p:sldId id="271" r:id="rId16"/>
    <p:sldId id="275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16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F2B57E-831D-4B22-9FA1-9868778950A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F3956C-E634-407E-B132-4B92C47664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 our data</a:t>
          </a:r>
        </a:p>
      </dgm:t>
    </dgm:pt>
    <dgm:pt modelId="{A6E56E5E-93E1-45E9-8B3D-C24A4216082E}" type="parTrans" cxnId="{FBBF18C1-D718-4C17-AE41-CAAF5F06B25A}">
      <dgm:prSet/>
      <dgm:spPr/>
      <dgm:t>
        <a:bodyPr/>
        <a:lstStyle/>
        <a:p>
          <a:endParaRPr lang="en-US"/>
        </a:p>
      </dgm:t>
    </dgm:pt>
    <dgm:pt modelId="{36166A0F-F3ED-428F-9ADD-1ACF69AF50CD}" type="sibTrans" cxnId="{FBBF18C1-D718-4C17-AE41-CAAF5F06B25A}">
      <dgm:prSet/>
      <dgm:spPr/>
      <dgm:t>
        <a:bodyPr/>
        <a:lstStyle/>
        <a:p>
          <a:endParaRPr lang="en-US"/>
        </a:p>
      </dgm:t>
    </dgm:pt>
    <dgm:pt modelId="{4B5B5E01-6D17-482A-8570-32B7F3E6D0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Explore the data</a:t>
          </a:r>
        </a:p>
      </dgm:t>
    </dgm:pt>
    <dgm:pt modelId="{2996BF2F-C761-4118-9CE7-C2350F1E8908}" type="parTrans" cxnId="{B7F14014-0C4D-4BDD-8563-FC6F05484ACF}">
      <dgm:prSet/>
      <dgm:spPr/>
      <dgm:t>
        <a:bodyPr/>
        <a:lstStyle/>
        <a:p>
          <a:endParaRPr lang="en-US"/>
        </a:p>
      </dgm:t>
    </dgm:pt>
    <dgm:pt modelId="{21BB493C-66AF-437F-8C43-D35429CE7E6C}" type="sibTrans" cxnId="{B7F14014-0C4D-4BDD-8563-FC6F05484ACF}">
      <dgm:prSet/>
      <dgm:spPr/>
      <dgm:t>
        <a:bodyPr/>
        <a:lstStyle/>
        <a:p>
          <a:endParaRPr lang="en-US"/>
        </a:p>
      </dgm:t>
    </dgm:pt>
    <dgm:pt modelId="{02134085-97DF-4E05-B010-CE13A624F5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a model</a:t>
          </a:r>
        </a:p>
      </dgm:t>
    </dgm:pt>
    <dgm:pt modelId="{CFE32665-171C-4CFA-8F3B-7732C1F52D79}" type="parTrans" cxnId="{BB1C8923-4B4A-4200-A7EF-584E0157DBFA}">
      <dgm:prSet/>
      <dgm:spPr/>
      <dgm:t>
        <a:bodyPr/>
        <a:lstStyle/>
        <a:p>
          <a:endParaRPr lang="en-US"/>
        </a:p>
      </dgm:t>
    </dgm:pt>
    <dgm:pt modelId="{2C0C42FB-97C1-494C-BB63-6C800AD07E2F}" type="sibTrans" cxnId="{BB1C8923-4B4A-4200-A7EF-584E0157DBFA}">
      <dgm:prSet/>
      <dgm:spPr/>
      <dgm:t>
        <a:bodyPr/>
        <a:lstStyle/>
        <a:p>
          <a:endParaRPr lang="en-US"/>
        </a:p>
      </dgm:t>
    </dgm:pt>
    <dgm:pt modelId="{0AF25EB5-7EF1-4A86-AA00-158B663419FB}" type="pres">
      <dgm:prSet presAssocID="{B9F2B57E-831D-4B22-9FA1-9868778950A7}" presName="root" presStyleCnt="0">
        <dgm:presLayoutVars>
          <dgm:dir/>
          <dgm:resizeHandles val="exact"/>
        </dgm:presLayoutVars>
      </dgm:prSet>
      <dgm:spPr/>
    </dgm:pt>
    <dgm:pt modelId="{26E39C7A-906A-4220-9EB8-8B9CC794F2EA}" type="pres">
      <dgm:prSet presAssocID="{14F3956C-E634-407E-B132-4B92C4766438}" presName="compNode" presStyleCnt="0"/>
      <dgm:spPr/>
    </dgm:pt>
    <dgm:pt modelId="{72AA5B9B-5F80-4B2D-9442-9436791A5AD9}" type="pres">
      <dgm:prSet presAssocID="{14F3956C-E634-407E-B132-4B92C47664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3DF51C0-4A07-41FA-800F-C0E888910E31}" type="pres">
      <dgm:prSet presAssocID="{14F3956C-E634-407E-B132-4B92C4766438}" presName="spaceRect" presStyleCnt="0"/>
      <dgm:spPr/>
    </dgm:pt>
    <dgm:pt modelId="{A9EC5660-1306-4F8D-8110-812806B89480}" type="pres">
      <dgm:prSet presAssocID="{14F3956C-E634-407E-B132-4B92C4766438}" presName="textRect" presStyleLbl="revTx" presStyleIdx="0" presStyleCnt="3">
        <dgm:presLayoutVars>
          <dgm:chMax val="1"/>
          <dgm:chPref val="1"/>
        </dgm:presLayoutVars>
      </dgm:prSet>
      <dgm:spPr/>
    </dgm:pt>
    <dgm:pt modelId="{B0298F02-DFE1-4ED3-B84F-FD19CA603455}" type="pres">
      <dgm:prSet presAssocID="{36166A0F-F3ED-428F-9ADD-1ACF69AF50CD}" presName="sibTrans" presStyleCnt="0"/>
      <dgm:spPr/>
    </dgm:pt>
    <dgm:pt modelId="{61F1C6A2-9CA9-4BD7-B9D5-D089CDB0E308}" type="pres">
      <dgm:prSet presAssocID="{4B5B5E01-6D17-482A-8570-32B7F3E6D0DB}" presName="compNode" presStyleCnt="0"/>
      <dgm:spPr/>
    </dgm:pt>
    <dgm:pt modelId="{DE476997-D2AE-4EEC-8599-EC992D2A160F}" type="pres">
      <dgm:prSet presAssocID="{4B5B5E01-6D17-482A-8570-32B7F3E6D0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BDA44AEF-AAAF-4C21-B076-01D1071EBB2E}" type="pres">
      <dgm:prSet presAssocID="{4B5B5E01-6D17-482A-8570-32B7F3E6D0DB}" presName="spaceRect" presStyleCnt="0"/>
      <dgm:spPr/>
    </dgm:pt>
    <dgm:pt modelId="{83405CD3-ECB8-4798-8712-41B811B61607}" type="pres">
      <dgm:prSet presAssocID="{4B5B5E01-6D17-482A-8570-32B7F3E6D0DB}" presName="textRect" presStyleLbl="revTx" presStyleIdx="1" presStyleCnt="3">
        <dgm:presLayoutVars>
          <dgm:chMax val="1"/>
          <dgm:chPref val="1"/>
        </dgm:presLayoutVars>
      </dgm:prSet>
      <dgm:spPr/>
    </dgm:pt>
    <dgm:pt modelId="{93AD4B32-041E-4E73-9437-7AB2A36D7932}" type="pres">
      <dgm:prSet presAssocID="{21BB493C-66AF-437F-8C43-D35429CE7E6C}" presName="sibTrans" presStyleCnt="0"/>
      <dgm:spPr/>
    </dgm:pt>
    <dgm:pt modelId="{85D8032C-57E9-4253-B1A4-3A71D57C9CC0}" type="pres">
      <dgm:prSet presAssocID="{02134085-97DF-4E05-B010-CE13A624F5BD}" presName="compNode" presStyleCnt="0"/>
      <dgm:spPr/>
    </dgm:pt>
    <dgm:pt modelId="{A70E426D-0A83-4DF4-8259-152F7A64B097}" type="pres">
      <dgm:prSet presAssocID="{02134085-97DF-4E05-B010-CE13A624F5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7191301-CA3E-479A-80F0-481ABC001DDE}" type="pres">
      <dgm:prSet presAssocID="{02134085-97DF-4E05-B010-CE13A624F5BD}" presName="spaceRect" presStyleCnt="0"/>
      <dgm:spPr/>
    </dgm:pt>
    <dgm:pt modelId="{2B414DC6-8FFC-4677-9116-673DC357F82B}" type="pres">
      <dgm:prSet presAssocID="{02134085-97DF-4E05-B010-CE13A624F5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7F14014-0C4D-4BDD-8563-FC6F05484ACF}" srcId="{B9F2B57E-831D-4B22-9FA1-9868778950A7}" destId="{4B5B5E01-6D17-482A-8570-32B7F3E6D0DB}" srcOrd="1" destOrd="0" parTransId="{2996BF2F-C761-4118-9CE7-C2350F1E8908}" sibTransId="{21BB493C-66AF-437F-8C43-D35429CE7E6C}"/>
    <dgm:cxn modelId="{BB1C8923-4B4A-4200-A7EF-584E0157DBFA}" srcId="{B9F2B57E-831D-4B22-9FA1-9868778950A7}" destId="{02134085-97DF-4E05-B010-CE13A624F5BD}" srcOrd="2" destOrd="0" parTransId="{CFE32665-171C-4CFA-8F3B-7732C1F52D79}" sibTransId="{2C0C42FB-97C1-494C-BB63-6C800AD07E2F}"/>
    <dgm:cxn modelId="{E0647B3C-CABA-BE45-A7C2-F8E81A36E5E0}" type="presOf" srcId="{4B5B5E01-6D17-482A-8570-32B7F3E6D0DB}" destId="{83405CD3-ECB8-4798-8712-41B811B61607}" srcOrd="0" destOrd="0" presId="urn:microsoft.com/office/officeart/2018/2/layout/IconLabelList"/>
    <dgm:cxn modelId="{60D39149-3257-D247-A8E4-D6FA9BDDA149}" type="presOf" srcId="{B9F2B57E-831D-4B22-9FA1-9868778950A7}" destId="{0AF25EB5-7EF1-4A86-AA00-158B663419FB}" srcOrd="0" destOrd="0" presId="urn:microsoft.com/office/officeart/2018/2/layout/IconLabelList"/>
    <dgm:cxn modelId="{69E99E6F-4E92-654F-B3D3-9349E22A61B2}" type="presOf" srcId="{02134085-97DF-4E05-B010-CE13A624F5BD}" destId="{2B414DC6-8FFC-4677-9116-673DC357F82B}" srcOrd="0" destOrd="0" presId="urn:microsoft.com/office/officeart/2018/2/layout/IconLabelList"/>
    <dgm:cxn modelId="{EA6F7C82-EF63-AC45-AB8A-AE1D88243B76}" type="presOf" srcId="{14F3956C-E634-407E-B132-4B92C4766438}" destId="{A9EC5660-1306-4F8D-8110-812806B89480}" srcOrd="0" destOrd="0" presId="urn:microsoft.com/office/officeart/2018/2/layout/IconLabelList"/>
    <dgm:cxn modelId="{FBBF18C1-D718-4C17-AE41-CAAF5F06B25A}" srcId="{B9F2B57E-831D-4B22-9FA1-9868778950A7}" destId="{14F3956C-E634-407E-B132-4B92C4766438}" srcOrd="0" destOrd="0" parTransId="{A6E56E5E-93E1-45E9-8B3D-C24A4216082E}" sibTransId="{36166A0F-F3ED-428F-9ADD-1ACF69AF50CD}"/>
    <dgm:cxn modelId="{00EDB34C-4F0B-0D42-B0AB-FA708352691B}" type="presParOf" srcId="{0AF25EB5-7EF1-4A86-AA00-158B663419FB}" destId="{26E39C7A-906A-4220-9EB8-8B9CC794F2EA}" srcOrd="0" destOrd="0" presId="urn:microsoft.com/office/officeart/2018/2/layout/IconLabelList"/>
    <dgm:cxn modelId="{3445E99D-1A78-4246-854D-7A392CC05843}" type="presParOf" srcId="{26E39C7A-906A-4220-9EB8-8B9CC794F2EA}" destId="{72AA5B9B-5F80-4B2D-9442-9436791A5AD9}" srcOrd="0" destOrd="0" presId="urn:microsoft.com/office/officeart/2018/2/layout/IconLabelList"/>
    <dgm:cxn modelId="{29B61471-8E3F-E84C-9F56-37A5DDC3F9AF}" type="presParOf" srcId="{26E39C7A-906A-4220-9EB8-8B9CC794F2EA}" destId="{63DF51C0-4A07-41FA-800F-C0E888910E31}" srcOrd="1" destOrd="0" presId="urn:microsoft.com/office/officeart/2018/2/layout/IconLabelList"/>
    <dgm:cxn modelId="{EB04F03E-E026-FD4F-B0B4-E0DE158C4C83}" type="presParOf" srcId="{26E39C7A-906A-4220-9EB8-8B9CC794F2EA}" destId="{A9EC5660-1306-4F8D-8110-812806B89480}" srcOrd="2" destOrd="0" presId="urn:microsoft.com/office/officeart/2018/2/layout/IconLabelList"/>
    <dgm:cxn modelId="{F111F7B7-CCDA-9F40-A536-8F707438AE74}" type="presParOf" srcId="{0AF25EB5-7EF1-4A86-AA00-158B663419FB}" destId="{B0298F02-DFE1-4ED3-B84F-FD19CA603455}" srcOrd="1" destOrd="0" presId="urn:microsoft.com/office/officeart/2018/2/layout/IconLabelList"/>
    <dgm:cxn modelId="{A01015B1-31D9-4943-9DBC-B4E8678CD8CF}" type="presParOf" srcId="{0AF25EB5-7EF1-4A86-AA00-158B663419FB}" destId="{61F1C6A2-9CA9-4BD7-B9D5-D089CDB0E308}" srcOrd="2" destOrd="0" presId="urn:microsoft.com/office/officeart/2018/2/layout/IconLabelList"/>
    <dgm:cxn modelId="{B70E94EE-7584-C148-9440-4133D84202D3}" type="presParOf" srcId="{61F1C6A2-9CA9-4BD7-B9D5-D089CDB0E308}" destId="{DE476997-D2AE-4EEC-8599-EC992D2A160F}" srcOrd="0" destOrd="0" presId="urn:microsoft.com/office/officeart/2018/2/layout/IconLabelList"/>
    <dgm:cxn modelId="{448B12AC-E61A-244F-AD82-A04D42FF6D3E}" type="presParOf" srcId="{61F1C6A2-9CA9-4BD7-B9D5-D089CDB0E308}" destId="{BDA44AEF-AAAF-4C21-B076-01D1071EBB2E}" srcOrd="1" destOrd="0" presId="urn:microsoft.com/office/officeart/2018/2/layout/IconLabelList"/>
    <dgm:cxn modelId="{E72BB7ED-4C07-C042-B822-54880B7E3625}" type="presParOf" srcId="{61F1C6A2-9CA9-4BD7-B9D5-D089CDB0E308}" destId="{83405CD3-ECB8-4798-8712-41B811B61607}" srcOrd="2" destOrd="0" presId="urn:microsoft.com/office/officeart/2018/2/layout/IconLabelList"/>
    <dgm:cxn modelId="{8B316947-B0B7-8341-B10A-DDA0EBB8FBE5}" type="presParOf" srcId="{0AF25EB5-7EF1-4A86-AA00-158B663419FB}" destId="{93AD4B32-041E-4E73-9437-7AB2A36D7932}" srcOrd="3" destOrd="0" presId="urn:microsoft.com/office/officeart/2018/2/layout/IconLabelList"/>
    <dgm:cxn modelId="{BDB6C89D-44D3-0A4E-A08C-2F907C917196}" type="presParOf" srcId="{0AF25EB5-7EF1-4A86-AA00-158B663419FB}" destId="{85D8032C-57E9-4253-B1A4-3A71D57C9CC0}" srcOrd="4" destOrd="0" presId="urn:microsoft.com/office/officeart/2018/2/layout/IconLabelList"/>
    <dgm:cxn modelId="{4A456712-73B1-5542-B85E-890F618660F7}" type="presParOf" srcId="{85D8032C-57E9-4253-B1A4-3A71D57C9CC0}" destId="{A70E426D-0A83-4DF4-8259-152F7A64B097}" srcOrd="0" destOrd="0" presId="urn:microsoft.com/office/officeart/2018/2/layout/IconLabelList"/>
    <dgm:cxn modelId="{6DF26E22-76EC-F948-AC0F-A2992EF2B16B}" type="presParOf" srcId="{85D8032C-57E9-4253-B1A4-3A71D57C9CC0}" destId="{97191301-CA3E-479A-80F0-481ABC001DDE}" srcOrd="1" destOrd="0" presId="urn:microsoft.com/office/officeart/2018/2/layout/IconLabelList"/>
    <dgm:cxn modelId="{BD8BD626-1AB0-A644-A843-7D98315A2DFD}" type="presParOf" srcId="{85D8032C-57E9-4253-B1A4-3A71D57C9CC0}" destId="{2B414DC6-8FFC-4677-9116-673DC357F82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4C746E-F859-4A15-AADF-B25769574B3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A4659EA-A74B-475B-99F1-B4694316B7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</a:t>
          </a:r>
        </a:p>
      </dgm:t>
    </dgm:pt>
    <dgm:pt modelId="{0E342C40-1CA8-4BCA-A453-3019A11E1FF9}" type="parTrans" cxnId="{98FC2E2E-3363-4570-947E-9158EE9F8841}">
      <dgm:prSet/>
      <dgm:spPr/>
      <dgm:t>
        <a:bodyPr/>
        <a:lstStyle/>
        <a:p>
          <a:endParaRPr lang="en-US"/>
        </a:p>
      </dgm:t>
    </dgm:pt>
    <dgm:pt modelId="{477A4C12-D261-41A3-966C-D2A21D4AA61D}" type="sibTrans" cxnId="{98FC2E2E-3363-4570-947E-9158EE9F8841}">
      <dgm:prSet/>
      <dgm:spPr/>
      <dgm:t>
        <a:bodyPr/>
        <a:lstStyle/>
        <a:p>
          <a:endParaRPr lang="en-US"/>
        </a:p>
      </dgm:t>
    </dgm:pt>
    <dgm:pt modelId="{F07DE455-4D64-427B-AAF0-909A0C0DF6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/>
            <a:t>Telco Dataset-Kaggle</a:t>
          </a:r>
        </a:p>
      </dgm:t>
    </dgm:pt>
    <dgm:pt modelId="{211426F8-646F-46D5-B1B4-1FB5C5EE5A6B}" type="parTrans" cxnId="{9490B146-38A7-48D4-8F1F-60ED2065AC6A}">
      <dgm:prSet/>
      <dgm:spPr/>
      <dgm:t>
        <a:bodyPr/>
        <a:lstStyle/>
        <a:p>
          <a:endParaRPr lang="en-US"/>
        </a:p>
      </dgm:t>
    </dgm:pt>
    <dgm:pt modelId="{23B560E3-814E-4740-8DB3-78908506D943}" type="sibTrans" cxnId="{9490B146-38A7-48D4-8F1F-60ED2065AC6A}">
      <dgm:prSet/>
      <dgm:spPr/>
      <dgm:t>
        <a:bodyPr/>
        <a:lstStyle/>
        <a:p>
          <a:endParaRPr lang="en-US"/>
        </a:p>
      </dgm:t>
    </dgm:pt>
    <dgm:pt modelId="{BA68F017-E277-418B-825C-7927110A63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/>
            <a:t>21 Initial Features – Mixed</a:t>
          </a:r>
        </a:p>
      </dgm:t>
    </dgm:pt>
    <dgm:pt modelId="{6973ECF2-1D1F-4EF7-8EB1-990460E6F984}" type="parTrans" cxnId="{58D7ACC4-FAD1-40B1-83F9-88D85477F5D5}">
      <dgm:prSet/>
      <dgm:spPr/>
      <dgm:t>
        <a:bodyPr/>
        <a:lstStyle/>
        <a:p>
          <a:endParaRPr lang="en-US"/>
        </a:p>
      </dgm:t>
    </dgm:pt>
    <dgm:pt modelId="{2D68C0F7-6C09-4727-A74D-97D61835D764}" type="sibTrans" cxnId="{58D7ACC4-FAD1-40B1-83F9-88D85477F5D5}">
      <dgm:prSet/>
      <dgm:spPr/>
      <dgm:t>
        <a:bodyPr/>
        <a:lstStyle/>
        <a:p>
          <a:endParaRPr lang="en-US"/>
        </a:p>
      </dgm:t>
    </dgm:pt>
    <dgm:pt modelId="{48E19CA4-CE43-4C71-ADED-6494CC0A7B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/>
            <a:t>~10K observations</a:t>
          </a:r>
        </a:p>
      </dgm:t>
    </dgm:pt>
    <dgm:pt modelId="{FF3576E8-F309-40C5-8535-43339BE6105E}" type="parTrans" cxnId="{D1ED5902-BB90-44E9-BFA6-7B0315604BAF}">
      <dgm:prSet/>
      <dgm:spPr/>
      <dgm:t>
        <a:bodyPr/>
        <a:lstStyle/>
        <a:p>
          <a:endParaRPr lang="en-US"/>
        </a:p>
      </dgm:t>
    </dgm:pt>
    <dgm:pt modelId="{43B08663-6A22-41EA-B5F4-DCE60A060206}" type="sibTrans" cxnId="{D1ED5902-BB90-44E9-BFA6-7B0315604BAF}">
      <dgm:prSet/>
      <dgm:spPr/>
      <dgm:t>
        <a:bodyPr/>
        <a:lstStyle/>
        <a:p>
          <a:endParaRPr lang="en-US"/>
        </a:p>
      </dgm:t>
    </dgm:pt>
    <dgm:pt modelId="{195E38C6-C0DB-47C3-94B4-CCDD127CCD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Storage</a:t>
          </a:r>
        </a:p>
      </dgm:t>
    </dgm:pt>
    <dgm:pt modelId="{DC7DE007-852E-4ADE-84E6-B97B8C4955A3}" type="parTrans" cxnId="{DEFA7FD3-DC6C-4571-BE34-533DAD0D97E0}">
      <dgm:prSet/>
      <dgm:spPr/>
      <dgm:t>
        <a:bodyPr/>
        <a:lstStyle/>
        <a:p>
          <a:endParaRPr lang="en-US"/>
        </a:p>
      </dgm:t>
    </dgm:pt>
    <dgm:pt modelId="{4F6A7855-71CC-4041-8CCD-F8AB8C1927B4}" type="sibTrans" cxnId="{DEFA7FD3-DC6C-4571-BE34-533DAD0D97E0}">
      <dgm:prSet/>
      <dgm:spPr/>
      <dgm:t>
        <a:bodyPr/>
        <a:lstStyle/>
        <a:p>
          <a:endParaRPr lang="en-US"/>
        </a:p>
      </dgm:t>
    </dgm:pt>
    <dgm:pt modelId="{425BA3AD-2749-48CA-9151-9946B4679F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SQL Database</a:t>
          </a:r>
        </a:p>
      </dgm:t>
    </dgm:pt>
    <dgm:pt modelId="{1B052B8C-10E6-4FA4-AC0F-65C71D1C8429}" type="parTrans" cxnId="{F4BBCBF2-76ED-4681-B4C6-AC208092971A}">
      <dgm:prSet/>
      <dgm:spPr/>
      <dgm:t>
        <a:bodyPr/>
        <a:lstStyle/>
        <a:p>
          <a:endParaRPr lang="en-US"/>
        </a:p>
      </dgm:t>
    </dgm:pt>
    <dgm:pt modelId="{8A7AA58E-AA4E-457D-9BF1-1825F36F591A}" type="sibTrans" cxnId="{F4BBCBF2-76ED-4681-B4C6-AC208092971A}">
      <dgm:prSet/>
      <dgm:spPr/>
      <dgm:t>
        <a:bodyPr/>
        <a:lstStyle/>
        <a:p>
          <a:endParaRPr lang="en-US"/>
        </a:p>
      </dgm:t>
    </dgm:pt>
    <dgm:pt modelId="{B1FCF149-E6FF-4197-AE7F-2AEE538F2A2B}" type="pres">
      <dgm:prSet presAssocID="{3D4C746E-F859-4A15-AADF-B25769574B3E}" presName="root" presStyleCnt="0">
        <dgm:presLayoutVars>
          <dgm:dir/>
          <dgm:resizeHandles val="exact"/>
        </dgm:presLayoutVars>
      </dgm:prSet>
      <dgm:spPr/>
    </dgm:pt>
    <dgm:pt modelId="{2EDD3569-2463-420E-B9DA-FEE9CCFF9828}" type="pres">
      <dgm:prSet presAssocID="{8A4659EA-A74B-475B-99F1-B4694316B7FA}" presName="compNode" presStyleCnt="0"/>
      <dgm:spPr/>
    </dgm:pt>
    <dgm:pt modelId="{192CC008-3FED-4BE4-87E1-3073E252DDCF}" type="pres">
      <dgm:prSet presAssocID="{8A4659EA-A74B-475B-99F1-B4694316B7FA}" presName="bgRect" presStyleLbl="bgShp" presStyleIdx="0" presStyleCnt="2"/>
      <dgm:spPr/>
    </dgm:pt>
    <dgm:pt modelId="{DB85265B-A735-4DBA-A0EB-CACCF9F8B909}" type="pres">
      <dgm:prSet presAssocID="{8A4659EA-A74B-475B-99F1-B4694316B7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577361B-60A3-4DB3-9380-8B11E34E9FB9}" type="pres">
      <dgm:prSet presAssocID="{8A4659EA-A74B-475B-99F1-B4694316B7FA}" presName="spaceRect" presStyleCnt="0"/>
      <dgm:spPr/>
    </dgm:pt>
    <dgm:pt modelId="{F4895A34-D0B7-48A6-BE3D-E11DCA2F1043}" type="pres">
      <dgm:prSet presAssocID="{8A4659EA-A74B-475B-99F1-B4694316B7FA}" presName="parTx" presStyleLbl="revTx" presStyleIdx="0" presStyleCnt="4">
        <dgm:presLayoutVars>
          <dgm:chMax val="0"/>
          <dgm:chPref val="0"/>
        </dgm:presLayoutVars>
      </dgm:prSet>
      <dgm:spPr/>
    </dgm:pt>
    <dgm:pt modelId="{31FAAA92-F7B7-435A-8D59-E3AF1FECF420}" type="pres">
      <dgm:prSet presAssocID="{8A4659EA-A74B-475B-99F1-B4694316B7FA}" presName="desTx" presStyleLbl="revTx" presStyleIdx="1" presStyleCnt="4" custScaleX="147484" custLinFactNeighborX="-23527" custLinFactNeighborY="820">
        <dgm:presLayoutVars/>
      </dgm:prSet>
      <dgm:spPr/>
    </dgm:pt>
    <dgm:pt modelId="{DFE38B88-CE8F-4A2D-94CB-10B16C994D6E}" type="pres">
      <dgm:prSet presAssocID="{477A4C12-D261-41A3-966C-D2A21D4AA61D}" presName="sibTrans" presStyleCnt="0"/>
      <dgm:spPr/>
    </dgm:pt>
    <dgm:pt modelId="{DD5ACDDA-B227-43BE-A71B-9EB43E6FCAD3}" type="pres">
      <dgm:prSet presAssocID="{195E38C6-C0DB-47C3-94B4-CCDD127CCD61}" presName="compNode" presStyleCnt="0"/>
      <dgm:spPr/>
    </dgm:pt>
    <dgm:pt modelId="{1D19229D-C35A-4E39-AA07-EE237CFFF557}" type="pres">
      <dgm:prSet presAssocID="{195E38C6-C0DB-47C3-94B4-CCDD127CCD61}" presName="bgRect" presStyleLbl="bgShp" presStyleIdx="1" presStyleCnt="2"/>
      <dgm:spPr/>
    </dgm:pt>
    <dgm:pt modelId="{F573644E-15C0-40CD-8952-3B1F70C161EE}" type="pres">
      <dgm:prSet presAssocID="{195E38C6-C0DB-47C3-94B4-CCDD127CCD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6117A78-AA84-48E3-9288-90D1121D2F8C}" type="pres">
      <dgm:prSet presAssocID="{195E38C6-C0DB-47C3-94B4-CCDD127CCD61}" presName="spaceRect" presStyleCnt="0"/>
      <dgm:spPr/>
    </dgm:pt>
    <dgm:pt modelId="{AA75E956-3CEC-4F15-9D01-6EAF2380180E}" type="pres">
      <dgm:prSet presAssocID="{195E38C6-C0DB-47C3-94B4-CCDD127CCD61}" presName="parTx" presStyleLbl="revTx" presStyleIdx="2" presStyleCnt="4">
        <dgm:presLayoutVars>
          <dgm:chMax val="0"/>
          <dgm:chPref val="0"/>
        </dgm:presLayoutVars>
      </dgm:prSet>
      <dgm:spPr/>
    </dgm:pt>
    <dgm:pt modelId="{E5E7E807-EFF1-49CB-90D6-4BD2380B6B4E}" type="pres">
      <dgm:prSet presAssocID="{195E38C6-C0DB-47C3-94B4-CCDD127CCD61}" presName="desTx" presStyleLbl="revTx" presStyleIdx="3" presStyleCnt="4">
        <dgm:presLayoutVars/>
      </dgm:prSet>
      <dgm:spPr/>
    </dgm:pt>
  </dgm:ptLst>
  <dgm:cxnLst>
    <dgm:cxn modelId="{D1ED5902-BB90-44E9-BFA6-7B0315604BAF}" srcId="{8A4659EA-A74B-475B-99F1-B4694316B7FA}" destId="{48E19CA4-CE43-4C71-ADED-6494CC0A7B1F}" srcOrd="2" destOrd="0" parTransId="{FF3576E8-F309-40C5-8535-43339BE6105E}" sibTransId="{43B08663-6A22-41EA-B5F4-DCE60A060206}"/>
    <dgm:cxn modelId="{98FC2E2E-3363-4570-947E-9158EE9F8841}" srcId="{3D4C746E-F859-4A15-AADF-B25769574B3E}" destId="{8A4659EA-A74B-475B-99F1-B4694316B7FA}" srcOrd="0" destOrd="0" parTransId="{0E342C40-1CA8-4BCA-A453-3019A11E1FF9}" sibTransId="{477A4C12-D261-41A3-966C-D2A21D4AA61D}"/>
    <dgm:cxn modelId="{B0002C3A-55D4-9645-BDEE-4EA9CD617E68}" type="presOf" srcId="{425BA3AD-2749-48CA-9151-9946B4679FF1}" destId="{E5E7E807-EFF1-49CB-90D6-4BD2380B6B4E}" srcOrd="0" destOrd="0" presId="urn:microsoft.com/office/officeart/2018/2/layout/IconVerticalSolidList"/>
    <dgm:cxn modelId="{9490B146-38A7-48D4-8F1F-60ED2065AC6A}" srcId="{8A4659EA-A74B-475B-99F1-B4694316B7FA}" destId="{F07DE455-4D64-427B-AAF0-909A0C0DF684}" srcOrd="0" destOrd="0" parTransId="{211426F8-646F-46D5-B1B4-1FB5C5EE5A6B}" sibTransId="{23B560E3-814E-4740-8DB3-78908506D943}"/>
    <dgm:cxn modelId="{12BAE25C-D8BA-0E44-9EDE-CF7379E47A17}" type="presOf" srcId="{48E19CA4-CE43-4C71-ADED-6494CC0A7B1F}" destId="{31FAAA92-F7B7-435A-8D59-E3AF1FECF420}" srcOrd="0" destOrd="2" presId="urn:microsoft.com/office/officeart/2018/2/layout/IconVerticalSolidList"/>
    <dgm:cxn modelId="{A47BAA6E-3439-F746-AB98-95D0D4EAA6C7}" type="presOf" srcId="{3D4C746E-F859-4A15-AADF-B25769574B3E}" destId="{B1FCF149-E6FF-4197-AE7F-2AEE538F2A2B}" srcOrd="0" destOrd="0" presId="urn:microsoft.com/office/officeart/2018/2/layout/IconVerticalSolidList"/>
    <dgm:cxn modelId="{8BA3A86F-7879-2B40-A7B8-0752011626D7}" type="presOf" srcId="{8A4659EA-A74B-475B-99F1-B4694316B7FA}" destId="{F4895A34-D0B7-48A6-BE3D-E11DCA2F1043}" srcOrd="0" destOrd="0" presId="urn:microsoft.com/office/officeart/2018/2/layout/IconVerticalSolidList"/>
    <dgm:cxn modelId="{5FFA3D79-AB59-1F48-A117-D17D09DE5758}" type="presOf" srcId="{195E38C6-C0DB-47C3-94B4-CCDD127CCD61}" destId="{AA75E956-3CEC-4F15-9D01-6EAF2380180E}" srcOrd="0" destOrd="0" presId="urn:microsoft.com/office/officeart/2018/2/layout/IconVerticalSolidList"/>
    <dgm:cxn modelId="{58D7ACC4-FAD1-40B1-83F9-88D85477F5D5}" srcId="{8A4659EA-A74B-475B-99F1-B4694316B7FA}" destId="{BA68F017-E277-418B-825C-7927110A63D0}" srcOrd="1" destOrd="0" parTransId="{6973ECF2-1D1F-4EF7-8EB1-990460E6F984}" sibTransId="{2D68C0F7-6C09-4727-A74D-97D61835D764}"/>
    <dgm:cxn modelId="{2F94DDC9-CB3F-CC44-A9BB-F33FE6EE1D40}" type="presOf" srcId="{BA68F017-E277-418B-825C-7927110A63D0}" destId="{31FAAA92-F7B7-435A-8D59-E3AF1FECF420}" srcOrd="0" destOrd="1" presId="urn:microsoft.com/office/officeart/2018/2/layout/IconVerticalSolidList"/>
    <dgm:cxn modelId="{DEFA7FD3-DC6C-4571-BE34-533DAD0D97E0}" srcId="{3D4C746E-F859-4A15-AADF-B25769574B3E}" destId="{195E38C6-C0DB-47C3-94B4-CCDD127CCD61}" srcOrd="1" destOrd="0" parTransId="{DC7DE007-852E-4ADE-84E6-B97B8C4955A3}" sibTransId="{4F6A7855-71CC-4041-8CCD-F8AB8C1927B4}"/>
    <dgm:cxn modelId="{DDDFCAE4-9663-204F-B10D-B190B44C30A8}" type="presOf" srcId="{F07DE455-4D64-427B-AAF0-909A0C0DF684}" destId="{31FAAA92-F7B7-435A-8D59-E3AF1FECF420}" srcOrd="0" destOrd="0" presId="urn:microsoft.com/office/officeart/2018/2/layout/IconVerticalSolidList"/>
    <dgm:cxn modelId="{F4BBCBF2-76ED-4681-B4C6-AC208092971A}" srcId="{195E38C6-C0DB-47C3-94B4-CCDD127CCD61}" destId="{425BA3AD-2749-48CA-9151-9946B4679FF1}" srcOrd="0" destOrd="0" parTransId="{1B052B8C-10E6-4FA4-AC0F-65C71D1C8429}" sibTransId="{8A7AA58E-AA4E-457D-9BF1-1825F36F591A}"/>
    <dgm:cxn modelId="{2A41DC8D-2F70-0843-B548-1FCAB274AB3F}" type="presParOf" srcId="{B1FCF149-E6FF-4197-AE7F-2AEE538F2A2B}" destId="{2EDD3569-2463-420E-B9DA-FEE9CCFF9828}" srcOrd="0" destOrd="0" presId="urn:microsoft.com/office/officeart/2018/2/layout/IconVerticalSolidList"/>
    <dgm:cxn modelId="{9E217C6F-815D-B344-8E10-EFD01572BF10}" type="presParOf" srcId="{2EDD3569-2463-420E-B9DA-FEE9CCFF9828}" destId="{192CC008-3FED-4BE4-87E1-3073E252DDCF}" srcOrd="0" destOrd="0" presId="urn:microsoft.com/office/officeart/2018/2/layout/IconVerticalSolidList"/>
    <dgm:cxn modelId="{8F81F0B5-9BE9-6042-B020-8AABF1B2667D}" type="presParOf" srcId="{2EDD3569-2463-420E-B9DA-FEE9CCFF9828}" destId="{DB85265B-A735-4DBA-A0EB-CACCF9F8B909}" srcOrd="1" destOrd="0" presId="urn:microsoft.com/office/officeart/2018/2/layout/IconVerticalSolidList"/>
    <dgm:cxn modelId="{85192DEB-3406-8642-B528-7A4021D7D5FD}" type="presParOf" srcId="{2EDD3569-2463-420E-B9DA-FEE9CCFF9828}" destId="{8577361B-60A3-4DB3-9380-8B11E34E9FB9}" srcOrd="2" destOrd="0" presId="urn:microsoft.com/office/officeart/2018/2/layout/IconVerticalSolidList"/>
    <dgm:cxn modelId="{E58AF058-83F7-964F-9A99-728D5AF2DD84}" type="presParOf" srcId="{2EDD3569-2463-420E-B9DA-FEE9CCFF9828}" destId="{F4895A34-D0B7-48A6-BE3D-E11DCA2F1043}" srcOrd="3" destOrd="0" presId="urn:microsoft.com/office/officeart/2018/2/layout/IconVerticalSolidList"/>
    <dgm:cxn modelId="{B24A6BD3-E65F-1845-B791-B87634D22759}" type="presParOf" srcId="{2EDD3569-2463-420E-B9DA-FEE9CCFF9828}" destId="{31FAAA92-F7B7-435A-8D59-E3AF1FECF420}" srcOrd="4" destOrd="0" presId="urn:microsoft.com/office/officeart/2018/2/layout/IconVerticalSolidList"/>
    <dgm:cxn modelId="{CDACF270-9A3B-D34C-B405-C5A57FA0EA11}" type="presParOf" srcId="{B1FCF149-E6FF-4197-AE7F-2AEE538F2A2B}" destId="{DFE38B88-CE8F-4A2D-94CB-10B16C994D6E}" srcOrd="1" destOrd="0" presId="urn:microsoft.com/office/officeart/2018/2/layout/IconVerticalSolidList"/>
    <dgm:cxn modelId="{90F80F1D-92B2-5A46-A720-0EDA8EFF95D0}" type="presParOf" srcId="{B1FCF149-E6FF-4197-AE7F-2AEE538F2A2B}" destId="{DD5ACDDA-B227-43BE-A71B-9EB43E6FCAD3}" srcOrd="2" destOrd="0" presId="urn:microsoft.com/office/officeart/2018/2/layout/IconVerticalSolidList"/>
    <dgm:cxn modelId="{AC20133C-0EE1-6540-95E2-9278281A1E14}" type="presParOf" srcId="{DD5ACDDA-B227-43BE-A71B-9EB43E6FCAD3}" destId="{1D19229D-C35A-4E39-AA07-EE237CFFF557}" srcOrd="0" destOrd="0" presId="urn:microsoft.com/office/officeart/2018/2/layout/IconVerticalSolidList"/>
    <dgm:cxn modelId="{075F897F-498C-9E40-B5D9-95BCC6B5E3AB}" type="presParOf" srcId="{DD5ACDDA-B227-43BE-A71B-9EB43E6FCAD3}" destId="{F573644E-15C0-40CD-8952-3B1F70C161EE}" srcOrd="1" destOrd="0" presId="urn:microsoft.com/office/officeart/2018/2/layout/IconVerticalSolidList"/>
    <dgm:cxn modelId="{B179B978-FCEF-2D4F-BED3-6D3487E63D84}" type="presParOf" srcId="{DD5ACDDA-B227-43BE-A71B-9EB43E6FCAD3}" destId="{C6117A78-AA84-48E3-9288-90D1121D2F8C}" srcOrd="2" destOrd="0" presId="urn:microsoft.com/office/officeart/2018/2/layout/IconVerticalSolidList"/>
    <dgm:cxn modelId="{CA90E8D5-87A6-8E46-B53B-8494D8B69038}" type="presParOf" srcId="{DD5ACDDA-B227-43BE-A71B-9EB43E6FCAD3}" destId="{AA75E956-3CEC-4F15-9D01-6EAF2380180E}" srcOrd="3" destOrd="0" presId="urn:microsoft.com/office/officeart/2018/2/layout/IconVerticalSolidList"/>
    <dgm:cxn modelId="{73289FA0-38CF-1943-B6D4-968B9748A31F}" type="presParOf" srcId="{DD5ACDDA-B227-43BE-A71B-9EB43E6FCAD3}" destId="{E5E7E807-EFF1-49CB-90D6-4BD2380B6B4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A8ACB6-B996-48EC-B12E-11FC09A558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C2B97D-2C63-4AFB-A768-357DC3D88B3E}">
      <dgm:prSet/>
      <dgm:spPr/>
      <dgm:t>
        <a:bodyPr/>
        <a:lstStyle/>
        <a:p>
          <a:r>
            <a:rPr lang="en-US"/>
            <a:t>Threshold Adjustment</a:t>
          </a:r>
        </a:p>
      </dgm:t>
    </dgm:pt>
    <dgm:pt modelId="{36DD1E2A-5748-4870-807D-2D74B352B585}" type="parTrans" cxnId="{C964D5B5-15A7-4C0C-8688-D53F4632374E}">
      <dgm:prSet/>
      <dgm:spPr/>
      <dgm:t>
        <a:bodyPr/>
        <a:lstStyle/>
        <a:p>
          <a:endParaRPr lang="en-US"/>
        </a:p>
      </dgm:t>
    </dgm:pt>
    <dgm:pt modelId="{04EC4A31-93AA-46BB-BBA7-B66105B77272}" type="sibTrans" cxnId="{C964D5B5-15A7-4C0C-8688-D53F4632374E}">
      <dgm:prSet/>
      <dgm:spPr/>
      <dgm:t>
        <a:bodyPr/>
        <a:lstStyle/>
        <a:p>
          <a:endParaRPr lang="en-US"/>
        </a:p>
      </dgm:t>
    </dgm:pt>
    <dgm:pt modelId="{335D5A28-A3BE-45FB-96E7-EBC1105F866F}">
      <dgm:prSet/>
      <dgm:spPr/>
      <dgm:t>
        <a:bodyPr/>
        <a:lstStyle/>
        <a:p>
          <a:r>
            <a:rPr lang="en-US"/>
            <a:t>Oversampling</a:t>
          </a:r>
        </a:p>
      </dgm:t>
    </dgm:pt>
    <dgm:pt modelId="{6D3BBB11-223E-44F8-9732-F683F8569066}" type="parTrans" cxnId="{118040CA-CE96-4C6A-A751-E8147F977E61}">
      <dgm:prSet/>
      <dgm:spPr/>
      <dgm:t>
        <a:bodyPr/>
        <a:lstStyle/>
        <a:p>
          <a:endParaRPr lang="en-US"/>
        </a:p>
      </dgm:t>
    </dgm:pt>
    <dgm:pt modelId="{39A0E2C2-CB9A-44C2-A2C4-19BB1B123FAA}" type="sibTrans" cxnId="{118040CA-CE96-4C6A-A751-E8147F977E61}">
      <dgm:prSet/>
      <dgm:spPr/>
      <dgm:t>
        <a:bodyPr/>
        <a:lstStyle/>
        <a:p>
          <a:endParaRPr lang="en-US"/>
        </a:p>
      </dgm:t>
    </dgm:pt>
    <dgm:pt modelId="{7AB51A91-00CE-48F8-8287-8BB4BC30B837}">
      <dgm:prSet/>
      <dgm:spPr/>
      <dgm:t>
        <a:bodyPr/>
        <a:lstStyle/>
        <a:p>
          <a:r>
            <a:rPr lang="en-US"/>
            <a:t>SMOTE</a:t>
          </a:r>
        </a:p>
      </dgm:t>
    </dgm:pt>
    <dgm:pt modelId="{7D4683B8-D966-4E58-9FCD-B3A5B904F36B}" type="parTrans" cxnId="{6B4E4ADA-F996-4C95-BC30-4B1C0B18484E}">
      <dgm:prSet/>
      <dgm:spPr/>
      <dgm:t>
        <a:bodyPr/>
        <a:lstStyle/>
        <a:p>
          <a:endParaRPr lang="en-US"/>
        </a:p>
      </dgm:t>
    </dgm:pt>
    <dgm:pt modelId="{1F000FB0-5BCE-4446-AF0F-9F852A135AC2}" type="sibTrans" cxnId="{6B4E4ADA-F996-4C95-BC30-4B1C0B18484E}">
      <dgm:prSet/>
      <dgm:spPr/>
      <dgm:t>
        <a:bodyPr/>
        <a:lstStyle/>
        <a:p>
          <a:endParaRPr lang="en-US"/>
        </a:p>
      </dgm:t>
    </dgm:pt>
    <dgm:pt modelId="{C62D3966-A521-4FC5-88DE-150057EAB3AF}">
      <dgm:prSet/>
      <dgm:spPr/>
      <dgm:t>
        <a:bodyPr/>
        <a:lstStyle/>
        <a:p>
          <a:r>
            <a:rPr lang="en-US"/>
            <a:t>ADASYN</a:t>
          </a:r>
        </a:p>
      </dgm:t>
    </dgm:pt>
    <dgm:pt modelId="{AE050095-68CA-44AA-BB74-AFE2377F37B0}" type="parTrans" cxnId="{8A6CD4B9-51DC-4B40-B478-064578421F42}">
      <dgm:prSet/>
      <dgm:spPr/>
      <dgm:t>
        <a:bodyPr/>
        <a:lstStyle/>
        <a:p>
          <a:endParaRPr lang="en-US"/>
        </a:p>
      </dgm:t>
    </dgm:pt>
    <dgm:pt modelId="{8AFD1921-9078-46DE-BF40-754BFABEBA27}" type="sibTrans" cxnId="{8A6CD4B9-51DC-4B40-B478-064578421F42}">
      <dgm:prSet/>
      <dgm:spPr/>
      <dgm:t>
        <a:bodyPr/>
        <a:lstStyle/>
        <a:p>
          <a:endParaRPr lang="en-US"/>
        </a:p>
      </dgm:t>
    </dgm:pt>
    <dgm:pt modelId="{3CDC11D2-FA1E-411D-AA94-09C46C7CDA11}">
      <dgm:prSet/>
      <dgm:spPr/>
      <dgm:t>
        <a:bodyPr/>
        <a:lstStyle/>
        <a:p>
          <a:r>
            <a:rPr lang="en-US"/>
            <a:t>Both </a:t>
          </a:r>
        </a:p>
      </dgm:t>
    </dgm:pt>
    <dgm:pt modelId="{D0003EB3-91DD-4F1D-9C80-CFE35C071EB8}" type="parTrans" cxnId="{77ED1739-B2F6-4BEC-9E6E-05B2A607B30B}">
      <dgm:prSet/>
      <dgm:spPr/>
      <dgm:t>
        <a:bodyPr/>
        <a:lstStyle/>
        <a:p>
          <a:endParaRPr lang="en-US"/>
        </a:p>
      </dgm:t>
    </dgm:pt>
    <dgm:pt modelId="{9E0DB7CF-CAEC-4E99-AE6B-C526EECA9AC7}" type="sibTrans" cxnId="{77ED1739-B2F6-4BEC-9E6E-05B2A607B30B}">
      <dgm:prSet/>
      <dgm:spPr/>
      <dgm:t>
        <a:bodyPr/>
        <a:lstStyle/>
        <a:p>
          <a:endParaRPr lang="en-US"/>
        </a:p>
      </dgm:t>
    </dgm:pt>
    <dgm:pt modelId="{CA06DA81-449C-8747-A363-91BD306E4372}" type="pres">
      <dgm:prSet presAssocID="{96A8ACB6-B996-48EC-B12E-11FC09A55895}" presName="linear" presStyleCnt="0">
        <dgm:presLayoutVars>
          <dgm:dir/>
          <dgm:animLvl val="lvl"/>
          <dgm:resizeHandles val="exact"/>
        </dgm:presLayoutVars>
      </dgm:prSet>
      <dgm:spPr/>
    </dgm:pt>
    <dgm:pt modelId="{E497B35D-B820-CE4C-8A39-5F46BBC3B2BB}" type="pres">
      <dgm:prSet presAssocID="{32C2B97D-2C63-4AFB-A768-357DC3D88B3E}" presName="parentLin" presStyleCnt="0"/>
      <dgm:spPr/>
    </dgm:pt>
    <dgm:pt modelId="{0978FB1D-0408-444D-BED1-5541DC3BDD2C}" type="pres">
      <dgm:prSet presAssocID="{32C2B97D-2C63-4AFB-A768-357DC3D88B3E}" presName="parentLeftMargin" presStyleLbl="node1" presStyleIdx="0" presStyleCnt="3"/>
      <dgm:spPr/>
    </dgm:pt>
    <dgm:pt modelId="{6F68612D-585C-2847-93AF-26BD3C2D20DF}" type="pres">
      <dgm:prSet presAssocID="{32C2B97D-2C63-4AFB-A768-357DC3D88B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86B175-B1D0-0145-9444-AF3780CEDB54}" type="pres">
      <dgm:prSet presAssocID="{32C2B97D-2C63-4AFB-A768-357DC3D88B3E}" presName="negativeSpace" presStyleCnt="0"/>
      <dgm:spPr/>
    </dgm:pt>
    <dgm:pt modelId="{2671D238-9C68-CC41-8121-FA5B8BC9F65F}" type="pres">
      <dgm:prSet presAssocID="{32C2B97D-2C63-4AFB-A768-357DC3D88B3E}" presName="childText" presStyleLbl="conFgAcc1" presStyleIdx="0" presStyleCnt="3">
        <dgm:presLayoutVars>
          <dgm:bulletEnabled val="1"/>
        </dgm:presLayoutVars>
      </dgm:prSet>
      <dgm:spPr/>
    </dgm:pt>
    <dgm:pt modelId="{95EBC00B-736A-6F4C-A482-7669591BFD6F}" type="pres">
      <dgm:prSet presAssocID="{04EC4A31-93AA-46BB-BBA7-B66105B77272}" presName="spaceBetweenRectangles" presStyleCnt="0"/>
      <dgm:spPr/>
    </dgm:pt>
    <dgm:pt modelId="{9D15BDC9-2B7B-094E-B1DC-48FD5C469751}" type="pres">
      <dgm:prSet presAssocID="{335D5A28-A3BE-45FB-96E7-EBC1105F866F}" presName="parentLin" presStyleCnt="0"/>
      <dgm:spPr/>
    </dgm:pt>
    <dgm:pt modelId="{776A543B-09B3-BE45-A26C-CA66B0BF6B13}" type="pres">
      <dgm:prSet presAssocID="{335D5A28-A3BE-45FB-96E7-EBC1105F866F}" presName="parentLeftMargin" presStyleLbl="node1" presStyleIdx="0" presStyleCnt="3"/>
      <dgm:spPr/>
    </dgm:pt>
    <dgm:pt modelId="{34FE914B-BAF4-5341-8C52-7771FBFFDBFC}" type="pres">
      <dgm:prSet presAssocID="{335D5A28-A3BE-45FB-96E7-EBC1105F86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C4BD1C-B31B-ED43-B58B-C45987819147}" type="pres">
      <dgm:prSet presAssocID="{335D5A28-A3BE-45FB-96E7-EBC1105F866F}" presName="negativeSpace" presStyleCnt="0"/>
      <dgm:spPr/>
    </dgm:pt>
    <dgm:pt modelId="{70DA600A-0842-284A-9494-5C12EE1E4DC2}" type="pres">
      <dgm:prSet presAssocID="{335D5A28-A3BE-45FB-96E7-EBC1105F866F}" presName="childText" presStyleLbl="conFgAcc1" presStyleIdx="1" presStyleCnt="3">
        <dgm:presLayoutVars>
          <dgm:bulletEnabled val="1"/>
        </dgm:presLayoutVars>
      </dgm:prSet>
      <dgm:spPr/>
    </dgm:pt>
    <dgm:pt modelId="{E409BFCC-4F86-4542-9C10-2D770BB79AE5}" type="pres">
      <dgm:prSet presAssocID="{39A0E2C2-CB9A-44C2-A2C4-19BB1B123FAA}" presName="spaceBetweenRectangles" presStyleCnt="0"/>
      <dgm:spPr/>
    </dgm:pt>
    <dgm:pt modelId="{EAFA5512-44C8-334B-803D-3DAE8B7E9013}" type="pres">
      <dgm:prSet presAssocID="{3CDC11D2-FA1E-411D-AA94-09C46C7CDA11}" presName="parentLin" presStyleCnt="0"/>
      <dgm:spPr/>
    </dgm:pt>
    <dgm:pt modelId="{19F0D153-93C3-6B41-964B-4D21F2E42DC5}" type="pres">
      <dgm:prSet presAssocID="{3CDC11D2-FA1E-411D-AA94-09C46C7CDA11}" presName="parentLeftMargin" presStyleLbl="node1" presStyleIdx="1" presStyleCnt="3"/>
      <dgm:spPr/>
    </dgm:pt>
    <dgm:pt modelId="{0FB04B43-79B1-6E49-8586-F75574E19D15}" type="pres">
      <dgm:prSet presAssocID="{3CDC11D2-FA1E-411D-AA94-09C46C7CDA1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2912AA2-DADA-FA4D-91B3-2540DE9FDD54}" type="pres">
      <dgm:prSet presAssocID="{3CDC11D2-FA1E-411D-AA94-09C46C7CDA11}" presName="negativeSpace" presStyleCnt="0"/>
      <dgm:spPr/>
    </dgm:pt>
    <dgm:pt modelId="{84830F14-033B-C04A-BE1C-BA58E2065C72}" type="pres">
      <dgm:prSet presAssocID="{3CDC11D2-FA1E-411D-AA94-09C46C7CDA1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022AE18-4BA1-9A4A-B69F-84EE9097E641}" type="presOf" srcId="{32C2B97D-2C63-4AFB-A768-357DC3D88B3E}" destId="{6F68612D-585C-2847-93AF-26BD3C2D20DF}" srcOrd="1" destOrd="0" presId="urn:microsoft.com/office/officeart/2005/8/layout/list1"/>
    <dgm:cxn modelId="{6293012E-0382-6241-9AF7-B94BC698211A}" type="presOf" srcId="{7AB51A91-00CE-48F8-8287-8BB4BC30B837}" destId="{70DA600A-0842-284A-9494-5C12EE1E4DC2}" srcOrd="0" destOrd="0" presId="urn:microsoft.com/office/officeart/2005/8/layout/list1"/>
    <dgm:cxn modelId="{77ED1739-B2F6-4BEC-9E6E-05B2A607B30B}" srcId="{96A8ACB6-B996-48EC-B12E-11FC09A55895}" destId="{3CDC11D2-FA1E-411D-AA94-09C46C7CDA11}" srcOrd="2" destOrd="0" parTransId="{D0003EB3-91DD-4F1D-9C80-CFE35C071EB8}" sibTransId="{9E0DB7CF-CAEC-4E99-AE6B-C526EECA9AC7}"/>
    <dgm:cxn modelId="{95C4CC45-4ABC-2E47-9989-30289AD321AB}" type="presOf" srcId="{96A8ACB6-B996-48EC-B12E-11FC09A55895}" destId="{CA06DA81-449C-8747-A363-91BD306E4372}" srcOrd="0" destOrd="0" presId="urn:microsoft.com/office/officeart/2005/8/layout/list1"/>
    <dgm:cxn modelId="{9850D870-8E02-6F4F-B271-654974178461}" type="presOf" srcId="{335D5A28-A3BE-45FB-96E7-EBC1105F866F}" destId="{34FE914B-BAF4-5341-8C52-7771FBFFDBFC}" srcOrd="1" destOrd="0" presId="urn:microsoft.com/office/officeart/2005/8/layout/list1"/>
    <dgm:cxn modelId="{5FFAE398-047F-5D43-B1A9-E4FBBDC146A7}" type="presOf" srcId="{32C2B97D-2C63-4AFB-A768-357DC3D88B3E}" destId="{0978FB1D-0408-444D-BED1-5541DC3BDD2C}" srcOrd="0" destOrd="0" presId="urn:microsoft.com/office/officeart/2005/8/layout/list1"/>
    <dgm:cxn modelId="{A369DCB4-CA55-5748-AF6B-6C7C80CE26E8}" type="presOf" srcId="{3CDC11D2-FA1E-411D-AA94-09C46C7CDA11}" destId="{0FB04B43-79B1-6E49-8586-F75574E19D15}" srcOrd="1" destOrd="0" presId="urn:microsoft.com/office/officeart/2005/8/layout/list1"/>
    <dgm:cxn modelId="{C964D5B5-15A7-4C0C-8688-D53F4632374E}" srcId="{96A8ACB6-B996-48EC-B12E-11FC09A55895}" destId="{32C2B97D-2C63-4AFB-A768-357DC3D88B3E}" srcOrd="0" destOrd="0" parTransId="{36DD1E2A-5748-4870-807D-2D74B352B585}" sibTransId="{04EC4A31-93AA-46BB-BBA7-B66105B77272}"/>
    <dgm:cxn modelId="{8A6CD4B9-51DC-4B40-B478-064578421F42}" srcId="{335D5A28-A3BE-45FB-96E7-EBC1105F866F}" destId="{C62D3966-A521-4FC5-88DE-150057EAB3AF}" srcOrd="1" destOrd="0" parTransId="{AE050095-68CA-44AA-BB74-AFE2377F37B0}" sibTransId="{8AFD1921-9078-46DE-BF40-754BFABEBA27}"/>
    <dgm:cxn modelId="{412F73C0-6526-6942-B86F-981CB3A65DB5}" type="presOf" srcId="{C62D3966-A521-4FC5-88DE-150057EAB3AF}" destId="{70DA600A-0842-284A-9494-5C12EE1E4DC2}" srcOrd="0" destOrd="1" presId="urn:microsoft.com/office/officeart/2005/8/layout/list1"/>
    <dgm:cxn modelId="{118040CA-CE96-4C6A-A751-E8147F977E61}" srcId="{96A8ACB6-B996-48EC-B12E-11FC09A55895}" destId="{335D5A28-A3BE-45FB-96E7-EBC1105F866F}" srcOrd="1" destOrd="0" parTransId="{6D3BBB11-223E-44F8-9732-F683F8569066}" sibTransId="{39A0E2C2-CB9A-44C2-A2C4-19BB1B123FAA}"/>
    <dgm:cxn modelId="{3F3688CA-7646-664D-A716-02C6831BB625}" type="presOf" srcId="{3CDC11D2-FA1E-411D-AA94-09C46C7CDA11}" destId="{19F0D153-93C3-6B41-964B-4D21F2E42DC5}" srcOrd="0" destOrd="0" presId="urn:microsoft.com/office/officeart/2005/8/layout/list1"/>
    <dgm:cxn modelId="{168FF2D5-7EC6-EC46-AB40-25B563A2A27C}" type="presOf" srcId="{335D5A28-A3BE-45FB-96E7-EBC1105F866F}" destId="{776A543B-09B3-BE45-A26C-CA66B0BF6B13}" srcOrd="0" destOrd="0" presId="urn:microsoft.com/office/officeart/2005/8/layout/list1"/>
    <dgm:cxn modelId="{6B4E4ADA-F996-4C95-BC30-4B1C0B18484E}" srcId="{335D5A28-A3BE-45FB-96E7-EBC1105F866F}" destId="{7AB51A91-00CE-48F8-8287-8BB4BC30B837}" srcOrd="0" destOrd="0" parTransId="{7D4683B8-D966-4E58-9FCD-B3A5B904F36B}" sibTransId="{1F000FB0-5BCE-4446-AF0F-9F852A135AC2}"/>
    <dgm:cxn modelId="{4616651D-BCFC-CC4F-8887-FB1479AE6ED8}" type="presParOf" srcId="{CA06DA81-449C-8747-A363-91BD306E4372}" destId="{E497B35D-B820-CE4C-8A39-5F46BBC3B2BB}" srcOrd="0" destOrd="0" presId="urn:microsoft.com/office/officeart/2005/8/layout/list1"/>
    <dgm:cxn modelId="{3315058D-062F-774C-97C1-BDFEC7E5A153}" type="presParOf" srcId="{E497B35D-B820-CE4C-8A39-5F46BBC3B2BB}" destId="{0978FB1D-0408-444D-BED1-5541DC3BDD2C}" srcOrd="0" destOrd="0" presId="urn:microsoft.com/office/officeart/2005/8/layout/list1"/>
    <dgm:cxn modelId="{7612DA6A-0A65-E743-A8D5-17B01440A63E}" type="presParOf" srcId="{E497B35D-B820-CE4C-8A39-5F46BBC3B2BB}" destId="{6F68612D-585C-2847-93AF-26BD3C2D20DF}" srcOrd="1" destOrd="0" presId="urn:microsoft.com/office/officeart/2005/8/layout/list1"/>
    <dgm:cxn modelId="{74AD6385-E117-8F47-AA8B-3EA8FF1B669F}" type="presParOf" srcId="{CA06DA81-449C-8747-A363-91BD306E4372}" destId="{6686B175-B1D0-0145-9444-AF3780CEDB54}" srcOrd="1" destOrd="0" presId="urn:microsoft.com/office/officeart/2005/8/layout/list1"/>
    <dgm:cxn modelId="{A8FF7325-A9DE-FA4E-926F-061E56823067}" type="presParOf" srcId="{CA06DA81-449C-8747-A363-91BD306E4372}" destId="{2671D238-9C68-CC41-8121-FA5B8BC9F65F}" srcOrd="2" destOrd="0" presId="urn:microsoft.com/office/officeart/2005/8/layout/list1"/>
    <dgm:cxn modelId="{AACAF908-8643-2E4B-8A46-89E20BF4CBE9}" type="presParOf" srcId="{CA06DA81-449C-8747-A363-91BD306E4372}" destId="{95EBC00B-736A-6F4C-A482-7669591BFD6F}" srcOrd="3" destOrd="0" presId="urn:microsoft.com/office/officeart/2005/8/layout/list1"/>
    <dgm:cxn modelId="{E0F62606-E1F1-9C48-A67B-1B3CD3126F03}" type="presParOf" srcId="{CA06DA81-449C-8747-A363-91BD306E4372}" destId="{9D15BDC9-2B7B-094E-B1DC-48FD5C469751}" srcOrd="4" destOrd="0" presId="urn:microsoft.com/office/officeart/2005/8/layout/list1"/>
    <dgm:cxn modelId="{0BE133F9-C8A8-1442-9A42-A5DAB195622F}" type="presParOf" srcId="{9D15BDC9-2B7B-094E-B1DC-48FD5C469751}" destId="{776A543B-09B3-BE45-A26C-CA66B0BF6B13}" srcOrd="0" destOrd="0" presId="urn:microsoft.com/office/officeart/2005/8/layout/list1"/>
    <dgm:cxn modelId="{32CFC3DF-E503-AD43-94F9-B043D8E42443}" type="presParOf" srcId="{9D15BDC9-2B7B-094E-B1DC-48FD5C469751}" destId="{34FE914B-BAF4-5341-8C52-7771FBFFDBFC}" srcOrd="1" destOrd="0" presId="urn:microsoft.com/office/officeart/2005/8/layout/list1"/>
    <dgm:cxn modelId="{66496AFC-A4B7-B249-A14D-F825FE36A759}" type="presParOf" srcId="{CA06DA81-449C-8747-A363-91BD306E4372}" destId="{F9C4BD1C-B31B-ED43-B58B-C45987819147}" srcOrd="5" destOrd="0" presId="urn:microsoft.com/office/officeart/2005/8/layout/list1"/>
    <dgm:cxn modelId="{BAD37F80-7862-5C4B-BC66-147CA7E97D7B}" type="presParOf" srcId="{CA06DA81-449C-8747-A363-91BD306E4372}" destId="{70DA600A-0842-284A-9494-5C12EE1E4DC2}" srcOrd="6" destOrd="0" presId="urn:microsoft.com/office/officeart/2005/8/layout/list1"/>
    <dgm:cxn modelId="{54AC5710-6C25-0E4C-93DF-CB72F6B4DA1F}" type="presParOf" srcId="{CA06DA81-449C-8747-A363-91BD306E4372}" destId="{E409BFCC-4F86-4542-9C10-2D770BB79AE5}" srcOrd="7" destOrd="0" presId="urn:microsoft.com/office/officeart/2005/8/layout/list1"/>
    <dgm:cxn modelId="{355FC5C8-49B3-0B4C-9175-09B0D5BE036A}" type="presParOf" srcId="{CA06DA81-449C-8747-A363-91BD306E4372}" destId="{EAFA5512-44C8-334B-803D-3DAE8B7E9013}" srcOrd="8" destOrd="0" presId="urn:microsoft.com/office/officeart/2005/8/layout/list1"/>
    <dgm:cxn modelId="{DB15DA24-9DF7-1D41-9456-A0F42F6D2E46}" type="presParOf" srcId="{EAFA5512-44C8-334B-803D-3DAE8B7E9013}" destId="{19F0D153-93C3-6B41-964B-4D21F2E42DC5}" srcOrd="0" destOrd="0" presId="urn:microsoft.com/office/officeart/2005/8/layout/list1"/>
    <dgm:cxn modelId="{0A72B1DB-F7D5-364C-85F9-EA69487E0EFF}" type="presParOf" srcId="{EAFA5512-44C8-334B-803D-3DAE8B7E9013}" destId="{0FB04B43-79B1-6E49-8586-F75574E19D15}" srcOrd="1" destOrd="0" presId="urn:microsoft.com/office/officeart/2005/8/layout/list1"/>
    <dgm:cxn modelId="{134075C9-B4E8-F442-8012-087BC97A9EA5}" type="presParOf" srcId="{CA06DA81-449C-8747-A363-91BD306E4372}" destId="{32912AA2-DADA-FA4D-91B3-2540DE9FDD54}" srcOrd="9" destOrd="0" presId="urn:microsoft.com/office/officeart/2005/8/layout/list1"/>
    <dgm:cxn modelId="{63C1ED1A-6A26-4F4D-B390-293C911C8ABB}" type="presParOf" srcId="{CA06DA81-449C-8747-A363-91BD306E4372}" destId="{84830F14-033B-C04A-BE1C-BA58E2065C7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27EFF3-643C-4D44-84EE-6337E579357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43CA527-8548-46A7-A4D3-18C7794130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More Data</a:t>
          </a:r>
        </a:p>
      </dgm:t>
    </dgm:pt>
    <dgm:pt modelId="{C830C2D7-48CB-409C-9C44-121FB68ED545}" type="parTrans" cxnId="{53538BD2-6A01-4905-AE05-C915036CE145}">
      <dgm:prSet/>
      <dgm:spPr/>
      <dgm:t>
        <a:bodyPr/>
        <a:lstStyle/>
        <a:p>
          <a:endParaRPr lang="en-US"/>
        </a:p>
      </dgm:t>
    </dgm:pt>
    <dgm:pt modelId="{9A6ACE72-FCA7-47C4-BC35-BD84A0662A2E}" type="sibTrans" cxnId="{53538BD2-6A01-4905-AE05-C915036CE145}">
      <dgm:prSet/>
      <dgm:spPr/>
      <dgm:t>
        <a:bodyPr/>
        <a:lstStyle/>
        <a:p>
          <a:endParaRPr lang="en-US"/>
        </a:p>
      </dgm:t>
    </dgm:pt>
    <dgm:pt modelId="{141B5A99-1815-403F-9CC7-5A9CD89CEE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Web app</a:t>
          </a:r>
        </a:p>
      </dgm:t>
    </dgm:pt>
    <dgm:pt modelId="{B8726F26-77CA-425B-AFEC-2DBE15731DEB}" type="parTrans" cxnId="{015C9B86-D5E9-4592-BC69-0367651F1B58}">
      <dgm:prSet/>
      <dgm:spPr/>
      <dgm:t>
        <a:bodyPr/>
        <a:lstStyle/>
        <a:p>
          <a:endParaRPr lang="en-US"/>
        </a:p>
      </dgm:t>
    </dgm:pt>
    <dgm:pt modelId="{C0C8D20B-6AF3-48C2-9A16-25370790BB1B}" type="sibTrans" cxnId="{015C9B86-D5E9-4592-BC69-0367651F1B58}">
      <dgm:prSet/>
      <dgm:spPr/>
      <dgm:t>
        <a:bodyPr/>
        <a:lstStyle/>
        <a:p>
          <a:endParaRPr lang="en-US"/>
        </a:p>
      </dgm:t>
    </dgm:pt>
    <dgm:pt modelId="{62C6C697-D927-4D84-8606-73CA863F3C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Deployment</a:t>
          </a:r>
        </a:p>
      </dgm:t>
    </dgm:pt>
    <dgm:pt modelId="{EA714FA5-2F14-4354-9B17-E45DC860BB2D}" type="parTrans" cxnId="{C6221F43-B8AE-41D1-8AED-393E09CF8743}">
      <dgm:prSet/>
      <dgm:spPr/>
      <dgm:t>
        <a:bodyPr/>
        <a:lstStyle/>
        <a:p>
          <a:endParaRPr lang="en-US"/>
        </a:p>
      </dgm:t>
    </dgm:pt>
    <dgm:pt modelId="{793735E7-778A-4F65-8D79-08481BA213EF}" type="sibTrans" cxnId="{C6221F43-B8AE-41D1-8AED-393E09CF8743}">
      <dgm:prSet/>
      <dgm:spPr/>
      <dgm:t>
        <a:bodyPr/>
        <a:lstStyle/>
        <a:p>
          <a:endParaRPr lang="en-US"/>
        </a:p>
      </dgm:t>
    </dgm:pt>
    <dgm:pt modelId="{E17E6F8D-ECE6-49F1-BE3E-2576861B98AC}" type="pres">
      <dgm:prSet presAssocID="{3E27EFF3-643C-4D44-84EE-6337E579357F}" presName="root" presStyleCnt="0">
        <dgm:presLayoutVars>
          <dgm:dir/>
          <dgm:resizeHandles val="exact"/>
        </dgm:presLayoutVars>
      </dgm:prSet>
      <dgm:spPr/>
    </dgm:pt>
    <dgm:pt modelId="{E16EACC2-FA4B-4AA2-BE68-4121C1017FED}" type="pres">
      <dgm:prSet presAssocID="{943CA527-8548-46A7-A4D3-18C7794130B7}" presName="compNode" presStyleCnt="0"/>
      <dgm:spPr/>
    </dgm:pt>
    <dgm:pt modelId="{5D5BD9D3-FC48-4D31-A795-3CB1CD0B203E}" type="pres">
      <dgm:prSet presAssocID="{943CA527-8548-46A7-A4D3-18C7794130B7}" presName="iconBgRect" presStyleLbl="bgShp" presStyleIdx="0" presStyleCnt="3"/>
      <dgm:spPr/>
    </dgm:pt>
    <dgm:pt modelId="{C99D878E-F4D3-4607-85D0-9AA656833D26}" type="pres">
      <dgm:prSet presAssocID="{943CA527-8548-46A7-A4D3-18C7794130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061947C-8690-4AF3-AFA9-BA37F9D3D7D6}" type="pres">
      <dgm:prSet presAssocID="{943CA527-8548-46A7-A4D3-18C7794130B7}" presName="spaceRect" presStyleCnt="0"/>
      <dgm:spPr/>
    </dgm:pt>
    <dgm:pt modelId="{617CA06F-7E4E-4ED0-AB2F-ADDA09712608}" type="pres">
      <dgm:prSet presAssocID="{943CA527-8548-46A7-A4D3-18C7794130B7}" presName="textRect" presStyleLbl="revTx" presStyleIdx="0" presStyleCnt="3">
        <dgm:presLayoutVars>
          <dgm:chMax val="1"/>
          <dgm:chPref val="1"/>
        </dgm:presLayoutVars>
      </dgm:prSet>
      <dgm:spPr/>
    </dgm:pt>
    <dgm:pt modelId="{E545F395-8542-4B90-B0D1-33DECCA627B2}" type="pres">
      <dgm:prSet presAssocID="{9A6ACE72-FCA7-47C4-BC35-BD84A0662A2E}" presName="sibTrans" presStyleCnt="0"/>
      <dgm:spPr/>
    </dgm:pt>
    <dgm:pt modelId="{5C5200BD-6344-4B8D-AD9D-FF37ECECDF7E}" type="pres">
      <dgm:prSet presAssocID="{141B5A99-1815-403F-9CC7-5A9CD89CEE1F}" presName="compNode" presStyleCnt="0"/>
      <dgm:spPr/>
    </dgm:pt>
    <dgm:pt modelId="{192302BE-8074-4391-B184-79FD36B77A79}" type="pres">
      <dgm:prSet presAssocID="{141B5A99-1815-403F-9CC7-5A9CD89CEE1F}" presName="iconBgRect" presStyleLbl="bgShp" presStyleIdx="1" presStyleCnt="3"/>
      <dgm:spPr/>
    </dgm:pt>
    <dgm:pt modelId="{147640AA-E1D9-4F92-B318-4E56B6F7A566}" type="pres">
      <dgm:prSet presAssocID="{141B5A99-1815-403F-9CC7-5A9CD89CEE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913C9A3-2889-4617-B91A-B358DCF1E061}" type="pres">
      <dgm:prSet presAssocID="{141B5A99-1815-403F-9CC7-5A9CD89CEE1F}" presName="spaceRect" presStyleCnt="0"/>
      <dgm:spPr/>
    </dgm:pt>
    <dgm:pt modelId="{E5F7BB47-92FB-4FA3-A424-230BC8B31748}" type="pres">
      <dgm:prSet presAssocID="{141B5A99-1815-403F-9CC7-5A9CD89CEE1F}" presName="textRect" presStyleLbl="revTx" presStyleIdx="1" presStyleCnt="3">
        <dgm:presLayoutVars>
          <dgm:chMax val="1"/>
          <dgm:chPref val="1"/>
        </dgm:presLayoutVars>
      </dgm:prSet>
      <dgm:spPr/>
    </dgm:pt>
    <dgm:pt modelId="{54285FBB-0FE5-4A41-A954-1686589EC5CA}" type="pres">
      <dgm:prSet presAssocID="{C0C8D20B-6AF3-48C2-9A16-25370790BB1B}" presName="sibTrans" presStyleCnt="0"/>
      <dgm:spPr/>
    </dgm:pt>
    <dgm:pt modelId="{460614AF-7568-4D8E-9277-E52CC7E14C7C}" type="pres">
      <dgm:prSet presAssocID="{62C6C697-D927-4D84-8606-73CA863F3CC7}" presName="compNode" presStyleCnt="0"/>
      <dgm:spPr/>
    </dgm:pt>
    <dgm:pt modelId="{B4C91836-8D5F-4F24-9DFF-FEBA6F7B72DE}" type="pres">
      <dgm:prSet presAssocID="{62C6C697-D927-4D84-8606-73CA863F3CC7}" presName="iconBgRect" presStyleLbl="bgShp" presStyleIdx="2" presStyleCnt="3"/>
      <dgm:spPr/>
    </dgm:pt>
    <dgm:pt modelId="{0AEACB5F-98CD-48DB-AE4A-7D393241A200}" type="pres">
      <dgm:prSet presAssocID="{62C6C697-D927-4D84-8606-73CA863F3C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F11415-FC9C-46B3-B7D4-DDA5815C50D6}" type="pres">
      <dgm:prSet presAssocID="{62C6C697-D927-4D84-8606-73CA863F3CC7}" presName="spaceRect" presStyleCnt="0"/>
      <dgm:spPr/>
    </dgm:pt>
    <dgm:pt modelId="{1EDA2BF1-ED96-4CCC-8EB0-787912C0A7A9}" type="pres">
      <dgm:prSet presAssocID="{62C6C697-D927-4D84-8606-73CA863F3CC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6221F43-B8AE-41D1-8AED-393E09CF8743}" srcId="{3E27EFF3-643C-4D44-84EE-6337E579357F}" destId="{62C6C697-D927-4D84-8606-73CA863F3CC7}" srcOrd="2" destOrd="0" parTransId="{EA714FA5-2F14-4354-9B17-E45DC860BB2D}" sibTransId="{793735E7-778A-4F65-8D79-08481BA213EF}"/>
    <dgm:cxn modelId="{015C9B86-D5E9-4592-BC69-0367651F1B58}" srcId="{3E27EFF3-643C-4D44-84EE-6337E579357F}" destId="{141B5A99-1815-403F-9CC7-5A9CD89CEE1F}" srcOrd="1" destOrd="0" parTransId="{B8726F26-77CA-425B-AFEC-2DBE15731DEB}" sibTransId="{C0C8D20B-6AF3-48C2-9A16-25370790BB1B}"/>
    <dgm:cxn modelId="{5428C28C-B3FA-0F46-88DC-9EF1159688E2}" type="presOf" srcId="{141B5A99-1815-403F-9CC7-5A9CD89CEE1F}" destId="{E5F7BB47-92FB-4FA3-A424-230BC8B31748}" srcOrd="0" destOrd="0" presId="urn:microsoft.com/office/officeart/2018/5/layout/IconCircleLabelList"/>
    <dgm:cxn modelId="{53538BD2-6A01-4905-AE05-C915036CE145}" srcId="{3E27EFF3-643C-4D44-84EE-6337E579357F}" destId="{943CA527-8548-46A7-A4D3-18C7794130B7}" srcOrd="0" destOrd="0" parTransId="{C830C2D7-48CB-409C-9C44-121FB68ED545}" sibTransId="{9A6ACE72-FCA7-47C4-BC35-BD84A0662A2E}"/>
    <dgm:cxn modelId="{0F8875D3-AF22-004F-A465-FA174432A893}" type="presOf" srcId="{943CA527-8548-46A7-A4D3-18C7794130B7}" destId="{617CA06F-7E4E-4ED0-AB2F-ADDA09712608}" srcOrd="0" destOrd="0" presId="urn:microsoft.com/office/officeart/2018/5/layout/IconCircleLabelList"/>
    <dgm:cxn modelId="{B527F7DA-1B2F-3448-BBAD-6A2199EB1994}" type="presOf" srcId="{3E27EFF3-643C-4D44-84EE-6337E579357F}" destId="{E17E6F8D-ECE6-49F1-BE3E-2576861B98AC}" srcOrd="0" destOrd="0" presId="urn:microsoft.com/office/officeart/2018/5/layout/IconCircleLabelList"/>
    <dgm:cxn modelId="{32D3F6F4-D937-FA45-9F5B-5AC23EE55AA0}" type="presOf" srcId="{62C6C697-D927-4D84-8606-73CA863F3CC7}" destId="{1EDA2BF1-ED96-4CCC-8EB0-787912C0A7A9}" srcOrd="0" destOrd="0" presId="urn:microsoft.com/office/officeart/2018/5/layout/IconCircleLabelList"/>
    <dgm:cxn modelId="{17AF9C2C-8E72-9745-BEE7-DE3E58FE288C}" type="presParOf" srcId="{E17E6F8D-ECE6-49F1-BE3E-2576861B98AC}" destId="{E16EACC2-FA4B-4AA2-BE68-4121C1017FED}" srcOrd="0" destOrd="0" presId="urn:microsoft.com/office/officeart/2018/5/layout/IconCircleLabelList"/>
    <dgm:cxn modelId="{A15D341C-F62E-854B-AE37-EF120861FCFB}" type="presParOf" srcId="{E16EACC2-FA4B-4AA2-BE68-4121C1017FED}" destId="{5D5BD9D3-FC48-4D31-A795-3CB1CD0B203E}" srcOrd="0" destOrd="0" presId="urn:microsoft.com/office/officeart/2018/5/layout/IconCircleLabelList"/>
    <dgm:cxn modelId="{6AEAC813-C909-A64B-BA5E-94C9FEEB89E1}" type="presParOf" srcId="{E16EACC2-FA4B-4AA2-BE68-4121C1017FED}" destId="{C99D878E-F4D3-4607-85D0-9AA656833D26}" srcOrd="1" destOrd="0" presId="urn:microsoft.com/office/officeart/2018/5/layout/IconCircleLabelList"/>
    <dgm:cxn modelId="{6D0795AA-4A59-F74D-9C8E-FE3D8956F2E2}" type="presParOf" srcId="{E16EACC2-FA4B-4AA2-BE68-4121C1017FED}" destId="{9061947C-8690-4AF3-AFA9-BA37F9D3D7D6}" srcOrd="2" destOrd="0" presId="urn:microsoft.com/office/officeart/2018/5/layout/IconCircleLabelList"/>
    <dgm:cxn modelId="{7281F97D-76D7-6E41-B9FB-E5A0E63127A5}" type="presParOf" srcId="{E16EACC2-FA4B-4AA2-BE68-4121C1017FED}" destId="{617CA06F-7E4E-4ED0-AB2F-ADDA09712608}" srcOrd="3" destOrd="0" presId="urn:microsoft.com/office/officeart/2018/5/layout/IconCircleLabelList"/>
    <dgm:cxn modelId="{0CE571F4-6E9D-2644-884D-ADD7DAF6D98A}" type="presParOf" srcId="{E17E6F8D-ECE6-49F1-BE3E-2576861B98AC}" destId="{E545F395-8542-4B90-B0D1-33DECCA627B2}" srcOrd="1" destOrd="0" presId="urn:microsoft.com/office/officeart/2018/5/layout/IconCircleLabelList"/>
    <dgm:cxn modelId="{8E1BC9C4-D5F2-964E-AFCF-548D52A62C6D}" type="presParOf" srcId="{E17E6F8D-ECE6-49F1-BE3E-2576861B98AC}" destId="{5C5200BD-6344-4B8D-AD9D-FF37ECECDF7E}" srcOrd="2" destOrd="0" presId="urn:microsoft.com/office/officeart/2018/5/layout/IconCircleLabelList"/>
    <dgm:cxn modelId="{DC55175D-9788-7C46-AE14-1930EB16B4B5}" type="presParOf" srcId="{5C5200BD-6344-4B8D-AD9D-FF37ECECDF7E}" destId="{192302BE-8074-4391-B184-79FD36B77A79}" srcOrd="0" destOrd="0" presId="urn:microsoft.com/office/officeart/2018/5/layout/IconCircleLabelList"/>
    <dgm:cxn modelId="{DF8232B7-5E6A-6345-AF35-72FC07F864CC}" type="presParOf" srcId="{5C5200BD-6344-4B8D-AD9D-FF37ECECDF7E}" destId="{147640AA-E1D9-4F92-B318-4E56B6F7A566}" srcOrd="1" destOrd="0" presId="urn:microsoft.com/office/officeart/2018/5/layout/IconCircleLabelList"/>
    <dgm:cxn modelId="{5EBA3404-ED03-204A-B1A7-5E7EEC0FC2B3}" type="presParOf" srcId="{5C5200BD-6344-4B8D-AD9D-FF37ECECDF7E}" destId="{1913C9A3-2889-4617-B91A-B358DCF1E061}" srcOrd="2" destOrd="0" presId="urn:microsoft.com/office/officeart/2018/5/layout/IconCircleLabelList"/>
    <dgm:cxn modelId="{5B51487D-8A06-314A-975E-29936BAA5424}" type="presParOf" srcId="{5C5200BD-6344-4B8D-AD9D-FF37ECECDF7E}" destId="{E5F7BB47-92FB-4FA3-A424-230BC8B31748}" srcOrd="3" destOrd="0" presId="urn:microsoft.com/office/officeart/2018/5/layout/IconCircleLabelList"/>
    <dgm:cxn modelId="{F4A67220-C6CC-A241-A5E9-88BF57D68C1B}" type="presParOf" srcId="{E17E6F8D-ECE6-49F1-BE3E-2576861B98AC}" destId="{54285FBB-0FE5-4A41-A954-1686589EC5CA}" srcOrd="3" destOrd="0" presId="urn:microsoft.com/office/officeart/2018/5/layout/IconCircleLabelList"/>
    <dgm:cxn modelId="{11B9ABBE-A9C9-9A4D-B424-1679F1CDE0AD}" type="presParOf" srcId="{E17E6F8D-ECE6-49F1-BE3E-2576861B98AC}" destId="{460614AF-7568-4D8E-9277-E52CC7E14C7C}" srcOrd="4" destOrd="0" presId="urn:microsoft.com/office/officeart/2018/5/layout/IconCircleLabelList"/>
    <dgm:cxn modelId="{5731C75F-B2BB-7341-ACF5-7DF30EB4B919}" type="presParOf" srcId="{460614AF-7568-4D8E-9277-E52CC7E14C7C}" destId="{B4C91836-8D5F-4F24-9DFF-FEBA6F7B72DE}" srcOrd="0" destOrd="0" presId="urn:microsoft.com/office/officeart/2018/5/layout/IconCircleLabelList"/>
    <dgm:cxn modelId="{65656EA7-7180-0C4C-9FA8-D2122E440D02}" type="presParOf" srcId="{460614AF-7568-4D8E-9277-E52CC7E14C7C}" destId="{0AEACB5F-98CD-48DB-AE4A-7D393241A200}" srcOrd="1" destOrd="0" presId="urn:microsoft.com/office/officeart/2018/5/layout/IconCircleLabelList"/>
    <dgm:cxn modelId="{56EB0EA0-6FE4-8840-B482-8EA3E2C50BD7}" type="presParOf" srcId="{460614AF-7568-4D8E-9277-E52CC7E14C7C}" destId="{30F11415-FC9C-46B3-B7D4-DDA5815C50D6}" srcOrd="2" destOrd="0" presId="urn:microsoft.com/office/officeart/2018/5/layout/IconCircleLabelList"/>
    <dgm:cxn modelId="{65707205-3BD6-9F4A-BBAD-9B1D1CD0C194}" type="presParOf" srcId="{460614AF-7568-4D8E-9277-E52CC7E14C7C}" destId="{1EDA2BF1-ED96-4CCC-8EB0-787912C0A7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A5B9B-5F80-4B2D-9442-9436791A5AD9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C5660-1306-4F8D-8110-812806B89480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Get our data</a:t>
          </a:r>
        </a:p>
      </dsp:txBody>
      <dsp:txXfrm>
        <a:off x="417971" y="2644140"/>
        <a:ext cx="2889450" cy="720000"/>
      </dsp:txXfrm>
    </dsp:sp>
    <dsp:sp modelId="{DE476997-D2AE-4EEC-8599-EC992D2A160F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05CD3-ECB8-4798-8712-41B811B61607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Explore the data</a:t>
          </a:r>
        </a:p>
      </dsp:txBody>
      <dsp:txXfrm>
        <a:off x="3813075" y="2644140"/>
        <a:ext cx="2889450" cy="720000"/>
      </dsp:txXfrm>
    </dsp:sp>
    <dsp:sp modelId="{A70E426D-0A83-4DF4-8259-152F7A64B097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14DC6-8FFC-4677-9116-673DC357F82B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Build a model</a:t>
          </a:r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CC008-3FED-4BE4-87E1-3073E252DDCF}">
      <dsp:nvSpPr>
        <dsp:cNvPr id="0" name=""/>
        <dsp:cNvSpPr/>
      </dsp:nvSpPr>
      <dsp:spPr>
        <a:xfrm>
          <a:off x="-179451" y="774241"/>
          <a:ext cx="5744684" cy="14123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5265B-A735-4DBA-A0EB-CACCF9F8B909}">
      <dsp:nvSpPr>
        <dsp:cNvPr id="0" name=""/>
        <dsp:cNvSpPr/>
      </dsp:nvSpPr>
      <dsp:spPr>
        <a:xfrm>
          <a:off x="247785" y="1092020"/>
          <a:ext cx="776793" cy="7767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95A34-D0B7-48A6-BE3D-E11DCA2F1043}">
      <dsp:nvSpPr>
        <dsp:cNvPr id="0" name=""/>
        <dsp:cNvSpPr/>
      </dsp:nvSpPr>
      <dsp:spPr>
        <a:xfrm>
          <a:off x="1451815" y="774241"/>
          <a:ext cx="2585108" cy="1412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74" tIns="149474" rIns="149474" bIns="14947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</a:t>
          </a:r>
        </a:p>
      </dsp:txBody>
      <dsp:txXfrm>
        <a:off x="1451815" y="774241"/>
        <a:ext cx="2585108" cy="1412352"/>
      </dsp:txXfrm>
    </dsp:sp>
    <dsp:sp modelId="{31FAAA92-F7B7-435A-8D59-E3AF1FECF420}">
      <dsp:nvSpPr>
        <dsp:cNvPr id="0" name=""/>
        <dsp:cNvSpPr/>
      </dsp:nvSpPr>
      <dsp:spPr>
        <a:xfrm>
          <a:off x="3316015" y="785822"/>
          <a:ext cx="2249306" cy="1412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74" tIns="149474" rIns="149474" bIns="14947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Telco Dataset-Kaggle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21 Initial Features – Mixed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~10K observations</a:t>
          </a:r>
        </a:p>
      </dsp:txBody>
      <dsp:txXfrm>
        <a:off x="3316015" y="785822"/>
        <a:ext cx="2249306" cy="1412352"/>
      </dsp:txXfrm>
    </dsp:sp>
    <dsp:sp modelId="{1D19229D-C35A-4E39-AA07-EE237CFFF557}">
      <dsp:nvSpPr>
        <dsp:cNvPr id="0" name=""/>
        <dsp:cNvSpPr/>
      </dsp:nvSpPr>
      <dsp:spPr>
        <a:xfrm>
          <a:off x="-179451" y="2539682"/>
          <a:ext cx="5744684" cy="14123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3644E-15C0-40CD-8952-3B1F70C161EE}">
      <dsp:nvSpPr>
        <dsp:cNvPr id="0" name=""/>
        <dsp:cNvSpPr/>
      </dsp:nvSpPr>
      <dsp:spPr>
        <a:xfrm>
          <a:off x="247785" y="2857461"/>
          <a:ext cx="776793" cy="7767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5E956-3CEC-4F15-9D01-6EAF2380180E}">
      <dsp:nvSpPr>
        <dsp:cNvPr id="0" name=""/>
        <dsp:cNvSpPr/>
      </dsp:nvSpPr>
      <dsp:spPr>
        <a:xfrm>
          <a:off x="1451815" y="2539682"/>
          <a:ext cx="2585108" cy="1412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74" tIns="149474" rIns="149474" bIns="14947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Storage</a:t>
          </a:r>
        </a:p>
      </dsp:txBody>
      <dsp:txXfrm>
        <a:off x="1451815" y="2539682"/>
        <a:ext cx="2585108" cy="1412352"/>
      </dsp:txXfrm>
    </dsp:sp>
    <dsp:sp modelId="{E5E7E807-EFF1-49CB-90D6-4BD2380B6B4E}">
      <dsp:nvSpPr>
        <dsp:cNvPr id="0" name=""/>
        <dsp:cNvSpPr/>
      </dsp:nvSpPr>
      <dsp:spPr>
        <a:xfrm>
          <a:off x="4036923" y="2539682"/>
          <a:ext cx="1525119" cy="1412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74" tIns="149474" rIns="149474" bIns="14947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SQL Database</a:t>
          </a:r>
        </a:p>
      </dsp:txBody>
      <dsp:txXfrm>
        <a:off x="4036923" y="2539682"/>
        <a:ext cx="1525119" cy="14123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1D238-9C68-CC41-8121-FA5B8BC9F65F}">
      <dsp:nvSpPr>
        <dsp:cNvPr id="0" name=""/>
        <dsp:cNvSpPr/>
      </dsp:nvSpPr>
      <dsp:spPr>
        <a:xfrm>
          <a:off x="0" y="381757"/>
          <a:ext cx="493606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8612D-585C-2847-93AF-26BD3C2D20DF}">
      <dsp:nvSpPr>
        <dsp:cNvPr id="0" name=""/>
        <dsp:cNvSpPr/>
      </dsp:nvSpPr>
      <dsp:spPr>
        <a:xfrm>
          <a:off x="246803" y="27517"/>
          <a:ext cx="345524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00" tIns="0" rIns="1306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Threshold Adjustment</a:t>
          </a:r>
        </a:p>
      </dsp:txBody>
      <dsp:txXfrm>
        <a:off x="281388" y="62102"/>
        <a:ext cx="3386076" cy="639310"/>
      </dsp:txXfrm>
    </dsp:sp>
    <dsp:sp modelId="{70DA600A-0842-284A-9494-5C12EE1E4DC2}">
      <dsp:nvSpPr>
        <dsp:cNvPr id="0" name=""/>
        <dsp:cNvSpPr/>
      </dsp:nvSpPr>
      <dsp:spPr>
        <a:xfrm>
          <a:off x="0" y="1470397"/>
          <a:ext cx="4936067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094" tIns="499872" rIns="38309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SMOTE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ADASYN</a:t>
          </a:r>
        </a:p>
      </dsp:txBody>
      <dsp:txXfrm>
        <a:off x="0" y="1470397"/>
        <a:ext cx="4936067" cy="1398600"/>
      </dsp:txXfrm>
    </dsp:sp>
    <dsp:sp modelId="{34FE914B-BAF4-5341-8C52-7771FBFFDBFC}">
      <dsp:nvSpPr>
        <dsp:cNvPr id="0" name=""/>
        <dsp:cNvSpPr/>
      </dsp:nvSpPr>
      <dsp:spPr>
        <a:xfrm>
          <a:off x="246803" y="1116157"/>
          <a:ext cx="345524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00" tIns="0" rIns="1306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Oversampling</a:t>
          </a:r>
        </a:p>
      </dsp:txBody>
      <dsp:txXfrm>
        <a:off x="281388" y="1150742"/>
        <a:ext cx="3386076" cy="639310"/>
      </dsp:txXfrm>
    </dsp:sp>
    <dsp:sp modelId="{84830F14-033B-C04A-BE1C-BA58E2065C72}">
      <dsp:nvSpPr>
        <dsp:cNvPr id="0" name=""/>
        <dsp:cNvSpPr/>
      </dsp:nvSpPr>
      <dsp:spPr>
        <a:xfrm>
          <a:off x="0" y="3352837"/>
          <a:ext cx="493606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04B43-79B1-6E49-8586-F75574E19D15}">
      <dsp:nvSpPr>
        <dsp:cNvPr id="0" name=""/>
        <dsp:cNvSpPr/>
      </dsp:nvSpPr>
      <dsp:spPr>
        <a:xfrm>
          <a:off x="246803" y="2998597"/>
          <a:ext cx="345524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00" tIns="0" rIns="1306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Both </a:t>
          </a:r>
        </a:p>
      </dsp:txBody>
      <dsp:txXfrm>
        <a:off x="281388" y="3033182"/>
        <a:ext cx="3386076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BD9D3-FC48-4D31-A795-3CB1CD0B203E}">
      <dsp:nvSpPr>
        <dsp:cNvPr id="0" name=""/>
        <dsp:cNvSpPr/>
      </dsp:nvSpPr>
      <dsp:spPr>
        <a:xfrm>
          <a:off x="310662" y="736631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D878E-F4D3-4607-85D0-9AA656833D26}">
      <dsp:nvSpPr>
        <dsp:cNvPr id="0" name=""/>
        <dsp:cNvSpPr/>
      </dsp:nvSpPr>
      <dsp:spPr>
        <a:xfrm>
          <a:off x="516783" y="942752"/>
          <a:ext cx="554941" cy="554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CA06F-7E4E-4ED0-AB2F-ADDA09712608}">
      <dsp:nvSpPr>
        <dsp:cNvPr id="0" name=""/>
        <dsp:cNvSpPr/>
      </dsp:nvSpPr>
      <dsp:spPr>
        <a:xfrm>
          <a:off x="1480" y="2005069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More Data</a:t>
          </a:r>
        </a:p>
      </dsp:txBody>
      <dsp:txXfrm>
        <a:off x="1480" y="2005069"/>
        <a:ext cx="1585546" cy="634218"/>
      </dsp:txXfrm>
    </dsp:sp>
    <dsp:sp modelId="{192302BE-8074-4391-B184-79FD36B77A79}">
      <dsp:nvSpPr>
        <dsp:cNvPr id="0" name=""/>
        <dsp:cNvSpPr/>
      </dsp:nvSpPr>
      <dsp:spPr>
        <a:xfrm>
          <a:off x="2173679" y="736631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640AA-E1D9-4F92-B318-4E56B6F7A566}">
      <dsp:nvSpPr>
        <dsp:cNvPr id="0" name=""/>
        <dsp:cNvSpPr/>
      </dsp:nvSpPr>
      <dsp:spPr>
        <a:xfrm>
          <a:off x="2379800" y="942752"/>
          <a:ext cx="554941" cy="554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7BB47-92FB-4FA3-A424-230BC8B31748}">
      <dsp:nvSpPr>
        <dsp:cNvPr id="0" name=""/>
        <dsp:cNvSpPr/>
      </dsp:nvSpPr>
      <dsp:spPr>
        <a:xfrm>
          <a:off x="1864498" y="2005069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Web app</a:t>
          </a:r>
        </a:p>
      </dsp:txBody>
      <dsp:txXfrm>
        <a:off x="1864498" y="2005069"/>
        <a:ext cx="1585546" cy="634218"/>
      </dsp:txXfrm>
    </dsp:sp>
    <dsp:sp modelId="{B4C91836-8D5F-4F24-9DFF-FEBA6F7B72DE}">
      <dsp:nvSpPr>
        <dsp:cNvPr id="0" name=""/>
        <dsp:cNvSpPr/>
      </dsp:nvSpPr>
      <dsp:spPr>
        <a:xfrm>
          <a:off x="4036697" y="736631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ACB5F-98CD-48DB-AE4A-7D393241A200}">
      <dsp:nvSpPr>
        <dsp:cNvPr id="0" name=""/>
        <dsp:cNvSpPr/>
      </dsp:nvSpPr>
      <dsp:spPr>
        <a:xfrm>
          <a:off x="4242818" y="942752"/>
          <a:ext cx="554941" cy="554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A2BF1-ED96-4CCC-8EB0-787912C0A7A9}">
      <dsp:nvSpPr>
        <dsp:cNvPr id="0" name=""/>
        <dsp:cNvSpPr/>
      </dsp:nvSpPr>
      <dsp:spPr>
        <a:xfrm>
          <a:off x="3727515" y="2005069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Deployment</a:t>
          </a:r>
        </a:p>
      </dsp:txBody>
      <dsp:txXfrm>
        <a:off x="3727515" y="2005069"/>
        <a:ext cx="1585546" cy="634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F04FA-319B-B44F-A6DF-4171FF2CA9FC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E7D0E-D0E0-F84A-9D6D-67F7A5BD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  <a:p>
            <a:r>
              <a:rPr lang="en-US" dirty="0"/>
              <a:t> Recall sounds good </a:t>
            </a:r>
            <a:r>
              <a:rPr lang="en-US" dirty="0" err="1"/>
              <a:t>butttt</a:t>
            </a:r>
            <a:endParaRPr lang="en-US" dirty="0"/>
          </a:p>
          <a:p>
            <a:r>
              <a:rPr lang="en-US" dirty="0"/>
              <a:t>	But f2 which does not regard precision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E7D0E-D0E0-F84A-9D6D-67F7A5BD60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11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can do one, why cant we do both?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E7D0E-D0E0-F84A-9D6D-67F7A5BD60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5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7593-7A7E-4943-9D91-EA062ECEF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7BDB4-FC63-8D46-A819-5B2D0152A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DE6F1-1AED-3C49-819F-1E1FDDA9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EE93-0E77-F044-AFE3-1CA8B7814B69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F4C1E-755A-4846-A072-7C246797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E50CB-A3A2-7C4B-81C8-D24D76A9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6EFD-05D5-1842-9628-5445863D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4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F11C-7F57-0840-A83C-C9162922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01770-2D4E-AA4F-BE73-3866B8A9C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408C1-624F-064F-B248-25FD64FF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EE93-0E77-F044-AFE3-1CA8B7814B69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A19B5-6924-0C42-AF71-5B07178D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0798D-096B-B442-B35E-8BA4769D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6EFD-05D5-1842-9628-5445863D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5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E93E2-9D53-FB4A-8945-4A4F8D205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C62C9-FF0B-2F4B-A8CC-DC26050E9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CE4C8-8637-AF4D-8805-C7FDA78F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EE93-0E77-F044-AFE3-1CA8B7814B69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80BEE-6AB8-634D-BC84-4EE93FE3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CFE5-6E8A-A94A-B372-2BF9A6FD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6EFD-05D5-1842-9628-5445863D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8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7F61-DC21-354A-A078-B26C1CFE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9BAC-FBC3-CF40-BAE5-5444A604B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ECABF-3F30-DE4C-A175-28B5C419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EE93-0E77-F044-AFE3-1CA8B7814B69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CF7EC-5A99-7E45-BCC0-E9D37D00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F1F-489F-1440-AF22-BBE31ECD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6EFD-05D5-1842-9628-5445863D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D3DF-2AC0-784B-BF80-8C32983E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733A8-B56C-004E-B4F1-1C8A3D433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6E6C-6A5A-AA4F-AC56-0B4A3773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EE93-0E77-F044-AFE3-1CA8B7814B69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0C86-3DC2-494F-998E-C2A560A1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78733-57D4-B040-A1B5-6E874492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6EFD-05D5-1842-9628-5445863D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B8F0-B817-6C42-888B-46DFA43F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C294-C37F-E048-8DFD-7150CFE0F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C7F67-82A2-514C-BB24-1BCBF0D5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31BD8-9692-3546-98D6-1443C053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EE93-0E77-F044-AFE3-1CA8B7814B69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D7796-F13C-9A46-B414-ABCCD934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8C5B-1EBC-AF48-8CA3-67694C27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6EFD-05D5-1842-9628-5445863D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FAD2-8828-6F44-9B03-2071E2AD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C9A07-FD50-5B46-8288-FCA45DB24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E4B8B-E0AB-FA4A-A642-ADCDA9940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49069-EF4C-D04A-A9A7-594A8657A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3A011-E9EF-3341-9FF7-1F1D29B5D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71B9A-84C3-184D-915F-D932E76E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EE93-0E77-F044-AFE3-1CA8B7814B69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686E7-71DB-F842-A388-B9A5BEED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E171C-16BE-5446-B884-BC085AFD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6EFD-05D5-1842-9628-5445863D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10F8-2E0A-3C4F-8D57-1087FA5E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A9BC8-22C1-C240-8FAF-D91B9422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EE93-0E77-F044-AFE3-1CA8B7814B69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DD3A-920F-B74A-A351-B4A0F15B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7FDC0-D8C8-444B-85A3-D41D55B0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6EFD-05D5-1842-9628-5445863D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1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8BE90-B7AC-6B4E-9943-966B90F2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EE93-0E77-F044-AFE3-1CA8B7814B69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BDD2D-E7F2-2745-BC7C-3E384B47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FED60-24D8-444F-8F9A-D9BCAB13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6EFD-05D5-1842-9628-5445863D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2E74-852C-5244-83A8-41E3808A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8D75-4F86-AE46-8526-0B19F8F3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9E6C5-3F9A-6B44-A2BD-EEDDFCCCD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B1E82-41E6-184C-9F1B-22285F29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EE93-0E77-F044-AFE3-1CA8B7814B69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7BB3F-267F-2B4B-A32B-ABAFAF77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27D54-EF80-9F4B-BFC7-BDDD97D7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6EFD-05D5-1842-9628-5445863D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8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175F-6D79-D041-8732-F9B7E4EC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CE40F-51D1-1E41-8957-30997520A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FA196-9A08-C04F-9FF1-8B0FDAA0B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F2266-30AD-404E-B61D-3D158C90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EE93-0E77-F044-AFE3-1CA8B7814B69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5C108-5BE5-A149-B387-B1C56E94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6C219-C54B-3D46-8BD0-22394F73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6EFD-05D5-1842-9628-5445863D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7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D6075-6B5D-DE43-B64D-451607B4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3533D-7D7C-864B-AA52-2DF818160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332E8-4142-3847-B5B8-B8E01973F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DEE93-0E77-F044-AFE3-1CA8B7814B69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8793-589A-D147-BA5E-3003DD9BF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6B7D4-28BC-F144-A5B6-E45966994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C6EFD-05D5-1842-9628-5445863D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3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56130B-5379-374F-9F44-144E3689B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9175" y="1354819"/>
            <a:ext cx="5240881" cy="241101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145C7-E042-B14C-86D9-3949CEFC9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46832"/>
            <a:ext cx="349726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Bernard Opoku</a:t>
            </a:r>
          </a:p>
        </p:txBody>
      </p:sp>
      <p:pic>
        <p:nvPicPr>
          <p:cNvPr id="16" name="Graphic 15" descr="Users">
            <a:extLst>
              <a:ext uri="{FF2B5EF4-FFF2-40B4-BE49-F238E27FC236}">
                <a16:creationId xmlns:a16="http://schemas.microsoft.com/office/drawing/2014/main" id="{43EAD455-42C4-4AEC-B54B-49193EC6E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024" y="1429488"/>
            <a:ext cx="3287655" cy="328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84516-A12B-C842-904E-4831BDB6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B6F3-41D9-A24D-A4DF-FA6A1B7CD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400" dirty="0"/>
              <a:t>Logistic Regression as baseline</a:t>
            </a:r>
          </a:p>
          <a:p>
            <a:endParaRPr lang="en-US" sz="2400" dirty="0"/>
          </a:p>
          <a:p>
            <a:r>
              <a:rPr lang="en-US" sz="2400" dirty="0"/>
              <a:t>Recall: 0.4328</a:t>
            </a:r>
          </a:p>
          <a:p>
            <a:endParaRPr lang="en-US" sz="2400" dirty="0"/>
          </a:p>
          <a:p>
            <a:r>
              <a:rPr lang="en-US" sz="2400" dirty="0"/>
              <a:t>F2 Score :  0.4636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3200" b="1" dirty="0"/>
              <a:t>…Ooopsss!!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1BC39-2959-1343-BC22-F9892E233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r>
              <a:rPr lang="en-US" sz="2400" dirty="0"/>
              <a:t>SO WHERE FROM HERE?</a:t>
            </a:r>
          </a:p>
          <a:p>
            <a:endParaRPr lang="en-US" sz="2000" dirty="0"/>
          </a:p>
          <a:p>
            <a:r>
              <a:rPr lang="en-US" sz="2400" dirty="0"/>
              <a:t>Test Different Models</a:t>
            </a:r>
          </a:p>
          <a:p>
            <a:r>
              <a:rPr lang="en-US" sz="2400" dirty="0"/>
              <a:t>Every Model:</a:t>
            </a:r>
          </a:p>
          <a:p>
            <a:pPr lvl="1"/>
            <a:r>
              <a:rPr lang="en-US" sz="2000" dirty="0"/>
              <a:t>Bring in all our our feature</a:t>
            </a:r>
          </a:p>
          <a:p>
            <a:pPr lvl="1"/>
            <a:r>
              <a:rPr lang="en-US" sz="2000" dirty="0"/>
              <a:t>Make them usable by the model (dummy)</a:t>
            </a:r>
          </a:p>
          <a:p>
            <a:pPr lvl="1"/>
            <a:r>
              <a:rPr lang="en-US" sz="2000" dirty="0"/>
              <a:t>Cross- Validation &amp; Hyperparameter Tunning</a:t>
            </a:r>
          </a:p>
          <a:p>
            <a:pPr lvl="1"/>
            <a:r>
              <a:rPr lang="en-US" sz="2000" dirty="0"/>
              <a:t>Class Imbalance Techniques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6724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910CF-3F41-C54D-83B2-09C0D0EB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Imbalance Techniques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34C26F31-3DAB-9442-8D63-563F4902A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734" y="2539062"/>
            <a:ext cx="4935970" cy="3290646"/>
          </a:xfrm>
          <a:prstGeom prst="rect">
            <a:avLst/>
          </a:prstGeom>
        </p:spPr>
      </p:pic>
      <p:graphicFrame>
        <p:nvGraphicFramePr>
          <p:cNvPr id="17" name="Text Placeholder 3">
            <a:extLst>
              <a:ext uri="{FF2B5EF4-FFF2-40B4-BE49-F238E27FC236}">
                <a16:creationId xmlns:a16="http://schemas.microsoft.com/office/drawing/2014/main" id="{429BBCD0-7AD9-495E-B51A-587D536B855E}"/>
              </a:ext>
            </a:extLst>
          </p:cNvPr>
          <p:cNvGraphicFramePr/>
          <p:nvPr/>
        </p:nvGraphicFramePr>
        <p:xfrm>
          <a:off x="838200" y="2191807"/>
          <a:ext cx="4936067" cy="3985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8760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8CF18-7E04-7D4C-91C4-0BA442A1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339823" cy="975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3D7E58-79C2-8941-B869-8895CAC30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643320"/>
              </p:ext>
            </p:extLst>
          </p:nvPr>
        </p:nvGraphicFramePr>
        <p:xfrm>
          <a:off x="838199" y="1340882"/>
          <a:ext cx="10763824" cy="4501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956">
                  <a:extLst>
                    <a:ext uri="{9D8B030D-6E8A-4147-A177-3AD203B41FA5}">
                      <a16:colId xmlns:a16="http://schemas.microsoft.com/office/drawing/2014/main" val="1187856303"/>
                    </a:ext>
                  </a:extLst>
                </a:gridCol>
                <a:gridCol w="2690956">
                  <a:extLst>
                    <a:ext uri="{9D8B030D-6E8A-4147-A177-3AD203B41FA5}">
                      <a16:colId xmlns:a16="http://schemas.microsoft.com/office/drawing/2014/main" val="1841944820"/>
                    </a:ext>
                  </a:extLst>
                </a:gridCol>
                <a:gridCol w="2690956">
                  <a:extLst>
                    <a:ext uri="{9D8B030D-6E8A-4147-A177-3AD203B41FA5}">
                      <a16:colId xmlns:a16="http://schemas.microsoft.com/office/drawing/2014/main" val="2779147901"/>
                    </a:ext>
                  </a:extLst>
                </a:gridCol>
                <a:gridCol w="2690956">
                  <a:extLst>
                    <a:ext uri="{9D8B030D-6E8A-4147-A177-3AD203B41FA5}">
                      <a16:colId xmlns:a16="http://schemas.microsoft.com/office/drawing/2014/main" val="360132043"/>
                    </a:ext>
                  </a:extLst>
                </a:gridCol>
              </a:tblGrid>
              <a:tr h="834759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Class Imbalance Technique</a:t>
                      </a:r>
                    </a:p>
                    <a:p>
                      <a:pPr algn="ctr"/>
                      <a:r>
                        <a:rPr lang="en-US" b="0" dirty="0"/>
                        <a:t>  CV, GS -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83993"/>
                  </a:ext>
                </a:extLst>
              </a:tr>
              <a:tr h="79813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Logistic Regression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F2_Score:0.555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Recall:.534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F2: 0.770 </a:t>
                      </a:r>
                    </a:p>
                    <a:p>
                      <a:pPr algn="l"/>
                      <a:r>
                        <a:rPr lang="en-US" b="1" dirty="0"/>
                        <a:t>Threshold = 0.196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89897"/>
                  </a:ext>
                </a:extLst>
              </a:tr>
              <a:tr h="474566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F2 Score: 4.84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78210"/>
                  </a:ext>
                </a:extLst>
              </a:tr>
              <a:tr h="79813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F2 score: 0.539 </a:t>
                      </a:r>
                    </a:p>
                    <a:p>
                      <a:pPr algn="l"/>
                      <a:r>
                        <a:rPr lang="en-US" b="1" dirty="0"/>
                        <a:t>Recall:0.5320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F2 score 0.757 </a:t>
                      </a:r>
                    </a:p>
                    <a:p>
                      <a:pPr algn="l"/>
                      <a:r>
                        <a:rPr lang="en-US" b="1" dirty="0"/>
                        <a:t>Threshold &gt;= 0.200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F2 Score: 0.710</a:t>
                      </a:r>
                    </a:p>
                    <a:p>
                      <a:pPr algn="l"/>
                      <a:r>
                        <a:rPr lang="en-US" b="1" dirty="0"/>
                        <a:t>Threshold &gt;= 0.100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59614"/>
                  </a:ext>
                </a:extLst>
              </a:tr>
              <a:tr h="79813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F2 score: 0.535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Recall: 0.506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F2 Score: 0.770 </a:t>
                      </a:r>
                    </a:p>
                    <a:p>
                      <a:pPr algn="l"/>
                      <a:r>
                        <a:rPr lang="en-US" b="1" dirty="0"/>
                        <a:t>Threshold &gt;= 0.176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F2_Score: 0.745 </a:t>
                      </a:r>
                    </a:p>
                    <a:p>
                      <a:pPr algn="l"/>
                      <a:r>
                        <a:rPr lang="en-US" b="1" dirty="0"/>
                        <a:t>Threshold &gt;= 0.179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73057"/>
                  </a:ext>
                </a:extLst>
              </a:tr>
              <a:tr h="798135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XGBoost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F2_Score: 0.697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Recall: 0.813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Recall score: </a:t>
                      </a:r>
                    </a:p>
                    <a:p>
                      <a:pPr algn="l"/>
                      <a:r>
                        <a:rPr lang="en-US" b="1" dirty="0"/>
                        <a:t>F2 score: 0.756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F2 score: 0.734</a:t>
                      </a:r>
                    </a:p>
                    <a:p>
                      <a:pPr algn="l"/>
                      <a:r>
                        <a:rPr lang="en-US" b="1" dirty="0"/>
                        <a:t>Threshold &gt;= 0.439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210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265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Content Placeholder 31" descr="Chart, line chart&#10;&#10;Description automatically generated">
            <a:extLst>
              <a:ext uri="{FF2B5EF4-FFF2-40B4-BE49-F238E27FC236}">
                <a16:creationId xmlns:a16="http://schemas.microsoft.com/office/drawing/2014/main" id="{64090B26-3C0A-8A4D-BBD5-E6D0823F5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7192" y="2922588"/>
            <a:ext cx="5402258" cy="3346042"/>
          </a:xfrm>
        </p:spPr>
      </p:pic>
      <p:pic>
        <p:nvPicPr>
          <p:cNvPr id="25" name="Content Placeholder 24" descr="Chart, line chart&#10;&#10;Description automatically generated">
            <a:extLst>
              <a:ext uri="{FF2B5EF4-FFF2-40B4-BE49-F238E27FC236}">
                <a16:creationId xmlns:a16="http://schemas.microsoft.com/office/drawing/2014/main" id="{F2EC0C06-06E9-FF46-9963-AB8320F8F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29300" y="2922587"/>
            <a:ext cx="6086475" cy="334604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678DC7E-D8FC-4D43-A4E9-2C799867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vs XGBoost 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6954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8CF18-7E04-7D4C-91C4-0BA442A1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339823" cy="975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Winner!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3D7E58-79C2-8941-B869-8895CAC30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583231"/>
              </p:ext>
            </p:extLst>
          </p:nvPr>
        </p:nvGraphicFramePr>
        <p:xfrm>
          <a:off x="838199" y="1340882"/>
          <a:ext cx="10763824" cy="478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956">
                  <a:extLst>
                    <a:ext uri="{9D8B030D-6E8A-4147-A177-3AD203B41FA5}">
                      <a16:colId xmlns:a16="http://schemas.microsoft.com/office/drawing/2014/main" val="1187856303"/>
                    </a:ext>
                  </a:extLst>
                </a:gridCol>
                <a:gridCol w="2690956">
                  <a:extLst>
                    <a:ext uri="{9D8B030D-6E8A-4147-A177-3AD203B41FA5}">
                      <a16:colId xmlns:a16="http://schemas.microsoft.com/office/drawing/2014/main" val="1841944820"/>
                    </a:ext>
                  </a:extLst>
                </a:gridCol>
                <a:gridCol w="2690956">
                  <a:extLst>
                    <a:ext uri="{9D8B030D-6E8A-4147-A177-3AD203B41FA5}">
                      <a16:colId xmlns:a16="http://schemas.microsoft.com/office/drawing/2014/main" val="2779147901"/>
                    </a:ext>
                  </a:extLst>
                </a:gridCol>
                <a:gridCol w="2690956">
                  <a:extLst>
                    <a:ext uri="{9D8B030D-6E8A-4147-A177-3AD203B41FA5}">
                      <a16:colId xmlns:a16="http://schemas.microsoft.com/office/drawing/2014/main" val="360132043"/>
                    </a:ext>
                  </a:extLst>
                </a:gridCol>
              </a:tblGrid>
              <a:tr h="1121702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Class Imbalance Technique , CV, GS -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83993"/>
                  </a:ext>
                </a:extLst>
              </a:tr>
              <a:tr h="79813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Logistic Regression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F2_Score:0.555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Recall:.534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F2: 0.770 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Threshold = 0.196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89897"/>
                  </a:ext>
                </a:extLst>
              </a:tr>
              <a:tr h="474566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F2 Score: 4.84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78210"/>
                  </a:ext>
                </a:extLst>
              </a:tr>
              <a:tr h="79813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F2 score: 0.539 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Recall:0.5320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F2 score 0.757 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Threshold &gt;= 0.200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F2 Score: 0.710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Threshold &gt;= 0.100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59614"/>
                  </a:ext>
                </a:extLst>
              </a:tr>
              <a:tr h="79813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F2 score: 0.535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Recall: 0.506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F2 Score: 0.770 </a:t>
                      </a:r>
                    </a:p>
                    <a:p>
                      <a:pPr algn="l"/>
                      <a:r>
                        <a:rPr lang="en-US" b="1" dirty="0"/>
                        <a:t>Threshold &gt;= 0.176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F2_Score: 0.745 </a:t>
                      </a:r>
                    </a:p>
                    <a:p>
                      <a:pPr algn="l"/>
                      <a:r>
                        <a:rPr lang="en-US" b="1" dirty="0"/>
                        <a:t>Threshold &gt;= 0.179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73057"/>
                  </a:ext>
                </a:extLst>
              </a:tr>
              <a:tr h="798135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XGBoost</a:t>
                      </a:r>
                      <a:endParaRPr lang="en-US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F2_Score: 0.697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Recall: 0.813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Recall score: 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F2 score: 0.756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F2 score: 0.734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Threshold &gt;= 0.439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210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221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D3E39-4DB8-094E-9747-1C2CE843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A8FEC-5B16-E546-99CB-D6EB9CA08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Combine Val and train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Results: F2 Score - .72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93EF3909-AEB7-6F41-B905-F8063DD2F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716" y="1149643"/>
            <a:ext cx="6596652" cy="4403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0F0662-EDE1-EE4E-A800-5CCC8BBE2C00}"/>
              </a:ext>
            </a:extLst>
          </p:cNvPr>
          <p:cNvSpPr txBox="1"/>
          <p:nvPr/>
        </p:nvSpPr>
        <p:spPr>
          <a:xfrm>
            <a:off x="7547171" y="680451"/>
            <a:ext cx="17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@ .21</a:t>
            </a:r>
          </a:p>
        </p:txBody>
      </p:sp>
    </p:spTree>
    <p:extLst>
      <p:ext uri="{BB962C8B-B14F-4D97-AF65-F5344CB8AC3E}">
        <p14:creationId xmlns:p14="http://schemas.microsoft.com/office/powerpoint/2010/main" val="108238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4516-A12B-C842-904E-4831BDB6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7D5A958-A0BC-437D-87F5-C247AD53F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98" r="1497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3E618DC-E23B-4B4E-9B8C-A26BD86E8A9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2162377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9710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190E3615-2386-B94F-BB86-468ADAD08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Questions??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4AD6744-5EF4-D844-A1AE-0B98C23AC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5241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0D9FA-D136-014C-B515-9E8A6DD7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Appendix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4FA3879-BA28-0C49-B321-807DF4EF8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002" y="2426818"/>
            <a:ext cx="4997046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AF9FB95-DE21-4348-BE8F-9BEFFD97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940" y="2426818"/>
            <a:ext cx="533018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60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0D9FA-D136-014C-B515-9E8A6DD7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278CFFD-FCC9-1340-AF8B-B5C74368F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18" r="-2" b="-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02FB4DB-DCEE-D148-A898-4A7C8827C4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18" r="-2" b="-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6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539FD-0C73-9841-B703-0895B30E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9600"/>
            <a:ext cx="3595678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E9E1D-36DA-C043-B351-4051B9005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7034" y="2194102"/>
            <a:ext cx="315874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What is it?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Why does it matter?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What are we going to do?</a:t>
            </a:r>
          </a:p>
        </p:txBody>
      </p:sp>
      <p:pic>
        <p:nvPicPr>
          <p:cNvPr id="6" name="Picture Placeholder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ADA07B7-C139-E04C-A516-F323294C8C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594" r="23594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467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271A6E-2426-45DA-9A8A-B8530AB162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465" b="137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1FF9E6-D63C-FB4F-885F-E98C79ED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Procedure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438D0D-9EA4-45C2-A49C-566531D8116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986887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2142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20A1FCA3-9E97-4684-91A3-C6B07CDD3D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277794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4F4FF8-E162-D440-B82C-B99BEF77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1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spc="300" dirty="0">
                <a:solidFill>
                  <a:srgbClr val="FFFFFF"/>
                </a:solidFill>
              </a:rPr>
              <a:t>Data</a:t>
            </a:r>
            <a:r>
              <a:rPr lang="en-US" sz="4000" spc="-75" dirty="0">
                <a:solidFill>
                  <a:srgbClr val="FFFFFF"/>
                </a:solidFill>
              </a:rPr>
              <a:t> </a:t>
            </a:r>
            <a:r>
              <a:rPr lang="en-US" sz="4000" spc="140" dirty="0">
                <a:solidFill>
                  <a:srgbClr val="FFFFFF"/>
                </a:solidFill>
              </a:rPr>
              <a:t>Acquisition &amp; Storage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ACF6F4-179C-4C47-B5FA-46C5D39C8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268796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4069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06ADB-4A02-CB4C-AA0F-F06D53AA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C0D8-57CF-C549-81B8-4F94DF9C2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454" y="4778734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Imbalance Data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8B1E093D-065F-9D4A-88CF-DC7AFDC9EF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16251" y="1218553"/>
            <a:ext cx="6631341" cy="44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6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1DFEB7E-ADB1-6D46-87EA-4D86BFC6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Don’t be tricked</a:t>
            </a:r>
          </a:p>
        </p:txBody>
      </p:sp>
      <p:pic>
        <p:nvPicPr>
          <p:cNvPr id="15" name="Content Placeholder 14" descr="A picture containing chart&#10;&#10;Description automatically generated">
            <a:extLst>
              <a:ext uri="{FF2B5EF4-FFF2-40B4-BE49-F238E27FC236}">
                <a16:creationId xmlns:a16="http://schemas.microsoft.com/office/drawing/2014/main" id="{FEEBC35D-209B-744E-A1C0-18CA5C8F4A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28654" y="643469"/>
            <a:ext cx="6006535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7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6D142EF-1288-924A-A4AF-192B35B9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Tenure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8F84F7-847D-534B-872F-515291062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104225"/>
            <a:ext cx="11496821" cy="264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6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62475-E3D6-4440-BE5D-39CE3830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Before Modeling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B6BC2ED-B0B6-3B49-87B2-8E7C97FA8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713" y="1655276"/>
            <a:ext cx="10432474" cy="453121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D878E3-94CA-2B40-8CE3-6F5ACC3C8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813" y="2057400"/>
            <a:ext cx="1553587" cy="3811588"/>
          </a:xfrm>
        </p:spPr>
        <p:txBody>
          <a:bodyPr/>
          <a:lstStyle/>
          <a:p>
            <a:r>
              <a:rPr lang="en-US" dirty="0"/>
              <a:t>Any relationship?</a:t>
            </a:r>
          </a:p>
        </p:txBody>
      </p:sp>
    </p:spTree>
    <p:extLst>
      <p:ext uri="{BB962C8B-B14F-4D97-AF65-F5344CB8AC3E}">
        <p14:creationId xmlns:p14="http://schemas.microsoft.com/office/powerpoint/2010/main" val="223456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D78EE-8B6A-1943-9091-6A32A79A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A2E1-025B-C042-8219-D4E3DDD9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pPr algn="ctr"/>
            <a:r>
              <a:rPr lang="en-US" sz="2400" dirty="0"/>
              <a:t>What do we want to achieve?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What is our use case?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What will be our solution to churn?</a:t>
            </a:r>
          </a:p>
        </p:txBody>
      </p:sp>
    </p:spTree>
    <p:extLst>
      <p:ext uri="{BB962C8B-B14F-4D97-AF65-F5344CB8AC3E}">
        <p14:creationId xmlns:p14="http://schemas.microsoft.com/office/powerpoint/2010/main" val="1191400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420</Words>
  <Application>Microsoft Macintosh PowerPoint</Application>
  <PresentationFormat>Widescreen</PresentationFormat>
  <Paragraphs>142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Customer Churn</vt:lpstr>
      <vt:lpstr>INTRODUCTION</vt:lpstr>
      <vt:lpstr>Procedure</vt:lpstr>
      <vt:lpstr>Data Acquisition &amp; Storage</vt:lpstr>
      <vt:lpstr>Data Exploration</vt:lpstr>
      <vt:lpstr>Don’t be tricked</vt:lpstr>
      <vt:lpstr>Tenure</vt:lpstr>
      <vt:lpstr>Before Modeling</vt:lpstr>
      <vt:lpstr>Modeling</vt:lpstr>
      <vt:lpstr>Predictive Modeling</vt:lpstr>
      <vt:lpstr>Class Imbalance Techniques</vt:lpstr>
      <vt:lpstr>Compare</vt:lpstr>
      <vt:lpstr>Random Forest vs XGBoost </vt:lpstr>
      <vt:lpstr>Winner!</vt:lpstr>
      <vt:lpstr>Random Forest</vt:lpstr>
      <vt:lpstr>Future Work</vt:lpstr>
      <vt:lpstr>Questions??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Opoku</dc:creator>
  <cp:lastModifiedBy>Bernard Opoku</cp:lastModifiedBy>
  <cp:revision>27</cp:revision>
  <dcterms:created xsi:type="dcterms:W3CDTF">2021-07-09T10:17:51Z</dcterms:created>
  <dcterms:modified xsi:type="dcterms:W3CDTF">2021-07-09T23:26:41Z</dcterms:modified>
</cp:coreProperties>
</file>