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CCB1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CCB1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2851516" cy="68580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7999"/>
                </a:lnTo>
                <a:lnTo>
                  <a:pt x="182880" y="6857999"/>
                </a:lnTo>
                <a:lnTo>
                  <a:pt x="182880" y="0"/>
                </a:lnTo>
                <a:close/>
              </a:path>
            </a:pathLst>
          </a:custGeom>
          <a:solidFill>
            <a:srgbClr val="647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374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757"/>
                </a:lnTo>
                <a:lnTo>
                  <a:pt x="1245436" y="507296"/>
                </a:lnTo>
                <a:lnTo>
                  <a:pt x="1345749" y="507296"/>
                </a:lnTo>
                <a:lnTo>
                  <a:pt x="1350387" y="502528"/>
                </a:lnTo>
                <a:lnTo>
                  <a:pt x="1351934" y="500904"/>
                </a:lnTo>
                <a:lnTo>
                  <a:pt x="1353822" y="499383"/>
                </a:lnTo>
                <a:lnTo>
                  <a:pt x="1355369" y="497759"/>
                </a:lnTo>
                <a:lnTo>
                  <a:pt x="1584337" y="268817"/>
                </a:lnTo>
                <a:lnTo>
                  <a:pt x="1589651" y="261664"/>
                </a:lnTo>
                <a:lnTo>
                  <a:pt x="1591423" y="254511"/>
                </a:lnTo>
                <a:lnTo>
                  <a:pt x="1589651" y="247358"/>
                </a:lnTo>
                <a:lnTo>
                  <a:pt x="1584337" y="240205"/>
                </a:lnTo>
                <a:lnTo>
                  <a:pt x="1355369" y="11262"/>
                </a:lnTo>
                <a:lnTo>
                  <a:pt x="1350387" y="11262"/>
                </a:lnTo>
                <a:lnTo>
                  <a:pt x="1350387" y="6493"/>
                </a:lnTo>
                <a:lnTo>
                  <a:pt x="1345749" y="6493"/>
                </a:lnTo>
                <a:lnTo>
                  <a:pt x="1340939" y="1724"/>
                </a:lnTo>
                <a:lnTo>
                  <a:pt x="1245436" y="1724"/>
                </a:lnTo>
                <a:lnTo>
                  <a:pt x="105" y="0"/>
                </a:lnTo>
                <a:close/>
              </a:path>
            </a:pathLst>
          </a:custGeom>
          <a:solidFill>
            <a:srgbClr val="E787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CCB1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1" y="0"/>
            <a:ext cx="4639945" cy="6858000"/>
          </a:xfrm>
          <a:custGeom>
            <a:avLst/>
            <a:gdLst/>
            <a:ahLst/>
            <a:cxnLst/>
            <a:rect l="l" t="t" r="r" b="b"/>
            <a:pathLst>
              <a:path w="4639945" h="6858000">
                <a:moveTo>
                  <a:pt x="4639733" y="0"/>
                </a:moveTo>
                <a:lnTo>
                  <a:pt x="0" y="0"/>
                </a:lnTo>
                <a:lnTo>
                  <a:pt x="0" y="6857999"/>
                </a:lnTo>
                <a:lnTo>
                  <a:pt x="4639733" y="6857999"/>
                </a:lnTo>
                <a:lnTo>
                  <a:pt x="4639733" y="0"/>
                </a:lnTo>
                <a:close/>
              </a:path>
            </a:pathLst>
          </a:custGeom>
          <a:solidFill>
            <a:srgbClr val="323929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0"/>
            <a:ext cx="2851516" cy="6858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266" y="2644140"/>
            <a:ext cx="97654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CCB1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952" y="2050796"/>
            <a:ext cx="6856095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2.jpg"/><Relationship Id="rId6" Type="http://schemas.openxmlformats.org/officeDocument/2006/relationships/image" Target="../media/image15.png"/><Relationship Id="rId7" Type="http://schemas.openxmlformats.org/officeDocument/2006/relationships/image" Target="../media/image14.jp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19625" cy="6859270"/>
            <a:chOff x="0" y="0"/>
            <a:chExt cx="4619625" cy="685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2851516" cy="68580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AE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14375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399031"/>
              <a:ext cx="2851785" cy="5459095"/>
            </a:xfrm>
            <a:custGeom>
              <a:avLst/>
              <a:gdLst/>
              <a:ahLst/>
              <a:cxnLst/>
              <a:rect l="l" t="t" r="r" b="b"/>
              <a:pathLst>
                <a:path w="2851785" h="5459095">
                  <a:moveTo>
                    <a:pt x="100647" y="1802231"/>
                  </a:moveTo>
                  <a:lnTo>
                    <a:pt x="95631" y="1750225"/>
                  </a:lnTo>
                  <a:lnTo>
                    <a:pt x="82791" y="1596390"/>
                  </a:lnTo>
                  <a:lnTo>
                    <a:pt x="77774" y="1544383"/>
                  </a:lnTo>
                  <a:lnTo>
                    <a:pt x="66255" y="1492808"/>
                  </a:lnTo>
                  <a:lnTo>
                    <a:pt x="55156" y="1440738"/>
                  </a:lnTo>
                  <a:lnTo>
                    <a:pt x="22618" y="1282471"/>
                  </a:lnTo>
                  <a:lnTo>
                    <a:pt x="11518" y="1229283"/>
                  </a:lnTo>
                  <a:lnTo>
                    <a:pt x="0" y="1176020"/>
                  </a:lnTo>
                  <a:lnTo>
                    <a:pt x="0" y="1337170"/>
                  </a:lnTo>
                  <a:lnTo>
                    <a:pt x="10502" y="1387462"/>
                  </a:lnTo>
                  <a:lnTo>
                    <a:pt x="32575" y="1489100"/>
                  </a:lnTo>
                  <a:lnTo>
                    <a:pt x="55714" y="1591818"/>
                  </a:lnTo>
                  <a:lnTo>
                    <a:pt x="91490" y="1746973"/>
                  </a:lnTo>
                  <a:lnTo>
                    <a:pt x="92278" y="1760791"/>
                  </a:lnTo>
                  <a:lnTo>
                    <a:pt x="94348" y="1774609"/>
                  </a:lnTo>
                  <a:lnTo>
                    <a:pt x="97282" y="1788414"/>
                  </a:lnTo>
                  <a:lnTo>
                    <a:pt x="100647" y="1802231"/>
                  </a:lnTo>
                  <a:close/>
                </a:path>
                <a:path w="2851785" h="5459095">
                  <a:moveTo>
                    <a:pt x="775322" y="3959923"/>
                  </a:moveTo>
                  <a:lnTo>
                    <a:pt x="741540" y="3868166"/>
                  </a:lnTo>
                  <a:lnTo>
                    <a:pt x="708406" y="3775862"/>
                  </a:lnTo>
                  <a:lnTo>
                    <a:pt x="675932" y="3683101"/>
                  </a:lnTo>
                  <a:lnTo>
                    <a:pt x="644118" y="3589985"/>
                  </a:lnTo>
                  <a:lnTo>
                    <a:pt x="612952" y="3496627"/>
                  </a:lnTo>
                  <a:lnTo>
                    <a:pt x="582447" y="3403104"/>
                  </a:lnTo>
                  <a:lnTo>
                    <a:pt x="536676" y="3260725"/>
                  </a:lnTo>
                  <a:lnTo>
                    <a:pt x="506501" y="3164929"/>
                  </a:lnTo>
                  <a:lnTo>
                    <a:pt x="476910" y="3068929"/>
                  </a:lnTo>
                  <a:lnTo>
                    <a:pt x="447903" y="2972765"/>
                  </a:lnTo>
                  <a:lnTo>
                    <a:pt x="419442" y="2876410"/>
                  </a:lnTo>
                  <a:lnTo>
                    <a:pt x="391541" y="2779877"/>
                  </a:lnTo>
                  <a:lnTo>
                    <a:pt x="364172" y="2683192"/>
                  </a:lnTo>
                  <a:lnTo>
                    <a:pt x="337337" y="2586329"/>
                  </a:lnTo>
                  <a:lnTo>
                    <a:pt x="310997" y="2489327"/>
                  </a:lnTo>
                  <a:lnTo>
                    <a:pt x="285165" y="2392172"/>
                  </a:lnTo>
                  <a:lnTo>
                    <a:pt x="247332" y="2246185"/>
                  </a:lnTo>
                  <a:lnTo>
                    <a:pt x="210553" y="2099894"/>
                  </a:lnTo>
                  <a:lnTo>
                    <a:pt x="174790" y="1953323"/>
                  </a:lnTo>
                  <a:lnTo>
                    <a:pt x="139992" y="1806498"/>
                  </a:lnTo>
                  <a:lnTo>
                    <a:pt x="128600" y="1757502"/>
                  </a:lnTo>
                  <a:lnTo>
                    <a:pt x="156324" y="2038565"/>
                  </a:lnTo>
                  <a:lnTo>
                    <a:pt x="206235" y="2237168"/>
                  </a:lnTo>
                  <a:lnTo>
                    <a:pt x="244576" y="2386012"/>
                  </a:lnTo>
                  <a:lnTo>
                    <a:pt x="283768" y="2534691"/>
                  </a:lnTo>
                  <a:lnTo>
                    <a:pt x="323913" y="2683103"/>
                  </a:lnTo>
                  <a:lnTo>
                    <a:pt x="365074" y="2831198"/>
                  </a:lnTo>
                  <a:lnTo>
                    <a:pt x="393103" y="2929699"/>
                  </a:lnTo>
                  <a:lnTo>
                    <a:pt x="421652" y="3028010"/>
                  </a:lnTo>
                  <a:lnTo>
                    <a:pt x="450723" y="3126079"/>
                  </a:lnTo>
                  <a:lnTo>
                    <a:pt x="480352" y="3223920"/>
                  </a:lnTo>
                  <a:lnTo>
                    <a:pt x="510552" y="3321481"/>
                  </a:lnTo>
                  <a:lnTo>
                    <a:pt x="525868" y="3370148"/>
                  </a:lnTo>
                  <a:lnTo>
                    <a:pt x="588873" y="3560927"/>
                  </a:lnTo>
                  <a:lnTo>
                    <a:pt x="636752" y="3703040"/>
                  </a:lnTo>
                  <a:lnTo>
                    <a:pt x="669226" y="3797439"/>
                  </a:lnTo>
                  <a:lnTo>
                    <a:pt x="702284" y="3891635"/>
                  </a:lnTo>
                  <a:lnTo>
                    <a:pt x="736066" y="3985717"/>
                  </a:lnTo>
                  <a:lnTo>
                    <a:pt x="770699" y="4079710"/>
                  </a:lnTo>
                  <a:lnTo>
                    <a:pt x="770775" y="4049331"/>
                  </a:lnTo>
                  <a:lnTo>
                    <a:pt x="771283" y="4019816"/>
                  </a:lnTo>
                  <a:lnTo>
                    <a:pt x="772655" y="3990302"/>
                  </a:lnTo>
                  <a:lnTo>
                    <a:pt x="775322" y="3959923"/>
                  </a:lnTo>
                  <a:close/>
                </a:path>
                <a:path w="2851785" h="5459095">
                  <a:moveTo>
                    <a:pt x="959827" y="5104765"/>
                  </a:moveTo>
                  <a:lnTo>
                    <a:pt x="945921" y="5058600"/>
                  </a:lnTo>
                  <a:lnTo>
                    <a:pt x="931202" y="5008219"/>
                  </a:lnTo>
                  <a:lnTo>
                    <a:pt x="917384" y="4957851"/>
                  </a:lnTo>
                  <a:lnTo>
                    <a:pt x="904443" y="4907483"/>
                  </a:lnTo>
                  <a:lnTo>
                    <a:pt x="892352" y="4857115"/>
                  </a:lnTo>
                  <a:lnTo>
                    <a:pt x="881113" y="4806747"/>
                  </a:lnTo>
                  <a:lnTo>
                    <a:pt x="870673" y="4756366"/>
                  </a:lnTo>
                  <a:lnTo>
                    <a:pt x="861034" y="4705997"/>
                  </a:lnTo>
                  <a:lnTo>
                    <a:pt x="852170" y="4655629"/>
                  </a:lnTo>
                  <a:lnTo>
                    <a:pt x="844054" y="4605261"/>
                  </a:lnTo>
                  <a:lnTo>
                    <a:pt x="836676" y="4554880"/>
                  </a:lnTo>
                  <a:lnTo>
                    <a:pt x="830008" y="4504512"/>
                  </a:lnTo>
                  <a:lnTo>
                    <a:pt x="820902" y="4395063"/>
                  </a:lnTo>
                  <a:lnTo>
                    <a:pt x="816673" y="4341177"/>
                  </a:lnTo>
                  <a:lnTo>
                    <a:pt x="812825" y="4287672"/>
                  </a:lnTo>
                  <a:lnTo>
                    <a:pt x="809498" y="4234421"/>
                  </a:lnTo>
                  <a:lnTo>
                    <a:pt x="806818" y="4181297"/>
                  </a:lnTo>
                  <a:lnTo>
                    <a:pt x="806818" y="4176674"/>
                  </a:lnTo>
                  <a:lnTo>
                    <a:pt x="802182" y="4172064"/>
                  </a:lnTo>
                  <a:lnTo>
                    <a:pt x="802182" y="4162831"/>
                  </a:lnTo>
                  <a:lnTo>
                    <a:pt x="794499" y="4142054"/>
                  </a:lnTo>
                  <a:lnTo>
                    <a:pt x="777405" y="4100499"/>
                  </a:lnTo>
                  <a:lnTo>
                    <a:pt x="769721" y="4079710"/>
                  </a:lnTo>
                  <a:lnTo>
                    <a:pt x="770153" y="4133392"/>
                  </a:lnTo>
                  <a:lnTo>
                    <a:pt x="771398" y="4187075"/>
                  </a:lnTo>
                  <a:lnTo>
                    <a:pt x="773391" y="4240746"/>
                  </a:lnTo>
                  <a:lnTo>
                    <a:pt x="776097" y="4294429"/>
                  </a:lnTo>
                  <a:lnTo>
                    <a:pt x="779462" y="4348099"/>
                  </a:lnTo>
                  <a:lnTo>
                    <a:pt x="783424" y="4401782"/>
                  </a:lnTo>
                  <a:lnTo>
                    <a:pt x="787920" y="4455452"/>
                  </a:lnTo>
                  <a:lnTo>
                    <a:pt x="792911" y="4509135"/>
                  </a:lnTo>
                  <a:lnTo>
                    <a:pt x="799160" y="4556874"/>
                  </a:lnTo>
                  <a:lnTo>
                    <a:pt x="805967" y="4605032"/>
                  </a:lnTo>
                  <a:lnTo>
                    <a:pt x="813346" y="4653432"/>
                  </a:lnTo>
                  <a:lnTo>
                    <a:pt x="821296" y="4701908"/>
                  </a:lnTo>
                  <a:lnTo>
                    <a:pt x="829818" y="4750295"/>
                  </a:lnTo>
                  <a:lnTo>
                    <a:pt x="838898" y="4798453"/>
                  </a:lnTo>
                  <a:lnTo>
                    <a:pt x="847940" y="4843208"/>
                  </a:lnTo>
                  <a:lnTo>
                    <a:pt x="829246" y="4796612"/>
                  </a:lnTo>
                  <a:lnTo>
                    <a:pt x="810171" y="4748212"/>
                  </a:lnTo>
                  <a:lnTo>
                    <a:pt x="791464" y="4699800"/>
                  </a:lnTo>
                  <a:lnTo>
                    <a:pt x="773087" y="4651387"/>
                  </a:lnTo>
                  <a:lnTo>
                    <a:pt x="755027" y="4602988"/>
                  </a:lnTo>
                  <a:lnTo>
                    <a:pt x="737273" y="4554575"/>
                  </a:lnTo>
                  <a:lnTo>
                    <a:pt x="719810" y="4506163"/>
                  </a:lnTo>
                  <a:lnTo>
                    <a:pt x="685698" y="4409351"/>
                  </a:lnTo>
                  <a:lnTo>
                    <a:pt x="652526" y="4312539"/>
                  </a:lnTo>
                  <a:lnTo>
                    <a:pt x="636270" y="4264126"/>
                  </a:lnTo>
                  <a:lnTo>
                    <a:pt x="620560" y="4216158"/>
                  </a:lnTo>
                  <a:lnTo>
                    <a:pt x="605104" y="4168089"/>
                  </a:lnTo>
                  <a:lnTo>
                    <a:pt x="589889" y="4119918"/>
                  </a:lnTo>
                  <a:lnTo>
                    <a:pt x="574916" y="4071658"/>
                  </a:lnTo>
                  <a:lnTo>
                    <a:pt x="560184" y="4023283"/>
                  </a:lnTo>
                  <a:lnTo>
                    <a:pt x="545693" y="3974833"/>
                  </a:lnTo>
                  <a:lnTo>
                    <a:pt x="517423" y="3877640"/>
                  </a:lnTo>
                  <a:lnTo>
                    <a:pt x="490118" y="3780117"/>
                  </a:lnTo>
                  <a:lnTo>
                    <a:pt x="463740" y="3682263"/>
                  </a:lnTo>
                  <a:lnTo>
                    <a:pt x="438302" y="3584105"/>
                  </a:lnTo>
                  <a:lnTo>
                    <a:pt x="413766" y="3485680"/>
                  </a:lnTo>
                  <a:lnTo>
                    <a:pt x="390156" y="3386975"/>
                  </a:lnTo>
                  <a:lnTo>
                    <a:pt x="367436" y="3288042"/>
                  </a:lnTo>
                  <a:lnTo>
                    <a:pt x="345605" y="3188881"/>
                  </a:lnTo>
                  <a:lnTo>
                    <a:pt x="324650" y="3089516"/>
                  </a:lnTo>
                  <a:lnTo>
                    <a:pt x="304571" y="2989961"/>
                  </a:lnTo>
                  <a:lnTo>
                    <a:pt x="285343" y="2890266"/>
                  </a:lnTo>
                  <a:lnTo>
                    <a:pt x="267792" y="2790825"/>
                  </a:lnTo>
                  <a:lnTo>
                    <a:pt x="250964" y="2691041"/>
                  </a:lnTo>
                  <a:lnTo>
                    <a:pt x="234810" y="2590965"/>
                  </a:lnTo>
                  <a:lnTo>
                    <a:pt x="219290" y="2490647"/>
                  </a:lnTo>
                  <a:lnTo>
                    <a:pt x="204355" y="2390127"/>
                  </a:lnTo>
                  <a:lnTo>
                    <a:pt x="189966" y="2289454"/>
                  </a:lnTo>
                  <a:lnTo>
                    <a:pt x="169291" y="2138235"/>
                  </a:lnTo>
                  <a:lnTo>
                    <a:pt x="156057" y="2037359"/>
                  </a:lnTo>
                  <a:lnTo>
                    <a:pt x="100647" y="1802231"/>
                  </a:lnTo>
                  <a:lnTo>
                    <a:pt x="111061" y="1901672"/>
                  </a:lnTo>
                  <a:lnTo>
                    <a:pt x="122161" y="2001266"/>
                  </a:lnTo>
                  <a:lnTo>
                    <a:pt x="133959" y="2100973"/>
                  </a:lnTo>
                  <a:lnTo>
                    <a:pt x="146443" y="2200719"/>
                  </a:lnTo>
                  <a:lnTo>
                    <a:pt x="159600" y="2300440"/>
                  </a:lnTo>
                  <a:lnTo>
                    <a:pt x="173456" y="2400084"/>
                  </a:lnTo>
                  <a:lnTo>
                    <a:pt x="187998" y="2499588"/>
                  </a:lnTo>
                  <a:lnTo>
                    <a:pt x="203225" y="2598877"/>
                  </a:lnTo>
                  <a:lnTo>
                    <a:pt x="219138" y="2697899"/>
                  </a:lnTo>
                  <a:lnTo>
                    <a:pt x="235737" y="2796578"/>
                  </a:lnTo>
                  <a:lnTo>
                    <a:pt x="262051" y="2945219"/>
                  </a:lnTo>
                  <a:lnTo>
                    <a:pt x="280847" y="3045701"/>
                  </a:lnTo>
                  <a:lnTo>
                    <a:pt x="300609" y="3145904"/>
                  </a:lnTo>
                  <a:lnTo>
                    <a:pt x="321348" y="3245828"/>
                  </a:lnTo>
                  <a:lnTo>
                    <a:pt x="343027" y="3345472"/>
                  </a:lnTo>
                  <a:lnTo>
                    <a:pt x="365658" y="3444824"/>
                  </a:lnTo>
                  <a:lnTo>
                    <a:pt x="389229" y="3543897"/>
                  </a:lnTo>
                  <a:lnTo>
                    <a:pt x="413715" y="3642690"/>
                  </a:lnTo>
                  <a:lnTo>
                    <a:pt x="439115" y="3741204"/>
                  </a:lnTo>
                  <a:lnTo>
                    <a:pt x="465429" y="3839426"/>
                  </a:lnTo>
                  <a:lnTo>
                    <a:pt x="492620" y="3937368"/>
                  </a:lnTo>
                  <a:lnTo>
                    <a:pt x="520712" y="4035031"/>
                  </a:lnTo>
                  <a:lnTo>
                    <a:pt x="549668" y="4132415"/>
                  </a:lnTo>
                  <a:lnTo>
                    <a:pt x="579488" y="4229519"/>
                  </a:lnTo>
                  <a:lnTo>
                    <a:pt x="594715" y="4277957"/>
                  </a:lnTo>
                  <a:lnTo>
                    <a:pt x="610679" y="4326293"/>
                  </a:lnTo>
                  <a:lnTo>
                    <a:pt x="626922" y="4374489"/>
                  </a:lnTo>
                  <a:lnTo>
                    <a:pt x="643432" y="4422546"/>
                  </a:lnTo>
                  <a:lnTo>
                    <a:pt x="660196" y="4470463"/>
                  </a:lnTo>
                  <a:lnTo>
                    <a:pt x="677189" y="4518241"/>
                  </a:lnTo>
                  <a:lnTo>
                    <a:pt x="694423" y="4565866"/>
                  </a:lnTo>
                  <a:lnTo>
                    <a:pt x="729551" y="4660709"/>
                  </a:lnTo>
                  <a:lnTo>
                    <a:pt x="765479" y="4754981"/>
                  </a:lnTo>
                  <a:lnTo>
                    <a:pt x="802132" y="4848695"/>
                  </a:lnTo>
                  <a:lnTo>
                    <a:pt x="839444" y="4941836"/>
                  </a:lnTo>
                  <a:lnTo>
                    <a:pt x="860221" y="4989525"/>
                  </a:lnTo>
                  <a:lnTo>
                    <a:pt x="901776" y="5083175"/>
                  </a:lnTo>
                  <a:lnTo>
                    <a:pt x="922553" y="5130863"/>
                  </a:lnTo>
                  <a:lnTo>
                    <a:pt x="916419" y="5114290"/>
                  </a:lnTo>
                  <a:lnTo>
                    <a:pt x="911593" y="5098593"/>
                  </a:lnTo>
                  <a:lnTo>
                    <a:pt x="907618" y="5082883"/>
                  </a:lnTo>
                  <a:lnTo>
                    <a:pt x="904087" y="5066322"/>
                  </a:lnTo>
                  <a:lnTo>
                    <a:pt x="887641" y="5011001"/>
                  </a:lnTo>
                  <a:lnTo>
                    <a:pt x="872921" y="4955667"/>
                  </a:lnTo>
                  <a:lnTo>
                    <a:pt x="859929" y="4900346"/>
                  </a:lnTo>
                  <a:lnTo>
                    <a:pt x="849350" y="4848390"/>
                  </a:lnTo>
                  <a:lnTo>
                    <a:pt x="856234" y="4866970"/>
                  </a:lnTo>
                  <a:lnTo>
                    <a:pt x="873328" y="4908537"/>
                  </a:lnTo>
                  <a:lnTo>
                    <a:pt x="881011" y="4929314"/>
                  </a:lnTo>
                  <a:lnTo>
                    <a:pt x="901141" y="4973612"/>
                  </a:lnTo>
                  <a:lnTo>
                    <a:pt x="939685" y="5060467"/>
                  </a:lnTo>
                  <a:lnTo>
                    <a:pt x="959827" y="5104765"/>
                  </a:lnTo>
                  <a:close/>
                </a:path>
                <a:path w="2851785" h="5459095">
                  <a:moveTo>
                    <a:pt x="1080109" y="5458968"/>
                  </a:moveTo>
                  <a:lnTo>
                    <a:pt x="1060894" y="5420411"/>
                  </a:lnTo>
                  <a:lnTo>
                    <a:pt x="1037158" y="5372227"/>
                  </a:lnTo>
                  <a:lnTo>
                    <a:pt x="1013587" y="5323789"/>
                  </a:lnTo>
                  <a:lnTo>
                    <a:pt x="990257" y="5275275"/>
                  </a:lnTo>
                  <a:lnTo>
                    <a:pt x="967257" y="5226837"/>
                  </a:lnTo>
                  <a:lnTo>
                    <a:pt x="944664" y="5178653"/>
                  </a:lnTo>
                  <a:lnTo>
                    <a:pt x="922553" y="5130863"/>
                  </a:lnTo>
                  <a:lnTo>
                    <a:pt x="937006" y="5178653"/>
                  </a:lnTo>
                  <a:lnTo>
                    <a:pt x="952512" y="5226837"/>
                  </a:lnTo>
                  <a:lnTo>
                    <a:pt x="968984" y="5275275"/>
                  </a:lnTo>
                  <a:lnTo>
                    <a:pt x="986358" y="5323789"/>
                  </a:lnTo>
                  <a:lnTo>
                    <a:pt x="1004544" y="5372227"/>
                  </a:lnTo>
                  <a:lnTo>
                    <a:pt x="1023442" y="5420411"/>
                  </a:lnTo>
                  <a:lnTo>
                    <a:pt x="1039228" y="5458968"/>
                  </a:lnTo>
                  <a:lnTo>
                    <a:pt x="1080109" y="5458968"/>
                  </a:lnTo>
                  <a:close/>
                </a:path>
                <a:path w="2851785" h="5459095">
                  <a:moveTo>
                    <a:pt x="1126693" y="5458968"/>
                  </a:moveTo>
                  <a:lnTo>
                    <a:pt x="1108913" y="5423332"/>
                  </a:lnTo>
                  <a:lnTo>
                    <a:pt x="1086904" y="5378424"/>
                  </a:lnTo>
                  <a:lnTo>
                    <a:pt x="1065225" y="5333390"/>
                  </a:lnTo>
                  <a:lnTo>
                    <a:pt x="1043825" y="5288204"/>
                  </a:lnTo>
                  <a:lnTo>
                    <a:pt x="1022629" y="5242814"/>
                  </a:lnTo>
                  <a:lnTo>
                    <a:pt x="980694" y="5151145"/>
                  </a:lnTo>
                  <a:lnTo>
                    <a:pt x="959827" y="5104765"/>
                  </a:lnTo>
                  <a:lnTo>
                    <a:pt x="973963" y="5151145"/>
                  </a:lnTo>
                  <a:lnTo>
                    <a:pt x="988580" y="5197132"/>
                  </a:lnTo>
                  <a:lnTo>
                    <a:pt x="1003731" y="5242814"/>
                  </a:lnTo>
                  <a:lnTo>
                    <a:pt x="1019492" y="5288204"/>
                  </a:lnTo>
                  <a:lnTo>
                    <a:pt x="1035900" y="5333390"/>
                  </a:lnTo>
                  <a:lnTo>
                    <a:pt x="1053020" y="5378424"/>
                  </a:lnTo>
                  <a:lnTo>
                    <a:pt x="1070889" y="5423332"/>
                  </a:lnTo>
                  <a:lnTo>
                    <a:pt x="1085748" y="5458968"/>
                  </a:lnTo>
                  <a:lnTo>
                    <a:pt x="1126693" y="5458968"/>
                  </a:lnTo>
                  <a:close/>
                </a:path>
                <a:path w="2851785" h="5459095">
                  <a:moveTo>
                    <a:pt x="1411947" y="5458968"/>
                  </a:moveTo>
                  <a:lnTo>
                    <a:pt x="1350797" y="5333250"/>
                  </a:lnTo>
                  <a:lnTo>
                    <a:pt x="1329067" y="5288204"/>
                  </a:lnTo>
                  <a:lnTo>
                    <a:pt x="1307465" y="5243080"/>
                  </a:lnTo>
                  <a:lnTo>
                    <a:pt x="1286014" y="5197881"/>
                  </a:lnTo>
                  <a:lnTo>
                    <a:pt x="1264767" y="5152593"/>
                  </a:lnTo>
                  <a:lnTo>
                    <a:pt x="1243736" y="5107178"/>
                  </a:lnTo>
                  <a:lnTo>
                    <a:pt x="1222959" y="5061648"/>
                  </a:lnTo>
                  <a:lnTo>
                    <a:pt x="1202486" y="5015966"/>
                  </a:lnTo>
                  <a:lnTo>
                    <a:pt x="1182319" y="4970119"/>
                  </a:lnTo>
                  <a:lnTo>
                    <a:pt x="1162507" y="4924107"/>
                  </a:lnTo>
                  <a:lnTo>
                    <a:pt x="1140980" y="4876508"/>
                  </a:lnTo>
                  <a:lnTo>
                    <a:pt x="1119657" y="4828794"/>
                  </a:lnTo>
                  <a:lnTo>
                    <a:pt x="1098562" y="4780966"/>
                  </a:lnTo>
                  <a:lnTo>
                    <a:pt x="1077671" y="4733048"/>
                  </a:lnTo>
                  <a:lnTo>
                    <a:pt x="1057008" y="4685004"/>
                  </a:lnTo>
                  <a:lnTo>
                    <a:pt x="1036548" y="4636859"/>
                  </a:lnTo>
                  <a:lnTo>
                    <a:pt x="1016317" y="4588611"/>
                  </a:lnTo>
                  <a:lnTo>
                    <a:pt x="996302" y="4540250"/>
                  </a:lnTo>
                  <a:lnTo>
                    <a:pt x="976503" y="4491774"/>
                  </a:lnTo>
                  <a:lnTo>
                    <a:pt x="956906" y="4443209"/>
                  </a:lnTo>
                  <a:lnTo>
                    <a:pt x="937539" y="4394517"/>
                  </a:lnTo>
                  <a:lnTo>
                    <a:pt x="918387" y="4345724"/>
                  </a:lnTo>
                  <a:lnTo>
                    <a:pt x="899452" y="4296829"/>
                  </a:lnTo>
                  <a:lnTo>
                    <a:pt x="880732" y="4247820"/>
                  </a:lnTo>
                  <a:lnTo>
                    <a:pt x="862228" y="4198696"/>
                  </a:lnTo>
                  <a:lnTo>
                    <a:pt x="843940" y="4149471"/>
                  </a:lnTo>
                  <a:lnTo>
                    <a:pt x="833628" y="4125188"/>
                  </a:lnTo>
                  <a:lnTo>
                    <a:pt x="823734" y="4100487"/>
                  </a:lnTo>
                  <a:lnTo>
                    <a:pt x="814717" y="4074909"/>
                  </a:lnTo>
                  <a:lnTo>
                    <a:pt x="807008" y="4048036"/>
                  </a:lnTo>
                  <a:lnTo>
                    <a:pt x="807008" y="4181754"/>
                  </a:lnTo>
                  <a:lnTo>
                    <a:pt x="825284" y="4230116"/>
                  </a:lnTo>
                  <a:lnTo>
                    <a:pt x="843788" y="4278363"/>
                  </a:lnTo>
                  <a:lnTo>
                    <a:pt x="862482" y="4326509"/>
                  </a:lnTo>
                  <a:lnTo>
                    <a:pt x="881380" y="4374540"/>
                  </a:lnTo>
                  <a:lnTo>
                    <a:pt x="900468" y="4422470"/>
                  </a:lnTo>
                  <a:lnTo>
                    <a:pt x="919734" y="4470298"/>
                  </a:lnTo>
                  <a:lnTo>
                    <a:pt x="939177" y="4517999"/>
                  </a:lnTo>
                  <a:lnTo>
                    <a:pt x="958786" y="4565612"/>
                  </a:lnTo>
                  <a:lnTo>
                    <a:pt x="978560" y="4613110"/>
                  </a:lnTo>
                  <a:lnTo>
                    <a:pt x="998486" y="4660493"/>
                  </a:lnTo>
                  <a:lnTo>
                    <a:pt x="1018565" y="4707775"/>
                  </a:lnTo>
                  <a:lnTo>
                    <a:pt x="1038796" y="4754943"/>
                  </a:lnTo>
                  <a:lnTo>
                    <a:pt x="1059141" y="4802009"/>
                  </a:lnTo>
                  <a:lnTo>
                    <a:pt x="1079627" y="4848961"/>
                  </a:lnTo>
                  <a:lnTo>
                    <a:pt x="1100239" y="4895812"/>
                  </a:lnTo>
                  <a:lnTo>
                    <a:pt x="1120952" y="4942548"/>
                  </a:lnTo>
                  <a:lnTo>
                    <a:pt x="1142580" y="4990338"/>
                  </a:lnTo>
                  <a:lnTo>
                    <a:pt x="1164628" y="5038128"/>
                  </a:lnTo>
                  <a:lnTo>
                    <a:pt x="1187056" y="5085905"/>
                  </a:lnTo>
                  <a:lnTo>
                    <a:pt x="1209802" y="5133695"/>
                  </a:lnTo>
                  <a:lnTo>
                    <a:pt x="1232839" y="5181485"/>
                  </a:lnTo>
                  <a:lnTo>
                    <a:pt x="1256144" y="5229263"/>
                  </a:lnTo>
                  <a:lnTo>
                    <a:pt x="1279639" y="5277053"/>
                  </a:lnTo>
                  <a:lnTo>
                    <a:pt x="1303312" y="5324843"/>
                  </a:lnTo>
                  <a:lnTo>
                    <a:pt x="1370279" y="5458968"/>
                  </a:lnTo>
                  <a:lnTo>
                    <a:pt x="1411947" y="5458968"/>
                  </a:lnTo>
                  <a:close/>
                </a:path>
                <a:path w="2851785" h="5459095">
                  <a:moveTo>
                    <a:pt x="2851531" y="0"/>
                  </a:moveTo>
                  <a:lnTo>
                    <a:pt x="2815323" y="32296"/>
                  </a:lnTo>
                  <a:lnTo>
                    <a:pt x="2780271" y="64719"/>
                  </a:lnTo>
                  <a:lnTo>
                    <a:pt x="2745981" y="97396"/>
                  </a:lnTo>
                  <a:lnTo>
                    <a:pt x="2712085" y="130454"/>
                  </a:lnTo>
                  <a:lnTo>
                    <a:pt x="2643911" y="198247"/>
                  </a:lnTo>
                  <a:lnTo>
                    <a:pt x="2611602" y="230911"/>
                  </a:lnTo>
                  <a:lnTo>
                    <a:pt x="2579306" y="264337"/>
                  </a:lnTo>
                  <a:lnTo>
                    <a:pt x="2547010" y="298526"/>
                  </a:lnTo>
                  <a:lnTo>
                    <a:pt x="2514714" y="333489"/>
                  </a:lnTo>
                  <a:lnTo>
                    <a:pt x="2482418" y="369227"/>
                  </a:lnTo>
                  <a:lnTo>
                    <a:pt x="2450122" y="405726"/>
                  </a:lnTo>
                  <a:lnTo>
                    <a:pt x="2415006" y="443560"/>
                  </a:lnTo>
                  <a:lnTo>
                    <a:pt x="2380145" y="481622"/>
                  </a:lnTo>
                  <a:lnTo>
                    <a:pt x="2345550" y="519925"/>
                  </a:lnTo>
                  <a:lnTo>
                    <a:pt x="2311247" y="558444"/>
                  </a:lnTo>
                  <a:lnTo>
                    <a:pt x="2277249" y="597192"/>
                  </a:lnTo>
                  <a:lnTo>
                    <a:pt x="2243594" y="636181"/>
                  </a:lnTo>
                  <a:lnTo>
                    <a:pt x="2210295" y="675386"/>
                  </a:lnTo>
                  <a:lnTo>
                    <a:pt x="2177364" y="714819"/>
                  </a:lnTo>
                  <a:lnTo>
                    <a:pt x="2144826" y="754481"/>
                  </a:lnTo>
                  <a:lnTo>
                    <a:pt x="2112708" y="794385"/>
                  </a:lnTo>
                  <a:lnTo>
                    <a:pt x="2081022" y="834504"/>
                  </a:lnTo>
                  <a:lnTo>
                    <a:pt x="2049056" y="875449"/>
                  </a:lnTo>
                  <a:lnTo>
                    <a:pt x="2017318" y="916584"/>
                  </a:lnTo>
                  <a:lnTo>
                    <a:pt x="1985822" y="957884"/>
                  </a:lnTo>
                  <a:lnTo>
                    <a:pt x="1954593" y="999363"/>
                  </a:lnTo>
                  <a:lnTo>
                    <a:pt x="1923605" y="1041031"/>
                  </a:lnTo>
                  <a:lnTo>
                    <a:pt x="1892896" y="1082878"/>
                  </a:lnTo>
                  <a:lnTo>
                    <a:pt x="1862467" y="1124915"/>
                  </a:lnTo>
                  <a:lnTo>
                    <a:pt x="1832317" y="1167142"/>
                  </a:lnTo>
                  <a:lnTo>
                    <a:pt x="1802460" y="1209560"/>
                  </a:lnTo>
                  <a:lnTo>
                    <a:pt x="1772894" y="1252169"/>
                  </a:lnTo>
                  <a:lnTo>
                    <a:pt x="1743633" y="1294980"/>
                  </a:lnTo>
                  <a:lnTo>
                    <a:pt x="1714703" y="1337983"/>
                  </a:lnTo>
                  <a:lnTo>
                    <a:pt x="1686077" y="1381201"/>
                  </a:lnTo>
                  <a:lnTo>
                    <a:pt x="1657794" y="1424622"/>
                  </a:lnTo>
                  <a:lnTo>
                    <a:pt x="1629841" y="1468247"/>
                  </a:lnTo>
                  <a:lnTo>
                    <a:pt x="1602244" y="1512074"/>
                  </a:lnTo>
                  <a:lnTo>
                    <a:pt x="1574990" y="1556131"/>
                  </a:lnTo>
                  <a:lnTo>
                    <a:pt x="1548104" y="1600390"/>
                  </a:lnTo>
                  <a:lnTo>
                    <a:pt x="1521587" y="1644878"/>
                  </a:lnTo>
                  <a:lnTo>
                    <a:pt x="1495437" y="1689582"/>
                  </a:lnTo>
                  <a:lnTo>
                    <a:pt x="1469682" y="1734502"/>
                  </a:lnTo>
                  <a:lnTo>
                    <a:pt x="1444320" y="1779663"/>
                  </a:lnTo>
                  <a:lnTo>
                    <a:pt x="1418729" y="1824443"/>
                  </a:lnTo>
                  <a:lnTo>
                    <a:pt x="1393532" y="1869490"/>
                  </a:lnTo>
                  <a:lnTo>
                    <a:pt x="1368755" y="1914829"/>
                  </a:lnTo>
                  <a:lnTo>
                    <a:pt x="1344396" y="1960410"/>
                  </a:lnTo>
                  <a:lnTo>
                    <a:pt x="1320457" y="2006257"/>
                  </a:lnTo>
                  <a:lnTo>
                    <a:pt x="1296936" y="2052345"/>
                  </a:lnTo>
                  <a:lnTo>
                    <a:pt x="1273860" y="2098687"/>
                  </a:lnTo>
                  <a:lnTo>
                    <a:pt x="1251216" y="2145246"/>
                  </a:lnTo>
                  <a:lnTo>
                    <a:pt x="1229004" y="2192032"/>
                  </a:lnTo>
                  <a:lnTo>
                    <a:pt x="1207249" y="2239035"/>
                  </a:lnTo>
                  <a:lnTo>
                    <a:pt x="1185951" y="2286241"/>
                  </a:lnTo>
                  <a:lnTo>
                    <a:pt x="1165098" y="2333650"/>
                  </a:lnTo>
                  <a:lnTo>
                    <a:pt x="1144714" y="2381250"/>
                  </a:lnTo>
                  <a:lnTo>
                    <a:pt x="1124800" y="2429040"/>
                  </a:lnTo>
                  <a:lnTo>
                    <a:pt x="1105357" y="2476995"/>
                  </a:lnTo>
                  <a:lnTo>
                    <a:pt x="1086396" y="2525128"/>
                  </a:lnTo>
                  <a:lnTo>
                    <a:pt x="1067904" y="2573426"/>
                  </a:lnTo>
                  <a:lnTo>
                    <a:pt x="1049921" y="2621864"/>
                  </a:lnTo>
                  <a:lnTo>
                    <a:pt x="1032421" y="2670454"/>
                  </a:lnTo>
                  <a:lnTo>
                    <a:pt x="1015415" y="2719184"/>
                  </a:lnTo>
                  <a:lnTo>
                    <a:pt x="998918" y="2768041"/>
                  </a:lnTo>
                  <a:lnTo>
                    <a:pt x="982941" y="2817025"/>
                  </a:lnTo>
                  <a:lnTo>
                    <a:pt x="967549" y="2864586"/>
                  </a:lnTo>
                  <a:lnTo>
                    <a:pt x="952703" y="2912249"/>
                  </a:lnTo>
                  <a:lnTo>
                    <a:pt x="938390" y="2960027"/>
                  </a:lnTo>
                  <a:lnTo>
                    <a:pt x="924610" y="3007893"/>
                  </a:lnTo>
                  <a:lnTo>
                    <a:pt x="911390" y="3055874"/>
                  </a:lnTo>
                  <a:lnTo>
                    <a:pt x="898728" y="3103956"/>
                  </a:lnTo>
                  <a:lnTo>
                    <a:pt x="886625" y="3152140"/>
                  </a:lnTo>
                  <a:lnTo>
                    <a:pt x="875093" y="3200438"/>
                  </a:lnTo>
                  <a:lnTo>
                    <a:pt x="864146" y="3248837"/>
                  </a:lnTo>
                  <a:lnTo>
                    <a:pt x="853770" y="3297339"/>
                  </a:lnTo>
                  <a:lnTo>
                    <a:pt x="844003" y="3345942"/>
                  </a:lnTo>
                  <a:lnTo>
                    <a:pt x="834821" y="3394659"/>
                  </a:lnTo>
                  <a:lnTo>
                    <a:pt x="826249" y="3443465"/>
                  </a:lnTo>
                  <a:lnTo>
                    <a:pt x="818286" y="3492385"/>
                  </a:lnTo>
                  <a:lnTo>
                    <a:pt x="810945" y="3541420"/>
                  </a:lnTo>
                  <a:lnTo>
                    <a:pt x="804227" y="3590544"/>
                  </a:lnTo>
                  <a:lnTo>
                    <a:pt x="798156" y="3639782"/>
                  </a:lnTo>
                  <a:lnTo>
                    <a:pt x="792708" y="3689121"/>
                  </a:lnTo>
                  <a:lnTo>
                    <a:pt x="787908" y="3738562"/>
                  </a:lnTo>
                  <a:lnTo>
                    <a:pt x="783767" y="3788105"/>
                  </a:lnTo>
                  <a:lnTo>
                    <a:pt x="780275" y="3837762"/>
                  </a:lnTo>
                  <a:lnTo>
                    <a:pt x="777468" y="3887520"/>
                  </a:lnTo>
                  <a:lnTo>
                    <a:pt x="775322" y="3937381"/>
                  </a:lnTo>
                  <a:lnTo>
                    <a:pt x="775322" y="3959923"/>
                  </a:lnTo>
                  <a:lnTo>
                    <a:pt x="775322" y="3960431"/>
                  </a:lnTo>
                  <a:lnTo>
                    <a:pt x="782307" y="3981894"/>
                  </a:lnTo>
                  <a:lnTo>
                    <a:pt x="789736" y="4004233"/>
                  </a:lnTo>
                  <a:lnTo>
                    <a:pt x="798029" y="4026560"/>
                  </a:lnTo>
                  <a:lnTo>
                    <a:pt x="807618" y="4048036"/>
                  </a:lnTo>
                  <a:lnTo>
                    <a:pt x="807618" y="3937381"/>
                  </a:lnTo>
                  <a:lnTo>
                    <a:pt x="809866" y="3885857"/>
                  </a:lnTo>
                  <a:lnTo>
                    <a:pt x="812863" y="3834396"/>
                  </a:lnTo>
                  <a:lnTo>
                    <a:pt x="816559" y="3782999"/>
                  </a:lnTo>
                  <a:lnTo>
                    <a:pt x="820978" y="3731679"/>
                  </a:lnTo>
                  <a:lnTo>
                    <a:pt x="826071" y="3680434"/>
                  </a:lnTo>
                  <a:lnTo>
                    <a:pt x="831850" y="3629266"/>
                  </a:lnTo>
                  <a:lnTo>
                    <a:pt x="838301" y="3578199"/>
                  </a:lnTo>
                  <a:lnTo>
                    <a:pt x="845400" y="3527221"/>
                  </a:lnTo>
                  <a:lnTo>
                    <a:pt x="853135" y="3476345"/>
                  </a:lnTo>
                  <a:lnTo>
                    <a:pt x="861504" y="3425558"/>
                  </a:lnTo>
                  <a:lnTo>
                    <a:pt x="870483" y="3374898"/>
                  </a:lnTo>
                  <a:lnTo>
                    <a:pt x="880059" y="3324339"/>
                  </a:lnTo>
                  <a:lnTo>
                    <a:pt x="890219" y="3273907"/>
                  </a:lnTo>
                  <a:lnTo>
                    <a:pt x="900963" y="3223603"/>
                  </a:lnTo>
                  <a:lnTo>
                    <a:pt x="912266" y="3173425"/>
                  </a:lnTo>
                  <a:lnTo>
                    <a:pt x="924115" y="3123374"/>
                  </a:lnTo>
                  <a:lnTo>
                    <a:pt x="936498" y="3073476"/>
                  </a:lnTo>
                  <a:lnTo>
                    <a:pt x="949413" y="3023717"/>
                  </a:lnTo>
                  <a:lnTo>
                    <a:pt x="962825" y="2974111"/>
                  </a:lnTo>
                  <a:lnTo>
                    <a:pt x="976744" y="2924657"/>
                  </a:lnTo>
                  <a:lnTo>
                    <a:pt x="991133" y="2875369"/>
                  </a:lnTo>
                  <a:lnTo>
                    <a:pt x="1006005" y="2826245"/>
                  </a:lnTo>
                  <a:lnTo>
                    <a:pt x="1021994" y="2777286"/>
                  </a:lnTo>
                  <a:lnTo>
                    <a:pt x="1038479" y="2728506"/>
                  </a:lnTo>
                  <a:lnTo>
                    <a:pt x="1055471" y="2679903"/>
                  </a:lnTo>
                  <a:lnTo>
                    <a:pt x="1072959" y="2631465"/>
                  </a:lnTo>
                  <a:lnTo>
                    <a:pt x="1090930" y="2583192"/>
                  </a:lnTo>
                  <a:lnTo>
                    <a:pt x="1109370" y="2535097"/>
                  </a:lnTo>
                  <a:lnTo>
                    <a:pt x="1128280" y="2487168"/>
                  </a:lnTo>
                  <a:lnTo>
                    <a:pt x="1147648" y="2439416"/>
                  </a:lnTo>
                  <a:lnTo>
                    <a:pt x="1167472" y="2391841"/>
                  </a:lnTo>
                  <a:lnTo>
                    <a:pt x="1187729" y="2344432"/>
                  </a:lnTo>
                  <a:lnTo>
                    <a:pt x="1208443" y="2297188"/>
                  </a:lnTo>
                  <a:lnTo>
                    <a:pt x="1229575" y="2250122"/>
                  </a:lnTo>
                  <a:lnTo>
                    <a:pt x="1251127" y="2203221"/>
                  </a:lnTo>
                  <a:lnTo>
                    <a:pt x="1273086" y="2156498"/>
                  </a:lnTo>
                  <a:lnTo>
                    <a:pt x="1295463" y="2109952"/>
                  </a:lnTo>
                  <a:lnTo>
                    <a:pt x="1318234" y="2063572"/>
                  </a:lnTo>
                  <a:lnTo>
                    <a:pt x="1341399" y="2017356"/>
                  </a:lnTo>
                  <a:lnTo>
                    <a:pt x="1364932" y="1971319"/>
                  </a:lnTo>
                  <a:lnTo>
                    <a:pt x="1388859" y="1925447"/>
                  </a:lnTo>
                  <a:lnTo>
                    <a:pt x="1413141" y="1879752"/>
                  </a:lnTo>
                  <a:lnTo>
                    <a:pt x="1437779" y="1834235"/>
                  </a:lnTo>
                  <a:lnTo>
                    <a:pt x="1462773" y="1788883"/>
                  </a:lnTo>
                  <a:lnTo>
                    <a:pt x="1488109" y="1743722"/>
                  </a:lnTo>
                  <a:lnTo>
                    <a:pt x="1513789" y="1698802"/>
                  </a:lnTo>
                  <a:lnTo>
                    <a:pt x="1539798" y="1654098"/>
                  </a:lnTo>
                  <a:lnTo>
                    <a:pt x="1566125" y="1609610"/>
                  </a:lnTo>
                  <a:lnTo>
                    <a:pt x="1592783" y="1565351"/>
                  </a:lnTo>
                  <a:lnTo>
                    <a:pt x="1619758" y="1521294"/>
                  </a:lnTo>
                  <a:lnTo>
                    <a:pt x="1647050" y="1477467"/>
                  </a:lnTo>
                  <a:lnTo>
                    <a:pt x="1674634" y="1433842"/>
                  </a:lnTo>
                  <a:lnTo>
                    <a:pt x="1702536" y="1390421"/>
                  </a:lnTo>
                  <a:lnTo>
                    <a:pt x="1730730" y="1347203"/>
                  </a:lnTo>
                  <a:lnTo>
                    <a:pt x="1759204" y="1304201"/>
                  </a:lnTo>
                  <a:lnTo>
                    <a:pt x="1787982" y="1261389"/>
                  </a:lnTo>
                  <a:lnTo>
                    <a:pt x="1817027" y="1218780"/>
                  </a:lnTo>
                  <a:lnTo>
                    <a:pt x="1846351" y="1176362"/>
                  </a:lnTo>
                  <a:lnTo>
                    <a:pt x="1875942" y="1134135"/>
                  </a:lnTo>
                  <a:lnTo>
                    <a:pt x="1905812" y="1092098"/>
                  </a:lnTo>
                  <a:lnTo>
                    <a:pt x="1935924" y="1050251"/>
                  </a:lnTo>
                  <a:lnTo>
                    <a:pt x="1966302" y="1008583"/>
                  </a:lnTo>
                  <a:lnTo>
                    <a:pt x="1996935" y="967105"/>
                  </a:lnTo>
                  <a:lnTo>
                    <a:pt x="2027796" y="925804"/>
                  </a:lnTo>
                  <a:lnTo>
                    <a:pt x="2058911" y="884682"/>
                  </a:lnTo>
                  <a:lnTo>
                    <a:pt x="2090254" y="843724"/>
                  </a:lnTo>
                  <a:lnTo>
                    <a:pt x="2121928" y="803490"/>
                  </a:lnTo>
                  <a:lnTo>
                    <a:pt x="2154021" y="763308"/>
                  </a:lnTo>
                  <a:lnTo>
                    <a:pt x="2186495" y="723201"/>
                  </a:lnTo>
                  <a:lnTo>
                    <a:pt x="2219299" y="683221"/>
                  </a:lnTo>
                  <a:lnTo>
                    <a:pt x="2252395" y="643407"/>
                  </a:lnTo>
                  <a:lnTo>
                    <a:pt x="2285733" y="603796"/>
                  </a:lnTo>
                  <a:lnTo>
                    <a:pt x="2319286" y="564438"/>
                  </a:lnTo>
                  <a:lnTo>
                    <a:pt x="2353005" y="525373"/>
                  </a:lnTo>
                  <a:lnTo>
                    <a:pt x="2386850" y="486638"/>
                  </a:lnTo>
                  <a:lnTo>
                    <a:pt x="2420772" y="448284"/>
                  </a:lnTo>
                  <a:lnTo>
                    <a:pt x="2454745" y="410337"/>
                  </a:lnTo>
                  <a:lnTo>
                    <a:pt x="2487041" y="375437"/>
                  </a:lnTo>
                  <a:lnTo>
                    <a:pt x="2551633" y="304876"/>
                  </a:lnTo>
                  <a:lnTo>
                    <a:pt x="2583929" y="269976"/>
                  </a:lnTo>
                  <a:lnTo>
                    <a:pt x="2616225" y="235839"/>
                  </a:lnTo>
                  <a:lnTo>
                    <a:pt x="2648521" y="202857"/>
                  </a:lnTo>
                  <a:lnTo>
                    <a:pt x="2750020" y="102006"/>
                  </a:lnTo>
                  <a:lnTo>
                    <a:pt x="2783509" y="69329"/>
                  </a:lnTo>
                  <a:lnTo>
                    <a:pt x="2817266" y="36906"/>
                  </a:lnTo>
                  <a:lnTo>
                    <a:pt x="2851531" y="4610"/>
                  </a:lnTo>
                  <a:lnTo>
                    <a:pt x="2851531" y="0"/>
                  </a:lnTo>
                  <a:close/>
                </a:path>
              </a:pathLst>
            </a:custGeom>
            <a:solidFill>
              <a:srgbClr val="EAE8C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619625" cy="6854190"/>
            </a:xfrm>
            <a:custGeom>
              <a:avLst/>
              <a:gdLst/>
              <a:ahLst/>
              <a:cxnLst/>
              <a:rect l="l" t="t" r="r" b="b"/>
              <a:pathLst>
                <a:path w="4619625" h="6854190">
                  <a:moveTo>
                    <a:pt x="4619542" y="0"/>
                  </a:moveTo>
                  <a:lnTo>
                    <a:pt x="0" y="0"/>
                  </a:lnTo>
                  <a:lnTo>
                    <a:pt x="0" y="6854037"/>
                  </a:lnTo>
                  <a:lnTo>
                    <a:pt x="4619542" y="6854037"/>
                  </a:lnTo>
                  <a:lnTo>
                    <a:pt x="4619542" y="0"/>
                  </a:lnTo>
                  <a:close/>
                </a:path>
              </a:pathLst>
            </a:custGeom>
            <a:solidFill>
              <a:srgbClr val="3239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7963" y="663955"/>
            <a:ext cx="3380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105">
                <a:solidFill>
                  <a:srgbClr val="FFFFFF"/>
                </a:solidFill>
              </a:rPr>
              <a:t>INTRODUCTION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27965" y="2165603"/>
            <a:ext cx="2303780" cy="912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100"/>
              </a:spcBef>
              <a:buClr>
                <a:srgbClr val="E78712"/>
              </a:buClr>
              <a:buChar char="•"/>
              <a:tabLst>
                <a:tab pos="220979" algn="l"/>
              </a:tabLst>
            </a:pP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Fantasy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Premier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League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78712"/>
              </a:buClr>
              <a:buFont typeface="Arial"/>
              <a:buChar char="•"/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78712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buClr>
                <a:srgbClr val="E78712"/>
              </a:buClr>
              <a:buChar char="•"/>
              <a:tabLst>
                <a:tab pos="220979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542" y="4748"/>
            <a:ext cx="7572457" cy="6848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319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https://fantasy-fpl-bernard.herokuapp.com/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532" cy="6858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9321" y="1048003"/>
            <a:ext cx="15913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000" spc="30">
                <a:solidFill>
                  <a:srgbClr val="262626"/>
                </a:solidFill>
              </a:rPr>
              <a:t>Future</a:t>
            </a:r>
            <a:r>
              <a:rPr dirty="0" u="none" sz="2000" spc="-75">
                <a:solidFill>
                  <a:srgbClr val="262626"/>
                </a:solidFill>
              </a:rPr>
              <a:t> </a:t>
            </a:r>
            <a:r>
              <a:rPr dirty="0" u="none" sz="2400" spc="45">
                <a:solidFill>
                  <a:srgbClr val="262626"/>
                </a:solidFill>
              </a:rPr>
              <a:t>Work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19321" y="1513331"/>
            <a:ext cx="3912870" cy="153733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2000" spc="12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1010"/>
              </a:spcBef>
              <a:buClr>
                <a:srgbClr val="E78712"/>
              </a:buClr>
              <a:buChar char="•"/>
              <a:tabLst>
                <a:tab pos="755650" algn="l"/>
              </a:tabLst>
            </a:pPr>
            <a:r>
              <a:rPr dirty="0" sz="2000" spc="15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404040"/>
                </a:solidFill>
                <a:latin typeface="Arial"/>
                <a:cs typeface="Arial"/>
              </a:rPr>
              <a:t>prediction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85">
                <a:solidFill>
                  <a:srgbClr val="404040"/>
                </a:solidFill>
                <a:latin typeface="Arial"/>
                <a:cs typeface="Arial"/>
              </a:rPr>
              <a:t>top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n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players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score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highest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Clr>
                <a:srgbClr val="E78712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dirty="0" sz="14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404040"/>
                </a:solidFill>
                <a:latin typeface="Arial"/>
                <a:cs typeface="Arial"/>
              </a:rPr>
              <a:t>styling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1552" y="576071"/>
            <a:ext cx="5184648" cy="51846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018" y="3621532"/>
            <a:ext cx="266128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35">
                <a:solidFill>
                  <a:srgbClr val="FEFFFF"/>
                </a:solidFill>
                <a:latin typeface="Arial"/>
                <a:cs typeface="Arial"/>
              </a:rPr>
              <a:t>Thank</a:t>
            </a:r>
            <a:r>
              <a:rPr dirty="0" sz="4000" spc="-75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dirty="0" sz="4000" spc="185">
                <a:solidFill>
                  <a:srgbClr val="FEFFFF"/>
                </a:solidFill>
                <a:latin typeface="Arial"/>
                <a:cs typeface="Arial"/>
              </a:rPr>
              <a:t>you, </a:t>
            </a:r>
            <a:r>
              <a:rPr dirty="0" sz="4000" spc="-1095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dirty="0" sz="4000" spc="170">
                <a:solidFill>
                  <a:srgbClr val="FEFFFF"/>
                </a:solidFill>
                <a:latin typeface="Arial"/>
                <a:cs typeface="Arial"/>
              </a:rPr>
              <a:t>People!!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"/>
            <a:ext cx="12192000" cy="6858000"/>
            <a:chOff x="0" y="1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9731" y="10"/>
              <a:ext cx="7552164" cy="68579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033007"/>
              <a:ext cx="5400675" cy="857250"/>
            </a:xfrm>
            <a:custGeom>
              <a:avLst/>
              <a:gdLst/>
              <a:ahLst/>
              <a:cxnLst/>
              <a:rect l="l" t="t" r="r" b="b"/>
              <a:pathLst>
                <a:path w="5400675" h="857250">
                  <a:moveTo>
                    <a:pt x="5002470" y="0"/>
                  </a:moveTo>
                  <a:lnTo>
                    <a:pt x="0" y="0"/>
                  </a:lnTo>
                  <a:lnTo>
                    <a:pt x="0" y="857046"/>
                  </a:lnTo>
                  <a:lnTo>
                    <a:pt x="5002470" y="857046"/>
                  </a:lnTo>
                  <a:lnTo>
                    <a:pt x="5009651" y="856142"/>
                  </a:lnTo>
                  <a:lnTo>
                    <a:pt x="5016378" y="853760"/>
                  </a:lnTo>
                  <a:lnTo>
                    <a:pt x="5022199" y="850391"/>
                  </a:lnTo>
                  <a:lnTo>
                    <a:pt x="5026660" y="846530"/>
                  </a:lnTo>
                  <a:lnTo>
                    <a:pt x="5026660" y="841272"/>
                  </a:lnTo>
                  <a:lnTo>
                    <a:pt x="5031497" y="841272"/>
                  </a:lnTo>
                  <a:lnTo>
                    <a:pt x="5389507" y="452183"/>
                  </a:lnTo>
                  <a:lnTo>
                    <a:pt x="5397671" y="439613"/>
                  </a:lnTo>
                  <a:lnTo>
                    <a:pt x="5400393" y="426551"/>
                  </a:lnTo>
                  <a:lnTo>
                    <a:pt x="5397671" y="414474"/>
                  </a:lnTo>
                  <a:lnTo>
                    <a:pt x="5389507" y="404862"/>
                  </a:lnTo>
                  <a:lnTo>
                    <a:pt x="5031497" y="15773"/>
                  </a:lnTo>
                  <a:lnTo>
                    <a:pt x="5031497" y="10515"/>
                  </a:lnTo>
                  <a:lnTo>
                    <a:pt x="5026660" y="10515"/>
                  </a:lnTo>
                  <a:lnTo>
                    <a:pt x="5022199" y="6654"/>
                  </a:lnTo>
                  <a:lnTo>
                    <a:pt x="5016378" y="3286"/>
                  </a:lnTo>
                  <a:lnTo>
                    <a:pt x="5009651" y="903"/>
                  </a:lnTo>
                  <a:lnTo>
                    <a:pt x="5002470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9018" y="5328411"/>
            <a:ext cx="15290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solidFill>
                  <a:srgbClr val="FEFFFF"/>
                </a:solidFill>
                <a:latin typeface="Arial"/>
                <a:cs typeface="Arial"/>
              </a:rPr>
              <a:t>Bernard</a:t>
            </a:r>
            <a:r>
              <a:rPr dirty="0" sz="1600" spc="-80">
                <a:solidFill>
                  <a:srgbClr val="FEFFFF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FEFFFF"/>
                </a:solidFill>
                <a:latin typeface="Arial"/>
                <a:cs typeface="Arial"/>
              </a:rPr>
              <a:t>Opoku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8664" y="645667"/>
            <a:ext cx="36849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300">
                <a:solidFill>
                  <a:srgbClr val="262626"/>
                </a:solidFill>
              </a:rPr>
              <a:t>Data</a:t>
            </a:r>
            <a:r>
              <a:rPr dirty="0" u="none" sz="3600" spc="-75">
                <a:solidFill>
                  <a:srgbClr val="262626"/>
                </a:solidFill>
              </a:rPr>
              <a:t> </a:t>
            </a:r>
            <a:r>
              <a:rPr dirty="0" u="none" sz="3600" spc="140">
                <a:solidFill>
                  <a:srgbClr val="262626"/>
                </a:solidFill>
              </a:rPr>
              <a:t>Acquisition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1452" y="3451612"/>
            <a:ext cx="2873159" cy="109375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581275" y="2844629"/>
            <a:ext cx="5851525" cy="2347595"/>
            <a:chOff x="2581275" y="2844629"/>
            <a:chExt cx="5851525" cy="2347595"/>
          </a:xfrm>
        </p:grpSpPr>
        <p:sp>
          <p:nvSpPr>
            <p:cNvPr id="8" name="object 8"/>
            <p:cNvSpPr/>
            <p:nvPr/>
          </p:nvSpPr>
          <p:spPr>
            <a:xfrm>
              <a:off x="2589212" y="2852567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5715195" y="0"/>
                  </a:moveTo>
                  <a:lnTo>
                    <a:pt x="119924" y="0"/>
                  </a:lnTo>
                  <a:lnTo>
                    <a:pt x="73244" y="9424"/>
                  </a:lnTo>
                  <a:lnTo>
                    <a:pt x="35125" y="35125"/>
                  </a:lnTo>
                  <a:lnTo>
                    <a:pt x="9424" y="73245"/>
                  </a:lnTo>
                  <a:lnTo>
                    <a:pt x="0" y="119926"/>
                  </a:lnTo>
                  <a:lnTo>
                    <a:pt x="0" y="599622"/>
                  </a:lnTo>
                  <a:lnTo>
                    <a:pt x="9424" y="646303"/>
                  </a:lnTo>
                  <a:lnTo>
                    <a:pt x="35125" y="684423"/>
                  </a:lnTo>
                  <a:lnTo>
                    <a:pt x="73244" y="710124"/>
                  </a:lnTo>
                  <a:lnTo>
                    <a:pt x="119924" y="719548"/>
                  </a:lnTo>
                  <a:lnTo>
                    <a:pt x="5715195" y="719548"/>
                  </a:lnTo>
                  <a:lnTo>
                    <a:pt x="5761875" y="710124"/>
                  </a:lnTo>
                  <a:lnTo>
                    <a:pt x="5799994" y="684423"/>
                  </a:lnTo>
                  <a:lnTo>
                    <a:pt x="5825695" y="646303"/>
                  </a:lnTo>
                  <a:lnTo>
                    <a:pt x="5835120" y="599622"/>
                  </a:lnTo>
                  <a:lnTo>
                    <a:pt x="5835120" y="119926"/>
                  </a:lnTo>
                  <a:lnTo>
                    <a:pt x="5825695" y="73245"/>
                  </a:lnTo>
                  <a:lnTo>
                    <a:pt x="5799994" y="35125"/>
                  </a:lnTo>
                  <a:lnTo>
                    <a:pt x="5761875" y="9424"/>
                  </a:lnTo>
                  <a:lnTo>
                    <a:pt x="5715195" y="0"/>
                  </a:lnTo>
                  <a:close/>
                </a:path>
              </a:pathLst>
            </a:custGeom>
            <a:solidFill>
              <a:srgbClr val="B73C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89212" y="2852567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0" y="119925"/>
                  </a:moveTo>
                  <a:lnTo>
                    <a:pt x="9424" y="73245"/>
                  </a:lnTo>
                  <a:lnTo>
                    <a:pt x="35125" y="35125"/>
                  </a:lnTo>
                  <a:lnTo>
                    <a:pt x="73244" y="9424"/>
                  </a:lnTo>
                  <a:lnTo>
                    <a:pt x="119925" y="0"/>
                  </a:lnTo>
                  <a:lnTo>
                    <a:pt x="5715196" y="0"/>
                  </a:lnTo>
                  <a:lnTo>
                    <a:pt x="5761875" y="9424"/>
                  </a:lnTo>
                  <a:lnTo>
                    <a:pt x="5799995" y="35125"/>
                  </a:lnTo>
                  <a:lnTo>
                    <a:pt x="5825696" y="73245"/>
                  </a:lnTo>
                  <a:lnTo>
                    <a:pt x="5835121" y="119925"/>
                  </a:lnTo>
                  <a:lnTo>
                    <a:pt x="5835121" y="599623"/>
                  </a:lnTo>
                  <a:lnTo>
                    <a:pt x="5825696" y="646303"/>
                  </a:lnTo>
                  <a:lnTo>
                    <a:pt x="5799995" y="684423"/>
                  </a:lnTo>
                  <a:lnTo>
                    <a:pt x="5761875" y="710124"/>
                  </a:lnTo>
                  <a:lnTo>
                    <a:pt x="5715196" y="719549"/>
                  </a:lnTo>
                  <a:lnTo>
                    <a:pt x="119925" y="719549"/>
                  </a:lnTo>
                  <a:lnTo>
                    <a:pt x="73244" y="710124"/>
                  </a:lnTo>
                  <a:lnTo>
                    <a:pt x="35125" y="684423"/>
                  </a:lnTo>
                  <a:lnTo>
                    <a:pt x="9424" y="646303"/>
                  </a:lnTo>
                  <a:lnTo>
                    <a:pt x="0" y="599623"/>
                  </a:lnTo>
                  <a:lnTo>
                    <a:pt x="0" y="11992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89212" y="3658516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5715195" y="0"/>
                  </a:moveTo>
                  <a:lnTo>
                    <a:pt x="119924" y="0"/>
                  </a:lnTo>
                  <a:lnTo>
                    <a:pt x="73244" y="9424"/>
                  </a:lnTo>
                  <a:lnTo>
                    <a:pt x="35125" y="35125"/>
                  </a:lnTo>
                  <a:lnTo>
                    <a:pt x="9424" y="73245"/>
                  </a:lnTo>
                  <a:lnTo>
                    <a:pt x="0" y="119926"/>
                  </a:lnTo>
                  <a:lnTo>
                    <a:pt x="0" y="599622"/>
                  </a:lnTo>
                  <a:lnTo>
                    <a:pt x="9424" y="646303"/>
                  </a:lnTo>
                  <a:lnTo>
                    <a:pt x="35125" y="684423"/>
                  </a:lnTo>
                  <a:lnTo>
                    <a:pt x="73244" y="710124"/>
                  </a:lnTo>
                  <a:lnTo>
                    <a:pt x="119924" y="719548"/>
                  </a:lnTo>
                  <a:lnTo>
                    <a:pt x="5715195" y="719548"/>
                  </a:lnTo>
                  <a:lnTo>
                    <a:pt x="5761875" y="710124"/>
                  </a:lnTo>
                  <a:lnTo>
                    <a:pt x="5799994" y="684423"/>
                  </a:lnTo>
                  <a:lnTo>
                    <a:pt x="5825695" y="646303"/>
                  </a:lnTo>
                  <a:lnTo>
                    <a:pt x="5835120" y="599622"/>
                  </a:lnTo>
                  <a:lnTo>
                    <a:pt x="5835120" y="119926"/>
                  </a:lnTo>
                  <a:lnTo>
                    <a:pt x="5825695" y="73245"/>
                  </a:lnTo>
                  <a:lnTo>
                    <a:pt x="5799994" y="35125"/>
                  </a:lnTo>
                  <a:lnTo>
                    <a:pt x="5761875" y="9424"/>
                  </a:lnTo>
                  <a:lnTo>
                    <a:pt x="5715195" y="0"/>
                  </a:lnTo>
                  <a:close/>
                </a:path>
              </a:pathLst>
            </a:custGeom>
            <a:solidFill>
              <a:srgbClr val="8653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89212" y="3658516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0" y="119925"/>
                  </a:moveTo>
                  <a:lnTo>
                    <a:pt x="9424" y="73245"/>
                  </a:lnTo>
                  <a:lnTo>
                    <a:pt x="35125" y="35125"/>
                  </a:lnTo>
                  <a:lnTo>
                    <a:pt x="73244" y="9424"/>
                  </a:lnTo>
                  <a:lnTo>
                    <a:pt x="119925" y="0"/>
                  </a:lnTo>
                  <a:lnTo>
                    <a:pt x="5715196" y="0"/>
                  </a:lnTo>
                  <a:lnTo>
                    <a:pt x="5761875" y="9424"/>
                  </a:lnTo>
                  <a:lnTo>
                    <a:pt x="5799995" y="35125"/>
                  </a:lnTo>
                  <a:lnTo>
                    <a:pt x="5825696" y="73245"/>
                  </a:lnTo>
                  <a:lnTo>
                    <a:pt x="5835121" y="119925"/>
                  </a:lnTo>
                  <a:lnTo>
                    <a:pt x="5835121" y="599623"/>
                  </a:lnTo>
                  <a:lnTo>
                    <a:pt x="5825696" y="646303"/>
                  </a:lnTo>
                  <a:lnTo>
                    <a:pt x="5799995" y="684423"/>
                  </a:lnTo>
                  <a:lnTo>
                    <a:pt x="5761875" y="710124"/>
                  </a:lnTo>
                  <a:lnTo>
                    <a:pt x="5715196" y="719549"/>
                  </a:lnTo>
                  <a:lnTo>
                    <a:pt x="119925" y="719549"/>
                  </a:lnTo>
                  <a:lnTo>
                    <a:pt x="73244" y="710124"/>
                  </a:lnTo>
                  <a:lnTo>
                    <a:pt x="35125" y="684423"/>
                  </a:lnTo>
                  <a:lnTo>
                    <a:pt x="9424" y="646303"/>
                  </a:lnTo>
                  <a:lnTo>
                    <a:pt x="0" y="599623"/>
                  </a:lnTo>
                  <a:lnTo>
                    <a:pt x="0" y="11992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89212" y="4464466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5715195" y="0"/>
                  </a:moveTo>
                  <a:lnTo>
                    <a:pt x="119924" y="0"/>
                  </a:lnTo>
                  <a:lnTo>
                    <a:pt x="73244" y="9424"/>
                  </a:lnTo>
                  <a:lnTo>
                    <a:pt x="35125" y="35125"/>
                  </a:lnTo>
                  <a:lnTo>
                    <a:pt x="9424" y="73245"/>
                  </a:lnTo>
                  <a:lnTo>
                    <a:pt x="0" y="119926"/>
                  </a:lnTo>
                  <a:lnTo>
                    <a:pt x="0" y="599622"/>
                  </a:lnTo>
                  <a:lnTo>
                    <a:pt x="9424" y="646303"/>
                  </a:lnTo>
                  <a:lnTo>
                    <a:pt x="35125" y="684423"/>
                  </a:lnTo>
                  <a:lnTo>
                    <a:pt x="73244" y="710124"/>
                  </a:lnTo>
                  <a:lnTo>
                    <a:pt x="119924" y="719548"/>
                  </a:lnTo>
                  <a:lnTo>
                    <a:pt x="5715195" y="719548"/>
                  </a:lnTo>
                  <a:lnTo>
                    <a:pt x="5761875" y="710124"/>
                  </a:lnTo>
                  <a:lnTo>
                    <a:pt x="5799994" y="684423"/>
                  </a:lnTo>
                  <a:lnTo>
                    <a:pt x="5825695" y="646303"/>
                  </a:lnTo>
                  <a:lnTo>
                    <a:pt x="5835120" y="599622"/>
                  </a:lnTo>
                  <a:lnTo>
                    <a:pt x="5835120" y="119926"/>
                  </a:lnTo>
                  <a:lnTo>
                    <a:pt x="5825695" y="73245"/>
                  </a:lnTo>
                  <a:lnTo>
                    <a:pt x="5799994" y="35125"/>
                  </a:lnTo>
                  <a:lnTo>
                    <a:pt x="5761875" y="9424"/>
                  </a:lnTo>
                  <a:lnTo>
                    <a:pt x="5715195" y="0"/>
                  </a:lnTo>
                  <a:close/>
                </a:path>
              </a:pathLst>
            </a:custGeom>
            <a:solidFill>
              <a:srgbClr val="B386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89212" y="4464466"/>
              <a:ext cx="5835650" cy="720090"/>
            </a:xfrm>
            <a:custGeom>
              <a:avLst/>
              <a:gdLst/>
              <a:ahLst/>
              <a:cxnLst/>
              <a:rect l="l" t="t" r="r" b="b"/>
              <a:pathLst>
                <a:path w="5835650" h="720089">
                  <a:moveTo>
                    <a:pt x="0" y="119925"/>
                  </a:moveTo>
                  <a:lnTo>
                    <a:pt x="9424" y="73245"/>
                  </a:lnTo>
                  <a:lnTo>
                    <a:pt x="35125" y="35125"/>
                  </a:lnTo>
                  <a:lnTo>
                    <a:pt x="73244" y="9424"/>
                  </a:lnTo>
                  <a:lnTo>
                    <a:pt x="119925" y="0"/>
                  </a:lnTo>
                  <a:lnTo>
                    <a:pt x="5715196" y="0"/>
                  </a:lnTo>
                  <a:lnTo>
                    <a:pt x="5761875" y="9424"/>
                  </a:lnTo>
                  <a:lnTo>
                    <a:pt x="5799995" y="35125"/>
                  </a:lnTo>
                  <a:lnTo>
                    <a:pt x="5825696" y="73245"/>
                  </a:lnTo>
                  <a:lnTo>
                    <a:pt x="5835121" y="119925"/>
                  </a:lnTo>
                  <a:lnTo>
                    <a:pt x="5835121" y="599623"/>
                  </a:lnTo>
                  <a:lnTo>
                    <a:pt x="5825696" y="646303"/>
                  </a:lnTo>
                  <a:lnTo>
                    <a:pt x="5799995" y="684423"/>
                  </a:lnTo>
                  <a:lnTo>
                    <a:pt x="5761875" y="710124"/>
                  </a:lnTo>
                  <a:lnTo>
                    <a:pt x="5715196" y="719549"/>
                  </a:lnTo>
                  <a:lnTo>
                    <a:pt x="119925" y="719549"/>
                  </a:lnTo>
                  <a:lnTo>
                    <a:pt x="73244" y="710124"/>
                  </a:lnTo>
                  <a:lnTo>
                    <a:pt x="35125" y="684423"/>
                  </a:lnTo>
                  <a:lnTo>
                    <a:pt x="9424" y="646303"/>
                  </a:lnTo>
                  <a:lnTo>
                    <a:pt x="0" y="599623"/>
                  </a:lnTo>
                  <a:lnTo>
                    <a:pt x="0" y="11992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725936" y="2937764"/>
            <a:ext cx="5458460" cy="209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5">
                <a:solidFill>
                  <a:srgbClr val="FFFFFF"/>
                </a:solidFill>
                <a:latin typeface="Arial"/>
                <a:cs typeface="Arial"/>
              </a:rPr>
              <a:t>Fantasy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Arial"/>
                <a:cs typeface="Arial"/>
              </a:rPr>
              <a:t>Premier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90">
                <a:solidFill>
                  <a:srgbClr val="FFFFFF"/>
                </a:solidFill>
                <a:latin typeface="Arial"/>
                <a:cs typeface="Arial"/>
              </a:rPr>
              <a:t>League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Arial"/>
                <a:cs typeface="Arial"/>
              </a:rPr>
              <a:t>season</a:t>
            </a:r>
            <a:r>
              <a:rPr dirty="0" sz="3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3000" spc="15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700 </a:t>
            </a:r>
            <a:r>
              <a:rPr dirty="0" sz="3000" spc="90">
                <a:solidFill>
                  <a:srgbClr val="FFFFFF"/>
                </a:solidFill>
                <a:latin typeface="Arial"/>
                <a:cs typeface="Arial"/>
              </a:rPr>
              <a:t>players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 38 </a:t>
            </a:r>
            <a:r>
              <a:rPr dirty="0" sz="3000" spc="105">
                <a:solidFill>
                  <a:srgbClr val="FFFFFF"/>
                </a:solidFill>
                <a:latin typeface="Arial"/>
                <a:cs typeface="Arial"/>
              </a:rPr>
              <a:t>weeks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6511"/>
            <a:ext cx="12185904" cy="6571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664" y="645667"/>
            <a:ext cx="1734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434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u="none" sz="3600" spc="-2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u="none" sz="3600" spc="1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u="none" sz="3600" spc="-25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u="none" sz="3600" spc="3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u="none" sz="3600" spc="17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u="none" sz="3600" spc="3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952" y="2050796"/>
            <a:ext cx="4999355" cy="148590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10"/>
              </a:spcBef>
              <a:buClr>
                <a:srgbClr val="53E2FB"/>
              </a:buClr>
              <a:buSzPct val="95833"/>
              <a:buFont typeface="Arial"/>
              <a:buChar char="•"/>
              <a:tabLst>
                <a:tab pos="285115" algn="l"/>
              </a:tabLst>
            </a:pP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Tabular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910"/>
              </a:spcBef>
              <a:buClr>
                <a:srgbClr val="53E2FB"/>
              </a:buClr>
              <a:buSzPct val="95833"/>
              <a:buFont typeface="Arial"/>
              <a:buChar char="•"/>
              <a:tabLst>
                <a:tab pos="285115" algn="l"/>
              </a:tabLst>
            </a:pP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1035"/>
              </a:spcBef>
              <a:buClr>
                <a:srgbClr val="53E2FB"/>
              </a:buClr>
              <a:buSzPct val="95833"/>
              <a:buFont typeface="Arial"/>
              <a:buChar char="•"/>
              <a:tabLst>
                <a:tab pos="285115" algn="l"/>
              </a:tabLst>
            </a:pPr>
            <a:r>
              <a:rPr dirty="0" sz="2400" spc="85" b="1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90" b="1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532" cy="6858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1665" y="645667"/>
            <a:ext cx="2118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80" b="1">
                <a:solidFill>
                  <a:srgbClr val="262626"/>
                </a:solidFill>
                <a:latin typeface="Arial"/>
                <a:cs typeface="Arial"/>
              </a:rPr>
              <a:t>Modeling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952" y="1949196"/>
            <a:ext cx="3150235" cy="131826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80"/>
              </a:spcBef>
              <a:buClr>
                <a:srgbClr val="E78712"/>
              </a:buClr>
              <a:buSzPct val="95000"/>
              <a:buChar char="•"/>
              <a:tabLst>
                <a:tab pos="240029" algn="l"/>
              </a:tabLst>
            </a:pPr>
            <a:r>
              <a:rPr dirty="0" sz="2000" spc="165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1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39395" indent="-227329">
              <a:lnSpc>
                <a:spcPct val="100000"/>
              </a:lnSpc>
              <a:spcBef>
                <a:spcPts val="985"/>
              </a:spcBef>
              <a:buClr>
                <a:srgbClr val="E78712"/>
              </a:buClr>
              <a:buSzPct val="95000"/>
              <a:buChar char="•"/>
              <a:tabLst>
                <a:tab pos="240029" algn="l"/>
              </a:tabLst>
            </a:pPr>
            <a:r>
              <a:rPr dirty="0" sz="2000" spc="4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239395" indent="-227329">
              <a:lnSpc>
                <a:spcPct val="100000"/>
              </a:lnSpc>
              <a:spcBef>
                <a:spcPts val="1010"/>
              </a:spcBef>
              <a:buClr>
                <a:srgbClr val="E78712"/>
              </a:buClr>
              <a:buSzPct val="95000"/>
              <a:buChar char="•"/>
              <a:tabLst>
                <a:tab pos="240029" algn="l"/>
              </a:tabLst>
            </a:pPr>
            <a:r>
              <a:rPr dirty="0" sz="2000" spc="50">
                <a:solidFill>
                  <a:srgbClr val="404040"/>
                </a:solidFill>
                <a:latin typeface="Arial"/>
                <a:cs typeface="Arial"/>
              </a:rPr>
              <a:t>Save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later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7037" y="1174982"/>
            <a:ext cx="3981455" cy="19708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7037" y="3226151"/>
            <a:ext cx="3981455" cy="1639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634"/>
            <a:chOff x="0" y="0"/>
            <a:chExt cx="12192000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399031"/>
              <a:ext cx="2851785" cy="5459095"/>
            </a:xfrm>
            <a:custGeom>
              <a:avLst/>
              <a:gdLst/>
              <a:ahLst/>
              <a:cxnLst/>
              <a:rect l="l" t="t" r="r" b="b"/>
              <a:pathLst>
                <a:path w="2851785" h="5459095">
                  <a:moveTo>
                    <a:pt x="100647" y="1802231"/>
                  </a:moveTo>
                  <a:lnTo>
                    <a:pt x="95631" y="1750225"/>
                  </a:lnTo>
                  <a:lnTo>
                    <a:pt x="82791" y="1596390"/>
                  </a:lnTo>
                  <a:lnTo>
                    <a:pt x="77774" y="1544383"/>
                  </a:lnTo>
                  <a:lnTo>
                    <a:pt x="66255" y="1492808"/>
                  </a:lnTo>
                  <a:lnTo>
                    <a:pt x="55156" y="1440738"/>
                  </a:lnTo>
                  <a:lnTo>
                    <a:pt x="22618" y="1282471"/>
                  </a:lnTo>
                  <a:lnTo>
                    <a:pt x="11518" y="1229283"/>
                  </a:lnTo>
                  <a:lnTo>
                    <a:pt x="0" y="1176020"/>
                  </a:lnTo>
                  <a:lnTo>
                    <a:pt x="0" y="1337170"/>
                  </a:lnTo>
                  <a:lnTo>
                    <a:pt x="10502" y="1387462"/>
                  </a:lnTo>
                  <a:lnTo>
                    <a:pt x="32575" y="1489100"/>
                  </a:lnTo>
                  <a:lnTo>
                    <a:pt x="55714" y="1591818"/>
                  </a:lnTo>
                  <a:lnTo>
                    <a:pt x="91490" y="1746973"/>
                  </a:lnTo>
                  <a:lnTo>
                    <a:pt x="92278" y="1760791"/>
                  </a:lnTo>
                  <a:lnTo>
                    <a:pt x="94348" y="1774609"/>
                  </a:lnTo>
                  <a:lnTo>
                    <a:pt x="97282" y="1788414"/>
                  </a:lnTo>
                  <a:lnTo>
                    <a:pt x="100647" y="1802231"/>
                  </a:lnTo>
                  <a:close/>
                </a:path>
                <a:path w="2851785" h="5459095">
                  <a:moveTo>
                    <a:pt x="775322" y="3959923"/>
                  </a:moveTo>
                  <a:lnTo>
                    <a:pt x="741540" y="3868166"/>
                  </a:lnTo>
                  <a:lnTo>
                    <a:pt x="708406" y="3775862"/>
                  </a:lnTo>
                  <a:lnTo>
                    <a:pt x="675932" y="3683101"/>
                  </a:lnTo>
                  <a:lnTo>
                    <a:pt x="644118" y="3589985"/>
                  </a:lnTo>
                  <a:lnTo>
                    <a:pt x="612952" y="3496627"/>
                  </a:lnTo>
                  <a:lnTo>
                    <a:pt x="582447" y="3403104"/>
                  </a:lnTo>
                  <a:lnTo>
                    <a:pt x="536676" y="3260725"/>
                  </a:lnTo>
                  <a:lnTo>
                    <a:pt x="506501" y="3164929"/>
                  </a:lnTo>
                  <a:lnTo>
                    <a:pt x="476910" y="3068929"/>
                  </a:lnTo>
                  <a:lnTo>
                    <a:pt x="447903" y="2972765"/>
                  </a:lnTo>
                  <a:lnTo>
                    <a:pt x="419442" y="2876410"/>
                  </a:lnTo>
                  <a:lnTo>
                    <a:pt x="391541" y="2779877"/>
                  </a:lnTo>
                  <a:lnTo>
                    <a:pt x="364172" y="2683192"/>
                  </a:lnTo>
                  <a:lnTo>
                    <a:pt x="337337" y="2586329"/>
                  </a:lnTo>
                  <a:lnTo>
                    <a:pt x="310997" y="2489327"/>
                  </a:lnTo>
                  <a:lnTo>
                    <a:pt x="285165" y="2392172"/>
                  </a:lnTo>
                  <a:lnTo>
                    <a:pt x="247332" y="2246185"/>
                  </a:lnTo>
                  <a:lnTo>
                    <a:pt x="210553" y="2099894"/>
                  </a:lnTo>
                  <a:lnTo>
                    <a:pt x="174790" y="1953323"/>
                  </a:lnTo>
                  <a:lnTo>
                    <a:pt x="139992" y="1806498"/>
                  </a:lnTo>
                  <a:lnTo>
                    <a:pt x="128600" y="1757502"/>
                  </a:lnTo>
                  <a:lnTo>
                    <a:pt x="156324" y="2038565"/>
                  </a:lnTo>
                  <a:lnTo>
                    <a:pt x="206235" y="2237168"/>
                  </a:lnTo>
                  <a:lnTo>
                    <a:pt x="244576" y="2386012"/>
                  </a:lnTo>
                  <a:lnTo>
                    <a:pt x="283768" y="2534691"/>
                  </a:lnTo>
                  <a:lnTo>
                    <a:pt x="323913" y="2683103"/>
                  </a:lnTo>
                  <a:lnTo>
                    <a:pt x="365074" y="2831198"/>
                  </a:lnTo>
                  <a:lnTo>
                    <a:pt x="393103" y="2929699"/>
                  </a:lnTo>
                  <a:lnTo>
                    <a:pt x="421652" y="3028010"/>
                  </a:lnTo>
                  <a:lnTo>
                    <a:pt x="450723" y="3126079"/>
                  </a:lnTo>
                  <a:lnTo>
                    <a:pt x="480352" y="3223920"/>
                  </a:lnTo>
                  <a:lnTo>
                    <a:pt x="510552" y="3321481"/>
                  </a:lnTo>
                  <a:lnTo>
                    <a:pt x="525868" y="3370148"/>
                  </a:lnTo>
                  <a:lnTo>
                    <a:pt x="588873" y="3560927"/>
                  </a:lnTo>
                  <a:lnTo>
                    <a:pt x="636752" y="3703040"/>
                  </a:lnTo>
                  <a:lnTo>
                    <a:pt x="669226" y="3797439"/>
                  </a:lnTo>
                  <a:lnTo>
                    <a:pt x="702284" y="3891635"/>
                  </a:lnTo>
                  <a:lnTo>
                    <a:pt x="736066" y="3985717"/>
                  </a:lnTo>
                  <a:lnTo>
                    <a:pt x="770699" y="4079710"/>
                  </a:lnTo>
                  <a:lnTo>
                    <a:pt x="770775" y="4049331"/>
                  </a:lnTo>
                  <a:lnTo>
                    <a:pt x="771283" y="4019816"/>
                  </a:lnTo>
                  <a:lnTo>
                    <a:pt x="772655" y="3990302"/>
                  </a:lnTo>
                  <a:lnTo>
                    <a:pt x="775322" y="3959923"/>
                  </a:lnTo>
                  <a:close/>
                </a:path>
                <a:path w="2851785" h="5459095">
                  <a:moveTo>
                    <a:pt x="959827" y="5104765"/>
                  </a:moveTo>
                  <a:lnTo>
                    <a:pt x="945921" y="5058600"/>
                  </a:lnTo>
                  <a:lnTo>
                    <a:pt x="931202" y="5008219"/>
                  </a:lnTo>
                  <a:lnTo>
                    <a:pt x="917384" y="4957851"/>
                  </a:lnTo>
                  <a:lnTo>
                    <a:pt x="904443" y="4907483"/>
                  </a:lnTo>
                  <a:lnTo>
                    <a:pt x="892352" y="4857115"/>
                  </a:lnTo>
                  <a:lnTo>
                    <a:pt x="881113" y="4806747"/>
                  </a:lnTo>
                  <a:lnTo>
                    <a:pt x="870673" y="4756366"/>
                  </a:lnTo>
                  <a:lnTo>
                    <a:pt x="861034" y="4705997"/>
                  </a:lnTo>
                  <a:lnTo>
                    <a:pt x="852170" y="4655629"/>
                  </a:lnTo>
                  <a:lnTo>
                    <a:pt x="844054" y="4605261"/>
                  </a:lnTo>
                  <a:lnTo>
                    <a:pt x="836676" y="4554880"/>
                  </a:lnTo>
                  <a:lnTo>
                    <a:pt x="830008" y="4504512"/>
                  </a:lnTo>
                  <a:lnTo>
                    <a:pt x="820902" y="4395063"/>
                  </a:lnTo>
                  <a:lnTo>
                    <a:pt x="816673" y="4341177"/>
                  </a:lnTo>
                  <a:lnTo>
                    <a:pt x="812825" y="4287672"/>
                  </a:lnTo>
                  <a:lnTo>
                    <a:pt x="809498" y="4234421"/>
                  </a:lnTo>
                  <a:lnTo>
                    <a:pt x="806818" y="4181297"/>
                  </a:lnTo>
                  <a:lnTo>
                    <a:pt x="806818" y="4176674"/>
                  </a:lnTo>
                  <a:lnTo>
                    <a:pt x="802182" y="4172064"/>
                  </a:lnTo>
                  <a:lnTo>
                    <a:pt x="802182" y="4162831"/>
                  </a:lnTo>
                  <a:lnTo>
                    <a:pt x="794499" y="4142054"/>
                  </a:lnTo>
                  <a:lnTo>
                    <a:pt x="777405" y="4100499"/>
                  </a:lnTo>
                  <a:lnTo>
                    <a:pt x="769721" y="4079710"/>
                  </a:lnTo>
                  <a:lnTo>
                    <a:pt x="770153" y="4133392"/>
                  </a:lnTo>
                  <a:lnTo>
                    <a:pt x="771398" y="4187075"/>
                  </a:lnTo>
                  <a:lnTo>
                    <a:pt x="773391" y="4240746"/>
                  </a:lnTo>
                  <a:lnTo>
                    <a:pt x="776097" y="4294429"/>
                  </a:lnTo>
                  <a:lnTo>
                    <a:pt x="779462" y="4348099"/>
                  </a:lnTo>
                  <a:lnTo>
                    <a:pt x="783424" y="4401782"/>
                  </a:lnTo>
                  <a:lnTo>
                    <a:pt x="787920" y="4455452"/>
                  </a:lnTo>
                  <a:lnTo>
                    <a:pt x="792911" y="4509135"/>
                  </a:lnTo>
                  <a:lnTo>
                    <a:pt x="799160" y="4556874"/>
                  </a:lnTo>
                  <a:lnTo>
                    <a:pt x="805967" y="4605032"/>
                  </a:lnTo>
                  <a:lnTo>
                    <a:pt x="813346" y="4653432"/>
                  </a:lnTo>
                  <a:lnTo>
                    <a:pt x="821296" y="4701908"/>
                  </a:lnTo>
                  <a:lnTo>
                    <a:pt x="829818" y="4750295"/>
                  </a:lnTo>
                  <a:lnTo>
                    <a:pt x="838898" y="4798453"/>
                  </a:lnTo>
                  <a:lnTo>
                    <a:pt x="847940" y="4843208"/>
                  </a:lnTo>
                  <a:lnTo>
                    <a:pt x="829246" y="4796612"/>
                  </a:lnTo>
                  <a:lnTo>
                    <a:pt x="810171" y="4748212"/>
                  </a:lnTo>
                  <a:lnTo>
                    <a:pt x="791464" y="4699800"/>
                  </a:lnTo>
                  <a:lnTo>
                    <a:pt x="773087" y="4651387"/>
                  </a:lnTo>
                  <a:lnTo>
                    <a:pt x="755027" y="4602988"/>
                  </a:lnTo>
                  <a:lnTo>
                    <a:pt x="737273" y="4554575"/>
                  </a:lnTo>
                  <a:lnTo>
                    <a:pt x="719810" y="4506163"/>
                  </a:lnTo>
                  <a:lnTo>
                    <a:pt x="685698" y="4409351"/>
                  </a:lnTo>
                  <a:lnTo>
                    <a:pt x="652526" y="4312539"/>
                  </a:lnTo>
                  <a:lnTo>
                    <a:pt x="636270" y="4264126"/>
                  </a:lnTo>
                  <a:lnTo>
                    <a:pt x="620560" y="4216158"/>
                  </a:lnTo>
                  <a:lnTo>
                    <a:pt x="605104" y="4168089"/>
                  </a:lnTo>
                  <a:lnTo>
                    <a:pt x="589889" y="4119918"/>
                  </a:lnTo>
                  <a:lnTo>
                    <a:pt x="574916" y="4071658"/>
                  </a:lnTo>
                  <a:lnTo>
                    <a:pt x="560184" y="4023283"/>
                  </a:lnTo>
                  <a:lnTo>
                    <a:pt x="545693" y="3974833"/>
                  </a:lnTo>
                  <a:lnTo>
                    <a:pt x="517423" y="3877640"/>
                  </a:lnTo>
                  <a:lnTo>
                    <a:pt x="490118" y="3780117"/>
                  </a:lnTo>
                  <a:lnTo>
                    <a:pt x="463740" y="3682263"/>
                  </a:lnTo>
                  <a:lnTo>
                    <a:pt x="438302" y="3584105"/>
                  </a:lnTo>
                  <a:lnTo>
                    <a:pt x="413766" y="3485680"/>
                  </a:lnTo>
                  <a:lnTo>
                    <a:pt x="390156" y="3386975"/>
                  </a:lnTo>
                  <a:lnTo>
                    <a:pt x="367436" y="3288042"/>
                  </a:lnTo>
                  <a:lnTo>
                    <a:pt x="345605" y="3188881"/>
                  </a:lnTo>
                  <a:lnTo>
                    <a:pt x="324650" y="3089516"/>
                  </a:lnTo>
                  <a:lnTo>
                    <a:pt x="304571" y="2989961"/>
                  </a:lnTo>
                  <a:lnTo>
                    <a:pt x="285343" y="2890266"/>
                  </a:lnTo>
                  <a:lnTo>
                    <a:pt x="267792" y="2790825"/>
                  </a:lnTo>
                  <a:lnTo>
                    <a:pt x="250964" y="2691041"/>
                  </a:lnTo>
                  <a:lnTo>
                    <a:pt x="234810" y="2590965"/>
                  </a:lnTo>
                  <a:lnTo>
                    <a:pt x="219290" y="2490647"/>
                  </a:lnTo>
                  <a:lnTo>
                    <a:pt x="204355" y="2390127"/>
                  </a:lnTo>
                  <a:lnTo>
                    <a:pt x="189966" y="2289454"/>
                  </a:lnTo>
                  <a:lnTo>
                    <a:pt x="169291" y="2138235"/>
                  </a:lnTo>
                  <a:lnTo>
                    <a:pt x="156057" y="2037359"/>
                  </a:lnTo>
                  <a:lnTo>
                    <a:pt x="100647" y="1802231"/>
                  </a:lnTo>
                  <a:lnTo>
                    <a:pt x="111061" y="1901672"/>
                  </a:lnTo>
                  <a:lnTo>
                    <a:pt x="122161" y="2001266"/>
                  </a:lnTo>
                  <a:lnTo>
                    <a:pt x="133959" y="2100973"/>
                  </a:lnTo>
                  <a:lnTo>
                    <a:pt x="146443" y="2200719"/>
                  </a:lnTo>
                  <a:lnTo>
                    <a:pt x="159600" y="2300440"/>
                  </a:lnTo>
                  <a:lnTo>
                    <a:pt x="173456" y="2400084"/>
                  </a:lnTo>
                  <a:lnTo>
                    <a:pt x="187998" y="2499588"/>
                  </a:lnTo>
                  <a:lnTo>
                    <a:pt x="203225" y="2598877"/>
                  </a:lnTo>
                  <a:lnTo>
                    <a:pt x="219138" y="2697899"/>
                  </a:lnTo>
                  <a:lnTo>
                    <a:pt x="235737" y="2796578"/>
                  </a:lnTo>
                  <a:lnTo>
                    <a:pt x="262051" y="2945219"/>
                  </a:lnTo>
                  <a:lnTo>
                    <a:pt x="280847" y="3045701"/>
                  </a:lnTo>
                  <a:lnTo>
                    <a:pt x="300609" y="3145904"/>
                  </a:lnTo>
                  <a:lnTo>
                    <a:pt x="321348" y="3245828"/>
                  </a:lnTo>
                  <a:lnTo>
                    <a:pt x="343027" y="3345472"/>
                  </a:lnTo>
                  <a:lnTo>
                    <a:pt x="365658" y="3444824"/>
                  </a:lnTo>
                  <a:lnTo>
                    <a:pt x="389229" y="3543897"/>
                  </a:lnTo>
                  <a:lnTo>
                    <a:pt x="413715" y="3642690"/>
                  </a:lnTo>
                  <a:lnTo>
                    <a:pt x="439115" y="3741204"/>
                  </a:lnTo>
                  <a:lnTo>
                    <a:pt x="465429" y="3839426"/>
                  </a:lnTo>
                  <a:lnTo>
                    <a:pt x="492620" y="3937368"/>
                  </a:lnTo>
                  <a:lnTo>
                    <a:pt x="520712" y="4035031"/>
                  </a:lnTo>
                  <a:lnTo>
                    <a:pt x="549668" y="4132415"/>
                  </a:lnTo>
                  <a:lnTo>
                    <a:pt x="579488" y="4229519"/>
                  </a:lnTo>
                  <a:lnTo>
                    <a:pt x="594715" y="4277957"/>
                  </a:lnTo>
                  <a:lnTo>
                    <a:pt x="610679" y="4326293"/>
                  </a:lnTo>
                  <a:lnTo>
                    <a:pt x="626922" y="4374489"/>
                  </a:lnTo>
                  <a:lnTo>
                    <a:pt x="643432" y="4422546"/>
                  </a:lnTo>
                  <a:lnTo>
                    <a:pt x="660196" y="4470463"/>
                  </a:lnTo>
                  <a:lnTo>
                    <a:pt x="677189" y="4518241"/>
                  </a:lnTo>
                  <a:lnTo>
                    <a:pt x="694423" y="4565866"/>
                  </a:lnTo>
                  <a:lnTo>
                    <a:pt x="729551" y="4660709"/>
                  </a:lnTo>
                  <a:lnTo>
                    <a:pt x="765479" y="4754981"/>
                  </a:lnTo>
                  <a:lnTo>
                    <a:pt x="802132" y="4848695"/>
                  </a:lnTo>
                  <a:lnTo>
                    <a:pt x="839444" y="4941836"/>
                  </a:lnTo>
                  <a:lnTo>
                    <a:pt x="860221" y="4989525"/>
                  </a:lnTo>
                  <a:lnTo>
                    <a:pt x="901776" y="5083175"/>
                  </a:lnTo>
                  <a:lnTo>
                    <a:pt x="922553" y="5130863"/>
                  </a:lnTo>
                  <a:lnTo>
                    <a:pt x="916419" y="5114290"/>
                  </a:lnTo>
                  <a:lnTo>
                    <a:pt x="911593" y="5098593"/>
                  </a:lnTo>
                  <a:lnTo>
                    <a:pt x="907618" y="5082883"/>
                  </a:lnTo>
                  <a:lnTo>
                    <a:pt x="904087" y="5066322"/>
                  </a:lnTo>
                  <a:lnTo>
                    <a:pt x="887641" y="5011001"/>
                  </a:lnTo>
                  <a:lnTo>
                    <a:pt x="872921" y="4955667"/>
                  </a:lnTo>
                  <a:lnTo>
                    <a:pt x="859929" y="4900346"/>
                  </a:lnTo>
                  <a:lnTo>
                    <a:pt x="849350" y="4848390"/>
                  </a:lnTo>
                  <a:lnTo>
                    <a:pt x="856234" y="4866970"/>
                  </a:lnTo>
                  <a:lnTo>
                    <a:pt x="873328" y="4908537"/>
                  </a:lnTo>
                  <a:lnTo>
                    <a:pt x="881011" y="4929314"/>
                  </a:lnTo>
                  <a:lnTo>
                    <a:pt x="901141" y="4973612"/>
                  </a:lnTo>
                  <a:lnTo>
                    <a:pt x="939685" y="5060467"/>
                  </a:lnTo>
                  <a:lnTo>
                    <a:pt x="959827" y="5104765"/>
                  </a:lnTo>
                  <a:close/>
                </a:path>
                <a:path w="2851785" h="5459095">
                  <a:moveTo>
                    <a:pt x="1080109" y="5458968"/>
                  </a:moveTo>
                  <a:lnTo>
                    <a:pt x="1060894" y="5420411"/>
                  </a:lnTo>
                  <a:lnTo>
                    <a:pt x="1037158" y="5372227"/>
                  </a:lnTo>
                  <a:lnTo>
                    <a:pt x="1013587" y="5323789"/>
                  </a:lnTo>
                  <a:lnTo>
                    <a:pt x="990257" y="5275275"/>
                  </a:lnTo>
                  <a:lnTo>
                    <a:pt x="967257" y="5226837"/>
                  </a:lnTo>
                  <a:lnTo>
                    <a:pt x="944664" y="5178653"/>
                  </a:lnTo>
                  <a:lnTo>
                    <a:pt x="922553" y="5130863"/>
                  </a:lnTo>
                  <a:lnTo>
                    <a:pt x="937006" y="5178653"/>
                  </a:lnTo>
                  <a:lnTo>
                    <a:pt x="952512" y="5226837"/>
                  </a:lnTo>
                  <a:lnTo>
                    <a:pt x="968984" y="5275275"/>
                  </a:lnTo>
                  <a:lnTo>
                    <a:pt x="986358" y="5323789"/>
                  </a:lnTo>
                  <a:lnTo>
                    <a:pt x="1004544" y="5372227"/>
                  </a:lnTo>
                  <a:lnTo>
                    <a:pt x="1023442" y="5420411"/>
                  </a:lnTo>
                  <a:lnTo>
                    <a:pt x="1039228" y="5458968"/>
                  </a:lnTo>
                  <a:lnTo>
                    <a:pt x="1080109" y="5458968"/>
                  </a:lnTo>
                  <a:close/>
                </a:path>
                <a:path w="2851785" h="5459095">
                  <a:moveTo>
                    <a:pt x="1126693" y="5458968"/>
                  </a:moveTo>
                  <a:lnTo>
                    <a:pt x="1108913" y="5423332"/>
                  </a:lnTo>
                  <a:lnTo>
                    <a:pt x="1086904" y="5378424"/>
                  </a:lnTo>
                  <a:lnTo>
                    <a:pt x="1065225" y="5333390"/>
                  </a:lnTo>
                  <a:lnTo>
                    <a:pt x="1043825" y="5288204"/>
                  </a:lnTo>
                  <a:lnTo>
                    <a:pt x="1022629" y="5242814"/>
                  </a:lnTo>
                  <a:lnTo>
                    <a:pt x="980694" y="5151145"/>
                  </a:lnTo>
                  <a:lnTo>
                    <a:pt x="959827" y="5104765"/>
                  </a:lnTo>
                  <a:lnTo>
                    <a:pt x="973963" y="5151145"/>
                  </a:lnTo>
                  <a:lnTo>
                    <a:pt x="988580" y="5197132"/>
                  </a:lnTo>
                  <a:lnTo>
                    <a:pt x="1003731" y="5242814"/>
                  </a:lnTo>
                  <a:lnTo>
                    <a:pt x="1019492" y="5288204"/>
                  </a:lnTo>
                  <a:lnTo>
                    <a:pt x="1035900" y="5333390"/>
                  </a:lnTo>
                  <a:lnTo>
                    <a:pt x="1053020" y="5378424"/>
                  </a:lnTo>
                  <a:lnTo>
                    <a:pt x="1070889" y="5423332"/>
                  </a:lnTo>
                  <a:lnTo>
                    <a:pt x="1085748" y="5458968"/>
                  </a:lnTo>
                  <a:lnTo>
                    <a:pt x="1126693" y="5458968"/>
                  </a:lnTo>
                  <a:close/>
                </a:path>
                <a:path w="2851785" h="5459095">
                  <a:moveTo>
                    <a:pt x="1411947" y="5458968"/>
                  </a:moveTo>
                  <a:lnTo>
                    <a:pt x="1350797" y="5333250"/>
                  </a:lnTo>
                  <a:lnTo>
                    <a:pt x="1329067" y="5288204"/>
                  </a:lnTo>
                  <a:lnTo>
                    <a:pt x="1307465" y="5243080"/>
                  </a:lnTo>
                  <a:lnTo>
                    <a:pt x="1286014" y="5197881"/>
                  </a:lnTo>
                  <a:lnTo>
                    <a:pt x="1264767" y="5152593"/>
                  </a:lnTo>
                  <a:lnTo>
                    <a:pt x="1243736" y="5107178"/>
                  </a:lnTo>
                  <a:lnTo>
                    <a:pt x="1222959" y="5061648"/>
                  </a:lnTo>
                  <a:lnTo>
                    <a:pt x="1202486" y="5015966"/>
                  </a:lnTo>
                  <a:lnTo>
                    <a:pt x="1182319" y="4970119"/>
                  </a:lnTo>
                  <a:lnTo>
                    <a:pt x="1162507" y="4924107"/>
                  </a:lnTo>
                  <a:lnTo>
                    <a:pt x="1140980" y="4876508"/>
                  </a:lnTo>
                  <a:lnTo>
                    <a:pt x="1119657" y="4828794"/>
                  </a:lnTo>
                  <a:lnTo>
                    <a:pt x="1098562" y="4780966"/>
                  </a:lnTo>
                  <a:lnTo>
                    <a:pt x="1077671" y="4733048"/>
                  </a:lnTo>
                  <a:lnTo>
                    <a:pt x="1057008" y="4685004"/>
                  </a:lnTo>
                  <a:lnTo>
                    <a:pt x="1036548" y="4636859"/>
                  </a:lnTo>
                  <a:lnTo>
                    <a:pt x="1016317" y="4588611"/>
                  </a:lnTo>
                  <a:lnTo>
                    <a:pt x="996302" y="4540250"/>
                  </a:lnTo>
                  <a:lnTo>
                    <a:pt x="976503" y="4491774"/>
                  </a:lnTo>
                  <a:lnTo>
                    <a:pt x="956906" y="4443209"/>
                  </a:lnTo>
                  <a:lnTo>
                    <a:pt x="937539" y="4394517"/>
                  </a:lnTo>
                  <a:lnTo>
                    <a:pt x="918387" y="4345724"/>
                  </a:lnTo>
                  <a:lnTo>
                    <a:pt x="899452" y="4296829"/>
                  </a:lnTo>
                  <a:lnTo>
                    <a:pt x="880732" y="4247820"/>
                  </a:lnTo>
                  <a:lnTo>
                    <a:pt x="862228" y="4198696"/>
                  </a:lnTo>
                  <a:lnTo>
                    <a:pt x="843940" y="4149471"/>
                  </a:lnTo>
                  <a:lnTo>
                    <a:pt x="833628" y="4125188"/>
                  </a:lnTo>
                  <a:lnTo>
                    <a:pt x="823734" y="4100487"/>
                  </a:lnTo>
                  <a:lnTo>
                    <a:pt x="814717" y="4074909"/>
                  </a:lnTo>
                  <a:lnTo>
                    <a:pt x="807008" y="4048036"/>
                  </a:lnTo>
                  <a:lnTo>
                    <a:pt x="807008" y="4181754"/>
                  </a:lnTo>
                  <a:lnTo>
                    <a:pt x="825284" y="4230116"/>
                  </a:lnTo>
                  <a:lnTo>
                    <a:pt x="843788" y="4278363"/>
                  </a:lnTo>
                  <a:lnTo>
                    <a:pt x="862482" y="4326509"/>
                  </a:lnTo>
                  <a:lnTo>
                    <a:pt x="881380" y="4374540"/>
                  </a:lnTo>
                  <a:lnTo>
                    <a:pt x="900468" y="4422470"/>
                  </a:lnTo>
                  <a:lnTo>
                    <a:pt x="919734" y="4470298"/>
                  </a:lnTo>
                  <a:lnTo>
                    <a:pt x="939177" y="4517999"/>
                  </a:lnTo>
                  <a:lnTo>
                    <a:pt x="958786" y="4565612"/>
                  </a:lnTo>
                  <a:lnTo>
                    <a:pt x="978560" y="4613110"/>
                  </a:lnTo>
                  <a:lnTo>
                    <a:pt x="998486" y="4660493"/>
                  </a:lnTo>
                  <a:lnTo>
                    <a:pt x="1018565" y="4707775"/>
                  </a:lnTo>
                  <a:lnTo>
                    <a:pt x="1038796" y="4754943"/>
                  </a:lnTo>
                  <a:lnTo>
                    <a:pt x="1059141" y="4802009"/>
                  </a:lnTo>
                  <a:lnTo>
                    <a:pt x="1079627" y="4848961"/>
                  </a:lnTo>
                  <a:lnTo>
                    <a:pt x="1100239" y="4895812"/>
                  </a:lnTo>
                  <a:lnTo>
                    <a:pt x="1120952" y="4942548"/>
                  </a:lnTo>
                  <a:lnTo>
                    <a:pt x="1142580" y="4990338"/>
                  </a:lnTo>
                  <a:lnTo>
                    <a:pt x="1164628" y="5038128"/>
                  </a:lnTo>
                  <a:lnTo>
                    <a:pt x="1187056" y="5085905"/>
                  </a:lnTo>
                  <a:lnTo>
                    <a:pt x="1209802" y="5133695"/>
                  </a:lnTo>
                  <a:lnTo>
                    <a:pt x="1232839" y="5181485"/>
                  </a:lnTo>
                  <a:lnTo>
                    <a:pt x="1256144" y="5229263"/>
                  </a:lnTo>
                  <a:lnTo>
                    <a:pt x="1279639" y="5277053"/>
                  </a:lnTo>
                  <a:lnTo>
                    <a:pt x="1303312" y="5324843"/>
                  </a:lnTo>
                  <a:lnTo>
                    <a:pt x="1370279" y="5458968"/>
                  </a:lnTo>
                  <a:lnTo>
                    <a:pt x="1411947" y="5458968"/>
                  </a:lnTo>
                  <a:close/>
                </a:path>
                <a:path w="2851785" h="5459095">
                  <a:moveTo>
                    <a:pt x="2851531" y="0"/>
                  </a:moveTo>
                  <a:lnTo>
                    <a:pt x="2815323" y="32296"/>
                  </a:lnTo>
                  <a:lnTo>
                    <a:pt x="2780271" y="64719"/>
                  </a:lnTo>
                  <a:lnTo>
                    <a:pt x="2745981" y="97396"/>
                  </a:lnTo>
                  <a:lnTo>
                    <a:pt x="2712085" y="130454"/>
                  </a:lnTo>
                  <a:lnTo>
                    <a:pt x="2643911" y="198247"/>
                  </a:lnTo>
                  <a:lnTo>
                    <a:pt x="2611602" y="230911"/>
                  </a:lnTo>
                  <a:lnTo>
                    <a:pt x="2579306" y="264337"/>
                  </a:lnTo>
                  <a:lnTo>
                    <a:pt x="2547010" y="298526"/>
                  </a:lnTo>
                  <a:lnTo>
                    <a:pt x="2514714" y="333489"/>
                  </a:lnTo>
                  <a:lnTo>
                    <a:pt x="2482418" y="369227"/>
                  </a:lnTo>
                  <a:lnTo>
                    <a:pt x="2450122" y="405726"/>
                  </a:lnTo>
                  <a:lnTo>
                    <a:pt x="2415006" y="443560"/>
                  </a:lnTo>
                  <a:lnTo>
                    <a:pt x="2380145" y="481622"/>
                  </a:lnTo>
                  <a:lnTo>
                    <a:pt x="2345550" y="519925"/>
                  </a:lnTo>
                  <a:lnTo>
                    <a:pt x="2311247" y="558444"/>
                  </a:lnTo>
                  <a:lnTo>
                    <a:pt x="2277249" y="597192"/>
                  </a:lnTo>
                  <a:lnTo>
                    <a:pt x="2243594" y="636181"/>
                  </a:lnTo>
                  <a:lnTo>
                    <a:pt x="2210295" y="675386"/>
                  </a:lnTo>
                  <a:lnTo>
                    <a:pt x="2177364" y="714819"/>
                  </a:lnTo>
                  <a:lnTo>
                    <a:pt x="2144826" y="754481"/>
                  </a:lnTo>
                  <a:lnTo>
                    <a:pt x="2112708" y="794385"/>
                  </a:lnTo>
                  <a:lnTo>
                    <a:pt x="2081022" y="834504"/>
                  </a:lnTo>
                  <a:lnTo>
                    <a:pt x="2049056" y="875449"/>
                  </a:lnTo>
                  <a:lnTo>
                    <a:pt x="2017318" y="916584"/>
                  </a:lnTo>
                  <a:lnTo>
                    <a:pt x="1985822" y="957884"/>
                  </a:lnTo>
                  <a:lnTo>
                    <a:pt x="1954593" y="999363"/>
                  </a:lnTo>
                  <a:lnTo>
                    <a:pt x="1923605" y="1041031"/>
                  </a:lnTo>
                  <a:lnTo>
                    <a:pt x="1892896" y="1082878"/>
                  </a:lnTo>
                  <a:lnTo>
                    <a:pt x="1862467" y="1124915"/>
                  </a:lnTo>
                  <a:lnTo>
                    <a:pt x="1832317" y="1167142"/>
                  </a:lnTo>
                  <a:lnTo>
                    <a:pt x="1802460" y="1209560"/>
                  </a:lnTo>
                  <a:lnTo>
                    <a:pt x="1772894" y="1252169"/>
                  </a:lnTo>
                  <a:lnTo>
                    <a:pt x="1743633" y="1294980"/>
                  </a:lnTo>
                  <a:lnTo>
                    <a:pt x="1714703" y="1337983"/>
                  </a:lnTo>
                  <a:lnTo>
                    <a:pt x="1686077" y="1381201"/>
                  </a:lnTo>
                  <a:lnTo>
                    <a:pt x="1657794" y="1424622"/>
                  </a:lnTo>
                  <a:lnTo>
                    <a:pt x="1629841" y="1468247"/>
                  </a:lnTo>
                  <a:lnTo>
                    <a:pt x="1602244" y="1512074"/>
                  </a:lnTo>
                  <a:lnTo>
                    <a:pt x="1574990" y="1556131"/>
                  </a:lnTo>
                  <a:lnTo>
                    <a:pt x="1548104" y="1600390"/>
                  </a:lnTo>
                  <a:lnTo>
                    <a:pt x="1521587" y="1644878"/>
                  </a:lnTo>
                  <a:lnTo>
                    <a:pt x="1495437" y="1689582"/>
                  </a:lnTo>
                  <a:lnTo>
                    <a:pt x="1469682" y="1734502"/>
                  </a:lnTo>
                  <a:lnTo>
                    <a:pt x="1444320" y="1779663"/>
                  </a:lnTo>
                  <a:lnTo>
                    <a:pt x="1418729" y="1824443"/>
                  </a:lnTo>
                  <a:lnTo>
                    <a:pt x="1393532" y="1869490"/>
                  </a:lnTo>
                  <a:lnTo>
                    <a:pt x="1368755" y="1914829"/>
                  </a:lnTo>
                  <a:lnTo>
                    <a:pt x="1344396" y="1960410"/>
                  </a:lnTo>
                  <a:lnTo>
                    <a:pt x="1320457" y="2006257"/>
                  </a:lnTo>
                  <a:lnTo>
                    <a:pt x="1296936" y="2052345"/>
                  </a:lnTo>
                  <a:lnTo>
                    <a:pt x="1273860" y="2098687"/>
                  </a:lnTo>
                  <a:lnTo>
                    <a:pt x="1251216" y="2145246"/>
                  </a:lnTo>
                  <a:lnTo>
                    <a:pt x="1229004" y="2192032"/>
                  </a:lnTo>
                  <a:lnTo>
                    <a:pt x="1207249" y="2239035"/>
                  </a:lnTo>
                  <a:lnTo>
                    <a:pt x="1185951" y="2286241"/>
                  </a:lnTo>
                  <a:lnTo>
                    <a:pt x="1165098" y="2333650"/>
                  </a:lnTo>
                  <a:lnTo>
                    <a:pt x="1144714" y="2381250"/>
                  </a:lnTo>
                  <a:lnTo>
                    <a:pt x="1124800" y="2429040"/>
                  </a:lnTo>
                  <a:lnTo>
                    <a:pt x="1105357" y="2476995"/>
                  </a:lnTo>
                  <a:lnTo>
                    <a:pt x="1086396" y="2525128"/>
                  </a:lnTo>
                  <a:lnTo>
                    <a:pt x="1067904" y="2573426"/>
                  </a:lnTo>
                  <a:lnTo>
                    <a:pt x="1049921" y="2621864"/>
                  </a:lnTo>
                  <a:lnTo>
                    <a:pt x="1032421" y="2670454"/>
                  </a:lnTo>
                  <a:lnTo>
                    <a:pt x="1015415" y="2719184"/>
                  </a:lnTo>
                  <a:lnTo>
                    <a:pt x="998918" y="2768041"/>
                  </a:lnTo>
                  <a:lnTo>
                    <a:pt x="982941" y="2817025"/>
                  </a:lnTo>
                  <a:lnTo>
                    <a:pt x="967549" y="2864586"/>
                  </a:lnTo>
                  <a:lnTo>
                    <a:pt x="952703" y="2912249"/>
                  </a:lnTo>
                  <a:lnTo>
                    <a:pt x="938390" y="2960027"/>
                  </a:lnTo>
                  <a:lnTo>
                    <a:pt x="924610" y="3007893"/>
                  </a:lnTo>
                  <a:lnTo>
                    <a:pt x="911390" y="3055874"/>
                  </a:lnTo>
                  <a:lnTo>
                    <a:pt x="898728" y="3103956"/>
                  </a:lnTo>
                  <a:lnTo>
                    <a:pt x="886625" y="3152140"/>
                  </a:lnTo>
                  <a:lnTo>
                    <a:pt x="875093" y="3200438"/>
                  </a:lnTo>
                  <a:lnTo>
                    <a:pt x="864146" y="3248837"/>
                  </a:lnTo>
                  <a:lnTo>
                    <a:pt x="853770" y="3297339"/>
                  </a:lnTo>
                  <a:lnTo>
                    <a:pt x="844003" y="3345942"/>
                  </a:lnTo>
                  <a:lnTo>
                    <a:pt x="834821" y="3394659"/>
                  </a:lnTo>
                  <a:lnTo>
                    <a:pt x="826249" y="3443465"/>
                  </a:lnTo>
                  <a:lnTo>
                    <a:pt x="818286" y="3492385"/>
                  </a:lnTo>
                  <a:lnTo>
                    <a:pt x="810945" y="3541420"/>
                  </a:lnTo>
                  <a:lnTo>
                    <a:pt x="804227" y="3590544"/>
                  </a:lnTo>
                  <a:lnTo>
                    <a:pt x="798156" y="3639782"/>
                  </a:lnTo>
                  <a:lnTo>
                    <a:pt x="792708" y="3689121"/>
                  </a:lnTo>
                  <a:lnTo>
                    <a:pt x="787908" y="3738562"/>
                  </a:lnTo>
                  <a:lnTo>
                    <a:pt x="783767" y="3788105"/>
                  </a:lnTo>
                  <a:lnTo>
                    <a:pt x="780275" y="3837762"/>
                  </a:lnTo>
                  <a:lnTo>
                    <a:pt x="777468" y="3887520"/>
                  </a:lnTo>
                  <a:lnTo>
                    <a:pt x="775322" y="3937381"/>
                  </a:lnTo>
                  <a:lnTo>
                    <a:pt x="775322" y="3959923"/>
                  </a:lnTo>
                  <a:lnTo>
                    <a:pt x="775322" y="3960431"/>
                  </a:lnTo>
                  <a:lnTo>
                    <a:pt x="782307" y="3981894"/>
                  </a:lnTo>
                  <a:lnTo>
                    <a:pt x="789736" y="4004233"/>
                  </a:lnTo>
                  <a:lnTo>
                    <a:pt x="798029" y="4026560"/>
                  </a:lnTo>
                  <a:lnTo>
                    <a:pt x="807618" y="4048036"/>
                  </a:lnTo>
                  <a:lnTo>
                    <a:pt x="807618" y="3937381"/>
                  </a:lnTo>
                  <a:lnTo>
                    <a:pt x="809866" y="3885857"/>
                  </a:lnTo>
                  <a:lnTo>
                    <a:pt x="812863" y="3834396"/>
                  </a:lnTo>
                  <a:lnTo>
                    <a:pt x="816559" y="3782999"/>
                  </a:lnTo>
                  <a:lnTo>
                    <a:pt x="820978" y="3731679"/>
                  </a:lnTo>
                  <a:lnTo>
                    <a:pt x="826071" y="3680434"/>
                  </a:lnTo>
                  <a:lnTo>
                    <a:pt x="831850" y="3629266"/>
                  </a:lnTo>
                  <a:lnTo>
                    <a:pt x="838301" y="3578199"/>
                  </a:lnTo>
                  <a:lnTo>
                    <a:pt x="845400" y="3527221"/>
                  </a:lnTo>
                  <a:lnTo>
                    <a:pt x="853135" y="3476345"/>
                  </a:lnTo>
                  <a:lnTo>
                    <a:pt x="861504" y="3425558"/>
                  </a:lnTo>
                  <a:lnTo>
                    <a:pt x="870483" y="3374898"/>
                  </a:lnTo>
                  <a:lnTo>
                    <a:pt x="880059" y="3324339"/>
                  </a:lnTo>
                  <a:lnTo>
                    <a:pt x="890219" y="3273907"/>
                  </a:lnTo>
                  <a:lnTo>
                    <a:pt x="900963" y="3223603"/>
                  </a:lnTo>
                  <a:lnTo>
                    <a:pt x="912266" y="3173425"/>
                  </a:lnTo>
                  <a:lnTo>
                    <a:pt x="924115" y="3123374"/>
                  </a:lnTo>
                  <a:lnTo>
                    <a:pt x="936498" y="3073476"/>
                  </a:lnTo>
                  <a:lnTo>
                    <a:pt x="949413" y="3023717"/>
                  </a:lnTo>
                  <a:lnTo>
                    <a:pt x="962825" y="2974111"/>
                  </a:lnTo>
                  <a:lnTo>
                    <a:pt x="976744" y="2924657"/>
                  </a:lnTo>
                  <a:lnTo>
                    <a:pt x="991133" y="2875369"/>
                  </a:lnTo>
                  <a:lnTo>
                    <a:pt x="1006005" y="2826245"/>
                  </a:lnTo>
                  <a:lnTo>
                    <a:pt x="1021994" y="2777286"/>
                  </a:lnTo>
                  <a:lnTo>
                    <a:pt x="1038479" y="2728506"/>
                  </a:lnTo>
                  <a:lnTo>
                    <a:pt x="1055471" y="2679903"/>
                  </a:lnTo>
                  <a:lnTo>
                    <a:pt x="1072959" y="2631465"/>
                  </a:lnTo>
                  <a:lnTo>
                    <a:pt x="1090930" y="2583192"/>
                  </a:lnTo>
                  <a:lnTo>
                    <a:pt x="1109370" y="2535097"/>
                  </a:lnTo>
                  <a:lnTo>
                    <a:pt x="1128280" y="2487168"/>
                  </a:lnTo>
                  <a:lnTo>
                    <a:pt x="1147648" y="2439416"/>
                  </a:lnTo>
                  <a:lnTo>
                    <a:pt x="1167472" y="2391841"/>
                  </a:lnTo>
                  <a:lnTo>
                    <a:pt x="1187729" y="2344432"/>
                  </a:lnTo>
                  <a:lnTo>
                    <a:pt x="1208443" y="2297188"/>
                  </a:lnTo>
                  <a:lnTo>
                    <a:pt x="1229575" y="2250122"/>
                  </a:lnTo>
                  <a:lnTo>
                    <a:pt x="1251127" y="2203221"/>
                  </a:lnTo>
                  <a:lnTo>
                    <a:pt x="1273086" y="2156498"/>
                  </a:lnTo>
                  <a:lnTo>
                    <a:pt x="1295463" y="2109952"/>
                  </a:lnTo>
                  <a:lnTo>
                    <a:pt x="1318234" y="2063572"/>
                  </a:lnTo>
                  <a:lnTo>
                    <a:pt x="1341399" y="2017356"/>
                  </a:lnTo>
                  <a:lnTo>
                    <a:pt x="1364932" y="1971319"/>
                  </a:lnTo>
                  <a:lnTo>
                    <a:pt x="1388859" y="1925447"/>
                  </a:lnTo>
                  <a:lnTo>
                    <a:pt x="1413141" y="1879752"/>
                  </a:lnTo>
                  <a:lnTo>
                    <a:pt x="1437779" y="1834235"/>
                  </a:lnTo>
                  <a:lnTo>
                    <a:pt x="1462773" y="1788883"/>
                  </a:lnTo>
                  <a:lnTo>
                    <a:pt x="1488109" y="1743722"/>
                  </a:lnTo>
                  <a:lnTo>
                    <a:pt x="1513789" y="1698802"/>
                  </a:lnTo>
                  <a:lnTo>
                    <a:pt x="1539798" y="1654098"/>
                  </a:lnTo>
                  <a:lnTo>
                    <a:pt x="1566125" y="1609610"/>
                  </a:lnTo>
                  <a:lnTo>
                    <a:pt x="1592783" y="1565351"/>
                  </a:lnTo>
                  <a:lnTo>
                    <a:pt x="1619758" y="1521294"/>
                  </a:lnTo>
                  <a:lnTo>
                    <a:pt x="1647050" y="1477467"/>
                  </a:lnTo>
                  <a:lnTo>
                    <a:pt x="1674634" y="1433842"/>
                  </a:lnTo>
                  <a:lnTo>
                    <a:pt x="1702536" y="1390421"/>
                  </a:lnTo>
                  <a:lnTo>
                    <a:pt x="1730730" y="1347203"/>
                  </a:lnTo>
                  <a:lnTo>
                    <a:pt x="1759204" y="1304201"/>
                  </a:lnTo>
                  <a:lnTo>
                    <a:pt x="1787982" y="1261389"/>
                  </a:lnTo>
                  <a:lnTo>
                    <a:pt x="1817027" y="1218780"/>
                  </a:lnTo>
                  <a:lnTo>
                    <a:pt x="1846351" y="1176362"/>
                  </a:lnTo>
                  <a:lnTo>
                    <a:pt x="1875942" y="1134135"/>
                  </a:lnTo>
                  <a:lnTo>
                    <a:pt x="1905812" y="1092098"/>
                  </a:lnTo>
                  <a:lnTo>
                    <a:pt x="1935924" y="1050251"/>
                  </a:lnTo>
                  <a:lnTo>
                    <a:pt x="1966302" y="1008583"/>
                  </a:lnTo>
                  <a:lnTo>
                    <a:pt x="1996935" y="967105"/>
                  </a:lnTo>
                  <a:lnTo>
                    <a:pt x="2027796" y="925804"/>
                  </a:lnTo>
                  <a:lnTo>
                    <a:pt x="2058911" y="884682"/>
                  </a:lnTo>
                  <a:lnTo>
                    <a:pt x="2090254" y="843724"/>
                  </a:lnTo>
                  <a:lnTo>
                    <a:pt x="2121928" y="803490"/>
                  </a:lnTo>
                  <a:lnTo>
                    <a:pt x="2154021" y="763308"/>
                  </a:lnTo>
                  <a:lnTo>
                    <a:pt x="2186495" y="723201"/>
                  </a:lnTo>
                  <a:lnTo>
                    <a:pt x="2219299" y="683221"/>
                  </a:lnTo>
                  <a:lnTo>
                    <a:pt x="2252395" y="643407"/>
                  </a:lnTo>
                  <a:lnTo>
                    <a:pt x="2285733" y="603796"/>
                  </a:lnTo>
                  <a:lnTo>
                    <a:pt x="2319286" y="564438"/>
                  </a:lnTo>
                  <a:lnTo>
                    <a:pt x="2353005" y="525373"/>
                  </a:lnTo>
                  <a:lnTo>
                    <a:pt x="2386850" y="486638"/>
                  </a:lnTo>
                  <a:lnTo>
                    <a:pt x="2420772" y="448284"/>
                  </a:lnTo>
                  <a:lnTo>
                    <a:pt x="2454745" y="410337"/>
                  </a:lnTo>
                  <a:lnTo>
                    <a:pt x="2487041" y="375437"/>
                  </a:lnTo>
                  <a:lnTo>
                    <a:pt x="2551633" y="304876"/>
                  </a:lnTo>
                  <a:lnTo>
                    <a:pt x="2583929" y="269976"/>
                  </a:lnTo>
                  <a:lnTo>
                    <a:pt x="2616225" y="235839"/>
                  </a:lnTo>
                  <a:lnTo>
                    <a:pt x="2648521" y="202857"/>
                  </a:lnTo>
                  <a:lnTo>
                    <a:pt x="2750020" y="102006"/>
                  </a:lnTo>
                  <a:lnTo>
                    <a:pt x="2783509" y="69329"/>
                  </a:lnTo>
                  <a:lnTo>
                    <a:pt x="2817266" y="36906"/>
                  </a:lnTo>
                  <a:lnTo>
                    <a:pt x="2851531" y="4610"/>
                  </a:lnTo>
                  <a:lnTo>
                    <a:pt x="2851531" y="0"/>
                  </a:lnTo>
                  <a:close/>
                </a:path>
              </a:pathLst>
            </a:custGeom>
            <a:solidFill>
              <a:srgbClr val="647252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32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963" y="663955"/>
            <a:ext cx="2446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180">
                <a:solidFill>
                  <a:srgbClr val="262626"/>
                </a:solidFill>
              </a:rPr>
              <a:t>Production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-1" y="0"/>
            <a:ext cx="11573510" cy="6858000"/>
            <a:chOff x="-1" y="0"/>
            <a:chExt cx="11573510" cy="685800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565765"/>
              <a:ext cx="5477120" cy="36454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-1" y="6061222"/>
              <a:ext cx="1038225" cy="506730"/>
            </a:xfrm>
            <a:custGeom>
              <a:avLst/>
              <a:gdLst/>
              <a:ahLst/>
              <a:cxnLst/>
              <a:rect l="l" t="t" r="r" b="b"/>
              <a:pathLst>
                <a:path w="1038225" h="506729">
                  <a:moveTo>
                    <a:pt x="291705" y="0"/>
                  </a:moveTo>
                  <a:lnTo>
                    <a:pt x="0" y="0"/>
                  </a:lnTo>
                  <a:lnTo>
                    <a:pt x="0" y="506276"/>
                  </a:lnTo>
                  <a:lnTo>
                    <a:pt x="291705" y="506276"/>
                  </a:lnTo>
                  <a:lnTo>
                    <a:pt x="291705" y="505139"/>
                  </a:lnTo>
                  <a:lnTo>
                    <a:pt x="793468" y="505139"/>
                  </a:lnTo>
                  <a:lnTo>
                    <a:pt x="797000" y="501508"/>
                  </a:lnTo>
                  <a:lnTo>
                    <a:pt x="798547" y="499884"/>
                  </a:lnTo>
                  <a:lnTo>
                    <a:pt x="800436" y="498362"/>
                  </a:lnTo>
                  <a:lnTo>
                    <a:pt x="801981" y="496739"/>
                  </a:lnTo>
                  <a:lnTo>
                    <a:pt x="1030950" y="267797"/>
                  </a:lnTo>
                  <a:lnTo>
                    <a:pt x="1036264" y="260643"/>
                  </a:lnTo>
                  <a:lnTo>
                    <a:pt x="1038036" y="253490"/>
                  </a:lnTo>
                  <a:lnTo>
                    <a:pt x="1036264" y="246337"/>
                  </a:lnTo>
                  <a:lnTo>
                    <a:pt x="1030950" y="239184"/>
                  </a:lnTo>
                  <a:lnTo>
                    <a:pt x="801981" y="10242"/>
                  </a:lnTo>
                  <a:lnTo>
                    <a:pt x="797000" y="10242"/>
                  </a:lnTo>
                  <a:lnTo>
                    <a:pt x="797000" y="5472"/>
                  </a:lnTo>
                  <a:lnTo>
                    <a:pt x="792363" y="5472"/>
                  </a:lnTo>
                  <a:lnTo>
                    <a:pt x="787553" y="704"/>
                  </a:lnTo>
                  <a:lnTo>
                    <a:pt x="692049" y="704"/>
                  </a:lnTo>
                  <a:lnTo>
                    <a:pt x="291705" y="151"/>
                  </a:lnTo>
                  <a:lnTo>
                    <a:pt x="291705" y="0"/>
                  </a:lnTo>
                  <a:close/>
                </a:path>
                <a:path w="1038225" h="506729">
                  <a:moveTo>
                    <a:pt x="793468" y="505139"/>
                  </a:moveTo>
                  <a:lnTo>
                    <a:pt x="291705" y="505139"/>
                  </a:lnTo>
                  <a:lnTo>
                    <a:pt x="692049" y="506276"/>
                  </a:lnTo>
                  <a:lnTo>
                    <a:pt x="792363" y="506276"/>
                  </a:lnTo>
                  <a:lnTo>
                    <a:pt x="793468" y="505139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7965" y="2037587"/>
            <a:ext cx="4485640" cy="20586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2000" spc="20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80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30">
                <a:solidFill>
                  <a:srgbClr val="404040"/>
                </a:solidFill>
                <a:latin typeface="Arial"/>
                <a:cs typeface="Arial"/>
              </a:rPr>
              <a:t>die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5">
                <a:solidFill>
                  <a:srgbClr val="404040"/>
                </a:solidFill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2000" spc="25">
                <a:solidFill>
                  <a:srgbClr val="404040"/>
                </a:solidFill>
                <a:latin typeface="Arial"/>
                <a:cs typeface="Arial"/>
              </a:rPr>
              <a:t>Let’s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15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45">
                <a:solidFill>
                  <a:srgbClr val="404040"/>
                </a:solidFill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0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298450" marR="737870" indent="-285750">
              <a:lnSpc>
                <a:spcPct val="100000"/>
              </a:lnSpc>
              <a:spcBef>
                <a:spcPts val="980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2000" spc="110">
                <a:solidFill>
                  <a:srgbClr val="404040"/>
                </a:solidFill>
                <a:latin typeface="Arial"/>
                <a:cs typeface="Arial"/>
              </a:rPr>
              <a:t>Interact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20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5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65">
                <a:solidFill>
                  <a:srgbClr val="404040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532" cy="6858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6408" y="644651"/>
            <a:ext cx="28479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120">
                <a:solidFill>
                  <a:srgbClr val="262626"/>
                </a:solidFill>
              </a:rPr>
              <a:t>Functionality</a:t>
            </a:r>
            <a:r>
              <a:rPr dirty="0" u="none" spc="-85">
                <a:solidFill>
                  <a:srgbClr val="262626"/>
                </a:solidFill>
              </a:rPr>
              <a:t> </a:t>
            </a:r>
            <a:r>
              <a:rPr dirty="0" u="none" spc="-1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2696" y="2045715"/>
            <a:ext cx="3810000" cy="16103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0"/>
              </a:spcBef>
              <a:buClr>
                <a:srgbClr val="E78712"/>
              </a:buClr>
              <a:buChar char="•"/>
              <a:tabLst>
                <a:tab pos="298450" algn="l"/>
              </a:tabLst>
            </a:pPr>
            <a:r>
              <a:rPr dirty="0" sz="1600" spc="114">
                <a:latin typeface="Arial"/>
                <a:cs typeface="Arial"/>
              </a:rPr>
              <a:t>/manual-predict</a:t>
            </a:r>
            <a:endParaRPr sz="1600">
              <a:latin typeface="Arial"/>
              <a:cs typeface="Arial"/>
            </a:endParaRPr>
          </a:p>
          <a:p>
            <a:pPr lvl="1" marL="755650" marR="154940" indent="-285750">
              <a:lnSpc>
                <a:spcPct val="100000"/>
              </a:lnSpc>
              <a:spcBef>
                <a:spcPts val="960"/>
              </a:spcBef>
              <a:buClr>
                <a:srgbClr val="E78712"/>
              </a:buClr>
              <a:buChar char="•"/>
              <a:tabLst>
                <a:tab pos="755650" algn="l"/>
              </a:tabLst>
            </a:pPr>
            <a:r>
              <a:rPr dirty="0" sz="1600" spc="-45">
                <a:latin typeface="Arial"/>
                <a:cs typeface="Arial"/>
              </a:rPr>
              <a:t>Flask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15">
                <a:latin typeface="Arial"/>
                <a:cs typeface="Arial"/>
              </a:rPr>
              <a:t>posts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85">
                <a:latin typeface="Arial"/>
                <a:cs typeface="Arial"/>
              </a:rPr>
              <a:t>input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12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125">
                <a:latin typeface="Arial"/>
                <a:cs typeface="Arial"/>
              </a:rPr>
              <a:t>model </a:t>
            </a:r>
            <a:r>
              <a:rPr dirty="0" sz="1600" spc="-430">
                <a:latin typeface="Arial"/>
                <a:cs typeface="Arial"/>
              </a:rPr>
              <a:t> </a:t>
            </a:r>
            <a:r>
              <a:rPr dirty="0" sz="1600" spc="80">
                <a:latin typeface="Arial"/>
                <a:cs typeface="Arial"/>
              </a:rPr>
              <a:t>from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960"/>
              </a:spcBef>
              <a:buClr>
                <a:srgbClr val="E78712"/>
              </a:buClr>
              <a:buChar char="•"/>
              <a:tabLst>
                <a:tab pos="755650" algn="l"/>
              </a:tabLst>
            </a:pPr>
            <a:r>
              <a:rPr dirty="0" sz="1600" spc="120">
                <a:latin typeface="Arial"/>
                <a:cs typeface="Arial"/>
              </a:rPr>
              <a:t>Model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15">
                <a:latin typeface="Arial"/>
                <a:cs typeface="Arial"/>
              </a:rPr>
              <a:t>returns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105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100">
                <a:latin typeface="Arial"/>
                <a:cs typeface="Arial"/>
              </a:rPr>
              <a:t>prediction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125">
                <a:latin typeface="Arial"/>
                <a:cs typeface="Arial"/>
              </a:rPr>
              <a:t>to </a:t>
            </a:r>
            <a:r>
              <a:rPr dirty="0" sz="1600" spc="-430">
                <a:latin typeface="Arial"/>
                <a:cs typeface="Arial"/>
              </a:rPr>
              <a:t> </a:t>
            </a:r>
            <a:r>
              <a:rPr dirty="0" sz="1600" spc="5">
                <a:latin typeface="Arial"/>
                <a:cs typeface="Arial"/>
              </a:rPr>
              <a:t>flask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50">
                <a:latin typeface="Arial"/>
                <a:cs typeface="Arial"/>
              </a:rPr>
              <a:t>for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915" y="645106"/>
            <a:ext cx="5451627" cy="5247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1532" cy="6858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1665" y="1089659"/>
            <a:ext cx="17907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000" spc="75">
                <a:solidFill>
                  <a:srgbClr val="262626"/>
                </a:solidFill>
              </a:rPr>
              <a:t>Functionality</a:t>
            </a:r>
            <a:r>
              <a:rPr dirty="0" u="none" sz="2000" spc="-80">
                <a:solidFill>
                  <a:srgbClr val="262626"/>
                </a:solidFill>
              </a:rPr>
              <a:t> </a:t>
            </a:r>
            <a:r>
              <a:rPr dirty="0" u="none" sz="2000" spc="-5">
                <a:solidFill>
                  <a:srgbClr val="262626"/>
                </a:solidFill>
              </a:rPr>
              <a:t>2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2667952" y="1522475"/>
            <a:ext cx="3324860" cy="168783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E78712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z="1400" spc="70">
                <a:solidFill>
                  <a:srgbClr val="404040"/>
                </a:solidFill>
                <a:latin typeface="Arial"/>
                <a:cs typeface="Arial"/>
              </a:rPr>
              <a:t>/Semi-Auto-predict</a:t>
            </a:r>
            <a:endParaRPr sz="1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935"/>
              </a:spcBef>
              <a:buClr>
                <a:srgbClr val="E78712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100">
                <a:solidFill>
                  <a:srgbClr val="404040"/>
                </a:solidFill>
                <a:latin typeface="Arial"/>
                <a:cs typeface="Arial"/>
              </a:rPr>
              <a:t>Dropdown</a:t>
            </a:r>
            <a:r>
              <a:rPr dirty="0" sz="14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100">
                <a:solidFill>
                  <a:srgbClr val="404040"/>
                </a:solidFill>
                <a:latin typeface="Arial"/>
                <a:cs typeface="Arial"/>
              </a:rPr>
              <a:t>menu</a:t>
            </a:r>
            <a:r>
              <a:rPr dirty="0" sz="14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4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404040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  <a:p>
            <a:pPr lvl="1" marL="469900" marR="516890">
              <a:lnSpc>
                <a:spcPct val="103299"/>
              </a:lnSpc>
              <a:spcBef>
                <a:spcPts val="969"/>
              </a:spcBef>
              <a:buClr>
                <a:srgbClr val="E78712"/>
              </a:buClr>
              <a:buSzPct val="91666"/>
              <a:buChar char="•"/>
              <a:tabLst>
                <a:tab pos="606425" algn="l"/>
              </a:tabLst>
            </a:pPr>
            <a:r>
              <a:rPr dirty="0" sz="1200" spc="-13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200" spc="-9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200" spc="10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200" spc="-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12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1200" spc="6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1200" spc="14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1200" spc="5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200" spc="7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2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1200" spc="-13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2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200" spc="-14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1200" spc="10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200" spc="1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12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200" spc="114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2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14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dirty="0" sz="1200" spc="5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1200" spc="10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404040"/>
                </a:solidFill>
                <a:latin typeface="Arial"/>
                <a:cs typeface="Arial"/>
              </a:rPr>
              <a:t>ry</a:t>
            </a:r>
            <a:r>
              <a:rPr dirty="0" sz="12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200" spc="6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1200" spc="75">
                <a:solidFill>
                  <a:srgbClr val="404040"/>
                </a:solidFill>
                <a:latin typeface="Arial"/>
                <a:cs typeface="Arial"/>
              </a:rPr>
              <a:t>e  </a:t>
            </a:r>
            <a:r>
              <a:rPr dirty="0" sz="1200" spc="100">
                <a:solidFill>
                  <a:srgbClr val="404040"/>
                </a:solidFill>
                <a:latin typeface="Arial"/>
                <a:cs typeface="Arial"/>
              </a:rPr>
              <a:t>database</a:t>
            </a:r>
            <a:r>
              <a:rPr dirty="0" sz="12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lvl="1" marL="469900" marR="511175">
              <a:lnSpc>
                <a:spcPct val="105000"/>
              </a:lnSpc>
              <a:spcBef>
                <a:spcPts val="885"/>
              </a:spcBef>
              <a:buClr>
                <a:srgbClr val="E78712"/>
              </a:buClr>
              <a:buSzPct val="91666"/>
              <a:buChar char="•"/>
              <a:tabLst>
                <a:tab pos="606425" algn="l"/>
              </a:tabLst>
            </a:pPr>
            <a:r>
              <a:rPr dirty="0" sz="1200" spc="9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dirty="0" sz="12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404040"/>
                </a:solidFill>
                <a:latin typeface="Arial"/>
                <a:cs typeface="Arial"/>
              </a:rPr>
              <a:t>receives</a:t>
            </a:r>
            <a:r>
              <a:rPr dirty="0" sz="12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1200" spc="-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404040"/>
                </a:solidFill>
                <a:latin typeface="Arial"/>
                <a:cs typeface="Arial"/>
              </a:rPr>
              <a:t>make </a:t>
            </a:r>
            <a:r>
              <a:rPr dirty="0" sz="1200" spc="-3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404040"/>
                </a:solidFill>
                <a:latin typeface="Arial"/>
                <a:cs typeface="Arial"/>
              </a:rPr>
              <a:t>prediction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3012" y="675585"/>
            <a:ext cx="5181600" cy="49877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634"/>
            <a:chOff x="0" y="0"/>
            <a:chExt cx="2851785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82880" y="685799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47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14374"/>
              <a:ext cx="1591945" cy="507365"/>
            </a:xfrm>
            <a:custGeom>
              <a:avLst/>
              <a:gdLst/>
              <a:ahLst/>
              <a:cxnLst/>
              <a:rect l="l" t="t" r="r" b="b"/>
              <a:pathLst>
                <a:path w="1591945" h="507365">
                  <a:moveTo>
                    <a:pt x="105" y="0"/>
                  </a:moveTo>
                  <a:lnTo>
                    <a:pt x="0" y="503757"/>
                  </a:lnTo>
                  <a:lnTo>
                    <a:pt x="1245436" y="507296"/>
                  </a:lnTo>
                  <a:lnTo>
                    <a:pt x="1345749" y="507296"/>
                  </a:lnTo>
                  <a:lnTo>
                    <a:pt x="1350387" y="502528"/>
                  </a:lnTo>
                  <a:lnTo>
                    <a:pt x="1351934" y="500904"/>
                  </a:lnTo>
                  <a:lnTo>
                    <a:pt x="1353822" y="499383"/>
                  </a:lnTo>
                  <a:lnTo>
                    <a:pt x="1355369" y="497759"/>
                  </a:lnTo>
                  <a:lnTo>
                    <a:pt x="1584337" y="268817"/>
                  </a:lnTo>
                  <a:lnTo>
                    <a:pt x="1589651" y="261664"/>
                  </a:lnTo>
                  <a:lnTo>
                    <a:pt x="1591423" y="254511"/>
                  </a:lnTo>
                  <a:lnTo>
                    <a:pt x="1589651" y="247358"/>
                  </a:lnTo>
                  <a:lnTo>
                    <a:pt x="1584337" y="240205"/>
                  </a:lnTo>
                  <a:lnTo>
                    <a:pt x="1355369" y="11262"/>
                  </a:lnTo>
                  <a:lnTo>
                    <a:pt x="1350387" y="11262"/>
                  </a:lnTo>
                  <a:lnTo>
                    <a:pt x="1350387" y="6493"/>
                  </a:lnTo>
                  <a:lnTo>
                    <a:pt x="1345749" y="6493"/>
                  </a:lnTo>
                  <a:lnTo>
                    <a:pt x="1340939" y="1724"/>
                  </a:lnTo>
                  <a:lnTo>
                    <a:pt x="1245436" y="1724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850" y="983996"/>
            <a:ext cx="1856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 spc="155">
                <a:solidFill>
                  <a:srgbClr val="262626"/>
                </a:solidFill>
              </a:rPr>
              <a:t>Deployment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4859" y="446088"/>
            <a:ext cx="4071301" cy="3055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205" y="3967092"/>
            <a:ext cx="4735807" cy="15764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052439" y="1827982"/>
            <a:ext cx="2012950" cy="1558925"/>
            <a:chOff x="3052439" y="1827982"/>
            <a:chExt cx="2012950" cy="1558925"/>
          </a:xfrm>
        </p:grpSpPr>
        <p:sp>
          <p:nvSpPr>
            <p:cNvPr id="9" name="object 9"/>
            <p:cNvSpPr/>
            <p:nvPr/>
          </p:nvSpPr>
          <p:spPr>
            <a:xfrm>
              <a:off x="3060377" y="1835919"/>
              <a:ext cx="1997075" cy="1543050"/>
            </a:xfrm>
            <a:custGeom>
              <a:avLst/>
              <a:gdLst/>
              <a:ahLst/>
              <a:cxnLst/>
              <a:rect l="l" t="t" r="r" b="b"/>
              <a:pathLst>
                <a:path w="1997075" h="1543050">
                  <a:moveTo>
                    <a:pt x="1739647" y="0"/>
                  </a:moveTo>
                  <a:lnTo>
                    <a:pt x="257116" y="0"/>
                  </a:lnTo>
                  <a:lnTo>
                    <a:pt x="210899" y="4142"/>
                  </a:lnTo>
                  <a:lnTo>
                    <a:pt x="167400" y="16085"/>
                  </a:lnTo>
                  <a:lnTo>
                    <a:pt x="127345" y="35104"/>
                  </a:lnTo>
                  <a:lnTo>
                    <a:pt x="91459" y="60470"/>
                  </a:lnTo>
                  <a:lnTo>
                    <a:pt x="60470" y="91459"/>
                  </a:lnTo>
                  <a:lnTo>
                    <a:pt x="35104" y="127345"/>
                  </a:lnTo>
                  <a:lnTo>
                    <a:pt x="16085" y="167400"/>
                  </a:lnTo>
                  <a:lnTo>
                    <a:pt x="4142" y="210899"/>
                  </a:lnTo>
                  <a:lnTo>
                    <a:pt x="0" y="257116"/>
                  </a:lnTo>
                  <a:lnTo>
                    <a:pt x="0" y="1285546"/>
                  </a:lnTo>
                  <a:lnTo>
                    <a:pt x="4142" y="1331763"/>
                  </a:lnTo>
                  <a:lnTo>
                    <a:pt x="16085" y="1375262"/>
                  </a:lnTo>
                  <a:lnTo>
                    <a:pt x="35104" y="1415317"/>
                  </a:lnTo>
                  <a:lnTo>
                    <a:pt x="60470" y="1451202"/>
                  </a:lnTo>
                  <a:lnTo>
                    <a:pt x="91459" y="1482191"/>
                  </a:lnTo>
                  <a:lnTo>
                    <a:pt x="127345" y="1507558"/>
                  </a:lnTo>
                  <a:lnTo>
                    <a:pt x="167400" y="1526576"/>
                  </a:lnTo>
                  <a:lnTo>
                    <a:pt x="210899" y="1538520"/>
                  </a:lnTo>
                  <a:lnTo>
                    <a:pt x="257116" y="1542662"/>
                  </a:lnTo>
                  <a:lnTo>
                    <a:pt x="1739647" y="1542662"/>
                  </a:lnTo>
                  <a:lnTo>
                    <a:pt x="1785864" y="1538520"/>
                  </a:lnTo>
                  <a:lnTo>
                    <a:pt x="1829363" y="1526576"/>
                  </a:lnTo>
                  <a:lnTo>
                    <a:pt x="1869418" y="1507558"/>
                  </a:lnTo>
                  <a:lnTo>
                    <a:pt x="1905304" y="1482191"/>
                  </a:lnTo>
                  <a:lnTo>
                    <a:pt x="1936293" y="1451202"/>
                  </a:lnTo>
                  <a:lnTo>
                    <a:pt x="1961659" y="1415317"/>
                  </a:lnTo>
                  <a:lnTo>
                    <a:pt x="1980677" y="1375262"/>
                  </a:lnTo>
                  <a:lnTo>
                    <a:pt x="1992621" y="1331763"/>
                  </a:lnTo>
                  <a:lnTo>
                    <a:pt x="1996763" y="1285546"/>
                  </a:lnTo>
                  <a:lnTo>
                    <a:pt x="1996763" y="257116"/>
                  </a:lnTo>
                  <a:lnTo>
                    <a:pt x="1992621" y="210899"/>
                  </a:lnTo>
                  <a:lnTo>
                    <a:pt x="1980677" y="167400"/>
                  </a:lnTo>
                  <a:lnTo>
                    <a:pt x="1961659" y="127345"/>
                  </a:lnTo>
                  <a:lnTo>
                    <a:pt x="1936293" y="91459"/>
                  </a:lnTo>
                  <a:lnTo>
                    <a:pt x="1905304" y="60470"/>
                  </a:lnTo>
                  <a:lnTo>
                    <a:pt x="1869418" y="35104"/>
                  </a:lnTo>
                  <a:lnTo>
                    <a:pt x="1829363" y="16085"/>
                  </a:lnTo>
                  <a:lnTo>
                    <a:pt x="1785864" y="4142"/>
                  </a:lnTo>
                  <a:lnTo>
                    <a:pt x="1739647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60377" y="1835919"/>
              <a:ext cx="1997075" cy="1543050"/>
            </a:xfrm>
            <a:custGeom>
              <a:avLst/>
              <a:gdLst/>
              <a:ahLst/>
              <a:cxnLst/>
              <a:rect l="l" t="t" r="r" b="b"/>
              <a:pathLst>
                <a:path w="1997075" h="1543050">
                  <a:moveTo>
                    <a:pt x="0" y="257116"/>
                  </a:moveTo>
                  <a:lnTo>
                    <a:pt x="4142" y="210899"/>
                  </a:lnTo>
                  <a:lnTo>
                    <a:pt x="16085" y="167400"/>
                  </a:lnTo>
                  <a:lnTo>
                    <a:pt x="35103" y="127344"/>
                  </a:lnTo>
                  <a:lnTo>
                    <a:pt x="60470" y="91459"/>
                  </a:lnTo>
                  <a:lnTo>
                    <a:pt x="91459" y="60470"/>
                  </a:lnTo>
                  <a:lnTo>
                    <a:pt x="127344" y="35103"/>
                  </a:lnTo>
                  <a:lnTo>
                    <a:pt x="167399" y="16085"/>
                  </a:lnTo>
                  <a:lnTo>
                    <a:pt x="210899" y="4142"/>
                  </a:lnTo>
                  <a:lnTo>
                    <a:pt x="257116" y="0"/>
                  </a:lnTo>
                  <a:lnTo>
                    <a:pt x="1739647" y="0"/>
                  </a:lnTo>
                  <a:lnTo>
                    <a:pt x="1785863" y="4142"/>
                  </a:lnTo>
                  <a:lnTo>
                    <a:pt x="1829363" y="16085"/>
                  </a:lnTo>
                  <a:lnTo>
                    <a:pt x="1869418" y="35103"/>
                  </a:lnTo>
                  <a:lnTo>
                    <a:pt x="1905303" y="60470"/>
                  </a:lnTo>
                  <a:lnTo>
                    <a:pt x="1936292" y="91459"/>
                  </a:lnTo>
                  <a:lnTo>
                    <a:pt x="1961659" y="127344"/>
                  </a:lnTo>
                  <a:lnTo>
                    <a:pt x="1980677" y="167400"/>
                  </a:lnTo>
                  <a:lnTo>
                    <a:pt x="1992620" y="210899"/>
                  </a:lnTo>
                  <a:lnTo>
                    <a:pt x="1996763" y="257116"/>
                  </a:lnTo>
                  <a:lnTo>
                    <a:pt x="1996763" y="1285546"/>
                  </a:lnTo>
                  <a:lnTo>
                    <a:pt x="1992620" y="1331762"/>
                  </a:lnTo>
                  <a:lnTo>
                    <a:pt x="1980677" y="1375262"/>
                  </a:lnTo>
                  <a:lnTo>
                    <a:pt x="1961659" y="1415317"/>
                  </a:lnTo>
                  <a:lnTo>
                    <a:pt x="1936292" y="1451202"/>
                  </a:lnTo>
                  <a:lnTo>
                    <a:pt x="1905303" y="1482191"/>
                  </a:lnTo>
                  <a:lnTo>
                    <a:pt x="1869418" y="1507558"/>
                  </a:lnTo>
                  <a:lnTo>
                    <a:pt x="1829363" y="1526576"/>
                  </a:lnTo>
                  <a:lnTo>
                    <a:pt x="1785863" y="1538519"/>
                  </a:lnTo>
                  <a:lnTo>
                    <a:pt x="1739647" y="1542662"/>
                  </a:lnTo>
                  <a:lnTo>
                    <a:pt x="257116" y="1542662"/>
                  </a:lnTo>
                  <a:lnTo>
                    <a:pt x="210899" y="1538519"/>
                  </a:lnTo>
                  <a:lnTo>
                    <a:pt x="167399" y="1526576"/>
                  </a:lnTo>
                  <a:lnTo>
                    <a:pt x="127344" y="1507558"/>
                  </a:lnTo>
                  <a:lnTo>
                    <a:pt x="91459" y="1482191"/>
                  </a:lnTo>
                  <a:lnTo>
                    <a:pt x="60470" y="1451202"/>
                  </a:lnTo>
                  <a:lnTo>
                    <a:pt x="35103" y="1415317"/>
                  </a:lnTo>
                  <a:lnTo>
                    <a:pt x="16085" y="1375262"/>
                  </a:lnTo>
                  <a:lnTo>
                    <a:pt x="4142" y="1331762"/>
                  </a:lnTo>
                  <a:lnTo>
                    <a:pt x="0" y="1285546"/>
                  </a:lnTo>
                  <a:lnTo>
                    <a:pt x="0" y="25711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222781" y="2010155"/>
            <a:ext cx="1672589" cy="11684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700" marR="5080" indent="-635">
              <a:lnSpc>
                <a:spcPct val="91700"/>
              </a:lnSpc>
              <a:spcBef>
                <a:spcPts val="300"/>
              </a:spcBef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2000" spc="20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000" spc="21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0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locally, </a:t>
            </a:r>
            <a:r>
              <a:rPr dirty="0" sz="20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20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Arial"/>
                <a:cs typeface="Arial"/>
              </a:rPr>
              <a:t>“Globally”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59437" y="3025365"/>
            <a:ext cx="1642110" cy="2234565"/>
            <a:chOff x="4459437" y="3025365"/>
            <a:chExt cx="1642110" cy="2234565"/>
          </a:xfrm>
        </p:grpSpPr>
        <p:sp>
          <p:nvSpPr>
            <p:cNvPr id="13" name="object 13"/>
            <p:cNvSpPr/>
            <p:nvPr/>
          </p:nvSpPr>
          <p:spPr>
            <a:xfrm>
              <a:off x="5065864" y="3030127"/>
              <a:ext cx="403860" cy="1152525"/>
            </a:xfrm>
            <a:custGeom>
              <a:avLst/>
              <a:gdLst/>
              <a:ahLst/>
              <a:cxnLst/>
              <a:rect l="l" t="t" r="r" b="b"/>
              <a:pathLst>
                <a:path w="403860" h="1152525">
                  <a:moveTo>
                    <a:pt x="0" y="0"/>
                  </a:moveTo>
                  <a:lnTo>
                    <a:pt x="33801" y="35682"/>
                  </a:lnTo>
                  <a:lnTo>
                    <a:pt x="66221" y="72379"/>
                  </a:lnTo>
                  <a:lnTo>
                    <a:pt x="97246" y="110051"/>
                  </a:lnTo>
                  <a:lnTo>
                    <a:pt x="126862" y="148658"/>
                  </a:lnTo>
                  <a:lnTo>
                    <a:pt x="155056" y="188158"/>
                  </a:lnTo>
                  <a:lnTo>
                    <a:pt x="181813" y="228511"/>
                  </a:lnTo>
                  <a:lnTo>
                    <a:pt x="207119" y="269677"/>
                  </a:lnTo>
                  <a:lnTo>
                    <a:pt x="230962" y="311615"/>
                  </a:lnTo>
                  <a:lnTo>
                    <a:pt x="253326" y="354284"/>
                  </a:lnTo>
                  <a:lnTo>
                    <a:pt x="274198" y="397644"/>
                  </a:lnTo>
                  <a:lnTo>
                    <a:pt x="293564" y="441655"/>
                  </a:lnTo>
                  <a:lnTo>
                    <a:pt x="311411" y="486277"/>
                  </a:lnTo>
                  <a:lnTo>
                    <a:pt x="327724" y="531467"/>
                  </a:lnTo>
                  <a:lnTo>
                    <a:pt x="342490" y="577187"/>
                  </a:lnTo>
                  <a:lnTo>
                    <a:pt x="355695" y="623395"/>
                  </a:lnTo>
                  <a:lnTo>
                    <a:pt x="367325" y="670051"/>
                  </a:lnTo>
                  <a:lnTo>
                    <a:pt x="377365" y="717114"/>
                  </a:lnTo>
                  <a:lnTo>
                    <a:pt x="385803" y="764544"/>
                  </a:lnTo>
                  <a:lnTo>
                    <a:pt x="392624" y="812301"/>
                  </a:lnTo>
                  <a:lnTo>
                    <a:pt x="397815" y="860344"/>
                  </a:lnTo>
                  <a:lnTo>
                    <a:pt x="401362" y="908632"/>
                  </a:lnTo>
                  <a:lnTo>
                    <a:pt x="403250" y="957125"/>
                  </a:lnTo>
                  <a:lnTo>
                    <a:pt x="403466" y="1005782"/>
                  </a:lnTo>
                  <a:lnTo>
                    <a:pt x="401997" y="1054563"/>
                  </a:lnTo>
                  <a:lnTo>
                    <a:pt x="398827" y="1103427"/>
                  </a:lnTo>
                  <a:lnTo>
                    <a:pt x="393945" y="1152335"/>
                  </a:lnTo>
                </a:path>
              </a:pathLst>
            </a:custGeom>
            <a:ln w="9525">
              <a:solidFill>
                <a:srgbClr val="E787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7374" y="4194773"/>
              <a:ext cx="1626235" cy="1057275"/>
            </a:xfrm>
            <a:custGeom>
              <a:avLst/>
              <a:gdLst/>
              <a:ahLst/>
              <a:cxnLst/>
              <a:rect l="l" t="t" r="r" b="b"/>
              <a:pathLst>
                <a:path w="1626235" h="1057275">
                  <a:moveTo>
                    <a:pt x="1449965" y="0"/>
                  </a:moveTo>
                  <a:lnTo>
                    <a:pt x="176168" y="0"/>
                  </a:lnTo>
                  <a:lnTo>
                    <a:pt x="129335" y="6292"/>
                  </a:lnTo>
                  <a:lnTo>
                    <a:pt x="87252" y="24052"/>
                  </a:lnTo>
                  <a:lnTo>
                    <a:pt x="51598" y="51598"/>
                  </a:lnTo>
                  <a:lnTo>
                    <a:pt x="24052" y="87252"/>
                  </a:lnTo>
                  <a:lnTo>
                    <a:pt x="6292" y="129335"/>
                  </a:lnTo>
                  <a:lnTo>
                    <a:pt x="0" y="176168"/>
                  </a:lnTo>
                  <a:lnTo>
                    <a:pt x="0" y="880818"/>
                  </a:lnTo>
                  <a:lnTo>
                    <a:pt x="6292" y="927651"/>
                  </a:lnTo>
                  <a:lnTo>
                    <a:pt x="24052" y="969733"/>
                  </a:lnTo>
                  <a:lnTo>
                    <a:pt x="51598" y="1005388"/>
                  </a:lnTo>
                  <a:lnTo>
                    <a:pt x="87252" y="1032934"/>
                  </a:lnTo>
                  <a:lnTo>
                    <a:pt x="129335" y="1050693"/>
                  </a:lnTo>
                  <a:lnTo>
                    <a:pt x="176168" y="1056986"/>
                  </a:lnTo>
                  <a:lnTo>
                    <a:pt x="1449965" y="1056986"/>
                  </a:lnTo>
                  <a:lnTo>
                    <a:pt x="1496798" y="1050693"/>
                  </a:lnTo>
                  <a:lnTo>
                    <a:pt x="1538881" y="1032934"/>
                  </a:lnTo>
                  <a:lnTo>
                    <a:pt x="1574535" y="1005388"/>
                  </a:lnTo>
                  <a:lnTo>
                    <a:pt x="1602081" y="969733"/>
                  </a:lnTo>
                  <a:lnTo>
                    <a:pt x="1619840" y="927651"/>
                  </a:lnTo>
                  <a:lnTo>
                    <a:pt x="1626133" y="880818"/>
                  </a:lnTo>
                  <a:lnTo>
                    <a:pt x="1626133" y="176168"/>
                  </a:lnTo>
                  <a:lnTo>
                    <a:pt x="1619840" y="129335"/>
                  </a:lnTo>
                  <a:lnTo>
                    <a:pt x="1602081" y="87252"/>
                  </a:lnTo>
                  <a:lnTo>
                    <a:pt x="1574535" y="51598"/>
                  </a:lnTo>
                  <a:lnTo>
                    <a:pt x="1538881" y="24052"/>
                  </a:lnTo>
                  <a:lnTo>
                    <a:pt x="1496798" y="6292"/>
                  </a:lnTo>
                  <a:lnTo>
                    <a:pt x="144996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67374" y="4194773"/>
              <a:ext cx="1626235" cy="1057275"/>
            </a:xfrm>
            <a:custGeom>
              <a:avLst/>
              <a:gdLst/>
              <a:ahLst/>
              <a:cxnLst/>
              <a:rect l="l" t="t" r="r" b="b"/>
              <a:pathLst>
                <a:path w="1626235" h="1057275">
                  <a:moveTo>
                    <a:pt x="0" y="176168"/>
                  </a:moveTo>
                  <a:lnTo>
                    <a:pt x="6292" y="129335"/>
                  </a:lnTo>
                  <a:lnTo>
                    <a:pt x="24052" y="87252"/>
                  </a:lnTo>
                  <a:lnTo>
                    <a:pt x="51598" y="51598"/>
                  </a:lnTo>
                  <a:lnTo>
                    <a:pt x="87252" y="24052"/>
                  </a:lnTo>
                  <a:lnTo>
                    <a:pt x="129335" y="6292"/>
                  </a:lnTo>
                  <a:lnTo>
                    <a:pt x="176168" y="0"/>
                  </a:lnTo>
                  <a:lnTo>
                    <a:pt x="1449966" y="0"/>
                  </a:lnTo>
                  <a:lnTo>
                    <a:pt x="1496798" y="6292"/>
                  </a:lnTo>
                  <a:lnTo>
                    <a:pt x="1538881" y="24052"/>
                  </a:lnTo>
                  <a:lnTo>
                    <a:pt x="1574535" y="51598"/>
                  </a:lnTo>
                  <a:lnTo>
                    <a:pt x="1602081" y="87252"/>
                  </a:lnTo>
                  <a:lnTo>
                    <a:pt x="1619841" y="129335"/>
                  </a:lnTo>
                  <a:lnTo>
                    <a:pt x="1626134" y="176168"/>
                  </a:lnTo>
                  <a:lnTo>
                    <a:pt x="1626134" y="880818"/>
                  </a:lnTo>
                  <a:lnTo>
                    <a:pt x="1619841" y="927651"/>
                  </a:lnTo>
                  <a:lnTo>
                    <a:pt x="1602081" y="969734"/>
                  </a:lnTo>
                  <a:lnTo>
                    <a:pt x="1574535" y="1005388"/>
                  </a:lnTo>
                  <a:lnTo>
                    <a:pt x="1538881" y="1032934"/>
                  </a:lnTo>
                  <a:lnTo>
                    <a:pt x="1496798" y="1050694"/>
                  </a:lnTo>
                  <a:lnTo>
                    <a:pt x="1449966" y="1056987"/>
                  </a:lnTo>
                  <a:lnTo>
                    <a:pt x="176168" y="1056987"/>
                  </a:lnTo>
                  <a:lnTo>
                    <a:pt x="129335" y="1050694"/>
                  </a:lnTo>
                  <a:lnTo>
                    <a:pt x="87252" y="1032934"/>
                  </a:lnTo>
                  <a:lnTo>
                    <a:pt x="51598" y="1005388"/>
                  </a:lnTo>
                  <a:lnTo>
                    <a:pt x="24052" y="969734"/>
                  </a:lnTo>
                  <a:lnTo>
                    <a:pt x="6292" y="927651"/>
                  </a:lnTo>
                  <a:lnTo>
                    <a:pt x="0" y="880818"/>
                  </a:lnTo>
                  <a:lnTo>
                    <a:pt x="0" y="1761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23400" y="4546092"/>
            <a:ext cx="914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19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cker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6072" y="4186835"/>
            <a:ext cx="2719705" cy="1246505"/>
            <a:chOff x="2016072" y="4186835"/>
            <a:chExt cx="2719705" cy="1246505"/>
          </a:xfrm>
        </p:grpSpPr>
        <p:sp>
          <p:nvSpPr>
            <p:cNvPr id="18" name="object 18"/>
            <p:cNvSpPr/>
            <p:nvPr/>
          </p:nvSpPr>
          <p:spPr>
            <a:xfrm>
              <a:off x="3386892" y="5258332"/>
              <a:ext cx="1344295" cy="170180"/>
            </a:xfrm>
            <a:custGeom>
              <a:avLst/>
              <a:gdLst/>
              <a:ahLst/>
              <a:cxnLst/>
              <a:rect l="l" t="t" r="r" b="b"/>
              <a:pathLst>
                <a:path w="1344295" h="170179">
                  <a:moveTo>
                    <a:pt x="1343735" y="0"/>
                  </a:moveTo>
                  <a:lnTo>
                    <a:pt x="1300074" y="22676"/>
                  </a:lnTo>
                  <a:lnTo>
                    <a:pt x="1255841" y="43732"/>
                  </a:lnTo>
                  <a:lnTo>
                    <a:pt x="1211076" y="63168"/>
                  </a:lnTo>
                  <a:lnTo>
                    <a:pt x="1165823" y="80985"/>
                  </a:lnTo>
                  <a:lnTo>
                    <a:pt x="1120124" y="97182"/>
                  </a:lnTo>
                  <a:lnTo>
                    <a:pt x="1074022" y="111760"/>
                  </a:lnTo>
                  <a:lnTo>
                    <a:pt x="1027559" y="124718"/>
                  </a:lnTo>
                  <a:lnTo>
                    <a:pt x="980778" y="136056"/>
                  </a:lnTo>
                  <a:lnTo>
                    <a:pt x="933720" y="145774"/>
                  </a:lnTo>
                  <a:lnTo>
                    <a:pt x="886429" y="153872"/>
                  </a:lnTo>
                  <a:lnTo>
                    <a:pt x="838947" y="160351"/>
                  </a:lnTo>
                  <a:lnTo>
                    <a:pt x="791316" y="165210"/>
                  </a:lnTo>
                  <a:lnTo>
                    <a:pt x="743579" y="168450"/>
                  </a:lnTo>
                  <a:lnTo>
                    <a:pt x="695778" y="170070"/>
                  </a:lnTo>
                  <a:lnTo>
                    <a:pt x="647956" y="170070"/>
                  </a:lnTo>
                  <a:lnTo>
                    <a:pt x="600155" y="168450"/>
                  </a:lnTo>
                  <a:lnTo>
                    <a:pt x="552418" y="165210"/>
                  </a:lnTo>
                  <a:lnTo>
                    <a:pt x="504787" y="160351"/>
                  </a:lnTo>
                  <a:lnTo>
                    <a:pt x="457305" y="153872"/>
                  </a:lnTo>
                  <a:lnTo>
                    <a:pt x="410014" y="145774"/>
                  </a:lnTo>
                  <a:lnTo>
                    <a:pt x="362957" y="136056"/>
                  </a:lnTo>
                  <a:lnTo>
                    <a:pt x="316175" y="124718"/>
                  </a:lnTo>
                  <a:lnTo>
                    <a:pt x="269712" y="111760"/>
                  </a:lnTo>
                  <a:lnTo>
                    <a:pt x="223610" y="97182"/>
                  </a:lnTo>
                  <a:lnTo>
                    <a:pt x="177911" y="80985"/>
                  </a:lnTo>
                  <a:lnTo>
                    <a:pt x="132658" y="63168"/>
                  </a:lnTo>
                  <a:lnTo>
                    <a:pt x="87894" y="43732"/>
                  </a:lnTo>
                  <a:lnTo>
                    <a:pt x="43660" y="2267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E787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24010" y="4194773"/>
              <a:ext cx="1626235" cy="1057275"/>
            </a:xfrm>
            <a:custGeom>
              <a:avLst/>
              <a:gdLst/>
              <a:ahLst/>
              <a:cxnLst/>
              <a:rect l="l" t="t" r="r" b="b"/>
              <a:pathLst>
                <a:path w="1626235" h="1057275">
                  <a:moveTo>
                    <a:pt x="1449965" y="0"/>
                  </a:moveTo>
                  <a:lnTo>
                    <a:pt x="176168" y="0"/>
                  </a:lnTo>
                  <a:lnTo>
                    <a:pt x="129335" y="6292"/>
                  </a:lnTo>
                  <a:lnTo>
                    <a:pt x="87252" y="24052"/>
                  </a:lnTo>
                  <a:lnTo>
                    <a:pt x="51598" y="51598"/>
                  </a:lnTo>
                  <a:lnTo>
                    <a:pt x="24051" y="87252"/>
                  </a:lnTo>
                  <a:lnTo>
                    <a:pt x="6292" y="129335"/>
                  </a:lnTo>
                  <a:lnTo>
                    <a:pt x="0" y="176168"/>
                  </a:lnTo>
                  <a:lnTo>
                    <a:pt x="0" y="880818"/>
                  </a:lnTo>
                  <a:lnTo>
                    <a:pt x="6292" y="927651"/>
                  </a:lnTo>
                  <a:lnTo>
                    <a:pt x="24051" y="969733"/>
                  </a:lnTo>
                  <a:lnTo>
                    <a:pt x="51598" y="1005388"/>
                  </a:lnTo>
                  <a:lnTo>
                    <a:pt x="87252" y="1032934"/>
                  </a:lnTo>
                  <a:lnTo>
                    <a:pt x="129335" y="1050693"/>
                  </a:lnTo>
                  <a:lnTo>
                    <a:pt x="176168" y="1056986"/>
                  </a:lnTo>
                  <a:lnTo>
                    <a:pt x="1449965" y="1056986"/>
                  </a:lnTo>
                  <a:lnTo>
                    <a:pt x="1496797" y="1050693"/>
                  </a:lnTo>
                  <a:lnTo>
                    <a:pt x="1538880" y="1032934"/>
                  </a:lnTo>
                  <a:lnTo>
                    <a:pt x="1574534" y="1005388"/>
                  </a:lnTo>
                  <a:lnTo>
                    <a:pt x="1602081" y="969733"/>
                  </a:lnTo>
                  <a:lnTo>
                    <a:pt x="1619840" y="927651"/>
                  </a:lnTo>
                  <a:lnTo>
                    <a:pt x="1626133" y="880818"/>
                  </a:lnTo>
                  <a:lnTo>
                    <a:pt x="1626133" y="176168"/>
                  </a:lnTo>
                  <a:lnTo>
                    <a:pt x="1619840" y="129335"/>
                  </a:lnTo>
                  <a:lnTo>
                    <a:pt x="1602081" y="87252"/>
                  </a:lnTo>
                  <a:lnTo>
                    <a:pt x="1574534" y="51598"/>
                  </a:lnTo>
                  <a:lnTo>
                    <a:pt x="1538880" y="24052"/>
                  </a:lnTo>
                  <a:lnTo>
                    <a:pt x="1496797" y="6292"/>
                  </a:lnTo>
                  <a:lnTo>
                    <a:pt x="1449965" y="0"/>
                  </a:lnTo>
                  <a:close/>
                </a:path>
              </a:pathLst>
            </a:custGeom>
            <a:solidFill>
              <a:srgbClr val="E787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24010" y="4194773"/>
              <a:ext cx="1626235" cy="1057275"/>
            </a:xfrm>
            <a:custGeom>
              <a:avLst/>
              <a:gdLst/>
              <a:ahLst/>
              <a:cxnLst/>
              <a:rect l="l" t="t" r="r" b="b"/>
              <a:pathLst>
                <a:path w="1626235" h="1057275">
                  <a:moveTo>
                    <a:pt x="0" y="176168"/>
                  </a:moveTo>
                  <a:lnTo>
                    <a:pt x="6292" y="129335"/>
                  </a:lnTo>
                  <a:lnTo>
                    <a:pt x="24052" y="87252"/>
                  </a:lnTo>
                  <a:lnTo>
                    <a:pt x="51598" y="51598"/>
                  </a:lnTo>
                  <a:lnTo>
                    <a:pt x="87252" y="24052"/>
                  </a:lnTo>
                  <a:lnTo>
                    <a:pt x="129335" y="6292"/>
                  </a:lnTo>
                  <a:lnTo>
                    <a:pt x="176168" y="0"/>
                  </a:lnTo>
                  <a:lnTo>
                    <a:pt x="1449966" y="0"/>
                  </a:lnTo>
                  <a:lnTo>
                    <a:pt x="1496798" y="6292"/>
                  </a:lnTo>
                  <a:lnTo>
                    <a:pt x="1538881" y="24052"/>
                  </a:lnTo>
                  <a:lnTo>
                    <a:pt x="1574535" y="51598"/>
                  </a:lnTo>
                  <a:lnTo>
                    <a:pt x="1602081" y="87252"/>
                  </a:lnTo>
                  <a:lnTo>
                    <a:pt x="1619841" y="129335"/>
                  </a:lnTo>
                  <a:lnTo>
                    <a:pt x="1626134" y="176168"/>
                  </a:lnTo>
                  <a:lnTo>
                    <a:pt x="1626134" y="880818"/>
                  </a:lnTo>
                  <a:lnTo>
                    <a:pt x="1619841" y="927651"/>
                  </a:lnTo>
                  <a:lnTo>
                    <a:pt x="1602081" y="969734"/>
                  </a:lnTo>
                  <a:lnTo>
                    <a:pt x="1574535" y="1005388"/>
                  </a:lnTo>
                  <a:lnTo>
                    <a:pt x="1538881" y="1032934"/>
                  </a:lnTo>
                  <a:lnTo>
                    <a:pt x="1496798" y="1050694"/>
                  </a:lnTo>
                  <a:lnTo>
                    <a:pt x="1449966" y="1056987"/>
                  </a:lnTo>
                  <a:lnTo>
                    <a:pt x="176168" y="1056987"/>
                  </a:lnTo>
                  <a:lnTo>
                    <a:pt x="129335" y="1050694"/>
                  </a:lnTo>
                  <a:lnTo>
                    <a:pt x="87252" y="1032934"/>
                  </a:lnTo>
                  <a:lnTo>
                    <a:pt x="51598" y="1005388"/>
                  </a:lnTo>
                  <a:lnTo>
                    <a:pt x="24052" y="969734"/>
                  </a:lnTo>
                  <a:lnTo>
                    <a:pt x="6292" y="927651"/>
                  </a:lnTo>
                  <a:lnTo>
                    <a:pt x="0" y="880818"/>
                  </a:lnTo>
                  <a:lnTo>
                    <a:pt x="0" y="1761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392767" y="4546092"/>
            <a:ext cx="889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dirty="0" sz="2000" spc="19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50">
                <a:solidFill>
                  <a:srgbClr val="FFFFFF"/>
                </a:solidFill>
                <a:latin typeface="Arial"/>
                <a:cs typeface="Arial"/>
              </a:rPr>
              <a:t>ku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48189" y="3030127"/>
            <a:ext cx="403860" cy="1152525"/>
          </a:xfrm>
          <a:custGeom>
            <a:avLst/>
            <a:gdLst/>
            <a:ahLst/>
            <a:cxnLst/>
            <a:rect l="l" t="t" r="r" b="b"/>
            <a:pathLst>
              <a:path w="403860" h="1152525">
                <a:moveTo>
                  <a:pt x="9522" y="1152335"/>
                </a:moveTo>
                <a:lnTo>
                  <a:pt x="4639" y="1103428"/>
                </a:lnTo>
                <a:lnTo>
                  <a:pt x="1469" y="1054563"/>
                </a:lnTo>
                <a:lnTo>
                  <a:pt x="0" y="1005782"/>
                </a:lnTo>
                <a:lnTo>
                  <a:pt x="216" y="957125"/>
                </a:lnTo>
                <a:lnTo>
                  <a:pt x="2104" y="908632"/>
                </a:lnTo>
                <a:lnTo>
                  <a:pt x="5650" y="860344"/>
                </a:lnTo>
                <a:lnTo>
                  <a:pt x="10841" y="812302"/>
                </a:lnTo>
                <a:lnTo>
                  <a:pt x="17662" y="764545"/>
                </a:lnTo>
                <a:lnTo>
                  <a:pt x="26100" y="717114"/>
                </a:lnTo>
                <a:lnTo>
                  <a:pt x="36141" y="670051"/>
                </a:lnTo>
                <a:lnTo>
                  <a:pt x="47770" y="623395"/>
                </a:lnTo>
                <a:lnTo>
                  <a:pt x="60975" y="577187"/>
                </a:lnTo>
                <a:lnTo>
                  <a:pt x="75741" y="531467"/>
                </a:lnTo>
                <a:lnTo>
                  <a:pt x="92054" y="486277"/>
                </a:lnTo>
                <a:lnTo>
                  <a:pt x="109901" y="441656"/>
                </a:lnTo>
                <a:lnTo>
                  <a:pt x="129267" y="397645"/>
                </a:lnTo>
                <a:lnTo>
                  <a:pt x="150140" y="354284"/>
                </a:lnTo>
                <a:lnTo>
                  <a:pt x="172504" y="311615"/>
                </a:lnTo>
                <a:lnTo>
                  <a:pt x="196346" y="269677"/>
                </a:lnTo>
                <a:lnTo>
                  <a:pt x="221653" y="228511"/>
                </a:lnTo>
                <a:lnTo>
                  <a:pt x="248410" y="188158"/>
                </a:lnTo>
                <a:lnTo>
                  <a:pt x="276603" y="148658"/>
                </a:lnTo>
                <a:lnTo>
                  <a:pt x="306220" y="110051"/>
                </a:lnTo>
                <a:lnTo>
                  <a:pt x="337245" y="72379"/>
                </a:lnTo>
                <a:lnTo>
                  <a:pt x="369665" y="35682"/>
                </a:lnTo>
                <a:lnTo>
                  <a:pt x="403466" y="0"/>
                </a:lnTo>
              </a:path>
            </a:pathLst>
          </a:custGeom>
          <a:ln w="9525">
            <a:solidFill>
              <a:srgbClr val="E7871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634"/>
            <a:chOff x="0" y="0"/>
            <a:chExt cx="12192000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421" y="3338658"/>
              <a:ext cx="1130265" cy="5405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1997" y="0"/>
              <a:ext cx="9520002" cy="949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7035" y="1522627"/>
              <a:ext cx="1227388" cy="10064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788" y="3057966"/>
              <a:ext cx="1318259" cy="11096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1751" y="3857873"/>
              <a:ext cx="987280" cy="3377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9261" y="2819562"/>
              <a:ext cx="1249771" cy="9380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1720" y="3550920"/>
              <a:ext cx="917447" cy="3291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71887" y="2145577"/>
              <a:ext cx="0" cy="1049020"/>
            </a:xfrm>
            <a:custGeom>
              <a:avLst/>
              <a:gdLst/>
              <a:ahLst/>
              <a:cxnLst/>
              <a:rect l="l" t="t" r="r" b="b"/>
              <a:pathLst>
                <a:path w="0" h="1049020">
                  <a:moveTo>
                    <a:pt x="0" y="1048892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1879" y="1981200"/>
              <a:ext cx="917448" cy="3291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38186" y="2019743"/>
              <a:ext cx="1511300" cy="22225"/>
            </a:xfrm>
            <a:custGeom>
              <a:avLst/>
              <a:gdLst/>
              <a:ahLst/>
              <a:cxnLst/>
              <a:rect l="l" t="t" r="r" b="b"/>
              <a:pathLst>
                <a:path w="1511300" h="22225">
                  <a:moveTo>
                    <a:pt x="0" y="22068"/>
                  </a:moveTo>
                  <a:lnTo>
                    <a:pt x="151081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2840" y="1969007"/>
              <a:ext cx="332231" cy="9174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9807" y="3364991"/>
              <a:ext cx="1356359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00" y="3514344"/>
              <a:ext cx="2337816" cy="48767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679565" y="508507"/>
            <a:ext cx="20472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245">
                <a:solidFill>
                  <a:srgbClr val="262626"/>
                </a:solidFill>
              </a:rPr>
              <a:t>W</a:t>
            </a:r>
            <a:r>
              <a:rPr dirty="0" u="none" sz="3600" spc="150">
                <a:solidFill>
                  <a:srgbClr val="262626"/>
                </a:solidFill>
              </a:rPr>
              <a:t>o</a:t>
            </a:r>
            <a:r>
              <a:rPr dirty="0" u="none" sz="3600" spc="-114">
                <a:solidFill>
                  <a:srgbClr val="262626"/>
                </a:solidFill>
              </a:rPr>
              <a:t>r</a:t>
            </a:r>
            <a:r>
              <a:rPr dirty="0" u="none" sz="3600" spc="5">
                <a:solidFill>
                  <a:srgbClr val="262626"/>
                </a:solidFill>
              </a:rPr>
              <a:t>k</a:t>
            </a:r>
            <a:r>
              <a:rPr dirty="0" u="none" sz="3600" spc="15">
                <a:solidFill>
                  <a:srgbClr val="262626"/>
                </a:solidFill>
              </a:rPr>
              <a:t>f</a:t>
            </a:r>
            <a:r>
              <a:rPr dirty="0" u="none" sz="3600" spc="20">
                <a:solidFill>
                  <a:srgbClr val="262626"/>
                </a:solidFill>
              </a:rPr>
              <a:t>l</a:t>
            </a:r>
            <a:r>
              <a:rPr dirty="0" u="none" sz="3600" spc="360">
                <a:solidFill>
                  <a:srgbClr val="262626"/>
                </a:solidFill>
              </a:rPr>
              <a:t>o</a:t>
            </a:r>
            <a:r>
              <a:rPr dirty="0" u="none" sz="3600" spc="390">
                <a:solidFill>
                  <a:srgbClr val="262626"/>
                </a:solidFill>
              </a:rPr>
              <a:t>w</a:t>
            </a:r>
            <a:endParaRPr sz="3600"/>
          </a:p>
        </p:txBody>
      </p: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58938" y="3367240"/>
            <a:ext cx="849585" cy="891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2021-07-09T10:01:16Z</dcterms:created>
  <dcterms:modified xsi:type="dcterms:W3CDTF">2021-07-09T10:01:16Z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LastSaved">
    <vt:filetime>2021-07-09T00:00:00Z</vt:filetime>
  </property>
</Properties>
</file>