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966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Pandomics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Placeholder</a:t>
            </a:r>
            <a:endParaRPr lang="en-US" sz="2683" dirty="0"/>
          </a:p>
        </p:txBody>
      </p:sp>
      <p:sp>
        <p:nvSpPr>
          <p:cNvPr id="10" name="TextBox 9"/>
          <p:cNvSpPr txBox="1"/>
          <p:nvPr/>
        </p:nvSpPr>
        <p:spPr>
          <a:xfrm>
            <a:off x="207918" y="3248814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2893" y="3248814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Placeholder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3" name="TextBox 82"/>
          <p:cNvSpPr txBox="1"/>
          <p:nvPr/>
        </p:nvSpPr>
        <p:spPr>
          <a:xfrm>
            <a:off x="4708695" y="801872"/>
            <a:ext cx="442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comparison_df.plot.volcano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17" y="1321751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AAE857F-6C46-4663-9D51-D929B9187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54989" y="911012"/>
            <a:ext cx="863850" cy="8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2381</Words>
  <Application>Microsoft Office PowerPoint</Application>
  <PresentationFormat>Custom</PresentationFormat>
  <Paragraphs>592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2018-03-18T02:26:45Z</dcterms:modified>
</cp:coreProperties>
</file>