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14" y="96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Pandomics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Placeholder</a:t>
            </a:r>
            <a:endParaRPr lang="en-US" sz="2683" dirty="0"/>
          </a:p>
        </p:txBody>
      </p:sp>
      <p:sp>
        <p:nvSpPr>
          <p:cNvPr id="10" name="TextBox 9"/>
          <p:cNvSpPr txBox="1"/>
          <p:nvPr/>
        </p:nvSpPr>
        <p:spPr>
          <a:xfrm>
            <a:off x="2469119" y="796091"/>
            <a:ext cx="23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first_member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delim</a:t>
            </a:r>
            <a:r>
              <a:rPr lang="en-US" sz="1200" b="1" dirty="0">
                <a:latin typeface="Consolas" panose="020B0609020204030204" pitchFamily="49" charset="0"/>
              </a:rPr>
              <a:t>=‘;’)</a:t>
            </a:r>
          </a:p>
          <a:p>
            <a:pPr marL="111125"/>
            <a:r>
              <a:rPr lang="en-US" sz="1200" dirty="0"/>
              <a:t>Take the first member of a </a:t>
            </a:r>
            <a:r>
              <a:rPr lang="en-US" sz="1200" dirty="0" err="1"/>
              <a:t>stringified</a:t>
            </a:r>
            <a:r>
              <a:rPr lang="en-US" sz="1200" dirty="0"/>
              <a:t> list delimited by  a given </a:t>
            </a:r>
            <a:r>
              <a:rPr lang="en-US" sz="1200" dirty="0" err="1"/>
              <a:t>delim</a:t>
            </a:r>
            <a:r>
              <a:rPr lang="en-US" sz="1200" dirty="0"/>
              <a:t>. </a:t>
            </a:r>
          </a:p>
          <a:p>
            <a:pPr marL="111125"/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placeholder()</a:t>
            </a:r>
          </a:p>
          <a:p>
            <a:pPr marL="111125"/>
            <a:r>
              <a:rPr lang="en-US" sz="1200" dirty="0"/>
              <a:t>Placeholder.</a:t>
            </a:r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413" y="746877"/>
            <a:ext cx="22997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log2()</a:t>
            </a:r>
          </a:p>
          <a:p>
            <a:pPr marL="111125"/>
            <a:r>
              <a:rPr lang="en-US" sz="1200" dirty="0"/>
              <a:t>Take the log2 of each items in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log2_normalize()</a:t>
            </a:r>
          </a:p>
          <a:p>
            <a:pPr marL="111125"/>
            <a:r>
              <a:rPr lang="en-US" sz="1200" dirty="0"/>
              <a:t>Take the log2() then subtract the mean of the  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normalization_factors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Compute normalization factors for a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normalize_to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Normalize a </a:t>
            </a:r>
            <a:r>
              <a:rPr lang="en-US" sz="1200" dirty="0" err="1"/>
              <a:t>DataFrame</a:t>
            </a:r>
            <a:r>
              <a:rPr lang="en-US" sz="1200" dirty="0"/>
              <a:t> to another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1111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compare_to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Placeholder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3" name="TextBox 82"/>
          <p:cNvSpPr txBox="1"/>
          <p:nvPr/>
        </p:nvSpPr>
        <p:spPr>
          <a:xfrm>
            <a:off x="4708695" y="801872"/>
            <a:ext cx="442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comparison_df.plot.volcano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17" y="1321751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AAE857F-6C46-4663-9D51-D929B9187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34189" y="309346"/>
            <a:ext cx="292749" cy="2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2377</Words>
  <Application>Microsoft Office PowerPoint</Application>
  <PresentationFormat>Custom</PresentationFormat>
  <Paragraphs>591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2018-03-18T16:14:09Z</dcterms:modified>
</cp:coreProperties>
</file>