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A03D3-978A-4631-8840-EEB630759E7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9803-5FF4-4AFD-9BFA-566EF9B29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20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8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560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427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eakOutTemplates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453" y="2224522"/>
            <a:ext cx="7772400" cy="110251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Presenters Name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874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774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08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4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7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84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5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9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166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CC0C-C40F-42C4-9CBD-D08C192BC7E5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F2EC-9E61-4E2B-98B7-AC0AF3891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16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Rectangle 4191"/>
          <p:cNvSpPr/>
          <p:nvPr/>
        </p:nvSpPr>
        <p:spPr bwMode="auto">
          <a:xfrm>
            <a:off x="4636989" y="3325762"/>
            <a:ext cx="4196456" cy="1246238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552" name="Right Triangle 5551"/>
          <p:cNvSpPr/>
          <p:nvPr/>
        </p:nvSpPr>
        <p:spPr bwMode="auto">
          <a:xfrm rot="10800000" flipH="1">
            <a:off x="4636989" y="3326779"/>
            <a:ext cx="3077979" cy="1246238"/>
          </a:xfrm>
          <a:prstGeom prst="rtTriangle">
            <a:avLst/>
          </a:prstGeom>
          <a:solidFill>
            <a:srgbClr val="9ABA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1548" y="1686072"/>
            <a:ext cx="2812051" cy="1622563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550" name="Rectangle 5549"/>
          <p:cNvSpPr/>
          <p:nvPr/>
        </p:nvSpPr>
        <p:spPr bwMode="auto">
          <a:xfrm>
            <a:off x="311549" y="1921867"/>
            <a:ext cx="2803923" cy="305594"/>
          </a:xfrm>
          <a:prstGeom prst="rect">
            <a:avLst/>
          </a:prstGeom>
          <a:solidFill>
            <a:srgbClr val="6A99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64141" y="1686072"/>
            <a:ext cx="2812051" cy="1622563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20403" y="1686072"/>
            <a:ext cx="2812051" cy="1622563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1547" y="284767"/>
            <a:ext cx="8520906" cy="1382117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4" y="392419"/>
            <a:ext cx="6546453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5" name="Group 535"/>
          <p:cNvGrpSpPr>
            <a:grpSpLocks noChangeAspect="1"/>
          </p:cNvGrpSpPr>
          <p:nvPr/>
        </p:nvGrpSpPr>
        <p:grpSpPr bwMode="auto">
          <a:xfrm>
            <a:off x="428625" y="1826635"/>
            <a:ext cx="1938734" cy="1411883"/>
            <a:chOff x="326" y="1939"/>
            <a:chExt cx="1954" cy="1423"/>
          </a:xfrm>
        </p:grpSpPr>
        <p:sp>
          <p:nvSpPr>
            <p:cNvPr id="1536" name="AutoShape 534"/>
            <p:cNvSpPr>
              <a:spLocks noChangeAspect="1" noChangeArrowheads="1" noTextEdit="1"/>
            </p:cNvSpPr>
            <p:nvPr/>
          </p:nvSpPr>
          <p:spPr bwMode="auto">
            <a:xfrm>
              <a:off x="326" y="1939"/>
              <a:ext cx="1954" cy="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537" name="Group 736"/>
            <p:cNvGrpSpPr>
              <a:grpSpLocks/>
            </p:cNvGrpSpPr>
            <p:nvPr/>
          </p:nvGrpSpPr>
          <p:grpSpPr bwMode="auto">
            <a:xfrm>
              <a:off x="325" y="1940"/>
              <a:ext cx="1890" cy="1337"/>
              <a:chOff x="325" y="1940"/>
              <a:chExt cx="1890" cy="1337"/>
            </a:xfrm>
          </p:grpSpPr>
          <p:sp>
            <p:nvSpPr>
              <p:cNvPr id="1862" name="Freeform 536"/>
              <p:cNvSpPr>
                <a:spLocks noEditPoints="1"/>
              </p:cNvSpPr>
              <p:nvPr/>
            </p:nvSpPr>
            <p:spPr bwMode="auto">
              <a:xfrm>
                <a:off x="544" y="2236"/>
                <a:ext cx="1671" cy="1041"/>
              </a:xfrm>
              <a:custGeom>
                <a:avLst/>
                <a:gdLst>
                  <a:gd name="T0" fmla="*/ 664 w 1462"/>
                  <a:gd name="T1" fmla="*/ 637 h 911"/>
                  <a:gd name="T2" fmla="*/ 790 w 1462"/>
                  <a:gd name="T3" fmla="*/ 577 h 911"/>
                  <a:gd name="T4" fmla="*/ 1335 w 1462"/>
                  <a:gd name="T5" fmla="*/ 330 h 911"/>
                  <a:gd name="T6" fmla="*/ 1338 w 1462"/>
                  <a:gd name="T7" fmla="*/ 367 h 911"/>
                  <a:gd name="T8" fmla="*/ 1285 w 1462"/>
                  <a:gd name="T9" fmla="*/ 392 h 911"/>
                  <a:gd name="T10" fmla="*/ 1220 w 1462"/>
                  <a:gd name="T11" fmla="*/ 417 h 911"/>
                  <a:gd name="T12" fmla="*/ 1207 w 1462"/>
                  <a:gd name="T13" fmla="*/ 416 h 911"/>
                  <a:gd name="T14" fmla="*/ 1193 w 1462"/>
                  <a:gd name="T15" fmla="*/ 416 h 911"/>
                  <a:gd name="T16" fmla="*/ 1154 w 1462"/>
                  <a:gd name="T17" fmla="*/ 425 h 911"/>
                  <a:gd name="T18" fmla="*/ 1136 w 1462"/>
                  <a:gd name="T19" fmla="*/ 438 h 911"/>
                  <a:gd name="T20" fmla="*/ 1106 w 1462"/>
                  <a:gd name="T21" fmla="*/ 427 h 911"/>
                  <a:gd name="T22" fmla="*/ 1052 w 1462"/>
                  <a:gd name="T23" fmla="*/ 439 h 911"/>
                  <a:gd name="T24" fmla="*/ 1046 w 1462"/>
                  <a:gd name="T25" fmla="*/ 454 h 911"/>
                  <a:gd name="T26" fmla="*/ 999 w 1462"/>
                  <a:gd name="T27" fmla="*/ 507 h 911"/>
                  <a:gd name="T28" fmla="*/ 931 w 1462"/>
                  <a:gd name="T29" fmla="*/ 526 h 911"/>
                  <a:gd name="T30" fmla="*/ 910 w 1462"/>
                  <a:gd name="T31" fmla="*/ 530 h 911"/>
                  <a:gd name="T32" fmla="*/ 878 w 1462"/>
                  <a:gd name="T33" fmla="*/ 556 h 911"/>
                  <a:gd name="T34" fmla="*/ 864 w 1462"/>
                  <a:gd name="T35" fmla="*/ 555 h 911"/>
                  <a:gd name="T36" fmla="*/ 850 w 1462"/>
                  <a:gd name="T37" fmla="*/ 555 h 911"/>
                  <a:gd name="T38" fmla="*/ 811 w 1462"/>
                  <a:gd name="T39" fmla="*/ 564 h 911"/>
                  <a:gd name="T40" fmla="*/ 793 w 1462"/>
                  <a:gd name="T41" fmla="*/ 577 h 911"/>
                  <a:gd name="T42" fmla="*/ 1198 w 1462"/>
                  <a:gd name="T43" fmla="*/ 27 h 911"/>
                  <a:gd name="T44" fmla="*/ 849 w 1462"/>
                  <a:gd name="T45" fmla="*/ 109 h 911"/>
                  <a:gd name="T46" fmla="*/ 86 w 1462"/>
                  <a:gd name="T47" fmla="*/ 494 h 911"/>
                  <a:gd name="T48" fmla="*/ 0 w 1462"/>
                  <a:gd name="T49" fmla="*/ 630 h 911"/>
                  <a:gd name="T50" fmla="*/ 257 w 1462"/>
                  <a:gd name="T51" fmla="*/ 781 h 911"/>
                  <a:gd name="T52" fmla="*/ 312 w 1462"/>
                  <a:gd name="T53" fmla="*/ 813 h 911"/>
                  <a:gd name="T54" fmla="*/ 340 w 1462"/>
                  <a:gd name="T55" fmla="*/ 806 h 911"/>
                  <a:gd name="T56" fmla="*/ 303 w 1462"/>
                  <a:gd name="T57" fmla="*/ 780 h 911"/>
                  <a:gd name="T58" fmla="*/ 318 w 1462"/>
                  <a:gd name="T59" fmla="*/ 851 h 911"/>
                  <a:gd name="T60" fmla="*/ 442 w 1462"/>
                  <a:gd name="T61" fmla="*/ 823 h 911"/>
                  <a:gd name="T62" fmla="*/ 465 w 1462"/>
                  <a:gd name="T63" fmla="*/ 822 h 911"/>
                  <a:gd name="T64" fmla="*/ 417 w 1462"/>
                  <a:gd name="T65" fmla="*/ 911 h 911"/>
                  <a:gd name="T66" fmla="*/ 547 w 1462"/>
                  <a:gd name="T67" fmla="*/ 795 h 911"/>
                  <a:gd name="T68" fmla="*/ 521 w 1462"/>
                  <a:gd name="T69" fmla="*/ 856 h 911"/>
                  <a:gd name="T70" fmla="*/ 643 w 1462"/>
                  <a:gd name="T71" fmla="*/ 724 h 911"/>
                  <a:gd name="T72" fmla="*/ 531 w 1462"/>
                  <a:gd name="T73" fmla="*/ 771 h 911"/>
                  <a:gd name="T74" fmla="*/ 541 w 1462"/>
                  <a:gd name="T75" fmla="*/ 706 h 911"/>
                  <a:gd name="T76" fmla="*/ 647 w 1462"/>
                  <a:gd name="T77" fmla="*/ 708 h 911"/>
                  <a:gd name="T78" fmla="*/ 658 w 1462"/>
                  <a:gd name="T79" fmla="*/ 718 h 911"/>
                  <a:gd name="T80" fmla="*/ 759 w 1462"/>
                  <a:gd name="T81" fmla="*/ 694 h 911"/>
                  <a:gd name="T82" fmla="*/ 776 w 1462"/>
                  <a:gd name="T83" fmla="*/ 695 h 911"/>
                  <a:gd name="T84" fmla="*/ 796 w 1462"/>
                  <a:gd name="T85" fmla="*/ 698 h 911"/>
                  <a:gd name="T86" fmla="*/ 758 w 1462"/>
                  <a:gd name="T87" fmla="*/ 774 h 911"/>
                  <a:gd name="T88" fmla="*/ 870 w 1462"/>
                  <a:gd name="T89" fmla="*/ 656 h 911"/>
                  <a:gd name="T90" fmla="*/ 831 w 1462"/>
                  <a:gd name="T91" fmla="*/ 720 h 911"/>
                  <a:gd name="T92" fmla="*/ 873 w 1462"/>
                  <a:gd name="T93" fmla="*/ 694 h 911"/>
                  <a:gd name="T94" fmla="*/ 1086 w 1462"/>
                  <a:gd name="T95" fmla="*/ 553 h 911"/>
                  <a:gd name="T96" fmla="*/ 1118 w 1462"/>
                  <a:gd name="T97" fmla="*/ 557 h 911"/>
                  <a:gd name="T98" fmla="*/ 1139 w 1462"/>
                  <a:gd name="T99" fmla="*/ 554 h 911"/>
                  <a:gd name="T100" fmla="*/ 1090 w 1462"/>
                  <a:gd name="T101" fmla="*/ 639 h 911"/>
                  <a:gd name="T102" fmla="*/ 1211 w 1462"/>
                  <a:gd name="T103" fmla="*/ 517 h 911"/>
                  <a:gd name="T104" fmla="*/ 1174 w 1462"/>
                  <a:gd name="T105" fmla="*/ 582 h 911"/>
                  <a:gd name="T106" fmla="*/ 1193 w 1462"/>
                  <a:gd name="T107" fmla="*/ 584 h 911"/>
                  <a:gd name="T108" fmla="*/ 1376 w 1462"/>
                  <a:gd name="T109" fmla="*/ 449 h 911"/>
                  <a:gd name="T110" fmla="*/ 1444 w 1462"/>
                  <a:gd name="T111" fmla="*/ 356 h 911"/>
                  <a:gd name="T112" fmla="*/ 1425 w 1462"/>
                  <a:gd name="T113" fmla="*/ 314 h 911"/>
                  <a:gd name="T114" fmla="*/ 1289 w 1462"/>
                  <a:gd name="T115" fmla="*/ 242 h 911"/>
                  <a:gd name="T116" fmla="*/ 1273 w 1462"/>
                  <a:gd name="T117" fmla="*/ 206 h 911"/>
                  <a:gd name="T118" fmla="*/ 1273 w 1462"/>
                  <a:gd name="T119" fmla="*/ 204 h 911"/>
                  <a:gd name="T120" fmla="*/ 1368 w 1462"/>
                  <a:gd name="T121" fmla="*/ 61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62" h="911">
                    <a:moveTo>
                      <a:pt x="626" y="670"/>
                    </a:moveTo>
                    <a:cubicBezTo>
                      <a:pt x="621" y="670"/>
                      <a:pt x="617" y="670"/>
                      <a:pt x="612" y="669"/>
                    </a:cubicBezTo>
                    <a:cubicBezTo>
                      <a:pt x="611" y="669"/>
                      <a:pt x="610" y="669"/>
                      <a:pt x="609" y="669"/>
                    </a:cubicBezTo>
                    <a:cubicBezTo>
                      <a:pt x="664" y="637"/>
                      <a:pt x="664" y="637"/>
                      <a:pt x="664" y="637"/>
                    </a:cubicBezTo>
                    <a:cubicBezTo>
                      <a:pt x="662" y="639"/>
                      <a:pt x="660" y="641"/>
                      <a:pt x="658" y="644"/>
                    </a:cubicBezTo>
                    <a:cubicBezTo>
                      <a:pt x="650" y="652"/>
                      <a:pt x="640" y="661"/>
                      <a:pt x="626" y="670"/>
                    </a:cubicBezTo>
                    <a:moveTo>
                      <a:pt x="791" y="577"/>
                    </a:moveTo>
                    <a:cubicBezTo>
                      <a:pt x="790" y="577"/>
                      <a:pt x="790" y="577"/>
                      <a:pt x="790" y="577"/>
                    </a:cubicBezTo>
                    <a:cubicBezTo>
                      <a:pt x="785" y="575"/>
                      <a:pt x="781" y="574"/>
                      <a:pt x="777" y="572"/>
                    </a:cubicBezTo>
                    <a:cubicBezTo>
                      <a:pt x="1193" y="332"/>
                      <a:pt x="1193" y="332"/>
                      <a:pt x="1193" y="332"/>
                    </a:cubicBezTo>
                    <a:cubicBezTo>
                      <a:pt x="1214" y="319"/>
                      <a:pt x="1231" y="306"/>
                      <a:pt x="1244" y="293"/>
                    </a:cubicBezTo>
                    <a:cubicBezTo>
                      <a:pt x="1274" y="306"/>
                      <a:pt x="1306" y="315"/>
                      <a:pt x="1335" y="330"/>
                    </a:cubicBezTo>
                    <a:cubicBezTo>
                      <a:pt x="1338" y="332"/>
                      <a:pt x="1341" y="333"/>
                      <a:pt x="1343" y="334"/>
                    </a:cubicBezTo>
                    <a:cubicBezTo>
                      <a:pt x="1341" y="336"/>
                      <a:pt x="1339" y="338"/>
                      <a:pt x="1337" y="340"/>
                    </a:cubicBezTo>
                    <a:cubicBezTo>
                      <a:pt x="1336" y="341"/>
                      <a:pt x="1335" y="341"/>
                      <a:pt x="1334" y="342"/>
                    </a:cubicBezTo>
                    <a:cubicBezTo>
                      <a:pt x="1326" y="352"/>
                      <a:pt x="1322" y="362"/>
                      <a:pt x="1338" y="367"/>
                    </a:cubicBezTo>
                    <a:cubicBezTo>
                      <a:pt x="1340" y="368"/>
                      <a:pt x="1342" y="369"/>
                      <a:pt x="1344" y="369"/>
                    </a:cubicBezTo>
                    <a:cubicBezTo>
                      <a:pt x="1343" y="370"/>
                      <a:pt x="1343" y="371"/>
                      <a:pt x="1342" y="372"/>
                    </a:cubicBezTo>
                    <a:cubicBezTo>
                      <a:pt x="1333" y="381"/>
                      <a:pt x="1311" y="386"/>
                      <a:pt x="1292" y="390"/>
                    </a:cubicBezTo>
                    <a:cubicBezTo>
                      <a:pt x="1289" y="391"/>
                      <a:pt x="1287" y="391"/>
                      <a:pt x="1285" y="392"/>
                    </a:cubicBezTo>
                    <a:cubicBezTo>
                      <a:pt x="1283" y="392"/>
                      <a:pt x="1280" y="392"/>
                      <a:pt x="1278" y="393"/>
                    </a:cubicBezTo>
                    <a:cubicBezTo>
                      <a:pt x="1274" y="393"/>
                      <a:pt x="1271" y="394"/>
                      <a:pt x="1267" y="395"/>
                    </a:cubicBezTo>
                    <a:cubicBezTo>
                      <a:pt x="1256" y="397"/>
                      <a:pt x="1246" y="400"/>
                      <a:pt x="1239" y="404"/>
                    </a:cubicBezTo>
                    <a:cubicBezTo>
                      <a:pt x="1231" y="408"/>
                      <a:pt x="1225" y="412"/>
                      <a:pt x="1220" y="417"/>
                    </a:cubicBezTo>
                    <a:cubicBezTo>
                      <a:pt x="1220" y="418"/>
                      <a:pt x="1220" y="418"/>
                      <a:pt x="1220" y="418"/>
                    </a:cubicBezTo>
                    <a:cubicBezTo>
                      <a:pt x="1219" y="418"/>
                      <a:pt x="1218" y="419"/>
                      <a:pt x="1217" y="420"/>
                    </a:cubicBezTo>
                    <a:cubicBezTo>
                      <a:pt x="1217" y="420"/>
                      <a:pt x="1217" y="420"/>
                      <a:pt x="1217" y="420"/>
                    </a:cubicBezTo>
                    <a:cubicBezTo>
                      <a:pt x="1214" y="419"/>
                      <a:pt x="1212" y="417"/>
                      <a:pt x="1207" y="416"/>
                    </a:cubicBezTo>
                    <a:cubicBezTo>
                      <a:pt x="1206" y="416"/>
                      <a:pt x="1204" y="416"/>
                      <a:pt x="1202" y="416"/>
                    </a:cubicBezTo>
                    <a:cubicBezTo>
                      <a:pt x="1201" y="416"/>
                      <a:pt x="1199" y="416"/>
                      <a:pt x="1198" y="416"/>
                    </a:cubicBezTo>
                    <a:cubicBezTo>
                      <a:pt x="1197" y="416"/>
                      <a:pt x="1196" y="416"/>
                      <a:pt x="1195" y="416"/>
                    </a:cubicBezTo>
                    <a:cubicBezTo>
                      <a:pt x="1194" y="416"/>
                      <a:pt x="1193" y="416"/>
                      <a:pt x="1193" y="416"/>
                    </a:cubicBezTo>
                    <a:cubicBezTo>
                      <a:pt x="1192" y="416"/>
                      <a:pt x="1191" y="416"/>
                      <a:pt x="1190" y="416"/>
                    </a:cubicBezTo>
                    <a:cubicBezTo>
                      <a:pt x="1186" y="416"/>
                      <a:pt x="1181" y="416"/>
                      <a:pt x="1177" y="417"/>
                    </a:cubicBezTo>
                    <a:cubicBezTo>
                      <a:pt x="1171" y="418"/>
                      <a:pt x="1165" y="421"/>
                      <a:pt x="1157" y="423"/>
                    </a:cubicBezTo>
                    <a:cubicBezTo>
                      <a:pt x="1156" y="424"/>
                      <a:pt x="1154" y="424"/>
                      <a:pt x="1154" y="425"/>
                    </a:cubicBezTo>
                    <a:cubicBezTo>
                      <a:pt x="1153" y="426"/>
                      <a:pt x="1153" y="427"/>
                      <a:pt x="1154" y="428"/>
                    </a:cubicBezTo>
                    <a:cubicBezTo>
                      <a:pt x="1149" y="430"/>
                      <a:pt x="1146" y="432"/>
                      <a:pt x="1140" y="438"/>
                    </a:cubicBezTo>
                    <a:cubicBezTo>
                      <a:pt x="1139" y="438"/>
                      <a:pt x="1139" y="438"/>
                      <a:pt x="1139" y="438"/>
                    </a:cubicBezTo>
                    <a:cubicBezTo>
                      <a:pt x="1138" y="438"/>
                      <a:pt x="1137" y="438"/>
                      <a:pt x="1136" y="438"/>
                    </a:cubicBezTo>
                    <a:cubicBezTo>
                      <a:pt x="1135" y="438"/>
                      <a:pt x="1134" y="438"/>
                      <a:pt x="1134" y="438"/>
                    </a:cubicBezTo>
                    <a:cubicBezTo>
                      <a:pt x="1133" y="438"/>
                      <a:pt x="1133" y="438"/>
                      <a:pt x="1133" y="438"/>
                    </a:cubicBezTo>
                    <a:cubicBezTo>
                      <a:pt x="1126" y="436"/>
                      <a:pt x="1121" y="434"/>
                      <a:pt x="1116" y="431"/>
                    </a:cubicBezTo>
                    <a:cubicBezTo>
                      <a:pt x="1113" y="429"/>
                      <a:pt x="1110" y="428"/>
                      <a:pt x="1106" y="427"/>
                    </a:cubicBezTo>
                    <a:cubicBezTo>
                      <a:pt x="1104" y="427"/>
                      <a:pt x="1102" y="427"/>
                      <a:pt x="1100" y="427"/>
                    </a:cubicBezTo>
                    <a:cubicBezTo>
                      <a:pt x="1098" y="427"/>
                      <a:pt x="1097" y="427"/>
                      <a:pt x="1096" y="427"/>
                    </a:cubicBezTo>
                    <a:cubicBezTo>
                      <a:pt x="1090" y="427"/>
                      <a:pt x="1082" y="427"/>
                      <a:pt x="1075" y="428"/>
                    </a:cubicBezTo>
                    <a:cubicBezTo>
                      <a:pt x="1069" y="430"/>
                      <a:pt x="1057" y="434"/>
                      <a:pt x="1052" y="439"/>
                    </a:cubicBezTo>
                    <a:cubicBezTo>
                      <a:pt x="1050" y="440"/>
                      <a:pt x="1051" y="443"/>
                      <a:pt x="1056" y="444"/>
                    </a:cubicBezTo>
                    <a:cubicBezTo>
                      <a:pt x="1057" y="444"/>
                      <a:pt x="1057" y="444"/>
                      <a:pt x="1057" y="444"/>
                    </a:cubicBezTo>
                    <a:cubicBezTo>
                      <a:pt x="1058" y="444"/>
                      <a:pt x="1058" y="444"/>
                      <a:pt x="1058" y="444"/>
                    </a:cubicBezTo>
                    <a:cubicBezTo>
                      <a:pt x="1054" y="446"/>
                      <a:pt x="1050" y="450"/>
                      <a:pt x="1046" y="454"/>
                    </a:cubicBezTo>
                    <a:cubicBezTo>
                      <a:pt x="1024" y="458"/>
                      <a:pt x="1005" y="468"/>
                      <a:pt x="994" y="478"/>
                    </a:cubicBezTo>
                    <a:cubicBezTo>
                      <a:pt x="993" y="479"/>
                      <a:pt x="992" y="480"/>
                      <a:pt x="991" y="481"/>
                    </a:cubicBezTo>
                    <a:cubicBezTo>
                      <a:pt x="983" y="490"/>
                      <a:pt x="979" y="501"/>
                      <a:pt x="995" y="506"/>
                    </a:cubicBezTo>
                    <a:cubicBezTo>
                      <a:pt x="996" y="506"/>
                      <a:pt x="998" y="507"/>
                      <a:pt x="999" y="507"/>
                    </a:cubicBezTo>
                    <a:cubicBezTo>
                      <a:pt x="995" y="511"/>
                      <a:pt x="992" y="514"/>
                      <a:pt x="987" y="518"/>
                    </a:cubicBezTo>
                    <a:cubicBezTo>
                      <a:pt x="976" y="523"/>
                      <a:pt x="962" y="526"/>
                      <a:pt x="949" y="529"/>
                    </a:cubicBezTo>
                    <a:cubicBezTo>
                      <a:pt x="948" y="529"/>
                      <a:pt x="947" y="529"/>
                      <a:pt x="946" y="529"/>
                    </a:cubicBezTo>
                    <a:cubicBezTo>
                      <a:pt x="941" y="528"/>
                      <a:pt x="935" y="527"/>
                      <a:pt x="931" y="526"/>
                    </a:cubicBezTo>
                    <a:cubicBezTo>
                      <a:pt x="928" y="526"/>
                      <a:pt x="925" y="526"/>
                      <a:pt x="922" y="526"/>
                    </a:cubicBezTo>
                    <a:cubicBezTo>
                      <a:pt x="921" y="526"/>
                      <a:pt x="920" y="526"/>
                      <a:pt x="919" y="526"/>
                    </a:cubicBezTo>
                    <a:cubicBezTo>
                      <a:pt x="915" y="526"/>
                      <a:pt x="912" y="527"/>
                      <a:pt x="910" y="529"/>
                    </a:cubicBezTo>
                    <a:cubicBezTo>
                      <a:pt x="910" y="530"/>
                      <a:pt x="910" y="530"/>
                      <a:pt x="910" y="530"/>
                    </a:cubicBezTo>
                    <a:cubicBezTo>
                      <a:pt x="909" y="530"/>
                      <a:pt x="909" y="530"/>
                      <a:pt x="909" y="530"/>
                    </a:cubicBezTo>
                    <a:cubicBezTo>
                      <a:pt x="909" y="533"/>
                      <a:pt x="909" y="535"/>
                      <a:pt x="910" y="537"/>
                    </a:cubicBezTo>
                    <a:cubicBezTo>
                      <a:pt x="905" y="539"/>
                      <a:pt x="900" y="541"/>
                      <a:pt x="896" y="543"/>
                    </a:cubicBezTo>
                    <a:cubicBezTo>
                      <a:pt x="889" y="547"/>
                      <a:pt x="883" y="551"/>
                      <a:pt x="878" y="556"/>
                    </a:cubicBezTo>
                    <a:cubicBezTo>
                      <a:pt x="877" y="556"/>
                      <a:pt x="877" y="556"/>
                      <a:pt x="877" y="556"/>
                    </a:cubicBezTo>
                    <a:cubicBezTo>
                      <a:pt x="876" y="557"/>
                      <a:pt x="875" y="558"/>
                      <a:pt x="875" y="559"/>
                    </a:cubicBezTo>
                    <a:cubicBezTo>
                      <a:pt x="875" y="559"/>
                      <a:pt x="875" y="559"/>
                      <a:pt x="875" y="559"/>
                    </a:cubicBezTo>
                    <a:cubicBezTo>
                      <a:pt x="871" y="557"/>
                      <a:pt x="869" y="556"/>
                      <a:pt x="864" y="555"/>
                    </a:cubicBezTo>
                    <a:cubicBezTo>
                      <a:pt x="863" y="555"/>
                      <a:pt x="861" y="555"/>
                      <a:pt x="859" y="555"/>
                    </a:cubicBezTo>
                    <a:cubicBezTo>
                      <a:pt x="858" y="555"/>
                      <a:pt x="856" y="555"/>
                      <a:pt x="855" y="555"/>
                    </a:cubicBezTo>
                    <a:cubicBezTo>
                      <a:pt x="854" y="555"/>
                      <a:pt x="853" y="555"/>
                      <a:pt x="852" y="555"/>
                    </a:cubicBezTo>
                    <a:cubicBezTo>
                      <a:pt x="851" y="555"/>
                      <a:pt x="851" y="555"/>
                      <a:pt x="850" y="555"/>
                    </a:cubicBezTo>
                    <a:cubicBezTo>
                      <a:pt x="849" y="555"/>
                      <a:pt x="848" y="555"/>
                      <a:pt x="847" y="555"/>
                    </a:cubicBezTo>
                    <a:cubicBezTo>
                      <a:pt x="843" y="555"/>
                      <a:pt x="838" y="555"/>
                      <a:pt x="834" y="556"/>
                    </a:cubicBezTo>
                    <a:cubicBezTo>
                      <a:pt x="828" y="557"/>
                      <a:pt x="822" y="559"/>
                      <a:pt x="814" y="562"/>
                    </a:cubicBezTo>
                    <a:cubicBezTo>
                      <a:pt x="813" y="562"/>
                      <a:pt x="812" y="563"/>
                      <a:pt x="811" y="564"/>
                    </a:cubicBezTo>
                    <a:cubicBezTo>
                      <a:pt x="810" y="565"/>
                      <a:pt x="810" y="566"/>
                      <a:pt x="812" y="566"/>
                    </a:cubicBezTo>
                    <a:cubicBezTo>
                      <a:pt x="807" y="568"/>
                      <a:pt x="803" y="571"/>
                      <a:pt x="797" y="577"/>
                    </a:cubicBezTo>
                    <a:cubicBezTo>
                      <a:pt x="797" y="577"/>
                      <a:pt x="797" y="577"/>
                      <a:pt x="797" y="577"/>
                    </a:cubicBezTo>
                    <a:cubicBezTo>
                      <a:pt x="795" y="577"/>
                      <a:pt x="794" y="577"/>
                      <a:pt x="793" y="577"/>
                    </a:cubicBezTo>
                    <a:cubicBezTo>
                      <a:pt x="792" y="577"/>
                      <a:pt x="792" y="577"/>
                      <a:pt x="791" y="577"/>
                    </a:cubicBezTo>
                    <a:moveTo>
                      <a:pt x="1257" y="0"/>
                    </a:moveTo>
                    <a:cubicBezTo>
                      <a:pt x="1253" y="0"/>
                      <a:pt x="1249" y="0"/>
                      <a:pt x="1245" y="2"/>
                    </a:cubicBezTo>
                    <a:cubicBezTo>
                      <a:pt x="1228" y="6"/>
                      <a:pt x="1213" y="17"/>
                      <a:pt x="1198" y="27"/>
                    </a:cubicBezTo>
                    <a:cubicBezTo>
                      <a:pt x="1182" y="38"/>
                      <a:pt x="1151" y="55"/>
                      <a:pt x="1121" y="75"/>
                    </a:cubicBezTo>
                    <a:cubicBezTo>
                      <a:pt x="1091" y="68"/>
                      <a:pt x="1060" y="64"/>
                      <a:pt x="1028" y="64"/>
                    </a:cubicBezTo>
                    <a:cubicBezTo>
                      <a:pt x="966" y="64"/>
                      <a:pt x="903" y="78"/>
                      <a:pt x="849" y="109"/>
                    </a:cubicBezTo>
                    <a:cubicBezTo>
                      <a:pt x="849" y="109"/>
                      <a:pt x="849" y="109"/>
                      <a:pt x="849" y="109"/>
                    </a:cubicBezTo>
                    <a:cubicBezTo>
                      <a:pt x="837" y="116"/>
                      <a:pt x="837" y="116"/>
                      <a:pt x="837" y="116"/>
                    </a:cubicBezTo>
                    <a:cubicBezTo>
                      <a:pt x="773" y="117"/>
                      <a:pt x="706" y="133"/>
                      <a:pt x="649" y="166"/>
                    </a:cubicBezTo>
                    <a:cubicBezTo>
                      <a:pt x="649" y="166"/>
                      <a:pt x="649" y="166"/>
                      <a:pt x="649" y="166"/>
                    </a:cubicBezTo>
                    <a:cubicBezTo>
                      <a:pt x="86" y="494"/>
                      <a:pt x="86" y="494"/>
                      <a:pt x="86" y="494"/>
                    </a:cubicBezTo>
                    <a:cubicBezTo>
                      <a:pt x="29" y="527"/>
                      <a:pt x="1" y="566"/>
                      <a:pt x="0" y="604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1" y="631"/>
                      <a:pt x="1" y="631"/>
                      <a:pt x="1" y="631"/>
                    </a:cubicBezTo>
                    <a:cubicBezTo>
                      <a:pt x="1" y="670"/>
                      <a:pt x="30" y="707"/>
                      <a:pt x="81" y="736"/>
                    </a:cubicBezTo>
                    <a:cubicBezTo>
                      <a:pt x="130" y="764"/>
                      <a:pt x="192" y="780"/>
                      <a:pt x="257" y="781"/>
                    </a:cubicBezTo>
                    <a:cubicBezTo>
                      <a:pt x="310" y="812"/>
                      <a:pt x="310" y="812"/>
                      <a:pt x="310" y="812"/>
                    </a:cubicBezTo>
                    <a:cubicBezTo>
                      <a:pt x="310" y="813"/>
                      <a:pt x="311" y="813"/>
                      <a:pt x="311" y="813"/>
                    </a:cubicBezTo>
                    <a:cubicBezTo>
                      <a:pt x="311" y="813"/>
                      <a:pt x="311" y="813"/>
                      <a:pt x="311" y="813"/>
                    </a:cubicBezTo>
                    <a:cubicBezTo>
                      <a:pt x="312" y="813"/>
                      <a:pt x="312" y="813"/>
                      <a:pt x="312" y="813"/>
                    </a:cubicBezTo>
                    <a:cubicBezTo>
                      <a:pt x="313" y="813"/>
                      <a:pt x="314" y="814"/>
                      <a:pt x="315" y="814"/>
                    </a:cubicBezTo>
                    <a:cubicBezTo>
                      <a:pt x="316" y="814"/>
                      <a:pt x="317" y="814"/>
                      <a:pt x="318" y="814"/>
                    </a:cubicBezTo>
                    <a:cubicBezTo>
                      <a:pt x="323" y="814"/>
                      <a:pt x="329" y="812"/>
                      <a:pt x="334" y="810"/>
                    </a:cubicBezTo>
                    <a:cubicBezTo>
                      <a:pt x="336" y="809"/>
                      <a:pt x="338" y="808"/>
                      <a:pt x="340" y="806"/>
                    </a:cubicBezTo>
                    <a:cubicBezTo>
                      <a:pt x="340" y="806"/>
                      <a:pt x="340" y="806"/>
                      <a:pt x="340" y="806"/>
                    </a:cubicBezTo>
                    <a:cubicBezTo>
                      <a:pt x="342" y="805"/>
                      <a:pt x="342" y="802"/>
                      <a:pt x="339" y="801"/>
                    </a:cubicBezTo>
                    <a:cubicBezTo>
                      <a:pt x="339" y="801"/>
                      <a:pt x="339" y="801"/>
                      <a:pt x="339" y="801"/>
                    </a:cubicBezTo>
                    <a:cubicBezTo>
                      <a:pt x="303" y="780"/>
                      <a:pt x="303" y="780"/>
                      <a:pt x="303" y="780"/>
                    </a:cubicBezTo>
                    <a:cubicBezTo>
                      <a:pt x="325" y="778"/>
                      <a:pt x="347" y="774"/>
                      <a:pt x="369" y="768"/>
                    </a:cubicBezTo>
                    <a:cubicBezTo>
                      <a:pt x="362" y="774"/>
                      <a:pt x="361" y="781"/>
                      <a:pt x="356" y="789"/>
                    </a:cubicBezTo>
                    <a:cubicBezTo>
                      <a:pt x="346" y="808"/>
                      <a:pt x="330" y="823"/>
                      <a:pt x="320" y="842"/>
                    </a:cubicBezTo>
                    <a:cubicBezTo>
                      <a:pt x="317" y="847"/>
                      <a:pt x="316" y="851"/>
                      <a:pt x="318" y="851"/>
                    </a:cubicBezTo>
                    <a:cubicBezTo>
                      <a:pt x="320" y="852"/>
                      <a:pt x="321" y="852"/>
                      <a:pt x="323" y="852"/>
                    </a:cubicBezTo>
                    <a:cubicBezTo>
                      <a:pt x="344" y="852"/>
                      <a:pt x="358" y="819"/>
                      <a:pt x="368" y="806"/>
                    </a:cubicBezTo>
                    <a:cubicBezTo>
                      <a:pt x="372" y="801"/>
                      <a:pt x="377" y="798"/>
                      <a:pt x="380" y="792"/>
                    </a:cubicBezTo>
                    <a:cubicBezTo>
                      <a:pt x="400" y="802"/>
                      <a:pt x="421" y="816"/>
                      <a:pt x="442" y="823"/>
                    </a:cubicBezTo>
                    <a:cubicBezTo>
                      <a:pt x="443" y="823"/>
                      <a:pt x="445" y="823"/>
                      <a:pt x="448" y="823"/>
                    </a:cubicBezTo>
                    <a:cubicBezTo>
                      <a:pt x="451" y="823"/>
                      <a:pt x="454" y="823"/>
                      <a:pt x="458" y="823"/>
                    </a:cubicBezTo>
                    <a:cubicBezTo>
                      <a:pt x="461" y="822"/>
                      <a:pt x="463" y="822"/>
                      <a:pt x="464" y="822"/>
                    </a:cubicBezTo>
                    <a:cubicBezTo>
                      <a:pt x="465" y="822"/>
                      <a:pt x="465" y="822"/>
                      <a:pt x="465" y="822"/>
                    </a:cubicBezTo>
                    <a:cubicBezTo>
                      <a:pt x="472" y="828"/>
                      <a:pt x="461" y="837"/>
                      <a:pt x="458" y="841"/>
                    </a:cubicBezTo>
                    <a:cubicBezTo>
                      <a:pt x="441" y="862"/>
                      <a:pt x="426" y="884"/>
                      <a:pt x="409" y="905"/>
                    </a:cubicBezTo>
                    <a:cubicBezTo>
                      <a:pt x="407" y="907"/>
                      <a:pt x="409" y="910"/>
                      <a:pt x="414" y="911"/>
                    </a:cubicBezTo>
                    <a:cubicBezTo>
                      <a:pt x="415" y="911"/>
                      <a:pt x="416" y="911"/>
                      <a:pt x="417" y="911"/>
                    </a:cubicBezTo>
                    <a:cubicBezTo>
                      <a:pt x="422" y="911"/>
                      <a:pt x="426" y="909"/>
                      <a:pt x="428" y="907"/>
                    </a:cubicBezTo>
                    <a:cubicBezTo>
                      <a:pt x="490" y="829"/>
                      <a:pt x="490" y="829"/>
                      <a:pt x="490" y="829"/>
                    </a:cubicBezTo>
                    <a:cubicBezTo>
                      <a:pt x="502" y="814"/>
                      <a:pt x="519" y="794"/>
                      <a:pt x="540" y="794"/>
                    </a:cubicBezTo>
                    <a:cubicBezTo>
                      <a:pt x="542" y="794"/>
                      <a:pt x="544" y="795"/>
                      <a:pt x="547" y="795"/>
                    </a:cubicBezTo>
                    <a:cubicBezTo>
                      <a:pt x="531" y="812"/>
                      <a:pt x="512" y="833"/>
                      <a:pt x="501" y="853"/>
                    </a:cubicBezTo>
                    <a:cubicBezTo>
                      <a:pt x="499" y="856"/>
                      <a:pt x="501" y="858"/>
                      <a:pt x="506" y="859"/>
                    </a:cubicBezTo>
                    <a:cubicBezTo>
                      <a:pt x="507" y="859"/>
                      <a:pt x="508" y="859"/>
                      <a:pt x="509" y="859"/>
                    </a:cubicBezTo>
                    <a:cubicBezTo>
                      <a:pt x="514" y="859"/>
                      <a:pt x="519" y="858"/>
                      <a:pt x="521" y="856"/>
                    </a:cubicBezTo>
                    <a:cubicBezTo>
                      <a:pt x="528" y="846"/>
                      <a:pt x="536" y="837"/>
                      <a:pt x="543" y="827"/>
                    </a:cubicBezTo>
                    <a:cubicBezTo>
                      <a:pt x="558" y="809"/>
                      <a:pt x="567" y="796"/>
                      <a:pt x="589" y="786"/>
                    </a:cubicBezTo>
                    <a:cubicBezTo>
                      <a:pt x="609" y="777"/>
                      <a:pt x="626" y="762"/>
                      <a:pt x="646" y="753"/>
                    </a:cubicBezTo>
                    <a:cubicBezTo>
                      <a:pt x="661" y="745"/>
                      <a:pt x="662" y="724"/>
                      <a:pt x="643" y="724"/>
                    </a:cubicBezTo>
                    <a:cubicBezTo>
                      <a:pt x="642" y="724"/>
                      <a:pt x="641" y="724"/>
                      <a:pt x="640" y="724"/>
                    </a:cubicBezTo>
                    <a:cubicBezTo>
                      <a:pt x="621" y="727"/>
                      <a:pt x="602" y="738"/>
                      <a:pt x="586" y="748"/>
                    </a:cubicBezTo>
                    <a:cubicBezTo>
                      <a:pt x="572" y="757"/>
                      <a:pt x="556" y="767"/>
                      <a:pt x="538" y="770"/>
                    </a:cubicBezTo>
                    <a:cubicBezTo>
                      <a:pt x="536" y="771"/>
                      <a:pt x="534" y="771"/>
                      <a:pt x="531" y="771"/>
                    </a:cubicBezTo>
                    <a:cubicBezTo>
                      <a:pt x="517" y="771"/>
                      <a:pt x="507" y="762"/>
                      <a:pt x="494" y="755"/>
                    </a:cubicBezTo>
                    <a:cubicBezTo>
                      <a:pt x="484" y="749"/>
                      <a:pt x="474" y="744"/>
                      <a:pt x="463" y="740"/>
                    </a:cubicBezTo>
                    <a:cubicBezTo>
                      <a:pt x="490" y="733"/>
                      <a:pt x="517" y="722"/>
                      <a:pt x="542" y="708"/>
                    </a:cubicBezTo>
                    <a:cubicBezTo>
                      <a:pt x="541" y="706"/>
                      <a:pt x="541" y="706"/>
                      <a:pt x="541" y="706"/>
                    </a:cubicBezTo>
                    <a:cubicBezTo>
                      <a:pt x="542" y="708"/>
                      <a:pt x="542" y="708"/>
                      <a:pt x="542" y="708"/>
                    </a:cubicBezTo>
                    <a:cubicBezTo>
                      <a:pt x="579" y="686"/>
                      <a:pt x="579" y="686"/>
                      <a:pt x="579" y="686"/>
                    </a:cubicBezTo>
                    <a:cubicBezTo>
                      <a:pt x="582" y="688"/>
                      <a:pt x="587" y="690"/>
                      <a:pt x="592" y="692"/>
                    </a:cubicBezTo>
                    <a:cubicBezTo>
                      <a:pt x="611" y="698"/>
                      <a:pt x="626" y="703"/>
                      <a:pt x="647" y="708"/>
                    </a:cubicBezTo>
                    <a:cubicBezTo>
                      <a:pt x="639" y="715"/>
                      <a:pt x="639" y="715"/>
                      <a:pt x="639" y="715"/>
                    </a:cubicBezTo>
                    <a:cubicBezTo>
                      <a:pt x="636" y="717"/>
                      <a:pt x="639" y="720"/>
                      <a:pt x="644" y="721"/>
                    </a:cubicBezTo>
                    <a:cubicBezTo>
                      <a:pt x="645" y="721"/>
                      <a:pt x="646" y="721"/>
                      <a:pt x="647" y="721"/>
                    </a:cubicBezTo>
                    <a:cubicBezTo>
                      <a:pt x="652" y="721"/>
                      <a:pt x="656" y="720"/>
                      <a:pt x="658" y="718"/>
                    </a:cubicBezTo>
                    <a:cubicBezTo>
                      <a:pt x="671" y="707"/>
                      <a:pt x="671" y="707"/>
                      <a:pt x="671" y="707"/>
                    </a:cubicBezTo>
                    <a:cubicBezTo>
                      <a:pt x="675" y="706"/>
                      <a:pt x="678" y="705"/>
                      <a:pt x="680" y="704"/>
                    </a:cubicBezTo>
                    <a:cubicBezTo>
                      <a:pt x="697" y="697"/>
                      <a:pt x="710" y="689"/>
                      <a:pt x="718" y="683"/>
                    </a:cubicBezTo>
                    <a:cubicBezTo>
                      <a:pt x="729" y="688"/>
                      <a:pt x="746" y="692"/>
                      <a:pt x="759" y="694"/>
                    </a:cubicBezTo>
                    <a:cubicBezTo>
                      <a:pt x="764" y="695"/>
                      <a:pt x="769" y="696"/>
                      <a:pt x="773" y="696"/>
                    </a:cubicBezTo>
                    <a:cubicBezTo>
                      <a:pt x="774" y="696"/>
                      <a:pt x="774" y="696"/>
                      <a:pt x="775" y="696"/>
                    </a:cubicBezTo>
                    <a:cubicBezTo>
                      <a:pt x="775" y="696"/>
                      <a:pt x="775" y="696"/>
                      <a:pt x="775" y="696"/>
                    </a:cubicBezTo>
                    <a:cubicBezTo>
                      <a:pt x="776" y="695"/>
                      <a:pt x="776" y="695"/>
                      <a:pt x="776" y="695"/>
                    </a:cubicBezTo>
                    <a:cubicBezTo>
                      <a:pt x="782" y="694"/>
                      <a:pt x="788" y="692"/>
                      <a:pt x="793" y="689"/>
                    </a:cubicBezTo>
                    <a:cubicBezTo>
                      <a:pt x="794" y="689"/>
                      <a:pt x="794" y="690"/>
                      <a:pt x="795" y="690"/>
                    </a:cubicBezTo>
                    <a:cubicBezTo>
                      <a:pt x="795" y="690"/>
                      <a:pt x="796" y="691"/>
                      <a:pt x="797" y="692"/>
                    </a:cubicBezTo>
                    <a:cubicBezTo>
                      <a:pt x="797" y="694"/>
                      <a:pt x="798" y="696"/>
                      <a:pt x="796" y="698"/>
                    </a:cubicBezTo>
                    <a:cubicBezTo>
                      <a:pt x="781" y="717"/>
                      <a:pt x="739" y="772"/>
                      <a:pt x="739" y="772"/>
                    </a:cubicBezTo>
                    <a:cubicBezTo>
                      <a:pt x="736" y="774"/>
                      <a:pt x="739" y="777"/>
                      <a:pt x="744" y="778"/>
                    </a:cubicBezTo>
                    <a:cubicBezTo>
                      <a:pt x="745" y="778"/>
                      <a:pt x="746" y="778"/>
                      <a:pt x="747" y="778"/>
                    </a:cubicBezTo>
                    <a:cubicBezTo>
                      <a:pt x="752" y="778"/>
                      <a:pt x="756" y="777"/>
                      <a:pt x="758" y="774"/>
                    </a:cubicBezTo>
                    <a:cubicBezTo>
                      <a:pt x="820" y="696"/>
                      <a:pt x="820" y="696"/>
                      <a:pt x="820" y="696"/>
                    </a:cubicBezTo>
                    <a:cubicBezTo>
                      <a:pt x="820" y="696"/>
                      <a:pt x="863" y="656"/>
                      <a:pt x="868" y="656"/>
                    </a:cubicBezTo>
                    <a:cubicBezTo>
                      <a:pt x="868" y="656"/>
                      <a:pt x="868" y="656"/>
                      <a:pt x="868" y="656"/>
                    </a:cubicBezTo>
                    <a:cubicBezTo>
                      <a:pt x="868" y="656"/>
                      <a:pt x="869" y="656"/>
                      <a:pt x="870" y="656"/>
                    </a:cubicBezTo>
                    <a:cubicBezTo>
                      <a:pt x="872" y="656"/>
                      <a:pt x="874" y="657"/>
                      <a:pt x="875" y="657"/>
                    </a:cubicBezTo>
                    <a:cubicBezTo>
                      <a:pt x="877" y="657"/>
                      <a:pt x="879" y="656"/>
                      <a:pt x="881" y="656"/>
                    </a:cubicBezTo>
                    <a:cubicBezTo>
                      <a:pt x="865" y="676"/>
                      <a:pt x="831" y="720"/>
                      <a:pt x="831" y="720"/>
                    </a:cubicBezTo>
                    <a:cubicBezTo>
                      <a:pt x="831" y="720"/>
                      <a:pt x="831" y="720"/>
                      <a:pt x="831" y="720"/>
                    </a:cubicBezTo>
                    <a:cubicBezTo>
                      <a:pt x="829" y="723"/>
                      <a:pt x="831" y="725"/>
                      <a:pt x="836" y="726"/>
                    </a:cubicBezTo>
                    <a:cubicBezTo>
                      <a:pt x="837" y="726"/>
                      <a:pt x="838" y="726"/>
                      <a:pt x="839" y="726"/>
                    </a:cubicBezTo>
                    <a:cubicBezTo>
                      <a:pt x="844" y="726"/>
                      <a:pt x="848" y="725"/>
                      <a:pt x="851" y="723"/>
                    </a:cubicBezTo>
                    <a:cubicBezTo>
                      <a:pt x="858" y="713"/>
                      <a:pt x="866" y="704"/>
                      <a:pt x="873" y="694"/>
                    </a:cubicBezTo>
                    <a:cubicBezTo>
                      <a:pt x="882" y="683"/>
                      <a:pt x="888" y="670"/>
                      <a:pt x="896" y="658"/>
                    </a:cubicBezTo>
                    <a:cubicBezTo>
                      <a:pt x="911" y="639"/>
                      <a:pt x="942" y="631"/>
                      <a:pt x="964" y="627"/>
                    </a:cubicBezTo>
                    <a:cubicBezTo>
                      <a:pt x="992" y="622"/>
                      <a:pt x="1010" y="602"/>
                      <a:pt x="1033" y="588"/>
                    </a:cubicBezTo>
                    <a:cubicBezTo>
                      <a:pt x="1052" y="576"/>
                      <a:pt x="1070" y="567"/>
                      <a:pt x="1086" y="553"/>
                    </a:cubicBezTo>
                    <a:cubicBezTo>
                      <a:pt x="1091" y="554"/>
                      <a:pt x="1097" y="555"/>
                      <a:pt x="1102" y="556"/>
                    </a:cubicBezTo>
                    <a:cubicBezTo>
                      <a:pt x="1107" y="557"/>
                      <a:pt x="1112" y="557"/>
                      <a:pt x="1116" y="557"/>
                    </a:cubicBezTo>
                    <a:cubicBezTo>
                      <a:pt x="1116" y="557"/>
                      <a:pt x="1117" y="557"/>
                      <a:pt x="1117" y="557"/>
                    </a:cubicBezTo>
                    <a:cubicBezTo>
                      <a:pt x="1118" y="557"/>
                      <a:pt x="1118" y="557"/>
                      <a:pt x="1118" y="557"/>
                    </a:cubicBezTo>
                    <a:cubicBezTo>
                      <a:pt x="1119" y="557"/>
                      <a:pt x="1119" y="557"/>
                      <a:pt x="1119" y="557"/>
                    </a:cubicBezTo>
                    <a:cubicBezTo>
                      <a:pt x="1125" y="555"/>
                      <a:pt x="1130" y="554"/>
                      <a:pt x="1136" y="550"/>
                    </a:cubicBezTo>
                    <a:cubicBezTo>
                      <a:pt x="1137" y="551"/>
                      <a:pt x="1137" y="551"/>
                      <a:pt x="1138" y="551"/>
                    </a:cubicBezTo>
                    <a:cubicBezTo>
                      <a:pt x="1138" y="551"/>
                      <a:pt x="1139" y="552"/>
                      <a:pt x="1139" y="554"/>
                    </a:cubicBezTo>
                    <a:cubicBezTo>
                      <a:pt x="1140" y="555"/>
                      <a:pt x="1140" y="557"/>
                      <a:pt x="1138" y="560"/>
                    </a:cubicBezTo>
                    <a:cubicBezTo>
                      <a:pt x="1124" y="578"/>
                      <a:pt x="1082" y="633"/>
                      <a:pt x="1082" y="633"/>
                    </a:cubicBezTo>
                    <a:cubicBezTo>
                      <a:pt x="1079" y="636"/>
                      <a:pt x="1082" y="638"/>
                      <a:pt x="1087" y="639"/>
                    </a:cubicBezTo>
                    <a:cubicBezTo>
                      <a:pt x="1088" y="639"/>
                      <a:pt x="1089" y="639"/>
                      <a:pt x="1090" y="639"/>
                    </a:cubicBezTo>
                    <a:cubicBezTo>
                      <a:pt x="1095" y="639"/>
                      <a:pt x="1099" y="638"/>
                      <a:pt x="1101" y="636"/>
                    </a:cubicBezTo>
                    <a:cubicBezTo>
                      <a:pt x="1163" y="557"/>
                      <a:pt x="1163" y="557"/>
                      <a:pt x="1163" y="557"/>
                    </a:cubicBezTo>
                    <a:cubicBezTo>
                      <a:pt x="1163" y="557"/>
                      <a:pt x="1205" y="517"/>
                      <a:pt x="1210" y="517"/>
                    </a:cubicBezTo>
                    <a:cubicBezTo>
                      <a:pt x="1211" y="517"/>
                      <a:pt x="1211" y="517"/>
                      <a:pt x="1211" y="517"/>
                    </a:cubicBezTo>
                    <a:cubicBezTo>
                      <a:pt x="1211" y="517"/>
                      <a:pt x="1212" y="517"/>
                      <a:pt x="1213" y="518"/>
                    </a:cubicBezTo>
                    <a:cubicBezTo>
                      <a:pt x="1215" y="518"/>
                      <a:pt x="1216" y="518"/>
                      <a:pt x="1218" y="518"/>
                    </a:cubicBezTo>
                    <a:cubicBezTo>
                      <a:pt x="1220" y="518"/>
                      <a:pt x="1222" y="518"/>
                      <a:pt x="1223" y="518"/>
                    </a:cubicBezTo>
                    <a:cubicBezTo>
                      <a:pt x="1208" y="538"/>
                      <a:pt x="1174" y="582"/>
                      <a:pt x="1174" y="582"/>
                    </a:cubicBezTo>
                    <a:cubicBezTo>
                      <a:pt x="1174" y="582"/>
                      <a:pt x="1174" y="582"/>
                      <a:pt x="1174" y="582"/>
                    </a:cubicBezTo>
                    <a:cubicBezTo>
                      <a:pt x="1171" y="584"/>
                      <a:pt x="1174" y="587"/>
                      <a:pt x="1179" y="588"/>
                    </a:cubicBezTo>
                    <a:cubicBezTo>
                      <a:pt x="1180" y="588"/>
                      <a:pt x="1181" y="588"/>
                      <a:pt x="1182" y="588"/>
                    </a:cubicBezTo>
                    <a:cubicBezTo>
                      <a:pt x="1187" y="588"/>
                      <a:pt x="1191" y="587"/>
                      <a:pt x="1193" y="584"/>
                    </a:cubicBezTo>
                    <a:cubicBezTo>
                      <a:pt x="1201" y="575"/>
                      <a:pt x="1208" y="565"/>
                      <a:pt x="1216" y="556"/>
                    </a:cubicBezTo>
                    <a:cubicBezTo>
                      <a:pt x="1225" y="544"/>
                      <a:pt x="1230" y="531"/>
                      <a:pt x="1239" y="520"/>
                    </a:cubicBezTo>
                    <a:cubicBezTo>
                      <a:pt x="1254" y="501"/>
                      <a:pt x="1284" y="493"/>
                      <a:pt x="1307" y="489"/>
                    </a:cubicBezTo>
                    <a:cubicBezTo>
                      <a:pt x="1335" y="484"/>
                      <a:pt x="1352" y="464"/>
                      <a:pt x="1376" y="449"/>
                    </a:cubicBezTo>
                    <a:cubicBezTo>
                      <a:pt x="1399" y="435"/>
                      <a:pt x="1421" y="425"/>
                      <a:pt x="1438" y="404"/>
                    </a:cubicBezTo>
                    <a:cubicBezTo>
                      <a:pt x="1445" y="396"/>
                      <a:pt x="1450" y="390"/>
                      <a:pt x="1440" y="383"/>
                    </a:cubicBezTo>
                    <a:cubicBezTo>
                      <a:pt x="1443" y="381"/>
                      <a:pt x="1446" y="378"/>
                      <a:pt x="1450" y="376"/>
                    </a:cubicBezTo>
                    <a:cubicBezTo>
                      <a:pt x="1456" y="373"/>
                      <a:pt x="1452" y="365"/>
                      <a:pt x="1444" y="356"/>
                    </a:cubicBezTo>
                    <a:cubicBezTo>
                      <a:pt x="1448" y="353"/>
                      <a:pt x="1452" y="351"/>
                      <a:pt x="1455" y="348"/>
                    </a:cubicBezTo>
                    <a:cubicBezTo>
                      <a:pt x="1457" y="346"/>
                      <a:pt x="1458" y="344"/>
                      <a:pt x="1459" y="342"/>
                    </a:cubicBezTo>
                    <a:cubicBezTo>
                      <a:pt x="1462" y="332"/>
                      <a:pt x="1455" y="322"/>
                      <a:pt x="1439" y="317"/>
                    </a:cubicBezTo>
                    <a:cubicBezTo>
                      <a:pt x="1434" y="315"/>
                      <a:pt x="1430" y="314"/>
                      <a:pt x="1425" y="314"/>
                    </a:cubicBezTo>
                    <a:cubicBezTo>
                      <a:pt x="1421" y="313"/>
                      <a:pt x="1416" y="313"/>
                      <a:pt x="1412" y="313"/>
                    </a:cubicBezTo>
                    <a:cubicBezTo>
                      <a:pt x="1406" y="313"/>
                      <a:pt x="1401" y="313"/>
                      <a:pt x="1396" y="314"/>
                    </a:cubicBezTo>
                    <a:cubicBezTo>
                      <a:pt x="1372" y="296"/>
                      <a:pt x="1350" y="281"/>
                      <a:pt x="1347" y="279"/>
                    </a:cubicBezTo>
                    <a:cubicBezTo>
                      <a:pt x="1327" y="267"/>
                      <a:pt x="1308" y="254"/>
                      <a:pt x="1289" y="242"/>
                    </a:cubicBezTo>
                    <a:cubicBezTo>
                      <a:pt x="1310" y="234"/>
                      <a:pt x="1339" y="220"/>
                      <a:pt x="1348" y="201"/>
                    </a:cubicBezTo>
                    <a:cubicBezTo>
                      <a:pt x="1354" y="188"/>
                      <a:pt x="1351" y="183"/>
                      <a:pt x="1343" y="183"/>
                    </a:cubicBezTo>
                    <a:cubicBezTo>
                      <a:pt x="1327" y="183"/>
                      <a:pt x="1294" y="200"/>
                      <a:pt x="1273" y="212"/>
                    </a:cubicBezTo>
                    <a:cubicBezTo>
                      <a:pt x="1273" y="206"/>
                      <a:pt x="1273" y="206"/>
                      <a:pt x="1273" y="206"/>
                    </a:cubicBezTo>
                    <a:cubicBezTo>
                      <a:pt x="1273" y="206"/>
                      <a:pt x="1273" y="206"/>
                      <a:pt x="1273" y="206"/>
                    </a:cubicBezTo>
                    <a:cubicBezTo>
                      <a:pt x="1273" y="205"/>
                      <a:pt x="1273" y="205"/>
                      <a:pt x="1273" y="205"/>
                    </a:cubicBezTo>
                    <a:cubicBezTo>
                      <a:pt x="1273" y="204"/>
                      <a:pt x="1273" y="204"/>
                      <a:pt x="1273" y="204"/>
                    </a:cubicBezTo>
                    <a:cubicBezTo>
                      <a:pt x="1273" y="204"/>
                      <a:pt x="1273" y="204"/>
                      <a:pt x="1273" y="204"/>
                    </a:cubicBezTo>
                    <a:cubicBezTo>
                      <a:pt x="1273" y="189"/>
                      <a:pt x="1267" y="173"/>
                      <a:pt x="1258" y="159"/>
                    </a:cubicBezTo>
                    <a:cubicBezTo>
                      <a:pt x="1276" y="147"/>
                      <a:pt x="1292" y="136"/>
                      <a:pt x="1306" y="129"/>
                    </a:cubicBezTo>
                    <a:cubicBezTo>
                      <a:pt x="1322" y="120"/>
                      <a:pt x="1342" y="112"/>
                      <a:pt x="1356" y="100"/>
                    </a:cubicBezTo>
                    <a:cubicBezTo>
                      <a:pt x="1369" y="88"/>
                      <a:pt x="1373" y="76"/>
                      <a:pt x="1368" y="61"/>
                    </a:cubicBezTo>
                    <a:cubicBezTo>
                      <a:pt x="1264" y="0"/>
                      <a:pt x="1264" y="0"/>
                      <a:pt x="1264" y="0"/>
                    </a:cubicBezTo>
                    <a:cubicBezTo>
                      <a:pt x="1262" y="0"/>
                      <a:pt x="1259" y="0"/>
                      <a:pt x="1257" y="0"/>
                    </a:cubicBezTo>
                  </a:path>
                </a:pathLst>
              </a:custGeom>
              <a:solidFill>
                <a:srgbClr val="939598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" name="Freeform 537"/>
              <p:cNvSpPr>
                <a:spLocks noEditPoints="1"/>
              </p:cNvSpPr>
              <p:nvPr/>
            </p:nvSpPr>
            <p:spPr bwMode="auto">
              <a:xfrm>
                <a:off x="1042" y="2020"/>
                <a:ext cx="395" cy="574"/>
              </a:xfrm>
              <a:custGeom>
                <a:avLst/>
                <a:gdLst>
                  <a:gd name="T0" fmla="*/ 137 w 345"/>
                  <a:gd name="T1" fmla="*/ 235 h 502"/>
                  <a:gd name="T2" fmla="*/ 123 w 345"/>
                  <a:gd name="T3" fmla="*/ 213 h 502"/>
                  <a:gd name="T4" fmla="*/ 160 w 345"/>
                  <a:gd name="T5" fmla="*/ 241 h 502"/>
                  <a:gd name="T6" fmla="*/ 11 w 345"/>
                  <a:gd name="T7" fmla="*/ 149 h 502"/>
                  <a:gd name="T8" fmla="*/ 10 w 345"/>
                  <a:gd name="T9" fmla="*/ 179 h 502"/>
                  <a:gd name="T10" fmla="*/ 2 w 345"/>
                  <a:gd name="T11" fmla="*/ 214 h 502"/>
                  <a:gd name="T12" fmla="*/ 27 w 345"/>
                  <a:gd name="T13" fmla="*/ 241 h 502"/>
                  <a:gd name="T14" fmla="*/ 28 w 345"/>
                  <a:gd name="T15" fmla="*/ 244 h 502"/>
                  <a:gd name="T16" fmla="*/ 32 w 345"/>
                  <a:gd name="T17" fmla="*/ 251 h 502"/>
                  <a:gd name="T18" fmla="*/ 32 w 345"/>
                  <a:gd name="T19" fmla="*/ 276 h 502"/>
                  <a:gd name="T20" fmla="*/ 37 w 345"/>
                  <a:gd name="T21" fmla="*/ 313 h 502"/>
                  <a:gd name="T22" fmla="*/ 37 w 345"/>
                  <a:gd name="T23" fmla="*/ 314 h 502"/>
                  <a:gd name="T24" fmla="*/ 38 w 345"/>
                  <a:gd name="T25" fmla="*/ 314 h 502"/>
                  <a:gd name="T26" fmla="*/ 40 w 345"/>
                  <a:gd name="T27" fmla="*/ 315 h 502"/>
                  <a:gd name="T28" fmla="*/ 35 w 345"/>
                  <a:gd name="T29" fmla="*/ 319 h 502"/>
                  <a:gd name="T30" fmla="*/ 15 w 345"/>
                  <a:gd name="T31" fmla="*/ 429 h 502"/>
                  <a:gd name="T32" fmla="*/ 29 w 345"/>
                  <a:gd name="T33" fmla="*/ 429 h 502"/>
                  <a:gd name="T34" fmla="*/ 97 w 345"/>
                  <a:gd name="T35" fmla="*/ 368 h 502"/>
                  <a:gd name="T36" fmla="*/ 99 w 345"/>
                  <a:gd name="T37" fmla="*/ 371 h 502"/>
                  <a:gd name="T38" fmla="*/ 110 w 345"/>
                  <a:gd name="T39" fmla="*/ 483 h 502"/>
                  <a:gd name="T40" fmla="*/ 124 w 345"/>
                  <a:gd name="T41" fmla="*/ 483 h 502"/>
                  <a:gd name="T42" fmla="*/ 188 w 345"/>
                  <a:gd name="T43" fmla="*/ 335 h 502"/>
                  <a:gd name="T44" fmla="*/ 203 w 345"/>
                  <a:gd name="T45" fmla="*/ 440 h 502"/>
                  <a:gd name="T46" fmla="*/ 202 w 345"/>
                  <a:gd name="T47" fmla="*/ 460 h 502"/>
                  <a:gd name="T48" fmla="*/ 208 w 345"/>
                  <a:gd name="T49" fmla="*/ 481 h 502"/>
                  <a:gd name="T50" fmla="*/ 215 w 345"/>
                  <a:gd name="T51" fmla="*/ 491 h 502"/>
                  <a:gd name="T52" fmla="*/ 218 w 345"/>
                  <a:gd name="T53" fmla="*/ 490 h 502"/>
                  <a:gd name="T54" fmla="*/ 218 w 345"/>
                  <a:gd name="T55" fmla="*/ 489 h 502"/>
                  <a:gd name="T56" fmla="*/ 230 w 345"/>
                  <a:gd name="T57" fmla="*/ 494 h 502"/>
                  <a:gd name="T58" fmla="*/ 259 w 345"/>
                  <a:gd name="T59" fmla="*/ 502 h 502"/>
                  <a:gd name="T60" fmla="*/ 256 w 345"/>
                  <a:gd name="T61" fmla="*/ 483 h 502"/>
                  <a:gd name="T62" fmla="*/ 235 w 345"/>
                  <a:gd name="T63" fmla="*/ 427 h 502"/>
                  <a:gd name="T64" fmla="*/ 244 w 345"/>
                  <a:gd name="T65" fmla="*/ 345 h 502"/>
                  <a:gd name="T66" fmla="*/ 243 w 345"/>
                  <a:gd name="T67" fmla="*/ 330 h 502"/>
                  <a:gd name="T68" fmla="*/ 279 w 345"/>
                  <a:gd name="T69" fmla="*/ 371 h 502"/>
                  <a:gd name="T70" fmla="*/ 295 w 345"/>
                  <a:gd name="T71" fmla="*/ 377 h 502"/>
                  <a:gd name="T72" fmla="*/ 311 w 345"/>
                  <a:gd name="T73" fmla="*/ 387 h 502"/>
                  <a:gd name="T74" fmla="*/ 322 w 345"/>
                  <a:gd name="T75" fmla="*/ 386 h 502"/>
                  <a:gd name="T76" fmla="*/ 340 w 345"/>
                  <a:gd name="T77" fmla="*/ 376 h 502"/>
                  <a:gd name="T78" fmla="*/ 334 w 345"/>
                  <a:gd name="T79" fmla="*/ 359 h 502"/>
                  <a:gd name="T80" fmla="*/ 262 w 345"/>
                  <a:gd name="T81" fmla="*/ 305 h 502"/>
                  <a:gd name="T82" fmla="*/ 220 w 345"/>
                  <a:gd name="T83" fmla="*/ 247 h 502"/>
                  <a:gd name="T84" fmla="*/ 244 w 345"/>
                  <a:gd name="T85" fmla="*/ 232 h 502"/>
                  <a:gd name="T86" fmla="*/ 238 w 345"/>
                  <a:gd name="T87" fmla="*/ 222 h 502"/>
                  <a:gd name="T88" fmla="*/ 215 w 345"/>
                  <a:gd name="T89" fmla="*/ 234 h 502"/>
                  <a:gd name="T90" fmla="*/ 203 w 345"/>
                  <a:gd name="T91" fmla="*/ 222 h 502"/>
                  <a:gd name="T92" fmla="*/ 198 w 345"/>
                  <a:gd name="T93" fmla="*/ 202 h 502"/>
                  <a:gd name="T94" fmla="*/ 197 w 345"/>
                  <a:gd name="T95" fmla="*/ 202 h 502"/>
                  <a:gd name="T96" fmla="*/ 192 w 345"/>
                  <a:gd name="T97" fmla="*/ 208 h 502"/>
                  <a:gd name="T98" fmla="*/ 187 w 345"/>
                  <a:gd name="T99" fmla="*/ 217 h 502"/>
                  <a:gd name="T100" fmla="*/ 187 w 345"/>
                  <a:gd name="T101" fmla="*/ 217 h 502"/>
                  <a:gd name="T102" fmla="*/ 136 w 345"/>
                  <a:gd name="T103" fmla="*/ 177 h 502"/>
                  <a:gd name="T104" fmla="*/ 133 w 345"/>
                  <a:gd name="T105" fmla="*/ 158 h 502"/>
                  <a:gd name="T106" fmla="*/ 121 w 345"/>
                  <a:gd name="T107" fmla="*/ 123 h 502"/>
                  <a:gd name="T108" fmla="*/ 94 w 345"/>
                  <a:gd name="T109" fmla="*/ 90 h 502"/>
                  <a:gd name="T110" fmla="*/ 114 w 345"/>
                  <a:gd name="T111" fmla="*/ 57 h 502"/>
                  <a:gd name="T112" fmla="*/ 72 w 345"/>
                  <a:gd name="T113" fmla="*/ 0 h 502"/>
                  <a:gd name="T114" fmla="*/ 36 w 345"/>
                  <a:gd name="T115" fmla="*/ 34 h 502"/>
                  <a:gd name="T116" fmla="*/ 51 w 345"/>
                  <a:gd name="T117" fmla="*/ 87 h 502"/>
                  <a:gd name="T118" fmla="*/ 50 w 345"/>
                  <a:gd name="T119" fmla="*/ 90 h 502"/>
                  <a:gd name="T120" fmla="*/ 43 w 345"/>
                  <a:gd name="T121" fmla="*/ 102 h 502"/>
                  <a:gd name="T122" fmla="*/ 11 w 345"/>
                  <a:gd name="T123" fmla="*/ 14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5" h="502">
                    <a:moveTo>
                      <a:pt x="146" y="246"/>
                    </a:moveTo>
                    <a:cubicBezTo>
                      <a:pt x="144" y="244"/>
                      <a:pt x="141" y="240"/>
                      <a:pt x="137" y="235"/>
                    </a:cubicBezTo>
                    <a:cubicBezTo>
                      <a:pt x="133" y="230"/>
                      <a:pt x="127" y="224"/>
                      <a:pt x="123" y="219"/>
                    </a:cubicBezTo>
                    <a:cubicBezTo>
                      <a:pt x="123" y="217"/>
                      <a:pt x="123" y="215"/>
                      <a:pt x="123" y="213"/>
                    </a:cubicBezTo>
                    <a:cubicBezTo>
                      <a:pt x="126" y="216"/>
                      <a:pt x="130" y="220"/>
                      <a:pt x="133" y="222"/>
                    </a:cubicBezTo>
                    <a:cubicBezTo>
                      <a:pt x="142" y="230"/>
                      <a:pt x="150" y="236"/>
                      <a:pt x="160" y="241"/>
                    </a:cubicBezTo>
                    <a:cubicBezTo>
                      <a:pt x="156" y="242"/>
                      <a:pt x="151" y="244"/>
                      <a:pt x="146" y="246"/>
                    </a:cubicBezTo>
                    <a:close/>
                    <a:moveTo>
                      <a:pt x="11" y="149"/>
                    </a:moveTo>
                    <a:cubicBezTo>
                      <a:pt x="9" y="152"/>
                      <a:pt x="9" y="161"/>
                      <a:pt x="9" y="166"/>
                    </a:cubicBezTo>
                    <a:cubicBezTo>
                      <a:pt x="9" y="171"/>
                      <a:pt x="9" y="175"/>
                      <a:pt x="10" y="179"/>
                    </a:cubicBezTo>
                    <a:cubicBezTo>
                      <a:pt x="3" y="186"/>
                      <a:pt x="0" y="194"/>
                      <a:pt x="0" y="203"/>
                    </a:cubicBezTo>
                    <a:cubicBezTo>
                      <a:pt x="0" y="206"/>
                      <a:pt x="1" y="210"/>
                      <a:pt x="2" y="214"/>
                    </a:cubicBezTo>
                    <a:cubicBezTo>
                      <a:pt x="5" y="224"/>
                      <a:pt x="10" y="241"/>
                      <a:pt x="25" y="241"/>
                    </a:cubicBezTo>
                    <a:cubicBezTo>
                      <a:pt x="26" y="241"/>
                      <a:pt x="26" y="241"/>
                      <a:pt x="27" y="241"/>
                    </a:cubicBezTo>
                    <a:cubicBezTo>
                      <a:pt x="27" y="241"/>
                      <a:pt x="27" y="241"/>
                      <a:pt x="27" y="241"/>
                    </a:cubicBezTo>
                    <a:cubicBezTo>
                      <a:pt x="27" y="242"/>
                      <a:pt x="28" y="243"/>
                      <a:pt x="28" y="244"/>
                    </a:cubicBezTo>
                    <a:cubicBezTo>
                      <a:pt x="28" y="244"/>
                      <a:pt x="28" y="244"/>
                      <a:pt x="28" y="244"/>
                    </a:cubicBezTo>
                    <a:cubicBezTo>
                      <a:pt x="29" y="246"/>
                      <a:pt x="30" y="248"/>
                      <a:pt x="32" y="251"/>
                    </a:cubicBezTo>
                    <a:cubicBezTo>
                      <a:pt x="33" y="253"/>
                      <a:pt x="33" y="255"/>
                      <a:pt x="33" y="257"/>
                    </a:cubicBezTo>
                    <a:cubicBezTo>
                      <a:pt x="33" y="263"/>
                      <a:pt x="32" y="270"/>
                      <a:pt x="32" y="276"/>
                    </a:cubicBezTo>
                    <a:cubicBezTo>
                      <a:pt x="32" y="277"/>
                      <a:pt x="32" y="279"/>
                      <a:pt x="32" y="281"/>
                    </a:cubicBezTo>
                    <a:cubicBezTo>
                      <a:pt x="33" y="292"/>
                      <a:pt x="33" y="304"/>
                      <a:pt x="37" y="313"/>
                    </a:cubicBezTo>
                    <a:cubicBezTo>
                      <a:pt x="37" y="313"/>
                      <a:pt x="37" y="313"/>
                      <a:pt x="37" y="313"/>
                    </a:cubicBezTo>
                    <a:cubicBezTo>
                      <a:pt x="37" y="314"/>
                      <a:pt x="37" y="314"/>
                      <a:pt x="37" y="314"/>
                    </a:cubicBezTo>
                    <a:cubicBezTo>
                      <a:pt x="38" y="314"/>
                      <a:pt x="38" y="314"/>
                      <a:pt x="38" y="314"/>
                    </a:cubicBezTo>
                    <a:cubicBezTo>
                      <a:pt x="38" y="314"/>
                      <a:pt x="38" y="314"/>
                      <a:pt x="38" y="314"/>
                    </a:cubicBezTo>
                    <a:cubicBezTo>
                      <a:pt x="39" y="315"/>
                      <a:pt x="39" y="315"/>
                      <a:pt x="40" y="315"/>
                    </a:cubicBezTo>
                    <a:cubicBezTo>
                      <a:pt x="40" y="315"/>
                      <a:pt x="40" y="315"/>
                      <a:pt x="40" y="315"/>
                    </a:cubicBezTo>
                    <a:cubicBezTo>
                      <a:pt x="38" y="316"/>
                      <a:pt x="36" y="318"/>
                      <a:pt x="35" y="319"/>
                    </a:cubicBezTo>
                    <a:cubicBezTo>
                      <a:pt x="35" y="319"/>
                      <a:pt x="35" y="319"/>
                      <a:pt x="35" y="319"/>
                    </a:cubicBezTo>
                    <a:cubicBezTo>
                      <a:pt x="30" y="319"/>
                      <a:pt x="26" y="323"/>
                      <a:pt x="26" y="331"/>
                    </a:cubicBezTo>
                    <a:cubicBezTo>
                      <a:pt x="15" y="429"/>
                      <a:pt x="15" y="429"/>
                      <a:pt x="15" y="429"/>
                    </a:cubicBezTo>
                    <a:cubicBezTo>
                      <a:pt x="15" y="433"/>
                      <a:pt x="19" y="436"/>
                      <a:pt x="22" y="436"/>
                    </a:cubicBezTo>
                    <a:cubicBezTo>
                      <a:pt x="26" y="436"/>
                      <a:pt x="29" y="433"/>
                      <a:pt x="29" y="429"/>
                    </a:cubicBezTo>
                    <a:cubicBezTo>
                      <a:pt x="40" y="335"/>
                      <a:pt x="40" y="335"/>
                      <a:pt x="40" y="335"/>
                    </a:cubicBezTo>
                    <a:cubicBezTo>
                      <a:pt x="50" y="341"/>
                      <a:pt x="92" y="365"/>
                      <a:pt x="97" y="368"/>
                    </a:cubicBezTo>
                    <a:cubicBezTo>
                      <a:pt x="97" y="368"/>
                      <a:pt x="98" y="369"/>
                      <a:pt x="99" y="371"/>
                    </a:cubicBezTo>
                    <a:cubicBezTo>
                      <a:pt x="99" y="371"/>
                      <a:pt x="99" y="371"/>
                      <a:pt x="99" y="371"/>
                    </a:cubicBezTo>
                    <a:cubicBezTo>
                      <a:pt x="101" y="373"/>
                      <a:pt x="102" y="375"/>
                      <a:pt x="102" y="379"/>
                    </a:cubicBezTo>
                    <a:cubicBezTo>
                      <a:pt x="104" y="405"/>
                      <a:pt x="110" y="483"/>
                      <a:pt x="110" y="483"/>
                    </a:cubicBezTo>
                    <a:cubicBezTo>
                      <a:pt x="110" y="487"/>
                      <a:pt x="113" y="490"/>
                      <a:pt x="117" y="490"/>
                    </a:cubicBezTo>
                    <a:cubicBezTo>
                      <a:pt x="121" y="490"/>
                      <a:pt x="124" y="487"/>
                      <a:pt x="124" y="483"/>
                    </a:cubicBezTo>
                    <a:cubicBezTo>
                      <a:pt x="116" y="377"/>
                      <a:pt x="116" y="377"/>
                      <a:pt x="116" y="377"/>
                    </a:cubicBezTo>
                    <a:cubicBezTo>
                      <a:pt x="188" y="335"/>
                      <a:pt x="188" y="335"/>
                      <a:pt x="188" y="335"/>
                    </a:cubicBezTo>
                    <a:cubicBezTo>
                      <a:pt x="190" y="364"/>
                      <a:pt x="196" y="434"/>
                      <a:pt x="196" y="434"/>
                    </a:cubicBezTo>
                    <a:cubicBezTo>
                      <a:pt x="196" y="437"/>
                      <a:pt x="199" y="440"/>
                      <a:pt x="203" y="440"/>
                    </a:cubicBezTo>
                    <a:cubicBezTo>
                      <a:pt x="203" y="440"/>
                      <a:pt x="204" y="440"/>
                      <a:pt x="204" y="440"/>
                    </a:cubicBezTo>
                    <a:cubicBezTo>
                      <a:pt x="204" y="446"/>
                      <a:pt x="202" y="453"/>
                      <a:pt x="202" y="460"/>
                    </a:cubicBezTo>
                    <a:cubicBezTo>
                      <a:pt x="202" y="463"/>
                      <a:pt x="202" y="466"/>
                      <a:pt x="203" y="469"/>
                    </a:cubicBezTo>
                    <a:cubicBezTo>
                      <a:pt x="204" y="473"/>
                      <a:pt x="207" y="477"/>
                      <a:pt x="208" y="481"/>
                    </a:cubicBezTo>
                    <a:cubicBezTo>
                      <a:pt x="209" y="483"/>
                      <a:pt x="209" y="485"/>
                      <a:pt x="209" y="487"/>
                    </a:cubicBezTo>
                    <a:cubicBezTo>
                      <a:pt x="210" y="489"/>
                      <a:pt x="212" y="490"/>
                      <a:pt x="215" y="491"/>
                    </a:cubicBezTo>
                    <a:cubicBezTo>
                      <a:pt x="216" y="492"/>
                      <a:pt x="216" y="492"/>
                      <a:pt x="216" y="492"/>
                    </a:cubicBezTo>
                    <a:cubicBezTo>
                      <a:pt x="217" y="492"/>
                      <a:pt x="217" y="491"/>
                      <a:pt x="218" y="490"/>
                    </a:cubicBezTo>
                    <a:cubicBezTo>
                      <a:pt x="218" y="490"/>
                      <a:pt x="218" y="490"/>
                      <a:pt x="218" y="490"/>
                    </a:cubicBezTo>
                    <a:cubicBezTo>
                      <a:pt x="218" y="489"/>
                      <a:pt x="218" y="489"/>
                      <a:pt x="218" y="489"/>
                    </a:cubicBezTo>
                    <a:cubicBezTo>
                      <a:pt x="217" y="485"/>
                      <a:pt x="217" y="480"/>
                      <a:pt x="217" y="475"/>
                    </a:cubicBezTo>
                    <a:cubicBezTo>
                      <a:pt x="223" y="480"/>
                      <a:pt x="227" y="489"/>
                      <a:pt x="230" y="494"/>
                    </a:cubicBezTo>
                    <a:cubicBezTo>
                      <a:pt x="234" y="501"/>
                      <a:pt x="243" y="502"/>
                      <a:pt x="251" y="502"/>
                    </a:cubicBezTo>
                    <a:cubicBezTo>
                      <a:pt x="253" y="502"/>
                      <a:pt x="256" y="502"/>
                      <a:pt x="259" y="502"/>
                    </a:cubicBezTo>
                    <a:cubicBezTo>
                      <a:pt x="262" y="501"/>
                      <a:pt x="264" y="499"/>
                      <a:pt x="264" y="496"/>
                    </a:cubicBezTo>
                    <a:cubicBezTo>
                      <a:pt x="264" y="491"/>
                      <a:pt x="258" y="485"/>
                      <a:pt x="256" y="483"/>
                    </a:cubicBezTo>
                    <a:cubicBezTo>
                      <a:pt x="243" y="468"/>
                      <a:pt x="235" y="451"/>
                      <a:pt x="235" y="431"/>
                    </a:cubicBezTo>
                    <a:cubicBezTo>
                      <a:pt x="235" y="430"/>
                      <a:pt x="235" y="428"/>
                      <a:pt x="235" y="427"/>
                    </a:cubicBezTo>
                    <a:cubicBezTo>
                      <a:pt x="236" y="402"/>
                      <a:pt x="243" y="370"/>
                      <a:pt x="244" y="345"/>
                    </a:cubicBezTo>
                    <a:cubicBezTo>
                      <a:pt x="244" y="345"/>
                      <a:pt x="244" y="345"/>
                      <a:pt x="244" y="345"/>
                    </a:cubicBezTo>
                    <a:cubicBezTo>
                      <a:pt x="244" y="344"/>
                      <a:pt x="244" y="344"/>
                      <a:pt x="244" y="344"/>
                    </a:cubicBezTo>
                    <a:cubicBezTo>
                      <a:pt x="244" y="339"/>
                      <a:pt x="244" y="335"/>
                      <a:pt x="243" y="330"/>
                    </a:cubicBezTo>
                    <a:cubicBezTo>
                      <a:pt x="249" y="336"/>
                      <a:pt x="255" y="343"/>
                      <a:pt x="261" y="350"/>
                    </a:cubicBezTo>
                    <a:cubicBezTo>
                      <a:pt x="266" y="357"/>
                      <a:pt x="272" y="365"/>
                      <a:pt x="279" y="371"/>
                    </a:cubicBezTo>
                    <a:cubicBezTo>
                      <a:pt x="282" y="372"/>
                      <a:pt x="285" y="374"/>
                      <a:pt x="287" y="375"/>
                    </a:cubicBezTo>
                    <a:cubicBezTo>
                      <a:pt x="290" y="376"/>
                      <a:pt x="292" y="376"/>
                      <a:pt x="295" y="377"/>
                    </a:cubicBezTo>
                    <a:cubicBezTo>
                      <a:pt x="295" y="378"/>
                      <a:pt x="299" y="380"/>
                      <a:pt x="302" y="382"/>
                    </a:cubicBezTo>
                    <a:cubicBezTo>
                      <a:pt x="305" y="385"/>
                      <a:pt x="308" y="387"/>
                      <a:pt x="311" y="387"/>
                    </a:cubicBezTo>
                    <a:cubicBezTo>
                      <a:pt x="312" y="387"/>
                      <a:pt x="312" y="387"/>
                      <a:pt x="313" y="387"/>
                    </a:cubicBezTo>
                    <a:cubicBezTo>
                      <a:pt x="316" y="387"/>
                      <a:pt x="319" y="387"/>
                      <a:pt x="322" y="386"/>
                    </a:cubicBezTo>
                    <a:cubicBezTo>
                      <a:pt x="329" y="384"/>
                      <a:pt x="335" y="381"/>
                      <a:pt x="340" y="376"/>
                    </a:cubicBezTo>
                    <a:cubicBezTo>
                      <a:pt x="340" y="376"/>
                      <a:pt x="340" y="376"/>
                      <a:pt x="340" y="376"/>
                    </a:cubicBezTo>
                    <a:cubicBezTo>
                      <a:pt x="343" y="373"/>
                      <a:pt x="345" y="370"/>
                      <a:pt x="345" y="368"/>
                    </a:cubicBezTo>
                    <a:cubicBezTo>
                      <a:pt x="344" y="363"/>
                      <a:pt x="339" y="361"/>
                      <a:pt x="334" y="359"/>
                    </a:cubicBezTo>
                    <a:cubicBezTo>
                      <a:pt x="329" y="357"/>
                      <a:pt x="324" y="356"/>
                      <a:pt x="321" y="355"/>
                    </a:cubicBezTo>
                    <a:cubicBezTo>
                      <a:pt x="294" y="344"/>
                      <a:pt x="277" y="329"/>
                      <a:pt x="262" y="305"/>
                    </a:cubicBezTo>
                    <a:cubicBezTo>
                      <a:pt x="259" y="300"/>
                      <a:pt x="246" y="279"/>
                      <a:pt x="243" y="275"/>
                    </a:cubicBezTo>
                    <a:cubicBezTo>
                      <a:pt x="237" y="266"/>
                      <a:pt x="230" y="255"/>
                      <a:pt x="220" y="247"/>
                    </a:cubicBezTo>
                    <a:cubicBezTo>
                      <a:pt x="243" y="233"/>
                      <a:pt x="243" y="233"/>
                      <a:pt x="243" y="233"/>
                    </a:cubicBezTo>
                    <a:cubicBezTo>
                      <a:pt x="244" y="233"/>
                      <a:pt x="244" y="233"/>
                      <a:pt x="244" y="232"/>
                    </a:cubicBezTo>
                    <a:cubicBezTo>
                      <a:pt x="244" y="232"/>
                      <a:pt x="244" y="231"/>
                      <a:pt x="244" y="231"/>
                    </a:cubicBezTo>
                    <a:cubicBezTo>
                      <a:pt x="238" y="222"/>
                      <a:pt x="238" y="222"/>
                      <a:pt x="238" y="222"/>
                    </a:cubicBezTo>
                    <a:cubicBezTo>
                      <a:pt x="237" y="221"/>
                      <a:pt x="236" y="221"/>
                      <a:pt x="235" y="221"/>
                    </a:cubicBezTo>
                    <a:cubicBezTo>
                      <a:pt x="215" y="234"/>
                      <a:pt x="215" y="234"/>
                      <a:pt x="215" y="234"/>
                    </a:cubicBezTo>
                    <a:cubicBezTo>
                      <a:pt x="212" y="230"/>
                      <a:pt x="209" y="227"/>
                      <a:pt x="205" y="224"/>
                    </a:cubicBezTo>
                    <a:cubicBezTo>
                      <a:pt x="205" y="223"/>
                      <a:pt x="204" y="223"/>
                      <a:pt x="203" y="222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04"/>
                      <a:pt x="200" y="202"/>
                      <a:pt x="198" y="202"/>
                    </a:cubicBezTo>
                    <a:cubicBezTo>
                      <a:pt x="198" y="202"/>
                      <a:pt x="198" y="202"/>
                      <a:pt x="198" y="202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95" y="202"/>
                      <a:pt x="192" y="205"/>
                      <a:pt x="192" y="207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3" y="218"/>
                      <a:pt x="193" y="218"/>
                      <a:pt x="193" y="218"/>
                    </a:cubicBezTo>
                    <a:cubicBezTo>
                      <a:pt x="191" y="218"/>
                      <a:pt x="189" y="218"/>
                      <a:pt x="187" y="217"/>
                    </a:cubicBezTo>
                    <a:cubicBezTo>
                      <a:pt x="187" y="217"/>
                      <a:pt x="187" y="217"/>
                      <a:pt x="187" y="217"/>
                    </a:cubicBezTo>
                    <a:cubicBezTo>
                      <a:pt x="187" y="217"/>
                      <a:pt x="187" y="217"/>
                      <a:pt x="187" y="217"/>
                    </a:cubicBezTo>
                    <a:cubicBezTo>
                      <a:pt x="175" y="214"/>
                      <a:pt x="170" y="213"/>
                      <a:pt x="162" y="205"/>
                    </a:cubicBezTo>
                    <a:cubicBezTo>
                      <a:pt x="151" y="194"/>
                      <a:pt x="144" y="184"/>
                      <a:pt x="136" y="177"/>
                    </a:cubicBezTo>
                    <a:cubicBezTo>
                      <a:pt x="135" y="174"/>
                      <a:pt x="134" y="167"/>
                      <a:pt x="133" y="160"/>
                    </a:cubicBezTo>
                    <a:cubicBezTo>
                      <a:pt x="133" y="159"/>
                      <a:pt x="133" y="159"/>
                      <a:pt x="133" y="158"/>
                    </a:cubicBezTo>
                    <a:cubicBezTo>
                      <a:pt x="133" y="156"/>
                      <a:pt x="133" y="153"/>
                      <a:pt x="131" y="150"/>
                    </a:cubicBezTo>
                    <a:cubicBezTo>
                      <a:pt x="128" y="142"/>
                      <a:pt x="125" y="132"/>
                      <a:pt x="121" y="123"/>
                    </a:cubicBezTo>
                    <a:cubicBezTo>
                      <a:pt x="118" y="116"/>
                      <a:pt x="116" y="104"/>
                      <a:pt x="109" y="97"/>
                    </a:cubicBezTo>
                    <a:cubicBezTo>
                      <a:pt x="104" y="93"/>
                      <a:pt x="94" y="90"/>
                      <a:pt x="94" y="90"/>
                    </a:cubicBezTo>
                    <a:cubicBezTo>
                      <a:pt x="95" y="90"/>
                      <a:pt x="96" y="90"/>
                      <a:pt x="98" y="89"/>
                    </a:cubicBezTo>
                    <a:cubicBezTo>
                      <a:pt x="109" y="84"/>
                      <a:pt x="114" y="71"/>
                      <a:pt x="114" y="57"/>
                    </a:cubicBezTo>
                    <a:cubicBezTo>
                      <a:pt x="114" y="34"/>
                      <a:pt x="101" y="7"/>
                      <a:pt x="81" y="2"/>
                    </a:cubicBezTo>
                    <a:cubicBezTo>
                      <a:pt x="78" y="1"/>
                      <a:pt x="75" y="0"/>
                      <a:pt x="72" y="0"/>
                    </a:cubicBezTo>
                    <a:cubicBezTo>
                      <a:pt x="63" y="0"/>
                      <a:pt x="53" y="4"/>
                      <a:pt x="44" y="14"/>
                    </a:cubicBezTo>
                    <a:cubicBezTo>
                      <a:pt x="38" y="20"/>
                      <a:pt x="36" y="27"/>
                      <a:pt x="36" y="34"/>
                    </a:cubicBezTo>
                    <a:cubicBezTo>
                      <a:pt x="36" y="51"/>
                      <a:pt x="50" y="68"/>
                      <a:pt x="51" y="84"/>
                    </a:cubicBezTo>
                    <a:cubicBezTo>
                      <a:pt x="51" y="85"/>
                      <a:pt x="51" y="86"/>
                      <a:pt x="51" y="87"/>
                    </a:cubicBezTo>
                    <a:cubicBezTo>
                      <a:pt x="51" y="88"/>
                      <a:pt x="51" y="89"/>
                      <a:pt x="51" y="89"/>
                    </a:cubicBezTo>
                    <a:cubicBezTo>
                      <a:pt x="50" y="90"/>
                      <a:pt x="50" y="90"/>
                      <a:pt x="50" y="90"/>
                    </a:cubicBezTo>
                    <a:cubicBezTo>
                      <a:pt x="46" y="93"/>
                      <a:pt x="45" y="98"/>
                      <a:pt x="43" y="102"/>
                    </a:cubicBezTo>
                    <a:cubicBezTo>
                      <a:pt x="43" y="102"/>
                      <a:pt x="43" y="102"/>
                      <a:pt x="43" y="102"/>
                    </a:cubicBezTo>
                    <a:cubicBezTo>
                      <a:pt x="41" y="105"/>
                      <a:pt x="38" y="112"/>
                      <a:pt x="36" y="113"/>
                    </a:cubicBezTo>
                    <a:cubicBezTo>
                      <a:pt x="27" y="123"/>
                      <a:pt x="18" y="131"/>
                      <a:pt x="11" y="1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" name="Freeform 538"/>
              <p:cNvSpPr>
                <a:spLocks noEditPoints="1"/>
              </p:cNvSpPr>
              <p:nvPr/>
            </p:nvSpPr>
            <p:spPr bwMode="auto">
              <a:xfrm>
                <a:off x="1040" y="2018"/>
                <a:ext cx="399" cy="578"/>
              </a:xfrm>
              <a:custGeom>
                <a:avLst/>
                <a:gdLst>
                  <a:gd name="T0" fmla="*/ 134 w 349"/>
                  <a:gd name="T1" fmla="*/ 226 h 506"/>
                  <a:gd name="T2" fmla="*/ 163 w 349"/>
                  <a:gd name="T3" fmla="*/ 241 h 506"/>
                  <a:gd name="T4" fmla="*/ 147 w 349"/>
                  <a:gd name="T5" fmla="*/ 251 h 506"/>
                  <a:gd name="T6" fmla="*/ 0 w 349"/>
                  <a:gd name="T7" fmla="*/ 205 h 506"/>
                  <a:gd name="T8" fmla="*/ 29 w 349"/>
                  <a:gd name="T9" fmla="*/ 245 h 506"/>
                  <a:gd name="T10" fmla="*/ 32 w 349"/>
                  <a:gd name="T11" fmla="*/ 253 h 506"/>
                  <a:gd name="T12" fmla="*/ 39 w 349"/>
                  <a:gd name="T13" fmla="*/ 318 h 506"/>
                  <a:gd name="T14" fmla="*/ 37 w 349"/>
                  <a:gd name="T15" fmla="*/ 321 h 506"/>
                  <a:gd name="T16" fmla="*/ 18 w 349"/>
                  <a:gd name="T17" fmla="*/ 437 h 506"/>
                  <a:gd name="T18" fmla="*/ 100 w 349"/>
                  <a:gd name="T19" fmla="*/ 374 h 506"/>
                  <a:gd name="T20" fmla="*/ 110 w 349"/>
                  <a:gd name="T21" fmla="*/ 485 h 506"/>
                  <a:gd name="T22" fmla="*/ 205 w 349"/>
                  <a:gd name="T23" fmla="*/ 444 h 506"/>
                  <a:gd name="T24" fmla="*/ 210 w 349"/>
                  <a:gd name="T25" fmla="*/ 490 h 506"/>
                  <a:gd name="T26" fmla="*/ 222 w 349"/>
                  <a:gd name="T27" fmla="*/ 492 h 506"/>
                  <a:gd name="T28" fmla="*/ 240 w 349"/>
                  <a:gd name="T29" fmla="*/ 504 h 506"/>
                  <a:gd name="T30" fmla="*/ 259 w 349"/>
                  <a:gd name="T31" fmla="*/ 483 h 506"/>
                  <a:gd name="T32" fmla="*/ 248 w 349"/>
                  <a:gd name="T33" fmla="*/ 346 h 506"/>
                  <a:gd name="T34" fmla="*/ 296 w 349"/>
                  <a:gd name="T35" fmla="*/ 380 h 506"/>
                  <a:gd name="T36" fmla="*/ 313 w 349"/>
                  <a:gd name="T37" fmla="*/ 391 h 506"/>
                  <a:gd name="T38" fmla="*/ 349 w 349"/>
                  <a:gd name="T39" fmla="*/ 370 h 506"/>
                  <a:gd name="T40" fmla="*/ 256 w 349"/>
                  <a:gd name="T41" fmla="*/ 291 h 506"/>
                  <a:gd name="T42" fmla="*/ 241 w 349"/>
                  <a:gd name="T43" fmla="*/ 223 h 506"/>
                  <a:gd name="T44" fmla="*/ 207 w 349"/>
                  <a:gd name="T45" fmla="*/ 209 h 506"/>
                  <a:gd name="T46" fmla="*/ 190 w 349"/>
                  <a:gd name="T47" fmla="*/ 217 h 506"/>
                  <a:gd name="T48" fmla="*/ 138 w 349"/>
                  <a:gd name="T49" fmla="*/ 179 h 506"/>
                  <a:gd name="T50" fmla="*/ 120 w 349"/>
                  <a:gd name="T51" fmla="*/ 111 h 506"/>
                  <a:gd name="T52" fmla="*/ 118 w 349"/>
                  <a:gd name="T53" fmla="*/ 59 h 506"/>
                  <a:gd name="T54" fmla="*/ 36 w 349"/>
                  <a:gd name="T55" fmla="*/ 36 h 506"/>
                  <a:gd name="T56" fmla="*/ 51 w 349"/>
                  <a:gd name="T57" fmla="*/ 90 h 506"/>
                  <a:gd name="T58" fmla="*/ 37 w 349"/>
                  <a:gd name="T59" fmla="*/ 114 h 506"/>
                  <a:gd name="T60" fmla="*/ 47 w 349"/>
                  <a:gd name="T61" fmla="*/ 105 h 506"/>
                  <a:gd name="T62" fmla="*/ 55 w 349"/>
                  <a:gd name="T63" fmla="*/ 89 h 506"/>
                  <a:gd name="T64" fmla="*/ 74 w 349"/>
                  <a:gd name="T65" fmla="*/ 4 h 506"/>
                  <a:gd name="T66" fmla="*/ 96 w 349"/>
                  <a:gd name="T67" fmla="*/ 90 h 506"/>
                  <a:gd name="T68" fmla="*/ 133 w 349"/>
                  <a:gd name="T69" fmla="*/ 160 h 506"/>
                  <a:gd name="T70" fmla="*/ 189 w 349"/>
                  <a:gd name="T71" fmla="*/ 219 h 506"/>
                  <a:gd name="T72" fmla="*/ 194 w 349"/>
                  <a:gd name="T73" fmla="*/ 209 h 506"/>
                  <a:gd name="T74" fmla="*/ 206 w 349"/>
                  <a:gd name="T75" fmla="*/ 227 h 506"/>
                  <a:gd name="T76" fmla="*/ 238 w 349"/>
                  <a:gd name="T77" fmla="*/ 225 h 506"/>
                  <a:gd name="T78" fmla="*/ 244 w 349"/>
                  <a:gd name="T79" fmla="*/ 234 h 506"/>
                  <a:gd name="T80" fmla="*/ 221 w 349"/>
                  <a:gd name="T81" fmla="*/ 251 h 506"/>
                  <a:gd name="T82" fmla="*/ 342 w 349"/>
                  <a:gd name="T83" fmla="*/ 366 h 506"/>
                  <a:gd name="T84" fmla="*/ 315 w 349"/>
                  <a:gd name="T85" fmla="*/ 387 h 506"/>
                  <a:gd name="T86" fmla="*/ 297 w 349"/>
                  <a:gd name="T87" fmla="*/ 378 h 506"/>
                  <a:gd name="T88" fmla="*/ 246 w 349"/>
                  <a:gd name="T89" fmla="*/ 346 h 506"/>
                  <a:gd name="T90" fmla="*/ 256 w 349"/>
                  <a:gd name="T91" fmla="*/ 486 h 506"/>
                  <a:gd name="T92" fmla="*/ 234 w 349"/>
                  <a:gd name="T93" fmla="*/ 495 h 506"/>
                  <a:gd name="T94" fmla="*/ 218 w 349"/>
                  <a:gd name="T95" fmla="*/ 492 h 506"/>
                  <a:gd name="T96" fmla="*/ 217 w 349"/>
                  <a:gd name="T97" fmla="*/ 493 h 506"/>
                  <a:gd name="T98" fmla="*/ 206 w 349"/>
                  <a:gd name="T99" fmla="*/ 462 h 506"/>
                  <a:gd name="T100" fmla="*/ 116 w 349"/>
                  <a:gd name="T101" fmla="*/ 377 h 506"/>
                  <a:gd name="T102" fmla="*/ 104 w 349"/>
                  <a:gd name="T103" fmla="*/ 381 h 506"/>
                  <a:gd name="T104" fmla="*/ 40 w 349"/>
                  <a:gd name="T105" fmla="*/ 334 h 506"/>
                  <a:gd name="T106" fmla="*/ 37 w 349"/>
                  <a:gd name="T107" fmla="*/ 321 h 506"/>
                  <a:gd name="T108" fmla="*/ 41 w 349"/>
                  <a:gd name="T109" fmla="*/ 315 h 506"/>
                  <a:gd name="T110" fmla="*/ 36 w 349"/>
                  <a:gd name="T111" fmla="*/ 282 h 506"/>
                  <a:gd name="T112" fmla="*/ 32 w 349"/>
                  <a:gd name="T113" fmla="*/ 245 h 506"/>
                  <a:gd name="T114" fmla="*/ 6 w 349"/>
                  <a:gd name="T115" fmla="*/ 215 h 506"/>
                  <a:gd name="T116" fmla="*/ 15 w 349"/>
                  <a:gd name="T117" fmla="*/ 15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9" h="506">
                    <a:moveTo>
                      <a:pt x="148" y="248"/>
                    </a:moveTo>
                    <a:cubicBezTo>
                      <a:pt x="150" y="247"/>
                      <a:pt x="150" y="247"/>
                      <a:pt x="150" y="247"/>
                    </a:cubicBezTo>
                    <a:cubicBezTo>
                      <a:pt x="148" y="244"/>
                      <a:pt x="145" y="241"/>
                      <a:pt x="141" y="236"/>
                    </a:cubicBezTo>
                    <a:cubicBezTo>
                      <a:pt x="141" y="236"/>
                      <a:pt x="141" y="236"/>
                      <a:pt x="141" y="236"/>
                    </a:cubicBezTo>
                    <a:cubicBezTo>
                      <a:pt x="136" y="230"/>
                      <a:pt x="131" y="224"/>
                      <a:pt x="127" y="220"/>
                    </a:cubicBezTo>
                    <a:cubicBezTo>
                      <a:pt x="125" y="221"/>
                      <a:pt x="125" y="221"/>
                      <a:pt x="125" y="221"/>
                    </a:cubicBezTo>
                    <a:cubicBezTo>
                      <a:pt x="127" y="221"/>
                      <a:pt x="127" y="221"/>
                      <a:pt x="127" y="221"/>
                    </a:cubicBezTo>
                    <a:cubicBezTo>
                      <a:pt x="127" y="219"/>
                      <a:pt x="127" y="217"/>
                      <a:pt x="127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3" y="216"/>
                      <a:pt x="123" y="216"/>
                      <a:pt x="123" y="216"/>
                    </a:cubicBezTo>
                    <a:cubicBezTo>
                      <a:pt x="127" y="220"/>
                      <a:pt x="131" y="223"/>
                      <a:pt x="134" y="226"/>
                    </a:cubicBezTo>
                    <a:cubicBezTo>
                      <a:pt x="143" y="234"/>
                      <a:pt x="151" y="240"/>
                      <a:pt x="161" y="245"/>
                    </a:cubicBezTo>
                    <a:cubicBezTo>
                      <a:pt x="162" y="243"/>
                      <a:pt x="162" y="243"/>
                      <a:pt x="162" y="243"/>
                    </a:cubicBezTo>
                    <a:cubicBezTo>
                      <a:pt x="162" y="241"/>
                      <a:pt x="162" y="241"/>
                      <a:pt x="162" y="241"/>
                    </a:cubicBezTo>
                    <a:cubicBezTo>
                      <a:pt x="158" y="243"/>
                      <a:pt x="153" y="244"/>
                      <a:pt x="147" y="247"/>
                    </a:cubicBezTo>
                    <a:cubicBezTo>
                      <a:pt x="148" y="248"/>
                      <a:pt x="148" y="248"/>
                      <a:pt x="148" y="248"/>
                    </a:cubicBezTo>
                    <a:cubicBezTo>
                      <a:pt x="150" y="247"/>
                      <a:pt x="150" y="247"/>
                      <a:pt x="150" y="247"/>
                    </a:cubicBezTo>
                    <a:cubicBezTo>
                      <a:pt x="148" y="248"/>
                      <a:pt x="148" y="248"/>
                      <a:pt x="148" y="248"/>
                    </a:cubicBezTo>
                    <a:cubicBezTo>
                      <a:pt x="149" y="250"/>
                      <a:pt x="149" y="250"/>
                      <a:pt x="149" y="250"/>
                    </a:cubicBezTo>
                    <a:cubicBezTo>
                      <a:pt x="154" y="248"/>
                      <a:pt x="159" y="246"/>
                      <a:pt x="163" y="245"/>
                    </a:cubicBezTo>
                    <a:cubicBezTo>
                      <a:pt x="167" y="244"/>
                      <a:pt x="167" y="244"/>
                      <a:pt x="167" y="244"/>
                    </a:cubicBezTo>
                    <a:cubicBezTo>
                      <a:pt x="163" y="241"/>
                      <a:pt x="163" y="241"/>
                      <a:pt x="163" y="241"/>
                    </a:cubicBezTo>
                    <a:cubicBezTo>
                      <a:pt x="153" y="236"/>
                      <a:pt x="145" y="231"/>
                      <a:pt x="137" y="223"/>
                    </a:cubicBezTo>
                    <a:cubicBezTo>
                      <a:pt x="134" y="220"/>
                      <a:pt x="129" y="217"/>
                      <a:pt x="126" y="213"/>
                    </a:cubicBezTo>
                    <a:cubicBezTo>
                      <a:pt x="122" y="209"/>
                      <a:pt x="122" y="209"/>
                      <a:pt x="122" y="209"/>
                    </a:cubicBezTo>
                    <a:cubicBezTo>
                      <a:pt x="123" y="215"/>
                      <a:pt x="123" y="215"/>
                      <a:pt x="123" y="215"/>
                    </a:cubicBezTo>
                    <a:cubicBezTo>
                      <a:pt x="123" y="217"/>
                      <a:pt x="123" y="219"/>
                      <a:pt x="123" y="222"/>
                    </a:cubicBezTo>
                    <a:cubicBezTo>
                      <a:pt x="124" y="222"/>
                      <a:pt x="124" y="222"/>
                      <a:pt x="124" y="222"/>
                    </a:cubicBezTo>
                    <a:cubicBezTo>
                      <a:pt x="124" y="223"/>
                      <a:pt x="124" y="223"/>
                      <a:pt x="124" y="223"/>
                    </a:cubicBezTo>
                    <a:cubicBezTo>
                      <a:pt x="128" y="227"/>
                      <a:pt x="133" y="233"/>
                      <a:pt x="138" y="238"/>
                    </a:cubicBezTo>
                    <a:cubicBezTo>
                      <a:pt x="138" y="238"/>
                      <a:pt x="138" y="238"/>
                      <a:pt x="138" y="238"/>
                    </a:cubicBezTo>
                    <a:cubicBezTo>
                      <a:pt x="142" y="243"/>
                      <a:pt x="145" y="247"/>
                      <a:pt x="146" y="249"/>
                    </a:cubicBezTo>
                    <a:cubicBezTo>
                      <a:pt x="147" y="251"/>
                      <a:pt x="147" y="251"/>
                      <a:pt x="147" y="251"/>
                    </a:cubicBezTo>
                    <a:cubicBezTo>
                      <a:pt x="149" y="250"/>
                      <a:pt x="149" y="250"/>
                      <a:pt x="149" y="250"/>
                    </a:cubicBezTo>
                    <a:lnTo>
                      <a:pt x="148" y="248"/>
                    </a:lnTo>
                    <a:close/>
                    <a:moveTo>
                      <a:pt x="13" y="151"/>
                    </a:moveTo>
                    <a:cubicBezTo>
                      <a:pt x="11" y="150"/>
                      <a:pt x="11" y="150"/>
                      <a:pt x="11" y="150"/>
                    </a:cubicBezTo>
                    <a:cubicBezTo>
                      <a:pt x="10" y="152"/>
                      <a:pt x="10" y="155"/>
                      <a:pt x="9" y="159"/>
                    </a:cubicBezTo>
                    <a:cubicBezTo>
                      <a:pt x="9" y="162"/>
                      <a:pt x="9" y="165"/>
                      <a:pt x="9" y="168"/>
                    </a:cubicBezTo>
                    <a:cubicBezTo>
                      <a:pt x="9" y="173"/>
                      <a:pt x="9" y="177"/>
                      <a:pt x="10" y="182"/>
                    </a:cubicBezTo>
                    <a:cubicBezTo>
                      <a:pt x="12" y="181"/>
                      <a:pt x="12" y="181"/>
                      <a:pt x="12" y="181"/>
                    </a:cubicBezTo>
                    <a:cubicBezTo>
                      <a:pt x="10" y="180"/>
                      <a:pt x="10" y="180"/>
                      <a:pt x="10" y="180"/>
                    </a:cubicBezTo>
                    <a:cubicBezTo>
                      <a:pt x="3" y="187"/>
                      <a:pt x="0" y="196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9"/>
                      <a:pt x="1" y="213"/>
                      <a:pt x="2" y="217"/>
                    </a:cubicBezTo>
                    <a:cubicBezTo>
                      <a:pt x="2" y="217"/>
                      <a:pt x="2" y="217"/>
                      <a:pt x="2" y="217"/>
                    </a:cubicBezTo>
                    <a:cubicBezTo>
                      <a:pt x="3" y="221"/>
                      <a:pt x="6" y="228"/>
                      <a:pt x="9" y="234"/>
                    </a:cubicBezTo>
                    <a:cubicBezTo>
                      <a:pt x="11" y="237"/>
                      <a:pt x="14" y="240"/>
                      <a:pt x="17" y="242"/>
                    </a:cubicBezTo>
                    <a:cubicBezTo>
                      <a:pt x="20" y="244"/>
                      <a:pt x="23" y="245"/>
                      <a:pt x="27" y="245"/>
                    </a:cubicBezTo>
                    <a:cubicBezTo>
                      <a:pt x="27" y="245"/>
                      <a:pt x="27" y="245"/>
                      <a:pt x="27" y="245"/>
                    </a:cubicBezTo>
                    <a:cubicBezTo>
                      <a:pt x="28" y="245"/>
                      <a:pt x="28" y="245"/>
                      <a:pt x="29" y="245"/>
                    </a:cubicBezTo>
                    <a:cubicBezTo>
                      <a:pt x="29" y="245"/>
                      <a:pt x="29" y="245"/>
                      <a:pt x="29" y="245"/>
                    </a:cubicBezTo>
                    <a:cubicBezTo>
                      <a:pt x="29" y="245"/>
                      <a:pt x="29" y="245"/>
                      <a:pt x="29" y="245"/>
                    </a:cubicBezTo>
                    <a:cubicBezTo>
                      <a:pt x="29" y="243"/>
                      <a:pt x="29" y="243"/>
                      <a:pt x="29" y="243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7" y="245"/>
                      <a:pt x="28" y="246"/>
                      <a:pt x="28" y="246"/>
                    </a:cubicBezTo>
                    <a:cubicBezTo>
                      <a:pt x="30" y="246"/>
                      <a:pt x="30" y="246"/>
                      <a:pt x="30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8" y="246"/>
                      <a:pt x="28" y="246"/>
                      <a:pt x="28" y="246"/>
                    </a:cubicBezTo>
                    <a:cubicBezTo>
                      <a:pt x="29" y="249"/>
                      <a:pt x="31" y="251"/>
                      <a:pt x="33" y="254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2" y="253"/>
                      <a:pt x="32" y="253"/>
                      <a:pt x="32" y="253"/>
                    </a:cubicBezTo>
                    <a:cubicBezTo>
                      <a:pt x="33" y="255"/>
                      <a:pt x="33" y="257"/>
                      <a:pt x="33" y="259"/>
                    </a:cubicBezTo>
                    <a:cubicBezTo>
                      <a:pt x="33" y="265"/>
                      <a:pt x="32" y="271"/>
                      <a:pt x="32" y="278"/>
                    </a:cubicBezTo>
                    <a:cubicBezTo>
                      <a:pt x="32" y="279"/>
                      <a:pt x="32" y="281"/>
                      <a:pt x="32" y="283"/>
                    </a:cubicBezTo>
                    <a:cubicBezTo>
                      <a:pt x="33" y="294"/>
                      <a:pt x="33" y="306"/>
                      <a:pt x="37" y="316"/>
                    </a:cubicBezTo>
                    <a:cubicBezTo>
                      <a:pt x="37" y="316"/>
                      <a:pt x="37" y="316"/>
                      <a:pt x="37" y="316"/>
                    </a:cubicBezTo>
                    <a:cubicBezTo>
                      <a:pt x="37" y="317"/>
                      <a:pt x="37" y="317"/>
                      <a:pt x="37" y="317"/>
                    </a:cubicBezTo>
                    <a:cubicBezTo>
                      <a:pt x="37" y="317"/>
                      <a:pt x="37" y="317"/>
                      <a:pt x="37" y="317"/>
                    </a:cubicBezTo>
                    <a:cubicBezTo>
                      <a:pt x="38" y="317"/>
                      <a:pt x="38" y="317"/>
                      <a:pt x="38" y="317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40" y="319"/>
                      <a:pt x="41" y="319"/>
                      <a:pt x="41" y="319"/>
                    </a:cubicBezTo>
                    <a:cubicBezTo>
                      <a:pt x="42" y="317"/>
                      <a:pt x="42" y="317"/>
                      <a:pt x="42" y="317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38" y="317"/>
                      <a:pt x="37" y="318"/>
                      <a:pt x="35" y="320"/>
                    </a:cubicBezTo>
                    <a:cubicBezTo>
                      <a:pt x="37" y="321"/>
                      <a:pt x="37" y="321"/>
                      <a:pt x="37" y="321"/>
                    </a:cubicBezTo>
                    <a:cubicBezTo>
                      <a:pt x="37" y="319"/>
                      <a:pt x="37" y="319"/>
                      <a:pt x="37" y="319"/>
                    </a:cubicBezTo>
                    <a:cubicBezTo>
                      <a:pt x="37" y="319"/>
                      <a:pt x="37" y="319"/>
                      <a:pt x="37" y="319"/>
                    </a:cubicBezTo>
                    <a:cubicBezTo>
                      <a:pt x="36" y="319"/>
                      <a:pt x="36" y="319"/>
                      <a:pt x="36" y="319"/>
                    </a:cubicBezTo>
                    <a:cubicBezTo>
                      <a:pt x="36" y="319"/>
                      <a:pt x="36" y="319"/>
                      <a:pt x="36" y="319"/>
                    </a:cubicBezTo>
                    <a:cubicBezTo>
                      <a:pt x="34" y="319"/>
                      <a:pt x="31" y="320"/>
                      <a:pt x="29" y="323"/>
                    </a:cubicBezTo>
                    <a:cubicBezTo>
                      <a:pt x="27" y="325"/>
                      <a:pt x="26" y="329"/>
                      <a:pt x="26" y="333"/>
                    </a:cubicBezTo>
                    <a:cubicBezTo>
                      <a:pt x="28" y="333"/>
                      <a:pt x="28" y="333"/>
                      <a:pt x="28" y="333"/>
                    </a:cubicBezTo>
                    <a:cubicBezTo>
                      <a:pt x="26" y="333"/>
                      <a:pt x="26" y="333"/>
                      <a:pt x="26" y="333"/>
                    </a:cubicBezTo>
                    <a:cubicBezTo>
                      <a:pt x="15" y="431"/>
                      <a:pt x="15" y="431"/>
                      <a:pt x="15" y="431"/>
                    </a:cubicBezTo>
                    <a:cubicBezTo>
                      <a:pt x="15" y="431"/>
                      <a:pt x="15" y="431"/>
                      <a:pt x="15" y="431"/>
                    </a:cubicBezTo>
                    <a:cubicBezTo>
                      <a:pt x="15" y="433"/>
                      <a:pt x="16" y="436"/>
                      <a:pt x="18" y="437"/>
                    </a:cubicBezTo>
                    <a:cubicBezTo>
                      <a:pt x="20" y="439"/>
                      <a:pt x="22" y="440"/>
                      <a:pt x="24" y="440"/>
                    </a:cubicBezTo>
                    <a:cubicBezTo>
                      <a:pt x="29" y="440"/>
                      <a:pt x="33" y="436"/>
                      <a:pt x="33" y="431"/>
                    </a:cubicBezTo>
                    <a:cubicBezTo>
                      <a:pt x="31" y="431"/>
                      <a:pt x="31" y="431"/>
                      <a:pt x="31" y="431"/>
                    </a:cubicBezTo>
                    <a:cubicBezTo>
                      <a:pt x="33" y="431"/>
                      <a:pt x="33" y="431"/>
                      <a:pt x="33" y="431"/>
                    </a:cubicBezTo>
                    <a:cubicBezTo>
                      <a:pt x="44" y="337"/>
                      <a:pt x="44" y="337"/>
                      <a:pt x="44" y="337"/>
                    </a:cubicBezTo>
                    <a:cubicBezTo>
                      <a:pt x="42" y="337"/>
                      <a:pt x="42" y="337"/>
                      <a:pt x="42" y="337"/>
                    </a:cubicBezTo>
                    <a:cubicBezTo>
                      <a:pt x="41" y="339"/>
                      <a:pt x="41" y="339"/>
                      <a:pt x="41" y="339"/>
                    </a:cubicBezTo>
                    <a:cubicBezTo>
                      <a:pt x="51" y="345"/>
                      <a:pt x="93" y="369"/>
                      <a:pt x="98" y="372"/>
                    </a:cubicBezTo>
                    <a:cubicBezTo>
                      <a:pt x="99" y="370"/>
                      <a:pt x="99" y="370"/>
                      <a:pt x="99" y="370"/>
                    </a:cubicBezTo>
                    <a:cubicBezTo>
                      <a:pt x="97" y="371"/>
                      <a:pt x="97" y="371"/>
                      <a:pt x="97" y="371"/>
                    </a:cubicBezTo>
                    <a:cubicBezTo>
                      <a:pt x="98" y="372"/>
                      <a:pt x="99" y="373"/>
                      <a:pt x="100" y="374"/>
                    </a:cubicBezTo>
                    <a:cubicBezTo>
                      <a:pt x="101" y="373"/>
                      <a:pt x="101" y="373"/>
                      <a:pt x="101" y="373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1" y="373"/>
                      <a:pt x="101" y="373"/>
                      <a:pt x="101" y="373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1" y="376"/>
                      <a:pt x="102" y="378"/>
                      <a:pt x="102" y="381"/>
                    </a:cubicBezTo>
                    <a:cubicBezTo>
                      <a:pt x="102" y="381"/>
                      <a:pt x="102" y="381"/>
                      <a:pt x="102" y="381"/>
                    </a:cubicBezTo>
                    <a:cubicBezTo>
                      <a:pt x="102" y="381"/>
                      <a:pt x="102" y="381"/>
                      <a:pt x="102" y="381"/>
                    </a:cubicBezTo>
                    <a:cubicBezTo>
                      <a:pt x="104" y="408"/>
                      <a:pt x="110" y="485"/>
                      <a:pt x="110" y="485"/>
                    </a:cubicBezTo>
                    <a:cubicBezTo>
                      <a:pt x="112" y="485"/>
                      <a:pt x="112" y="485"/>
                      <a:pt x="112" y="485"/>
                    </a:cubicBezTo>
                    <a:cubicBezTo>
                      <a:pt x="110" y="485"/>
                      <a:pt x="110" y="485"/>
                      <a:pt x="110" y="485"/>
                    </a:cubicBezTo>
                    <a:cubicBezTo>
                      <a:pt x="110" y="490"/>
                      <a:pt x="114" y="494"/>
                      <a:pt x="119" y="494"/>
                    </a:cubicBezTo>
                    <a:cubicBezTo>
                      <a:pt x="124" y="494"/>
                      <a:pt x="128" y="490"/>
                      <a:pt x="128" y="485"/>
                    </a:cubicBezTo>
                    <a:cubicBezTo>
                      <a:pt x="128" y="485"/>
                      <a:pt x="128" y="485"/>
                      <a:pt x="128" y="485"/>
                    </a:cubicBezTo>
                    <a:cubicBezTo>
                      <a:pt x="120" y="380"/>
                      <a:pt x="120" y="380"/>
                      <a:pt x="120" y="380"/>
                    </a:cubicBezTo>
                    <a:cubicBezTo>
                      <a:pt x="191" y="338"/>
                      <a:pt x="191" y="338"/>
                      <a:pt x="191" y="338"/>
                    </a:cubicBezTo>
                    <a:cubicBezTo>
                      <a:pt x="190" y="337"/>
                      <a:pt x="190" y="337"/>
                      <a:pt x="190" y="337"/>
                    </a:cubicBezTo>
                    <a:cubicBezTo>
                      <a:pt x="188" y="337"/>
                      <a:pt x="188" y="337"/>
                      <a:pt x="188" y="337"/>
                    </a:cubicBezTo>
                    <a:cubicBezTo>
                      <a:pt x="190" y="366"/>
                      <a:pt x="196" y="436"/>
                      <a:pt x="196" y="436"/>
                    </a:cubicBezTo>
                    <a:cubicBezTo>
                      <a:pt x="198" y="436"/>
                      <a:pt x="198" y="436"/>
                      <a:pt x="198" y="436"/>
                    </a:cubicBezTo>
                    <a:cubicBezTo>
                      <a:pt x="196" y="436"/>
                      <a:pt x="196" y="436"/>
                      <a:pt x="196" y="436"/>
                    </a:cubicBezTo>
                    <a:cubicBezTo>
                      <a:pt x="196" y="440"/>
                      <a:pt x="200" y="444"/>
                      <a:pt x="205" y="444"/>
                    </a:cubicBezTo>
                    <a:cubicBezTo>
                      <a:pt x="205" y="444"/>
                      <a:pt x="206" y="444"/>
                      <a:pt x="207" y="444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4" y="442"/>
                      <a:pt x="204" y="442"/>
                      <a:pt x="204" y="442"/>
                    </a:cubicBezTo>
                    <a:cubicBezTo>
                      <a:pt x="204" y="448"/>
                      <a:pt x="202" y="455"/>
                      <a:pt x="202" y="462"/>
                    </a:cubicBezTo>
                    <a:cubicBezTo>
                      <a:pt x="202" y="465"/>
                      <a:pt x="202" y="469"/>
                      <a:pt x="203" y="472"/>
                    </a:cubicBezTo>
                    <a:cubicBezTo>
                      <a:pt x="204" y="474"/>
                      <a:pt x="205" y="476"/>
                      <a:pt x="206" y="478"/>
                    </a:cubicBezTo>
                    <a:cubicBezTo>
                      <a:pt x="207" y="480"/>
                      <a:pt x="208" y="482"/>
                      <a:pt x="208" y="483"/>
                    </a:cubicBezTo>
                    <a:cubicBezTo>
                      <a:pt x="208" y="483"/>
                      <a:pt x="208" y="483"/>
                      <a:pt x="208" y="483"/>
                    </a:cubicBezTo>
                    <a:cubicBezTo>
                      <a:pt x="208" y="483"/>
                      <a:pt x="208" y="483"/>
                      <a:pt x="208" y="483"/>
                    </a:cubicBezTo>
                    <a:cubicBezTo>
                      <a:pt x="209" y="484"/>
                      <a:pt x="209" y="485"/>
                      <a:pt x="209" y="486"/>
                    </a:cubicBezTo>
                    <a:cubicBezTo>
                      <a:pt x="209" y="487"/>
                      <a:pt x="209" y="488"/>
                      <a:pt x="210" y="490"/>
                    </a:cubicBezTo>
                    <a:cubicBezTo>
                      <a:pt x="210" y="490"/>
                      <a:pt x="210" y="490"/>
                      <a:pt x="210" y="490"/>
                    </a:cubicBezTo>
                    <a:cubicBezTo>
                      <a:pt x="210" y="491"/>
                      <a:pt x="211" y="492"/>
                      <a:pt x="212" y="493"/>
                    </a:cubicBezTo>
                    <a:cubicBezTo>
                      <a:pt x="214" y="494"/>
                      <a:pt x="215" y="495"/>
                      <a:pt x="217" y="495"/>
                    </a:cubicBezTo>
                    <a:cubicBezTo>
                      <a:pt x="217" y="495"/>
                      <a:pt x="217" y="495"/>
                      <a:pt x="217" y="495"/>
                    </a:cubicBezTo>
                    <a:cubicBezTo>
                      <a:pt x="218" y="495"/>
                      <a:pt x="218" y="495"/>
                      <a:pt x="218" y="495"/>
                    </a:cubicBezTo>
                    <a:cubicBezTo>
                      <a:pt x="218" y="496"/>
                      <a:pt x="218" y="496"/>
                      <a:pt x="218" y="496"/>
                    </a:cubicBezTo>
                    <a:cubicBezTo>
                      <a:pt x="218" y="496"/>
                      <a:pt x="218" y="496"/>
                      <a:pt x="218" y="496"/>
                    </a:cubicBezTo>
                    <a:cubicBezTo>
                      <a:pt x="220" y="496"/>
                      <a:pt x="221" y="495"/>
                      <a:pt x="222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492"/>
                      <a:pt x="222" y="492"/>
                      <a:pt x="222" y="492"/>
                    </a:cubicBezTo>
                    <a:cubicBezTo>
                      <a:pt x="222" y="492"/>
                      <a:pt x="222" y="492"/>
                      <a:pt x="222" y="492"/>
                    </a:cubicBezTo>
                    <a:cubicBezTo>
                      <a:pt x="222" y="491"/>
                      <a:pt x="222" y="491"/>
                      <a:pt x="222" y="491"/>
                    </a:cubicBezTo>
                    <a:cubicBezTo>
                      <a:pt x="222" y="491"/>
                      <a:pt x="222" y="491"/>
                      <a:pt x="222" y="491"/>
                    </a:cubicBezTo>
                    <a:cubicBezTo>
                      <a:pt x="222" y="491"/>
                      <a:pt x="222" y="491"/>
                      <a:pt x="222" y="491"/>
                    </a:cubicBezTo>
                    <a:cubicBezTo>
                      <a:pt x="221" y="487"/>
                      <a:pt x="221" y="482"/>
                      <a:pt x="221" y="477"/>
                    </a:cubicBezTo>
                    <a:cubicBezTo>
                      <a:pt x="219" y="477"/>
                      <a:pt x="219" y="477"/>
                      <a:pt x="219" y="477"/>
                    </a:cubicBezTo>
                    <a:cubicBezTo>
                      <a:pt x="218" y="479"/>
                      <a:pt x="218" y="479"/>
                      <a:pt x="218" y="479"/>
                    </a:cubicBezTo>
                    <a:cubicBezTo>
                      <a:pt x="220" y="481"/>
                      <a:pt x="223" y="484"/>
                      <a:pt x="225" y="488"/>
                    </a:cubicBezTo>
                    <a:cubicBezTo>
                      <a:pt x="227" y="491"/>
                      <a:pt x="229" y="494"/>
                      <a:pt x="230" y="497"/>
                    </a:cubicBezTo>
                    <a:cubicBezTo>
                      <a:pt x="230" y="497"/>
                      <a:pt x="230" y="497"/>
                      <a:pt x="230" y="497"/>
                    </a:cubicBezTo>
                    <a:cubicBezTo>
                      <a:pt x="230" y="497"/>
                      <a:pt x="230" y="497"/>
                      <a:pt x="230" y="497"/>
                    </a:cubicBezTo>
                    <a:cubicBezTo>
                      <a:pt x="233" y="501"/>
                      <a:pt x="236" y="503"/>
                      <a:pt x="240" y="504"/>
                    </a:cubicBezTo>
                    <a:cubicBezTo>
                      <a:pt x="244" y="506"/>
                      <a:pt x="249" y="506"/>
                      <a:pt x="253" y="506"/>
                    </a:cubicBezTo>
                    <a:cubicBezTo>
                      <a:pt x="256" y="506"/>
                      <a:pt x="258" y="506"/>
                      <a:pt x="261" y="506"/>
                    </a:cubicBezTo>
                    <a:cubicBezTo>
                      <a:pt x="261" y="504"/>
                      <a:pt x="261" y="504"/>
                      <a:pt x="261" y="504"/>
                    </a:cubicBezTo>
                    <a:cubicBezTo>
                      <a:pt x="261" y="506"/>
                      <a:pt x="261" y="506"/>
                      <a:pt x="261" y="506"/>
                    </a:cubicBezTo>
                    <a:cubicBezTo>
                      <a:pt x="263" y="505"/>
                      <a:pt x="265" y="505"/>
                      <a:pt x="266" y="503"/>
                    </a:cubicBezTo>
                    <a:cubicBezTo>
                      <a:pt x="267" y="502"/>
                      <a:pt x="268" y="500"/>
                      <a:pt x="268" y="499"/>
                    </a:cubicBezTo>
                    <a:cubicBezTo>
                      <a:pt x="268" y="498"/>
                      <a:pt x="268" y="498"/>
                      <a:pt x="268" y="498"/>
                    </a:cubicBezTo>
                    <a:cubicBezTo>
                      <a:pt x="268" y="498"/>
                      <a:pt x="268" y="498"/>
                      <a:pt x="268" y="498"/>
                    </a:cubicBezTo>
                    <a:cubicBezTo>
                      <a:pt x="268" y="495"/>
                      <a:pt x="266" y="492"/>
                      <a:pt x="264" y="489"/>
                    </a:cubicBezTo>
                    <a:cubicBezTo>
                      <a:pt x="262" y="487"/>
                      <a:pt x="260" y="485"/>
                      <a:pt x="259" y="483"/>
                    </a:cubicBezTo>
                    <a:cubicBezTo>
                      <a:pt x="259" y="483"/>
                      <a:pt x="259" y="483"/>
                      <a:pt x="259" y="483"/>
                    </a:cubicBezTo>
                    <a:cubicBezTo>
                      <a:pt x="259" y="483"/>
                      <a:pt x="259" y="483"/>
                      <a:pt x="259" y="483"/>
                    </a:cubicBezTo>
                    <a:cubicBezTo>
                      <a:pt x="246" y="468"/>
                      <a:pt x="239" y="452"/>
                      <a:pt x="239" y="433"/>
                    </a:cubicBezTo>
                    <a:cubicBezTo>
                      <a:pt x="239" y="432"/>
                      <a:pt x="239" y="431"/>
                      <a:pt x="239" y="429"/>
                    </a:cubicBezTo>
                    <a:cubicBezTo>
                      <a:pt x="240" y="404"/>
                      <a:pt x="247" y="373"/>
                      <a:pt x="248" y="347"/>
                    </a:cubicBezTo>
                    <a:cubicBezTo>
                      <a:pt x="248" y="346"/>
                      <a:pt x="248" y="346"/>
                      <a:pt x="248" y="346"/>
                    </a:cubicBezTo>
                    <a:cubicBezTo>
                      <a:pt x="248" y="346"/>
                      <a:pt x="248" y="346"/>
                      <a:pt x="248" y="346"/>
                    </a:cubicBezTo>
                    <a:cubicBezTo>
                      <a:pt x="246" y="347"/>
                      <a:pt x="246" y="347"/>
                      <a:pt x="246" y="347"/>
                    </a:cubicBezTo>
                    <a:cubicBezTo>
                      <a:pt x="248" y="347"/>
                      <a:pt x="248" y="347"/>
                      <a:pt x="248" y="347"/>
                    </a:cubicBezTo>
                    <a:cubicBezTo>
                      <a:pt x="248" y="347"/>
                      <a:pt x="248" y="347"/>
                      <a:pt x="248" y="347"/>
                    </a:cubicBezTo>
                    <a:cubicBezTo>
                      <a:pt x="248" y="347"/>
                      <a:pt x="248" y="347"/>
                      <a:pt x="248" y="347"/>
                    </a:cubicBezTo>
                    <a:cubicBezTo>
                      <a:pt x="248" y="346"/>
                      <a:pt x="248" y="346"/>
                      <a:pt x="248" y="346"/>
                    </a:cubicBezTo>
                    <a:cubicBezTo>
                      <a:pt x="248" y="341"/>
                      <a:pt x="248" y="336"/>
                      <a:pt x="247" y="332"/>
                    </a:cubicBezTo>
                    <a:cubicBezTo>
                      <a:pt x="245" y="332"/>
                      <a:pt x="245" y="332"/>
                      <a:pt x="245" y="332"/>
                    </a:cubicBezTo>
                    <a:cubicBezTo>
                      <a:pt x="243" y="334"/>
                      <a:pt x="243" y="334"/>
                      <a:pt x="243" y="334"/>
                    </a:cubicBezTo>
                    <a:cubicBezTo>
                      <a:pt x="250" y="340"/>
                      <a:pt x="256" y="346"/>
                      <a:pt x="261" y="353"/>
                    </a:cubicBezTo>
                    <a:cubicBezTo>
                      <a:pt x="266" y="360"/>
                      <a:pt x="273" y="369"/>
                      <a:pt x="280" y="374"/>
                    </a:cubicBezTo>
                    <a:cubicBezTo>
                      <a:pt x="283" y="376"/>
                      <a:pt x="286" y="377"/>
                      <a:pt x="289" y="379"/>
                    </a:cubicBezTo>
                    <a:cubicBezTo>
                      <a:pt x="289" y="379"/>
                      <a:pt x="289" y="379"/>
                      <a:pt x="289" y="379"/>
                    </a:cubicBezTo>
                    <a:cubicBezTo>
                      <a:pt x="291" y="380"/>
                      <a:pt x="294" y="380"/>
                      <a:pt x="296" y="381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0"/>
                      <a:pt x="296" y="380"/>
                      <a:pt x="296" y="380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0"/>
                      <a:pt x="296" y="380"/>
                      <a:pt x="296" y="380"/>
                    </a:cubicBezTo>
                    <a:cubicBezTo>
                      <a:pt x="296" y="381"/>
                      <a:pt x="296" y="381"/>
                      <a:pt x="296" y="381"/>
                    </a:cubicBezTo>
                    <a:cubicBezTo>
                      <a:pt x="296" y="381"/>
                      <a:pt x="296" y="382"/>
                      <a:pt x="297" y="382"/>
                    </a:cubicBezTo>
                    <a:cubicBezTo>
                      <a:pt x="298" y="383"/>
                      <a:pt x="300" y="384"/>
                      <a:pt x="303" y="386"/>
                    </a:cubicBezTo>
                    <a:cubicBezTo>
                      <a:pt x="303" y="386"/>
                      <a:pt x="303" y="386"/>
                      <a:pt x="303" y="386"/>
                    </a:cubicBezTo>
                    <a:cubicBezTo>
                      <a:pt x="303" y="386"/>
                      <a:pt x="303" y="386"/>
                      <a:pt x="303" y="386"/>
                    </a:cubicBezTo>
                    <a:cubicBezTo>
                      <a:pt x="304" y="387"/>
                      <a:pt x="306" y="388"/>
                      <a:pt x="308" y="389"/>
                    </a:cubicBezTo>
                    <a:cubicBezTo>
                      <a:pt x="309" y="390"/>
                      <a:pt x="311" y="391"/>
                      <a:pt x="313" y="391"/>
                    </a:cubicBezTo>
                    <a:cubicBezTo>
                      <a:pt x="313" y="391"/>
                      <a:pt x="313" y="391"/>
                      <a:pt x="313" y="391"/>
                    </a:cubicBezTo>
                    <a:cubicBezTo>
                      <a:pt x="313" y="391"/>
                      <a:pt x="313" y="391"/>
                      <a:pt x="313" y="391"/>
                    </a:cubicBezTo>
                    <a:cubicBezTo>
                      <a:pt x="314" y="391"/>
                      <a:pt x="314" y="391"/>
                      <a:pt x="315" y="391"/>
                    </a:cubicBezTo>
                    <a:cubicBezTo>
                      <a:pt x="319" y="391"/>
                      <a:pt x="322" y="391"/>
                      <a:pt x="325" y="390"/>
                    </a:cubicBezTo>
                    <a:cubicBezTo>
                      <a:pt x="331" y="388"/>
                      <a:pt x="338" y="384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4" y="379"/>
                      <a:pt x="344" y="379"/>
                      <a:pt x="344" y="379"/>
                    </a:cubicBezTo>
                    <a:cubicBezTo>
                      <a:pt x="345" y="377"/>
                      <a:pt x="347" y="376"/>
                      <a:pt x="347" y="375"/>
                    </a:cubicBezTo>
                    <a:cubicBezTo>
                      <a:pt x="348" y="373"/>
                      <a:pt x="349" y="371"/>
                      <a:pt x="349" y="370"/>
                    </a:cubicBezTo>
                    <a:cubicBezTo>
                      <a:pt x="349" y="370"/>
                      <a:pt x="349" y="370"/>
                      <a:pt x="349" y="370"/>
                    </a:cubicBezTo>
                    <a:cubicBezTo>
                      <a:pt x="349" y="370"/>
                      <a:pt x="349" y="370"/>
                      <a:pt x="349" y="370"/>
                    </a:cubicBezTo>
                    <a:cubicBezTo>
                      <a:pt x="349" y="366"/>
                      <a:pt x="347" y="364"/>
                      <a:pt x="344" y="362"/>
                    </a:cubicBezTo>
                    <a:cubicBezTo>
                      <a:pt x="342" y="361"/>
                      <a:pt x="340" y="360"/>
                      <a:pt x="337" y="359"/>
                    </a:cubicBezTo>
                    <a:cubicBezTo>
                      <a:pt x="337" y="359"/>
                      <a:pt x="337" y="359"/>
                      <a:pt x="337" y="359"/>
                    </a:cubicBezTo>
                    <a:cubicBezTo>
                      <a:pt x="337" y="359"/>
                      <a:pt x="337" y="359"/>
                      <a:pt x="337" y="359"/>
                    </a:cubicBezTo>
                    <a:cubicBezTo>
                      <a:pt x="335" y="358"/>
                      <a:pt x="332" y="357"/>
                      <a:pt x="330" y="357"/>
                    </a:cubicBezTo>
                    <a:cubicBezTo>
                      <a:pt x="327" y="356"/>
                      <a:pt x="325" y="355"/>
                      <a:pt x="324" y="355"/>
                    </a:cubicBezTo>
                    <a:cubicBezTo>
                      <a:pt x="324" y="355"/>
                      <a:pt x="324" y="355"/>
                      <a:pt x="324" y="355"/>
                    </a:cubicBezTo>
                    <a:cubicBezTo>
                      <a:pt x="324" y="355"/>
                      <a:pt x="324" y="355"/>
                      <a:pt x="324" y="355"/>
                    </a:cubicBezTo>
                    <a:cubicBezTo>
                      <a:pt x="297" y="344"/>
                      <a:pt x="281" y="330"/>
                      <a:pt x="266" y="306"/>
                    </a:cubicBezTo>
                    <a:cubicBezTo>
                      <a:pt x="264" y="303"/>
                      <a:pt x="260" y="297"/>
                      <a:pt x="256" y="291"/>
                    </a:cubicBezTo>
                    <a:cubicBezTo>
                      <a:pt x="252" y="284"/>
                      <a:pt x="248" y="278"/>
                      <a:pt x="247" y="275"/>
                    </a:cubicBezTo>
                    <a:cubicBezTo>
                      <a:pt x="241" y="266"/>
                      <a:pt x="233" y="255"/>
                      <a:pt x="224" y="248"/>
                    </a:cubicBezTo>
                    <a:cubicBezTo>
                      <a:pt x="222" y="249"/>
                      <a:pt x="222" y="249"/>
                      <a:pt x="222" y="249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46" y="237"/>
                      <a:pt x="246" y="237"/>
                      <a:pt x="246" y="237"/>
                    </a:cubicBezTo>
                    <a:cubicBezTo>
                      <a:pt x="246" y="237"/>
                      <a:pt x="246" y="237"/>
                      <a:pt x="246" y="237"/>
                    </a:cubicBezTo>
                    <a:cubicBezTo>
                      <a:pt x="247" y="236"/>
                      <a:pt x="248" y="235"/>
                      <a:pt x="248" y="234"/>
                    </a:cubicBezTo>
                    <a:cubicBezTo>
                      <a:pt x="248" y="234"/>
                      <a:pt x="248" y="234"/>
                      <a:pt x="248" y="234"/>
                    </a:cubicBezTo>
                    <a:cubicBezTo>
                      <a:pt x="248" y="233"/>
                      <a:pt x="248" y="232"/>
                      <a:pt x="247" y="231"/>
                    </a:cubicBezTo>
                    <a:cubicBezTo>
                      <a:pt x="247" y="231"/>
                      <a:pt x="247" y="231"/>
                      <a:pt x="247" y="231"/>
                    </a:cubicBezTo>
                    <a:cubicBezTo>
                      <a:pt x="241" y="223"/>
                      <a:pt x="241" y="223"/>
                      <a:pt x="241" y="223"/>
                    </a:cubicBezTo>
                    <a:cubicBezTo>
                      <a:pt x="240" y="222"/>
                      <a:pt x="239" y="221"/>
                      <a:pt x="238" y="221"/>
                    </a:cubicBezTo>
                    <a:cubicBezTo>
                      <a:pt x="237" y="221"/>
                      <a:pt x="237" y="221"/>
                      <a:pt x="236" y="222"/>
                    </a:cubicBezTo>
                    <a:cubicBezTo>
                      <a:pt x="215" y="235"/>
                      <a:pt x="215" y="235"/>
                      <a:pt x="215" y="235"/>
                    </a:cubicBezTo>
                    <a:cubicBezTo>
                      <a:pt x="217" y="236"/>
                      <a:pt x="217" y="236"/>
                      <a:pt x="217" y="236"/>
                    </a:cubicBezTo>
                    <a:cubicBezTo>
                      <a:pt x="218" y="235"/>
                      <a:pt x="218" y="235"/>
                      <a:pt x="218" y="235"/>
                    </a:cubicBezTo>
                    <a:cubicBezTo>
                      <a:pt x="216" y="231"/>
                      <a:pt x="212" y="227"/>
                      <a:pt x="209" y="224"/>
                    </a:cubicBezTo>
                    <a:cubicBezTo>
                      <a:pt x="209" y="224"/>
                      <a:pt x="209" y="224"/>
                      <a:pt x="209" y="224"/>
                    </a:cubicBezTo>
                    <a:cubicBezTo>
                      <a:pt x="208" y="224"/>
                      <a:pt x="207" y="223"/>
                      <a:pt x="207" y="223"/>
                    </a:cubicBezTo>
                    <a:cubicBezTo>
                      <a:pt x="205" y="224"/>
                      <a:pt x="205" y="224"/>
                      <a:pt x="205" y="224"/>
                    </a:cubicBezTo>
                    <a:cubicBezTo>
                      <a:pt x="207" y="224"/>
                      <a:pt x="207" y="224"/>
                      <a:pt x="207" y="224"/>
                    </a:cubicBezTo>
                    <a:cubicBezTo>
                      <a:pt x="207" y="209"/>
                      <a:pt x="207" y="209"/>
                      <a:pt x="207" y="209"/>
                    </a:cubicBezTo>
                    <a:cubicBezTo>
                      <a:pt x="207" y="205"/>
                      <a:pt x="204" y="202"/>
                      <a:pt x="200" y="202"/>
                    </a:cubicBezTo>
                    <a:cubicBezTo>
                      <a:pt x="200" y="202"/>
                      <a:pt x="200" y="202"/>
                      <a:pt x="200" y="202"/>
                    </a:cubicBezTo>
                    <a:cubicBezTo>
                      <a:pt x="200" y="202"/>
                      <a:pt x="200" y="202"/>
                      <a:pt x="200" y="202"/>
                    </a:cubicBezTo>
                    <a:cubicBezTo>
                      <a:pt x="199" y="202"/>
                      <a:pt x="199" y="202"/>
                      <a:pt x="199" y="202"/>
                    </a:cubicBezTo>
                    <a:cubicBezTo>
                      <a:pt x="195" y="202"/>
                      <a:pt x="192" y="206"/>
                      <a:pt x="192" y="209"/>
                    </a:cubicBezTo>
                    <a:cubicBezTo>
                      <a:pt x="192" y="210"/>
                      <a:pt x="192" y="210"/>
                      <a:pt x="192" y="210"/>
                    </a:cubicBezTo>
                    <a:cubicBezTo>
                      <a:pt x="192" y="210"/>
                      <a:pt x="192" y="210"/>
                      <a:pt x="192" y="210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5" y="220"/>
                      <a:pt x="195" y="220"/>
                      <a:pt x="195" y="220"/>
                    </a:cubicBezTo>
                    <a:cubicBezTo>
                      <a:pt x="195" y="218"/>
                      <a:pt x="195" y="218"/>
                      <a:pt x="195" y="218"/>
                    </a:cubicBezTo>
                    <a:cubicBezTo>
                      <a:pt x="193" y="218"/>
                      <a:pt x="192" y="218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89" y="217"/>
                      <a:pt x="189" y="217"/>
                      <a:pt x="189" y="217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184" y="216"/>
                      <a:pt x="179" y="214"/>
                      <a:pt x="176" y="213"/>
                    </a:cubicBezTo>
                    <a:cubicBezTo>
                      <a:pt x="172" y="211"/>
                      <a:pt x="169" y="209"/>
                      <a:pt x="165" y="205"/>
                    </a:cubicBezTo>
                    <a:cubicBezTo>
                      <a:pt x="154" y="194"/>
                      <a:pt x="147" y="185"/>
                      <a:pt x="140" y="178"/>
                    </a:cubicBezTo>
                    <a:cubicBezTo>
                      <a:pt x="138" y="179"/>
                      <a:pt x="138" y="179"/>
                      <a:pt x="138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7"/>
                      <a:pt x="139" y="174"/>
                      <a:pt x="139" y="171"/>
                    </a:cubicBezTo>
                    <a:cubicBezTo>
                      <a:pt x="138" y="168"/>
                      <a:pt x="138" y="165"/>
                      <a:pt x="137" y="161"/>
                    </a:cubicBezTo>
                    <a:cubicBezTo>
                      <a:pt x="135" y="162"/>
                      <a:pt x="135" y="162"/>
                      <a:pt x="135" y="162"/>
                    </a:cubicBezTo>
                    <a:cubicBezTo>
                      <a:pt x="137" y="162"/>
                      <a:pt x="137" y="162"/>
                      <a:pt x="137" y="162"/>
                    </a:cubicBezTo>
                    <a:cubicBezTo>
                      <a:pt x="137" y="162"/>
                      <a:pt x="137" y="161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58"/>
                      <a:pt x="136" y="155"/>
                      <a:pt x="135" y="152"/>
                    </a:cubicBezTo>
                    <a:cubicBezTo>
                      <a:pt x="132" y="143"/>
                      <a:pt x="129" y="134"/>
                      <a:pt x="125" y="124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4" y="121"/>
                      <a:pt x="122" y="116"/>
                      <a:pt x="120" y="111"/>
                    </a:cubicBezTo>
                    <a:cubicBezTo>
                      <a:pt x="118" y="106"/>
                      <a:pt x="116" y="101"/>
                      <a:pt x="112" y="98"/>
                    </a:cubicBezTo>
                    <a:cubicBezTo>
                      <a:pt x="109" y="95"/>
                      <a:pt x="106" y="93"/>
                      <a:pt x="102" y="92"/>
                    </a:cubicBezTo>
                    <a:cubicBezTo>
                      <a:pt x="99" y="91"/>
                      <a:pt x="97" y="90"/>
                      <a:pt x="97" y="90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4"/>
                      <a:pt x="97" y="94"/>
                      <a:pt x="97" y="94"/>
                    </a:cubicBezTo>
                    <a:cubicBezTo>
                      <a:pt x="98" y="94"/>
                      <a:pt x="99" y="93"/>
                      <a:pt x="100" y="93"/>
                    </a:cubicBezTo>
                    <a:cubicBezTo>
                      <a:pt x="107" y="90"/>
                      <a:pt x="111" y="85"/>
                      <a:pt x="114" y="79"/>
                    </a:cubicBezTo>
                    <a:cubicBezTo>
                      <a:pt x="117" y="73"/>
                      <a:pt x="118" y="66"/>
                      <a:pt x="118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47"/>
                      <a:pt x="115" y="34"/>
                      <a:pt x="109" y="24"/>
                    </a:cubicBezTo>
                    <a:cubicBezTo>
                      <a:pt x="103" y="13"/>
                      <a:pt x="94" y="4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1" y="1"/>
                      <a:pt x="77" y="0"/>
                      <a:pt x="74" y="0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65" y="0"/>
                      <a:pt x="54" y="4"/>
                      <a:pt x="45" y="14"/>
                    </a:cubicBezTo>
                    <a:cubicBezTo>
                      <a:pt x="39" y="21"/>
                      <a:pt x="36" y="29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45"/>
                      <a:pt x="40" y="54"/>
                      <a:pt x="43" y="62"/>
                    </a:cubicBezTo>
                    <a:cubicBezTo>
                      <a:pt x="47" y="70"/>
                      <a:pt x="50" y="78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7"/>
                      <a:pt x="51" y="88"/>
                      <a:pt x="51" y="89"/>
                    </a:cubicBezTo>
                    <a:cubicBezTo>
                      <a:pt x="51" y="90"/>
                      <a:pt x="51" y="91"/>
                      <a:pt x="51" y="91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49" y="92"/>
                      <a:pt x="47" y="95"/>
                      <a:pt x="46" y="97"/>
                    </a:cubicBezTo>
                    <a:cubicBezTo>
                      <a:pt x="45" y="99"/>
                      <a:pt x="44" y="101"/>
                      <a:pt x="43" y="103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42" y="105"/>
                      <a:pt x="41" y="107"/>
                      <a:pt x="40" y="109"/>
                    </a:cubicBezTo>
                    <a:cubicBezTo>
                      <a:pt x="39" y="110"/>
                      <a:pt x="39" y="111"/>
                      <a:pt x="38" y="112"/>
                    </a:cubicBezTo>
                    <a:cubicBezTo>
                      <a:pt x="38" y="113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28" y="124"/>
                      <a:pt x="19" y="131"/>
                      <a:pt x="11" y="150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22" y="134"/>
                      <a:pt x="30" y="127"/>
                      <a:pt x="40" y="117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6"/>
                      <a:pt x="41" y="115"/>
                      <a:pt x="42" y="114"/>
                    </a:cubicBezTo>
                    <a:cubicBezTo>
                      <a:pt x="42" y="113"/>
                      <a:pt x="43" y="111"/>
                      <a:pt x="44" y="109"/>
                    </a:cubicBezTo>
                    <a:cubicBezTo>
                      <a:pt x="45" y="108"/>
                      <a:pt x="46" y="106"/>
                      <a:pt x="46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8" y="103"/>
                      <a:pt x="49" y="101"/>
                      <a:pt x="50" y="99"/>
                    </a:cubicBezTo>
                    <a:cubicBezTo>
                      <a:pt x="51" y="97"/>
                      <a:pt x="52" y="95"/>
                      <a:pt x="54" y="93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5" y="91"/>
                      <a:pt x="55" y="90"/>
                      <a:pt x="55" y="89"/>
                    </a:cubicBezTo>
                    <a:cubicBezTo>
                      <a:pt x="55" y="88"/>
                      <a:pt x="55" y="87"/>
                      <a:pt x="55" y="85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4" y="77"/>
                      <a:pt x="50" y="69"/>
                      <a:pt x="47" y="61"/>
                    </a:cubicBezTo>
                    <a:cubicBezTo>
                      <a:pt x="43" y="52"/>
                      <a:pt x="40" y="44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0"/>
                      <a:pt x="42" y="23"/>
                      <a:pt x="48" y="17"/>
                    </a:cubicBezTo>
                    <a:cubicBezTo>
                      <a:pt x="56" y="7"/>
                      <a:pt x="66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7" y="4"/>
                      <a:pt x="80" y="5"/>
                      <a:pt x="83" y="5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92" y="8"/>
                      <a:pt x="100" y="16"/>
                      <a:pt x="105" y="26"/>
                    </a:cubicBezTo>
                    <a:cubicBezTo>
                      <a:pt x="111" y="36"/>
                      <a:pt x="114" y="48"/>
                      <a:pt x="114" y="59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4" y="59"/>
                      <a:pt x="114" y="59"/>
                      <a:pt x="114" y="59"/>
                    </a:cubicBezTo>
                    <a:cubicBezTo>
                      <a:pt x="114" y="66"/>
                      <a:pt x="113" y="72"/>
                      <a:pt x="110" y="77"/>
                    </a:cubicBezTo>
                    <a:cubicBezTo>
                      <a:pt x="108" y="83"/>
                      <a:pt x="104" y="87"/>
                      <a:pt x="99" y="89"/>
                    </a:cubicBezTo>
                    <a:cubicBezTo>
                      <a:pt x="98" y="90"/>
                      <a:pt x="97" y="90"/>
                      <a:pt x="96" y="90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7" y="95"/>
                      <a:pt x="99" y="95"/>
                      <a:pt x="102" y="96"/>
                    </a:cubicBezTo>
                    <a:cubicBezTo>
                      <a:pt x="105" y="98"/>
                      <a:pt x="108" y="99"/>
                      <a:pt x="109" y="101"/>
                    </a:cubicBezTo>
                    <a:cubicBezTo>
                      <a:pt x="113" y="104"/>
                      <a:pt x="115" y="108"/>
                      <a:pt x="117" y="113"/>
                    </a:cubicBezTo>
                    <a:cubicBezTo>
                      <a:pt x="118" y="117"/>
                      <a:pt x="120" y="122"/>
                      <a:pt x="121" y="126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25" y="135"/>
                      <a:pt x="128" y="144"/>
                      <a:pt x="131" y="153"/>
                    </a:cubicBezTo>
                    <a:cubicBezTo>
                      <a:pt x="133" y="156"/>
                      <a:pt x="133" y="158"/>
                      <a:pt x="133" y="160"/>
                    </a:cubicBezTo>
                    <a:cubicBezTo>
                      <a:pt x="133" y="160"/>
                      <a:pt x="133" y="160"/>
                      <a:pt x="133" y="160"/>
                    </a:cubicBezTo>
                    <a:cubicBezTo>
                      <a:pt x="133" y="161"/>
                      <a:pt x="133" y="161"/>
                      <a:pt x="133" y="162"/>
                    </a:cubicBezTo>
                    <a:cubicBezTo>
                      <a:pt x="133" y="162"/>
                      <a:pt x="133" y="162"/>
                      <a:pt x="133" y="162"/>
                    </a:cubicBezTo>
                    <a:cubicBezTo>
                      <a:pt x="133" y="162"/>
                      <a:pt x="133" y="162"/>
                      <a:pt x="133" y="162"/>
                    </a:cubicBezTo>
                    <a:cubicBezTo>
                      <a:pt x="134" y="166"/>
                      <a:pt x="134" y="169"/>
                      <a:pt x="135" y="172"/>
                    </a:cubicBezTo>
                    <a:cubicBezTo>
                      <a:pt x="135" y="175"/>
                      <a:pt x="136" y="178"/>
                      <a:pt x="136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137" y="181"/>
                      <a:pt x="137" y="181"/>
                      <a:pt x="137" y="181"/>
                    </a:cubicBezTo>
                    <a:cubicBezTo>
                      <a:pt x="144" y="187"/>
                      <a:pt x="151" y="197"/>
                      <a:pt x="162" y="208"/>
                    </a:cubicBezTo>
                    <a:cubicBezTo>
                      <a:pt x="166" y="212"/>
                      <a:pt x="170" y="215"/>
                      <a:pt x="174" y="216"/>
                    </a:cubicBezTo>
                    <a:cubicBezTo>
                      <a:pt x="178" y="218"/>
                      <a:pt x="183" y="219"/>
                      <a:pt x="189" y="221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88" y="221"/>
                      <a:pt x="188" y="221"/>
                      <a:pt x="188" y="221"/>
                    </a:cubicBezTo>
                    <a:cubicBezTo>
                      <a:pt x="188" y="221"/>
                      <a:pt x="188" y="221"/>
                      <a:pt x="188" y="221"/>
                    </a:cubicBezTo>
                    <a:cubicBezTo>
                      <a:pt x="189" y="221"/>
                      <a:pt x="189" y="221"/>
                      <a:pt x="189" y="221"/>
                    </a:cubicBezTo>
                    <a:cubicBezTo>
                      <a:pt x="189" y="221"/>
                      <a:pt x="189" y="221"/>
                      <a:pt x="189" y="221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89" y="221"/>
                      <a:pt x="189" y="221"/>
                      <a:pt x="189" y="221"/>
                    </a:cubicBezTo>
                    <a:cubicBezTo>
                      <a:pt x="191" y="222"/>
                      <a:pt x="193" y="222"/>
                      <a:pt x="194" y="222"/>
                    </a:cubicBezTo>
                    <a:cubicBezTo>
                      <a:pt x="197" y="223"/>
                      <a:pt x="197" y="223"/>
                      <a:pt x="197" y="223"/>
                    </a:cubicBezTo>
                    <a:cubicBezTo>
                      <a:pt x="196" y="210"/>
                      <a:pt x="196" y="210"/>
                      <a:pt x="196" y="210"/>
                    </a:cubicBezTo>
                    <a:cubicBezTo>
                      <a:pt x="196" y="209"/>
                      <a:pt x="196" y="209"/>
                      <a:pt x="196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6" y="209"/>
                      <a:pt x="196" y="209"/>
                      <a:pt x="196" y="209"/>
                    </a:cubicBezTo>
                    <a:cubicBezTo>
                      <a:pt x="196" y="208"/>
                      <a:pt x="198" y="206"/>
                      <a:pt x="199" y="206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0" y="206"/>
                      <a:pt x="200" y="206"/>
                      <a:pt x="200" y="206"/>
                    </a:cubicBezTo>
                    <a:cubicBezTo>
                      <a:pt x="201" y="206"/>
                      <a:pt x="203" y="208"/>
                      <a:pt x="203" y="209"/>
                    </a:cubicBezTo>
                    <a:cubicBezTo>
                      <a:pt x="203" y="225"/>
                      <a:pt x="203" y="225"/>
                      <a:pt x="203" y="225"/>
                    </a:cubicBezTo>
                    <a:cubicBezTo>
                      <a:pt x="204" y="226"/>
                      <a:pt x="204" y="226"/>
                      <a:pt x="204" y="226"/>
                    </a:cubicBezTo>
                    <a:cubicBezTo>
                      <a:pt x="205" y="226"/>
                      <a:pt x="205" y="227"/>
                      <a:pt x="206" y="227"/>
                    </a:cubicBezTo>
                    <a:cubicBezTo>
                      <a:pt x="206" y="227"/>
                      <a:pt x="206" y="227"/>
                      <a:pt x="206" y="227"/>
                    </a:cubicBezTo>
                    <a:cubicBezTo>
                      <a:pt x="209" y="230"/>
                      <a:pt x="213" y="234"/>
                      <a:pt x="215" y="237"/>
                    </a:cubicBezTo>
                    <a:cubicBezTo>
                      <a:pt x="216" y="239"/>
                      <a:pt x="216" y="239"/>
                      <a:pt x="216" y="239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38" y="225"/>
                      <a:pt x="238" y="225"/>
                      <a:pt x="238" y="225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44" y="234"/>
                      <a:pt x="244" y="234"/>
                      <a:pt x="244" y="234"/>
                    </a:cubicBezTo>
                    <a:cubicBezTo>
                      <a:pt x="219" y="249"/>
                      <a:pt x="219" y="249"/>
                      <a:pt x="219" y="249"/>
                    </a:cubicBezTo>
                    <a:cubicBezTo>
                      <a:pt x="221" y="251"/>
                      <a:pt x="221" y="251"/>
                      <a:pt x="221" y="251"/>
                    </a:cubicBezTo>
                    <a:cubicBezTo>
                      <a:pt x="230" y="258"/>
                      <a:pt x="237" y="269"/>
                      <a:pt x="243" y="278"/>
                    </a:cubicBezTo>
                    <a:cubicBezTo>
                      <a:pt x="245" y="280"/>
                      <a:pt x="249" y="286"/>
                      <a:pt x="253" y="293"/>
                    </a:cubicBezTo>
                    <a:cubicBezTo>
                      <a:pt x="257" y="299"/>
                      <a:pt x="261" y="305"/>
                      <a:pt x="262" y="308"/>
                    </a:cubicBezTo>
                    <a:cubicBezTo>
                      <a:pt x="277" y="332"/>
                      <a:pt x="295" y="348"/>
                      <a:pt x="322" y="359"/>
                    </a:cubicBezTo>
                    <a:cubicBezTo>
                      <a:pt x="323" y="357"/>
                      <a:pt x="323" y="357"/>
                      <a:pt x="323" y="357"/>
                    </a:cubicBezTo>
                    <a:cubicBezTo>
                      <a:pt x="322" y="358"/>
                      <a:pt x="322" y="358"/>
                      <a:pt x="322" y="358"/>
                    </a:cubicBezTo>
                    <a:cubicBezTo>
                      <a:pt x="324" y="359"/>
                      <a:pt x="326" y="360"/>
                      <a:pt x="328" y="361"/>
                    </a:cubicBezTo>
                    <a:cubicBezTo>
                      <a:pt x="331" y="361"/>
                      <a:pt x="333" y="362"/>
                      <a:pt x="336" y="363"/>
                    </a:cubicBezTo>
                    <a:cubicBezTo>
                      <a:pt x="336" y="361"/>
                      <a:pt x="336" y="361"/>
                      <a:pt x="336" y="361"/>
                    </a:cubicBezTo>
                    <a:cubicBezTo>
                      <a:pt x="336" y="363"/>
                      <a:pt x="336" y="363"/>
                      <a:pt x="336" y="363"/>
                    </a:cubicBezTo>
                    <a:cubicBezTo>
                      <a:pt x="338" y="364"/>
                      <a:pt x="341" y="365"/>
                      <a:pt x="342" y="366"/>
                    </a:cubicBezTo>
                    <a:cubicBezTo>
                      <a:pt x="344" y="367"/>
                      <a:pt x="345" y="368"/>
                      <a:pt x="345" y="370"/>
                    </a:cubicBezTo>
                    <a:cubicBezTo>
                      <a:pt x="347" y="370"/>
                      <a:pt x="347" y="370"/>
                      <a:pt x="347" y="370"/>
                    </a:cubicBezTo>
                    <a:cubicBezTo>
                      <a:pt x="345" y="370"/>
                      <a:pt x="345" y="370"/>
                      <a:pt x="345" y="370"/>
                    </a:cubicBezTo>
                    <a:cubicBezTo>
                      <a:pt x="345" y="371"/>
                      <a:pt x="344" y="372"/>
                      <a:pt x="344" y="373"/>
                    </a:cubicBezTo>
                    <a:cubicBezTo>
                      <a:pt x="343" y="374"/>
                      <a:pt x="342" y="375"/>
                      <a:pt x="341" y="376"/>
                    </a:cubicBezTo>
                    <a:cubicBezTo>
                      <a:pt x="342" y="378"/>
                      <a:pt x="342" y="378"/>
                      <a:pt x="342" y="378"/>
                    </a:cubicBezTo>
                    <a:cubicBezTo>
                      <a:pt x="341" y="376"/>
                      <a:pt x="341" y="376"/>
                      <a:pt x="341" y="376"/>
                    </a:cubicBezTo>
                    <a:cubicBezTo>
                      <a:pt x="341" y="376"/>
                      <a:pt x="341" y="376"/>
                      <a:pt x="341" y="376"/>
                    </a:cubicBezTo>
                    <a:cubicBezTo>
                      <a:pt x="341" y="376"/>
                      <a:pt x="341" y="376"/>
                      <a:pt x="341" y="376"/>
                    </a:cubicBezTo>
                    <a:cubicBezTo>
                      <a:pt x="336" y="381"/>
                      <a:pt x="330" y="384"/>
                      <a:pt x="324" y="386"/>
                    </a:cubicBezTo>
                    <a:cubicBezTo>
                      <a:pt x="321" y="387"/>
                      <a:pt x="318" y="387"/>
                      <a:pt x="315" y="387"/>
                    </a:cubicBezTo>
                    <a:cubicBezTo>
                      <a:pt x="315" y="387"/>
                      <a:pt x="314" y="387"/>
                      <a:pt x="313" y="387"/>
                    </a:cubicBezTo>
                    <a:cubicBezTo>
                      <a:pt x="313" y="389"/>
                      <a:pt x="313" y="389"/>
                      <a:pt x="313" y="389"/>
                    </a:cubicBezTo>
                    <a:cubicBezTo>
                      <a:pt x="313" y="387"/>
                      <a:pt x="313" y="387"/>
                      <a:pt x="313" y="387"/>
                    </a:cubicBezTo>
                    <a:cubicBezTo>
                      <a:pt x="312" y="387"/>
                      <a:pt x="311" y="387"/>
                      <a:pt x="310" y="386"/>
                    </a:cubicBezTo>
                    <a:cubicBezTo>
                      <a:pt x="308" y="385"/>
                      <a:pt x="307" y="384"/>
                      <a:pt x="305" y="383"/>
                    </a:cubicBezTo>
                    <a:cubicBezTo>
                      <a:pt x="304" y="384"/>
                      <a:pt x="304" y="384"/>
                      <a:pt x="304" y="384"/>
                    </a:cubicBezTo>
                    <a:cubicBezTo>
                      <a:pt x="305" y="383"/>
                      <a:pt x="305" y="383"/>
                      <a:pt x="305" y="383"/>
                    </a:cubicBezTo>
                    <a:cubicBezTo>
                      <a:pt x="303" y="382"/>
                      <a:pt x="302" y="380"/>
                      <a:pt x="300" y="380"/>
                    </a:cubicBezTo>
                    <a:cubicBezTo>
                      <a:pt x="300" y="379"/>
                      <a:pt x="299" y="379"/>
                      <a:pt x="299" y="378"/>
                    </a:cubicBezTo>
                    <a:cubicBezTo>
                      <a:pt x="298" y="378"/>
                      <a:pt x="298" y="378"/>
                      <a:pt x="298" y="378"/>
                    </a:cubicBezTo>
                    <a:cubicBezTo>
                      <a:pt x="298" y="378"/>
                      <a:pt x="298" y="378"/>
                      <a:pt x="297" y="378"/>
                    </a:cubicBezTo>
                    <a:cubicBezTo>
                      <a:pt x="297" y="379"/>
                      <a:pt x="297" y="379"/>
                      <a:pt x="297" y="379"/>
                    </a:cubicBezTo>
                    <a:cubicBezTo>
                      <a:pt x="298" y="378"/>
                      <a:pt x="298" y="378"/>
                      <a:pt x="298" y="378"/>
                    </a:cubicBezTo>
                    <a:cubicBezTo>
                      <a:pt x="295" y="377"/>
                      <a:pt x="292" y="376"/>
                      <a:pt x="290" y="375"/>
                    </a:cubicBezTo>
                    <a:cubicBezTo>
                      <a:pt x="290" y="375"/>
                      <a:pt x="290" y="375"/>
                      <a:pt x="290" y="375"/>
                    </a:cubicBezTo>
                    <a:cubicBezTo>
                      <a:pt x="287" y="374"/>
                      <a:pt x="285" y="373"/>
                      <a:pt x="283" y="371"/>
                    </a:cubicBezTo>
                    <a:cubicBezTo>
                      <a:pt x="276" y="366"/>
                      <a:pt x="270" y="357"/>
                      <a:pt x="264" y="351"/>
                    </a:cubicBezTo>
                    <a:cubicBezTo>
                      <a:pt x="259" y="343"/>
                      <a:pt x="253" y="337"/>
                      <a:pt x="246" y="331"/>
                    </a:cubicBezTo>
                    <a:cubicBezTo>
                      <a:pt x="242" y="327"/>
                      <a:pt x="242" y="327"/>
                      <a:pt x="242" y="327"/>
                    </a:cubicBezTo>
                    <a:cubicBezTo>
                      <a:pt x="243" y="333"/>
                      <a:pt x="243" y="333"/>
                      <a:pt x="243" y="333"/>
                    </a:cubicBezTo>
                    <a:cubicBezTo>
                      <a:pt x="244" y="337"/>
                      <a:pt x="244" y="341"/>
                      <a:pt x="244" y="347"/>
                    </a:cubicBezTo>
                    <a:cubicBezTo>
                      <a:pt x="246" y="346"/>
                      <a:pt x="246" y="346"/>
                      <a:pt x="246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4" y="347"/>
                      <a:pt x="244" y="347"/>
                      <a:pt x="244" y="347"/>
                    </a:cubicBezTo>
                    <a:cubicBezTo>
                      <a:pt x="244" y="347"/>
                      <a:pt x="244" y="347"/>
                      <a:pt x="244" y="347"/>
                    </a:cubicBezTo>
                    <a:cubicBezTo>
                      <a:pt x="246" y="347"/>
                      <a:pt x="246" y="347"/>
                      <a:pt x="246" y="347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3" y="372"/>
                      <a:pt x="236" y="404"/>
                      <a:pt x="235" y="429"/>
                    </a:cubicBezTo>
                    <a:cubicBezTo>
                      <a:pt x="235" y="430"/>
                      <a:pt x="235" y="432"/>
                      <a:pt x="235" y="433"/>
                    </a:cubicBezTo>
                    <a:cubicBezTo>
                      <a:pt x="235" y="453"/>
                      <a:pt x="243" y="471"/>
                      <a:pt x="256" y="486"/>
                    </a:cubicBezTo>
                    <a:cubicBezTo>
                      <a:pt x="258" y="485"/>
                      <a:pt x="258" y="485"/>
                      <a:pt x="258" y="485"/>
                    </a:cubicBezTo>
                    <a:cubicBezTo>
                      <a:pt x="256" y="486"/>
                      <a:pt x="256" y="486"/>
                      <a:pt x="256" y="486"/>
                    </a:cubicBezTo>
                    <a:cubicBezTo>
                      <a:pt x="257" y="487"/>
                      <a:pt x="259" y="489"/>
                      <a:pt x="261" y="492"/>
                    </a:cubicBezTo>
                    <a:cubicBezTo>
                      <a:pt x="263" y="494"/>
                      <a:pt x="264" y="496"/>
                      <a:pt x="264" y="498"/>
                    </a:cubicBezTo>
                    <a:cubicBezTo>
                      <a:pt x="264" y="498"/>
                      <a:pt x="264" y="498"/>
                      <a:pt x="264" y="498"/>
                    </a:cubicBezTo>
                    <a:cubicBezTo>
                      <a:pt x="264" y="499"/>
                      <a:pt x="264" y="499"/>
                      <a:pt x="264" y="499"/>
                    </a:cubicBezTo>
                    <a:cubicBezTo>
                      <a:pt x="264" y="499"/>
                      <a:pt x="264" y="500"/>
                      <a:pt x="263" y="500"/>
                    </a:cubicBezTo>
                    <a:cubicBezTo>
                      <a:pt x="263" y="501"/>
                      <a:pt x="262" y="501"/>
                      <a:pt x="260" y="502"/>
                    </a:cubicBezTo>
                    <a:cubicBezTo>
                      <a:pt x="260" y="502"/>
                      <a:pt x="260" y="502"/>
                      <a:pt x="260" y="502"/>
                    </a:cubicBezTo>
                    <a:cubicBezTo>
                      <a:pt x="260" y="502"/>
                      <a:pt x="260" y="502"/>
                      <a:pt x="260" y="502"/>
                    </a:cubicBezTo>
                    <a:cubicBezTo>
                      <a:pt x="258" y="502"/>
                      <a:pt x="255" y="502"/>
                      <a:pt x="253" y="502"/>
                    </a:cubicBezTo>
                    <a:cubicBezTo>
                      <a:pt x="249" y="502"/>
                      <a:pt x="245" y="502"/>
                      <a:pt x="242" y="501"/>
                    </a:cubicBezTo>
                    <a:cubicBezTo>
                      <a:pt x="238" y="499"/>
                      <a:pt x="235" y="498"/>
                      <a:pt x="234" y="495"/>
                    </a:cubicBezTo>
                    <a:cubicBezTo>
                      <a:pt x="232" y="496"/>
                      <a:pt x="232" y="496"/>
                      <a:pt x="232" y="496"/>
                    </a:cubicBezTo>
                    <a:cubicBezTo>
                      <a:pt x="234" y="495"/>
                      <a:pt x="234" y="495"/>
                      <a:pt x="234" y="495"/>
                    </a:cubicBezTo>
                    <a:cubicBezTo>
                      <a:pt x="232" y="492"/>
                      <a:pt x="230" y="489"/>
                      <a:pt x="228" y="485"/>
                    </a:cubicBezTo>
                    <a:cubicBezTo>
                      <a:pt x="226" y="482"/>
                      <a:pt x="223" y="478"/>
                      <a:pt x="220" y="476"/>
                    </a:cubicBezTo>
                    <a:cubicBezTo>
                      <a:pt x="216" y="473"/>
                      <a:pt x="216" y="473"/>
                      <a:pt x="216" y="473"/>
                    </a:cubicBezTo>
                    <a:cubicBezTo>
                      <a:pt x="217" y="478"/>
                      <a:pt x="217" y="478"/>
                      <a:pt x="217" y="478"/>
                    </a:cubicBezTo>
                    <a:cubicBezTo>
                      <a:pt x="217" y="482"/>
                      <a:pt x="217" y="487"/>
                      <a:pt x="218" y="491"/>
                    </a:cubicBezTo>
                    <a:cubicBezTo>
                      <a:pt x="220" y="491"/>
                      <a:pt x="220" y="491"/>
                      <a:pt x="220" y="491"/>
                    </a:cubicBezTo>
                    <a:cubicBezTo>
                      <a:pt x="218" y="491"/>
                      <a:pt x="218" y="491"/>
                      <a:pt x="218" y="491"/>
                    </a:cubicBezTo>
                    <a:cubicBezTo>
                      <a:pt x="218" y="491"/>
                      <a:pt x="218" y="491"/>
                      <a:pt x="218" y="491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20" y="492"/>
                      <a:pt x="220" y="492"/>
                      <a:pt x="220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4"/>
                      <a:pt x="218" y="494"/>
                      <a:pt x="218" y="494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8" y="491"/>
                      <a:pt x="218" y="491"/>
                      <a:pt x="218" y="491"/>
                    </a:cubicBezTo>
                    <a:cubicBezTo>
                      <a:pt x="217" y="493"/>
                      <a:pt x="217" y="493"/>
                      <a:pt x="217" y="493"/>
                    </a:cubicBezTo>
                    <a:cubicBezTo>
                      <a:pt x="218" y="492"/>
                      <a:pt x="218" y="492"/>
                      <a:pt x="218" y="492"/>
                    </a:cubicBezTo>
                    <a:cubicBezTo>
                      <a:pt x="217" y="491"/>
                      <a:pt x="215" y="490"/>
                      <a:pt x="215" y="490"/>
                    </a:cubicBezTo>
                    <a:cubicBezTo>
                      <a:pt x="214" y="489"/>
                      <a:pt x="214" y="489"/>
                      <a:pt x="213" y="488"/>
                    </a:cubicBezTo>
                    <a:cubicBezTo>
                      <a:pt x="213" y="488"/>
                      <a:pt x="213" y="488"/>
                      <a:pt x="213" y="488"/>
                    </a:cubicBezTo>
                    <a:cubicBezTo>
                      <a:pt x="213" y="487"/>
                      <a:pt x="213" y="487"/>
                      <a:pt x="213" y="486"/>
                    </a:cubicBezTo>
                    <a:cubicBezTo>
                      <a:pt x="213" y="485"/>
                      <a:pt x="212" y="483"/>
                      <a:pt x="212" y="482"/>
                    </a:cubicBezTo>
                    <a:cubicBezTo>
                      <a:pt x="210" y="483"/>
                      <a:pt x="210" y="483"/>
                      <a:pt x="210" y="483"/>
                    </a:cubicBezTo>
                    <a:cubicBezTo>
                      <a:pt x="212" y="482"/>
                      <a:pt x="212" y="482"/>
                      <a:pt x="212" y="482"/>
                    </a:cubicBezTo>
                    <a:cubicBezTo>
                      <a:pt x="212" y="480"/>
                      <a:pt x="211" y="478"/>
                      <a:pt x="210" y="476"/>
                    </a:cubicBezTo>
                    <a:cubicBezTo>
                      <a:pt x="209" y="474"/>
                      <a:pt x="208" y="472"/>
                      <a:pt x="207" y="471"/>
                    </a:cubicBezTo>
                    <a:cubicBezTo>
                      <a:pt x="206" y="468"/>
                      <a:pt x="206" y="465"/>
                      <a:pt x="206" y="462"/>
                    </a:cubicBezTo>
                    <a:cubicBezTo>
                      <a:pt x="206" y="456"/>
                      <a:pt x="207" y="449"/>
                      <a:pt x="208" y="442"/>
                    </a:cubicBezTo>
                    <a:cubicBezTo>
                      <a:pt x="209" y="439"/>
                      <a:pt x="209" y="439"/>
                      <a:pt x="209" y="439"/>
                    </a:cubicBezTo>
                    <a:cubicBezTo>
                      <a:pt x="206" y="440"/>
                      <a:pt x="206" y="440"/>
                      <a:pt x="206" y="440"/>
                    </a:cubicBezTo>
                    <a:cubicBezTo>
                      <a:pt x="205" y="440"/>
                      <a:pt x="205" y="440"/>
                      <a:pt x="205" y="440"/>
                    </a:cubicBezTo>
                    <a:cubicBezTo>
                      <a:pt x="203" y="440"/>
                      <a:pt x="202" y="440"/>
                      <a:pt x="201" y="439"/>
                    </a:cubicBezTo>
                    <a:cubicBezTo>
                      <a:pt x="200" y="438"/>
                      <a:pt x="200" y="437"/>
                      <a:pt x="200" y="436"/>
                    </a:cubicBezTo>
                    <a:cubicBezTo>
                      <a:pt x="200" y="436"/>
                      <a:pt x="200" y="436"/>
                      <a:pt x="200" y="436"/>
                    </a:cubicBezTo>
                    <a:cubicBezTo>
                      <a:pt x="200" y="435"/>
                      <a:pt x="200" y="435"/>
                      <a:pt x="200" y="435"/>
                    </a:cubicBezTo>
                    <a:cubicBezTo>
                      <a:pt x="200" y="435"/>
                      <a:pt x="194" y="365"/>
                      <a:pt x="192" y="337"/>
                    </a:cubicBezTo>
                    <a:cubicBezTo>
                      <a:pt x="192" y="333"/>
                      <a:pt x="192" y="333"/>
                      <a:pt x="192" y="333"/>
                    </a:cubicBezTo>
                    <a:cubicBezTo>
                      <a:pt x="116" y="377"/>
                      <a:pt x="116" y="377"/>
                      <a:pt x="116" y="377"/>
                    </a:cubicBezTo>
                    <a:cubicBezTo>
                      <a:pt x="124" y="485"/>
                      <a:pt x="124" y="485"/>
                      <a:pt x="124" y="485"/>
                    </a:cubicBezTo>
                    <a:cubicBezTo>
                      <a:pt x="126" y="485"/>
                      <a:pt x="126" y="485"/>
                      <a:pt x="126" y="485"/>
                    </a:cubicBezTo>
                    <a:cubicBezTo>
                      <a:pt x="124" y="485"/>
                      <a:pt x="124" y="485"/>
                      <a:pt x="124" y="485"/>
                    </a:cubicBezTo>
                    <a:cubicBezTo>
                      <a:pt x="124" y="488"/>
                      <a:pt x="122" y="490"/>
                      <a:pt x="119" y="490"/>
                    </a:cubicBezTo>
                    <a:cubicBezTo>
                      <a:pt x="118" y="490"/>
                      <a:pt x="116" y="489"/>
                      <a:pt x="115" y="488"/>
                    </a:cubicBezTo>
                    <a:cubicBezTo>
                      <a:pt x="115" y="488"/>
                      <a:pt x="114" y="486"/>
                      <a:pt x="114" y="485"/>
                    </a:cubicBezTo>
                    <a:cubicBezTo>
                      <a:pt x="114" y="485"/>
                      <a:pt x="114" y="485"/>
                      <a:pt x="114" y="485"/>
                    </a:cubicBezTo>
                    <a:cubicBezTo>
                      <a:pt x="114" y="485"/>
                      <a:pt x="114" y="485"/>
                      <a:pt x="114" y="485"/>
                    </a:cubicBezTo>
                    <a:cubicBezTo>
                      <a:pt x="114" y="485"/>
                      <a:pt x="114" y="480"/>
                      <a:pt x="113" y="472"/>
                    </a:cubicBezTo>
                    <a:cubicBezTo>
                      <a:pt x="111" y="449"/>
                      <a:pt x="108" y="401"/>
                      <a:pt x="106" y="380"/>
                    </a:cubicBezTo>
                    <a:cubicBezTo>
                      <a:pt x="104" y="381"/>
                      <a:pt x="104" y="381"/>
                      <a:pt x="104" y="381"/>
                    </a:cubicBezTo>
                    <a:cubicBezTo>
                      <a:pt x="106" y="381"/>
                      <a:pt x="106" y="381"/>
                      <a:pt x="106" y="381"/>
                    </a:cubicBezTo>
                    <a:cubicBezTo>
                      <a:pt x="106" y="377"/>
                      <a:pt x="105" y="374"/>
                      <a:pt x="103" y="372"/>
                    </a:cubicBezTo>
                    <a:cubicBezTo>
                      <a:pt x="103" y="372"/>
                      <a:pt x="103" y="372"/>
                      <a:pt x="103" y="372"/>
                    </a:cubicBezTo>
                    <a:cubicBezTo>
                      <a:pt x="103" y="371"/>
                      <a:pt x="103" y="371"/>
                      <a:pt x="103" y="371"/>
                    </a:cubicBezTo>
                    <a:cubicBezTo>
                      <a:pt x="103" y="371"/>
                      <a:pt x="103" y="371"/>
                      <a:pt x="103" y="371"/>
                    </a:cubicBezTo>
                    <a:cubicBezTo>
                      <a:pt x="103" y="371"/>
                      <a:pt x="103" y="371"/>
                      <a:pt x="103" y="371"/>
                    </a:cubicBezTo>
                    <a:cubicBezTo>
                      <a:pt x="102" y="370"/>
                      <a:pt x="101" y="369"/>
                      <a:pt x="100" y="369"/>
                    </a:cubicBezTo>
                    <a:cubicBezTo>
                      <a:pt x="100" y="368"/>
                      <a:pt x="100" y="368"/>
                      <a:pt x="100" y="368"/>
                    </a:cubicBezTo>
                    <a:cubicBezTo>
                      <a:pt x="100" y="368"/>
                      <a:pt x="100" y="368"/>
                      <a:pt x="100" y="368"/>
                    </a:cubicBezTo>
                    <a:cubicBezTo>
                      <a:pt x="95" y="365"/>
                      <a:pt x="53" y="341"/>
                      <a:pt x="43" y="335"/>
                    </a:cubicBezTo>
                    <a:cubicBezTo>
                      <a:pt x="40" y="334"/>
                      <a:pt x="40" y="334"/>
                      <a:pt x="40" y="33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4"/>
                      <a:pt x="27" y="436"/>
                      <a:pt x="24" y="436"/>
                    </a:cubicBezTo>
                    <a:cubicBezTo>
                      <a:pt x="22" y="436"/>
                      <a:pt x="20" y="434"/>
                      <a:pt x="19" y="431"/>
                    </a:cubicBezTo>
                    <a:cubicBezTo>
                      <a:pt x="17" y="431"/>
                      <a:pt x="17" y="431"/>
                      <a:pt x="17" y="431"/>
                    </a:cubicBezTo>
                    <a:cubicBezTo>
                      <a:pt x="19" y="431"/>
                      <a:pt x="19" y="431"/>
                      <a:pt x="19" y="431"/>
                    </a:cubicBezTo>
                    <a:cubicBezTo>
                      <a:pt x="30" y="333"/>
                      <a:pt x="30" y="333"/>
                      <a:pt x="30" y="333"/>
                    </a:cubicBezTo>
                    <a:cubicBezTo>
                      <a:pt x="30" y="333"/>
                      <a:pt x="30" y="333"/>
                      <a:pt x="30" y="333"/>
                    </a:cubicBezTo>
                    <a:cubicBezTo>
                      <a:pt x="30" y="330"/>
                      <a:pt x="31" y="327"/>
                      <a:pt x="32" y="325"/>
                    </a:cubicBezTo>
                    <a:cubicBezTo>
                      <a:pt x="34" y="324"/>
                      <a:pt x="35" y="323"/>
                      <a:pt x="37" y="323"/>
                    </a:cubicBezTo>
                    <a:cubicBezTo>
                      <a:pt x="37" y="321"/>
                      <a:pt x="37" y="321"/>
                      <a:pt x="37" y="321"/>
                    </a:cubicBezTo>
                    <a:cubicBezTo>
                      <a:pt x="37" y="323"/>
                      <a:pt x="37" y="323"/>
                      <a:pt x="37" y="323"/>
                    </a:cubicBezTo>
                    <a:cubicBezTo>
                      <a:pt x="37" y="323"/>
                      <a:pt x="37" y="323"/>
                      <a:pt x="37" y="323"/>
                    </a:cubicBezTo>
                    <a:cubicBezTo>
                      <a:pt x="37" y="323"/>
                      <a:pt x="37" y="323"/>
                      <a:pt x="37" y="323"/>
                    </a:cubicBezTo>
                    <a:cubicBezTo>
                      <a:pt x="38" y="322"/>
                      <a:pt x="38" y="322"/>
                      <a:pt x="38" y="322"/>
                    </a:cubicBezTo>
                    <a:cubicBezTo>
                      <a:pt x="39" y="321"/>
                      <a:pt x="41" y="320"/>
                      <a:pt x="43" y="319"/>
                    </a:cubicBezTo>
                    <a:cubicBezTo>
                      <a:pt x="43" y="319"/>
                      <a:pt x="43" y="319"/>
                      <a:pt x="43" y="319"/>
                    </a:cubicBezTo>
                    <a:cubicBezTo>
                      <a:pt x="47" y="316"/>
                      <a:pt x="47" y="316"/>
                      <a:pt x="47" y="316"/>
                    </a:cubicBezTo>
                    <a:cubicBezTo>
                      <a:pt x="43" y="315"/>
                      <a:pt x="43" y="315"/>
                      <a:pt x="43" y="315"/>
                    </a:cubicBezTo>
                    <a:cubicBezTo>
                      <a:pt x="42" y="315"/>
                      <a:pt x="41" y="315"/>
                      <a:pt x="41" y="314"/>
                    </a:cubicBezTo>
                    <a:cubicBezTo>
                      <a:pt x="40" y="316"/>
                      <a:pt x="40" y="316"/>
                      <a:pt x="40" y="316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1" y="314"/>
                      <a:pt x="41" y="314"/>
                      <a:pt x="41" y="314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39" y="316"/>
                      <a:pt x="39" y="316"/>
                      <a:pt x="39" y="316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40" y="314"/>
                      <a:pt x="40" y="314"/>
                      <a:pt x="40" y="314"/>
                    </a:cubicBezTo>
                    <a:cubicBezTo>
                      <a:pt x="39" y="315"/>
                      <a:pt x="39" y="315"/>
                      <a:pt x="39" y="315"/>
                    </a:cubicBezTo>
                    <a:cubicBezTo>
                      <a:pt x="41" y="315"/>
                      <a:pt x="41" y="315"/>
                      <a:pt x="41" y="315"/>
                    </a:cubicBezTo>
                    <a:cubicBezTo>
                      <a:pt x="37" y="306"/>
                      <a:pt x="37" y="293"/>
                      <a:pt x="36" y="282"/>
                    </a:cubicBezTo>
                    <a:cubicBezTo>
                      <a:pt x="36" y="281"/>
                      <a:pt x="36" y="279"/>
                      <a:pt x="36" y="278"/>
                    </a:cubicBezTo>
                    <a:cubicBezTo>
                      <a:pt x="36" y="272"/>
                      <a:pt x="37" y="265"/>
                      <a:pt x="37" y="259"/>
                    </a:cubicBezTo>
                    <a:cubicBezTo>
                      <a:pt x="37" y="257"/>
                      <a:pt x="37" y="255"/>
                      <a:pt x="36" y="25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36" y="251"/>
                      <a:pt x="36" y="251"/>
                      <a:pt x="36" y="251"/>
                    </a:cubicBezTo>
                    <a:cubicBezTo>
                      <a:pt x="34" y="249"/>
                      <a:pt x="33" y="247"/>
                      <a:pt x="32" y="245"/>
                    </a:cubicBezTo>
                    <a:cubicBezTo>
                      <a:pt x="30" y="246"/>
                      <a:pt x="30" y="246"/>
                      <a:pt x="30" y="246"/>
                    </a:cubicBezTo>
                    <a:cubicBezTo>
                      <a:pt x="32" y="246"/>
                      <a:pt x="32" y="246"/>
                      <a:pt x="32" y="246"/>
                    </a:cubicBezTo>
                    <a:cubicBezTo>
                      <a:pt x="32" y="246"/>
                      <a:pt x="32" y="246"/>
                      <a:pt x="32" y="246"/>
                    </a:cubicBezTo>
                    <a:cubicBezTo>
                      <a:pt x="32" y="245"/>
                      <a:pt x="32" y="245"/>
                      <a:pt x="32" y="245"/>
                    </a:cubicBezTo>
                    <a:cubicBezTo>
                      <a:pt x="32" y="245"/>
                      <a:pt x="32" y="245"/>
                      <a:pt x="32" y="245"/>
                    </a:cubicBezTo>
                    <a:cubicBezTo>
                      <a:pt x="31" y="244"/>
                      <a:pt x="31" y="243"/>
                      <a:pt x="31" y="243"/>
                    </a:cubicBezTo>
                    <a:cubicBezTo>
                      <a:pt x="30" y="241"/>
                      <a:pt x="30" y="241"/>
                      <a:pt x="30" y="241"/>
                    </a:cubicBezTo>
                    <a:cubicBezTo>
                      <a:pt x="28" y="241"/>
                      <a:pt x="28" y="241"/>
                      <a:pt x="28" y="241"/>
                    </a:cubicBezTo>
                    <a:cubicBezTo>
                      <a:pt x="29" y="243"/>
                      <a:pt x="29" y="243"/>
                      <a:pt x="29" y="243"/>
                    </a:cubicBezTo>
                    <a:cubicBezTo>
                      <a:pt x="29" y="241"/>
                      <a:pt x="29" y="241"/>
                      <a:pt x="29" y="241"/>
                    </a:cubicBezTo>
                    <a:cubicBezTo>
                      <a:pt x="28" y="241"/>
                      <a:pt x="28" y="241"/>
                      <a:pt x="27" y="241"/>
                    </a:cubicBezTo>
                    <a:cubicBezTo>
                      <a:pt x="27" y="243"/>
                      <a:pt x="27" y="243"/>
                      <a:pt x="27" y="243"/>
                    </a:cubicBezTo>
                    <a:cubicBezTo>
                      <a:pt x="27" y="241"/>
                      <a:pt x="27" y="241"/>
                      <a:pt x="27" y="241"/>
                    </a:cubicBezTo>
                    <a:cubicBezTo>
                      <a:pt x="24" y="241"/>
                      <a:pt x="21" y="240"/>
                      <a:pt x="19" y="239"/>
                    </a:cubicBezTo>
                    <a:cubicBezTo>
                      <a:pt x="15" y="236"/>
                      <a:pt x="12" y="232"/>
                      <a:pt x="10" y="228"/>
                    </a:cubicBezTo>
                    <a:cubicBezTo>
                      <a:pt x="8" y="224"/>
                      <a:pt x="7" y="219"/>
                      <a:pt x="6" y="215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5" y="212"/>
                      <a:pt x="4" y="208"/>
                      <a:pt x="4" y="205"/>
                    </a:cubicBezTo>
                    <a:cubicBezTo>
                      <a:pt x="4" y="205"/>
                      <a:pt x="4" y="205"/>
                      <a:pt x="4" y="205"/>
                    </a:cubicBezTo>
                    <a:cubicBezTo>
                      <a:pt x="4" y="205"/>
                      <a:pt x="4" y="205"/>
                      <a:pt x="4" y="205"/>
                    </a:cubicBezTo>
                    <a:cubicBezTo>
                      <a:pt x="4" y="205"/>
                      <a:pt x="4" y="205"/>
                      <a:pt x="4" y="205"/>
                    </a:cubicBezTo>
                    <a:cubicBezTo>
                      <a:pt x="4" y="197"/>
                      <a:pt x="7" y="189"/>
                      <a:pt x="13" y="183"/>
                    </a:cubicBezTo>
                    <a:cubicBezTo>
                      <a:pt x="14" y="182"/>
                      <a:pt x="14" y="182"/>
                      <a:pt x="14" y="182"/>
                    </a:cubicBezTo>
                    <a:cubicBezTo>
                      <a:pt x="14" y="181"/>
                      <a:pt x="14" y="181"/>
                      <a:pt x="14" y="181"/>
                    </a:cubicBezTo>
                    <a:cubicBezTo>
                      <a:pt x="13" y="177"/>
                      <a:pt x="13" y="173"/>
                      <a:pt x="13" y="168"/>
                    </a:cubicBezTo>
                    <a:cubicBezTo>
                      <a:pt x="13" y="166"/>
                      <a:pt x="13" y="162"/>
                      <a:pt x="13" y="159"/>
                    </a:cubicBezTo>
                    <a:cubicBezTo>
                      <a:pt x="13" y="156"/>
                      <a:pt x="14" y="153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lnTo>
                      <a:pt x="13" y="1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" name="Freeform 539"/>
              <p:cNvSpPr>
                <a:spLocks/>
              </p:cNvSpPr>
              <p:nvPr/>
            </p:nvSpPr>
            <p:spPr bwMode="auto">
              <a:xfrm>
                <a:off x="1276" y="2280"/>
                <a:ext cx="8" cy="16"/>
              </a:xfrm>
              <a:custGeom>
                <a:avLst/>
                <a:gdLst>
                  <a:gd name="T0" fmla="*/ 7 w 7"/>
                  <a:gd name="T1" fmla="*/ 9 h 14"/>
                  <a:gd name="T2" fmla="*/ 0 w 7"/>
                  <a:gd name="T3" fmla="*/ 14 h 14"/>
                  <a:gd name="T4" fmla="*/ 0 w 7"/>
                  <a:gd name="T5" fmla="*/ 0 h 14"/>
                  <a:gd name="T6" fmla="*/ 7 w 7"/>
                  <a:gd name="T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4">
                    <a:moveTo>
                      <a:pt x="7" y="9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6" y="6"/>
                      <a:pt x="7" y="9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6" name="Freeform 540"/>
              <p:cNvSpPr>
                <a:spLocks/>
              </p:cNvSpPr>
              <p:nvPr/>
            </p:nvSpPr>
            <p:spPr bwMode="auto">
              <a:xfrm>
                <a:off x="1245" y="2277"/>
                <a:ext cx="72" cy="50"/>
              </a:xfrm>
              <a:custGeom>
                <a:avLst/>
                <a:gdLst>
                  <a:gd name="T0" fmla="*/ 67 w 72"/>
                  <a:gd name="T1" fmla="*/ 0 h 50"/>
                  <a:gd name="T2" fmla="*/ 72 w 72"/>
                  <a:gd name="T3" fmla="*/ 7 h 50"/>
                  <a:gd name="T4" fmla="*/ 4 w 72"/>
                  <a:gd name="T5" fmla="*/ 50 h 50"/>
                  <a:gd name="T6" fmla="*/ 0 w 72"/>
                  <a:gd name="T7" fmla="*/ 43 h 50"/>
                  <a:gd name="T8" fmla="*/ 67 w 7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50">
                    <a:moveTo>
                      <a:pt x="67" y="0"/>
                    </a:moveTo>
                    <a:lnTo>
                      <a:pt x="72" y="7"/>
                    </a:lnTo>
                    <a:lnTo>
                      <a:pt x="4" y="50"/>
                    </a:lnTo>
                    <a:lnTo>
                      <a:pt x="0" y="4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" name="Freeform 541"/>
              <p:cNvSpPr>
                <a:spLocks/>
              </p:cNvSpPr>
              <p:nvPr/>
            </p:nvSpPr>
            <p:spPr bwMode="auto">
              <a:xfrm>
                <a:off x="1095" y="2348"/>
                <a:ext cx="144" cy="55"/>
              </a:xfrm>
              <a:custGeom>
                <a:avLst/>
                <a:gdLst>
                  <a:gd name="T0" fmla="*/ 110 w 126"/>
                  <a:gd name="T1" fmla="*/ 41 h 48"/>
                  <a:gd name="T2" fmla="*/ 109 w 126"/>
                  <a:gd name="T3" fmla="*/ 47 h 48"/>
                  <a:gd name="T4" fmla="*/ 109 w 126"/>
                  <a:gd name="T5" fmla="*/ 48 h 48"/>
                  <a:gd name="T6" fmla="*/ 103 w 126"/>
                  <a:gd name="T7" fmla="*/ 45 h 48"/>
                  <a:gd name="T8" fmla="*/ 84 w 126"/>
                  <a:gd name="T9" fmla="*/ 41 h 48"/>
                  <a:gd name="T10" fmla="*/ 78 w 126"/>
                  <a:gd name="T11" fmla="*/ 41 h 48"/>
                  <a:gd name="T12" fmla="*/ 78 w 126"/>
                  <a:gd name="T13" fmla="*/ 42 h 48"/>
                  <a:gd name="T14" fmla="*/ 39 w 126"/>
                  <a:gd name="T15" fmla="*/ 47 h 48"/>
                  <a:gd name="T16" fmla="*/ 9 w 126"/>
                  <a:gd name="T17" fmla="*/ 40 h 48"/>
                  <a:gd name="T18" fmla="*/ 0 w 126"/>
                  <a:gd name="T19" fmla="*/ 29 h 48"/>
                  <a:gd name="T20" fmla="*/ 6 w 126"/>
                  <a:gd name="T21" fmla="*/ 30 h 48"/>
                  <a:gd name="T22" fmla="*/ 15 w 126"/>
                  <a:gd name="T23" fmla="*/ 29 h 48"/>
                  <a:gd name="T24" fmla="*/ 57 w 126"/>
                  <a:gd name="T25" fmla="*/ 10 h 48"/>
                  <a:gd name="T26" fmla="*/ 61 w 126"/>
                  <a:gd name="T27" fmla="*/ 4 h 48"/>
                  <a:gd name="T28" fmla="*/ 72 w 126"/>
                  <a:gd name="T29" fmla="*/ 8 h 48"/>
                  <a:gd name="T30" fmla="*/ 58 w 126"/>
                  <a:gd name="T31" fmla="*/ 17 h 48"/>
                  <a:gd name="T32" fmla="*/ 58 w 126"/>
                  <a:gd name="T33" fmla="*/ 17 h 48"/>
                  <a:gd name="T34" fmla="*/ 58 w 126"/>
                  <a:gd name="T35" fmla="*/ 17 h 48"/>
                  <a:gd name="T36" fmla="*/ 58 w 126"/>
                  <a:gd name="T37" fmla="*/ 17 h 48"/>
                  <a:gd name="T38" fmla="*/ 57 w 126"/>
                  <a:gd name="T39" fmla="*/ 17 h 48"/>
                  <a:gd name="T40" fmla="*/ 57 w 126"/>
                  <a:gd name="T41" fmla="*/ 18 h 48"/>
                  <a:gd name="T42" fmla="*/ 57 w 126"/>
                  <a:gd name="T43" fmla="*/ 18 h 48"/>
                  <a:gd name="T44" fmla="*/ 57 w 126"/>
                  <a:gd name="T45" fmla="*/ 18 h 48"/>
                  <a:gd name="T46" fmla="*/ 57 w 126"/>
                  <a:gd name="T47" fmla="*/ 19 h 48"/>
                  <a:gd name="T48" fmla="*/ 57 w 126"/>
                  <a:gd name="T49" fmla="*/ 19 h 48"/>
                  <a:gd name="T50" fmla="*/ 57 w 126"/>
                  <a:gd name="T51" fmla="*/ 19 h 48"/>
                  <a:gd name="T52" fmla="*/ 57 w 126"/>
                  <a:gd name="T53" fmla="*/ 19 h 48"/>
                  <a:gd name="T54" fmla="*/ 57 w 126"/>
                  <a:gd name="T55" fmla="*/ 19 h 48"/>
                  <a:gd name="T56" fmla="*/ 64 w 126"/>
                  <a:gd name="T57" fmla="*/ 28 h 48"/>
                  <a:gd name="T58" fmla="*/ 64 w 126"/>
                  <a:gd name="T59" fmla="*/ 28 h 48"/>
                  <a:gd name="T60" fmla="*/ 64 w 126"/>
                  <a:gd name="T61" fmla="*/ 29 h 48"/>
                  <a:gd name="T62" fmla="*/ 65 w 126"/>
                  <a:gd name="T63" fmla="*/ 29 h 48"/>
                  <a:gd name="T64" fmla="*/ 65 w 126"/>
                  <a:gd name="T65" fmla="*/ 29 h 48"/>
                  <a:gd name="T66" fmla="*/ 66 w 126"/>
                  <a:gd name="T67" fmla="*/ 28 h 48"/>
                  <a:gd name="T68" fmla="*/ 89 w 126"/>
                  <a:gd name="T69" fmla="*/ 14 h 48"/>
                  <a:gd name="T70" fmla="*/ 95 w 126"/>
                  <a:gd name="T71" fmla="*/ 15 h 48"/>
                  <a:gd name="T72" fmla="*/ 97 w 126"/>
                  <a:gd name="T73" fmla="*/ 15 h 48"/>
                  <a:gd name="T74" fmla="*/ 116 w 126"/>
                  <a:gd name="T75" fmla="*/ 11 h 48"/>
                  <a:gd name="T76" fmla="*/ 123 w 126"/>
                  <a:gd name="T77" fmla="*/ 0 h 48"/>
                  <a:gd name="T78" fmla="*/ 123 w 126"/>
                  <a:gd name="T79" fmla="*/ 0 h 48"/>
                  <a:gd name="T80" fmla="*/ 123 w 126"/>
                  <a:gd name="T81" fmla="*/ 4 h 48"/>
                  <a:gd name="T82" fmla="*/ 123 w 126"/>
                  <a:gd name="T83" fmla="*/ 8 h 48"/>
                  <a:gd name="T84" fmla="*/ 125 w 126"/>
                  <a:gd name="T85" fmla="*/ 18 h 48"/>
                  <a:gd name="T86" fmla="*/ 124 w 126"/>
                  <a:gd name="T87" fmla="*/ 23 h 48"/>
                  <a:gd name="T88" fmla="*/ 110 w 126"/>
                  <a:gd name="T89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48">
                    <a:moveTo>
                      <a:pt x="110" y="41"/>
                    </a:moveTo>
                    <a:cubicBezTo>
                      <a:pt x="110" y="43"/>
                      <a:pt x="109" y="45"/>
                      <a:pt x="109" y="47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7" y="47"/>
                      <a:pt x="105" y="46"/>
                      <a:pt x="103" y="45"/>
                    </a:cubicBezTo>
                    <a:cubicBezTo>
                      <a:pt x="99" y="43"/>
                      <a:pt x="91" y="41"/>
                      <a:pt x="84" y="41"/>
                    </a:cubicBezTo>
                    <a:cubicBezTo>
                      <a:pt x="82" y="41"/>
                      <a:pt x="80" y="41"/>
                      <a:pt x="78" y="41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66" y="44"/>
                      <a:pt x="53" y="47"/>
                      <a:pt x="39" y="47"/>
                    </a:cubicBezTo>
                    <a:cubicBezTo>
                      <a:pt x="28" y="47"/>
                      <a:pt x="18" y="45"/>
                      <a:pt x="9" y="40"/>
                    </a:cubicBezTo>
                    <a:cubicBezTo>
                      <a:pt x="5" y="37"/>
                      <a:pt x="2" y="33"/>
                      <a:pt x="0" y="29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32" y="27"/>
                      <a:pt x="46" y="23"/>
                      <a:pt x="57" y="10"/>
                    </a:cubicBezTo>
                    <a:cubicBezTo>
                      <a:pt x="59" y="8"/>
                      <a:pt x="60" y="6"/>
                      <a:pt x="61" y="4"/>
                    </a:cubicBezTo>
                    <a:cubicBezTo>
                      <a:pt x="65" y="5"/>
                      <a:pt x="68" y="6"/>
                      <a:pt x="72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8"/>
                      <a:pt x="66" y="28"/>
                      <a:pt x="66" y="28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91" y="14"/>
                      <a:pt x="93" y="15"/>
                      <a:pt x="95" y="15"/>
                    </a:cubicBezTo>
                    <a:cubicBezTo>
                      <a:pt x="96" y="15"/>
                      <a:pt x="96" y="15"/>
                      <a:pt x="97" y="15"/>
                    </a:cubicBezTo>
                    <a:cubicBezTo>
                      <a:pt x="102" y="15"/>
                      <a:pt x="111" y="13"/>
                      <a:pt x="116" y="11"/>
                    </a:cubicBezTo>
                    <a:cubicBezTo>
                      <a:pt x="120" y="9"/>
                      <a:pt x="121" y="5"/>
                      <a:pt x="123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1"/>
                      <a:pt x="123" y="2"/>
                      <a:pt x="123" y="4"/>
                    </a:cubicBezTo>
                    <a:cubicBezTo>
                      <a:pt x="123" y="5"/>
                      <a:pt x="123" y="7"/>
                      <a:pt x="123" y="8"/>
                    </a:cubicBezTo>
                    <a:cubicBezTo>
                      <a:pt x="124" y="12"/>
                      <a:pt x="126" y="15"/>
                      <a:pt x="125" y="18"/>
                    </a:cubicBezTo>
                    <a:cubicBezTo>
                      <a:pt x="125" y="20"/>
                      <a:pt x="125" y="21"/>
                      <a:pt x="124" y="23"/>
                    </a:cubicBezTo>
                    <a:cubicBezTo>
                      <a:pt x="121" y="29"/>
                      <a:pt x="114" y="34"/>
                      <a:pt x="110" y="41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8" name="Freeform 542"/>
              <p:cNvSpPr>
                <a:spLocks/>
              </p:cNvSpPr>
              <p:nvPr/>
            </p:nvSpPr>
            <p:spPr bwMode="auto">
              <a:xfrm>
                <a:off x="1224" y="2392"/>
                <a:ext cx="18" cy="15"/>
              </a:xfrm>
              <a:custGeom>
                <a:avLst/>
                <a:gdLst>
                  <a:gd name="T0" fmla="*/ 4 w 16"/>
                  <a:gd name="T1" fmla="*/ 0 h 13"/>
                  <a:gd name="T2" fmla="*/ 16 w 16"/>
                  <a:gd name="T3" fmla="*/ 4 h 13"/>
                  <a:gd name="T4" fmla="*/ 3 w 16"/>
                  <a:gd name="T5" fmla="*/ 13 h 13"/>
                  <a:gd name="T6" fmla="*/ 2 w 16"/>
                  <a:gd name="T7" fmla="*/ 13 h 13"/>
                  <a:gd name="T8" fmla="*/ 0 w 16"/>
                  <a:gd name="T9" fmla="*/ 12 h 13"/>
                  <a:gd name="T10" fmla="*/ 0 w 16"/>
                  <a:gd name="T11" fmla="*/ 9 h 13"/>
                  <a:gd name="T12" fmla="*/ 0 w 16"/>
                  <a:gd name="T13" fmla="*/ 5 h 13"/>
                  <a:gd name="T14" fmla="*/ 4 w 16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3">
                    <a:moveTo>
                      <a:pt x="4" y="0"/>
                    </a:moveTo>
                    <a:cubicBezTo>
                      <a:pt x="8" y="1"/>
                      <a:pt x="12" y="2"/>
                      <a:pt x="16" y="4"/>
                    </a:cubicBezTo>
                    <a:cubicBezTo>
                      <a:pt x="12" y="7"/>
                      <a:pt x="5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8"/>
                      <a:pt x="0" y="6"/>
                      <a:pt x="0" y="5"/>
                    </a:cubicBezTo>
                    <a:cubicBezTo>
                      <a:pt x="1" y="3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9" name="Freeform 543"/>
              <p:cNvSpPr>
                <a:spLocks/>
              </p:cNvSpPr>
              <p:nvPr/>
            </p:nvSpPr>
            <p:spPr bwMode="auto">
              <a:xfrm>
                <a:off x="1178" y="2298"/>
                <a:ext cx="79" cy="26"/>
              </a:xfrm>
              <a:custGeom>
                <a:avLst/>
                <a:gdLst>
                  <a:gd name="T0" fmla="*/ 26 w 69"/>
                  <a:gd name="T1" fmla="*/ 8 h 23"/>
                  <a:gd name="T2" fmla="*/ 27 w 69"/>
                  <a:gd name="T3" fmla="*/ 7 h 23"/>
                  <a:gd name="T4" fmla="*/ 28 w 69"/>
                  <a:gd name="T5" fmla="*/ 7 h 23"/>
                  <a:gd name="T6" fmla="*/ 46 w 69"/>
                  <a:gd name="T7" fmla="*/ 0 h 23"/>
                  <a:gd name="T8" fmla="*/ 63 w 69"/>
                  <a:gd name="T9" fmla="*/ 5 h 23"/>
                  <a:gd name="T10" fmla="*/ 69 w 69"/>
                  <a:gd name="T11" fmla="*/ 8 h 23"/>
                  <a:gd name="T12" fmla="*/ 50 w 69"/>
                  <a:gd name="T13" fmla="*/ 20 h 23"/>
                  <a:gd name="T14" fmla="*/ 47 w 69"/>
                  <a:gd name="T15" fmla="*/ 17 h 23"/>
                  <a:gd name="T16" fmla="*/ 45 w 69"/>
                  <a:gd name="T17" fmla="*/ 17 h 23"/>
                  <a:gd name="T18" fmla="*/ 34 w 69"/>
                  <a:gd name="T19" fmla="*/ 20 h 23"/>
                  <a:gd name="T20" fmla="*/ 34 w 69"/>
                  <a:gd name="T21" fmla="*/ 20 h 23"/>
                  <a:gd name="T22" fmla="*/ 31 w 69"/>
                  <a:gd name="T23" fmla="*/ 20 h 23"/>
                  <a:gd name="T24" fmla="*/ 11 w 69"/>
                  <a:gd name="T25" fmla="*/ 23 h 23"/>
                  <a:gd name="T26" fmla="*/ 9 w 69"/>
                  <a:gd name="T27" fmla="*/ 23 h 23"/>
                  <a:gd name="T28" fmla="*/ 0 w 69"/>
                  <a:gd name="T29" fmla="*/ 20 h 23"/>
                  <a:gd name="T30" fmla="*/ 26 w 69"/>
                  <a:gd name="T31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23">
                    <a:moveTo>
                      <a:pt x="26" y="8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5" y="4"/>
                      <a:pt x="41" y="2"/>
                      <a:pt x="46" y="0"/>
                    </a:cubicBezTo>
                    <a:cubicBezTo>
                      <a:pt x="52" y="3"/>
                      <a:pt x="58" y="3"/>
                      <a:pt x="63" y="5"/>
                    </a:cubicBezTo>
                    <a:cubicBezTo>
                      <a:pt x="66" y="5"/>
                      <a:pt x="68" y="7"/>
                      <a:pt x="69" y="8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19"/>
                      <a:pt x="48" y="18"/>
                      <a:pt x="47" y="17"/>
                    </a:cubicBezTo>
                    <a:cubicBezTo>
                      <a:pt x="47" y="17"/>
                      <a:pt x="46" y="17"/>
                      <a:pt x="45" y="17"/>
                    </a:cubicBezTo>
                    <a:cubicBezTo>
                      <a:pt x="43" y="18"/>
                      <a:pt x="38" y="19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2" y="20"/>
                      <a:pt x="31" y="20"/>
                    </a:cubicBezTo>
                    <a:cubicBezTo>
                      <a:pt x="24" y="20"/>
                      <a:pt x="16" y="23"/>
                      <a:pt x="11" y="23"/>
                    </a:cubicBezTo>
                    <a:cubicBezTo>
                      <a:pt x="10" y="23"/>
                      <a:pt x="10" y="23"/>
                      <a:pt x="9" y="23"/>
                    </a:cubicBezTo>
                    <a:cubicBezTo>
                      <a:pt x="6" y="22"/>
                      <a:pt x="3" y="21"/>
                      <a:pt x="0" y="20"/>
                    </a:cubicBezTo>
                    <a:cubicBezTo>
                      <a:pt x="7" y="16"/>
                      <a:pt x="17" y="11"/>
                      <a:pt x="26" y="8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0" name="Freeform 544"/>
              <p:cNvSpPr>
                <a:spLocks/>
              </p:cNvSpPr>
              <p:nvPr/>
            </p:nvSpPr>
            <p:spPr bwMode="auto">
              <a:xfrm>
                <a:off x="1175" y="2322"/>
                <a:ext cx="59" cy="40"/>
              </a:xfrm>
              <a:custGeom>
                <a:avLst/>
                <a:gdLst>
                  <a:gd name="T0" fmla="*/ 37 w 52"/>
                  <a:gd name="T1" fmla="*/ 16 h 35"/>
                  <a:gd name="T2" fmla="*/ 41 w 52"/>
                  <a:gd name="T3" fmla="*/ 20 h 35"/>
                  <a:gd name="T4" fmla="*/ 43 w 52"/>
                  <a:gd name="T5" fmla="*/ 22 h 35"/>
                  <a:gd name="T6" fmla="*/ 44 w 52"/>
                  <a:gd name="T7" fmla="*/ 22 h 35"/>
                  <a:gd name="T8" fmla="*/ 45 w 52"/>
                  <a:gd name="T9" fmla="*/ 22 h 35"/>
                  <a:gd name="T10" fmla="*/ 46 w 52"/>
                  <a:gd name="T11" fmla="*/ 20 h 35"/>
                  <a:gd name="T12" fmla="*/ 52 w 52"/>
                  <a:gd name="T13" fmla="*/ 16 h 35"/>
                  <a:gd name="T14" fmla="*/ 50 w 52"/>
                  <a:gd name="T15" fmla="*/ 22 h 35"/>
                  <a:gd name="T16" fmla="*/ 45 w 52"/>
                  <a:gd name="T17" fmla="*/ 30 h 35"/>
                  <a:gd name="T18" fmla="*/ 27 w 52"/>
                  <a:gd name="T19" fmla="*/ 35 h 35"/>
                  <a:gd name="T20" fmla="*/ 26 w 52"/>
                  <a:gd name="T21" fmla="*/ 35 h 35"/>
                  <a:gd name="T22" fmla="*/ 0 w 52"/>
                  <a:gd name="T23" fmla="*/ 26 h 35"/>
                  <a:gd name="T24" fmla="*/ 10 w 52"/>
                  <a:gd name="T25" fmla="*/ 5 h 35"/>
                  <a:gd name="T26" fmla="*/ 11 w 52"/>
                  <a:gd name="T27" fmla="*/ 6 h 35"/>
                  <a:gd name="T28" fmla="*/ 14 w 52"/>
                  <a:gd name="T29" fmla="*/ 6 h 35"/>
                  <a:gd name="T30" fmla="*/ 34 w 52"/>
                  <a:gd name="T31" fmla="*/ 3 h 35"/>
                  <a:gd name="T32" fmla="*/ 37 w 52"/>
                  <a:gd name="T33" fmla="*/ 3 h 35"/>
                  <a:gd name="T34" fmla="*/ 39 w 52"/>
                  <a:gd name="T35" fmla="*/ 2 h 35"/>
                  <a:gd name="T36" fmla="*/ 48 w 52"/>
                  <a:gd name="T37" fmla="*/ 0 h 35"/>
                  <a:gd name="T38" fmla="*/ 47 w 52"/>
                  <a:gd name="T39" fmla="*/ 2 h 35"/>
                  <a:gd name="T40" fmla="*/ 41 w 52"/>
                  <a:gd name="T41" fmla="*/ 6 h 35"/>
                  <a:gd name="T42" fmla="*/ 36 w 52"/>
                  <a:gd name="T43" fmla="*/ 12 h 35"/>
                  <a:gd name="T44" fmla="*/ 37 w 52"/>
                  <a:gd name="T45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35">
                    <a:moveTo>
                      <a:pt x="37" y="16"/>
                    </a:moveTo>
                    <a:cubicBezTo>
                      <a:pt x="38" y="18"/>
                      <a:pt x="40" y="19"/>
                      <a:pt x="41" y="20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2"/>
                      <a:pt x="44" y="22"/>
                      <a:pt x="44" y="22"/>
                    </a:cubicBezTo>
                    <a:cubicBezTo>
                      <a:pt x="44" y="22"/>
                      <a:pt x="45" y="22"/>
                      <a:pt x="45" y="22"/>
                    </a:cubicBezTo>
                    <a:cubicBezTo>
                      <a:pt x="46" y="21"/>
                      <a:pt x="46" y="21"/>
                      <a:pt x="46" y="20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8"/>
                      <a:pt x="51" y="20"/>
                      <a:pt x="50" y="22"/>
                    </a:cubicBezTo>
                    <a:cubicBezTo>
                      <a:pt x="48" y="26"/>
                      <a:pt x="46" y="30"/>
                      <a:pt x="45" y="30"/>
                    </a:cubicBezTo>
                    <a:cubicBezTo>
                      <a:pt x="40" y="33"/>
                      <a:pt x="31" y="35"/>
                      <a:pt x="27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17" y="32"/>
                      <a:pt x="9" y="30"/>
                      <a:pt x="0" y="26"/>
                    </a:cubicBezTo>
                    <a:cubicBezTo>
                      <a:pt x="6" y="21"/>
                      <a:pt x="9" y="11"/>
                      <a:pt x="10" y="5"/>
                    </a:cubicBezTo>
                    <a:cubicBezTo>
                      <a:pt x="10" y="5"/>
                      <a:pt x="11" y="5"/>
                      <a:pt x="11" y="6"/>
                    </a:cubicBezTo>
                    <a:cubicBezTo>
                      <a:pt x="12" y="6"/>
                      <a:pt x="13" y="6"/>
                      <a:pt x="14" y="6"/>
                    </a:cubicBezTo>
                    <a:cubicBezTo>
                      <a:pt x="21" y="6"/>
                      <a:pt x="28" y="2"/>
                      <a:pt x="34" y="3"/>
                    </a:cubicBezTo>
                    <a:cubicBezTo>
                      <a:pt x="35" y="3"/>
                      <a:pt x="36" y="3"/>
                      <a:pt x="37" y="3"/>
                    </a:cubicBezTo>
                    <a:cubicBezTo>
                      <a:pt x="38" y="3"/>
                      <a:pt x="39" y="3"/>
                      <a:pt x="39" y="2"/>
                    </a:cubicBezTo>
                    <a:cubicBezTo>
                      <a:pt x="42" y="2"/>
                      <a:pt x="45" y="1"/>
                      <a:pt x="48" y="0"/>
                    </a:cubicBezTo>
                    <a:cubicBezTo>
                      <a:pt x="48" y="0"/>
                      <a:pt x="48" y="1"/>
                      <a:pt x="47" y="2"/>
                    </a:cubicBezTo>
                    <a:cubicBezTo>
                      <a:pt x="46" y="3"/>
                      <a:pt x="43" y="4"/>
                      <a:pt x="41" y="6"/>
                    </a:cubicBezTo>
                    <a:cubicBezTo>
                      <a:pt x="38" y="7"/>
                      <a:pt x="36" y="9"/>
                      <a:pt x="36" y="12"/>
                    </a:cubicBezTo>
                    <a:cubicBezTo>
                      <a:pt x="36" y="14"/>
                      <a:pt x="36" y="15"/>
                      <a:pt x="37" y="16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1" name="Freeform 545"/>
              <p:cNvSpPr>
                <a:spLocks/>
              </p:cNvSpPr>
              <p:nvPr/>
            </p:nvSpPr>
            <p:spPr bwMode="auto">
              <a:xfrm>
                <a:off x="1165" y="2359"/>
                <a:ext cx="27" cy="18"/>
              </a:xfrm>
              <a:custGeom>
                <a:avLst/>
                <a:gdLst>
                  <a:gd name="T0" fmla="*/ 24 w 24"/>
                  <a:gd name="T1" fmla="*/ 3 h 16"/>
                  <a:gd name="T2" fmla="*/ 5 w 24"/>
                  <a:gd name="T3" fmla="*/ 16 h 16"/>
                  <a:gd name="T4" fmla="*/ 0 w 24"/>
                  <a:gd name="T5" fmla="*/ 10 h 16"/>
                  <a:gd name="T6" fmla="*/ 14 w 24"/>
                  <a:gd name="T7" fmla="*/ 1 h 16"/>
                  <a:gd name="T8" fmla="*/ 15 w 24"/>
                  <a:gd name="T9" fmla="*/ 0 h 16"/>
                  <a:gd name="T10" fmla="*/ 24 w 24"/>
                  <a:gd name="T11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6">
                    <a:moveTo>
                      <a:pt x="24" y="3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1"/>
                      <a:pt x="21" y="2"/>
                      <a:pt x="24" y="3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2" name="Freeform 546"/>
              <p:cNvSpPr>
                <a:spLocks/>
              </p:cNvSpPr>
              <p:nvPr/>
            </p:nvSpPr>
            <p:spPr bwMode="auto">
              <a:xfrm>
                <a:off x="1174" y="2309"/>
                <a:ext cx="11" cy="10"/>
              </a:xfrm>
              <a:custGeom>
                <a:avLst/>
                <a:gdLst>
                  <a:gd name="T0" fmla="*/ 1 w 10"/>
                  <a:gd name="T1" fmla="*/ 8 h 8"/>
                  <a:gd name="T2" fmla="*/ 0 w 10"/>
                  <a:gd name="T3" fmla="*/ 8 h 8"/>
                  <a:gd name="T4" fmla="*/ 0 w 10"/>
                  <a:gd name="T5" fmla="*/ 6 h 8"/>
                  <a:gd name="T6" fmla="*/ 0 w 10"/>
                  <a:gd name="T7" fmla="*/ 0 h 8"/>
                  <a:gd name="T8" fmla="*/ 10 w 10"/>
                  <a:gd name="T9" fmla="*/ 3 h 8"/>
                  <a:gd name="T10" fmla="*/ 1 w 10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1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1"/>
                      <a:pt x="6" y="3"/>
                      <a:pt x="10" y="3"/>
                    </a:cubicBezTo>
                    <a:cubicBezTo>
                      <a:pt x="7" y="5"/>
                      <a:pt x="3" y="7"/>
                      <a:pt x="1" y="8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3" name="Freeform 547"/>
              <p:cNvSpPr>
                <a:spLocks/>
              </p:cNvSpPr>
              <p:nvPr/>
            </p:nvSpPr>
            <p:spPr bwMode="auto">
              <a:xfrm>
                <a:off x="1161" y="2322"/>
                <a:ext cx="21" cy="29"/>
              </a:xfrm>
              <a:custGeom>
                <a:avLst/>
                <a:gdLst>
                  <a:gd name="T0" fmla="*/ 18 w 18"/>
                  <a:gd name="T1" fmla="*/ 4 h 25"/>
                  <a:gd name="T2" fmla="*/ 18 w 18"/>
                  <a:gd name="T3" fmla="*/ 4 h 25"/>
                  <a:gd name="T4" fmla="*/ 9 w 18"/>
                  <a:gd name="T5" fmla="*/ 25 h 25"/>
                  <a:gd name="T6" fmla="*/ 0 w 18"/>
                  <a:gd name="T7" fmla="*/ 21 h 25"/>
                  <a:gd name="T8" fmla="*/ 10 w 18"/>
                  <a:gd name="T9" fmla="*/ 0 h 25"/>
                  <a:gd name="T10" fmla="*/ 18 w 18"/>
                  <a:gd name="T11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5">
                    <a:moveTo>
                      <a:pt x="18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8"/>
                      <a:pt x="14" y="21"/>
                      <a:pt x="9" y="25"/>
                    </a:cubicBezTo>
                    <a:cubicBezTo>
                      <a:pt x="6" y="24"/>
                      <a:pt x="3" y="23"/>
                      <a:pt x="0" y="21"/>
                    </a:cubicBezTo>
                    <a:cubicBezTo>
                      <a:pt x="5" y="14"/>
                      <a:pt x="9" y="5"/>
                      <a:pt x="10" y="0"/>
                    </a:cubicBezTo>
                    <a:cubicBezTo>
                      <a:pt x="13" y="2"/>
                      <a:pt x="16" y="3"/>
                      <a:pt x="1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" name="Freeform 548"/>
              <p:cNvSpPr>
                <a:spLocks/>
              </p:cNvSpPr>
              <p:nvPr/>
            </p:nvSpPr>
            <p:spPr bwMode="auto">
              <a:xfrm>
                <a:off x="1220" y="2321"/>
                <a:ext cx="27" cy="20"/>
              </a:xfrm>
              <a:custGeom>
                <a:avLst/>
                <a:gdLst>
                  <a:gd name="T0" fmla="*/ 4 w 24"/>
                  <a:gd name="T1" fmla="*/ 18 h 18"/>
                  <a:gd name="T2" fmla="*/ 1 w 24"/>
                  <a:gd name="T3" fmla="*/ 15 h 18"/>
                  <a:gd name="T4" fmla="*/ 0 w 24"/>
                  <a:gd name="T5" fmla="*/ 13 h 18"/>
                  <a:gd name="T6" fmla="*/ 0 w 24"/>
                  <a:gd name="T7" fmla="*/ 13 h 18"/>
                  <a:gd name="T8" fmla="*/ 20 w 24"/>
                  <a:gd name="T9" fmla="*/ 0 h 18"/>
                  <a:gd name="T10" fmla="*/ 24 w 24"/>
                  <a:gd name="T11" fmla="*/ 6 h 18"/>
                  <a:gd name="T12" fmla="*/ 4 w 2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4" y="18"/>
                    </a:moveTo>
                    <a:cubicBezTo>
                      <a:pt x="3" y="17"/>
                      <a:pt x="2" y="17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4" y="6"/>
                      <a:pt x="24" y="6"/>
                      <a:pt x="2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5" name="Freeform 549"/>
              <p:cNvSpPr>
                <a:spLocks/>
              </p:cNvSpPr>
              <p:nvPr/>
            </p:nvSpPr>
            <p:spPr bwMode="auto">
              <a:xfrm>
                <a:off x="1268" y="229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1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D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6" name="Freeform 550"/>
              <p:cNvSpPr>
                <a:spLocks/>
              </p:cNvSpPr>
              <p:nvPr/>
            </p:nvSpPr>
            <p:spPr bwMode="auto">
              <a:xfrm>
                <a:off x="1266" y="2256"/>
                <a:ext cx="5" cy="29"/>
              </a:xfrm>
              <a:custGeom>
                <a:avLst/>
                <a:gdLst>
                  <a:gd name="T0" fmla="*/ 2 w 4"/>
                  <a:gd name="T1" fmla="*/ 0 h 26"/>
                  <a:gd name="T2" fmla="*/ 2 w 4"/>
                  <a:gd name="T3" fmla="*/ 0 h 26"/>
                  <a:gd name="T4" fmla="*/ 3 w 4"/>
                  <a:gd name="T5" fmla="*/ 1 h 26"/>
                  <a:gd name="T6" fmla="*/ 4 w 4"/>
                  <a:gd name="T7" fmla="*/ 26 h 26"/>
                  <a:gd name="T8" fmla="*/ 1 w 4"/>
                  <a:gd name="T9" fmla="*/ 22 h 26"/>
                  <a:gd name="T10" fmla="*/ 0 w 4"/>
                  <a:gd name="T11" fmla="*/ 2 h 26"/>
                  <a:gd name="T12" fmla="*/ 0 w 4"/>
                  <a:gd name="T13" fmla="*/ 1 h 26"/>
                  <a:gd name="T14" fmla="*/ 2 w 4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25"/>
                      <a:pt x="2" y="23"/>
                      <a:pt x="1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7" name="Freeform 551"/>
              <p:cNvSpPr>
                <a:spLocks/>
              </p:cNvSpPr>
              <p:nvPr/>
            </p:nvSpPr>
            <p:spPr bwMode="auto">
              <a:xfrm>
                <a:off x="1222" y="2266"/>
                <a:ext cx="49" cy="39"/>
              </a:xfrm>
              <a:custGeom>
                <a:avLst/>
                <a:gdLst>
                  <a:gd name="T0" fmla="*/ 29 w 43"/>
                  <a:gd name="T1" fmla="*/ 6 h 34"/>
                  <a:gd name="T2" fmla="*/ 29 w 43"/>
                  <a:gd name="T3" fmla="*/ 6 h 34"/>
                  <a:gd name="T4" fmla="*/ 36 w 43"/>
                  <a:gd name="T5" fmla="*/ 7 h 34"/>
                  <a:gd name="T6" fmla="*/ 36 w 43"/>
                  <a:gd name="T7" fmla="*/ 11 h 34"/>
                  <a:gd name="T8" fmla="*/ 34 w 43"/>
                  <a:gd name="T9" fmla="*/ 10 h 34"/>
                  <a:gd name="T10" fmla="*/ 32 w 43"/>
                  <a:gd name="T11" fmla="*/ 11 h 34"/>
                  <a:gd name="T12" fmla="*/ 33 w 43"/>
                  <a:gd name="T13" fmla="*/ 13 h 34"/>
                  <a:gd name="T14" fmla="*/ 37 w 43"/>
                  <a:gd name="T15" fmla="*/ 15 h 34"/>
                  <a:gd name="T16" fmla="*/ 37 w 43"/>
                  <a:gd name="T17" fmla="*/ 15 h 34"/>
                  <a:gd name="T18" fmla="*/ 43 w 43"/>
                  <a:gd name="T19" fmla="*/ 24 h 34"/>
                  <a:gd name="T20" fmla="*/ 42 w 43"/>
                  <a:gd name="T21" fmla="*/ 25 h 34"/>
                  <a:gd name="T22" fmla="*/ 38 w 43"/>
                  <a:gd name="T23" fmla="*/ 26 h 34"/>
                  <a:gd name="T24" fmla="*/ 30 w 43"/>
                  <a:gd name="T25" fmla="*/ 21 h 34"/>
                  <a:gd name="T26" fmla="*/ 26 w 43"/>
                  <a:gd name="T27" fmla="*/ 20 h 34"/>
                  <a:gd name="T28" fmla="*/ 20 w 43"/>
                  <a:gd name="T29" fmla="*/ 20 h 34"/>
                  <a:gd name="T30" fmla="*/ 17 w 43"/>
                  <a:gd name="T31" fmla="*/ 20 h 34"/>
                  <a:gd name="T32" fmla="*/ 14 w 43"/>
                  <a:gd name="T33" fmla="*/ 21 h 34"/>
                  <a:gd name="T34" fmla="*/ 15 w 43"/>
                  <a:gd name="T35" fmla="*/ 23 h 34"/>
                  <a:gd name="T36" fmla="*/ 15 w 43"/>
                  <a:gd name="T37" fmla="*/ 23 h 34"/>
                  <a:gd name="T38" fmla="*/ 20 w 43"/>
                  <a:gd name="T39" fmla="*/ 24 h 34"/>
                  <a:gd name="T40" fmla="*/ 26 w 43"/>
                  <a:gd name="T41" fmla="*/ 24 h 34"/>
                  <a:gd name="T42" fmla="*/ 29 w 43"/>
                  <a:gd name="T43" fmla="*/ 24 h 34"/>
                  <a:gd name="T44" fmla="*/ 29 w 43"/>
                  <a:gd name="T45" fmla="*/ 24 h 34"/>
                  <a:gd name="T46" fmla="*/ 37 w 43"/>
                  <a:gd name="T47" fmla="*/ 29 h 34"/>
                  <a:gd name="T48" fmla="*/ 37 w 43"/>
                  <a:gd name="T49" fmla="*/ 32 h 34"/>
                  <a:gd name="T50" fmla="*/ 34 w 43"/>
                  <a:gd name="T51" fmla="*/ 34 h 34"/>
                  <a:gd name="T52" fmla="*/ 26 w 43"/>
                  <a:gd name="T53" fmla="*/ 29 h 34"/>
                  <a:gd name="T54" fmla="*/ 9 w 43"/>
                  <a:gd name="T55" fmla="*/ 25 h 34"/>
                  <a:gd name="T56" fmla="*/ 2 w 43"/>
                  <a:gd name="T57" fmla="*/ 22 h 34"/>
                  <a:gd name="T58" fmla="*/ 0 w 43"/>
                  <a:gd name="T59" fmla="*/ 14 h 34"/>
                  <a:gd name="T60" fmla="*/ 3 w 43"/>
                  <a:gd name="T61" fmla="*/ 4 h 34"/>
                  <a:gd name="T62" fmla="*/ 12 w 43"/>
                  <a:gd name="T63" fmla="*/ 0 h 34"/>
                  <a:gd name="T64" fmla="*/ 29 w 43"/>
                  <a:gd name="T65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34">
                    <a:moveTo>
                      <a:pt x="29" y="6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4" y="7"/>
                      <a:pt x="36" y="7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5" y="10"/>
                      <a:pt x="35" y="10"/>
                      <a:pt x="34" y="10"/>
                    </a:cubicBezTo>
                    <a:cubicBezTo>
                      <a:pt x="33" y="9"/>
                      <a:pt x="32" y="10"/>
                      <a:pt x="32" y="11"/>
                    </a:cubicBezTo>
                    <a:cubicBezTo>
                      <a:pt x="31" y="11"/>
                      <a:pt x="32" y="13"/>
                      <a:pt x="33" y="13"/>
                    </a:cubicBezTo>
                    <a:cubicBezTo>
                      <a:pt x="34" y="13"/>
                      <a:pt x="35" y="14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40" y="18"/>
                      <a:pt x="43" y="23"/>
                      <a:pt x="43" y="24"/>
                    </a:cubicBezTo>
                    <a:cubicBezTo>
                      <a:pt x="43" y="25"/>
                      <a:pt x="43" y="24"/>
                      <a:pt x="42" y="25"/>
                    </a:cubicBezTo>
                    <a:cubicBezTo>
                      <a:pt x="41" y="25"/>
                      <a:pt x="39" y="26"/>
                      <a:pt x="38" y="26"/>
                    </a:cubicBezTo>
                    <a:cubicBezTo>
                      <a:pt x="34" y="26"/>
                      <a:pt x="33" y="23"/>
                      <a:pt x="30" y="21"/>
                    </a:cubicBezTo>
                    <a:cubicBezTo>
                      <a:pt x="29" y="20"/>
                      <a:pt x="27" y="20"/>
                      <a:pt x="26" y="20"/>
                    </a:cubicBezTo>
                    <a:cubicBezTo>
                      <a:pt x="24" y="20"/>
                      <a:pt x="22" y="20"/>
                      <a:pt x="20" y="20"/>
                    </a:cubicBezTo>
                    <a:cubicBezTo>
                      <a:pt x="19" y="20"/>
                      <a:pt x="17" y="20"/>
                      <a:pt x="17" y="20"/>
                    </a:cubicBezTo>
                    <a:cubicBezTo>
                      <a:pt x="16" y="20"/>
                      <a:pt x="15" y="20"/>
                      <a:pt x="14" y="21"/>
                    </a:cubicBezTo>
                    <a:cubicBezTo>
                      <a:pt x="14" y="22"/>
                      <a:pt x="14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7" y="24"/>
                      <a:pt x="18" y="24"/>
                      <a:pt x="20" y="24"/>
                    </a:cubicBezTo>
                    <a:cubicBezTo>
                      <a:pt x="22" y="24"/>
                      <a:pt x="24" y="24"/>
                      <a:pt x="26" y="24"/>
                    </a:cubicBezTo>
                    <a:cubicBezTo>
                      <a:pt x="27" y="24"/>
                      <a:pt x="28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5"/>
                      <a:pt x="32" y="29"/>
                      <a:pt x="37" y="29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3" y="32"/>
                      <a:pt x="30" y="30"/>
                      <a:pt x="26" y="29"/>
                    </a:cubicBezTo>
                    <a:cubicBezTo>
                      <a:pt x="20" y="27"/>
                      <a:pt x="14" y="27"/>
                      <a:pt x="9" y="25"/>
                    </a:cubicBezTo>
                    <a:cubicBezTo>
                      <a:pt x="7" y="24"/>
                      <a:pt x="5" y="23"/>
                      <a:pt x="2" y="22"/>
                    </a:cubicBezTo>
                    <a:cubicBezTo>
                      <a:pt x="1" y="20"/>
                      <a:pt x="0" y="17"/>
                      <a:pt x="0" y="14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7" y="2"/>
                      <a:pt x="22" y="4"/>
                      <a:pt x="29" y="6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8" name="Freeform 552"/>
              <p:cNvSpPr>
                <a:spLocks/>
              </p:cNvSpPr>
              <p:nvPr/>
            </p:nvSpPr>
            <p:spPr bwMode="auto">
              <a:xfrm>
                <a:off x="1209" y="2259"/>
                <a:ext cx="23" cy="30"/>
              </a:xfrm>
              <a:custGeom>
                <a:avLst/>
                <a:gdLst>
                  <a:gd name="T0" fmla="*/ 20 w 20"/>
                  <a:gd name="T1" fmla="*/ 4 h 26"/>
                  <a:gd name="T2" fmla="*/ 13 w 20"/>
                  <a:gd name="T3" fmla="*/ 9 h 26"/>
                  <a:gd name="T4" fmla="*/ 9 w 20"/>
                  <a:gd name="T5" fmla="*/ 20 h 26"/>
                  <a:gd name="T6" fmla="*/ 10 w 20"/>
                  <a:gd name="T7" fmla="*/ 26 h 26"/>
                  <a:gd name="T8" fmla="*/ 2 w 20"/>
                  <a:gd name="T9" fmla="*/ 21 h 26"/>
                  <a:gd name="T10" fmla="*/ 0 w 20"/>
                  <a:gd name="T11" fmla="*/ 16 h 26"/>
                  <a:gd name="T12" fmla="*/ 6 w 20"/>
                  <a:gd name="T13" fmla="*/ 5 h 26"/>
                  <a:gd name="T14" fmla="*/ 15 w 20"/>
                  <a:gd name="T15" fmla="*/ 0 h 26"/>
                  <a:gd name="T16" fmla="*/ 20 w 20"/>
                  <a:gd name="T1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6">
                    <a:moveTo>
                      <a:pt x="20" y="4"/>
                    </a:moveTo>
                    <a:cubicBezTo>
                      <a:pt x="17" y="5"/>
                      <a:pt x="15" y="7"/>
                      <a:pt x="13" y="9"/>
                    </a:cubicBezTo>
                    <a:cubicBezTo>
                      <a:pt x="11" y="12"/>
                      <a:pt x="9" y="16"/>
                      <a:pt x="9" y="20"/>
                    </a:cubicBezTo>
                    <a:cubicBezTo>
                      <a:pt x="9" y="22"/>
                      <a:pt x="9" y="24"/>
                      <a:pt x="10" y="26"/>
                    </a:cubicBezTo>
                    <a:cubicBezTo>
                      <a:pt x="7" y="24"/>
                      <a:pt x="5" y="22"/>
                      <a:pt x="2" y="21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12"/>
                      <a:pt x="4" y="7"/>
                      <a:pt x="6" y="5"/>
                    </a:cubicBezTo>
                    <a:cubicBezTo>
                      <a:pt x="8" y="3"/>
                      <a:pt x="12" y="1"/>
                      <a:pt x="15" y="0"/>
                    </a:cubicBezTo>
                    <a:cubicBezTo>
                      <a:pt x="17" y="2"/>
                      <a:pt x="19" y="3"/>
                      <a:pt x="2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9" name="Freeform 553"/>
              <p:cNvSpPr>
                <a:spLocks/>
              </p:cNvSpPr>
              <p:nvPr/>
            </p:nvSpPr>
            <p:spPr bwMode="auto">
              <a:xfrm>
                <a:off x="1182" y="2212"/>
                <a:ext cx="42" cy="67"/>
              </a:xfrm>
              <a:custGeom>
                <a:avLst/>
                <a:gdLst>
                  <a:gd name="T0" fmla="*/ 11 w 37"/>
                  <a:gd name="T1" fmla="*/ 11 h 58"/>
                  <a:gd name="T2" fmla="*/ 11 w 37"/>
                  <a:gd name="T3" fmla="*/ 11 h 58"/>
                  <a:gd name="T4" fmla="*/ 11 w 37"/>
                  <a:gd name="T5" fmla="*/ 11 h 58"/>
                  <a:gd name="T6" fmla="*/ 37 w 37"/>
                  <a:gd name="T7" fmla="*/ 39 h 58"/>
                  <a:gd name="T8" fmla="*/ 28 w 37"/>
                  <a:gd name="T9" fmla="*/ 44 h 58"/>
                  <a:gd name="T10" fmla="*/ 21 w 37"/>
                  <a:gd name="T11" fmla="*/ 57 h 58"/>
                  <a:gd name="T12" fmla="*/ 21 w 37"/>
                  <a:gd name="T13" fmla="*/ 58 h 58"/>
                  <a:gd name="T14" fmla="*/ 14 w 37"/>
                  <a:gd name="T15" fmla="*/ 52 h 58"/>
                  <a:gd name="T16" fmla="*/ 1 w 37"/>
                  <a:gd name="T17" fmla="*/ 40 h 58"/>
                  <a:gd name="T18" fmla="*/ 0 w 37"/>
                  <a:gd name="T19" fmla="*/ 40 h 58"/>
                  <a:gd name="T20" fmla="*/ 0 w 37"/>
                  <a:gd name="T21" fmla="*/ 36 h 58"/>
                  <a:gd name="T22" fmla="*/ 6 w 37"/>
                  <a:gd name="T23" fmla="*/ 7 h 58"/>
                  <a:gd name="T24" fmla="*/ 9 w 37"/>
                  <a:gd name="T25" fmla="*/ 0 h 58"/>
                  <a:gd name="T26" fmla="*/ 11 w 37"/>
                  <a:gd name="T27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58"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9" y="18"/>
                      <a:pt x="26" y="28"/>
                      <a:pt x="37" y="39"/>
                    </a:cubicBezTo>
                    <a:cubicBezTo>
                      <a:pt x="33" y="40"/>
                      <a:pt x="30" y="41"/>
                      <a:pt x="28" y="44"/>
                    </a:cubicBezTo>
                    <a:cubicBezTo>
                      <a:pt x="25" y="46"/>
                      <a:pt x="21" y="52"/>
                      <a:pt x="21" y="57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19" y="56"/>
                      <a:pt x="16" y="54"/>
                      <a:pt x="14" y="52"/>
                    </a:cubicBezTo>
                    <a:cubicBezTo>
                      <a:pt x="10" y="48"/>
                      <a:pt x="4" y="44"/>
                      <a:pt x="1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0" y="37"/>
                      <a:pt x="0" y="36"/>
                    </a:cubicBezTo>
                    <a:cubicBezTo>
                      <a:pt x="0" y="26"/>
                      <a:pt x="2" y="17"/>
                      <a:pt x="6" y="7"/>
                    </a:cubicBezTo>
                    <a:cubicBezTo>
                      <a:pt x="7" y="5"/>
                      <a:pt x="8" y="3"/>
                      <a:pt x="9" y="0"/>
                    </a:cubicBezTo>
                    <a:cubicBezTo>
                      <a:pt x="9" y="4"/>
                      <a:pt x="10" y="8"/>
                      <a:pt x="11" y="11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0" name="Freeform 554"/>
              <p:cNvSpPr>
                <a:spLocks/>
              </p:cNvSpPr>
              <p:nvPr/>
            </p:nvSpPr>
            <p:spPr bwMode="auto">
              <a:xfrm>
                <a:off x="1166" y="2149"/>
                <a:ext cx="40" cy="160"/>
              </a:xfrm>
              <a:custGeom>
                <a:avLst/>
                <a:gdLst>
                  <a:gd name="T0" fmla="*/ 6 w 35"/>
                  <a:gd name="T1" fmla="*/ 0 h 140"/>
                  <a:gd name="T2" fmla="*/ 10 w 35"/>
                  <a:gd name="T3" fmla="*/ 12 h 140"/>
                  <a:gd name="T4" fmla="*/ 20 w 35"/>
                  <a:gd name="T5" fmla="*/ 39 h 140"/>
                  <a:gd name="T6" fmla="*/ 21 w 35"/>
                  <a:gd name="T7" fmla="*/ 45 h 140"/>
                  <a:gd name="T8" fmla="*/ 21 w 35"/>
                  <a:gd name="T9" fmla="*/ 46 h 140"/>
                  <a:gd name="T10" fmla="*/ 21 w 35"/>
                  <a:gd name="T11" fmla="*/ 47 h 140"/>
                  <a:gd name="T12" fmla="*/ 21 w 35"/>
                  <a:gd name="T13" fmla="*/ 47 h 140"/>
                  <a:gd name="T14" fmla="*/ 16 w 35"/>
                  <a:gd name="T15" fmla="*/ 61 h 140"/>
                  <a:gd name="T16" fmla="*/ 10 w 35"/>
                  <a:gd name="T17" fmla="*/ 91 h 140"/>
                  <a:gd name="T18" fmla="*/ 13 w 35"/>
                  <a:gd name="T19" fmla="*/ 114 h 140"/>
                  <a:gd name="T20" fmla="*/ 15 w 35"/>
                  <a:gd name="T21" fmla="*/ 115 h 140"/>
                  <a:gd name="T22" fmla="*/ 15 w 35"/>
                  <a:gd name="T23" fmla="*/ 115 h 140"/>
                  <a:gd name="T24" fmla="*/ 17 w 35"/>
                  <a:gd name="T25" fmla="*/ 113 h 140"/>
                  <a:gd name="T26" fmla="*/ 27 w 35"/>
                  <a:gd name="T27" fmla="*/ 125 h 140"/>
                  <a:gd name="T28" fmla="*/ 35 w 35"/>
                  <a:gd name="T29" fmla="*/ 135 h 140"/>
                  <a:gd name="T30" fmla="*/ 28 w 35"/>
                  <a:gd name="T31" fmla="*/ 138 h 140"/>
                  <a:gd name="T32" fmla="*/ 19 w 35"/>
                  <a:gd name="T33" fmla="*/ 140 h 140"/>
                  <a:gd name="T34" fmla="*/ 9 w 35"/>
                  <a:gd name="T35" fmla="*/ 137 h 140"/>
                  <a:gd name="T36" fmla="*/ 7 w 35"/>
                  <a:gd name="T37" fmla="*/ 136 h 140"/>
                  <a:gd name="T38" fmla="*/ 7 w 35"/>
                  <a:gd name="T39" fmla="*/ 135 h 140"/>
                  <a:gd name="T40" fmla="*/ 6 w 35"/>
                  <a:gd name="T41" fmla="*/ 135 h 140"/>
                  <a:gd name="T42" fmla="*/ 6 w 35"/>
                  <a:gd name="T43" fmla="*/ 134 h 140"/>
                  <a:gd name="T44" fmla="*/ 6 w 35"/>
                  <a:gd name="T45" fmla="*/ 134 h 140"/>
                  <a:gd name="T46" fmla="*/ 0 w 35"/>
                  <a:gd name="T47" fmla="*/ 103 h 140"/>
                  <a:gd name="T48" fmla="*/ 0 w 35"/>
                  <a:gd name="T49" fmla="*/ 103 h 140"/>
                  <a:gd name="T50" fmla="*/ 1 w 35"/>
                  <a:gd name="T51" fmla="*/ 77 h 140"/>
                  <a:gd name="T52" fmla="*/ 2 w 35"/>
                  <a:gd name="T53" fmla="*/ 65 h 140"/>
                  <a:gd name="T54" fmla="*/ 2 w 35"/>
                  <a:gd name="T55" fmla="*/ 58 h 140"/>
                  <a:gd name="T56" fmla="*/ 6 w 35"/>
                  <a:gd name="T57" fmla="*/ 48 h 140"/>
                  <a:gd name="T58" fmla="*/ 10 w 35"/>
                  <a:gd name="T59" fmla="*/ 23 h 140"/>
                  <a:gd name="T60" fmla="*/ 5 w 35"/>
                  <a:gd name="T61" fmla="*/ 0 h 140"/>
                  <a:gd name="T62" fmla="*/ 6 w 35"/>
                  <a:gd name="T6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" h="140">
                    <a:moveTo>
                      <a:pt x="6" y="0"/>
                    </a:moveTo>
                    <a:cubicBezTo>
                      <a:pt x="7" y="4"/>
                      <a:pt x="9" y="8"/>
                      <a:pt x="10" y="12"/>
                    </a:cubicBezTo>
                    <a:cubicBezTo>
                      <a:pt x="14" y="20"/>
                      <a:pt x="16" y="30"/>
                      <a:pt x="20" y="39"/>
                    </a:cubicBezTo>
                    <a:cubicBezTo>
                      <a:pt x="21" y="41"/>
                      <a:pt x="21" y="43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52"/>
                      <a:pt x="19" y="56"/>
                      <a:pt x="16" y="61"/>
                    </a:cubicBezTo>
                    <a:cubicBezTo>
                      <a:pt x="12" y="71"/>
                      <a:pt x="10" y="81"/>
                      <a:pt x="10" y="91"/>
                    </a:cubicBezTo>
                    <a:cubicBezTo>
                      <a:pt x="10" y="98"/>
                      <a:pt x="11" y="106"/>
                      <a:pt x="13" y="114"/>
                    </a:cubicBezTo>
                    <a:cubicBezTo>
                      <a:pt x="13" y="115"/>
                      <a:pt x="14" y="115"/>
                      <a:pt x="15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6" y="115"/>
                      <a:pt x="17" y="114"/>
                      <a:pt x="17" y="113"/>
                    </a:cubicBezTo>
                    <a:cubicBezTo>
                      <a:pt x="20" y="117"/>
                      <a:pt x="23" y="121"/>
                      <a:pt x="27" y="125"/>
                    </a:cubicBezTo>
                    <a:cubicBezTo>
                      <a:pt x="30" y="129"/>
                      <a:pt x="33" y="133"/>
                      <a:pt x="35" y="135"/>
                    </a:cubicBezTo>
                    <a:cubicBezTo>
                      <a:pt x="32" y="136"/>
                      <a:pt x="30" y="137"/>
                      <a:pt x="28" y="138"/>
                    </a:cubicBezTo>
                    <a:cubicBezTo>
                      <a:pt x="24" y="139"/>
                      <a:pt x="21" y="140"/>
                      <a:pt x="19" y="140"/>
                    </a:cubicBezTo>
                    <a:cubicBezTo>
                      <a:pt x="14" y="140"/>
                      <a:pt x="11" y="138"/>
                      <a:pt x="9" y="137"/>
                    </a:cubicBezTo>
                    <a:cubicBezTo>
                      <a:pt x="9" y="137"/>
                      <a:pt x="8" y="136"/>
                      <a:pt x="7" y="136"/>
                    </a:cubicBezTo>
                    <a:cubicBezTo>
                      <a:pt x="7" y="135"/>
                      <a:pt x="7" y="135"/>
                      <a:pt x="7" y="135"/>
                    </a:cubicBezTo>
                    <a:cubicBezTo>
                      <a:pt x="6" y="135"/>
                      <a:pt x="6" y="135"/>
                      <a:pt x="6" y="135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5" y="127"/>
                      <a:pt x="0" y="11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93"/>
                      <a:pt x="1" y="86"/>
                      <a:pt x="1" y="77"/>
                    </a:cubicBezTo>
                    <a:cubicBezTo>
                      <a:pt x="2" y="73"/>
                      <a:pt x="2" y="69"/>
                      <a:pt x="2" y="65"/>
                    </a:cubicBezTo>
                    <a:cubicBezTo>
                      <a:pt x="2" y="63"/>
                      <a:pt x="2" y="60"/>
                      <a:pt x="2" y="58"/>
                    </a:cubicBezTo>
                    <a:cubicBezTo>
                      <a:pt x="3" y="55"/>
                      <a:pt x="5" y="52"/>
                      <a:pt x="6" y="48"/>
                    </a:cubicBezTo>
                    <a:cubicBezTo>
                      <a:pt x="8" y="41"/>
                      <a:pt x="10" y="32"/>
                      <a:pt x="10" y="23"/>
                    </a:cubicBezTo>
                    <a:cubicBezTo>
                      <a:pt x="10" y="15"/>
                      <a:pt x="8" y="7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1" name="Freeform 555"/>
              <p:cNvSpPr>
                <a:spLocks/>
              </p:cNvSpPr>
              <p:nvPr/>
            </p:nvSpPr>
            <p:spPr bwMode="auto">
              <a:xfrm>
                <a:off x="1094" y="2130"/>
                <a:ext cx="67" cy="63"/>
              </a:xfrm>
              <a:custGeom>
                <a:avLst/>
                <a:gdLst>
                  <a:gd name="T0" fmla="*/ 2 w 59"/>
                  <a:gd name="T1" fmla="*/ 42 h 55"/>
                  <a:gd name="T2" fmla="*/ 3 w 59"/>
                  <a:gd name="T3" fmla="*/ 32 h 55"/>
                  <a:gd name="T4" fmla="*/ 3 w 59"/>
                  <a:gd name="T5" fmla="*/ 31 h 55"/>
                  <a:gd name="T6" fmla="*/ 0 w 59"/>
                  <a:gd name="T7" fmla="*/ 12 h 55"/>
                  <a:gd name="T8" fmla="*/ 0 w 59"/>
                  <a:gd name="T9" fmla="*/ 10 h 55"/>
                  <a:gd name="T10" fmla="*/ 1 w 59"/>
                  <a:gd name="T11" fmla="*/ 9 h 55"/>
                  <a:gd name="T12" fmla="*/ 6 w 59"/>
                  <a:gd name="T13" fmla="*/ 0 h 55"/>
                  <a:gd name="T14" fmla="*/ 28 w 59"/>
                  <a:gd name="T15" fmla="*/ 24 h 55"/>
                  <a:gd name="T16" fmla="*/ 57 w 59"/>
                  <a:gd name="T17" fmla="*/ 49 h 55"/>
                  <a:gd name="T18" fmla="*/ 59 w 59"/>
                  <a:gd name="T19" fmla="*/ 55 h 55"/>
                  <a:gd name="T20" fmla="*/ 58 w 59"/>
                  <a:gd name="T21" fmla="*/ 54 h 55"/>
                  <a:gd name="T22" fmla="*/ 50 w 59"/>
                  <a:gd name="T23" fmla="*/ 46 h 55"/>
                  <a:gd name="T24" fmla="*/ 38 w 59"/>
                  <a:gd name="T25" fmla="*/ 40 h 55"/>
                  <a:gd name="T26" fmla="*/ 33 w 59"/>
                  <a:gd name="T27" fmla="*/ 40 h 55"/>
                  <a:gd name="T28" fmla="*/ 33 w 59"/>
                  <a:gd name="T29" fmla="*/ 40 h 55"/>
                  <a:gd name="T30" fmla="*/ 27 w 59"/>
                  <a:gd name="T31" fmla="*/ 40 h 55"/>
                  <a:gd name="T32" fmla="*/ 25 w 59"/>
                  <a:gd name="T33" fmla="*/ 35 h 55"/>
                  <a:gd name="T34" fmla="*/ 25 w 59"/>
                  <a:gd name="T35" fmla="*/ 33 h 55"/>
                  <a:gd name="T36" fmla="*/ 25 w 59"/>
                  <a:gd name="T37" fmla="*/ 32 h 55"/>
                  <a:gd name="T38" fmla="*/ 24 w 59"/>
                  <a:gd name="T39" fmla="*/ 32 h 55"/>
                  <a:gd name="T40" fmla="*/ 4 w 59"/>
                  <a:gd name="T41" fmla="*/ 46 h 55"/>
                  <a:gd name="T42" fmla="*/ 2 w 59"/>
                  <a:gd name="T43" fmla="*/ 46 h 55"/>
                  <a:gd name="T44" fmla="*/ 2 w 59"/>
                  <a:gd name="T45" fmla="*/ 4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55">
                    <a:moveTo>
                      <a:pt x="2" y="42"/>
                    </a:moveTo>
                    <a:cubicBezTo>
                      <a:pt x="3" y="38"/>
                      <a:pt x="3" y="35"/>
                      <a:pt x="3" y="32"/>
                    </a:cubicBezTo>
                    <a:cubicBezTo>
                      <a:pt x="3" y="32"/>
                      <a:pt x="3" y="31"/>
                      <a:pt x="3" y="31"/>
                    </a:cubicBezTo>
                    <a:cubicBezTo>
                      <a:pt x="3" y="26"/>
                      <a:pt x="0" y="18"/>
                      <a:pt x="0" y="12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6"/>
                      <a:pt x="4" y="2"/>
                      <a:pt x="6" y="0"/>
                    </a:cubicBezTo>
                    <a:cubicBezTo>
                      <a:pt x="8" y="12"/>
                      <a:pt x="19" y="19"/>
                      <a:pt x="28" y="24"/>
                    </a:cubicBezTo>
                    <a:cubicBezTo>
                      <a:pt x="40" y="31"/>
                      <a:pt x="51" y="37"/>
                      <a:pt x="57" y="49"/>
                    </a:cubicBezTo>
                    <a:cubicBezTo>
                      <a:pt x="57" y="50"/>
                      <a:pt x="59" y="54"/>
                      <a:pt x="59" y="55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57" y="52"/>
                      <a:pt x="54" y="49"/>
                      <a:pt x="50" y="46"/>
                    </a:cubicBezTo>
                    <a:cubicBezTo>
                      <a:pt x="46" y="43"/>
                      <a:pt x="40" y="41"/>
                      <a:pt x="38" y="40"/>
                    </a:cubicBezTo>
                    <a:cubicBezTo>
                      <a:pt x="37" y="40"/>
                      <a:pt x="35" y="40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2" y="40"/>
                      <a:pt x="28" y="40"/>
                      <a:pt x="27" y="40"/>
                    </a:cubicBezTo>
                    <a:cubicBezTo>
                      <a:pt x="26" y="40"/>
                      <a:pt x="25" y="37"/>
                      <a:pt x="25" y="35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17" y="37"/>
                      <a:pt x="13" y="41"/>
                      <a:pt x="4" y="46"/>
                    </a:cubicBezTo>
                    <a:cubicBezTo>
                      <a:pt x="2" y="46"/>
                      <a:pt x="2" y="46"/>
                      <a:pt x="2" y="46"/>
                    </a:cubicBezTo>
                    <a:lnTo>
                      <a:pt x="2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2" name="Freeform 556"/>
              <p:cNvSpPr>
                <a:spLocks/>
              </p:cNvSpPr>
              <p:nvPr/>
            </p:nvSpPr>
            <p:spPr bwMode="auto">
              <a:xfrm>
                <a:off x="1088" y="2143"/>
                <a:ext cx="7" cy="30"/>
              </a:xfrm>
              <a:custGeom>
                <a:avLst/>
                <a:gdLst>
                  <a:gd name="T0" fmla="*/ 6 w 6"/>
                  <a:gd name="T1" fmla="*/ 20 h 27"/>
                  <a:gd name="T2" fmla="*/ 6 w 6"/>
                  <a:gd name="T3" fmla="*/ 21 h 27"/>
                  <a:gd name="T4" fmla="*/ 6 w 6"/>
                  <a:gd name="T5" fmla="*/ 27 h 27"/>
                  <a:gd name="T6" fmla="*/ 1 w 6"/>
                  <a:gd name="T7" fmla="*/ 18 h 27"/>
                  <a:gd name="T8" fmla="*/ 0 w 6"/>
                  <a:gd name="T9" fmla="*/ 11 h 27"/>
                  <a:gd name="T10" fmla="*/ 3 w 6"/>
                  <a:gd name="T11" fmla="*/ 0 h 27"/>
                  <a:gd name="T12" fmla="*/ 3 w 6"/>
                  <a:gd name="T13" fmla="*/ 1 h 27"/>
                  <a:gd name="T14" fmla="*/ 6 w 6"/>
                  <a:gd name="T15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7">
                    <a:moveTo>
                      <a:pt x="6" y="20"/>
                    </a:moveTo>
                    <a:cubicBezTo>
                      <a:pt x="6" y="20"/>
                      <a:pt x="6" y="21"/>
                      <a:pt x="6" y="21"/>
                    </a:cubicBezTo>
                    <a:cubicBezTo>
                      <a:pt x="6" y="23"/>
                      <a:pt x="6" y="25"/>
                      <a:pt x="6" y="27"/>
                    </a:cubicBezTo>
                    <a:cubicBezTo>
                      <a:pt x="4" y="24"/>
                      <a:pt x="2" y="21"/>
                      <a:pt x="1" y="18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0" y="7"/>
                      <a:pt x="1" y="3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7"/>
                      <a:pt x="6" y="16"/>
                      <a:pt x="6" y="20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3" name="Freeform 557"/>
              <p:cNvSpPr>
                <a:spLocks/>
              </p:cNvSpPr>
              <p:nvPr/>
            </p:nvSpPr>
            <p:spPr bwMode="auto">
              <a:xfrm>
                <a:off x="1156" y="2172"/>
                <a:ext cx="4" cy="8"/>
              </a:xfrm>
              <a:custGeom>
                <a:avLst/>
                <a:gdLst>
                  <a:gd name="T0" fmla="*/ 0 w 4"/>
                  <a:gd name="T1" fmla="*/ 2 h 7"/>
                  <a:gd name="T2" fmla="*/ 4 w 4"/>
                  <a:gd name="T3" fmla="*/ 0 h 7"/>
                  <a:gd name="T4" fmla="*/ 4 w 4"/>
                  <a:gd name="T5" fmla="*/ 7 h 7"/>
                  <a:gd name="T6" fmla="*/ 0 w 4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cubicBezTo>
                      <a:pt x="2" y="1"/>
                      <a:pt x="3" y="1"/>
                      <a:pt x="4" y="0"/>
                    </a:cubicBezTo>
                    <a:cubicBezTo>
                      <a:pt x="4" y="2"/>
                      <a:pt x="4" y="5"/>
                      <a:pt x="4" y="7"/>
                    </a:cubicBezTo>
                    <a:cubicBezTo>
                      <a:pt x="3" y="6"/>
                      <a:pt x="2" y="4"/>
                      <a:pt x="0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4" name="Freeform 558"/>
              <p:cNvSpPr>
                <a:spLocks/>
              </p:cNvSpPr>
              <p:nvPr/>
            </p:nvSpPr>
            <p:spPr bwMode="auto">
              <a:xfrm>
                <a:off x="1098" y="2170"/>
                <a:ext cx="66" cy="45"/>
              </a:xfrm>
              <a:custGeom>
                <a:avLst/>
                <a:gdLst>
                  <a:gd name="T0" fmla="*/ 44 w 57"/>
                  <a:gd name="T1" fmla="*/ 13 h 39"/>
                  <a:gd name="T2" fmla="*/ 51 w 57"/>
                  <a:gd name="T3" fmla="*/ 21 h 39"/>
                  <a:gd name="T4" fmla="*/ 57 w 57"/>
                  <a:gd name="T5" fmla="*/ 37 h 39"/>
                  <a:gd name="T6" fmla="*/ 57 w 57"/>
                  <a:gd name="T7" fmla="*/ 39 h 39"/>
                  <a:gd name="T8" fmla="*/ 48 w 57"/>
                  <a:gd name="T9" fmla="*/ 30 h 39"/>
                  <a:gd name="T10" fmla="*/ 14 w 57"/>
                  <a:gd name="T11" fmla="*/ 7 h 39"/>
                  <a:gd name="T12" fmla="*/ 14 w 57"/>
                  <a:gd name="T13" fmla="*/ 7 h 39"/>
                  <a:gd name="T14" fmla="*/ 12 w 57"/>
                  <a:gd name="T15" fmla="*/ 7 h 39"/>
                  <a:gd name="T16" fmla="*/ 6 w 57"/>
                  <a:gd name="T17" fmla="*/ 11 h 39"/>
                  <a:gd name="T18" fmla="*/ 1 w 57"/>
                  <a:gd name="T19" fmla="*/ 15 h 39"/>
                  <a:gd name="T20" fmla="*/ 0 w 57"/>
                  <a:gd name="T21" fmla="*/ 12 h 39"/>
                  <a:gd name="T22" fmla="*/ 19 w 57"/>
                  <a:gd name="T23" fmla="*/ 0 h 39"/>
                  <a:gd name="T24" fmla="*/ 19 w 57"/>
                  <a:gd name="T25" fmla="*/ 0 h 39"/>
                  <a:gd name="T26" fmla="*/ 22 w 57"/>
                  <a:gd name="T27" fmla="*/ 7 h 39"/>
                  <a:gd name="T28" fmla="*/ 23 w 57"/>
                  <a:gd name="T29" fmla="*/ 7 h 39"/>
                  <a:gd name="T30" fmla="*/ 23 w 57"/>
                  <a:gd name="T31" fmla="*/ 7 h 39"/>
                  <a:gd name="T32" fmla="*/ 29 w 57"/>
                  <a:gd name="T33" fmla="*/ 7 h 39"/>
                  <a:gd name="T34" fmla="*/ 29 w 57"/>
                  <a:gd name="T35" fmla="*/ 7 h 39"/>
                  <a:gd name="T36" fmla="*/ 29 w 57"/>
                  <a:gd name="T37" fmla="*/ 7 h 39"/>
                  <a:gd name="T38" fmla="*/ 34 w 57"/>
                  <a:gd name="T39" fmla="*/ 7 h 39"/>
                  <a:gd name="T40" fmla="*/ 44 w 57"/>
                  <a:gd name="T41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39">
                    <a:moveTo>
                      <a:pt x="44" y="13"/>
                    </a:moveTo>
                    <a:cubicBezTo>
                      <a:pt x="47" y="16"/>
                      <a:pt x="51" y="20"/>
                      <a:pt x="51" y="21"/>
                    </a:cubicBezTo>
                    <a:cubicBezTo>
                      <a:pt x="54" y="25"/>
                      <a:pt x="57" y="32"/>
                      <a:pt x="57" y="37"/>
                    </a:cubicBezTo>
                    <a:cubicBezTo>
                      <a:pt x="57" y="37"/>
                      <a:pt x="57" y="39"/>
                      <a:pt x="57" y="39"/>
                    </a:cubicBezTo>
                    <a:cubicBezTo>
                      <a:pt x="54" y="35"/>
                      <a:pt x="51" y="32"/>
                      <a:pt x="48" y="30"/>
                    </a:cubicBezTo>
                    <a:cubicBezTo>
                      <a:pt x="37" y="21"/>
                      <a:pt x="23" y="1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2" y="6"/>
                      <a:pt x="12" y="7"/>
                    </a:cubicBezTo>
                    <a:cubicBezTo>
                      <a:pt x="12" y="7"/>
                      <a:pt x="9" y="9"/>
                      <a:pt x="6" y="11"/>
                    </a:cubicBezTo>
                    <a:cubicBezTo>
                      <a:pt x="4" y="13"/>
                      <a:pt x="2" y="14"/>
                      <a:pt x="1" y="15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9" y="8"/>
                      <a:pt x="13" y="4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20" y="6"/>
                      <a:pt x="22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4" y="7"/>
                      <a:pt x="28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31" y="7"/>
                      <a:pt x="32" y="7"/>
                      <a:pt x="34" y="7"/>
                    </a:cubicBezTo>
                    <a:cubicBezTo>
                      <a:pt x="34" y="7"/>
                      <a:pt x="39" y="9"/>
                      <a:pt x="44" y="13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5" name="Freeform 559"/>
              <p:cNvSpPr>
                <a:spLocks/>
              </p:cNvSpPr>
              <p:nvPr/>
            </p:nvSpPr>
            <p:spPr bwMode="auto">
              <a:xfrm>
                <a:off x="1164" y="2152"/>
                <a:ext cx="9" cy="56"/>
              </a:xfrm>
              <a:custGeom>
                <a:avLst/>
                <a:gdLst>
                  <a:gd name="T0" fmla="*/ 0 w 8"/>
                  <a:gd name="T1" fmla="*/ 16 h 49"/>
                  <a:gd name="T2" fmla="*/ 0 w 8"/>
                  <a:gd name="T3" fmla="*/ 13 h 49"/>
                  <a:gd name="T4" fmla="*/ 1 w 8"/>
                  <a:gd name="T5" fmla="*/ 11 h 49"/>
                  <a:gd name="T6" fmla="*/ 1 w 8"/>
                  <a:gd name="T7" fmla="*/ 10 h 49"/>
                  <a:gd name="T8" fmla="*/ 0 w 8"/>
                  <a:gd name="T9" fmla="*/ 2 h 49"/>
                  <a:gd name="T10" fmla="*/ 0 w 8"/>
                  <a:gd name="T11" fmla="*/ 2 h 49"/>
                  <a:gd name="T12" fmla="*/ 0 w 8"/>
                  <a:gd name="T13" fmla="*/ 2 h 49"/>
                  <a:gd name="T14" fmla="*/ 4 w 8"/>
                  <a:gd name="T15" fmla="*/ 0 h 49"/>
                  <a:gd name="T16" fmla="*/ 8 w 8"/>
                  <a:gd name="T17" fmla="*/ 21 h 49"/>
                  <a:gd name="T18" fmla="*/ 5 w 8"/>
                  <a:gd name="T19" fmla="*/ 45 h 49"/>
                  <a:gd name="T20" fmla="*/ 3 w 8"/>
                  <a:gd name="T21" fmla="*/ 49 h 49"/>
                  <a:gd name="T22" fmla="*/ 2 w 8"/>
                  <a:gd name="T23" fmla="*/ 45 h 49"/>
                  <a:gd name="T24" fmla="*/ 2 w 8"/>
                  <a:gd name="T25" fmla="*/ 45 h 49"/>
                  <a:gd name="T26" fmla="*/ 0 w 8"/>
                  <a:gd name="T27" fmla="*/ 1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49">
                    <a:moveTo>
                      <a:pt x="0" y="16"/>
                    </a:moveTo>
                    <a:cubicBezTo>
                      <a:pt x="0" y="15"/>
                      <a:pt x="0" y="14"/>
                      <a:pt x="0" y="13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6"/>
                      <a:pt x="8" y="13"/>
                      <a:pt x="8" y="21"/>
                    </a:cubicBezTo>
                    <a:cubicBezTo>
                      <a:pt x="8" y="30"/>
                      <a:pt x="7" y="38"/>
                      <a:pt x="5" y="45"/>
                    </a:cubicBezTo>
                    <a:cubicBezTo>
                      <a:pt x="4" y="46"/>
                      <a:pt x="4" y="48"/>
                      <a:pt x="3" y="49"/>
                    </a:cubicBezTo>
                    <a:cubicBezTo>
                      <a:pt x="3" y="47"/>
                      <a:pt x="3" y="46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34"/>
                      <a:pt x="1" y="26"/>
                      <a:pt x="0" y="16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6" name="Freeform 560"/>
              <p:cNvSpPr>
                <a:spLocks/>
              </p:cNvSpPr>
              <p:nvPr/>
            </p:nvSpPr>
            <p:spPr bwMode="auto">
              <a:xfrm>
                <a:off x="1150" y="2127"/>
                <a:ext cx="22" cy="45"/>
              </a:xfrm>
              <a:custGeom>
                <a:avLst/>
                <a:gdLst>
                  <a:gd name="T0" fmla="*/ 9 w 19"/>
                  <a:gd name="T1" fmla="*/ 37 h 40"/>
                  <a:gd name="T2" fmla="*/ 5 w 19"/>
                  <a:gd name="T3" fmla="*/ 40 h 40"/>
                  <a:gd name="T4" fmla="*/ 6 w 19"/>
                  <a:gd name="T5" fmla="*/ 30 h 40"/>
                  <a:gd name="T6" fmla="*/ 0 w 19"/>
                  <a:gd name="T7" fmla="*/ 2 h 40"/>
                  <a:gd name="T8" fmla="*/ 0 w 19"/>
                  <a:gd name="T9" fmla="*/ 0 h 40"/>
                  <a:gd name="T10" fmla="*/ 12 w 19"/>
                  <a:gd name="T11" fmla="*/ 7 h 40"/>
                  <a:gd name="T12" fmla="*/ 18 w 19"/>
                  <a:gd name="T13" fmla="*/ 15 h 40"/>
                  <a:gd name="T14" fmla="*/ 18 w 19"/>
                  <a:gd name="T15" fmla="*/ 16 h 40"/>
                  <a:gd name="T16" fmla="*/ 19 w 19"/>
                  <a:gd name="T17" fmla="*/ 19 h 40"/>
                  <a:gd name="T18" fmla="*/ 11 w 19"/>
                  <a:gd name="T19" fmla="*/ 23 h 40"/>
                  <a:gd name="T20" fmla="*/ 11 w 19"/>
                  <a:gd name="T21" fmla="*/ 24 h 40"/>
                  <a:gd name="T22" fmla="*/ 11 w 19"/>
                  <a:gd name="T23" fmla="*/ 32 h 40"/>
                  <a:gd name="T24" fmla="*/ 9 w 19"/>
                  <a:gd name="T2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9" y="37"/>
                    </a:moveTo>
                    <a:cubicBezTo>
                      <a:pt x="8" y="38"/>
                      <a:pt x="6" y="39"/>
                      <a:pt x="5" y="40"/>
                    </a:cubicBezTo>
                    <a:cubicBezTo>
                      <a:pt x="5" y="37"/>
                      <a:pt x="6" y="34"/>
                      <a:pt x="6" y="30"/>
                    </a:cubicBezTo>
                    <a:cubicBezTo>
                      <a:pt x="6" y="20"/>
                      <a:pt x="4" y="10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4" y="2"/>
                      <a:pt x="9" y="4"/>
                      <a:pt x="12" y="7"/>
                    </a:cubicBezTo>
                    <a:cubicBezTo>
                      <a:pt x="15" y="9"/>
                      <a:pt x="17" y="12"/>
                      <a:pt x="18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7"/>
                      <a:pt x="19" y="18"/>
                      <a:pt x="19" y="19"/>
                    </a:cubicBezTo>
                    <a:cubicBezTo>
                      <a:pt x="19" y="19"/>
                      <a:pt x="12" y="21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30"/>
                      <a:pt x="11" y="32"/>
                    </a:cubicBezTo>
                    <a:cubicBezTo>
                      <a:pt x="11" y="32"/>
                      <a:pt x="11" y="35"/>
                      <a:pt x="9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7" name="Freeform 561"/>
              <p:cNvSpPr>
                <a:spLocks/>
              </p:cNvSpPr>
              <p:nvPr/>
            </p:nvSpPr>
            <p:spPr bwMode="auto">
              <a:xfrm>
                <a:off x="1064" y="2157"/>
                <a:ext cx="106" cy="159"/>
              </a:xfrm>
              <a:custGeom>
                <a:avLst/>
                <a:gdLst>
                  <a:gd name="T0" fmla="*/ 18 w 93"/>
                  <a:gd name="T1" fmla="*/ 6 h 139"/>
                  <a:gd name="T2" fmla="*/ 26 w 93"/>
                  <a:gd name="T3" fmla="*/ 24 h 139"/>
                  <a:gd name="T4" fmla="*/ 27 w 93"/>
                  <a:gd name="T5" fmla="*/ 25 h 139"/>
                  <a:gd name="T6" fmla="*/ 27 w 93"/>
                  <a:gd name="T7" fmla="*/ 27 h 139"/>
                  <a:gd name="T8" fmla="*/ 27 w 93"/>
                  <a:gd name="T9" fmla="*/ 29 h 139"/>
                  <a:gd name="T10" fmla="*/ 27 w 93"/>
                  <a:gd name="T11" fmla="*/ 29 h 139"/>
                  <a:gd name="T12" fmla="*/ 27 w 93"/>
                  <a:gd name="T13" fmla="*/ 30 h 139"/>
                  <a:gd name="T14" fmla="*/ 28 w 93"/>
                  <a:gd name="T15" fmla="*/ 30 h 139"/>
                  <a:gd name="T16" fmla="*/ 29 w 93"/>
                  <a:gd name="T17" fmla="*/ 30 h 139"/>
                  <a:gd name="T18" fmla="*/ 29 w 93"/>
                  <a:gd name="T19" fmla="*/ 30 h 139"/>
                  <a:gd name="T20" fmla="*/ 38 w 93"/>
                  <a:gd name="T21" fmla="*/ 25 h 139"/>
                  <a:gd name="T22" fmla="*/ 76 w 93"/>
                  <a:gd name="T23" fmla="*/ 44 h 139"/>
                  <a:gd name="T24" fmla="*/ 89 w 93"/>
                  <a:gd name="T25" fmla="*/ 62 h 139"/>
                  <a:gd name="T26" fmla="*/ 89 w 93"/>
                  <a:gd name="T27" fmla="*/ 62 h 139"/>
                  <a:gd name="T28" fmla="*/ 86 w 93"/>
                  <a:gd name="T29" fmla="*/ 67 h 139"/>
                  <a:gd name="T30" fmla="*/ 88 w 93"/>
                  <a:gd name="T31" fmla="*/ 74 h 139"/>
                  <a:gd name="T32" fmla="*/ 88 w 93"/>
                  <a:gd name="T33" fmla="*/ 85 h 139"/>
                  <a:gd name="T34" fmla="*/ 82 w 93"/>
                  <a:gd name="T35" fmla="*/ 94 h 139"/>
                  <a:gd name="T36" fmla="*/ 87 w 93"/>
                  <a:gd name="T37" fmla="*/ 92 h 139"/>
                  <a:gd name="T38" fmla="*/ 87 w 93"/>
                  <a:gd name="T39" fmla="*/ 96 h 139"/>
                  <a:gd name="T40" fmla="*/ 85 w 93"/>
                  <a:gd name="T41" fmla="*/ 105 h 139"/>
                  <a:gd name="T42" fmla="*/ 87 w 93"/>
                  <a:gd name="T43" fmla="*/ 112 h 139"/>
                  <a:gd name="T44" fmla="*/ 93 w 93"/>
                  <a:gd name="T45" fmla="*/ 126 h 139"/>
                  <a:gd name="T46" fmla="*/ 93 w 93"/>
                  <a:gd name="T47" fmla="*/ 139 h 139"/>
                  <a:gd name="T48" fmla="*/ 91 w 93"/>
                  <a:gd name="T49" fmla="*/ 138 h 139"/>
                  <a:gd name="T50" fmla="*/ 47 w 93"/>
                  <a:gd name="T51" fmla="*/ 109 h 139"/>
                  <a:gd name="T52" fmla="*/ 30 w 93"/>
                  <a:gd name="T53" fmla="*/ 60 h 139"/>
                  <a:gd name="T54" fmla="*/ 37 w 93"/>
                  <a:gd name="T55" fmla="*/ 48 h 139"/>
                  <a:gd name="T56" fmla="*/ 29 w 93"/>
                  <a:gd name="T57" fmla="*/ 56 h 139"/>
                  <a:gd name="T58" fmla="*/ 27 w 93"/>
                  <a:gd name="T59" fmla="*/ 54 h 139"/>
                  <a:gd name="T60" fmla="*/ 2 w 93"/>
                  <a:gd name="T61" fmla="*/ 20 h 139"/>
                  <a:gd name="T62" fmla="*/ 17 w 93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" h="139">
                    <a:moveTo>
                      <a:pt x="17" y="0"/>
                    </a:moveTo>
                    <a:cubicBezTo>
                      <a:pt x="17" y="2"/>
                      <a:pt x="18" y="4"/>
                      <a:pt x="18" y="6"/>
                    </a:cubicBezTo>
                    <a:cubicBezTo>
                      <a:pt x="21" y="12"/>
                      <a:pt x="24" y="17"/>
                      <a:pt x="26" y="22"/>
                    </a:cubicBezTo>
                    <a:cubicBezTo>
                      <a:pt x="26" y="23"/>
                      <a:pt x="26" y="23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7"/>
                      <a:pt x="27" y="27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32" y="30"/>
                      <a:pt x="35" y="28"/>
                      <a:pt x="38" y="25"/>
                    </a:cubicBezTo>
                    <a:cubicBezTo>
                      <a:pt x="40" y="24"/>
                      <a:pt x="42" y="23"/>
                      <a:pt x="43" y="22"/>
                    </a:cubicBezTo>
                    <a:cubicBezTo>
                      <a:pt x="52" y="31"/>
                      <a:pt x="66" y="36"/>
                      <a:pt x="76" y="44"/>
                    </a:cubicBezTo>
                    <a:cubicBezTo>
                      <a:pt x="81" y="48"/>
                      <a:pt x="87" y="54"/>
                      <a:pt x="87" y="60"/>
                    </a:cubicBezTo>
                    <a:cubicBezTo>
                      <a:pt x="87" y="61"/>
                      <a:pt x="88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9" y="64"/>
                      <a:pt x="89" y="65"/>
                    </a:cubicBezTo>
                    <a:cubicBezTo>
                      <a:pt x="88" y="65"/>
                      <a:pt x="87" y="65"/>
                      <a:pt x="86" y="67"/>
                    </a:cubicBezTo>
                    <a:cubicBezTo>
                      <a:pt x="84" y="69"/>
                      <a:pt x="83" y="72"/>
                      <a:pt x="84" y="74"/>
                    </a:cubicBezTo>
                    <a:cubicBezTo>
                      <a:pt x="84" y="76"/>
                      <a:pt x="86" y="77"/>
                      <a:pt x="88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8" y="78"/>
                      <a:pt x="88" y="81"/>
                      <a:pt x="88" y="85"/>
                    </a:cubicBezTo>
                    <a:cubicBezTo>
                      <a:pt x="87" y="84"/>
                      <a:pt x="86" y="85"/>
                      <a:pt x="84" y="86"/>
                    </a:cubicBezTo>
                    <a:cubicBezTo>
                      <a:pt x="83" y="88"/>
                      <a:pt x="81" y="92"/>
                      <a:pt x="82" y="94"/>
                    </a:cubicBezTo>
                    <a:cubicBezTo>
                      <a:pt x="82" y="96"/>
                      <a:pt x="84" y="96"/>
                      <a:pt x="86" y="94"/>
                    </a:cubicBezTo>
                    <a:cubicBezTo>
                      <a:pt x="87" y="93"/>
                      <a:pt x="87" y="92"/>
                      <a:pt x="87" y="92"/>
                    </a:cubicBezTo>
                    <a:cubicBezTo>
                      <a:pt x="87" y="93"/>
                      <a:pt x="87" y="94"/>
                      <a:pt x="87" y="96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7" y="98"/>
                      <a:pt x="88" y="101"/>
                      <a:pt x="88" y="103"/>
                    </a:cubicBezTo>
                    <a:cubicBezTo>
                      <a:pt x="87" y="103"/>
                      <a:pt x="86" y="103"/>
                      <a:pt x="85" y="105"/>
                    </a:cubicBezTo>
                    <a:cubicBezTo>
                      <a:pt x="83" y="107"/>
                      <a:pt x="82" y="110"/>
                      <a:pt x="83" y="112"/>
                    </a:cubicBezTo>
                    <a:cubicBezTo>
                      <a:pt x="83" y="114"/>
                      <a:pt x="85" y="115"/>
                      <a:pt x="87" y="112"/>
                    </a:cubicBezTo>
                    <a:cubicBezTo>
                      <a:pt x="88" y="111"/>
                      <a:pt x="88" y="110"/>
                      <a:pt x="89" y="109"/>
                    </a:cubicBezTo>
                    <a:cubicBezTo>
                      <a:pt x="90" y="116"/>
                      <a:pt x="92" y="122"/>
                      <a:pt x="93" y="126"/>
                    </a:cubicBezTo>
                    <a:cubicBezTo>
                      <a:pt x="92" y="126"/>
                      <a:pt x="92" y="127"/>
                      <a:pt x="92" y="128"/>
                    </a:cubicBezTo>
                    <a:cubicBezTo>
                      <a:pt x="92" y="131"/>
                      <a:pt x="93" y="135"/>
                      <a:pt x="93" y="139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2" y="139"/>
                      <a:pt x="91" y="139"/>
                      <a:pt x="91" y="138"/>
                    </a:cubicBezTo>
                    <a:cubicBezTo>
                      <a:pt x="80" y="133"/>
                      <a:pt x="74" y="131"/>
                      <a:pt x="66" y="124"/>
                    </a:cubicBezTo>
                    <a:cubicBezTo>
                      <a:pt x="59" y="119"/>
                      <a:pt x="52" y="114"/>
                      <a:pt x="47" y="109"/>
                    </a:cubicBezTo>
                    <a:cubicBezTo>
                      <a:pt x="41" y="102"/>
                      <a:pt x="39" y="94"/>
                      <a:pt x="37" y="86"/>
                    </a:cubicBezTo>
                    <a:cubicBezTo>
                      <a:pt x="34" y="76"/>
                      <a:pt x="33" y="69"/>
                      <a:pt x="30" y="60"/>
                    </a:cubicBezTo>
                    <a:cubicBezTo>
                      <a:pt x="33" y="57"/>
                      <a:pt x="36" y="54"/>
                      <a:pt x="37" y="50"/>
                    </a:cubicBezTo>
                    <a:cubicBezTo>
                      <a:pt x="38" y="49"/>
                      <a:pt x="37" y="48"/>
                      <a:pt x="37" y="48"/>
                    </a:cubicBezTo>
                    <a:cubicBezTo>
                      <a:pt x="36" y="47"/>
                      <a:pt x="35" y="48"/>
                      <a:pt x="34" y="49"/>
                    </a:cubicBezTo>
                    <a:cubicBezTo>
                      <a:pt x="33" y="52"/>
                      <a:pt x="31" y="54"/>
                      <a:pt x="29" y="56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8" y="55"/>
                      <a:pt x="27" y="54"/>
                    </a:cubicBezTo>
                    <a:cubicBezTo>
                      <a:pt x="26" y="47"/>
                      <a:pt x="21" y="40"/>
                      <a:pt x="18" y="33"/>
                    </a:cubicBezTo>
                    <a:cubicBezTo>
                      <a:pt x="15" y="28"/>
                      <a:pt x="9" y="20"/>
                      <a:pt x="2" y="20"/>
                    </a:cubicBezTo>
                    <a:cubicBezTo>
                      <a:pt x="1" y="20"/>
                      <a:pt x="1" y="20"/>
                      <a:pt x="0" y="20"/>
                    </a:cubicBezTo>
                    <a:cubicBezTo>
                      <a:pt x="5" y="12"/>
                      <a:pt x="11" y="6"/>
                      <a:pt x="17" y="0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8" name="Freeform 562"/>
              <p:cNvSpPr>
                <a:spLocks/>
              </p:cNvSpPr>
              <p:nvPr/>
            </p:nvSpPr>
            <p:spPr bwMode="auto">
              <a:xfrm>
                <a:off x="1046" y="2231"/>
                <a:ext cx="26" cy="61"/>
              </a:xfrm>
              <a:custGeom>
                <a:avLst/>
                <a:gdLst>
                  <a:gd name="T0" fmla="*/ 22 w 23"/>
                  <a:gd name="T1" fmla="*/ 54 h 54"/>
                  <a:gd name="T2" fmla="*/ 2 w 23"/>
                  <a:gd name="T3" fmla="*/ 29 h 54"/>
                  <a:gd name="T4" fmla="*/ 0 w 23"/>
                  <a:gd name="T5" fmla="*/ 19 h 54"/>
                  <a:gd name="T6" fmla="*/ 7 w 23"/>
                  <a:gd name="T7" fmla="*/ 0 h 54"/>
                  <a:gd name="T8" fmla="*/ 9 w 23"/>
                  <a:gd name="T9" fmla="*/ 6 h 54"/>
                  <a:gd name="T10" fmla="*/ 23 w 23"/>
                  <a:gd name="T11" fmla="*/ 54 h 54"/>
                  <a:gd name="T12" fmla="*/ 22 w 23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4">
                    <a:moveTo>
                      <a:pt x="22" y="54"/>
                    </a:moveTo>
                    <a:cubicBezTo>
                      <a:pt x="11" y="54"/>
                      <a:pt x="5" y="39"/>
                      <a:pt x="2" y="29"/>
                    </a:cubicBezTo>
                    <a:cubicBezTo>
                      <a:pt x="1" y="26"/>
                      <a:pt x="0" y="22"/>
                      <a:pt x="0" y="19"/>
                    </a:cubicBezTo>
                    <a:cubicBezTo>
                      <a:pt x="0" y="12"/>
                      <a:pt x="2" y="5"/>
                      <a:pt x="7" y="0"/>
                    </a:cubicBezTo>
                    <a:cubicBezTo>
                      <a:pt x="8" y="2"/>
                      <a:pt x="8" y="4"/>
                      <a:pt x="9" y="6"/>
                    </a:cubicBezTo>
                    <a:cubicBezTo>
                      <a:pt x="15" y="33"/>
                      <a:pt x="20" y="46"/>
                      <a:pt x="23" y="54"/>
                    </a:cubicBez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9" name="Freeform 563"/>
              <p:cNvSpPr>
                <a:spLocks/>
              </p:cNvSpPr>
              <p:nvPr/>
            </p:nvSpPr>
            <p:spPr bwMode="auto">
              <a:xfrm>
                <a:off x="1056" y="2181"/>
                <a:ext cx="113" cy="168"/>
              </a:xfrm>
              <a:custGeom>
                <a:avLst/>
                <a:gdLst>
                  <a:gd name="T0" fmla="*/ 19 w 99"/>
                  <a:gd name="T1" fmla="*/ 101 h 147"/>
                  <a:gd name="T2" fmla="*/ 19 w 99"/>
                  <a:gd name="T3" fmla="*/ 101 h 147"/>
                  <a:gd name="T4" fmla="*/ 3 w 99"/>
                  <a:gd name="T5" fmla="*/ 48 h 147"/>
                  <a:gd name="T6" fmla="*/ 0 w 99"/>
                  <a:gd name="T7" fmla="*/ 25 h 147"/>
                  <a:gd name="T8" fmla="*/ 2 w 99"/>
                  <a:gd name="T9" fmla="*/ 10 h 147"/>
                  <a:gd name="T10" fmla="*/ 2 w 99"/>
                  <a:gd name="T11" fmla="*/ 10 h 147"/>
                  <a:gd name="T12" fmla="*/ 5 w 99"/>
                  <a:gd name="T13" fmla="*/ 3 h 147"/>
                  <a:gd name="T14" fmla="*/ 9 w 99"/>
                  <a:gd name="T15" fmla="*/ 1 h 147"/>
                  <a:gd name="T16" fmla="*/ 23 w 99"/>
                  <a:gd name="T17" fmla="*/ 13 h 147"/>
                  <a:gd name="T18" fmla="*/ 33 w 99"/>
                  <a:gd name="T19" fmla="*/ 34 h 147"/>
                  <a:gd name="T20" fmla="*/ 32 w 99"/>
                  <a:gd name="T21" fmla="*/ 36 h 147"/>
                  <a:gd name="T22" fmla="*/ 40 w 99"/>
                  <a:gd name="T23" fmla="*/ 66 h 147"/>
                  <a:gd name="T24" fmla="*/ 51 w 99"/>
                  <a:gd name="T25" fmla="*/ 90 h 147"/>
                  <a:gd name="T26" fmla="*/ 70 w 99"/>
                  <a:gd name="T27" fmla="*/ 106 h 147"/>
                  <a:gd name="T28" fmla="*/ 96 w 99"/>
                  <a:gd name="T29" fmla="*/ 120 h 147"/>
                  <a:gd name="T30" fmla="*/ 99 w 99"/>
                  <a:gd name="T31" fmla="*/ 122 h 147"/>
                  <a:gd name="T32" fmla="*/ 99 w 99"/>
                  <a:gd name="T33" fmla="*/ 123 h 147"/>
                  <a:gd name="T34" fmla="*/ 99 w 99"/>
                  <a:gd name="T35" fmla="*/ 123 h 147"/>
                  <a:gd name="T36" fmla="*/ 85 w 99"/>
                  <a:gd name="T37" fmla="*/ 147 h 147"/>
                  <a:gd name="T38" fmla="*/ 50 w 99"/>
                  <a:gd name="T39" fmla="*/ 128 h 147"/>
                  <a:gd name="T40" fmla="*/ 19 w 99"/>
                  <a:gd name="T41" fmla="*/ 10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147">
                    <a:moveTo>
                      <a:pt x="19" y="101"/>
                    </a:moveTo>
                    <a:cubicBezTo>
                      <a:pt x="19" y="101"/>
                      <a:pt x="19" y="101"/>
                      <a:pt x="19" y="101"/>
                    </a:cubicBezTo>
                    <a:cubicBezTo>
                      <a:pt x="16" y="94"/>
                      <a:pt x="11" y="83"/>
                      <a:pt x="3" y="48"/>
                    </a:cubicBezTo>
                    <a:cubicBezTo>
                      <a:pt x="1" y="41"/>
                      <a:pt x="0" y="33"/>
                      <a:pt x="0" y="25"/>
                    </a:cubicBezTo>
                    <a:cubicBezTo>
                      <a:pt x="0" y="20"/>
                      <a:pt x="1" y="15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4" y="5"/>
                      <a:pt x="5" y="3"/>
                    </a:cubicBezTo>
                    <a:cubicBezTo>
                      <a:pt x="6" y="1"/>
                      <a:pt x="8" y="1"/>
                      <a:pt x="9" y="1"/>
                    </a:cubicBezTo>
                    <a:cubicBezTo>
                      <a:pt x="14" y="0"/>
                      <a:pt x="20" y="8"/>
                      <a:pt x="23" y="13"/>
                    </a:cubicBezTo>
                    <a:cubicBezTo>
                      <a:pt x="27" y="19"/>
                      <a:pt x="31" y="27"/>
                      <a:pt x="33" y="34"/>
                    </a:cubicBezTo>
                    <a:cubicBezTo>
                      <a:pt x="32" y="34"/>
                      <a:pt x="32" y="35"/>
                      <a:pt x="32" y="36"/>
                    </a:cubicBezTo>
                    <a:cubicBezTo>
                      <a:pt x="36" y="46"/>
                      <a:pt x="38" y="54"/>
                      <a:pt x="40" y="66"/>
                    </a:cubicBezTo>
                    <a:cubicBezTo>
                      <a:pt x="42" y="74"/>
                      <a:pt x="44" y="83"/>
                      <a:pt x="51" y="90"/>
                    </a:cubicBezTo>
                    <a:cubicBezTo>
                      <a:pt x="57" y="96"/>
                      <a:pt x="64" y="101"/>
                      <a:pt x="70" y="106"/>
                    </a:cubicBezTo>
                    <a:cubicBezTo>
                      <a:pt x="79" y="113"/>
                      <a:pt x="86" y="115"/>
                      <a:pt x="96" y="120"/>
                    </a:cubicBezTo>
                    <a:cubicBezTo>
                      <a:pt x="97" y="121"/>
                      <a:pt x="98" y="121"/>
                      <a:pt x="99" y="122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6"/>
                      <a:pt x="93" y="141"/>
                      <a:pt x="85" y="147"/>
                    </a:cubicBezTo>
                    <a:cubicBezTo>
                      <a:pt x="73" y="141"/>
                      <a:pt x="63" y="134"/>
                      <a:pt x="50" y="128"/>
                    </a:cubicBezTo>
                    <a:cubicBezTo>
                      <a:pt x="39" y="122"/>
                      <a:pt x="23" y="110"/>
                      <a:pt x="19" y="101"/>
                    </a:cubicBez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0" name="Freeform 564"/>
              <p:cNvSpPr>
                <a:spLocks/>
              </p:cNvSpPr>
              <p:nvPr/>
            </p:nvSpPr>
            <p:spPr bwMode="auto">
              <a:xfrm>
                <a:off x="1084" y="2312"/>
                <a:ext cx="77" cy="67"/>
              </a:xfrm>
              <a:custGeom>
                <a:avLst/>
                <a:gdLst>
                  <a:gd name="T0" fmla="*/ 29 w 68"/>
                  <a:gd name="T1" fmla="*/ 19 h 59"/>
                  <a:gd name="T2" fmla="*/ 60 w 68"/>
                  <a:gd name="T3" fmla="*/ 36 h 59"/>
                  <a:gd name="T4" fmla="*/ 61 w 68"/>
                  <a:gd name="T5" fmla="*/ 36 h 59"/>
                  <a:gd name="T6" fmla="*/ 63 w 68"/>
                  <a:gd name="T7" fmla="*/ 36 h 59"/>
                  <a:gd name="T8" fmla="*/ 63 w 68"/>
                  <a:gd name="T9" fmla="*/ 35 h 59"/>
                  <a:gd name="T10" fmla="*/ 65 w 68"/>
                  <a:gd name="T11" fmla="*/ 33 h 59"/>
                  <a:gd name="T12" fmla="*/ 65 w 68"/>
                  <a:gd name="T13" fmla="*/ 33 h 59"/>
                  <a:gd name="T14" fmla="*/ 68 w 68"/>
                  <a:gd name="T15" fmla="*/ 34 h 59"/>
                  <a:gd name="T16" fmla="*/ 65 w 68"/>
                  <a:gd name="T17" fmla="*/ 39 h 59"/>
                  <a:gd name="T18" fmla="*/ 25 w 68"/>
                  <a:gd name="T19" fmla="*/ 58 h 59"/>
                  <a:gd name="T20" fmla="*/ 16 w 68"/>
                  <a:gd name="T21" fmla="*/ 59 h 59"/>
                  <a:gd name="T22" fmla="*/ 4 w 68"/>
                  <a:gd name="T23" fmla="*/ 56 h 59"/>
                  <a:gd name="T24" fmla="*/ 0 w 68"/>
                  <a:gd name="T25" fmla="*/ 25 h 59"/>
                  <a:gd name="T26" fmla="*/ 0 w 68"/>
                  <a:gd name="T27" fmla="*/ 21 h 59"/>
                  <a:gd name="T28" fmla="*/ 0 w 68"/>
                  <a:gd name="T29" fmla="*/ 2 h 59"/>
                  <a:gd name="T30" fmla="*/ 0 w 68"/>
                  <a:gd name="T31" fmla="*/ 0 h 59"/>
                  <a:gd name="T32" fmla="*/ 17 w 68"/>
                  <a:gd name="T33" fmla="*/ 13 h 59"/>
                  <a:gd name="T34" fmla="*/ 29 w 68"/>
                  <a:gd name="T35" fmla="*/ 1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9">
                    <a:moveTo>
                      <a:pt x="29" y="19"/>
                    </a:moveTo>
                    <a:cubicBezTo>
                      <a:pt x="40" y="25"/>
                      <a:pt x="49" y="31"/>
                      <a:pt x="60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2" y="36"/>
                      <a:pt x="62" y="36"/>
                      <a:pt x="63" y="36"/>
                    </a:cubicBezTo>
                    <a:cubicBezTo>
                      <a:pt x="63" y="35"/>
                      <a:pt x="63" y="35"/>
                      <a:pt x="63" y="35"/>
                    </a:cubicBezTo>
                    <a:cubicBezTo>
                      <a:pt x="63" y="35"/>
                      <a:pt x="64" y="34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6" y="34"/>
                      <a:pt x="67" y="34"/>
                      <a:pt x="68" y="34"/>
                    </a:cubicBezTo>
                    <a:cubicBezTo>
                      <a:pt x="67" y="36"/>
                      <a:pt x="66" y="38"/>
                      <a:pt x="65" y="39"/>
                    </a:cubicBezTo>
                    <a:cubicBezTo>
                      <a:pt x="54" y="52"/>
                      <a:pt x="41" y="56"/>
                      <a:pt x="25" y="58"/>
                    </a:cubicBezTo>
                    <a:cubicBezTo>
                      <a:pt x="22" y="58"/>
                      <a:pt x="19" y="59"/>
                      <a:pt x="16" y="59"/>
                    </a:cubicBezTo>
                    <a:cubicBezTo>
                      <a:pt x="12" y="59"/>
                      <a:pt x="8" y="58"/>
                      <a:pt x="4" y="56"/>
                    </a:cubicBezTo>
                    <a:cubicBezTo>
                      <a:pt x="1" y="48"/>
                      <a:pt x="0" y="36"/>
                      <a:pt x="0" y="25"/>
                    </a:cubicBezTo>
                    <a:cubicBezTo>
                      <a:pt x="0" y="24"/>
                      <a:pt x="0" y="22"/>
                      <a:pt x="0" y="21"/>
                    </a:cubicBezTo>
                    <a:cubicBezTo>
                      <a:pt x="0" y="15"/>
                      <a:pt x="0" y="9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5" y="5"/>
                      <a:pt x="11" y="9"/>
                      <a:pt x="17" y="13"/>
                    </a:cubicBezTo>
                    <a:lnTo>
                      <a:pt x="29" y="19"/>
                    </a:lnTo>
                    <a:close/>
                  </a:path>
                </a:pathLst>
              </a:custGeom>
              <a:solidFill>
                <a:srgbClr val="38265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1" name="Freeform 565"/>
              <p:cNvSpPr>
                <a:spLocks/>
              </p:cNvSpPr>
              <p:nvPr/>
            </p:nvSpPr>
            <p:spPr bwMode="auto">
              <a:xfrm>
                <a:off x="1064" y="2391"/>
                <a:ext cx="21" cy="124"/>
              </a:xfrm>
              <a:custGeom>
                <a:avLst/>
                <a:gdLst>
                  <a:gd name="T0" fmla="*/ 7 w 18"/>
                  <a:gd name="T1" fmla="*/ 105 h 109"/>
                  <a:gd name="T2" fmla="*/ 3 w 18"/>
                  <a:gd name="T3" fmla="*/ 109 h 109"/>
                  <a:gd name="T4" fmla="*/ 0 w 18"/>
                  <a:gd name="T5" fmla="*/ 105 h 109"/>
                  <a:gd name="T6" fmla="*/ 10 w 18"/>
                  <a:gd name="T7" fmla="*/ 7 h 109"/>
                  <a:gd name="T8" fmla="*/ 13 w 18"/>
                  <a:gd name="T9" fmla="*/ 0 h 109"/>
                  <a:gd name="T10" fmla="*/ 13 w 18"/>
                  <a:gd name="T11" fmla="*/ 1 h 109"/>
                  <a:gd name="T12" fmla="*/ 18 w 18"/>
                  <a:gd name="T13" fmla="*/ 9 h 109"/>
                  <a:gd name="T14" fmla="*/ 7 w 18"/>
                  <a:gd name="T15" fmla="*/ 10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09">
                    <a:moveTo>
                      <a:pt x="7" y="105"/>
                    </a:moveTo>
                    <a:cubicBezTo>
                      <a:pt x="7" y="107"/>
                      <a:pt x="5" y="109"/>
                      <a:pt x="3" y="109"/>
                    </a:cubicBezTo>
                    <a:cubicBezTo>
                      <a:pt x="1" y="109"/>
                      <a:pt x="0" y="107"/>
                      <a:pt x="0" y="10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2" y="1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5"/>
                      <a:pt x="16" y="8"/>
                      <a:pt x="18" y="9"/>
                    </a:cubicBezTo>
                    <a:lnTo>
                      <a:pt x="7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2" name="Freeform 566"/>
              <p:cNvSpPr>
                <a:spLocks/>
              </p:cNvSpPr>
              <p:nvPr/>
            </p:nvSpPr>
            <p:spPr bwMode="auto">
              <a:xfrm>
                <a:off x="1162" y="2450"/>
                <a:ext cx="18" cy="126"/>
              </a:xfrm>
              <a:custGeom>
                <a:avLst/>
                <a:gdLst>
                  <a:gd name="T0" fmla="*/ 15 w 15"/>
                  <a:gd name="T1" fmla="*/ 107 h 110"/>
                  <a:gd name="T2" fmla="*/ 12 w 15"/>
                  <a:gd name="T3" fmla="*/ 110 h 110"/>
                  <a:gd name="T4" fmla="*/ 8 w 15"/>
                  <a:gd name="T5" fmla="*/ 107 h 110"/>
                  <a:gd name="T6" fmla="*/ 1 w 15"/>
                  <a:gd name="T7" fmla="*/ 2 h 110"/>
                  <a:gd name="T8" fmla="*/ 0 w 15"/>
                  <a:gd name="T9" fmla="*/ 0 h 110"/>
                  <a:gd name="T10" fmla="*/ 7 w 15"/>
                  <a:gd name="T11" fmla="*/ 2 h 110"/>
                  <a:gd name="T12" fmla="*/ 7 w 15"/>
                  <a:gd name="T13" fmla="*/ 2 h 110"/>
                  <a:gd name="T14" fmla="*/ 8 w 15"/>
                  <a:gd name="T15" fmla="*/ 2 h 110"/>
                  <a:gd name="T16" fmla="*/ 15 w 15"/>
                  <a:gd name="T17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0">
                    <a:moveTo>
                      <a:pt x="15" y="107"/>
                    </a:moveTo>
                    <a:cubicBezTo>
                      <a:pt x="15" y="109"/>
                      <a:pt x="14" y="110"/>
                      <a:pt x="12" y="110"/>
                    </a:cubicBezTo>
                    <a:cubicBezTo>
                      <a:pt x="10" y="110"/>
                      <a:pt x="8" y="109"/>
                      <a:pt x="8" y="107"/>
                    </a:cubicBezTo>
                    <a:cubicBezTo>
                      <a:pt x="8" y="107"/>
                      <a:pt x="3" y="29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2" y="1"/>
                      <a:pt x="5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lnTo>
                      <a:pt x="15" y="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3" name="Freeform 567"/>
              <p:cNvSpPr>
                <a:spLocks/>
              </p:cNvSpPr>
              <p:nvPr/>
            </p:nvSpPr>
            <p:spPr bwMode="auto">
              <a:xfrm>
                <a:off x="1082" y="2383"/>
                <a:ext cx="172" cy="66"/>
              </a:xfrm>
              <a:custGeom>
                <a:avLst/>
                <a:gdLst>
                  <a:gd name="T0" fmla="*/ 78 w 150"/>
                  <a:gd name="T1" fmla="*/ 57 h 58"/>
                  <a:gd name="T2" fmla="*/ 77 w 150"/>
                  <a:gd name="T3" fmla="*/ 58 h 58"/>
                  <a:gd name="T4" fmla="*/ 69 w 150"/>
                  <a:gd name="T5" fmla="*/ 53 h 58"/>
                  <a:gd name="T6" fmla="*/ 67 w 150"/>
                  <a:gd name="T7" fmla="*/ 51 h 58"/>
                  <a:gd name="T8" fmla="*/ 64 w 150"/>
                  <a:gd name="T9" fmla="*/ 48 h 58"/>
                  <a:gd name="T10" fmla="*/ 64 w 150"/>
                  <a:gd name="T11" fmla="*/ 48 h 58"/>
                  <a:gd name="T12" fmla="*/ 64 w 150"/>
                  <a:gd name="T13" fmla="*/ 48 h 58"/>
                  <a:gd name="T14" fmla="*/ 64 w 150"/>
                  <a:gd name="T15" fmla="*/ 48 h 58"/>
                  <a:gd name="T16" fmla="*/ 5 w 150"/>
                  <a:gd name="T17" fmla="*/ 14 h 58"/>
                  <a:gd name="T18" fmla="*/ 4 w 150"/>
                  <a:gd name="T19" fmla="*/ 14 h 58"/>
                  <a:gd name="T20" fmla="*/ 4 w 150"/>
                  <a:gd name="T21" fmla="*/ 14 h 58"/>
                  <a:gd name="T22" fmla="*/ 4 w 150"/>
                  <a:gd name="T23" fmla="*/ 14 h 58"/>
                  <a:gd name="T24" fmla="*/ 2 w 150"/>
                  <a:gd name="T25" fmla="*/ 12 h 58"/>
                  <a:gd name="T26" fmla="*/ 0 w 150"/>
                  <a:gd name="T27" fmla="*/ 8 h 58"/>
                  <a:gd name="T28" fmla="*/ 7 w 150"/>
                  <a:gd name="T29" fmla="*/ 1 h 58"/>
                  <a:gd name="T30" fmla="*/ 8 w 150"/>
                  <a:gd name="T31" fmla="*/ 0 h 58"/>
                  <a:gd name="T32" fmla="*/ 18 w 150"/>
                  <a:gd name="T33" fmla="*/ 13 h 58"/>
                  <a:gd name="T34" fmla="*/ 18 w 150"/>
                  <a:gd name="T35" fmla="*/ 13 h 58"/>
                  <a:gd name="T36" fmla="*/ 18 w 150"/>
                  <a:gd name="T37" fmla="*/ 13 h 58"/>
                  <a:gd name="T38" fmla="*/ 50 w 150"/>
                  <a:gd name="T39" fmla="*/ 21 h 58"/>
                  <a:gd name="T40" fmla="*/ 90 w 150"/>
                  <a:gd name="T41" fmla="*/ 15 h 58"/>
                  <a:gd name="T42" fmla="*/ 90 w 150"/>
                  <a:gd name="T43" fmla="*/ 15 h 58"/>
                  <a:gd name="T44" fmla="*/ 90 w 150"/>
                  <a:gd name="T45" fmla="*/ 15 h 58"/>
                  <a:gd name="T46" fmla="*/ 95 w 150"/>
                  <a:gd name="T47" fmla="*/ 14 h 58"/>
                  <a:gd name="T48" fmla="*/ 113 w 150"/>
                  <a:gd name="T49" fmla="*/ 18 h 58"/>
                  <a:gd name="T50" fmla="*/ 126 w 150"/>
                  <a:gd name="T51" fmla="*/ 24 h 58"/>
                  <a:gd name="T52" fmla="*/ 127 w 150"/>
                  <a:gd name="T53" fmla="*/ 24 h 58"/>
                  <a:gd name="T54" fmla="*/ 144 w 150"/>
                  <a:gd name="T55" fmla="*/ 13 h 58"/>
                  <a:gd name="T56" fmla="*/ 150 w 150"/>
                  <a:gd name="T57" fmla="*/ 16 h 58"/>
                  <a:gd name="T58" fmla="*/ 78 w 150"/>
                  <a:gd name="T5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58">
                    <a:moveTo>
                      <a:pt x="78" y="57"/>
                    </a:moveTo>
                    <a:cubicBezTo>
                      <a:pt x="78" y="57"/>
                      <a:pt x="77" y="57"/>
                      <a:pt x="77" y="58"/>
                    </a:cubicBezTo>
                    <a:cubicBezTo>
                      <a:pt x="75" y="58"/>
                      <a:pt x="71" y="55"/>
                      <a:pt x="69" y="53"/>
                    </a:cubicBezTo>
                    <a:cubicBezTo>
                      <a:pt x="68" y="52"/>
                      <a:pt x="67" y="52"/>
                      <a:pt x="67" y="51"/>
                    </a:cubicBezTo>
                    <a:cubicBezTo>
                      <a:pt x="65" y="49"/>
                      <a:pt x="64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5"/>
                      <a:pt x="5" y="14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3" y="13"/>
                      <a:pt x="2" y="12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7"/>
                      <a:pt x="1" y="4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5"/>
                      <a:pt x="14" y="9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7" y="19"/>
                      <a:pt x="39" y="21"/>
                      <a:pt x="50" y="21"/>
                    </a:cubicBezTo>
                    <a:cubicBezTo>
                      <a:pt x="64" y="21"/>
                      <a:pt x="78" y="18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4"/>
                      <a:pt x="93" y="14"/>
                      <a:pt x="95" y="14"/>
                    </a:cubicBezTo>
                    <a:cubicBezTo>
                      <a:pt x="101" y="14"/>
                      <a:pt x="109" y="16"/>
                      <a:pt x="113" y="18"/>
                    </a:cubicBezTo>
                    <a:cubicBezTo>
                      <a:pt x="116" y="19"/>
                      <a:pt x="121" y="24"/>
                      <a:pt x="126" y="24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32" y="24"/>
                      <a:pt x="140" y="17"/>
                      <a:pt x="144" y="13"/>
                    </a:cubicBezTo>
                    <a:cubicBezTo>
                      <a:pt x="146" y="14"/>
                      <a:pt x="148" y="15"/>
                      <a:pt x="150" y="16"/>
                    </a:cubicBezTo>
                    <a:lnTo>
                      <a:pt x="78" y="57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" name="Freeform 568"/>
              <p:cNvSpPr>
                <a:spLocks/>
              </p:cNvSpPr>
              <p:nvPr/>
            </p:nvSpPr>
            <p:spPr bwMode="auto">
              <a:xfrm>
                <a:off x="1262" y="2405"/>
                <a:ext cx="15" cy="115"/>
              </a:xfrm>
              <a:custGeom>
                <a:avLst/>
                <a:gdLst>
                  <a:gd name="T0" fmla="*/ 13 w 13"/>
                  <a:gd name="T1" fmla="*/ 95 h 100"/>
                  <a:gd name="T2" fmla="*/ 13 w 13"/>
                  <a:gd name="T3" fmla="*/ 96 h 100"/>
                  <a:gd name="T4" fmla="*/ 13 w 13"/>
                  <a:gd name="T5" fmla="*/ 97 h 100"/>
                  <a:gd name="T6" fmla="*/ 13 w 13"/>
                  <a:gd name="T7" fmla="*/ 99 h 100"/>
                  <a:gd name="T8" fmla="*/ 11 w 13"/>
                  <a:gd name="T9" fmla="*/ 100 h 100"/>
                  <a:gd name="T10" fmla="*/ 7 w 13"/>
                  <a:gd name="T11" fmla="*/ 97 h 100"/>
                  <a:gd name="T12" fmla="*/ 0 w 13"/>
                  <a:gd name="T13" fmla="*/ 0 h 100"/>
                  <a:gd name="T14" fmla="*/ 9 w 13"/>
                  <a:gd name="T15" fmla="*/ 14 h 100"/>
                  <a:gd name="T16" fmla="*/ 8 w 13"/>
                  <a:gd name="T17" fmla="*/ 17 h 100"/>
                  <a:gd name="T18" fmla="*/ 6 w 13"/>
                  <a:gd name="T19" fmla="*/ 47 h 100"/>
                  <a:gd name="T20" fmla="*/ 6 w 13"/>
                  <a:gd name="T21" fmla="*/ 57 h 100"/>
                  <a:gd name="T22" fmla="*/ 13 w 13"/>
                  <a:gd name="T23" fmla="*/ 94 h 100"/>
                  <a:gd name="T24" fmla="*/ 13 w 13"/>
                  <a:gd name="T25" fmla="*/ 9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00">
                    <a:moveTo>
                      <a:pt x="13" y="95"/>
                    </a:move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8"/>
                      <a:pt x="13" y="98"/>
                      <a:pt x="13" y="99"/>
                    </a:cubicBezTo>
                    <a:cubicBezTo>
                      <a:pt x="12" y="100"/>
                      <a:pt x="12" y="100"/>
                      <a:pt x="11" y="100"/>
                    </a:cubicBezTo>
                    <a:cubicBezTo>
                      <a:pt x="9" y="100"/>
                      <a:pt x="7" y="98"/>
                      <a:pt x="7" y="97"/>
                    </a:cubicBezTo>
                    <a:cubicBezTo>
                      <a:pt x="7" y="96"/>
                      <a:pt x="2" y="29"/>
                      <a:pt x="0" y="0"/>
                    </a:cubicBezTo>
                    <a:cubicBezTo>
                      <a:pt x="5" y="3"/>
                      <a:pt x="8" y="8"/>
                      <a:pt x="9" y="14"/>
                    </a:cubicBezTo>
                    <a:cubicBezTo>
                      <a:pt x="9" y="15"/>
                      <a:pt x="8" y="16"/>
                      <a:pt x="8" y="17"/>
                    </a:cubicBezTo>
                    <a:cubicBezTo>
                      <a:pt x="7" y="25"/>
                      <a:pt x="6" y="37"/>
                      <a:pt x="6" y="47"/>
                    </a:cubicBezTo>
                    <a:cubicBezTo>
                      <a:pt x="6" y="51"/>
                      <a:pt x="6" y="54"/>
                      <a:pt x="6" y="57"/>
                    </a:cubicBezTo>
                    <a:cubicBezTo>
                      <a:pt x="8" y="70"/>
                      <a:pt x="13" y="82"/>
                      <a:pt x="13" y="94"/>
                    </a:cubicBezTo>
                    <a:lnTo>
                      <a:pt x="13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5" name="Freeform 569"/>
              <p:cNvSpPr>
                <a:spLocks/>
              </p:cNvSpPr>
              <p:nvPr/>
            </p:nvSpPr>
            <p:spPr bwMode="auto">
              <a:xfrm>
                <a:off x="1277" y="2543"/>
                <a:ext cx="64" cy="48"/>
              </a:xfrm>
              <a:custGeom>
                <a:avLst/>
                <a:gdLst>
                  <a:gd name="T0" fmla="*/ 48 w 56"/>
                  <a:gd name="T1" fmla="*/ 27 h 42"/>
                  <a:gd name="T2" fmla="*/ 48 w 56"/>
                  <a:gd name="T3" fmla="*/ 28 h 42"/>
                  <a:gd name="T4" fmla="*/ 56 w 56"/>
                  <a:gd name="T5" fmla="*/ 39 h 42"/>
                  <a:gd name="T6" fmla="*/ 53 w 56"/>
                  <a:gd name="T7" fmla="*/ 41 h 42"/>
                  <a:gd name="T8" fmla="*/ 46 w 56"/>
                  <a:gd name="T9" fmla="*/ 41 h 42"/>
                  <a:gd name="T10" fmla="*/ 28 w 56"/>
                  <a:gd name="T11" fmla="*/ 35 h 42"/>
                  <a:gd name="T12" fmla="*/ 10 w 56"/>
                  <a:gd name="T13" fmla="*/ 13 h 42"/>
                  <a:gd name="T14" fmla="*/ 9 w 56"/>
                  <a:gd name="T15" fmla="*/ 13 h 42"/>
                  <a:gd name="T16" fmla="*/ 8 w 56"/>
                  <a:gd name="T17" fmla="*/ 15 h 42"/>
                  <a:gd name="T18" fmla="*/ 9 w 56"/>
                  <a:gd name="T19" fmla="*/ 30 h 42"/>
                  <a:gd name="T20" fmla="*/ 8 w 56"/>
                  <a:gd name="T21" fmla="*/ 29 h 42"/>
                  <a:gd name="T22" fmla="*/ 7 w 56"/>
                  <a:gd name="T23" fmla="*/ 23 h 42"/>
                  <a:gd name="T24" fmla="*/ 1 w 56"/>
                  <a:gd name="T25" fmla="*/ 11 h 42"/>
                  <a:gd name="T26" fmla="*/ 0 w 56"/>
                  <a:gd name="T27" fmla="*/ 3 h 42"/>
                  <a:gd name="T28" fmla="*/ 0 w 56"/>
                  <a:gd name="T29" fmla="*/ 0 h 42"/>
                  <a:gd name="T30" fmla="*/ 8 w 56"/>
                  <a:gd name="T31" fmla="*/ 7 h 42"/>
                  <a:gd name="T32" fmla="*/ 16 w 56"/>
                  <a:gd name="T33" fmla="*/ 14 h 42"/>
                  <a:gd name="T34" fmla="*/ 28 w 56"/>
                  <a:gd name="T35" fmla="*/ 26 h 42"/>
                  <a:gd name="T36" fmla="*/ 37 w 56"/>
                  <a:gd name="T37" fmla="*/ 28 h 42"/>
                  <a:gd name="T38" fmla="*/ 37 w 56"/>
                  <a:gd name="T39" fmla="*/ 28 h 42"/>
                  <a:gd name="T40" fmla="*/ 40 w 56"/>
                  <a:gd name="T41" fmla="*/ 28 h 42"/>
                  <a:gd name="T42" fmla="*/ 47 w 56"/>
                  <a:gd name="T43" fmla="*/ 27 h 42"/>
                  <a:gd name="T44" fmla="*/ 48 w 56"/>
                  <a:gd name="T45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42">
                    <a:moveTo>
                      <a:pt x="48" y="27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50" y="30"/>
                      <a:pt x="56" y="37"/>
                      <a:pt x="56" y="39"/>
                    </a:cubicBezTo>
                    <a:cubicBezTo>
                      <a:pt x="56" y="40"/>
                      <a:pt x="56" y="40"/>
                      <a:pt x="53" y="41"/>
                    </a:cubicBezTo>
                    <a:cubicBezTo>
                      <a:pt x="51" y="41"/>
                      <a:pt x="48" y="41"/>
                      <a:pt x="46" y="41"/>
                    </a:cubicBezTo>
                    <a:cubicBezTo>
                      <a:pt x="38" y="42"/>
                      <a:pt x="31" y="40"/>
                      <a:pt x="28" y="35"/>
                    </a:cubicBezTo>
                    <a:cubicBezTo>
                      <a:pt x="25" y="30"/>
                      <a:pt x="19" y="18"/>
                      <a:pt x="10" y="13"/>
                    </a:cubicBezTo>
                    <a:cubicBezTo>
                      <a:pt x="10" y="13"/>
                      <a:pt x="9" y="13"/>
                      <a:pt x="9" y="13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9" y="19"/>
                      <a:pt x="9" y="25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8"/>
                      <a:pt x="7" y="26"/>
                      <a:pt x="7" y="23"/>
                    </a:cubicBezTo>
                    <a:cubicBezTo>
                      <a:pt x="5" y="18"/>
                      <a:pt x="3" y="14"/>
                      <a:pt x="1" y="11"/>
                    </a:cubicBezTo>
                    <a:cubicBezTo>
                      <a:pt x="1" y="9"/>
                      <a:pt x="0" y="6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" y="3"/>
                      <a:pt x="5" y="5"/>
                      <a:pt x="8" y="7"/>
                    </a:cubicBezTo>
                    <a:cubicBezTo>
                      <a:pt x="11" y="9"/>
                      <a:pt x="13" y="11"/>
                      <a:pt x="16" y="14"/>
                    </a:cubicBezTo>
                    <a:cubicBezTo>
                      <a:pt x="20" y="18"/>
                      <a:pt x="23" y="23"/>
                      <a:pt x="28" y="26"/>
                    </a:cubicBezTo>
                    <a:cubicBezTo>
                      <a:pt x="31" y="28"/>
                      <a:pt x="34" y="28"/>
                      <a:pt x="37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2" y="28"/>
                      <a:pt x="45" y="27"/>
                      <a:pt x="47" y="27"/>
                    </a:cubicBezTo>
                    <a:lnTo>
                      <a:pt x="48" y="27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6" name="Freeform 570"/>
              <p:cNvSpPr>
                <a:spLocks/>
              </p:cNvSpPr>
              <p:nvPr/>
            </p:nvSpPr>
            <p:spPr bwMode="auto">
              <a:xfrm>
                <a:off x="1231" y="2349"/>
                <a:ext cx="98" cy="223"/>
              </a:xfrm>
              <a:custGeom>
                <a:avLst/>
                <a:gdLst>
                  <a:gd name="T0" fmla="*/ 15 w 86"/>
                  <a:gd name="T1" fmla="*/ 39 h 195"/>
                  <a:gd name="T2" fmla="*/ 25 w 86"/>
                  <a:gd name="T3" fmla="*/ 43 h 195"/>
                  <a:gd name="T4" fmla="*/ 39 w 86"/>
                  <a:gd name="T5" fmla="*/ 63 h 195"/>
                  <a:gd name="T6" fmla="*/ 39 w 86"/>
                  <a:gd name="T7" fmla="*/ 66 h 195"/>
                  <a:gd name="T8" fmla="*/ 36 w 86"/>
                  <a:gd name="T9" fmla="*/ 96 h 195"/>
                  <a:gd name="T10" fmla="*/ 37 w 86"/>
                  <a:gd name="T11" fmla="*/ 106 h 195"/>
                  <a:gd name="T12" fmla="*/ 42 w 86"/>
                  <a:gd name="T13" fmla="*/ 130 h 195"/>
                  <a:gd name="T14" fmla="*/ 43 w 86"/>
                  <a:gd name="T15" fmla="*/ 153 h 195"/>
                  <a:gd name="T16" fmla="*/ 41 w 86"/>
                  <a:gd name="T17" fmla="*/ 166 h 195"/>
                  <a:gd name="T18" fmla="*/ 49 w 86"/>
                  <a:gd name="T19" fmla="*/ 174 h 195"/>
                  <a:gd name="T20" fmla="*/ 57 w 86"/>
                  <a:gd name="T21" fmla="*/ 182 h 195"/>
                  <a:gd name="T22" fmla="*/ 69 w 86"/>
                  <a:gd name="T23" fmla="*/ 193 h 195"/>
                  <a:gd name="T24" fmla="*/ 77 w 86"/>
                  <a:gd name="T25" fmla="*/ 195 h 195"/>
                  <a:gd name="T26" fmla="*/ 80 w 86"/>
                  <a:gd name="T27" fmla="*/ 195 h 195"/>
                  <a:gd name="T28" fmla="*/ 86 w 86"/>
                  <a:gd name="T29" fmla="*/ 194 h 195"/>
                  <a:gd name="T30" fmla="*/ 66 w 86"/>
                  <a:gd name="T31" fmla="*/ 143 h 195"/>
                  <a:gd name="T32" fmla="*/ 66 w 86"/>
                  <a:gd name="T33" fmla="*/ 139 h 195"/>
                  <a:gd name="T34" fmla="*/ 76 w 86"/>
                  <a:gd name="T35" fmla="*/ 56 h 195"/>
                  <a:gd name="T36" fmla="*/ 68 w 86"/>
                  <a:gd name="T37" fmla="*/ 29 h 195"/>
                  <a:gd name="T38" fmla="*/ 54 w 86"/>
                  <a:gd name="T39" fmla="*/ 19 h 195"/>
                  <a:gd name="T40" fmla="*/ 32 w 86"/>
                  <a:gd name="T41" fmla="*/ 2 h 195"/>
                  <a:gd name="T42" fmla="*/ 28 w 86"/>
                  <a:gd name="T43" fmla="*/ 0 h 195"/>
                  <a:gd name="T44" fmla="*/ 10 w 86"/>
                  <a:gd name="T45" fmla="*/ 14 h 195"/>
                  <a:gd name="T46" fmla="*/ 10 w 86"/>
                  <a:gd name="T47" fmla="*/ 17 h 195"/>
                  <a:gd name="T48" fmla="*/ 8 w 86"/>
                  <a:gd name="T49" fmla="*/ 24 h 195"/>
                  <a:gd name="T50" fmla="*/ 0 w 86"/>
                  <a:gd name="T51" fmla="*/ 34 h 195"/>
                  <a:gd name="T52" fmla="*/ 14 w 86"/>
                  <a:gd name="T53" fmla="*/ 38 h 195"/>
                  <a:gd name="T54" fmla="*/ 15 w 86"/>
                  <a:gd name="T55" fmla="*/ 3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6" h="195">
                    <a:moveTo>
                      <a:pt x="15" y="39"/>
                    </a:moveTo>
                    <a:cubicBezTo>
                      <a:pt x="18" y="40"/>
                      <a:pt x="22" y="42"/>
                      <a:pt x="25" y="43"/>
                    </a:cubicBezTo>
                    <a:cubicBezTo>
                      <a:pt x="33" y="47"/>
                      <a:pt x="39" y="54"/>
                      <a:pt x="39" y="63"/>
                    </a:cubicBezTo>
                    <a:cubicBezTo>
                      <a:pt x="39" y="64"/>
                      <a:pt x="39" y="65"/>
                      <a:pt x="39" y="66"/>
                    </a:cubicBezTo>
                    <a:cubicBezTo>
                      <a:pt x="37" y="75"/>
                      <a:pt x="36" y="86"/>
                      <a:pt x="36" y="96"/>
                    </a:cubicBezTo>
                    <a:cubicBezTo>
                      <a:pt x="36" y="100"/>
                      <a:pt x="36" y="103"/>
                      <a:pt x="37" y="106"/>
                    </a:cubicBezTo>
                    <a:cubicBezTo>
                      <a:pt x="37" y="114"/>
                      <a:pt x="40" y="122"/>
                      <a:pt x="42" y="130"/>
                    </a:cubicBezTo>
                    <a:cubicBezTo>
                      <a:pt x="44" y="137"/>
                      <a:pt x="44" y="145"/>
                      <a:pt x="43" y="153"/>
                    </a:cubicBezTo>
                    <a:cubicBezTo>
                      <a:pt x="42" y="158"/>
                      <a:pt x="41" y="162"/>
                      <a:pt x="41" y="166"/>
                    </a:cubicBezTo>
                    <a:cubicBezTo>
                      <a:pt x="42" y="170"/>
                      <a:pt x="46" y="172"/>
                      <a:pt x="49" y="174"/>
                    </a:cubicBezTo>
                    <a:cubicBezTo>
                      <a:pt x="52" y="177"/>
                      <a:pt x="55" y="179"/>
                      <a:pt x="57" y="182"/>
                    </a:cubicBezTo>
                    <a:cubicBezTo>
                      <a:pt x="61" y="185"/>
                      <a:pt x="64" y="190"/>
                      <a:pt x="69" y="193"/>
                    </a:cubicBezTo>
                    <a:cubicBezTo>
                      <a:pt x="72" y="195"/>
                      <a:pt x="74" y="195"/>
                      <a:pt x="77" y="195"/>
                    </a:cubicBezTo>
                    <a:cubicBezTo>
                      <a:pt x="78" y="195"/>
                      <a:pt x="79" y="195"/>
                      <a:pt x="80" y="195"/>
                    </a:cubicBezTo>
                    <a:cubicBezTo>
                      <a:pt x="81" y="195"/>
                      <a:pt x="84" y="194"/>
                      <a:pt x="86" y="194"/>
                    </a:cubicBezTo>
                    <a:cubicBezTo>
                      <a:pt x="74" y="179"/>
                      <a:pt x="66" y="162"/>
                      <a:pt x="66" y="143"/>
                    </a:cubicBezTo>
                    <a:cubicBezTo>
                      <a:pt x="66" y="142"/>
                      <a:pt x="66" y="140"/>
                      <a:pt x="66" y="139"/>
                    </a:cubicBezTo>
                    <a:cubicBezTo>
                      <a:pt x="67" y="113"/>
                      <a:pt x="74" y="82"/>
                      <a:pt x="76" y="56"/>
                    </a:cubicBezTo>
                    <a:cubicBezTo>
                      <a:pt x="75" y="44"/>
                      <a:pt x="74" y="36"/>
                      <a:pt x="68" y="29"/>
                    </a:cubicBezTo>
                    <a:cubicBezTo>
                      <a:pt x="64" y="25"/>
                      <a:pt x="59" y="22"/>
                      <a:pt x="54" y="19"/>
                    </a:cubicBezTo>
                    <a:cubicBezTo>
                      <a:pt x="48" y="15"/>
                      <a:pt x="39" y="6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  <a:cubicBezTo>
                      <a:pt x="22" y="5"/>
                      <a:pt x="16" y="9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9"/>
                      <a:pt x="10" y="21"/>
                      <a:pt x="8" y="24"/>
                    </a:cubicBezTo>
                    <a:cubicBezTo>
                      <a:pt x="6" y="28"/>
                      <a:pt x="3" y="31"/>
                      <a:pt x="0" y="34"/>
                    </a:cubicBezTo>
                    <a:cubicBezTo>
                      <a:pt x="5" y="35"/>
                      <a:pt x="9" y="37"/>
                      <a:pt x="14" y="38"/>
                    </a:cubicBezTo>
                    <a:lnTo>
                      <a:pt x="15" y="39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7" name="Freeform 571"/>
              <p:cNvSpPr>
                <a:spLocks/>
              </p:cNvSpPr>
              <p:nvPr/>
            </p:nvSpPr>
            <p:spPr bwMode="auto">
              <a:xfrm>
                <a:off x="1240" y="2305"/>
                <a:ext cx="177" cy="142"/>
              </a:xfrm>
              <a:custGeom>
                <a:avLst/>
                <a:gdLst>
                  <a:gd name="T0" fmla="*/ 19 w 155"/>
                  <a:gd name="T1" fmla="*/ 35 h 124"/>
                  <a:gd name="T2" fmla="*/ 21 w 155"/>
                  <a:gd name="T3" fmla="*/ 34 h 124"/>
                  <a:gd name="T4" fmla="*/ 18 w 155"/>
                  <a:gd name="T5" fmla="*/ 27 h 124"/>
                  <a:gd name="T6" fmla="*/ 18 w 155"/>
                  <a:gd name="T7" fmla="*/ 27 h 124"/>
                  <a:gd name="T8" fmla="*/ 19 w 155"/>
                  <a:gd name="T9" fmla="*/ 25 h 124"/>
                  <a:gd name="T10" fmla="*/ 21 w 155"/>
                  <a:gd name="T11" fmla="*/ 26 h 124"/>
                  <a:gd name="T12" fmla="*/ 32 w 155"/>
                  <a:gd name="T13" fmla="*/ 42 h 124"/>
                  <a:gd name="T14" fmla="*/ 48 w 155"/>
                  <a:gd name="T15" fmla="*/ 55 h 124"/>
                  <a:gd name="T16" fmla="*/ 62 w 155"/>
                  <a:gd name="T17" fmla="*/ 66 h 124"/>
                  <a:gd name="T18" fmla="*/ 68 w 155"/>
                  <a:gd name="T19" fmla="*/ 75 h 124"/>
                  <a:gd name="T20" fmla="*/ 91 w 155"/>
                  <a:gd name="T21" fmla="*/ 99 h 124"/>
                  <a:gd name="T22" fmla="*/ 101 w 155"/>
                  <a:gd name="T23" fmla="*/ 112 h 124"/>
                  <a:gd name="T24" fmla="*/ 101 w 155"/>
                  <a:gd name="T25" fmla="*/ 112 h 124"/>
                  <a:gd name="T26" fmla="*/ 102 w 155"/>
                  <a:gd name="T27" fmla="*/ 113 h 124"/>
                  <a:gd name="T28" fmla="*/ 102 w 155"/>
                  <a:gd name="T29" fmla="*/ 113 h 124"/>
                  <a:gd name="T30" fmla="*/ 111 w 155"/>
                  <a:gd name="T31" fmla="*/ 117 h 124"/>
                  <a:gd name="T32" fmla="*/ 121 w 155"/>
                  <a:gd name="T33" fmla="*/ 120 h 124"/>
                  <a:gd name="T34" fmla="*/ 135 w 155"/>
                  <a:gd name="T35" fmla="*/ 124 h 124"/>
                  <a:gd name="T36" fmla="*/ 136 w 155"/>
                  <a:gd name="T37" fmla="*/ 124 h 124"/>
                  <a:gd name="T38" fmla="*/ 136 w 155"/>
                  <a:gd name="T39" fmla="*/ 124 h 124"/>
                  <a:gd name="T40" fmla="*/ 146 w 155"/>
                  <a:gd name="T41" fmla="*/ 120 h 124"/>
                  <a:gd name="T42" fmla="*/ 155 w 155"/>
                  <a:gd name="T43" fmla="*/ 112 h 124"/>
                  <a:gd name="T44" fmla="*/ 147 w 155"/>
                  <a:gd name="T45" fmla="*/ 109 h 124"/>
                  <a:gd name="T46" fmla="*/ 86 w 155"/>
                  <a:gd name="T47" fmla="*/ 57 h 124"/>
                  <a:gd name="T48" fmla="*/ 67 w 155"/>
                  <a:gd name="T49" fmla="*/ 28 h 124"/>
                  <a:gd name="T50" fmla="*/ 44 w 155"/>
                  <a:gd name="T51" fmla="*/ 0 h 124"/>
                  <a:gd name="T52" fmla="*/ 4 w 155"/>
                  <a:gd name="T53" fmla="*/ 26 h 124"/>
                  <a:gd name="T54" fmla="*/ 4 w 155"/>
                  <a:gd name="T55" fmla="*/ 26 h 124"/>
                  <a:gd name="T56" fmla="*/ 0 w 155"/>
                  <a:gd name="T57" fmla="*/ 42 h 124"/>
                  <a:gd name="T58" fmla="*/ 0 w 155"/>
                  <a:gd name="T59" fmla="*/ 45 h 124"/>
                  <a:gd name="T60" fmla="*/ 1 w 155"/>
                  <a:gd name="T61" fmla="*/ 50 h 124"/>
                  <a:gd name="T62" fmla="*/ 18 w 155"/>
                  <a:gd name="T63" fmla="*/ 36 h 124"/>
                  <a:gd name="T64" fmla="*/ 19 w 155"/>
                  <a:gd name="T65" fmla="*/ 3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5" h="124">
                    <a:moveTo>
                      <a:pt x="19" y="35"/>
                    </a:moveTo>
                    <a:cubicBezTo>
                      <a:pt x="20" y="35"/>
                      <a:pt x="21" y="34"/>
                      <a:pt x="21" y="34"/>
                    </a:cubicBezTo>
                    <a:cubicBezTo>
                      <a:pt x="20" y="31"/>
                      <a:pt x="19" y="29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6"/>
                      <a:pt x="18" y="25"/>
                      <a:pt x="19" y="25"/>
                    </a:cubicBezTo>
                    <a:cubicBezTo>
                      <a:pt x="20" y="25"/>
                      <a:pt x="21" y="25"/>
                      <a:pt x="21" y="26"/>
                    </a:cubicBezTo>
                    <a:cubicBezTo>
                      <a:pt x="24" y="32"/>
                      <a:pt x="28" y="37"/>
                      <a:pt x="32" y="42"/>
                    </a:cubicBezTo>
                    <a:cubicBezTo>
                      <a:pt x="38" y="46"/>
                      <a:pt x="44" y="52"/>
                      <a:pt x="48" y="55"/>
                    </a:cubicBezTo>
                    <a:cubicBezTo>
                      <a:pt x="53" y="58"/>
                      <a:pt x="58" y="61"/>
                      <a:pt x="62" y="66"/>
                    </a:cubicBezTo>
                    <a:cubicBezTo>
                      <a:pt x="65" y="68"/>
                      <a:pt x="66" y="71"/>
                      <a:pt x="68" y="75"/>
                    </a:cubicBezTo>
                    <a:cubicBezTo>
                      <a:pt x="76" y="82"/>
                      <a:pt x="84" y="89"/>
                      <a:pt x="91" y="99"/>
                    </a:cubicBezTo>
                    <a:cubicBezTo>
                      <a:pt x="94" y="103"/>
                      <a:pt x="97" y="108"/>
                      <a:pt x="101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104" y="115"/>
                      <a:pt x="108" y="116"/>
                      <a:pt x="111" y="117"/>
                    </a:cubicBezTo>
                    <a:cubicBezTo>
                      <a:pt x="114" y="118"/>
                      <a:pt x="118" y="119"/>
                      <a:pt x="121" y="120"/>
                    </a:cubicBezTo>
                    <a:cubicBezTo>
                      <a:pt x="126" y="122"/>
                      <a:pt x="130" y="124"/>
                      <a:pt x="135" y="124"/>
                    </a:cubicBezTo>
                    <a:cubicBezTo>
                      <a:pt x="136" y="124"/>
                      <a:pt x="136" y="124"/>
                      <a:pt x="136" y="124"/>
                    </a:cubicBezTo>
                    <a:cubicBezTo>
                      <a:pt x="136" y="124"/>
                      <a:pt x="136" y="124"/>
                      <a:pt x="136" y="124"/>
                    </a:cubicBezTo>
                    <a:cubicBezTo>
                      <a:pt x="139" y="124"/>
                      <a:pt x="144" y="122"/>
                      <a:pt x="146" y="120"/>
                    </a:cubicBezTo>
                    <a:cubicBezTo>
                      <a:pt x="150" y="118"/>
                      <a:pt x="152" y="114"/>
                      <a:pt x="155" y="112"/>
                    </a:cubicBezTo>
                    <a:cubicBezTo>
                      <a:pt x="152" y="111"/>
                      <a:pt x="149" y="110"/>
                      <a:pt x="147" y="109"/>
                    </a:cubicBezTo>
                    <a:cubicBezTo>
                      <a:pt x="119" y="98"/>
                      <a:pt x="101" y="83"/>
                      <a:pt x="86" y="57"/>
                    </a:cubicBezTo>
                    <a:cubicBezTo>
                      <a:pt x="83" y="53"/>
                      <a:pt x="70" y="32"/>
                      <a:pt x="67" y="28"/>
                    </a:cubicBezTo>
                    <a:cubicBezTo>
                      <a:pt x="61" y="18"/>
                      <a:pt x="53" y="7"/>
                      <a:pt x="44" y="0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1" y="30"/>
                      <a:pt x="0" y="36"/>
                      <a:pt x="0" y="42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7"/>
                      <a:pt x="1" y="48"/>
                      <a:pt x="1" y="50"/>
                    </a:cubicBezTo>
                    <a:cubicBezTo>
                      <a:pt x="7" y="45"/>
                      <a:pt x="13" y="41"/>
                      <a:pt x="18" y="36"/>
                    </a:cubicBezTo>
                    <a:lnTo>
                      <a:pt x="19" y="35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8" name="Freeform 572"/>
              <p:cNvSpPr>
                <a:spLocks/>
              </p:cNvSpPr>
              <p:nvPr/>
            </p:nvSpPr>
            <p:spPr bwMode="auto">
              <a:xfrm>
                <a:off x="1362" y="2433"/>
                <a:ext cx="70" cy="26"/>
              </a:xfrm>
              <a:custGeom>
                <a:avLst/>
                <a:gdLst>
                  <a:gd name="T0" fmla="*/ 58 w 61"/>
                  <a:gd name="T1" fmla="*/ 12 h 23"/>
                  <a:gd name="T2" fmla="*/ 58 w 61"/>
                  <a:gd name="T3" fmla="*/ 12 h 23"/>
                  <a:gd name="T4" fmla="*/ 41 w 61"/>
                  <a:gd name="T5" fmla="*/ 21 h 23"/>
                  <a:gd name="T6" fmla="*/ 33 w 61"/>
                  <a:gd name="T7" fmla="*/ 23 h 23"/>
                  <a:gd name="T8" fmla="*/ 31 w 61"/>
                  <a:gd name="T9" fmla="*/ 23 h 23"/>
                  <a:gd name="T10" fmla="*/ 24 w 61"/>
                  <a:gd name="T11" fmla="*/ 18 h 23"/>
                  <a:gd name="T12" fmla="*/ 16 w 61"/>
                  <a:gd name="T13" fmla="*/ 13 h 23"/>
                  <a:gd name="T14" fmla="*/ 9 w 61"/>
                  <a:gd name="T15" fmla="*/ 10 h 23"/>
                  <a:gd name="T16" fmla="*/ 2 w 61"/>
                  <a:gd name="T17" fmla="*/ 7 h 23"/>
                  <a:gd name="T18" fmla="*/ 0 w 61"/>
                  <a:gd name="T19" fmla="*/ 5 h 23"/>
                  <a:gd name="T20" fmla="*/ 3 w 61"/>
                  <a:gd name="T21" fmla="*/ 6 h 23"/>
                  <a:gd name="T22" fmla="*/ 14 w 61"/>
                  <a:gd name="T23" fmla="*/ 10 h 23"/>
                  <a:gd name="T24" fmla="*/ 29 w 61"/>
                  <a:gd name="T25" fmla="*/ 13 h 23"/>
                  <a:gd name="T26" fmla="*/ 29 w 61"/>
                  <a:gd name="T27" fmla="*/ 13 h 23"/>
                  <a:gd name="T28" fmla="*/ 29 w 61"/>
                  <a:gd name="T29" fmla="*/ 13 h 23"/>
                  <a:gd name="T30" fmla="*/ 41 w 61"/>
                  <a:gd name="T31" fmla="*/ 9 h 23"/>
                  <a:gd name="T32" fmla="*/ 50 w 61"/>
                  <a:gd name="T33" fmla="*/ 0 h 23"/>
                  <a:gd name="T34" fmla="*/ 53 w 61"/>
                  <a:gd name="T35" fmla="*/ 1 h 23"/>
                  <a:gd name="T36" fmla="*/ 61 w 61"/>
                  <a:gd name="T37" fmla="*/ 7 h 23"/>
                  <a:gd name="T38" fmla="*/ 58 w 61"/>
                  <a:gd name="T39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23">
                    <a:moveTo>
                      <a:pt x="58" y="12"/>
                    </a:moveTo>
                    <a:cubicBezTo>
                      <a:pt x="58" y="12"/>
                      <a:pt x="58" y="12"/>
                      <a:pt x="58" y="12"/>
                    </a:cubicBezTo>
                    <a:cubicBezTo>
                      <a:pt x="53" y="16"/>
                      <a:pt x="47" y="19"/>
                      <a:pt x="41" y="21"/>
                    </a:cubicBezTo>
                    <a:cubicBezTo>
                      <a:pt x="38" y="22"/>
                      <a:pt x="36" y="23"/>
                      <a:pt x="33" y="23"/>
                    </a:cubicBezTo>
                    <a:cubicBezTo>
                      <a:pt x="33" y="23"/>
                      <a:pt x="32" y="23"/>
                      <a:pt x="31" y="23"/>
                    </a:cubicBezTo>
                    <a:cubicBezTo>
                      <a:pt x="31" y="23"/>
                      <a:pt x="27" y="21"/>
                      <a:pt x="24" y="18"/>
                    </a:cubicBezTo>
                    <a:cubicBezTo>
                      <a:pt x="21" y="16"/>
                      <a:pt x="18" y="14"/>
                      <a:pt x="16" y="13"/>
                    </a:cubicBezTo>
                    <a:cubicBezTo>
                      <a:pt x="14" y="12"/>
                      <a:pt x="11" y="11"/>
                      <a:pt x="9" y="10"/>
                    </a:cubicBezTo>
                    <a:cubicBezTo>
                      <a:pt x="6" y="9"/>
                      <a:pt x="4" y="8"/>
                      <a:pt x="2" y="7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7" y="7"/>
                      <a:pt x="10" y="9"/>
                      <a:pt x="14" y="10"/>
                    </a:cubicBezTo>
                    <a:cubicBezTo>
                      <a:pt x="19" y="11"/>
                      <a:pt x="23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3" y="13"/>
                      <a:pt x="37" y="12"/>
                      <a:pt x="41" y="9"/>
                    </a:cubicBezTo>
                    <a:cubicBezTo>
                      <a:pt x="44" y="7"/>
                      <a:pt x="47" y="3"/>
                      <a:pt x="50" y="0"/>
                    </a:cubicBezTo>
                    <a:cubicBezTo>
                      <a:pt x="51" y="1"/>
                      <a:pt x="52" y="1"/>
                      <a:pt x="53" y="1"/>
                    </a:cubicBezTo>
                    <a:cubicBezTo>
                      <a:pt x="58" y="3"/>
                      <a:pt x="61" y="5"/>
                      <a:pt x="61" y="7"/>
                    </a:cubicBezTo>
                    <a:cubicBezTo>
                      <a:pt x="61" y="8"/>
                      <a:pt x="60" y="10"/>
                      <a:pt x="58" y="12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9" name="Freeform 573"/>
              <p:cNvSpPr>
                <a:spLocks/>
              </p:cNvSpPr>
              <p:nvPr/>
            </p:nvSpPr>
            <p:spPr bwMode="auto">
              <a:xfrm>
                <a:off x="1153" y="2409"/>
                <a:ext cx="11" cy="6"/>
              </a:xfrm>
              <a:custGeom>
                <a:avLst/>
                <a:gdLst>
                  <a:gd name="T0" fmla="*/ 8 w 9"/>
                  <a:gd name="T1" fmla="*/ 1 h 5"/>
                  <a:gd name="T2" fmla="*/ 2 w 9"/>
                  <a:gd name="T3" fmla="*/ 1 h 5"/>
                  <a:gd name="T4" fmla="*/ 2 w 9"/>
                  <a:gd name="T5" fmla="*/ 4 h 5"/>
                  <a:gd name="T6" fmla="*/ 8 w 9"/>
                  <a:gd name="T7" fmla="*/ 4 h 5"/>
                  <a:gd name="T8" fmla="*/ 8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8" y="1"/>
                    </a:moveTo>
                    <a:cubicBezTo>
                      <a:pt x="6" y="0"/>
                      <a:pt x="4" y="0"/>
                      <a:pt x="2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4" y="5"/>
                      <a:pt x="6" y="5"/>
                      <a:pt x="8" y="4"/>
                    </a:cubicBezTo>
                    <a:cubicBezTo>
                      <a:pt x="9" y="3"/>
                      <a:pt x="9" y="2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0" name="Freeform 574"/>
              <p:cNvSpPr>
                <a:spLocks/>
              </p:cNvSpPr>
              <p:nvPr/>
            </p:nvSpPr>
            <p:spPr bwMode="auto">
              <a:xfrm>
                <a:off x="1110" y="2243"/>
                <a:ext cx="24" cy="15"/>
              </a:xfrm>
              <a:custGeom>
                <a:avLst/>
                <a:gdLst>
                  <a:gd name="T0" fmla="*/ 19 w 21"/>
                  <a:gd name="T1" fmla="*/ 13 h 13"/>
                  <a:gd name="T2" fmla="*/ 20 w 21"/>
                  <a:gd name="T3" fmla="*/ 13 h 13"/>
                  <a:gd name="T4" fmla="*/ 21 w 21"/>
                  <a:gd name="T5" fmla="*/ 11 h 13"/>
                  <a:gd name="T6" fmla="*/ 20 w 21"/>
                  <a:gd name="T7" fmla="*/ 9 h 13"/>
                  <a:gd name="T8" fmla="*/ 4 w 21"/>
                  <a:gd name="T9" fmla="*/ 1 h 13"/>
                  <a:gd name="T10" fmla="*/ 1 w 21"/>
                  <a:gd name="T11" fmla="*/ 1 h 13"/>
                  <a:gd name="T12" fmla="*/ 1 w 21"/>
                  <a:gd name="T13" fmla="*/ 4 h 13"/>
                  <a:gd name="T14" fmla="*/ 19 w 21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19" y="13"/>
                    </a:move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12" y="8"/>
                      <a:pt x="8" y="6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6" y="9"/>
                      <a:pt x="11" y="12"/>
                      <a:pt x="19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1" name="Freeform 575"/>
              <p:cNvSpPr>
                <a:spLocks/>
              </p:cNvSpPr>
              <p:nvPr/>
            </p:nvSpPr>
            <p:spPr bwMode="auto">
              <a:xfrm>
                <a:off x="1159" y="2232"/>
                <a:ext cx="9" cy="13"/>
              </a:xfrm>
              <a:custGeom>
                <a:avLst/>
                <a:gdLst>
                  <a:gd name="T0" fmla="*/ 1 w 8"/>
                  <a:gd name="T1" fmla="*/ 9 h 12"/>
                  <a:gd name="T2" fmla="*/ 5 w 8"/>
                  <a:gd name="T3" fmla="*/ 9 h 12"/>
                  <a:gd name="T4" fmla="*/ 7 w 8"/>
                  <a:gd name="T5" fmla="*/ 2 h 12"/>
                  <a:gd name="T6" fmla="*/ 3 w 8"/>
                  <a:gd name="T7" fmla="*/ 2 h 12"/>
                  <a:gd name="T8" fmla="*/ 1 w 8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1" y="9"/>
                    </a:moveTo>
                    <a:cubicBezTo>
                      <a:pt x="1" y="11"/>
                      <a:pt x="3" y="12"/>
                      <a:pt x="5" y="9"/>
                    </a:cubicBezTo>
                    <a:cubicBezTo>
                      <a:pt x="7" y="7"/>
                      <a:pt x="8" y="4"/>
                      <a:pt x="7" y="2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2" name="Freeform 576"/>
              <p:cNvSpPr>
                <a:spLocks/>
              </p:cNvSpPr>
              <p:nvPr/>
            </p:nvSpPr>
            <p:spPr bwMode="auto">
              <a:xfrm>
                <a:off x="1157" y="2253"/>
                <a:ext cx="9" cy="14"/>
              </a:xfrm>
              <a:custGeom>
                <a:avLst/>
                <a:gdLst>
                  <a:gd name="T0" fmla="*/ 1 w 8"/>
                  <a:gd name="T1" fmla="*/ 10 h 12"/>
                  <a:gd name="T2" fmla="*/ 5 w 8"/>
                  <a:gd name="T3" fmla="*/ 10 h 12"/>
                  <a:gd name="T4" fmla="*/ 7 w 8"/>
                  <a:gd name="T5" fmla="*/ 2 h 12"/>
                  <a:gd name="T6" fmla="*/ 3 w 8"/>
                  <a:gd name="T7" fmla="*/ 2 h 12"/>
                  <a:gd name="T8" fmla="*/ 1 w 8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1" y="10"/>
                    </a:moveTo>
                    <a:cubicBezTo>
                      <a:pt x="1" y="12"/>
                      <a:pt x="3" y="12"/>
                      <a:pt x="5" y="10"/>
                    </a:cubicBezTo>
                    <a:cubicBezTo>
                      <a:pt x="7" y="8"/>
                      <a:pt x="8" y="4"/>
                      <a:pt x="7" y="2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2" y="4"/>
                      <a:pt x="0" y="8"/>
                      <a:pt x="1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3" name="Freeform 577"/>
              <p:cNvSpPr>
                <a:spLocks/>
              </p:cNvSpPr>
              <p:nvPr/>
            </p:nvSpPr>
            <p:spPr bwMode="auto">
              <a:xfrm>
                <a:off x="1158" y="2275"/>
                <a:ext cx="9" cy="14"/>
              </a:xfrm>
              <a:custGeom>
                <a:avLst/>
                <a:gdLst>
                  <a:gd name="T0" fmla="*/ 1 w 8"/>
                  <a:gd name="T1" fmla="*/ 9 h 12"/>
                  <a:gd name="T2" fmla="*/ 5 w 8"/>
                  <a:gd name="T3" fmla="*/ 9 h 12"/>
                  <a:gd name="T4" fmla="*/ 7 w 8"/>
                  <a:gd name="T5" fmla="*/ 2 h 12"/>
                  <a:gd name="T6" fmla="*/ 3 w 8"/>
                  <a:gd name="T7" fmla="*/ 2 h 12"/>
                  <a:gd name="T8" fmla="*/ 1 w 8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1" y="9"/>
                    </a:moveTo>
                    <a:cubicBezTo>
                      <a:pt x="1" y="11"/>
                      <a:pt x="3" y="12"/>
                      <a:pt x="5" y="9"/>
                    </a:cubicBezTo>
                    <a:cubicBezTo>
                      <a:pt x="7" y="7"/>
                      <a:pt x="8" y="4"/>
                      <a:pt x="7" y="2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4" name="Freeform 578"/>
              <p:cNvSpPr>
                <a:spLocks/>
              </p:cNvSpPr>
              <p:nvPr/>
            </p:nvSpPr>
            <p:spPr bwMode="auto">
              <a:xfrm>
                <a:off x="1101" y="2332"/>
                <a:ext cx="16" cy="15"/>
              </a:xfrm>
              <a:custGeom>
                <a:avLst/>
                <a:gdLst>
                  <a:gd name="T0" fmla="*/ 12 w 14"/>
                  <a:gd name="T1" fmla="*/ 0 h 13"/>
                  <a:gd name="T2" fmla="*/ 1 w 14"/>
                  <a:gd name="T3" fmla="*/ 11 h 13"/>
                  <a:gd name="T4" fmla="*/ 0 w 14"/>
                  <a:gd name="T5" fmla="*/ 12 h 13"/>
                  <a:gd name="T6" fmla="*/ 1 w 14"/>
                  <a:gd name="T7" fmla="*/ 13 h 13"/>
                  <a:gd name="T8" fmla="*/ 2 w 14"/>
                  <a:gd name="T9" fmla="*/ 13 h 13"/>
                  <a:gd name="T10" fmla="*/ 14 w 14"/>
                  <a:gd name="T11" fmla="*/ 1 h 13"/>
                  <a:gd name="T12" fmla="*/ 12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12" y="0"/>
                    </a:moveTo>
                    <a:cubicBezTo>
                      <a:pt x="7" y="5"/>
                      <a:pt x="3" y="9"/>
                      <a:pt x="1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4" y="10"/>
                      <a:pt x="9" y="6"/>
                      <a:pt x="14" y="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" name="Freeform 579"/>
              <p:cNvSpPr>
                <a:spLocks/>
              </p:cNvSpPr>
              <p:nvPr/>
            </p:nvSpPr>
            <p:spPr bwMode="auto">
              <a:xfrm>
                <a:off x="1101" y="2327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0 w 4"/>
                  <a:gd name="T5" fmla="*/ 3 h 4"/>
                  <a:gd name="T6" fmla="*/ 1 w 4"/>
                  <a:gd name="T7" fmla="*/ 4 h 4"/>
                  <a:gd name="T8" fmla="*/ 1 w 4"/>
                  <a:gd name="T9" fmla="*/ 3 h 4"/>
                  <a:gd name="T10" fmla="*/ 4 w 4"/>
                  <a:gd name="T11" fmla="*/ 1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6" name="Freeform 580"/>
              <p:cNvSpPr>
                <a:spLocks/>
              </p:cNvSpPr>
              <p:nvPr/>
            </p:nvSpPr>
            <p:spPr bwMode="auto">
              <a:xfrm>
                <a:off x="1088" y="2025"/>
                <a:ext cx="62" cy="80"/>
              </a:xfrm>
              <a:custGeom>
                <a:avLst/>
                <a:gdLst>
                  <a:gd name="T0" fmla="*/ 0 w 54"/>
                  <a:gd name="T1" fmla="*/ 30 h 70"/>
                  <a:gd name="T2" fmla="*/ 7 w 54"/>
                  <a:gd name="T3" fmla="*/ 12 h 70"/>
                  <a:gd name="T4" fmla="*/ 32 w 54"/>
                  <a:gd name="T5" fmla="*/ 0 h 70"/>
                  <a:gd name="T6" fmla="*/ 40 w 54"/>
                  <a:gd name="T7" fmla="*/ 1 h 70"/>
                  <a:gd name="T8" fmla="*/ 54 w 54"/>
                  <a:gd name="T9" fmla="*/ 9 h 70"/>
                  <a:gd name="T10" fmla="*/ 54 w 54"/>
                  <a:gd name="T11" fmla="*/ 9 h 70"/>
                  <a:gd name="T12" fmla="*/ 41 w 54"/>
                  <a:gd name="T13" fmla="*/ 44 h 70"/>
                  <a:gd name="T14" fmla="*/ 39 w 54"/>
                  <a:gd name="T15" fmla="*/ 70 h 70"/>
                  <a:gd name="T16" fmla="*/ 22 w 54"/>
                  <a:gd name="T17" fmla="*/ 52 h 70"/>
                  <a:gd name="T18" fmla="*/ 14 w 54"/>
                  <a:gd name="T19" fmla="*/ 48 h 70"/>
                  <a:gd name="T20" fmla="*/ 7 w 54"/>
                  <a:gd name="T21" fmla="*/ 55 h 70"/>
                  <a:gd name="T22" fmla="*/ 0 w 54"/>
                  <a:gd name="T23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70">
                    <a:moveTo>
                      <a:pt x="0" y="30"/>
                    </a:moveTo>
                    <a:cubicBezTo>
                      <a:pt x="0" y="24"/>
                      <a:pt x="2" y="18"/>
                      <a:pt x="7" y="12"/>
                    </a:cubicBezTo>
                    <a:cubicBezTo>
                      <a:pt x="15" y="3"/>
                      <a:pt x="24" y="0"/>
                      <a:pt x="32" y="0"/>
                    </a:cubicBezTo>
                    <a:cubicBezTo>
                      <a:pt x="35" y="0"/>
                      <a:pt x="38" y="0"/>
                      <a:pt x="40" y="1"/>
                    </a:cubicBezTo>
                    <a:cubicBezTo>
                      <a:pt x="45" y="2"/>
                      <a:pt x="50" y="5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0" y="21"/>
                      <a:pt x="43" y="31"/>
                      <a:pt x="41" y="44"/>
                    </a:cubicBezTo>
                    <a:cubicBezTo>
                      <a:pt x="39" y="53"/>
                      <a:pt x="40" y="62"/>
                      <a:pt x="39" y="70"/>
                    </a:cubicBezTo>
                    <a:cubicBezTo>
                      <a:pt x="33" y="69"/>
                      <a:pt x="27" y="57"/>
                      <a:pt x="22" y="52"/>
                    </a:cubicBezTo>
                    <a:cubicBezTo>
                      <a:pt x="19" y="49"/>
                      <a:pt x="17" y="48"/>
                      <a:pt x="14" y="48"/>
                    </a:cubicBezTo>
                    <a:cubicBezTo>
                      <a:pt x="10" y="48"/>
                      <a:pt x="8" y="51"/>
                      <a:pt x="7" y="55"/>
                    </a:cubicBezTo>
                    <a:cubicBezTo>
                      <a:pt x="3" y="47"/>
                      <a:pt x="0" y="38"/>
                      <a:pt x="0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7" name="Freeform 581"/>
              <p:cNvSpPr>
                <a:spLocks/>
              </p:cNvSpPr>
              <p:nvPr/>
            </p:nvSpPr>
            <p:spPr bwMode="auto">
              <a:xfrm>
                <a:off x="1098" y="2037"/>
                <a:ext cx="71" cy="133"/>
              </a:xfrm>
              <a:custGeom>
                <a:avLst/>
                <a:gdLst>
                  <a:gd name="T0" fmla="*/ 0 w 62"/>
                  <a:gd name="T1" fmla="*/ 49 h 116"/>
                  <a:gd name="T2" fmla="*/ 0 w 62"/>
                  <a:gd name="T3" fmla="*/ 46 h 116"/>
                  <a:gd name="T4" fmla="*/ 5 w 62"/>
                  <a:gd name="T5" fmla="*/ 39 h 116"/>
                  <a:gd name="T6" fmla="*/ 12 w 62"/>
                  <a:gd name="T7" fmla="*/ 42 h 116"/>
                  <a:gd name="T8" fmla="*/ 31 w 62"/>
                  <a:gd name="T9" fmla="*/ 61 h 116"/>
                  <a:gd name="T10" fmla="*/ 31 w 62"/>
                  <a:gd name="T11" fmla="*/ 61 h 116"/>
                  <a:gd name="T12" fmla="*/ 32 w 62"/>
                  <a:gd name="T13" fmla="*/ 61 h 116"/>
                  <a:gd name="T14" fmla="*/ 32 w 62"/>
                  <a:gd name="T15" fmla="*/ 60 h 116"/>
                  <a:gd name="T16" fmla="*/ 33 w 62"/>
                  <a:gd name="T17" fmla="*/ 33 h 116"/>
                  <a:gd name="T18" fmla="*/ 46 w 62"/>
                  <a:gd name="T19" fmla="*/ 0 h 116"/>
                  <a:gd name="T20" fmla="*/ 62 w 62"/>
                  <a:gd name="T21" fmla="*/ 42 h 116"/>
                  <a:gd name="T22" fmla="*/ 47 w 62"/>
                  <a:gd name="T23" fmla="*/ 71 h 116"/>
                  <a:gd name="T24" fmla="*/ 39 w 62"/>
                  <a:gd name="T25" fmla="*/ 73 h 116"/>
                  <a:gd name="T26" fmla="*/ 21 w 62"/>
                  <a:gd name="T27" fmla="*/ 66 h 116"/>
                  <a:gd name="T28" fmla="*/ 19 w 62"/>
                  <a:gd name="T29" fmla="*/ 66 h 116"/>
                  <a:gd name="T30" fmla="*/ 19 w 62"/>
                  <a:gd name="T31" fmla="*/ 68 h 116"/>
                  <a:gd name="T32" fmla="*/ 19 w 62"/>
                  <a:gd name="T33" fmla="*/ 68 h 116"/>
                  <a:gd name="T34" fmla="*/ 39 w 62"/>
                  <a:gd name="T35" fmla="*/ 76 h 116"/>
                  <a:gd name="T36" fmla="*/ 41 w 62"/>
                  <a:gd name="T37" fmla="*/ 76 h 116"/>
                  <a:gd name="T38" fmla="*/ 41 w 62"/>
                  <a:gd name="T39" fmla="*/ 77 h 116"/>
                  <a:gd name="T40" fmla="*/ 39 w 62"/>
                  <a:gd name="T41" fmla="*/ 85 h 116"/>
                  <a:gd name="T42" fmla="*/ 38 w 62"/>
                  <a:gd name="T43" fmla="*/ 88 h 116"/>
                  <a:gd name="T44" fmla="*/ 38 w 62"/>
                  <a:gd name="T45" fmla="*/ 90 h 116"/>
                  <a:gd name="T46" fmla="*/ 39 w 62"/>
                  <a:gd name="T47" fmla="*/ 91 h 116"/>
                  <a:gd name="T48" fmla="*/ 41 w 62"/>
                  <a:gd name="T49" fmla="*/ 90 h 116"/>
                  <a:gd name="T50" fmla="*/ 43 w 62"/>
                  <a:gd name="T51" fmla="*/ 86 h 116"/>
                  <a:gd name="T52" fmla="*/ 45 w 62"/>
                  <a:gd name="T53" fmla="*/ 105 h 116"/>
                  <a:gd name="T54" fmla="*/ 45 w 62"/>
                  <a:gd name="T55" fmla="*/ 116 h 116"/>
                  <a:gd name="T56" fmla="*/ 25 w 62"/>
                  <a:gd name="T57" fmla="*/ 102 h 116"/>
                  <a:gd name="T58" fmla="*/ 5 w 62"/>
                  <a:gd name="T59" fmla="*/ 78 h 116"/>
                  <a:gd name="T60" fmla="*/ 5 w 62"/>
                  <a:gd name="T61" fmla="*/ 77 h 116"/>
                  <a:gd name="T62" fmla="*/ 5 w 62"/>
                  <a:gd name="T63" fmla="*/ 77 h 116"/>
                  <a:gd name="T64" fmla="*/ 6 w 62"/>
                  <a:gd name="T65" fmla="*/ 72 h 116"/>
                  <a:gd name="T66" fmla="*/ 5 w 62"/>
                  <a:gd name="T67" fmla="*/ 68 h 116"/>
                  <a:gd name="T68" fmla="*/ 0 w 62"/>
                  <a:gd name="T69" fmla="*/ 4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16">
                    <a:moveTo>
                      <a:pt x="0" y="49"/>
                    </a:moveTo>
                    <a:cubicBezTo>
                      <a:pt x="0" y="48"/>
                      <a:pt x="0" y="47"/>
                      <a:pt x="0" y="46"/>
                    </a:cubicBezTo>
                    <a:cubicBezTo>
                      <a:pt x="0" y="42"/>
                      <a:pt x="2" y="39"/>
                      <a:pt x="5" y="39"/>
                    </a:cubicBezTo>
                    <a:cubicBezTo>
                      <a:pt x="7" y="39"/>
                      <a:pt x="9" y="40"/>
                      <a:pt x="12" y="42"/>
                    </a:cubicBezTo>
                    <a:cubicBezTo>
                      <a:pt x="17" y="47"/>
                      <a:pt x="23" y="60"/>
                      <a:pt x="31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3" y="51"/>
                      <a:pt x="32" y="42"/>
                      <a:pt x="33" y="33"/>
                    </a:cubicBezTo>
                    <a:cubicBezTo>
                      <a:pt x="35" y="21"/>
                      <a:pt x="42" y="11"/>
                      <a:pt x="46" y="0"/>
                    </a:cubicBezTo>
                    <a:cubicBezTo>
                      <a:pt x="56" y="10"/>
                      <a:pt x="62" y="27"/>
                      <a:pt x="62" y="42"/>
                    </a:cubicBezTo>
                    <a:cubicBezTo>
                      <a:pt x="62" y="55"/>
                      <a:pt x="57" y="66"/>
                      <a:pt x="47" y="71"/>
                    </a:cubicBezTo>
                    <a:cubicBezTo>
                      <a:pt x="44" y="72"/>
                      <a:pt x="41" y="73"/>
                      <a:pt x="39" y="73"/>
                    </a:cubicBezTo>
                    <a:cubicBezTo>
                      <a:pt x="32" y="73"/>
                      <a:pt x="26" y="70"/>
                      <a:pt x="21" y="66"/>
                    </a:cubicBezTo>
                    <a:cubicBezTo>
                      <a:pt x="20" y="65"/>
                      <a:pt x="19" y="65"/>
                      <a:pt x="19" y="66"/>
                    </a:cubicBezTo>
                    <a:cubicBezTo>
                      <a:pt x="18" y="67"/>
                      <a:pt x="18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4" y="73"/>
                      <a:pt x="31" y="76"/>
                      <a:pt x="39" y="76"/>
                    </a:cubicBezTo>
                    <a:cubicBezTo>
                      <a:pt x="39" y="76"/>
                      <a:pt x="40" y="76"/>
                      <a:pt x="41" y="76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80"/>
                      <a:pt x="40" y="83"/>
                      <a:pt x="39" y="85"/>
                    </a:cubicBezTo>
                    <a:cubicBezTo>
                      <a:pt x="38" y="87"/>
                      <a:pt x="38" y="88"/>
                      <a:pt x="38" y="88"/>
                    </a:cubicBezTo>
                    <a:cubicBezTo>
                      <a:pt x="37" y="89"/>
                      <a:pt x="37" y="90"/>
                      <a:pt x="38" y="90"/>
                    </a:cubicBezTo>
                    <a:cubicBezTo>
                      <a:pt x="39" y="91"/>
                      <a:pt x="39" y="91"/>
                      <a:pt x="39" y="91"/>
                    </a:cubicBezTo>
                    <a:cubicBezTo>
                      <a:pt x="40" y="91"/>
                      <a:pt x="40" y="91"/>
                      <a:pt x="41" y="90"/>
                    </a:cubicBezTo>
                    <a:cubicBezTo>
                      <a:pt x="41" y="90"/>
                      <a:pt x="42" y="89"/>
                      <a:pt x="43" y="86"/>
                    </a:cubicBezTo>
                    <a:cubicBezTo>
                      <a:pt x="45" y="92"/>
                      <a:pt x="45" y="99"/>
                      <a:pt x="45" y="105"/>
                    </a:cubicBezTo>
                    <a:cubicBezTo>
                      <a:pt x="45" y="109"/>
                      <a:pt x="45" y="113"/>
                      <a:pt x="45" y="116"/>
                    </a:cubicBezTo>
                    <a:cubicBezTo>
                      <a:pt x="39" y="111"/>
                      <a:pt x="31" y="106"/>
                      <a:pt x="25" y="102"/>
                    </a:cubicBezTo>
                    <a:cubicBezTo>
                      <a:pt x="16" y="96"/>
                      <a:pt x="5" y="88"/>
                      <a:pt x="5" y="78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6" y="74"/>
                      <a:pt x="6" y="72"/>
                    </a:cubicBezTo>
                    <a:cubicBezTo>
                      <a:pt x="6" y="71"/>
                      <a:pt x="5" y="70"/>
                      <a:pt x="5" y="68"/>
                    </a:cubicBezTo>
                    <a:cubicBezTo>
                      <a:pt x="5" y="62"/>
                      <a:pt x="2" y="55"/>
                      <a:pt x="0" y="49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8" name="Freeform 582"/>
              <p:cNvSpPr>
                <a:spLocks/>
              </p:cNvSpPr>
              <p:nvPr/>
            </p:nvSpPr>
            <p:spPr bwMode="auto">
              <a:xfrm>
                <a:off x="1088" y="2041"/>
                <a:ext cx="47" cy="33"/>
              </a:xfrm>
              <a:custGeom>
                <a:avLst/>
                <a:gdLst>
                  <a:gd name="T0" fmla="*/ 3 w 41"/>
                  <a:gd name="T1" fmla="*/ 6 h 29"/>
                  <a:gd name="T2" fmla="*/ 8 w 41"/>
                  <a:gd name="T3" fmla="*/ 0 h 29"/>
                  <a:gd name="T4" fmla="*/ 7 w 41"/>
                  <a:gd name="T5" fmla="*/ 6 h 29"/>
                  <a:gd name="T6" fmla="*/ 11 w 41"/>
                  <a:gd name="T7" fmla="*/ 2 h 29"/>
                  <a:gd name="T8" fmla="*/ 10 w 41"/>
                  <a:gd name="T9" fmla="*/ 8 h 29"/>
                  <a:gd name="T10" fmla="*/ 17 w 41"/>
                  <a:gd name="T11" fmla="*/ 5 h 29"/>
                  <a:gd name="T12" fmla="*/ 23 w 41"/>
                  <a:gd name="T13" fmla="*/ 8 h 29"/>
                  <a:gd name="T14" fmla="*/ 23 w 41"/>
                  <a:gd name="T15" fmla="*/ 12 h 29"/>
                  <a:gd name="T16" fmla="*/ 29 w 41"/>
                  <a:gd name="T17" fmla="*/ 11 h 29"/>
                  <a:gd name="T18" fmla="*/ 30 w 41"/>
                  <a:gd name="T19" fmla="*/ 15 h 29"/>
                  <a:gd name="T20" fmla="*/ 35 w 41"/>
                  <a:gd name="T21" fmla="*/ 12 h 29"/>
                  <a:gd name="T22" fmla="*/ 36 w 41"/>
                  <a:gd name="T23" fmla="*/ 18 h 29"/>
                  <a:gd name="T24" fmla="*/ 40 w 41"/>
                  <a:gd name="T25" fmla="*/ 17 h 29"/>
                  <a:gd name="T26" fmla="*/ 37 w 41"/>
                  <a:gd name="T27" fmla="*/ 28 h 29"/>
                  <a:gd name="T28" fmla="*/ 33 w 41"/>
                  <a:gd name="T29" fmla="*/ 22 h 29"/>
                  <a:gd name="T30" fmla="*/ 27 w 41"/>
                  <a:gd name="T31" fmla="*/ 24 h 29"/>
                  <a:gd name="T32" fmla="*/ 25 w 41"/>
                  <a:gd name="T33" fmla="*/ 20 h 29"/>
                  <a:gd name="T34" fmla="*/ 21 w 41"/>
                  <a:gd name="T35" fmla="*/ 22 h 29"/>
                  <a:gd name="T36" fmla="*/ 20 w 41"/>
                  <a:gd name="T37" fmla="*/ 17 h 29"/>
                  <a:gd name="T38" fmla="*/ 13 w 41"/>
                  <a:gd name="T39" fmla="*/ 15 h 29"/>
                  <a:gd name="T40" fmla="*/ 8 w 41"/>
                  <a:gd name="T41" fmla="*/ 17 h 29"/>
                  <a:gd name="T42" fmla="*/ 7 w 41"/>
                  <a:gd name="T43" fmla="*/ 13 h 29"/>
                  <a:gd name="T44" fmla="*/ 3 w 41"/>
                  <a:gd name="T45" fmla="*/ 15 h 29"/>
                  <a:gd name="T46" fmla="*/ 3 w 41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29">
                    <a:moveTo>
                      <a:pt x="3" y="6"/>
                    </a:moveTo>
                    <a:cubicBezTo>
                      <a:pt x="4" y="3"/>
                      <a:pt x="7" y="1"/>
                      <a:pt x="8" y="0"/>
                    </a:cubicBezTo>
                    <a:cubicBezTo>
                      <a:pt x="8" y="1"/>
                      <a:pt x="8" y="5"/>
                      <a:pt x="7" y="6"/>
                    </a:cubicBezTo>
                    <a:cubicBezTo>
                      <a:pt x="8" y="5"/>
                      <a:pt x="10" y="3"/>
                      <a:pt x="11" y="2"/>
                    </a:cubicBezTo>
                    <a:cubicBezTo>
                      <a:pt x="11" y="4"/>
                      <a:pt x="10" y="6"/>
                      <a:pt x="10" y="8"/>
                    </a:cubicBezTo>
                    <a:cubicBezTo>
                      <a:pt x="13" y="8"/>
                      <a:pt x="14" y="6"/>
                      <a:pt x="17" y="5"/>
                    </a:cubicBezTo>
                    <a:cubicBezTo>
                      <a:pt x="16" y="10"/>
                      <a:pt x="19" y="11"/>
                      <a:pt x="23" y="8"/>
                    </a:cubicBezTo>
                    <a:cubicBezTo>
                      <a:pt x="23" y="9"/>
                      <a:pt x="23" y="11"/>
                      <a:pt x="23" y="12"/>
                    </a:cubicBezTo>
                    <a:cubicBezTo>
                      <a:pt x="23" y="11"/>
                      <a:pt x="28" y="10"/>
                      <a:pt x="29" y="11"/>
                    </a:cubicBezTo>
                    <a:cubicBezTo>
                      <a:pt x="30" y="12"/>
                      <a:pt x="28" y="14"/>
                      <a:pt x="30" y="15"/>
                    </a:cubicBezTo>
                    <a:cubicBezTo>
                      <a:pt x="31" y="16"/>
                      <a:pt x="33" y="11"/>
                      <a:pt x="35" y="12"/>
                    </a:cubicBezTo>
                    <a:cubicBezTo>
                      <a:pt x="36" y="13"/>
                      <a:pt x="36" y="15"/>
                      <a:pt x="36" y="18"/>
                    </a:cubicBezTo>
                    <a:cubicBezTo>
                      <a:pt x="37" y="18"/>
                      <a:pt x="39" y="18"/>
                      <a:pt x="40" y="17"/>
                    </a:cubicBezTo>
                    <a:cubicBezTo>
                      <a:pt x="40" y="18"/>
                      <a:pt x="41" y="27"/>
                      <a:pt x="37" y="28"/>
                    </a:cubicBezTo>
                    <a:cubicBezTo>
                      <a:pt x="34" y="29"/>
                      <a:pt x="36" y="22"/>
                      <a:pt x="33" y="22"/>
                    </a:cubicBezTo>
                    <a:cubicBezTo>
                      <a:pt x="32" y="22"/>
                      <a:pt x="30" y="25"/>
                      <a:pt x="27" y="24"/>
                    </a:cubicBezTo>
                    <a:cubicBezTo>
                      <a:pt x="25" y="23"/>
                      <a:pt x="25" y="21"/>
                      <a:pt x="25" y="20"/>
                    </a:cubicBezTo>
                    <a:cubicBezTo>
                      <a:pt x="24" y="21"/>
                      <a:pt x="22" y="23"/>
                      <a:pt x="21" y="22"/>
                    </a:cubicBezTo>
                    <a:cubicBezTo>
                      <a:pt x="18" y="22"/>
                      <a:pt x="20" y="19"/>
                      <a:pt x="20" y="17"/>
                    </a:cubicBezTo>
                    <a:cubicBezTo>
                      <a:pt x="15" y="21"/>
                      <a:pt x="13" y="19"/>
                      <a:pt x="13" y="15"/>
                    </a:cubicBezTo>
                    <a:cubicBezTo>
                      <a:pt x="13" y="14"/>
                      <a:pt x="10" y="17"/>
                      <a:pt x="8" y="17"/>
                    </a:cubicBezTo>
                    <a:cubicBezTo>
                      <a:pt x="7" y="16"/>
                      <a:pt x="7" y="13"/>
                      <a:pt x="7" y="13"/>
                    </a:cubicBezTo>
                    <a:cubicBezTo>
                      <a:pt x="5" y="13"/>
                      <a:pt x="4" y="13"/>
                      <a:pt x="3" y="15"/>
                    </a:cubicBezTo>
                    <a:cubicBezTo>
                      <a:pt x="0" y="14"/>
                      <a:pt x="1" y="9"/>
                      <a:pt x="3" y="6"/>
                    </a:cubicBezTo>
                    <a:close/>
                  </a:path>
                </a:pathLst>
              </a:custGeom>
              <a:solidFill>
                <a:srgbClr val="7B82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9" name="Freeform 583"/>
              <p:cNvSpPr>
                <a:spLocks/>
              </p:cNvSpPr>
              <p:nvPr/>
            </p:nvSpPr>
            <p:spPr bwMode="auto">
              <a:xfrm>
                <a:off x="1129" y="2146"/>
                <a:ext cx="21" cy="11"/>
              </a:xfrm>
              <a:custGeom>
                <a:avLst/>
                <a:gdLst>
                  <a:gd name="T0" fmla="*/ 3 w 18"/>
                  <a:gd name="T1" fmla="*/ 9 h 10"/>
                  <a:gd name="T2" fmla="*/ 0 w 18"/>
                  <a:gd name="T3" fmla="*/ 8 h 10"/>
                  <a:gd name="T4" fmla="*/ 3 w 18"/>
                  <a:gd name="T5" fmla="*/ 10 h 10"/>
                  <a:gd name="T6" fmla="*/ 18 w 18"/>
                  <a:gd name="T7" fmla="*/ 4 h 10"/>
                  <a:gd name="T8" fmla="*/ 18 w 18"/>
                  <a:gd name="T9" fmla="*/ 0 h 10"/>
                  <a:gd name="T10" fmla="*/ 3 w 18"/>
                  <a:gd name="T1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0">
                    <a:moveTo>
                      <a:pt x="3" y="9"/>
                    </a:moveTo>
                    <a:cubicBezTo>
                      <a:pt x="2" y="9"/>
                      <a:pt x="1" y="8"/>
                      <a:pt x="0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9" y="10"/>
                      <a:pt x="15" y="8"/>
                      <a:pt x="18" y="4"/>
                    </a:cubicBezTo>
                    <a:cubicBezTo>
                      <a:pt x="18" y="2"/>
                      <a:pt x="18" y="1"/>
                      <a:pt x="18" y="0"/>
                    </a:cubicBezTo>
                    <a:cubicBezTo>
                      <a:pt x="16" y="5"/>
                      <a:pt x="10" y="9"/>
                      <a:pt x="3" y="9"/>
                    </a:cubicBez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1" name="Freeform 585"/>
              <p:cNvSpPr>
                <a:spLocks/>
              </p:cNvSpPr>
              <p:nvPr/>
            </p:nvSpPr>
            <p:spPr bwMode="auto">
              <a:xfrm>
                <a:off x="1630" y="1943"/>
                <a:ext cx="351" cy="642"/>
              </a:xfrm>
              <a:custGeom>
                <a:avLst/>
                <a:gdLst>
                  <a:gd name="T0" fmla="*/ 305 w 307"/>
                  <a:gd name="T1" fmla="*/ 232 h 562"/>
                  <a:gd name="T2" fmla="*/ 278 w 307"/>
                  <a:gd name="T3" fmla="*/ 262 h 562"/>
                  <a:gd name="T4" fmla="*/ 277 w 307"/>
                  <a:gd name="T5" fmla="*/ 291 h 562"/>
                  <a:gd name="T6" fmla="*/ 277 w 307"/>
                  <a:gd name="T7" fmla="*/ 304 h 562"/>
                  <a:gd name="T8" fmla="*/ 278 w 307"/>
                  <a:gd name="T9" fmla="*/ 314 h 562"/>
                  <a:gd name="T10" fmla="*/ 273 w 307"/>
                  <a:gd name="T11" fmla="*/ 349 h 562"/>
                  <a:gd name="T12" fmla="*/ 286 w 307"/>
                  <a:gd name="T13" fmla="*/ 460 h 562"/>
                  <a:gd name="T14" fmla="*/ 285 w 307"/>
                  <a:gd name="T15" fmla="*/ 460 h 562"/>
                  <a:gd name="T16" fmla="*/ 271 w 307"/>
                  <a:gd name="T17" fmla="*/ 460 h 562"/>
                  <a:gd name="T18" fmla="*/ 260 w 307"/>
                  <a:gd name="T19" fmla="*/ 360 h 562"/>
                  <a:gd name="T20" fmla="*/ 200 w 307"/>
                  <a:gd name="T21" fmla="*/ 395 h 562"/>
                  <a:gd name="T22" fmla="*/ 197 w 307"/>
                  <a:gd name="T23" fmla="*/ 398 h 562"/>
                  <a:gd name="T24" fmla="*/ 186 w 307"/>
                  <a:gd name="T25" fmla="*/ 517 h 562"/>
                  <a:gd name="T26" fmla="*/ 178 w 307"/>
                  <a:gd name="T27" fmla="*/ 522 h 562"/>
                  <a:gd name="T28" fmla="*/ 171 w 307"/>
                  <a:gd name="T29" fmla="*/ 517 h 562"/>
                  <a:gd name="T30" fmla="*/ 177 w 307"/>
                  <a:gd name="T31" fmla="*/ 402 h 562"/>
                  <a:gd name="T32" fmla="*/ 158 w 307"/>
                  <a:gd name="T33" fmla="*/ 474 h 562"/>
                  <a:gd name="T34" fmla="*/ 130 w 307"/>
                  <a:gd name="T35" fmla="*/ 541 h 562"/>
                  <a:gd name="T36" fmla="*/ 95 w 307"/>
                  <a:gd name="T37" fmla="*/ 559 h 562"/>
                  <a:gd name="T38" fmla="*/ 65 w 307"/>
                  <a:gd name="T39" fmla="*/ 560 h 562"/>
                  <a:gd name="T40" fmla="*/ 52 w 307"/>
                  <a:gd name="T41" fmla="*/ 554 h 562"/>
                  <a:gd name="T42" fmla="*/ 62 w 307"/>
                  <a:gd name="T43" fmla="*/ 533 h 562"/>
                  <a:gd name="T44" fmla="*/ 25 w 307"/>
                  <a:gd name="T45" fmla="*/ 531 h 562"/>
                  <a:gd name="T46" fmla="*/ 0 w 307"/>
                  <a:gd name="T47" fmla="*/ 520 h 562"/>
                  <a:gd name="T48" fmla="*/ 17 w 307"/>
                  <a:gd name="T49" fmla="*/ 503 h 562"/>
                  <a:gd name="T50" fmla="*/ 35 w 307"/>
                  <a:gd name="T51" fmla="*/ 492 h 562"/>
                  <a:gd name="T52" fmla="*/ 35 w 307"/>
                  <a:gd name="T53" fmla="*/ 491 h 562"/>
                  <a:gd name="T54" fmla="*/ 57 w 307"/>
                  <a:gd name="T55" fmla="*/ 339 h 562"/>
                  <a:gd name="T56" fmla="*/ 125 w 307"/>
                  <a:gd name="T57" fmla="*/ 285 h 562"/>
                  <a:gd name="T58" fmla="*/ 129 w 307"/>
                  <a:gd name="T59" fmla="*/ 249 h 562"/>
                  <a:gd name="T60" fmla="*/ 157 w 307"/>
                  <a:gd name="T61" fmla="*/ 170 h 562"/>
                  <a:gd name="T62" fmla="*/ 170 w 307"/>
                  <a:gd name="T63" fmla="*/ 107 h 562"/>
                  <a:gd name="T64" fmla="*/ 171 w 307"/>
                  <a:gd name="T65" fmla="*/ 106 h 562"/>
                  <a:gd name="T66" fmla="*/ 196 w 307"/>
                  <a:gd name="T67" fmla="*/ 86 h 562"/>
                  <a:gd name="T68" fmla="*/ 210 w 307"/>
                  <a:gd name="T69" fmla="*/ 6 h 562"/>
                  <a:gd name="T70" fmla="*/ 262 w 307"/>
                  <a:gd name="T71" fmla="*/ 22 h 562"/>
                  <a:gd name="T72" fmla="*/ 265 w 307"/>
                  <a:gd name="T73" fmla="*/ 38 h 562"/>
                  <a:gd name="T74" fmla="*/ 252 w 307"/>
                  <a:gd name="T75" fmla="*/ 81 h 562"/>
                  <a:gd name="T76" fmla="*/ 250 w 307"/>
                  <a:gd name="T77" fmla="*/ 91 h 562"/>
                  <a:gd name="T78" fmla="*/ 269 w 307"/>
                  <a:gd name="T79" fmla="*/ 112 h 562"/>
                  <a:gd name="T80" fmla="*/ 297 w 307"/>
                  <a:gd name="T81" fmla="*/ 143 h 562"/>
                  <a:gd name="T82" fmla="*/ 300 w 307"/>
                  <a:gd name="T83" fmla="*/ 163 h 562"/>
                  <a:gd name="T84" fmla="*/ 307 w 307"/>
                  <a:gd name="T85" fmla="*/ 21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7" h="562">
                    <a:moveTo>
                      <a:pt x="307" y="217"/>
                    </a:moveTo>
                    <a:cubicBezTo>
                      <a:pt x="307" y="222"/>
                      <a:pt x="306" y="227"/>
                      <a:pt x="305" y="232"/>
                    </a:cubicBezTo>
                    <a:cubicBezTo>
                      <a:pt x="301" y="242"/>
                      <a:pt x="295" y="262"/>
                      <a:pt x="279" y="262"/>
                    </a:cubicBezTo>
                    <a:cubicBezTo>
                      <a:pt x="279" y="262"/>
                      <a:pt x="279" y="262"/>
                      <a:pt x="278" y="262"/>
                    </a:cubicBezTo>
                    <a:cubicBezTo>
                      <a:pt x="278" y="262"/>
                      <a:pt x="278" y="262"/>
                      <a:pt x="278" y="262"/>
                    </a:cubicBezTo>
                    <a:cubicBezTo>
                      <a:pt x="277" y="272"/>
                      <a:pt x="277" y="282"/>
                      <a:pt x="277" y="291"/>
                    </a:cubicBezTo>
                    <a:cubicBezTo>
                      <a:pt x="277" y="295"/>
                      <a:pt x="277" y="299"/>
                      <a:pt x="277" y="304"/>
                    </a:cubicBezTo>
                    <a:cubicBezTo>
                      <a:pt x="277" y="304"/>
                      <a:pt x="277" y="304"/>
                      <a:pt x="277" y="304"/>
                    </a:cubicBezTo>
                    <a:cubicBezTo>
                      <a:pt x="277" y="305"/>
                      <a:pt x="277" y="306"/>
                      <a:pt x="277" y="307"/>
                    </a:cubicBezTo>
                    <a:cubicBezTo>
                      <a:pt x="277" y="309"/>
                      <a:pt x="277" y="312"/>
                      <a:pt x="278" y="314"/>
                    </a:cubicBezTo>
                    <a:cubicBezTo>
                      <a:pt x="278" y="316"/>
                      <a:pt x="278" y="320"/>
                      <a:pt x="278" y="325"/>
                    </a:cubicBezTo>
                    <a:cubicBezTo>
                      <a:pt x="278" y="332"/>
                      <a:pt x="277" y="341"/>
                      <a:pt x="273" y="349"/>
                    </a:cubicBezTo>
                    <a:cubicBezTo>
                      <a:pt x="274" y="351"/>
                      <a:pt x="275" y="353"/>
                      <a:pt x="275" y="356"/>
                    </a:cubicBezTo>
                    <a:cubicBezTo>
                      <a:pt x="286" y="460"/>
                      <a:pt x="286" y="460"/>
                      <a:pt x="286" y="460"/>
                    </a:cubicBezTo>
                    <a:cubicBezTo>
                      <a:pt x="286" y="460"/>
                      <a:pt x="286" y="460"/>
                      <a:pt x="286" y="460"/>
                    </a:cubicBezTo>
                    <a:cubicBezTo>
                      <a:pt x="285" y="460"/>
                      <a:pt x="285" y="460"/>
                      <a:pt x="285" y="460"/>
                    </a:cubicBezTo>
                    <a:cubicBezTo>
                      <a:pt x="285" y="463"/>
                      <a:pt x="282" y="465"/>
                      <a:pt x="278" y="465"/>
                    </a:cubicBezTo>
                    <a:cubicBezTo>
                      <a:pt x="275" y="465"/>
                      <a:pt x="272" y="463"/>
                      <a:pt x="271" y="460"/>
                    </a:cubicBezTo>
                    <a:cubicBezTo>
                      <a:pt x="271" y="460"/>
                      <a:pt x="271" y="460"/>
                      <a:pt x="271" y="460"/>
                    </a:cubicBezTo>
                    <a:cubicBezTo>
                      <a:pt x="260" y="360"/>
                      <a:pt x="260" y="360"/>
                      <a:pt x="260" y="360"/>
                    </a:cubicBezTo>
                    <a:cubicBezTo>
                      <a:pt x="255" y="363"/>
                      <a:pt x="246" y="368"/>
                      <a:pt x="235" y="374"/>
                    </a:cubicBezTo>
                    <a:cubicBezTo>
                      <a:pt x="227" y="379"/>
                      <a:pt x="204" y="392"/>
                      <a:pt x="200" y="395"/>
                    </a:cubicBezTo>
                    <a:cubicBezTo>
                      <a:pt x="199" y="395"/>
                      <a:pt x="198" y="396"/>
                      <a:pt x="197" y="398"/>
                    </a:cubicBezTo>
                    <a:cubicBezTo>
                      <a:pt x="197" y="398"/>
                      <a:pt x="197" y="398"/>
                      <a:pt x="197" y="398"/>
                    </a:cubicBezTo>
                    <a:cubicBezTo>
                      <a:pt x="195" y="400"/>
                      <a:pt x="194" y="403"/>
                      <a:pt x="194" y="406"/>
                    </a:cubicBezTo>
                    <a:cubicBezTo>
                      <a:pt x="192" y="435"/>
                      <a:pt x="186" y="517"/>
                      <a:pt x="186" y="517"/>
                    </a:cubicBezTo>
                    <a:cubicBezTo>
                      <a:pt x="185" y="517"/>
                      <a:pt x="185" y="517"/>
                      <a:pt x="185" y="517"/>
                    </a:cubicBezTo>
                    <a:cubicBezTo>
                      <a:pt x="185" y="520"/>
                      <a:pt x="181" y="521"/>
                      <a:pt x="178" y="522"/>
                    </a:cubicBezTo>
                    <a:cubicBezTo>
                      <a:pt x="175" y="521"/>
                      <a:pt x="172" y="520"/>
                      <a:pt x="171" y="517"/>
                    </a:cubicBezTo>
                    <a:cubicBezTo>
                      <a:pt x="171" y="517"/>
                      <a:pt x="171" y="517"/>
                      <a:pt x="171" y="517"/>
                    </a:cubicBezTo>
                    <a:cubicBezTo>
                      <a:pt x="179" y="404"/>
                      <a:pt x="179" y="404"/>
                      <a:pt x="179" y="404"/>
                    </a:cubicBezTo>
                    <a:cubicBezTo>
                      <a:pt x="177" y="402"/>
                      <a:pt x="177" y="402"/>
                      <a:pt x="177" y="402"/>
                    </a:cubicBezTo>
                    <a:cubicBezTo>
                      <a:pt x="172" y="412"/>
                      <a:pt x="172" y="420"/>
                      <a:pt x="170" y="432"/>
                    </a:cubicBezTo>
                    <a:cubicBezTo>
                      <a:pt x="168" y="446"/>
                      <a:pt x="163" y="461"/>
                      <a:pt x="158" y="474"/>
                    </a:cubicBezTo>
                    <a:cubicBezTo>
                      <a:pt x="155" y="483"/>
                      <a:pt x="144" y="513"/>
                      <a:pt x="140" y="522"/>
                    </a:cubicBezTo>
                    <a:cubicBezTo>
                      <a:pt x="137" y="528"/>
                      <a:pt x="135" y="535"/>
                      <a:pt x="130" y="541"/>
                    </a:cubicBezTo>
                    <a:cubicBezTo>
                      <a:pt x="123" y="547"/>
                      <a:pt x="118" y="546"/>
                      <a:pt x="111" y="550"/>
                    </a:cubicBezTo>
                    <a:cubicBezTo>
                      <a:pt x="106" y="553"/>
                      <a:pt x="102" y="557"/>
                      <a:pt x="95" y="559"/>
                    </a:cubicBezTo>
                    <a:cubicBezTo>
                      <a:pt x="89" y="561"/>
                      <a:pt x="82" y="562"/>
                      <a:pt x="76" y="562"/>
                    </a:cubicBezTo>
                    <a:cubicBezTo>
                      <a:pt x="72" y="562"/>
                      <a:pt x="69" y="561"/>
                      <a:pt x="65" y="560"/>
                    </a:cubicBezTo>
                    <a:cubicBezTo>
                      <a:pt x="61" y="559"/>
                      <a:pt x="57" y="558"/>
                      <a:pt x="53" y="554"/>
                    </a:cubicBezTo>
                    <a:cubicBezTo>
                      <a:pt x="52" y="554"/>
                      <a:pt x="52" y="554"/>
                      <a:pt x="52" y="554"/>
                    </a:cubicBezTo>
                    <a:cubicBezTo>
                      <a:pt x="51" y="552"/>
                      <a:pt x="50" y="551"/>
                      <a:pt x="50" y="549"/>
                    </a:cubicBezTo>
                    <a:cubicBezTo>
                      <a:pt x="50" y="543"/>
                      <a:pt x="56" y="538"/>
                      <a:pt x="62" y="533"/>
                    </a:cubicBezTo>
                    <a:cubicBezTo>
                      <a:pt x="67" y="529"/>
                      <a:pt x="73" y="525"/>
                      <a:pt x="77" y="521"/>
                    </a:cubicBezTo>
                    <a:cubicBezTo>
                      <a:pt x="60" y="522"/>
                      <a:pt x="44" y="531"/>
                      <a:pt x="25" y="531"/>
                    </a:cubicBezTo>
                    <a:cubicBezTo>
                      <a:pt x="20" y="531"/>
                      <a:pt x="15" y="530"/>
                      <a:pt x="10" y="528"/>
                    </a:cubicBezTo>
                    <a:cubicBezTo>
                      <a:pt x="4" y="526"/>
                      <a:pt x="1" y="524"/>
                      <a:pt x="0" y="520"/>
                    </a:cubicBezTo>
                    <a:cubicBezTo>
                      <a:pt x="1" y="516"/>
                      <a:pt x="3" y="513"/>
                      <a:pt x="6" y="511"/>
                    </a:cubicBezTo>
                    <a:cubicBezTo>
                      <a:pt x="10" y="508"/>
                      <a:pt x="14" y="505"/>
                      <a:pt x="17" y="503"/>
                    </a:cubicBezTo>
                    <a:cubicBezTo>
                      <a:pt x="25" y="498"/>
                      <a:pt x="29" y="498"/>
                      <a:pt x="34" y="493"/>
                    </a:cubicBezTo>
                    <a:cubicBezTo>
                      <a:pt x="35" y="492"/>
                      <a:pt x="35" y="492"/>
                      <a:pt x="35" y="492"/>
                    </a:cubicBezTo>
                    <a:cubicBezTo>
                      <a:pt x="35" y="491"/>
                      <a:pt x="35" y="491"/>
                      <a:pt x="35" y="491"/>
                    </a:cubicBezTo>
                    <a:cubicBezTo>
                      <a:pt x="35" y="491"/>
                      <a:pt x="35" y="491"/>
                      <a:pt x="35" y="491"/>
                    </a:cubicBezTo>
                    <a:cubicBezTo>
                      <a:pt x="44" y="472"/>
                      <a:pt x="45" y="404"/>
                      <a:pt x="47" y="382"/>
                    </a:cubicBezTo>
                    <a:cubicBezTo>
                      <a:pt x="48" y="368"/>
                      <a:pt x="49" y="348"/>
                      <a:pt x="57" y="339"/>
                    </a:cubicBezTo>
                    <a:cubicBezTo>
                      <a:pt x="61" y="334"/>
                      <a:pt x="67" y="331"/>
                      <a:pt x="78" y="322"/>
                    </a:cubicBezTo>
                    <a:cubicBezTo>
                      <a:pt x="90" y="311"/>
                      <a:pt x="107" y="297"/>
                      <a:pt x="125" y="285"/>
                    </a:cubicBezTo>
                    <a:cubicBezTo>
                      <a:pt x="123" y="283"/>
                      <a:pt x="122" y="280"/>
                      <a:pt x="122" y="277"/>
                    </a:cubicBezTo>
                    <a:cubicBezTo>
                      <a:pt x="123" y="267"/>
                      <a:pt x="128" y="253"/>
                      <a:pt x="129" y="249"/>
                    </a:cubicBezTo>
                    <a:cubicBezTo>
                      <a:pt x="133" y="235"/>
                      <a:pt x="133" y="218"/>
                      <a:pt x="141" y="204"/>
                    </a:cubicBezTo>
                    <a:cubicBezTo>
                      <a:pt x="146" y="193"/>
                      <a:pt x="155" y="181"/>
                      <a:pt x="157" y="170"/>
                    </a:cubicBezTo>
                    <a:cubicBezTo>
                      <a:pt x="160" y="151"/>
                      <a:pt x="160" y="126"/>
                      <a:pt x="170" y="107"/>
                    </a:cubicBez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70" y="107"/>
                      <a:pt x="170" y="107"/>
                      <a:pt x="170" y="107"/>
                    </a:cubicBezTo>
                    <a:cubicBezTo>
                      <a:pt x="171" y="106"/>
                      <a:pt x="171" y="106"/>
                      <a:pt x="171" y="106"/>
                    </a:cubicBezTo>
                    <a:cubicBezTo>
                      <a:pt x="171" y="106"/>
                      <a:pt x="171" y="106"/>
                      <a:pt x="171" y="106"/>
                    </a:cubicBezTo>
                    <a:cubicBezTo>
                      <a:pt x="173" y="102"/>
                      <a:pt x="181" y="90"/>
                      <a:pt x="196" y="86"/>
                    </a:cubicBezTo>
                    <a:cubicBezTo>
                      <a:pt x="189" y="79"/>
                      <a:pt x="186" y="69"/>
                      <a:pt x="186" y="58"/>
                    </a:cubicBezTo>
                    <a:cubicBezTo>
                      <a:pt x="186" y="39"/>
                      <a:pt x="195" y="16"/>
                      <a:pt x="210" y="6"/>
                    </a:cubicBezTo>
                    <a:cubicBezTo>
                      <a:pt x="215" y="1"/>
                      <a:pt x="221" y="0"/>
                      <a:pt x="228" y="0"/>
                    </a:cubicBezTo>
                    <a:cubicBezTo>
                      <a:pt x="242" y="0"/>
                      <a:pt x="256" y="9"/>
                      <a:pt x="262" y="22"/>
                    </a:cubicBezTo>
                    <a:cubicBezTo>
                      <a:pt x="264" y="27"/>
                      <a:pt x="265" y="32"/>
                      <a:pt x="265" y="37"/>
                    </a:cubicBezTo>
                    <a:cubicBezTo>
                      <a:pt x="265" y="38"/>
                      <a:pt x="265" y="38"/>
                      <a:pt x="265" y="38"/>
                    </a:cubicBezTo>
                    <a:cubicBezTo>
                      <a:pt x="264" y="48"/>
                      <a:pt x="260" y="57"/>
                      <a:pt x="257" y="67"/>
                    </a:cubicBezTo>
                    <a:cubicBezTo>
                      <a:pt x="255" y="71"/>
                      <a:pt x="253" y="76"/>
                      <a:pt x="252" y="81"/>
                    </a:cubicBezTo>
                    <a:cubicBezTo>
                      <a:pt x="251" y="83"/>
                      <a:pt x="251" y="86"/>
                      <a:pt x="250" y="88"/>
                    </a:cubicBezTo>
                    <a:cubicBezTo>
                      <a:pt x="250" y="89"/>
                      <a:pt x="250" y="90"/>
                      <a:pt x="250" y="91"/>
                    </a:cubicBezTo>
                    <a:cubicBezTo>
                      <a:pt x="251" y="95"/>
                      <a:pt x="254" y="99"/>
                      <a:pt x="257" y="102"/>
                    </a:cubicBezTo>
                    <a:cubicBezTo>
                      <a:pt x="261" y="105"/>
                      <a:pt x="265" y="109"/>
                      <a:pt x="269" y="112"/>
                    </a:cubicBezTo>
                    <a:cubicBezTo>
                      <a:pt x="279" y="120"/>
                      <a:pt x="292" y="137"/>
                      <a:pt x="297" y="143"/>
                    </a:cubicBezTo>
                    <a:cubicBezTo>
                      <a:pt x="297" y="143"/>
                      <a:pt x="297" y="143"/>
                      <a:pt x="297" y="143"/>
                    </a:cubicBezTo>
                    <a:cubicBezTo>
                      <a:pt x="297" y="143"/>
                      <a:pt x="297" y="143"/>
                      <a:pt x="297" y="143"/>
                    </a:cubicBezTo>
                    <a:cubicBezTo>
                      <a:pt x="299" y="150"/>
                      <a:pt x="300" y="156"/>
                      <a:pt x="300" y="163"/>
                    </a:cubicBezTo>
                    <a:cubicBezTo>
                      <a:pt x="300" y="173"/>
                      <a:pt x="298" y="184"/>
                      <a:pt x="296" y="194"/>
                    </a:cubicBezTo>
                    <a:cubicBezTo>
                      <a:pt x="304" y="199"/>
                      <a:pt x="307" y="208"/>
                      <a:pt x="307" y="2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" name="Freeform 586"/>
              <p:cNvSpPr>
                <a:spLocks/>
              </p:cNvSpPr>
              <p:nvPr/>
            </p:nvSpPr>
            <p:spPr bwMode="auto">
              <a:xfrm>
                <a:off x="1628" y="1940"/>
                <a:ext cx="355" cy="647"/>
              </a:xfrm>
              <a:custGeom>
                <a:avLst/>
                <a:gdLst>
                  <a:gd name="T0" fmla="*/ 291 w 311"/>
                  <a:gd name="T1" fmla="*/ 259 h 566"/>
                  <a:gd name="T2" fmla="*/ 280 w 311"/>
                  <a:gd name="T3" fmla="*/ 262 h 566"/>
                  <a:gd name="T4" fmla="*/ 279 w 311"/>
                  <a:gd name="T5" fmla="*/ 306 h 566"/>
                  <a:gd name="T6" fmla="*/ 278 w 311"/>
                  <a:gd name="T7" fmla="*/ 316 h 566"/>
                  <a:gd name="T8" fmla="*/ 286 w 311"/>
                  <a:gd name="T9" fmla="*/ 461 h 566"/>
                  <a:gd name="T10" fmla="*/ 280 w 311"/>
                  <a:gd name="T11" fmla="*/ 467 h 566"/>
                  <a:gd name="T12" fmla="*/ 263 w 311"/>
                  <a:gd name="T13" fmla="*/ 360 h 566"/>
                  <a:gd name="T14" fmla="*/ 197 w 311"/>
                  <a:gd name="T15" fmla="*/ 399 h 566"/>
                  <a:gd name="T16" fmla="*/ 186 w 311"/>
                  <a:gd name="T17" fmla="*/ 515 h 566"/>
                  <a:gd name="T18" fmla="*/ 188 w 311"/>
                  <a:gd name="T19" fmla="*/ 519 h 566"/>
                  <a:gd name="T20" fmla="*/ 180 w 311"/>
                  <a:gd name="T21" fmla="*/ 522 h 566"/>
                  <a:gd name="T22" fmla="*/ 182 w 311"/>
                  <a:gd name="T23" fmla="*/ 404 h 566"/>
                  <a:gd name="T24" fmla="*/ 140 w 311"/>
                  <a:gd name="T25" fmla="*/ 524 h 566"/>
                  <a:gd name="T26" fmla="*/ 112 w 311"/>
                  <a:gd name="T27" fmla="*/ 550 h 566"/>
                  <a:gd name="T28" fmla="*/ 68 w 311"/>
                  <a:gd name="T29" fmla="*/ 561 h 566"/>
                  <a:gd name="T30" fmla="*/ 54 w 311"/>
                  <a:gd name="T31" fmla="*/ 551 h 566"/>
                  <a:gd name="T32" fmla="*/ 54 w 311"/>
                  <a:gd name="T33" fmla="*/ 551 h 566"/>
                  <a:gd name="T34" fmla="*/ 79 w 311"/>
                  <a:gd name="T35" fmla="*/ 521 h 566"/>
                  <a:gd name="T36" fmla="*/ 4 w 311"/>
                  <a:gd name="T37" fmla="*/ 522 h 566"/>
                  <a:gd name="T38" fmla="*/ 38 w 311"/>
                  <a:gd name="T39" fmla="*/ 496 h 566"/>
                  <a:gd name="T40" fmla="*/ 37 w 311"/>
                  <a:gd name="T41" fmla="*/ 493 h 566"/>
                  <a:gd name="T42" fmla="*/ 59 w 311"/>
                  <a:gd name="T43" fmla="*/ 341 h 566"/>
                  <a:gd name="T44" fmla="*/ 126 w 311"/>
                  <a:gd name="T45" fmla="*/ 279 h 566"/>
                  <a:gd name="T46" fmla="*/ 161 w 311"/>
                  <a:gd name="T47" fmla="*/ 172 h 566"/>
                  <a:gd name="T48" fmla="*/ 174 w 311"/>
                  <a:gd name="T49" fmla="*/ 110 h 566"/>
                  <a:gd name="T50" fmla="*/ 199 w 311"/>
                  <a:gd name="T51" fmla="*/ 90 h 566"/>
                  <a:gd name="T52" fmla="*/ 230 w 311"/>
                  <a:gd name="T53" fmla="*/ 4 h 566"/>
                  <a:gd name="T54" fmla="*/ 252 w 311"/>
                  <a:gd name="T55" fmla="*/ 82 h 566"/>
                  <a:gd name="T56" fmla="*/ 297 w 311"/>
                  <a:gd name="T57" fmla="*/ 146 h 566"/>
                  <a:gd name="T58" fmla="*/ 300 w 311"/>
                  <a:gd name="T59" fmla="*/ 165 h 566"/>
                  <a:gd name="T60" fmla="*/ 307 w 311"/>
                  <a:gd name="T61" fmla="*/ 219 h 566"/>
                  <a:gd name="T62" fmla="*/ 299 w 311"/>
                  <a:gd name="T63" fmla="*/ 196 h 566"/>
                  <a:gd name="T64" fmla="*/ 301 w 311"/>
                  <a:gd name="T65" fmla="*/ 144 h 566"/>
                  <a:gd name="T66" fmla="*/ 254 w 311"/>
                  <a:gd name="T67" fmla="*/ 92 h 566"/>
                  <a:gd name="T68" fmla="*/ 265 w 311"/>
                  <a:gd name="T69" fmla="*/ 24 h 566"/>
                  <a:gd name="T70" fmla="*/ 198 w 311"/>
                  <a:gd name="T71" fmla="*/ 88 h 566"/>
                  <a:gd name="T72" fmla="*/ 171 w 311"/>
                  <a:gd name="T73" fmla="*/ 108 h 566"/>
                  <a:gd name="T74" fmla="*/ 172 w 311"/>
                  <a:gd name="T75" fmla="*/ 109 h 566"/>
                  <a:gd name="T76" fmla="*/ 172 w 311"/>
                  <a:gd name="T77" fmla="*/ 109 h 566"/>
                  <a:gd name="T78" fmla="*/ 129 w 311"/>
                  <a:gd name="T79" fmla="*/ 251 h 566"/>
                  <a:gd name="T80" fmla="*/ 66 w 311"/>
                  <a:gd name="T81" fmla="*/ 332 h 566"/>
                  <a:gd name="T82" fmla="*/ 40 w 311"/>
                  <a:gd name="T83" fmla="*/ 471 h 566"/>
                  <a:gd name="T84" fmla="*/ 36 w 311"/>
                  <a:gd name="T85" fmla="*/ 493 h 566"/>
                  <a:gd name="T86" fmla="*/ 3 w 311"/>
                  <a:gd name="T87" fmla="*/ 516 h 566"/>
                  <a:gd name="T88" fmla="*/ 79 w 311"/>
                  <a:gd name="T89" fmla="*/ 525 h 566"/>
                  <a:gd name="T90" fmla="*/ 52 w 311"/>
                  <a:gd name="T91" fmla="*/ 551 h 566"/>
                  <a:gd name="T92" fmla="*/ 66 w 311"/>
                  <a:gd name="T93" fmla="*/ 564 h 566"/>
                  <a:gd name="T94" fmla="*/ 123 w 311"/>
                  <a:gd name="T95" fmla="*/ 550 h 566"/>
                  <a:gd name="T96" fmla="*/ 176 w 311"/>
                  <a:gd name="T97" fmla="*/ 419 h 566"/>
                  <a:gd name="T98" fmla="*/ 171 w 311"/>
                  <a:gd name="T99" fmla="*/ 520 h 566"/>
                  <a:gd name="T100" fmla="*/ 187 w 311"/>
                  <a:gd name="T101" fmla="*/ 519 h 566"/>
                  <a:gd name="T102" fmla="*/ 188 w 311"/>
                  <a:gd name="T103" fmla="*/ 519 h 566"/>
                  <a:gd name="T104" fmla="*/ 201 w 311"/>
                  <a:gd name="T105" fmla="*/ 401 h 566"/>
                  <a:gd name="T106" fmla="*/ 263 w 311"/>
                  <a:gd name="T107" fmla="*/ 364 h 566"/>
                  <a:gd name="T108" fmla="*/ 271 w 311"/>
                  <a:gd name="T109" fmla="*/ 463 h 566"/>
                  <a:gd name="T110" fmla="*/ 290 w 311"/>
                  <a:gd name="T111" fmla="*/ 462 h 566"/>
                  <a:gd name="T112" fmla="*/ 277 w 311"/>
                  <a:gd name="T113" fmla="*/ 352 h 566"/>
                  <a:gd name="T114" fmla="*/ 281 w 311"/>
                  <a:gd name="T115" fmla="*/ 307 h 566"/>
                  <a:gd name="T116" fmla="*/ 282 w 311"/>
                  <a:gd name="T117" fmla="*/ 264 h 566"/>
                  <a:gd name="T118" fmla="*/ 293 w 311"/>
                  <a:gd name="T119" fmla="*/ 26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1" h="566">
                    <a:moveTo>
                      <a:pt x="309" y="219"/>
                    </a:move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7" y="224"/>
                      <a:pt x="306" y="229"/>
                      <a:pt x="305" y="233"/>
                    </a:cubicBezTo>
                    <a:cubicBezTo>
                      <a:pt x="307" y="234"/>
                      <a:pt x="307" y="234"/>
                      <a:pt x="307" y="234"/>
                    </a:cubicBezTo>
                    <a:cubicBezTo>
                      <a:pt x="305" y="233"/>
                      <a:pt x="305" y="233"/>
                      <a:pt x="305" y="233"/>
                    </a:cubicBezTo>
                    <a:cubicBezTo>
                      <a:pt x="303" y="238"/>
                      <a:pt x="301" y="246"/>
                      <a:pt x="297" y="252"/>
                    </a:cubicBezTo>
                    <a:cubicBezTo>
                      <a:pt x="295" y="255"/>
                      <a:pt x="293" y="257"/>
                      <a:pt x="291" y="259"/>
                    </a:cubicBezTo>
                    <a:cubicBezTo>
                      <a:pt x="288" y="261"/>
                      <a:pt x="285" y="262"/>
                      <a:pt x="281" y="262"/>
                    </a:cubicBezTo>
                    <a:cubicBezTo>
                      <a:pt x="281" y="264"/>
                      <a:pt x="281" y="264"/>
                      <a:pt x="281" y="264"/>
                    </a:cubicBezTo>
                    <a:cubicBezTo>
                      <a:pt x="281" y="262"/>
                      <a:pt x="281" y="262"/>
                      <a:pt x="281" y="262"/>
                    </a:cubicBezTo>
                    <a:cubicBezTo>
                      <a:pt x="281" y="262"/>
                      <a:pt x="281" y="262"/>
                      <a:pt x="280" y="262"/>
                    </a:cubicBezTo>
                    <a:cubicBezTo>
                      <a:pt x="280" y="264"/>
                      <a:pt x="280" y="264"/>
                      <a:pt x="280" y="264"/>
                    </a:cubicBezTo>
                    <a:cubicBezTo>
                      <a:pt x="281" y="262"/>
                      <a:pt x="281" y="262"/>
                      <a:pt x="281" y="262"/>
                    </a:cubicBezTo>
                    <a:cubicBezTo>
                      <a:pt x="280" y="262"/>
                      <a:pt x="280" y="262"/>
                      <a:pt x="280" y="262"/>
                    </a:cubicBezTo>
                    <a:cubicBezTo>
                      <a:pt x="280" y="262"/>
                      <a:pt x="279" y="262"/>
                      <a:pt x="279" y="262"/>
                    </a:cubicBezTo>
                    <a:cubicBezTo>
                      <a:pt x="278" y="263"/>
                      <a:pt x="278" y="263"/>
                      <a:pt x="278" y="264"/>
                    </a:cubicBezTo>
                    <a:cubicBezTo>
                      <a:pt x="277" y="274"/>
                      <a:pt x="277" y="284"/>
                      <a:pt x="277" y="293"/>
                    </a:cubicBezTo>
                    <a:cubicBezTo>
                      <a:pt x="277" y="297"/>
                      <a:pt x="277" y="301"/>
                      <a:pt x="277" y="306"/>
                    </a:cubicBezTo>
                    <a:cubicBezTo>
                      <a:pt x="277" y="306"/>
                      <a:pt x="277" y="306"/>
                      <a:pt x="277" y="306"/>
                    </a:cubicBezTo>
                    <a:cubicBezTo>
                      <a:pt x="277" y="307"/>
                      <a:pt x="277" y="307"/>
                      <a:pt x="277" y="307"/>
                    </a:cubicBezTo>
                    <a:cubicBezTo>
                      <a:pt x="279" y="306"/>
                      <a:pt x="279" y="306"/>
                      <a:pt x="279" y="306"/>
                    </a:cubicBezTo>
                    <a:cubicBezTo>
                      <a:pt x="277" y="306"/>
                      <a:pt x="277" y="306"/>
                      <a:pt x="277" y="306"/>
                    </a:cubicBezTo>
                    <a:cubicBezTo>
                      <a:pt x="277" y="307"/>
                      <a:pt x="277" y="307"/>
                      <a:pt x="277" y="307"/>
                    </a:cubicBezTo>
                    <a:cubicBezTo>
                      <a:pt x="277" y="308"/>
                      <a:pt x="277" y="308"/>
                      <a:pt x="277" y="308"/>
                    </a:cubicBezTo>
                    <a:cubicBezTo>
                      <a:pt x="277" y="309"/>
                      <a:pt x="277" y="309"/>
                      <a:pt x="277" y="309"/>
                    </a:cubicBezTo>
                    <a:cubicBezTo>
                      <a:pt x="277" y="311"/>
                      <a:pt x="277" y="314"/>
                      <a:pt x="278" y="316"/>
                    </a:cubicBezTo>
                    <a:cubicBezTo>
                      <a:pt x="280" y="316"/>
                      <a:pt x="280" y="316"/>
                      <a:pt x="280" y="316"/>
                    </a:cubicBezTo>
                    <a:cubicBezTo>
                      <a:pt x="278" y="316"/>
                      <a:pt x="278" y="316"/>
                      <a:pt x="278" y="316"/>
                    </a:cubicBezTo>
                    <a:cubicBezTo>
                      <a:pt x="278" y="319"/>
                      <a:pt x="278" y="322"/>
                      <a:pt x="278" y="327"/>
                    </a:cubicBezTo>
                    <a:cubicBezTo>
                      <a:pt x="278" y="334"/>
                      <a:pt x="277" y="343"/>
                      <a:pt x="273" y="350"/>
                    </a:cubicBezTo>
                    <a:cubicBezTo>
                      <a:pt x="273" y="351"/>
                      <a:pt x="273" y="351"/>
                      <a:pt x="273" y="352"/>
                    </a:cubicBezTo>
                    <a:cubicBezTo>
                      <a:pt x="274" y="353"/>
                      <a:pt x="275" y="355"/>
                      <a:pt x="275" y="358"/>
                    </a:cubicBezTo>
                    <a:cubicBezTo>
                      <a:pt x="286" y="462"/>
                      <a:pt x="286" y="462"/>
                      <a:pt x="286" y="462"/>
                    </a:cubicBezTo>
                    <a:cubicBezTo>
                      <a:pt x="288" y="462"/>
                      <a:pt x="288" y="462"/>
                      <a:pt x="288" y="462"/>
                    </a:cubicBezTo>
                    <a:cubicBezTo>
                      <a:pt x="286" y="461"/>
                      <a:pt x="286" y="461"/>
                      <a:pt x="286" y="461"/>
                    </a:cubicBezTo>
                    <a:cubicBezTo>
                      <a:pt x="286" y="461"/>
                      <a:pt x="286" y="461"/>
                      <a:pt x="286" y="461"/>
                    </a:cubicBezTo>
                    <a:cubicBezTo>
                      <a:pt x="286" y="462"/>
                      <a:pt x="286" y="462"/>
                      <a:pt x="286" y="462"/>
                    </a:cubicBezTo>
                    <a:cubicBezTo>
                      <a:pt x="287" y="462"/>
                      <a:pt x="287" y="462"/>
                      <a:pt x="287" y="462"/>
                    </a:cubicBezTo>
                    <a:cubicBezTo>
                      <a:pt x="286" y="462"/>
                      <a:pt x="286" y="462"/>
                      <a:pt x="286" y="462"/>
                    </a:cubicBezTo>
                    <a:cubicBezTo>
                      <a:pt x="285" y="463"/>
                      <a:pt x="285" y="463"/>
                      <a:pt x="284" y="464"/>
                    </a:cubicBezTo>
                    <a:cubicBezTo>
                      <a:pt x="283" y="464"/>
                      <a:pt x="282" y="465"/>
                      <a:pt x="280" y="465"/>
                    </a:cubicBezTo>
                    <a:cubicBezTo>
                      <a:pt x="280" y="467"/>
                      <a:pt x="280" y="467"/>
                      <a:pt x="280" y="467"/>
                    </a:cubicBezTo>
                    <a:cubicBezTo>
                      <a:pt x="280" y="465"/>
                      <a:pt x="280" y="465"/>
                      <a:pt x="280" y="465"/>
                    </a:cubicBezTo>
                    <a:cubicBezTo>
                      <a:pt x="279" y="465"/>
                      <a:pt x="278" y="464"/>
                      <a:pt x="277" y="464"/>
                    </a:cubicBezTo>
                    <a:cubicBezTo>
                      <a:pt x="276" y="463"/>
                      <a:pt x="276" y="463"/>
                      <a:pt x="275" y="462"/>
                    </a:cubicBezTo>
                    <a:cubicBezTo>
                      <a:pt x="275" y="462"/>
                      <a:pt x="275" y="462"/>
                      <a:pt x="275" y="462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64" y="362"/>
                      <a:pt x="264" y="362"/>
                      <a:pt x="264" y="362"/>
                    </a:cubicBezTo>
                    <a:cubicBezTo>
                      <a:pt x="264" y="361"/>
                      <a:pt x="263" y="361"/>
                      <a:pt x="263" y="360"/>
                    </a:cubicBezTo>
                    <a:cubicBezTo>
                      <a:pt x="262" y="360"/>
                      <a:pt x="261" y="360"/>
                      <a:pt x="261" y="360"/>
                    </a:cubicBezTo>
                    <a:cubicBezTo>
                      <a:pt x="256" y="363"/>
                      <a:pt x="247" y="368"/>
                      <a:pt x="236" y="375"/>
                    </a:cubicBezTo>
                    <a:cubicBezTo>
                      <a:pt x="228" y="379"/>
                      <a:pt x="205" y="392"/>
                      <a:pt x="201" y="395"/>
                    </a:cubicBezTo>
                    <a:cubicBezTo>
                      <a:pt x="200" y="396"/>
                      <a:pt x="200" y="396"/>
                      <a:pt x="200" y="396"/>
                    </a:cubicBezTo>
                    <a:cubicBezTo>
                      <a:pt x="200" y="396"/>
                      <a:pt x="199" y="397"/>
                      <a:pt x="198" y="398"/>
                    </a:cubicBezTo>
                    <a:cubicBezTo>
                      <a:pt x="197" y="398"/>
                      <a:pt x="197" y="398"/>
                      <a:pt x="197" y="398"/>
                    </a:cubicBezTo>
                    <a:cubicBezTo>
                      <a:pt x="197" y="399"/>
                      <a:pt x="197" y="399"/>
                      <a:pt x="197" y="399"/>
                    </a:cubicBezTo>
                    <a:cubicBezTo>
                      <a:pt x="197" y="399"/>
                      <a:pt x="197" y="399"/>
                      <a:pt x="197" y="399"/>
                    </a:cubicBezTo>
                    <a:cubicBezTo>
                      <a:pt x="196" y="401"/>
                      <a:pt x="194" y="404"/>
                      <a:pt x="194" y="408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4" y="408"/>
                      <a:pt x="194" y="408"/>
                      <a:pt x="194" y="408"/>
                    </a:cubicBezTo>
                    <a:cubicBezTo>
                      <a:pt x="193" y="422"/>
                      <a:pt x="191" y="450"/>
                      <a:pt x="189" y="474"/>
                    </a:cubicBezTo>
                    <a:cubicBezTo>
                      <a:pt x="188" y="486"/>
                      <a:pt x="187" y="497"/>
                      <a:pt x="187" y="505"/>
                    </a:cubicBezTo>
                    <a:cubicBezTo>
                      <a:pt x="186" y="509"/>
                      <a:pt x="186" y="513"/>
                      <a:pt x="186" y="515"/>
                    </a:cubicBezTo>
                    <a:cubicBezTo>
                      <a:pt x="186" y="516"/>
                      <a:pt x="186" y="517"/>
                      <a:pt x="186" y="518"/>
                    </a:cubicBezTo>
                    <a:cubicBezTo>
                      <a:pt x="186" y="518"/>
                      <a:pt x="186" y="518"/>
                      <a:pt x="186" y="518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6" y="519"/>
                      <a:pt x="186" y="519"/>
                      <a:pt x="186" y="519"/>
                    </a:cubicBezTo>
                    <a:cubicBezTo>
                      <a:pt x="188" y="519"/>
                      <a:pt x="188" y="519"/>
                      <a:pt x="188" y="519"/>
                    </a:cubicBezTo>
                    <a:cubicBezTo>
                      <a:pt x="186" y="518"/>
                      <a:pt x="186" y="518"/>
                      <a:pt x="186" y="518"/>
                    </a:cubicBezTo>
                    <a:cubicBezTo>
                      <a:pt x="185" y="519"/>
                      <a:pt x="185" y="519"/>
                      <a:pt x="185" y="519"/>
                    </a:cubicBezTo>
                    <a:cubicBezTo>
                      <a:pt x="185" y="519"/>
                      <a:pt x="185" y="519"/>
                      <a:pt x="185" y="519"/>
                    </a:cubicBezTo>
                    <a:cubicBezTo>
                      <a:pt x="185" y="520"/>
                      <a:pt x="185" y="520"/>
                      <a:pt x="184" y="521"/>
                    </a:cubicBezTo>
                    <a:cubicBezTo>
                      <a:pt x="183" y="521"/>
                      <a:pt x="182" y="522"/>
                      <a:pt x="180" y="522"/>
                    </a:cubicBezTo>
                    <a:cubicBezTo>
                      <a:pt x="180" y="524"/>
                      <a:pt x="180" y="524"/>
                      <a:pt x="180" y="524"/>
                    </a:cubicBezTo>
                    <a:cubicBezTo>
                      <a:pt x="180" y="522"/>
                      <a:pt x="180" y="522"/>
                      <a:pt x="180" y="522"/>
                    </a:cubicBezTo>
                    <a:cubicBezTo>
                      <a:pt x="179" y="522"/>
                      <a:pt x="178" y="521"/>
                      <a:pt x="177" y="521"/>
                    </a:cubicBezTo>
                    <a:cubicBezTo>
                      <a:pt x="176" y="520"/>
                      <a:pt x="176" y="520"/>
                      <a:pt x="175" y="519"/>
                    </a:cubicBezTo>
                    <a:cubicBezTo>
                      <a:pt x="173" y="519"/>
                      <a:pt x="173" y="519"/>
                      <a:pt x="173" y="519"/>
                    </a:cubicBezTo>
                    <a:cubicBezTo>
                      <a:pt x="175" y="519"/>
                      <a:pt x="175" y="519"/>
                      <a:pt x="175" y="519"/>
                    </a:cubicBezTo>
                    <a:cubicBezTo>
                      <a:pt x="175" y="519"/>
                      <a:pt x="175" y="519"/>
                      <a:pt x="175" y="519"/>
                    </a:cubicBezTo>
                    <a:cubicBezTo>
                      <a:pt x="183" y="406"/>
                      <a:pt x="183" y="406"/>
                      <a:pt x="183" y="406"/>
                    </a:cubicBezTo>
                    <a:cubicBezTo>
                      <a:pt x="183" y="405"/>
                      <a:pt x="183" y="405"/>
                      <a:pt x="182" y="404"/>
                    </a:cubicBezTo>
                    <a:cubicBezTo>
                      <a:pt x="180" y="403"/>
                      <a:pt x="180" y="403"/>
                      <a:pt x="180" y="403"/>
                    </a:cubicBezTo>
                    <a:cubicBezTo>
                      <a:pt x="179" y="402"/>
                      <a:pt x="179" y="402"/>
                      <a:pt x="178" y="403"/>
                    </a:cubicBezTo>
                    <a:cubicBezTo>
                      <a:pt x="177" y="403"/>
                      <a:pt x="177" y="403"/>
                      <a:pt x="177" y="404"/>
                    </a:cubicBezTo>
                    <a:cubicBezTo>
                      <a:pt x="174" y="409"/>
                      <a:pt x="173" y="413"/>
                      <a:pt x="172" y="418"/>
                    </a:cubicBezTo>
                    <a:cubicBezTo>
                      <a:pt x="171" y="423"/>
                      <a:pt x="171" y="428"/>
                      <a:pt x="170" y="434"/>
                    </a:cubicBezTo>
                    <a:cubicBezTo>
                      <a:pt x="168" y="447"/>
                      <a:pt x="163" y="463"/>
                      <a:pt x="159" y="475"/>
                    </a:cubicBezTo>
                    <a:cubicBezTo>
                      <a:pt x="155" y="485"/>
                      <a:pt x="144" y="514"/>
                      <a:pt x="140" y="524"/>
                    </a:cubicBezTo>
                    <a:cubicBezTo>
                      <a:pt x="142" y="524"/>
                      <a:pt x="142" y="524"/>
                      <a:pt x="142" y="524"/>
                    </a:cubicBezTo>
                    <a:cubicBezTo>
                      <a:pt x="140" y="523"/>
                      <a:pt x="140" y="523"/>
                      <a:pt x="140" y="523"/>
                    </a:cubicBezTo>
                    <a:cubicBezTo>
                      <a:pt x="137" y="530"/>
                      <a:pt x="135" y="537"/>
                      <a:pt x="130" y="541"/>
                    </a:cubicBezTo>
                    <a:cubicBezTo>
                      <a:pt x="132" y="543"/>
                      <a:pt x="132" y="543"/>
                      <a:pt x="132" y="543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27" y="544"/>
                      <a:pt x="125" y="545"/>
                      <a:pt x="122" y="546"/>
                    </a:cubicBezTo>
                    <a:cubicBezTo>
                      <a:pt x="119" y="547"/>
                      <a:pt x="116" y="548"/>
                      <a:pt x="112" y="550"/>
                    </a:cubicBezTo>
                    <a:cubicBezTo>
                      <a:pt x="113" y="552"/>
                      <a:pt x="113" y="552"/>
                      <a:pt x="113" y="552"/>
                    </a:cubicBezTo>
                    <a:cubicBezTo>
                      <a:pt x="112" y="550"/>
                      <a:pt x="112" y="550"/>
                      <a:pt x="112" y="550"/>
                    </a:cubicBezTo>
                    <a:cubicBezTo>
                      <a:pt x="109" y="551"/>
                      <a:pt x="107" y="553"/>
                      <a:pt x="105" y="555"/>
                    </a:cubicBezTo>
                    <a:cubicBezTo>
                      <a:pt x="102" y="557"/>
                      <a:pt x="100" y="558"/>
                      <a:pt x="97" y="559"/>
                    </a:cubicBezTo>
                    <a:cubicBezTo>
                      <a:pt x="97" y="559"/>
                      <a:pt x="97" y="559"/>
                      <a:pt x="97" y="559"/>
                    </a:cubicBezTo>
                    <a:cubicBezTo>
                      <a:pt x="90" y="561"/>
                      <a:pt x="84" y="562"/>
                      <a:pt x="78" y="562"/>
                    </a:cubicBezTo>
                    <a:cubicBezTo>
                      <a:pt x="75" y="562"/>
                      <a:pt x="71" y="562"/>
                      <a:pt x="68" y="561"/>
                    </a:cubicBezTo>
                    <a:cubicBezTo>
                      <a:pt x="63" y="559"/>
                      <a:pt x="60" y="558"/>
                      <a:pt x="56" y="555"/>
                    </a:cubicBezTo>
                    <a:cubicBezTo>
                      <a:pt x="55" y="556"/>
                      <a:pt x="55" y="556"/>
                      <a:pt x="55" y="556"/>
                    </a:cubicBezTo>
                    <a:cubicBezTo>
                      <a:pt x="56" y="555"/>
                      <a:pt x="56" y="555"/>
                      <a:pt x="56" y="555"/>
                    </a:cubicBezTo>
                    <a:cubicBezTo>
                      <a:pt x="56" y="555"/>
                      <a:pt x="56" y="555"/>
                      <a:pt x="56" y="555"/>
                    </a:cubicBezTo>
                    <a:cubicBezTo>
                      <a:pt x="54" y="556"/>
                      <a:pt x="54" y="556"/>
                      <a:pt x="54" y="556"/>
                    </a:cubicBezTo>
                    <a:cubicBezTo>
                      <a:pt x="56" y="555"/>
                      <a:pt x="56" y="555"/>
                      <a:pt x="56" y="555"/>
                    </a:cubicBezTo>
                    <a:cubicBezTo>
                      <a:pt x="55" y="553"/>
                      <a:pt x="54" y="552"/>
                      <a:pt x="54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3" y="551"/>
                      <a:pt x="53" y="551"/>
                      <a:pt x="53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3" y="551"/>
                      <a:pt x="53" y="551"/>
                      <a:pt x="53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4" y="551"/>
                      <a:pt x="54" y="551"/>
                      <a:pt x="54" y="551"/>
                    </a:cubicBezTo>
                    <a:cubicBezTo>
                      <a:pt x="54" y="548"/>
                      <a:pt x="55" y="546"/>
                      <a:pt x="57" y="544"/>
                    </a:cubicBezTo>
                    <a:cubicBezTo>
                      <a:pt x="59" y="542"/>
                      <a:pt x="62" y="539"/>
                      <a:pt x="65" y="537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5" y="537"/>
                      <a:pt x="65" y="537"/>
                      <a:pt x="65" y="537"/>
                    </a:cubicBezTo>
                    <a:cubicBezTo>
                      <a:pt x="70" y="533"/>
                      <a:pt x="76" y="529"/>
                      <a:pt x="80" y="524"/>
                    </a:cubicBezTo>
                    <a:cubicBezTo>
                      <a:pt x="81" y="523"/>
                      <a:pt x="81" y="523"/>
                      <a:pt x="81" y="522"/>
                    </a:cubicBezTo>
                    <a:cubicBezTo>
                      <a:pt x="80" y="521"/>
                      <a:pt x="80" y="521"/>
                      <a:pt x="79" y="521"/>
                    </a:cubicBezTo>
                    <a:cubicBezTo>
                      <a:pt x="70" y="521"/>
                      <a:pt x="62" y="524"/>
                      <a:pt x="53" y="526"/>
                    </a:cubicBezTo>
                    <a:cubicBezTo>
                      <a:pt x="45" y="528"/>
                      <a:pt x="36" y="531"/>
                      <a:pt x="27" y="531"/>
                    </a:cubicBezTo>
                    <a:cubicBezTo>
                      <a:pt x="22" y="531"/>
                      <a:pt x="17" y="530"/>
                      <a:pt x="12" y="528"/>
                    </a:cubicBezTo>
                    <a:cubicBezTo>
                      <a:pt x="9" y="527"/>
                      <a:pt x="7" y="526"/>
                      <a:pt x="6" y="525"/>
                    </a:cubicBezTo>
                    <a:cubicBezTo>
                      <a:pt x="5" y="524"/>
                      <a:pt x="5" y="523"/>
                      <a:pt x="4" y="522"/>
                    </a:cubicBezTo>
                    <a:cubicBezTo>
                      <a:pt x="2" y="522"/>
                      <a:pt x="2" y="522"/>
                      <a:pt x="2" y="522"/>
                    </a:cubicBezTo>
                    <a:cubicBezTo>
                      <a:pt x="4" y="522"/>
                      <a:pt x="4" y="522"/>
                      <a:pt x="4" y="522"/>
                    </a:cubicBezTo>
                    <a:cubicBezTo>
                      <a:pt x="5" y="521"/>
                      <a:pt x="5" y="519"/>
                      <a:pt x="6" y="518"/>
                    </a:cubicBezTo>
                    <a:cubicBezTo>
                      <a:pt x="7" y="517"/>
                      <a:pt x="8" y="516"/>
                      <a:pt x="10" y="514"/>
                    </a:cubicBezTo>
                    <a:cubicBezTo>
                      <a:pt x="8" y="513"/>
                      <a:pt x="8" y="513"/>
                      <a:pt x="8" y="513"/>
                    </a:cubicBezTo>
                    <a:cubicBezTo>
                      <a:pt x="10" y="514"/>
                      <a:pt x="10" y="514"/>
                      <a:pt x="10" y="514"/>
                    </a:cubicBezTo>
                    <a:cubicBezTo>
                      <a:pt x="13" y="512"/>
                      <a:pt x="17" y="509"/>
                      <a:pt x="20" y="507"/>
                    </a:cubicBezTo>
                    <a:cubicBezTo>
                      <a:pt x="24" y="505"/>
                      <a:pt x="27" y="503"/>
                      <a:pt x="30" y="502"/>
                    </a:cubicBezTo>
                    <a:cubicBezTo>
                      <a:pt x="32" y="501"/>
                      <a:pt x="35" y="499"/>
                      <a:pt x="38" y="496"/>
                    </a:cubicBezTo>
                    <a:cubicBezTo>
                      <a:pt x="36" y="495"/>
                      <a:pt x="36" y="495"/>
                      <a:pt x="36" y="495"/>
                    </a:cubicBezTo>
                    <a:cubicBezTo>
                      <a:pt x="37" y="496"/>
                      <a:pt x="37" y="496"/>
                      <a:pt x="37" y="496"/>
                    </a:cubicBezTo>
                    <a:cubicBezTo>
                      <a:pt x="38" y="496"/>
                      <a:pt x="38" y="496"/>
                      <a:pt x="38" y="496"/>
                    </a:cubicBezTo>
                    <a:cubicBezTo>
                      <a:pt x="38" y="496"/>
                      <a:pt x="39" y="495"/>
                      <a:pt x="39" y="495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37" y="493"/>
                      <a:pt x="37" y="493"/>
                      <a:pt x="37" y="493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41" y="489"/>
                      <a:pt x="43" y="481"/>
                      <a:pt x="44" y="472"/>
                    </a:cubicBezTo>
                    <a:cubicBezTo>
                      <a:pt x="49" y="443"/>
                      <a:pt x="50" y="400"/>
                      <a:pt x="51" y="384"/>
                    </a:cubicBezTo>
                    <a:cubicBezTo>
                      <a:pt x="51" y="384"/>
                      <a:pt x="51" y="384"/>
                      <a:pt x="51" y="384"/>
                    </a:cubicBezTo>
                    <a:cubicBezTo>
                      <a:pt x="52" y="377"/>
                      <a:pt x="52" y="369"/>
                      <a:pt x="53" y="361"/>
                    </a:cubicBezTo>
                    <a:cubicBezTo>
                      <a:pt x="55" y="353"/>
                      <a:pt x="57" y="347"/>
                      <a:pt x="60" y="343"/>
                    </a:cubicBezTo>
                    <a:cubicBezTo>
                      <a:pt x="59" y="341"/>
                      <a:pt x="59" y="341"/>
                      <a:pt x="59" y="341"/>
                    </a:cubicBezTo>
                    <a:cubicBezTo>
                      <a:pt x="60" y="343"/>
                      <a:pt x="60" y="343"/>
                      <a:pt x="60" y="343"/>
                    </a:cubicBezTo>
                    <a:cubicBezTo>
                      <a:pt x="62" y="340"/>
                      <a:pt x="65" y="338"/>
                      <a:pt x="68" y="335"/>
                    </a:cubicBezTo>
                    <a:cubicBezTo>
                      <a:pt x="72" y="333"/>
                      <a:pt x="76" y="330"/>
                      <a:pt x="81" y="325"/>
                    </a:cubicBezTo>
                    <a:cubicBezTo>
                      <a:pt x="93" y="315"/>
                      <a:pt x="110" y="301"/>
                      <a:pt x="128" y="289"/>
                    </a:cubicBezTo>
                    <a:cubicBezTo>
                      <a:pt x="129" y="289"/>
                      <a:pt x="129" y="288"/>
                      <a:pt x="129" y="287"/>
                    </a:cubicBezTo>
                    <a:cubicBezTo>
                      <a:pt x="129" y="287"/>
                      <a:pt x="129" y="286"/>
                      <a:pt x="129" y="286"/>
                    </a:cubicBezTo>
                    <a:cubicBezTo>
                      <a:pt x="127" y="284"/>
                      <a:pt x="126" y="282"/>
                      <a:pt x="126" y="279"/>
                    </a:cubicBezTo>
                    <a:cubicBezTo>
                      <a:pt x="126" y="274"/>
                      <a:pt x="128" y="269"/>
                      <a:pt x="129" y="264"/>
                    </a:cubicBezTo>
                    <a:cubicBezTo>
                      <a:pt x="131" y="258"/>
                      <a:pt x="133" y="254"/>
                      <a:pt x="133" y="252"/>
                    </a:cubicBezTo>
                    <a:cubicBezTo>
                      <a:pt x="133" y="252"/>
                      <a:pt x="133" y="252"/>
                      <a:pt x="133" y="252"/>
                    </a:cubicBezTo>
                    <a:cubicBezTo>
                      <a:pt x="137" y="237"/>
                      <a:pt x="137" y="221"/>
                      <a:pt x="144" y="207"/>
                    </a:cubicBezTo>
                    <a:cubicBezTo>
                      <a:pt x="147" y="201"/>
                      <a:pt x="151" y="196"/>
                      <a:pt x="154" y="190"/>
                    </a:cubicBezTo>
                    <a:cubicBezTo>
                      <a:pt x="157" y="184"/>
                      <a:pt x="160" y="178"/>
                      <a:pt x="161" y="172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164" y="153"/>
                      <a:pt x="164" y="128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3" y="108"/>
                      <a:pt x="173" y="108"/>
                      <a:pt x="173" y="108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4" y="109"/>
                      <a:pt x="174" y="109"/>
                      <a:pt x="174" y="109"/>
                    </a:cubicBezTo>
                    <a:cubicBezTo>
                      <a:pt x="176" y="105"/>
                      <a:pt x="184" y="94"/>
                      <a:pt x="199" y="90"/>
                    </a:cubicBezTo>
                    <a:cubicBezTo>
                      <a:pt x="199" y="90"/>
                      <a:pt x="200" y="89"/>
                      <a:pt x="200" y="88"/>
                    </a:cubicBezTo>
                    <a:cubicBezTo>
                      <a:pt x="200" y="88"/>
                      <a:pt x="200" y="87"/>
                      <a:pt x="199" y="87"/>
                    </a:cubicBezTo>
                    <a:cubicBezTo>
                      <a:pt x="193" y="80"/>
                      <a:pt x="190" y="71"/>
                      <a:pt x="190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0" y="51"/>
                      <a:pt x="192" y="41"/>
                      <a:pt x="196" y="32"/>
                    </a:cubicBezTo>
                    <a:cubicBezTo>
                      <a:pt x="200" y="22"/>
                      <a:pt x="206" y="14"/>
                      <a:pt x="213" y="9"/>
                    </a:cubicBezTo>
                    <a:cubicBezTo>
                      <a:pt x="218" y="5"/>
                      <a:pt x="224" y="4"/>
                      <a:pt x="230" y="4"/>
                    </a:cubicBezTo>
                    <a:cubicBezTo>
                      <a:pt x="243" y="4"/>
                      <a:pt x="256" y="13"/>
                      <a:pt x="262" y="25"/>
                    </a:cubicBezTo>
                    <a:cubicBezTo>
                      <a:pt x="264" y="30"/>
                      <a:pt x="265" y="35"/>
                      <a:pt x="265" y="39"/>
                    </a:cubicBezTo>
                    <a:cubicBezTo>
                      <a:pt x="267" y="39"/>
                      <a:pt x="267" y="39"/>
                      <a:pt x="267" y="39"/>
                    </a:cubicBezTo>
                    <a:cubicBezTo>
                      <a:pt x="265" y="39"/>
                      <a:pt x="265" y="39"/>
                      <a:pt x="265" y="39"/>
                    </a:cubicBezTo>
                    <a:cubicBezTo>
                      <a:pt x="265" y="40"/>
                      <a:pt x="265" y="40"/>
                      <a:pt x="265" y="40"/>
                    </a:cubicBezTo>
                    <a:cubicBezTo>
                      <a:pt x="264" y="49"/>
                      <a:pt x="261" y="59"/>
                      <a:pt x="257" y="68"/>
                    </a:cubicBezTo>
                    <a:cubicBezTo>
                      <a:pt x="255" y="73"/>
                      <a:pt x="253" y="77"/>
                      <a:pt x="252" y="82"/>
                    </a:cubicBezTo>
                    <a:cubicBezTo>
                      <a:pt x="251" y="85"/>
                      <a:pt x="251" y="87"/>
                      <a:pt x="250" y="90"/>
                    </a:cubicBezTo>
                    <a:cubicBezTo>
                      <a:pt x="250" y="90"/>
                      <a:pt x="250" y="91"/>
                      <a:pt x="250" y="92"/>
                    </a:cubicBezTo>
                    <a:cubicBezTo>
                      <a:pt x="250" y="92"/>
                      <a:pt x="250" y="93"/>
                      <a:pt x="250" y="94"/>
                    </a:cubicBezTo>
                    <a:cubicBezTo>
                      <a:pt x="252" y="99"/>
                      <a:pt x="255" y="102"/>
                      <a:pt x="258" y="105"/>
                    </a:cubicBezTo>
                    <a:cubicBezTo>
                      <a:pt x="261" y="109"/>
                      <a:pt x="265" y="112"/>
                      <a:pt x="269" y="115"/>
                    </a:cubicBezTo>
                    <a:cubicBezTo>
                      <a:pt x="274" y="119"/>
                      <a:pt x="280" y="126"/>
                      <a:pt x="285" y="132"/>
                    </a:cubicBezTo>
                    <a:cubicBezTo>
                      <a:pt x="290" y="138"/>
                      <a:pt x="295" y="143"/>
                      <a:pt x="297" y="14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7" y="146"/>
                      <a:pt x="297" y="146"/>
                      <a:pt x="297" y="146"/>
                    </a:cubicBezTo>
                    <a:cubicBezTo>
                      <a:pt x="299" y="152"/>
                      <a:pt x="300" y="158"/>
                      <a:pt x="300" y="165"/>
                    </a:cubicBezTo>
                    <a:cubicBezTo>
                      <a:pt x="300" y="165"/>
                      <a:pt x="300" y="165"/>
                      <a:pt x="300" y="165"/>
                    </a:cubicBezTo>
                    <a:cubicBezTo>
                      <a:pt x="302" y="165"/>
                      <a:pt x="302" y="165"/>
                      <a:pt x="302" y="165"/>
                    </a:cubicBezTo>
                    <a:cubicBezTo>
                      <a:pt x="300" y="165"/>
                      <a:pt x="300" y="165"/>
                      <a:pt x="300" y="165"/>
                    </a:cubicBezTo>
                    <a:cubicBezTo>
                      <a:pt x="300" y="175"/>
                      <a:pt x="298" y="185"/>
                      <a:pt x="296" y="195"/>
                    </a:cubicBezTo>
                    <a:cubicBezTo>
                      <a:pt x="295" y="196"/>
                      <a:pt x="296" y="197"/>
                      <a:pt x="296" y="198"/>
                    </a:cubicBezTo>
                    <a:cubicBezTo>
                      <a:pt x="304" y="203"/>
                      <a:pt x="307" y="210"/>
                      <a:pt x="307" y="219"/>
                    </a:cubicBez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9" y="219"/>
                      <a:pt x="309" y="219"/>
                      <a:pt x="309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cubicBezTo>
                      <a:pt x="311" y="209"/>
                      <a:pt x="308" y="200"/>
                      <a:pt x="299" y="194"/>
                    </a:cubicBezTo>
                    <a:cubicBezTo>
                      <a:pt x="298" y="196"/>
                      <a:pt x="298" y="196"/>
                      <a:pt x="298" y="196"/>
                    </a:cubicBezTo>
                    <a:cubicBezTo>
                      <a:pt x="299" y="196"/>
                      <a:pt x="299" y="196"/>
                      <a:pt x="299" y="196"/>
                    </a:cubicBezTo>
                    <a:cubicBezTo>
                      <a:pt x="302" y="186"/>
                      <a:pt x="304" y="176"/>
                      <a:pt x="304" y="165"/>
                    </a:cubicBezTo>
                    <a:cubicBezTo>
                      <a:pt x="304" y="165"/>
                      <a:pt x="304" y="165"/>
                      <a:pt x="304" y="165"/>
                    </a:cubicBezTo>
                    <a:cubicBezTo>
                      <a:pt x="304" y="165"/>
                      <a:pt x="304" y="165"/>
                      <a:pt x="304" y="165"/>
                    </a:cubicBezTo>
                    <a:cubicBezTo>
                      <a:pt x="304" y="158"/>
                      <a:pt x="303" y="151"/>
                      <a:pt x="301" y="145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0" y="143"/>
                      <a:pt x="300" y="143"/>
                      <a:pt x="300" y="143"/>
                    </a:cubicBezTo>
                    <a:cubicBezTo>
                      <a:pt x="298" y="141"/>
                      <a:pt x="293" y="135"/>
                      <a:pt x="288" y="129"/>
                    </a:cubicBezTo>
                    <a:cubicBezTo>
                      <a:pt x="283" y="123"/>
                      <a:pt x="277" y="117"/>
                      <a:pt x="272" y="112"/>
                    </a:cubicBezTo>
                    <a:cubicBezTo>
                      <a:pt x="268" y="109"/>
                      <a:pt x="264" y="106"/>
                      <a:pt x="261" y="102"/>
                    </a:cubicBezTo>
                    <a:cubicBezTo>
                      <a:pt x="258" y="100"/>
                      <a:pt x="255" y="96"/>
                      <a:pt x="254" y="93"/>
                    </a:cubicBezTo>
                    <a:cubicBezTo>
                      <a:pt x="254" y="92"/>
                      <a:pt x="254" y="92"/>
                      <a:pt x="254" y="92"/>
                    </a:cubicBezTo>
                    <a:cubicBezTo>
                      <a:pt x="254" y="91"/>
                      <a:pt x="254" y="91"/>
                      <a:pt x="254" y="90"/>
                    </a:cubicBezTo>
                    <a:cubicBezTo>
                      <a:pt x="255" y="88"/>
                      <a:pt x="255" y="86"/>
                      <a:pt x="256" y="83"/>
                    </a:cubicBezTo>
                    <a:cubicBezTo>
                      <a:pt x="257" y="79"/>
                      <a:pt x="259" y="74"/>
                      <a:pt x="260" y="69"/>
                    </a:cubicBezTo>
                    <a:cubicBezTo>
                      <a:pt x="264" y="60"/>
                      <a:pt x="268" y="50"/>
                      <a:pt x="269" y="40"/>
                    </a:cubicBezTo>
                    <a:cubicBezTo>
                      <a:pt x="269" y="39"/>
                      <a:pt x="269" y="39"/>
                      <a:pt x="269" y="39"/>
                    </a:cubicBezTo>
                    <a:cubicBezTo>
                      <a:pt x="269" y="39"/>
                      <a:pt x="269" y="39"/>
                      <a:pt x="269" y="39"/>
                    </a:cubicBezTo>
                    <a:cubicBezTo>
                      <a:pt x="269" y="34"/>
                      <a:pt x="268" y="29"/>
                      <a:pt x="265" y="24"/>
                    </a:cubicBezTo>
                    <a:cubicBezTo>
                      <a:pt x="259" y="10"/>
                      <a:pt x="245" y="0"/>
                      <a:pt x="230" y="0"/>
                    </a:cubicBezTo>
                    <a:cubicBezTo>
                      <a:pt x="223" y="0"/>
                      <a:pt x="216" y="2"/>
                      <a:pt x="210" y="6"/>
                    </a:cubicBezTo>
                    <a:cubicBezTo>
                      <a:pt x="203" y="12"/>
                      <a:pt x="197" y="20"/>
                      <a:pt x="192" y="30"/>
                    </a:cubicBezTo>
                    <a:cubicBezTo>
                      <a:pt x="188" y="39"/>
                      <a:pt x="186" y="50"/>
                      <a:pt x="186" y="60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186" y="72"/>
                      <a:pt x="189" y="82"/>
                      <a:pt x="197" y="89"/>
                    </a:cubicBezTo>
                    <a:cubicBezTo>
                      <a:pt x="198" y="88"/>
                      <a:pt x="198" y="88"/>
                      <a:pt x="198" y="88"/>
                    </a:cubicBezTo>
                    <a:cubicBezTo>
                      <a:pt x="197" y="86"/>
                      <a:pt x="197" y="86"/>
                      <a:pt x="197" y="86"/>
                    </a:cubicBezTo>
                    <a:cubicBezTo>
                      <a:pt x="182" y="90"/>
                      <a:pt x="173" y="103"/>
                      <a:pt x="171" y="107"/>
                    </a:cubicBezTo>
                    <a:cubicBezTo>
                      <a:pt x="173" y="108"/>
                      <a:pt x="173" y="108"/>
                      <a:pt x="173" y="108"/>
                    </a:cubicBezTo>
                    <a:cubicBezTo>
                      <a:pt x="171" y="107"/>
                      <a:pt x="171" y="107"/>
                      <a:pt x="171" y="107"/>
                    </a:cubicBezTo>
                    <a:cubicBezTo>
                      <a:pt x="171" y="107"/>
                      <a:pt x="171" y="107"/>
                      <a:pt x="171" y="107"/>
                    </a:cubicBezTo>
                    <a:cubicBezTo>
                      <a:pt x="171" y="107"/>
                      <a:pt x="171" y="107"/>
                      <a:pt x="171" y="107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70" y="109"/>
                      <a:pt x="170" y="109"/>
                      <a:pt x="170" y="109"/>
                    </a:cubicBezTo>
                    <a:cubicBezTo>
                      <a:pt x="170" y="109"/>
                      <a:pt x="170" y="109"/>
                      <a:pt x="170" y="109"/>
                    </a:cubicBezTo>
                    <a:cubicBezTo>
                      <a:pt x="172" y="109"/>
                      <a:pt x="172" y="109"/>
                      <a:pt x="172" y="109"/>
                    </a:cubicBezTo>
                    <a:cubicBezTo>
                      <a:pt x="170" y="108"/>
                      <a:pt x="170" y="108"/>
                      <a:pt x="170" y="108"/>
                    </a:cubicBezTo>
                    <a:cubicBezTo>
                      <a:pt x="160" y="128"/>
                      <a:pt x="160" y="153"/>
                      <a:pt x="157" y="171"/>
                    </a:cubicBezTo>
                    <a:cubicBezTo>
                      <a:pt x="157" y="171"/>
                      <a:pt x="157" y="171"/>
                      <a:pt x="157" y="171"/>
                    </a:cubicBezTo>
                    <a:cubicBezTo>
                      <a:pt x="156" y="177"/>
                      <a:pt x="153" y="182"/>
                      <a:pt x="150" y="188"/>
                    </a:cubicBezTo>
                    <a:cubicBezTo>
                      <a:pt x="147" y="194"/>
                      <a:pt x="144" y="199"/>
                      <a:pt x="141" y="205"/>
                    </a:cubicBezTo>
                    <a:cubicBezTo>
                      <a:pt x="133" y="220"/>
                      <a:pt x="133" y="236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3"/>
                      <a:pt x="127" y="257"/>
                      <a:pt x="126" y="262"/>
                    </a:cubicBezTo>
                    <a:cubicBezTo>
                      <a:pt x="124" y="268"/>
                      <a:pt x="122" y="274"/>
                      <a:pt x="122" y="279"/>
                    </a:cubicBezTo>
                    <a:cubicBezTo>
                      <a:pt x="122" y="282"/>
                      <a:pt x="123" y="286"/>
                      <a:pt x="126" y="289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26" y="286"/>
                      <a:pt x="126" y="286"/>
                      <a:pt x="126" y="286"/>
                    </a:cubicBezTo>
                    <a:cubicBezTo>
                      <a:pt x="108" y="297"/>
                      <a:pt x="91" y="312"/>
                      <a:pt x="78" y="322"/>
                    </a:cubicBezTo>
                    <a:cubicBezTo>
                      <a:pt x="73" y="327"/>
                      <a:pt x="69" y="330"/>
                      <a:pt x="66" y="332"/>
                    </a:cubicBezTo>
                    <a:cubicBezTo>
                      <a:pt x="62" y="335"/>
                      <a:pt x="60" y="337"/>
                      <a:pt x="57" y="340"/>
                    </a:cubicBezTo>
                    <a:cubicBezTo>
                      <a:pt x="57" y="340"/>
                      <a:pt x="57" y="340"/>
                      <a:pt x="57" y="340"/>
                    </a:cubicBezTo>
                    <a:cubicBezTo>
                      <a:pt x="53" y="345"/>
                      <a:pt x="51" y="353"/>
                      <a:pt x="49" y="360"/>
                    </a:cubicBezTo>
                    <a:cubicBezTo>
                      <a:pt x="48" y="368"/>
                      <a:pt x="48" y="376"/>
                      <a:pt x="47" y="383"/>
                    </a:cubicBezTo>
                    <a:cubicBezTo>
                      <a:pt x="47" y="383"/>
                      <a:pt x="47" y="383"/>
                      <a:pt x="47" y="383"/>
                    </a:cubicBezTo>
                    <a:cubicBezTo>
                      <a:pt x="46" y="395"/>
                      <a:pt x="45" y="417"/>
                      <a:pt x="44" y="439"/>
                    </a:cubicBezTo>
                    <a:cubicBezTo>
                      <a:pt x="43" y="451"/>
                      <a:pt x="42" y="462"/>
                      <a:pt x="40" y="471"/>
                    </a:cubicBezTo>
                    <a:cubicBezTo>
                      <a:pt x="39" y="480"/>
                      <a:pt x="37" y="488"/>
                      <a:pt x="35" y="492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4"/>
                      <a:pt x="35" y="494"/>
                      <a:pt x="35" y="494"/>
                    </a:cubicBezTo>
                    <a:cubicBezTo>
                      <a:pt x="37" y="494"/>
                      <a:pt x="37" y="494"/>
                      <a:pt x="37" y="494"/>
                    </a:cubicBezTo>
                    <a:cubicBezTo>
                      <a:pt x="36" y="493"/>
                      <a:pt x="36" y="493"/>
                      <a:pt x="36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2" y="496"/>
                      <a:pt x="30" y="497"/>
                      <a:pt x="28" y="499"/>
                    </a:cubicBezTo>
                    <a:cubicBezTo>
                      <a:pt x="25" y="500"/>
                      <a:pt x="22" y="501"/>
                      <a:pt x="18" y="504"/>
                    </a:cubicBezTo>
                    <a:cubicBezTo>
                      <a:pt x="15" y="506"/>
                      <a:pt x="11" y="508"/>
                      <a:pt x="7" y="511"/>
                    </a:cubicBezTo>
                    <a:cubicBezTo>
                      <a:pt x="7" y="511"/>
                      <a:pt x="7" y="511"/>
                      <a:pt x="7" y="511"/>
                    </a:cubicBezTo>
                    <a:cubicBezTo>
                      <a:pt x="6" y="513"/>
                      <a:pt x="4" y="514"/>
                      <a:pt x="3" y="516"/>
                    </a:cubicBezTo>
                    <a:cubicBezTo>
                      <a:pt x="1" y="517"/>
                      <a:pt x="1" y="519"/>
                      <a:pt x="0" y="522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0" y="524"/>
                      <a:pt x="2" y="527"/>
                      <a:pt x="4" y="528"/>
                    </a:cubicBezTo>
                    <a:cubicBezTo>
                      <a:pt x="5" y="530"/>
                      <a:pt x="8" y="531"/>
                      <a:pt x="11" y="532"/>
                    </a:cubicBezTo>
                    <a:cubicBezTo>
                      <a:pt x="17" y="534"/>
                      <a:pt x="22" y="535"/>
                      <a:pt x="27" y="535"/>
                    </a:cubicBezTo>
                    <a:cubicBezTo>
                      <a:pt x="37" y="535"/>
                      <a:pt x="46" y="532"/>
                      <a:pt x="54" y="530"/>
                    </a:cubicBezTo>
                    <a:cubicBezTo>
                      <a:pt x="63" y="528"/>
                      <a:pt x="71" y="525"/>
                      <a:pt x="79" y="525"/>
                    </a:cubicBezTo>
                    <a:cubicBezTo>
                      <a:pt x="79" y="523"/>
                      <a:pt x="79" y="523"/>
                      <a:pt x="79" y="523"/>
                    </a:cubicBezTo>
                    <a:cubicBezTo>
                      <a:pt x="77" y="521"/>
                      <a:pt x="77" y="521"/>
                      <a:pt x="77" y="521"/>
                    </a:cubicBezTo>
                    <a:cubicBezTo>
                      <a:pt x="74" y="526"/>
                      <a:pt x="68" y="530"/>
                      <a:pt x="63" y="534"/>
                    </a:cubicBezTo>
                    <a:cubicBezTo>
                      <a:pt x="63" y="534"/>
                      <a:pt x="63" y="534"/>
                      <a:pt x="63" y="534"/>
                    </a:cubicBezTo>
                    <a:cubicBezTo>
                      <a:pt x="60" y="536"/>
                      <a:pt x="57" y="539"/>
                      <a:pt x="54" y="541"/>
                    </a:cubicBezTo>
                    <a:cubicBezTo>
                      <a:pt x="52" y="544"/>
                      <a:pt x="50" y="547"/>
                      <a:pt x="50" y="551"/>
                    </a:cubicBezTo>
                    <a:cubicBezTo>
                      <a:pt x="52" y="551"/>
                      <a:pt x="52" y="551"/>
                      <a:pt x="52" y="551"/>
                    </a:cubicBezTo>
                    <a:cubicBezTo>
                      <a:pt x="50" y="551"/>
                      <a:pt x="50" y="551"/>
                      <a:pt x="50" y="551"/>
                    </a:cubicBezTo>
                    <a:cubicBezTo>
                      <a:pt x="50" y="551"/>
                      <a:pt x="50" y="551"/>
                      <a:pt x="50" y="551"/>
                    </a:cubicBezTo>
                    <a:cubicBezTo>
                      <a:pt x="50" y="553"/>
                      <a:pt x="51" y="555"/>
                      <a:pt x="53" y="557"/>
                    </a:cubicBezTo>
                    <a:cubicBezTo>
                      <a:pt x="53" y="557"/>
                      <a:pt x="53" y="557"/>
                      <a:pt x="53" y="557"/>
                    </a:cubicBezTo>
                    <a:cubicBezTo>
                      <a:pt x="53" y="558"/>
                      <a:pt x="53" y="558"/>
                      <a:pt x="53" y="558"/>
                    </a:cubicBezTo>
                    <a:cubicBezTo>
                      <a:pt x="53" y="558"/>
                      <a:pt x="53" y="558"/>
                      <a:pt x="53" y="558"/>
                    </a:cubicBezTo>
                    <a:cubicBezTo>
                      <a:pt x="58" y="562"/>
                      <a:pt x="62" y="563"/>
                      <a:pt x="66" y="564"/>
                    </a:cubicBezTo>
                    <a:cubicBezTo>
                      <a:pt x="70" y="565"/>
                      <a:pt x="74" y="566"/>
                      <a:pt x="78" y="566"/>
                    </a:cubicBezTo>
                    <a:cubicBezTo>
                      <a:pt x="85" y="566"/>
                      <a:pt x="91" y="565"/>
                      <a:pt x="98" y="563"/>
                    </a:cubicBezTo>
                    <a:cubicBezTo>
                      <a:pt x="98" y="563"/>
                      <a:pt x="98" y="563"/>
                      <a:pt x="98" y="563"/>
                    </a:cubicBezTo>
                    <a:cubicBezTo>
                      <a:pt x="102" y="562"/>
                      <a:pt x="104" y="560"/>
                      <a:pt x="107" y="558"/>
                    </a:cubicBezTo>
                    <a:cubicBezTo>
                      <a:pt x="109" y="557"/>
                      <a:pt x="112" y="555"/>
                      <a:pt x="114" y="553"/>
                    </a:cubicBezTo>
                    <a:cubicBezTo>
                      <a:pt x="114" y="553"/>
                      <a:pt x="114" y="553"/>
                      <a:pt x="114" y="553"/>
                    </a:cubicBezTo>
                    <a:cubicBezTo>
                      <a:pt x="117" y="552"/>
                      <a:pt x="120" y="551"/>
                      <a:pt x="123" y="550"/>
                    </a:cubicBezTo>
                    <a:cubicBezTo>
                      <a:pt x="126" y="549"/>
                      <a:pt x="129" y="547"/>
                      <a:pt x="133" y="544"/>
                    </a:cubicBezTo>
                    <a:cubicBezTo>
                      <a:pt x="133" y="544"/>
                      <a:pt x="133" y="544"/>
                      <a:pt x="133" y="544"/>
                    </a:cubicBezTo>
                    <a:cubicBezTo>
                      <a:pt x="139" y="538"/>
                      <a:pt x="141" y="531"/>
                      <a:pt x="144" y="525"/>
                    </a:cubicBezTo>
                    <a:cubicBezTo>
                      <a:pt x="144" y="525"/>
                      <a:pt x="144" y="525"/>
                      <a:pt x="144" y="525"/>
                    </a:cubicBezTo>
                    <a:cubicBezTo>
                      <a:pt x="148" y="516"/>
                      <a:pt x="159" y="486"/>
                      <a:pt x="162" y="477"/>
                    </a:cubicBezTo>
                    <a:cubicBezTo>
                      <a:pt x="167" y="464"/>
                      <a:pt x="172" y="448"/>
                      <a:pt x="174" y="434"/>
                    </a:cubicBezTo>
                    <a:cubicBezTo>
                      <a:pt x="175" y="428"/>
                      <a:pt x="175" y="423"/>
                      <a:pt x="176" y="419"/>
                    </a:cubicBezTo>
                    <a:cubicBezTo>
                      <a:pt x="177" y="414"/>
                      <a:pt x="178" y="410"/>
                      <a:pt x="180" y="405"/>
                    </a:cubicBezTo>
                    <a:cubicBezTo>
                      <a:pt x="179" y="404"/>
                      <a:pt x="179" y="404"/>
                      <a:pt x="179" y="404"/>
                    </a:cubicBezTo>
                    <a:cubicBezTo>
                      <a:pt x="178" y="406"/>
                      <a:pt x="178" y="406"/>
                      <a:pt x="178" y="406"/>
                    </a:cubicBezTo>
                    <a:cubicBezTo>
                      <a:pt x="179" y="407"/>
                      <a:pt x="179" y="407"/>
                      <a:pt x="179" y="407"/>
                    </a:cubicBezTo>
                    <a:cubicBezTo>
                      <a:pt x="171" y="519"/>
                      <a:pt x="171" y="519"/>
                      <a:pt x="171" y="519"/>
                    </a:cubicBezTo>
                    <a:cubicBezTo>
                      <a:pt x="171" y="519"/>
                      <a:pt x="171" y="519"/>
                      <a:pt x="171" y="519"/>
                    </a:cubicBezTo>
                    <a:cubicBezTo>
                      <a:pt x="171" y="520"/>
                      <a:pt x="171" y="520"/>
                      <a:pt x="171" y="520"/>
                    </a:cubicBezTo>
                    <a:cubicBezTo>
                      <a:pt x="171" y="520"/>
                      <a:pt x="171" y="520"/>
                      <a:pt x="171" y="520"/>
                    </a:cubicBezTo>
                    <a:cubicBezTo>
                      <a:pt x="172" y="522"/>
                      <a:pt x="173" y="524"/>
                      <a:pt x="175" y="524"/>
                    </a:cubicBezTo>
                    <a:cubicBezTo>
                      <a:pt x="177" y="525"/>
                      <a:pt x="179" y="526"/>
                      <a:pt x="180" y="526"/>
                    </a:cubicBezTo>
                    <a:cubicBezTo>
                      <a:pt x="180" y="526"/>
                      <a:pt x="180" y="526"/>
                      <a:pt x="180" y="526"/>
                    </a:cubicBezTo>
                    <a:cubicBezTo>
                      <a:pt x="182" y="526"/>
                      <a:pt x="184" y="525"/>
                      <a:pt x="186" y="524"/>
                    </a:cubicBezTo>
                    <a:cubicBezTo>
                      <a:pt x="187" y="524"/>
                      <a:pt x="189" y="522"/>
                      <a:pt x="189" y="520"/>
                    </a:cubicBezTo>
                    <a:cubicBezTo>
                      <a:pt x="187" y="519"/>
                      <a:pt x="187" y="519"/>
                      <a:pt x="187" y="519"/>
                    </a:cubicBezTo>
                    <a:cubicBezTo>
                      <a:pt x="189" y="520"/>
                      <a:pt x="189" y="520"/>
                      <a:pt x="189" y="520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88" y="519"/>
                      <a:pt x="188" y="519"/>
                      <a:pt x="188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88" y="519"/>
                      <a:pt x="188" y="519"/>
                      <a:pt x="188" y="519"/>
                    </a:cubicBezTo>
                    <a:cubicBezTo>
                      <a:pt x="190" y="519"/>
                      <a:pt x="190" y="519"/>
                      <a:pt x="190" y="519"/>
                    </a:cubicBezTo>
                    <a:cubicBezTo>
                      <a:pt x="190" y="518"/>
                      <a:pt x="196" y="437"/>
                      <a:pt x="198" y="408"/>
                    </a:cubicBezTo>
                    <a:cubicBezTo>
                      <a:pt x="198" y="408"/>
                      <a:pt x="198" y="408"/>
                      <a:pt x="198" y="408"/>
                    </a:cubicBezTo>
                    <a:cubicBezTo>
                      <a:pt x="198" y="405"/>
                      <a:pt x="199" y="403"/>
                      <a:pt x="200" y="401"/>
                    </a:cubicBezTo>
                    <a:cubicBezTo>
                      <a:pt x="199" y="400"/>
                      <a:pt x="199" y="400"/>
                      <a:pt x="199" y="400"/>
                    </a:cubicBezTo>
                    <a:cubicBezTo>
                      <a:pt x="200" y="401"/>
                      <a:pt x="200" y="401"/>
                      <a:pt x="200" y="401"/>
                    </a:cubicBezTo>
                    <a:cubicBezTo>
                      <a:pt x="201" y="401"/>
                      <a:pt x="201" y="401"/>
                      <a:pt x="201" y="401"/>
                    </a:cubicBezTo>
                    <a:cubicBezTo>
                      <a:pt x="199" y="400"/>
                      <a:pt x="199" y="400"/>
                      <a:pt x="199" y="400"/>
                    </a:cubicBezTo>
                    <a:cubicBezTo>
                      <a:pt x="200" y="401"/>
                      <a:pt x="200" y="401"/>
                      <a:pt x="200" y="401"/>
                    </a:cubicBezTo>
                    <a:cubicBezTo>
                      <a:pt x="202" y="400"/>
                      <a:pt x="203" y="399"/>
                      <a:pt x="203" y="398"/>
                    </a:cubicBezTo>
                    <a:cubicBezTo>
                      <a:pt x="202" y="397"/>
                      <a:pt x="202" y="397"/>
                      <a:pt x="202" y="397"/>
                    </a:cubicBezTo>
                    <a:cubicBezTo>
                      <a:pt x="203" y="399"/>
                      <a:pt x="203" y="399"/>
                      <a:pt x="203" y="399"/>
                    </a:cubicBezTo>
                    <a:cubicBezTo>
                      <a:pt x="207" y="396"/>
                      <a:pt x="230" y="383"/>
                      <a:pt x="238" y="378"/>
                    </a:cubicBezTo>
                    <a:cubicBezTo>
                      <a:pt x="249" y="372"/>
                      <a:pt x="258" y="366"/>
                      <a:pt x="263" y="364"/>
                    </a:cubicBezTo>
                    <a:cubicBezTo>
                      <a:pt x="262" y="362"/>
                      <a:pt x="262" y="362"/>
                      <a:pt x="262" y="362"/>
                    </a:cubicBezTo>
                    <a:cubicBezTo>
                      <a:pt x="260" y="362"/>
                      <a:pt x="260" y="362"/>
                      <a:pt x="260" y="362"/>
                    </a:cubicBezTo>
                    <a:cubicBezTo>
                      <a:pt x="271" y="462"/>
                      <a:pt x="271" y="462"/>
                      <a:pt x="271" y="462"/>
                    </a:cubicBezTo>
                    <a:cubicBezTo>
                      <a:pt x="271" y="462"/>
                      <a:pt x="271" y="462"/>
                      <a:pt x="271" y="462"/>
                    </a:cubicBezTo>
                    <a:cubicBezTo>
                      <a:pt x="271" y="463"/>
                      <a:pt x="271" y="463"/>
                      <a:pt x="271" y="463"/>
                    </a:cubicBezTo>
                    <a:cubicBezTo>
                      <a:pt x="273" y="462"/>
                      <a:pt x="273" y="462"/>
                      <a:pt x="273" y="462"/>
                    </a:cubicBezTo>
                    <a:cubicBezTo>
                      <a:pt x="271" y="463"/>
                      <a:pt x="271" y="463"/>
                      <a:pt x="271" y="463"/>
                    </a:cubicBezTo>
                    <a:cubicBezTo>
                      <a:pt x="272" y="465"/>
                      <a:pt x="273" y="466"/>
                      <a:pt x="275" y="467"/>
                    </a:cubicBezTo>
                    <a:cubicBezTo>
                      <a:pt x="277" y="468"/>
                      <a:pt x="279" y="469"/>
                      <a:pt x="280" y="469"/>
                    </a:cubicBezTo>
                    <a:cubicBezTo>
                      <a:pt x="280" y="469"/>
                      <a:pt x="280" y="469"/>
                      <a:pt x="280" y="469"/>
                    </a:cubicBezTo>
                    <a:cubicBezTo>
                      <a:pt x="282" y="469"/>
                      <a:pt x="284" y="468"/>
                      <a:pt x="286" y="467"/>
                    </a:cubicBezTo>
                    <a:cubicBezTo>
                      <a:pt x="287" y="467"/>
                      <a:pt x="289" y="465"/>
                      <a:pt x="289" y="463"/>
                    </a:cubicBezTo>
                    <a:cubicBezTo>
                      <a:pt x="289" y="463"/>
                      <a:pt x="289" y="463"/>
                      <a:pt x="289" y="463"/>
                    </a:cubicBezTo>
                    <a:cubicBezTo>
                      <a:pt x="290" y="462"/>
                      <a:pt x="290" y="462"/>
                      <a:pt x="290" y="462"/>
                    </a:cubicBezTo>
                    <a:cubicBezTo>
                      <a:pt x="290" y="462"/>
                      <a:pt x="290" y="462"/>
                      <a:pt x="290" y="462"/>
                    </a:cubicBezTo>
                    <a:cubicBezTo>
                      <a:pt x="290" y="462"/>
                      <a:pt x="290" y="462"/>
                      <a:pt x="290" y="462"/>
                    </a:cubicBezTo>
                    <a:cubicBezTo>
                      <a:pt x="290" y="461"/>
                      <a:pt x="290" y="461"/>
                      <a:pt x="290" y="461"/>
                    </a:cubicBezTo>
                    <a:cubicBezTo>
                      <a:pt x="279" y="358"/>
                      <a:pt x="279" y="358"/>
                      <a:pt x="279" y="358"/>
                    </a:cubicBezTo>
                    <a:cubicBezTo>
                      <a:pt x="279" y="355"/>
                      <a:pt x="278" y="352"/>
                      <a:pt x="277" y="350"/>
                    </a:cubicBezTo>
                    <a:cubicBezTo>
                      <a:pt x="275" y="351"/>
                      <a:pt x="275" y="351"/>
                      <a:pt x="275" y="351"/>
                    </a:cubicBezTo>
                    <a:cubicBezTo>
                      <a:pt x="277" y="352"/>
                      <a:pt x="277" y="352"/>
                      <a:pt x="277" y="352"/>
                    </a:cubicBezTo>
                    <a:cubicBezTo>
                      <a:pt x="281" y="344"/>
                      <a:pt x="282" y="334"/>
                      <a:pt x="282" y="327"/>
                    </a:cubicBezTo>
                    <a:cubicBezTo>
                      <a:pt x="282" y="322"/>
                      <a:pt x="282" y="318"/>
                      <a:pt x="281" y="316"/>
                    </a:cubicBezTo>
                    <a:cubicBezTo>
                      <a:pt x="281" y="316"/>
                      <a:pt x="281" y="316"/>
                      <a:pt x="281" y="316"/>
                    </a:cubicBezTo>
                    <a:cubicBezTo>
                      <a:pt x="281" y="313"/>
                      <a:pt x="281" y="311"/>
                      <a:pt x="281" y="309"/>
                    </a:cubicBezTo>
                    <a:cubicBezTo>
                      <a:pt x="279" y="309"/>
                      <a:pt x="279" y="309"/>
                      <a:pt x="279" y="309"/>
                    </a:cubicBezTo>
                    <a:cubicBezTo>
                      <a:pt x="281" y="309"/>
                      <a:pt x="281" y="309"/>
                      <a:pt x="281" y="309"/>
                    </a:cubicBezTo>
                    <a:cubicBezTo>
                      <a:pt x="281" y="308"/>
                      <a:pt x="281" y="308"/>
                      <a:pt x="281" y="307"/>
                    </a:cubicBezTo>
                    <a:cubicBezTo>
                      <a:pt x="281" y="306"/>
                      <a:pt x="281" y="306"/>
                      <a:pt x="281" y="306"/>
                    </a:cubicBezTo>
                    <a:cubicBezTo>
                      <a:pt x="281" y="306"/>
                      <a:pt x="281" y="306"/>
                      <a:pt x="281" y="306"/>
                    </a:cubicBezTo>
                    <a:cubicBezTo>
                      <a:pt x="281" y="305"/>
                      <a:pt x="281" y="305"/>
                      <a:pt x="281" y="305"/>
                    </a:cubicBezTo>
                    <a:cubicBezTo>
                      <a:pt x="279" y="306"/>
                      <a:pt x="279" y="306"/>
                      <a:pt x="279" y="306"/>
                    </a:cubicBezTo>
                    <a:cubicBezTo>
                      <a:pt x="281" y="306"/>
                      <a:pt x="281" y="306"/>
                      <a:pt x="281" y="306"/>
                    </a:cubicBezTo>
                    <a:cubicBezTo>
                      <a:pt x="281" y="301"/>
                      <a:pt x="281" y="297"/>
                      <a:pt x="281" y="293"/>
                    </a:cubicBezTo>
                    <a:cubicBezTo>
                      <a:pt x="281" y="284"/>
                      <a:pt x="281" y="275"/>
                      <a:pt x="282" y="264"/>
                    </a:cubicBezTo>
                    <a:cubicBezTo>
                      <a:pt x="280" y="264"/>
                      <a:pt x="280" y="264"/>
                      <a:pt x="280" y="264"/>
                    </a:cubicBezTo>
                    <a:cubicBezTo>
                      <a:pt x="279" y="266"/>
                      <a:pt x="279" y="266"/>
                      <a:pt x="279" y="266"/>
                    </a:cubicBezTo>
                    <a:cubicBezTo>
                      <a:pt x="280" y="266"/>
                      <a:pt x="280" y="266"/>
                      <a:pt x="280" y="266"/>
                    </a:cubicBezTo>
                    <a:cubicBezTo>
                      <a:pt x="280" y="266"/>
                      <a:pt x="280" y="266"/>
                      <a:pt x="280" y="266"/>
                    </a:cubicBezTo>
                    <a:cubicBezTo>
                      <a:pt x="280" y="266"/>
                      <a:pt x="281" y="266"/>
                      <a:pt x="281" y="266"/>
                    </a:cubicBezTo>
                    <a:cubicBezTo>
                      <a:pt x="282" y="266"/>
                      <a:pt x="282" y="266"/>
                      <a:pt x="282" y="266"/>
                    </a:cubicBezTo>
                    <a:cubicBezTo>
                      <a:pt x="286" y="266"/>
                      <a:pt x="290" y="264"/>
                      <a:pt x="293" y="262"/>
                    </a:cubicBezTo>
                    <a:cubicBezTo>
                      <a:pt x="298" y="259"/>
                      <a:pt x="301" y="254"/>
                      <a:pt x="303" y="249"/>
                    </a:cubicBezTo>
                    <a:cubicBezTo>
                      <a:pt x="306" y="244"/>
                      <a:pt x="307" y="238"/>
                      <a:pt x="308" y="235"/>
                    </a:cubicBezTo>
                    <a:cubicBezTo>
                      <a:pt x="308" y="235"/>
                      <a:pt x="308" y="235"/>
                      <a:pt x="308" y="235"/>
                    </a:cubicBezTo>
                    <a:cubicBezTo>
                      <a:pt x="310" y="229"/>
                      <a:pt x="311" y="224"/>
                      <a:pt x="311" y="219"/>
                    </a:cubicBezTo>
                    <a:cubicBezTo>
                      <a:pt x="311" y="219"/>
                      <a:pt x="311" y="219"/>
                      <a:pt x="311" y="219"/>
                    </a:cubicBezTo>
                    <a:lnTo>
                      <a:pt x="309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" name="Freeform 587"/>
              <p:cNvSpPr>
                <a:spLocks/>
              </p:cNvSpPr>
              <p:nvPr/>
            </p:nvSpPr>
            <p:spPr bwMode="auto">
              <a:xfrm>
                <a:off x="1927" y="2068"/>
                <a:ext cx="34" cy="37"/>
              </a:xfrm>
              <a:custGeom>
                <a:avLst/>
                <a:gdLst>
                  <a:gd name="T0" fmla="*/ 1 w 30"/>
                  <a:gd name="T1" fmla="*/ 5 h 32"/>
                  <a:gd name="T2" fmla="*/ 0 w 30"/>
                  <a:gd name="T3" fmla="*/ 15 h 32"/>
                  <a:gd name="T4" fmla="*/ 20 w 30"/>
                  <a:gd name="T5" fmla="*/ 32 h 32"/>
                  <a:gd name="T6" fmla="*/ 20 w 30"/>
                  <a:gd name="T7" fmla="*/ 32 h 32"/>
                  <a:gd name="T8" fmla="*/ 20 w 30"/>
                  <a:gd name="T9" fmla="*/ 32 h 32"/>
                  <a:gd name="T10" fmla="*/ 28 w 30"/>
                  <a:gd name="T11" fmla="*/ 30 h 32"/>
                  <a:gd name="T12" fmla="*/ 30 w 30"/>
                  <a:gd name="T13" fmla="*/ 31 h 32"/>
                  <a:gd name="T14" fmla="*/ 6 w 30"/>
                  <a:gd name="T15" fmla="*/ 5 h 32"/>
                  <a:gd name="T16" fmla="*/ 1 w 30"/>
                  <a:gd name="T17" fmla="*/ 0 h 32"/>
                  <a:gd name="T18" fmla="*/ 1 w 30"/>
                  <a:gd name="T1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2">
                    <a:moveTo>
                      <a:pt x="1" y="5"/>
                    </a:moveTo>
                    <a:cubicBezTo>
                      <a:pt x="1" y="9"/>
                      <a:pt x="1" y="12"/>
                      <a:pt x="0" y="15"/>
                    </a:cubicBezTo>
                    <a:cubicBezTo>
                      <a:pt x="6" y="21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3" y="31"/>
                      <a:pt x="25" y="30"/>
                      <a:pt x="28" y="30"/>
                    </a:cubicBezTo>
                    <a:cubicBezTo>
                      <a:pt x="29" y="30"/>
                      <a:pt x="30" y="31"/>
                      <a:pt x="30" y="31"/>
                    </a:cubicBezTo>
                    <a:cubicBezTo>
                      <a:pt x="24" y="23"/>
                      <a:pt x="14" y="11"/>
                      <a:pt x="6" y="5"/>
                    </a:cubicBezTo>
                    <a:cubicBezTo>
                      <a:pt x="4" y="3"/>
                      <a:pt x="3" y="1"/>
                      <a:pt x="1" y="0"/>
                    </a:cubicBezTo>
                    <a:cubicBezTo>
                      <a:pt x="1" y="2"/>
                      <a:pt x="1" y="4"/>
                      <a:pt x="1" y="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4" name="Freeform 588"/>
              <p:cNvSpPr>
                <a:spLocks/>
              </p:cNvSpPr>
              <p:nvPr/>
            </p:nvSpPr>
            <p:spPr bwMode="auto">
              <a:xfrm>
                <a:off x="1845" y="2088"/>
                <a:ext cx="102" cy="170"/>
              </a:xfrm>
              <a:custGeom>
                <a:avLst/>
                <a:gdLst>
                  <a:gd name="T0" fmla="*/ 72 w 90"/>
                  <a:gd name="T1" fmla="*/ 0 h 149"/>
                  <a:gd name="T2" fmla="*/ 67 w 90"/>
                  <a:gd name="T3" fmla="*/ 13 h 149"/>
                  <a:gd name="T4" fmla="*/ 65 w 90"/>
                  <a:gd name="T5" fmla="*/ 14 h 149"/>
                  <a:gd name="T6" fmla="*/ 65 w 90"/>
                  <a:gd name="T7" fmla="*/ 14 h 149"/>
                  <a:gd name="T8" fmla="*/ 65 w 90"/>
                  <a:gd name="T9" fmla="*/ 13 h 149"/>
                  <a:gd name="T10" fmla="*/ 55 w 90"/>
                  <a:gd name="T11" fmla="*/ 12 h 149"/>
                  <a:gd name="T12" fmla="*/ 61 w 90"/>
                  <a:gd name="T13" fmla="*/ 23 h 149"/>
                  <a:gd name="T14" fmla="*/ 61 w 90"/>
                  <a:gd name="T15" fmla="*/ 23 h 149"/>
                  <a:gd name="T16" fmla="*/ 61 w 90"/>
                  <a:gd name="T17" fmla="*/ 23 h 149"/>
                  <a:gd name="T18" fmla="*/ 61 w 90"/>
                  <a:gd name="T19" fmla="*/ 24 h 149"/>
                  <a:gd name="T20" fmla="*/ 61 w 90"/>
                  <a:gd name="T21" fmla="*/ 24 h 149"/>
                  <a:gd name="T22" fmla="*/ 61 w 90"/>
                  <a:gd name="T23" fmla="*/ 24 h 149"/>
                  <a:gd name="T24" fmla="*/ 61 w 90"/>
                  <a:gd name="T25" fmla="*/ 25 h 149"/>
                  <a:gd name="T26" fmla="*/ 61 w 90"/>
                  <a:gd name="T27" fmla="*/ 25 h 149"/>
                  <a:gd name="T28" fmla="*/ 61 w 90"/>
                  <a:gd name="T29" fmla="*/ 25 h 149"/>
                  <a:gd name="T30" fmla="*/ 1 w 90"/>
                  <a:gd name="T31" fmla="*/ 94 h 149"/>
                  <a:gd name="T32" fmla="*/ 1 w 90"/>
                  <a:gd name="T33" fmla="*/ 94 h 149"/>
                  <a:gd name="T34" fmla="*/ 1 w 90"/>
                  <a:gd name="T35" fmla="*/ 96 h 149"/>
                  <a:gd name="T36" fmla="*/ 0 w 90"/>
                  <a:gd name="T37" fmla="*/ 97 h 149"/>
                  <a:gd name="T38" fmla="*/ 2 w 90"/>
                  <a:gd name="T39" fmla="*/ 118 h 149"/>
                  <a:gd name="T40" fmla="*/ 2 w 90"/>
                  <a:gd name="T41" fmla="*/ 123 h 149"/>
                  <a:gd name="T42" fmla="*/ 0 w 90"/>
                  <a:gd name="T43" fmla="*/ 149 h 149"/>
                  <a:gd name="T44" fmla="*/ 15 w 90"/>
                  <a:gd name="T45" fmla="*/ 137 h 149"/>
                  <a:gd name="T46" fmla="*/ 48 w 90"/>
                  <a:gd name="T47" fmla="*/ 108 h 149"/>
                  <a:gd name="T48" fmla="*/ 49 w 90"/>
                  <a:gd name="T49" fmla="*/ 108 h 149"/>
                  <a:gd name="T50" fmla="*/ 49 w 90"/>
                  <a:gd name="T51" fmla="*/ 106 h 149"/>
                  <a:gd name="T52" fmla="*/ 51 w 90"/>
                  <a:gd name="T53" fmla="*/ 101 h 149"/>
                  <a:gd name="T54" fmla="*/ 56 w 90"/>
                  <a:gd name="T55" fmla="*/ 88 h 149"/>
                  <a:gd name="T56" fmla="*/ 63 w 90"/>
                  <a:gd name="T57" fmla="*/ 65 h 149"/>
                  <a:gd name="T58" fmla="*/ 63 w 90"/>
                  <a:gd name="T59" fmla="*/ 65 h 149"/>
                  <a:gd name="T60" fmla="*/ 62 w 90"/>
                  <a:gd name="T61" fmla="*/ 59 h 149"/>
                  <a:gd name="T62" fmla="*/ 80 w 90"/>
                  <a:gd name="T63" fmla="*/ 23 h 149"/>
                  <a:gd name="T64" fmla="*/ 90 w 90"/>
                  <a:gd name="T65" fmla="*/ 16 h 149"/>
                  <a:gd name="T66" fmla="*/ 72 w 90"/>
                  <a:gd name="T6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149">
                    <a:moveTo>
                      <a:pt x="72" y="0"/>
                    </a:moveTo>
                    <a:cubicBezTo>
                      <a:pt x="70" y="4"/>
                      <a:pt x="69" y="8"/>
                      <a:pt x="67" y="13"/>
                    </a:cubicBezTo>
                    <a:cubicBezTo>
                      <a:pt x="67" y="13"/>
                      <a:pt x="66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2" y="13"/>
                      <a:pt x="58" y="13"/>
                      <a:pt x="55" y="12"/>
                    </a:cubicBezTo>
                    <a:cubicBezTo>
                      <a:pt x="57" y="16"/>
                      <a:pt x="59" y="20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43" y="41"/>
                      <a:pt x="6" y="70"/>
                      <a:pt x="1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1" y="95"/>
                      <a:pt x="1" y="95"/>
                      <a:pt x="1" y="96"/>
                    </a:cubicBezTo>
                    <a:cubicBezTo>
                      <a:pt x="1" y="96"/>
                      <a:pt x="1" y="97"/>
                      <a:pt x="0" y="97"/>
                    </a:cubicBezTo>
                    <a:cubicBezTo>
                      <a:pt x="1" y="104"/>
                      <a:pt x="2" y="111"/>
                      <a:pt x="2" y="118"/>
                    </a:cubicBezTo>
                    <a:cubicBezTo>
                      <a:pt x="2" y="120"/>
                      <a:pt x="2" y="122"/>
                      <a:pt x="2" y="123"/>
                    </a:cubicBezTo>
                    <a:cubicBezTo>
                      <a:pt x="1" y="132"/>
                      <a:pt x="0" y="140"/>
                      <a:pt x="0" y="149"/>
                    </a:cubicBezTo>
                    <a:cubicBezTo>
                      <a:pt x="6" y="145"/>
                      <a:pt x="11" y="140"/>
                      <a:pt x="15" y="137"/>
                    </a:cubicBezTo>
                    <a:cubicBezTo>
                      <a:pt x="26" y="127"/>
                      <a:pt x="38" y="117"/>
                      <a:pt x="48" y="108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7"/>
                      <a:pt x="49" y="107"/>
                      <a:pt x="49" y="106"/>
                    </a:cubicBezTo>
                    <a:cubicBezTo>
                      <a:pt x="50" y="105"/>
                      <a:pt x="50" y="103"/>
                      <a:pt x="51" y="101"/>
                    </a:cubicBezTo>
                    <a:cubicBezTo>
                      <a:pt x="53" y="97"/>
                      <a:pt x="55" y="92"/>
                      <a:pt x="56" y="88"/>
                    </a:cubicBezTo>
                    <a:cubicBezTo>
                      <a:pt x="58" y="80"/>
                      <a:pt x="59" y="72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2" y="63"/>
                      <a:pt x="62" y="61"/>
                      <a:pt x="62" y="59"/>
                    </a:cubicBezTo>
                    <a:cubicBezTo>
                      <a:pt x="62" y="44"/>
                      <a:pt x="73" y="30"/>
                      <a:pt x="80" y="23"/>
                    </a:cubicBezTo>
                    <a:cubicBezTo>
                      <a:pt x="82" y="21"/>
                      <a:pt x="86" y="18"/>
                      <a:pt x="90" y="16"/>
                    </a:cubicBezTo>
                    <a:cubicBezTo>
                      <a:pt x="88" y="14"/>
                      <a:pt x="77" y="5"/>
                      <a:pt x="72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" name="Freeform 589"/>
              <p:cNvSpPr>
                <a:spLocks/>
              </p:cNvSpPr>
              <p:nvPr/>
            </p:nvSpPr>
            <p:spPr bwMode="auto">
              <a:xfrm>
                <a:off x="1835" y="2265"/>
                <a:ext cx="27" cy="27"/>
              </a:xfrm>
              <a:custGeom>
                <a:avLst/>
                <a:gdLst>
                  <a:gd name="T0" fmla="*/ 15 w 23"/>
                  <a:gd name="T1" fmla="*/ 22 h 24"/>
                  <a:gd name="T2" fmla="*/ 14 w 23"/>
                  <a:gd name="T3" fmla="*/ 24 h 24"/>
                  <a:gd name="T4" fmla="*/ 22 w 23"/>
                  <a:gd name="T5" fmla="*/ 20 h 24"/>
                  <a:gd name="T6" fmla="*/ 23 w 23"/>
                  <a:gd name="T7" fmla="*/ 17 h 24"/>
                  <a:gd name="T8" fmla="*/ 5 w 23"/>
                  <a:gd name="T9" fmla="*/ 1 h 24"/>
                  <a:gd name="T10" fmla="*/ 4 w 23"/>
                  <a:gd name="T11" fmla="*/ 0 h 24"/>
                  <a:gd name="T12" fmla="*/ 0 w 23"/>
                  <a:gd name="T13" fmla="*/ 3 h 24"/>
                  <a:gd name="T14" fmla="*/ 15 w 23"/>
                  <a:gd name="T15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4">
                    <a:moveTo>
                      <a:pt x="15" y="22"/>
                    </a:moveTo>
                    <a:cubicBezTo>
                      <a:pt x="15" y="23"/>
                      <a:pt x="15" y="23"/>
                      <a:pt x="14" y="24"/>
                    </a:cubicBezTo>
                    <a:cubicBezTo>
                      <a:pt x="18" y="23"/>
                      <a:pt x="21" y="21"/>
                      <a:pt x="22" y="20"/>
                    </a:cubicBezTo>
                    <a:cubicBezTo>
                      <a:pt x="23" y="19"/>
                      <a:pt x="23" y="18"/>
                      <a:pt x="23" y="17"/>
                    </a:cubicBezTo>
                    <a:cubicBezTo>
                      <a:pt x="23" y="11"/>
                      <a:pt x="11" y="2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6" y="7"/>
                      <a:pt x="14" y="14"/>
                      <a:pt x="15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6" name="Freeform 590"/>
              <p:cNvSpPr>
                <a:spLocks/>
              </p:cNvSpPr>
              <p:nvPr/>
            </p:nvSpPr>
            <p:spPr bwMode="auto">
              <a:xfrm>
                <a:off x="1784" y="2253"/>
                <a:ext cx="37" cy="32"/>
              </a:xfrm>
              <a:custGeom>
                <a:avLst/>
                <a:gdLst>
                  <a:gd name="T0" fmla="*/ 0 w 32"/>
                  <a:gd name="T1" fmla="*/ 8 h 28"/>
                  <a:gd name="T2" fmla="*/ 2 w 32"/>
                  <a:gd name="T3" fmla="*/ 27 h 28"/>
                  <a:gd name="T4" fmla="*/ 2 w 32"/>
                  <a:gd name="T5" fmla="*/ 28 h 28"/>
                  <a:gd name="T6" fmla="*/ 2 w 32"/>
                  <a:gd name="T7" fmla="*/ 28 h 28"/>
                  <a:gd name="T8" fmla="*/ 2 w 32"/>
                  <a:gd name="T9" fmla="*/ 28 h 28"/>
                  <a:gd name="T10" fmla="*/ 12 w 32"/>
                  <a:gd name="T11" fmla="*/ 17 h 28"/>
                  <a:gd name="T12" fmla="*/ 24 w 32"/>
                  <a:gd name="T13" fmla="*/ 13 h 28"/>
                  <a:gd name="T14" fmla="*/ 29 w 32"/>
                  <a:gd name="T15" fmla="*/ 13 h 28"/>
                  <a:gd name="T16" fmla="*/ 31 w 32"/>
                  <a:gd name="T17" fmla="*/ 13 h 28"/>
                  <a:gd name="T18" fmla="*/ 31 w 32"/>
                  <a:gd name="T19" fmla="*/ 13 h 28"/>
                  <a:gd name="T20" fmla="*/ 31 w 32"/>
                  <a:gd name="T21" fmla="*/ 12 h 28"/>
                  <a:gd name="T22" fmla="*/ 29 w 32"/>
                  <a:gd name="T23" fmla="*/ 8 h 28"/>
                  <a:gd name="T24" fmla="*/ 27 w 32"/>
                  <a:gd name="T25" fmla="*/ 4 h 28"/>
                  <a:gd name="T26" fmla="*/ 27 w 32"/>
                  <a:gd name="T27" fmla="*/ 3 h 28"/>
                  <a:gd name="T28" fmla="*/ 27 w 32"/>
                  <a:gd name="T29" fmla="*/ 3 h 28"/>
                  <a:gd name="T30" fmla="*/ 18 w 32"/>
                  <a:gd name="T31" fmla="*/ 0 h 28"/>
                  <a:gd name="T32" fmla="*/ 11 w 32"/>
                  <a:gd name="T33" fmla="*/ 1 h 28"/>
                  <a:gd name="T34" fmla="*/ 0 w 32"/>
                  <a:gd name="T3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8">
                    <a:moveTo>
                      <a:pt x="0" y="8"/>
                    </a:moveTo>
                    <a:cubicBezTo>
                      <a:pt x="0" y="15"/>
                      <a:pt x="1" y="23"/>
                      <a:pt x="2" y="27"/>
                    </a:cubicBezTo>
                    <a:cubicBezTo>
                      <a:pt x="2" y="27"/>
                      <a:pt x="2" y="27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" y="24"/>
                      <a:pt x="8" y="20"/>
                      <a:pt x="12" y="17"/>
                    </a:cubicBezTo>
                    <a:cubicBezTo>
                      <a:pt x="16" y="14"/>
                      <a:pt x="20" y="13"/>
                      <a:pt x="24" y="13"/>
                    </a:cubicBezTo>
                    <a:cubicBezTo>
                      <a:pt x="26" y="13"/>
                      <a:pt x="27" y="13"/>
                      <a:pt x="29" y="13"/>
                    </a:cubicBezTo>
                    <a:cubicBezTo>
                      <a:pt x="30" y="13"/>
                      <a:pt x="30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2" y="11"/>
                      <a:pt x="30" y="10"/>
                      <a:pt x="29" y="8"/>
                    </a:cubicBezTo>
                    <a:cubicBezTo>
                      <a:pt x="28" y="6"/>
                      <a:pt x="27" y="5"/>
                      <a:pt x="27" y="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6" y="0"/>
                      <a:pt x="13" y="1"/>
                      <a:pt x="11" y="1"/>
                    </a:cubicBezTo>
                    <a:cubicBezTo>
                      <a:pt x="8" y="2"/>
                      <a:pt x="2" y="5"/>
                      <a:pt x="0" y="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" name="Freeform 591"/>
              <p:cNvSpPr>
                <a:spLocks/>
              </p:cNvSpPr>
              <p:nvPr/>
            </p:nvSpPr>
            <p:spPr bwMode="auto">
              <a:xfrm>
                <a:off x="1783" y="2247"/>
                <a:ext cx="31" cy="12"/>
              </a:xfrm>
              <a:custGeom>
                <a:avLst/>
                <a:gdLst>
                  <a:gd name="T0" fmla="*/ 12 w 27"/>
                  <a:gd name="T1" fmla="*/ 5 h 11"/>
                  <a:gd name="T2" fmla="*/ 19 w 27"/>
                  <a:gd name="T3" fmla="*/ 5 h 11"/>
                  <a:gd name="T4" fmla="*/ 27 w 27"/>
                  <a:gd name="T5" fmla="*/ 7 h 11"/>
                  <a:gd name="T6" fmla="*/ 27 w 27"/>
                  <a:gd name="T7" fmla="*/ 6 h 11"/>
                  <a:gd name="T8" fmla="*/ 13 w 27"/>
                  <a:gd name="T9" fmla="*/ 0 h 11"/>
                  <a:gd name="T10" fmla="*/ 12 w 27"/>
                  <a:gd name="T11" fmla="*/ 0 h 11"/>
                  <a:gd name="T12" fmla="*/ 0 w 27"/>
                  <a:gd name="T13" fmla="*/ 6 h 11"/>
                  <a:gd name="T14" fmla="*/ 1 w 27"/>
                  <a:gd name="T15" fmla="*/ 11 h 11"/>
                  <a:gd name="T16" fmla="*/ 12 w 27"/>
                  <a:gd name="T1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1">
                    <a:moveTo>
                      <a:pt x="12" y="5"/>
                    </a:moveTo>
                    <a:cubicBezTo>
                      <a:pt x="14" y="5"/>
                      <a:pt x="17" y="5"/>
                      <a:pt x="19" y="5"/>
                    </a:cubicBezTo>
                    <a:cubicBezTo>
                      <a:pt x="22" y="5"/>
                      <a:pt x="25" y="5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2"/>
                      <a:pt x="19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7" y="0"/>
                      <a:pt x="3" y="3"/>
                      <a:pt x="0" y="6"/>
                    </a:cubicBezTo>
                    <a:cubicBezTo>
                      <a:pt x="1" y="7"/>
                      <a:pt x="1" y="9"/>
                      <a:pt x="1" y="11"/>
                    </a:cubicBezTo>
                    <a:cubicBezTo>
                      <a:pt x="4" y="8"/>
                      <a:pt x="9" y="6"/>
                      <a:pt x="1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8" name="Freeform 592"/>
              <p:cNvSpPr>
                <a:spLocks/>
              </p:cNvSpPr>
              <p:nvPr/>
            </p:nvSpPr>
            <p:spPr bwMode="auto">
              <a:xfrm>
                <a:off x="1783" y="2269"/>
                <a:ext cx="67" cy="51"/>
              </a:xfrm>
              <a:custGeom>
                <a:avLst/>
                <a:gdLst>
                  <a:gd name="T0" fmla="*/ 0 w 59"/>
                  <a:gd name="T1" fmla="*/ 28 h 44"/>
                  <a:gd name="T2" fmla="*/ 4 w 59"/>
                  <a:gd name="T3" fmla="*/ 39 h 44"/>
                  <a:gd name="T4" fmla="*/ 14 w 59"/>
                  <a:gd name="T5" fmla="*/ 44 h 44"/>
                  <a:gd name="T6" fmla="*/ 22 w 59"/>
                  <a:gd name="T7" fmla="*/ 41 h 44"/>
                  <a:gd name="T8" fmla="*/ 43 w 59"/>
                  <a:gd name="T9" fmla="*/ 27 h 44"/>
                  <a:gd name="T10" fmla="*/ 57 w 59"/>
                  <a:gd name="T11" fmla="*/ 20 h 44"/>
                  <a:gd name="T12" fmla="*/ 58 w 59"/>
                  <a:gd name="T13" fmla="*/ 20 h 44"/>
                  <a:gd name="T14" fmla="*/ 59 w 59"/>
                  <a:gd name="T15" fmla="*/ 18 h 44"/>
                  <a:gd name="T16" fmla="*/ 44 w 59"/>
                  <a:gd name="T17" fmla="*/ 0 h 44"/>
                  <a:gd name="T18" fmla="*/ 35 w 59"/>
                  <a:gd name="T19" fmla="*/ 3 h 44"/>
                  <a:gd name="T20" fmla="*/ 35 w 59"/>
                  <a:gd name="T21" fmla="*/ 3 h 44"/>
                  <a:gd name="T22" fmla="*/ 35 w 59"/>
                  <a:gd name="T23" fmla="*/ 3 h 44"/>
                  <a:gd name="T24" fmla="*/ 35 w 59"/>
                  <a:gd name="T25" fmla="*/ 3 h 44"/>
                  <a:gd name="T26" fmla="*/ 35 w 59"/>
                  <a:gd name="T27" fmla="*/ 3 h 44"/>
                  <a:gd name="T28" fmla="*/ 30 w 59"/>
                  <a:gd name="T29" fmla="*/ 3 h 44"/>
                  <a:gd name="T30" fmla="*/ 25 w 59"/>
                  <a:gd name="T31" fmla="*/ 3 h 44"/>
                  <a:gd name="T32" fmla="*/ 15 w 59"/>
                  <a:gd name="T33" fmla="*/ 6 h 44"/>
                  <a:gd name="T34" fmla="*/ 6 w 59"/>
                  <a:gd name="T35" fmla="*/ 16 h 44"/>
                  <a:gd name="T36" fmla="*/ 0 w 59"/>
                  <a:gd name="T37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44">
                    <a:moveTo>
                      <a:pt x="0" y="28"/>
                    </a:moveTo>
                    <a:cubicBezTo>
                      <a:pt x="0" y="32"/>
                      <a:pt x="2" y="35"/>
                      <a:pt x="4" y="39"/>
                    </a:cubicBezTo>
                    <a:cubicBezTo>
                      <a:pt x="7" y="43"/>
                      <a:pt x="10" y="44"/>
                      <a:pt x="14" y="44"/>
                    </a:cubicBezTo>
                    <a:cubicBezTo>
                      <a:pt x="17" y="44"/>
                      <a:pt x="20" y="43"/>
                      <a:pt x="22" y="41"/>
                    </a:cubicBezTo>
                    <a:cubicBezTo>
                      <a:pt x="29" y="35"/>
                      <a:pt x="36" y="31"/>
                      <a:pt x="43" y="27"/>
                    </a:cubicBezTo>
                    <a:cubicBezTo>
                      <a:pt x="48" y="23"/>
                      <a:pt x="51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9" y="20"/>
                      <a:pt x="59" y="19"/>
                      <a:pt x="59" y="18"/>
                    </a:cubicBezTo>
                    <a:cubicBezTo>
                      <a:pt x="59" y="11"/>
                      <a:pt x="49" y="3"/>
                      <a:pt x="44" y="0"/>
                    </a:cubicBezTo>
                    <a:cubicBezTo>
                      <a:pt x="41" y="1"/>
                      <a:pt x="38" y="2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3" y="3"/>
                      <a:pt x="31" y="3"/>
                      <a:pt x="30" y="3"/>
                    </a:cubicBezTo>
                    <a:cubicBezTo>
                      <a:pt x="28" y="3"/>
                      <a:pt x="27" y="3"/>
                      <a:pt x="25" y="3"/>
                    </a:cubicBezTo>
                    <a:cubicBezTo>
                      <a:pt x="22" y="3"/>
                      <a:pt x="18" y="3"/>
                      <a:pt x="15" y="6"/>
                    </a:cubicBezTo>
                    <a:cubicBezTo>
                      <a:pt x="12" y="8"/>
                      <a:pt x="9" y="12"/>
                      <a:pt x="6" y="16"/>
                    </a:cubicBezTo>
                    <a:cubicBezTo>
                      <a:pt x="2" y="20"/>
                      <a:pt x="0" y="24"/>
                      <a:pt x="0" y="2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9" name="Freeform 593"/>
              <p:cNvSpPr>
                <a:spLocks/>
              </p:cNvSpPr>
              <p:nvPr/>
            </p:nvSpPr>
            <p:spPr bwMode="auto">
              <a:xfrm>
                <a:off x="1847" y="2059"/>
                <a:ext cx="78" cy="122"/>
              </a:xfrm>
              <a:custGeom>
                <a:avLst/>
                <a:gdLst>
                  <a:gd name="T0" fmla="*/ 60 w 68"/>
                  <a:gd name="T1" fmla="*/ 6 h 107"/>
                  <a:gd name="T2" fmla="*/ 59 w 68"/>
                  <a:gd name="T3" fmla="*/ 7 h 107"/>
                  <a:gd name="T4" fmla="*/ 59 w 68"/>
                  <a:gd name="T5" fmla="*/ 7 h 107"/>
                  <a:gd name="T6" fmla="*/ 31 w 68"/>
                  <a:gd name="T7" fmla="*/ 46 h 107"/>
                  <a:gd name="T8" fmla="*/ 9 w 68"/>
                  <a:gd name="T9" fmla="*/ 79 h 107"/>
                  <a:gd name="T10" fmla="*/ 9 w 68"/>
                  <a:gd name="T11" fmla="*/ 80 h 107"/>
                  <a:gd name="T12" fmla="*/ 0 w 68"/>
                  <a:gd name="T13" fmla="*/ 107 h 107"/>
                  <a:gd name="T14" fmla="*/ 55 w 68"/>
                  <a:gd name="T15" fmla="*/ 48 h 107"/>
                  <a:gd name="T16" fmla="*/ 48 w 68"/>
                  <a:gd name="T17" fmla="*/ 37 h 107"/>
                  <a:gd name="T18" fmla="*/ 48 w 68"/>
                  <a:gd name="T19" fmla="*/ 36 h 107"/>
                  <a:gd name="T20" fmla="*/ 48 w 68"/>
                  <a:gd name="T21" fmla="*/ 36 h 107"/>
                  <a:gd name="T22" fmla="*/ 48 w 68"/>
                  <a:gd name="T23" fmla="*/ 36 h 107"/>
                  <a:gd name="T24" fmla="*/ 48 w 68"/>
                  <a:gd name="T25" fmla="*/ 36 h 107"/>
                  <a:gd name="T26" fmla="*/ 48 w 68"/>
                  <a:gd name="T27" fmla="*/ 35 h 107"/>
                  <a:gd name="T28" fmla="*/ 48 w 68"/>
                  <a:gd name="T29" fmla="*/ 35 h 107"/>
                  <a:gd name="T30" fmla="*/ 48 w 68"/>
                  <a:gd name="T31" fmla="*/ 35 h 107"/>
                  <a:gd name="T32" fmla="*/ 48 w 68"/>
                  <a:gd name="T33" fmla="*/ 34 h 107"/>
                  <a:gd name="T34" fmla="*/ 48 w 68"/>
                  <a:gd name="T35" fmla="*/ 34 h 107"/>
                  <a:gd name="T36" fmla="*/ 48 w 68"/>
                  <a:gd name="T37" fmla="*/ 34 h 107"/>
                  <a:gd name="T38" fmla="*/ 48 w 68"/>
                  <a:gd name="T39" fmla="*/ 34 h 107"/>
                  <a:gd name="T40" fmla="*/ 49 w 68"/>
                  <a:gd name="T41" fmla="*/ 34 h 107"/>
                  <a:gd name="T42" fmla="*/ 49 w 68"/>
                  <a:gd name="T43" fmla="*/ 34 h 107"/>
                  <a:gd name="T44" fmla="*/ 49 w 68"/>
                  <a:gd name="T45" fmla="*/ 34 h 107"/>
                  <a:gd name="T46" fmla="*/ 50 w 68"/>
                  <a:gd name="T47" fmla="*/ 34 h 107"/>
                  <a:gd name="T48" fmla="*/ 62 w 68"/>
                  <a:gd name="T49" fmla="*/ 35 h 107"/>
                  <a:gd name="T50" fmla="*/ 68 w 68"/>
                  <a:gd name="T51" fmla="*/ 13 h 107"/>
                  <a:gd name="T52" fmla="*/ 62 w 68"/>
                  <a:gd name="T53" fmla="*/ 0 h 107"/>
                  <a:gd name="T54" fmla="*/ 60 w 68"/>
                  <a:gd name="T55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8" h="107">
                    <a:moveTo>
                      <a:pt x="60" y="6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3" y="20"/>
                      <a:pt x="40" y="33"/>
                      <a:pt x="31" y="46"/>
                    </a:cubicBezTo>
                    <a:cubicBezTo>
                      <a:pt x="25" y="54"/>
                      <a:pt x="16" y="65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5" y="88"/>
                      <a:pt x="2" y="97"/>
                      <a:pt x="0" y="107"/>
                    </a:cubicBezTo>
                    <a:cubicBezTo>
                      <a:pt x="11" y="84"/>
                      <a:pt x="40" y="62"/>
                      <a:pt x="55" y="48"/>
                    </a:cubicBezTo>
                    <a:cubicBezTo>
                      <a:pt x="53" y="44"/>
                      <a:pt x="51" y="40"/>
                      <a:pt x="48" y="37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50" y="34"/>
                      <a:pt x="50" y="34"/>
                    </a:cubicBezTo>
                    <a:cubicBezTo>
                      <a:pt x="54" y="34"/>
                      <a:pt x="59" y="35"/>
                      <a:pt x="62" y="35"/>
                    </a:cubicBezTo>
                    <a:cubicBezTo>
                      <a:pt x="65" y="27"/>
                      <a:pt x="68" y="20"/>
                      <a:pt x="68" y="13"/>
                    </a:cubicBezTo>
                    <a:cubicBezTo>
                      <a:pt x="68" y="8"/>
                      <a:pt x="66" y="3"/>
                      <a:pt x="62" y="0"/>
                    </a:cubicBezTo>
                    <a:cubicBezTo>
                      <a:pt x="61" y="2"/>
                      <a:pt x="61" y="4"/>
                      <a:pt x="60" y="6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0" name="Freeform 594"/>
              <p:cNvSpPr>
                <a:spLocks/>
              </p:cNvSpPr>
              <p:nvPr/>
            </p:nvSpPr>
            <p:spPr bwMode="auto">
              <a:xfrm>
                <a:off x="1864" y="2065"/>
                <a:ext cx="8" cy="14"/>
              </a:xfrm>
              <a:custGeom>
                <a:avLst/>
                <a:gdLst>
                  <a:gd name="T0" fmla="*/ 6 w 8"/>
                  <a:gd name="T1" fmla="*/ 1 h 14"/>
                  <a:gd name="T2" fmla="*/ 6 w 8"/>
                  <a:gd name="T3" fmla="*/ 0 h 14"/>
                  <a:gd name="T4" fmla="*/ 1 w 8"/>
                  <a:gd name="T5" fmla="*/ 3 h 14"/>
                  <a:gd name="T6" fmla="*/ 0 w 8"/>
                  <a:gd name="T7" fmla="*/ 14 h 14"/>
                  <a:gd name="T8" fmla="*/ 0 w 8"/>
                  <a:gd name="T9" fmla="*/ 14 h 14"/>
                  <a:gd name="T10" fmla="*/ 0 w 8"/>
                  <a:gd name="T11" fmla="*/ 14 h 14"/>
                  <a:gd name="T12" fmla="*/ 8 w 8"/>
                  <a:gd name="T13" fmla="*/ 10 h 14"/>
                  <a:gd name="T14" fmla="*/ 6 w 8"/>
                  <a:gd name="T15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4">
                    <a:moveTo>
                      <a:pt x="6" y="1"/>
                    </a:moveTo>
                    <a:lnTo>
                      <a:pt x="6" y="0"/>
                    </a:lnTo>
                    <a:lnTo>
                      <a:pt x="1" y="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8" y="10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1" name="Freeform 595"/>
              <p:cNvSpPr>
                <a:spLocks/>
              </p:cNvSpPr>
              <p:nvPr/>
            </p:nvSpPr>
            <p:spPr bwMode="auto">
              <a:xfrm>
                <a:off x="1858" y="2075"/>
                <a:ext cx="47" cy="65"/>
              </a:xfrm>
              <a:custGeom>
                <a:avLst/>
                <a:gdLst>
                  <a:gd name="T0" fmla="*/ 13 w 41"/>
                  <a:gd name="T1" fmla="*/ 3 h 57"/>
                  <a:gd name="T2" fmla="*/ 7 w 41"/>
                  <a:gd name="T3" fmla="*/ 6 h 57"/>
                  <a:gd name="T4" fmla="*/ 0 w 41"/>
                  <a:gd name="T5" fmla="*/ 57 h 57"/>
                  <a:gd name="T6" fmla="*/ 18 w 41"/>
                  <a:gd name="T7" fmla="*/ 30 h 57"/>
                  <a:gd name="T8" fmla="*/ 41 w 41"/>
                  <a:gd name="T9" fmla="*/ 0 h 57"/>
                  <a:gd name="T10" fmla="*/ 33 w 41"/>
                  <a:gd name="T11" fmla="*/ 4 h 57"/>
                  <a:gd name="T12" fmla="*/ 18 w 41"/>
                  <a:gd name="T13" fmla="*/ 15 h 57"/>
                  <a:gd name="T14" fmla="*/ 18 w 41"/>
                  <a:gd name="T15" fmla="*/ 15 h 57"/>
                  <a:gd name="T16" fmla="*/ 18 w 41"/>
                  <a:gd name="T17" fmla="*/ 15 h 57"/>
                  <a:gd name="T18" fmla="*/ 17 w 41"/>
                  <a:gd name="T19" fmla="*/ 15 h 57"/>
                  <a:gd name="T20" fmla="*/ 17 w 41"/>
                  <a:gd name="T21" fmla="*/ 15 h 57"/>
                  <a:gd name="T22" fmla="*/ 15 w 41"/>
                  <a:gd name="T23" fmla="*/ 14 h 57"/>
                  <a:gd name="T24" fmla="*/ 13 w 41"/>
                  <a:gd name="T25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7">
                    <a:moveTo>
                      <a:pt x="13" y="3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6" y="23"/>
                      <a:pt x="1" y="38"/>
                      <a:pt x="0" y="57"/>
                    </a:cubicBezTo>
                    <a:cubicBezTo>
                      <a:pt x="6" y="45"/>
                      <a:pt x="13" y="36"/>
                      <a:pt x="18" y="30"/>
                    </a:cubicBezTo>
                    <a:cubicBezTo>
                      <a:pt x="25" y="19"/>
                      <a:pt x="35" y="9"/>
                      <a:pt x="41" y="0"/>
                    </a:cubicBezTo>
                    <a:cubicBezTo>
                      <a:pt x="38" y="2"/>
                      <a:pt x="35" y="3"/>
                      <a:pt x="33" y="4"/>
                    </a:cubicBezTo>
                    <a:cubicBezTo>
                      <a:pt x="27" y="8"/>
                      <a:pt x="24" y="10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5"/>
                      <a:pt x="15" y="14"/>
                      <a:pt x="15" y="14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2" name="Freeform 596"/>
              <p:cNvSpPr>
                <a:spLocks/>
              </p:cNvSpPr>
              <p:nvPr/>
            </p:nvSpPr>
            <p:spPr bwMode="auto">
              <a:xfrm>
                <a:off x="1874" y="2051"/>
                <a:ext cx="40" cy="36"/>
              </a:xfrm>
              <a:custGeom>
                <a:avLst/>
                <a:gdLst>
                  <a:gd name="T0" fmla="*/ 4 w 35"/>
                  <a:gd name="T1" fmla="*/ 31 h 31"/>
                  <a:gd name="T2" fmla="*/ 17 w 35"/>
                  <a:gd name="T3" fmla="*/ 22 h 31"/>
                  <a:gd name="T4" fmla="*/ 32 w 35"/>
                  <a:gd name="T5" fmla="*/ 12 h 31"/>
                  <a:gd name="T6" fmla="*/ 35 w 35"/>
                  <a:gd name="T7" fmla="*/ 2 h 31"/>
                  <a:gd name="T8" fmla="*/ 34 w 35"/>
                  <a:gd name="T9" fmla="*/ 0 h 31"/>
                  <a:gd name="T10" fmla="*/ 19 w 35"/>
                  <a:gd name="T11" fmla="*/ 8 h 31"/>
                  <a:gd name="T12" fmla="*/ 0 w 35"/>
                  <a:gd name="T13" fmla="*/ 13 h 31"/>
                  <a:gd name="T14" fmla="*/ 4 w 35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31">
                    <a:moveTo>
                      <a:pt x="4" y="31"/>
                    </a:moveTo>
                    <a:cubicBezTo>
                      <a:pt x="9" y="27"/>
                      <a:pt x="12" y="25"/>
                      <a:pt x="17" y="22"/>
                    </a:cubicBezTo>
                    <a:cubicBezTo>
                      <a:pt x="22" y="19"/>
                      <a:pt x="29" y="17"/>
                      <a:pt x="32" y="12"/>
                    </a:cubicBezTo>
                    <a:cubicBezTo>
                      <a:pt x="34" y="9"/>
                      <a:pt x="35" y="5"/>
                      <a:pt x="35" y="2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1" y="4"/>
                      <a:pt x="25" y="6"/>
                      <a:pt x="19" y="8"/>
                    </a:cubicBezTo>
                    <a:cubicBezTo>
                      <a:pt x="11" y="10"/>
                      <a:pt x="3" y="11"/>
                      <a:pt x="0" y="13"/>
                    </a:cubicBezTo>
                    <a:lnTo>
                      <a:pt x="4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3" name="Freeform 597"/>
              <p:cNvSpPr>
                <a:spLocks/>
              </p:cNvSpPr>
              <p:nvPr/>
            </p:nvSpPr>
            <p:spPr bwMode="auto">
              <a:xfrm>
                <a:off x="1856" y="2053"/>
                <a:ext cx="13" cy="18"/>
              </a:xfrm>
              <a:custGeom>
                <a:avLst/>
                <a:gdLst>
                  <a:gd name="T0" fmla="*/ 11 w 11"/>
                  <a:gd name="T1" fmla="*/ 7 h 15"/>
                  <a:gd name="T2" fmla="*/ 9 w 11"/>
                  <a:gd name="T3" fmla="*/ 0 h 15"/>
                  <a:gd name="T4" fmla="*/ 7 w 11"/>
                  <a:gd name="T5" fmla="*/ 2 h 15"/>
                  <a:gd name="T6" fmla="*/ 7 w 11"/>
                  <a:gd name="T7" fmla="*/ 2 h 15"/>
                  <a:gd name="T8" fmla="*/ 0 w 11"/>
                  <a:gd name="T9" fmla="*/ 15 h 15"/>
                  <a:gd name="T10" fmla="*/ 11 w 11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5">
                    <a:moveTo>
                      <a:pt x="11" y="7"/>
                    </a:moveTo>
                    <a:cubicBezTo>
                      <a:pt x="10" y="5"/>
                      <a:pt x="9" y="2"/>
                      <a:pt x="9" y="0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6"/>
                      <a:pt x="2" y="11"/>
                      <a:pt x="0" y="15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4" name="Freeform 598"/>
              <p:cNvSpPr>
                <a:spLocks/>
              </p:cNvSpPr>
              <p:nvPr/>
            </p:nvSpPr>
            <p:spPr bwMode="auto">
              <a:xfrm>
                <a:off x="1848" y="2072"/>
                <a:ext cx="13" cy="19"/>
              </a:xfrm>
              <a:custGeom>
                <a:avLst/>
                <a:gdLst>
                  <a:gd name="T0" fmla="*/ 4 w 11"/>
                  <a:gd name="T1" fmla="*/ 5 h 17"/>
                  <a:gd name="T2" fmla="*/ 0 w 11"/>
                  <a:gd name="T3" fmla="*/ 17 h 17"/>
                  <a:gd name="T4" fmla="*/ 11 w 11"/>
                  <a:gd name="T5" fmla="*/ 5 h 17"/>
                  <a:gd name="T6" fmla="*/ 11 w 11"/>
                  <a:gd name="T7" fmla="*/ 0 h 17"/>
                  <a:gd name="T8" fmla="*/ 4 w 11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4" y="5"/>
                    </a:moveTo>
                    <a:cubicBezTo>
                      <a:pt x="2" y="9"/>
                      <a:pt x="1" y="13"/>
                      <a:pt x="0" y="17"/>
                    </a:cubicBezTo>
                    <a:cubicBezTo>
                      <a:pt x="3" y="13"/>
                      <a:pt x="6" y="9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" name="Freeform 599"/>
              <p:cNvSpPr>
                <a:spLocks/>
              </p:cNvSpPr>
              <p:nvPr/>
            </p:nvSpPr>
            <p:spPr bwMode="auto">
              <a:xfrm>
                <a:off x="1845" y="2083"/>
                <a:ext cx="17" cy="77"/>
              </a:xfrm>
              <a:custGeom>
                <a:avLst/>
                <a:gdLst>
                  <a:gd name="T0" fmla="*/ 1 w 15"/>
                  <a:gd name="T1" fmla="*/ 21 h 67"/>
                  <a:gd name="T2" fmla="*/ 0 w 15"/>
                  <a:gd name="T3" fmla="*/ 34 h 67"/>
                  <a:gd name="T4" fmla="*/ 3 w 15"/>
                  <a:gd name="T5" fmla="*/ 67 h 67"/>
                  <a:gd name="T6" fmla="*/ 8 w 15"/>
                  <a:gd name="T7" fmla="*/ 57 h 67"/>
                  <a:gd name="T8" fmla="*/ 15 w 15"/>
                  <a:gd name="T9" fmla="*/ 1 h 67"/>
                  <a:gd name="T10" fmla="*/ 15 w 15"/>
                  <a:gd name="T11" fmla="*/ 1 h 67"/>
                  <a:gd name="T12" fmla="*/ 14 w 15"/>
                  <a:gd name="T13" fmla="*/ 1 h 67"/>
                  <a:gd name="T14" fmla="*/ 13 w 15"/>
                  <a:gd name="T15" fmla="*/ 0 h 67"/>
                  <a:gd name="T16" fmla="*/ 1 w 15"/>
                  <a:gd name="T17" fmla="*/ 2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67">
                    <a:moveTo>
                      <a:pt x="1" y="21"/>
                    </a:moveTo>
                    <a:cubicBezTo>
                      <a:pt x="0" y="25"/>
                      <a:pt x="0" y="30"/>
                      <a:pt x="0" y="34"/>
                    </a:cubicBezTo>
                    <a:cubicBezTo>
                      <a:pt x="0" y="46"/>
                      <a:pt x="2" y="57"/>
                      <a:pt x="3" y="67"/>
                    </a:cubicBezTo>
                    <a:cubicBezTo>
                      <a:pt x="5" y="63"/>
                      <a:pt x="6" y="60"/>
                      <a:pt x="8" y="57"/>
                    </a:cubicBezTo>
                    <a:cubicBezTo>
                      <a:pt x="8" y="35"/>
                      <a:pt x="14" y="18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5"/>
                      <a:pt x="5" y="11"/>
                      <a:pt x="1" y="21"/>
                    </a:cubicBez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6" name="Freeform 600"/>
              <p:cNvSpPr>
                <a:spLocks/>
              </p:cNvSpPr>
              <p:nvPr/>
            </p:nvSpPr>
            <p:spPr bwMode="auto">
              <a:xfrm>
                <a:off x="1867" y="1946"/>
                <a:ext cx="61" cy="85"/>
              </a:xfrm>
              <a:custGeom>
                <a:avLst/>
                <a:gdLst>
                  <a:gd name="T0" fmla="*/ 0 w 53"/>
                  <a:gd name="T1" fmla="*/ 9 h 74"/>
                  <a:gd name="T2" fmla="*/ 10 w 53"/>
                  <a:gd name="T3" fmla="*/ 25 h 74"/>
                  <a:gd name="T4" fmla="*/ 19 w 53"/>
                  <a:gd name="T5" fmla="*/ 29 h 74"/>
                  <a:gd name="T6" fmla="*/ 23 w 53"/>
                  <a:gd name="T7" fmla="*/ 38 h 74"/>
                  <a:gd name="T8" fmla="*/ 23 w 53"/>
                  <a:gd name="T9" fmla="*/ 39 h 74"/>
                  <a:gd name="T10" fmla="*/ 19 w 53"/>
                  <a:gd name="T11" fmla="*/ 51 h 74"/>
                  <a:gd name="T12" fmla="*/ 26 w 53"/>
                  <a:gd name="T13" fmla="*/ 54 h 74"/>
                  <a:gd name="T14" fmla="*/ 37 w 53"/>
                  <a:gd name="T15" fmla="*/ 43 h 74"/>
                  <a:gd name="T16" fmla="*/ 38 w 53"/>
                  <a:gd name="T17" fmla="*/ 43 h 74"/>
                  <a:gd name="T18" fmla="*/ 43 w 53"/>
                  <a:gd name="T19" fmla="*/ 51 h 74"/>
                  <a:gd name="T20" fmla="*/ 40 w 53"/>
                  <a:gd name="T21" fmla="*/ 71 h 74"/>
                  <a:gd name="T22" fmla="*/ 41 w 53"/>
                  <a:gd name="T23" fmla="*/ 74 h 74"/>
                  <a:gd name="T24" fmla="*/ 53 w 53"/>
                  <a:gd name="T25" fmla="*/ 34 h 74"/>
                  <a:gd name="T26" fmla="*/ 50 w 53"/>
                  <a:gd name="T27" fmla="*/ 21 h 74"/>
                  <a:gd name="T28" fmla="*/ 20 w 53"/>
                  <a:gd name="T29" fmla="*/ 0 h 74"/>
                  <a:gd name="T30" fmla="*/ 4 w 53"/>
                  <a:gd name="T31" fmla="*/ 5 h 74"/>
                  <a:gd name="T32" fmla="*/ 0 w 53"/>
                  <a:gd name="T33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74">
                    <a:moveTo>
                      <a:pt x="0" y="9"/>
                    </a:moveTo>
                    <a:cubicBezTo>
                      <a:pt x="2" y="16"/>
                      <a:pt x="4" y="20"/>
                      <a:pt x="10" y="25"/>
                    </a:cubicBezTo>
                    <a:cubicBezTo>
                      <a:pt x="13" y="27"/>
                      <a:pt x="16" y="28"/>
                      <a:pt x="19" y="29"/>
                    </a:cubicBezTo>
                    <a:cubicBezTo>
                      <a:pt x="21" y="30"/>
                      <a:pt x="23" y="33"/>
                      <a:pt x="23" y="38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41"/>
                      <a:pt x="21" y="48"/>
                      <a:pt x="19" y="51"/>
                    </a:cubicBezTo>
                    <a:cubicBezTo>
                      <a:pt x="21" y="52"/>
                      <a:pt x="25" y="53"/>
                      <a:pt x="26" y="54"/>
                    </a:cubicBezTo>
                    <a:cubicBezTo>
                      <a:pt x="27" y="51"/>
                      <a:pt x="31" y="43"/>
                      <a:pt x="37" y="43"/>
                    </a:cubicBezTo>
                    <a:cubicBezTo>
                      <a:pt x="37" y="43"/>
                      <a:pt x="38" y="43"/>
                      <a:pt x="38" y="43"/>
                    </a:cubicBezTo>
                    <a:cubicBezTo>
                      <a:pt x="42" y="44"/>
                      <a:pt x="43" y="47"/>
                      <a:pt x="43" y="51"/>
                    </a:cubicBezTo>
                    <a:cubicBezTo>
                      <a:pt x="43" y="57"/>
                      <a:pt x="40" y="66"/>
                      <a:pt x="40" y="71"/>
                    </a:cubicBezTo>
                    <a:cubicBezTo>
                      <a:pt x="40" y="72"/>
                      <a:pt x="40" y="73"/>
                      <a:pt x="41" y="74"/>
                    </a:cubicBezTo>
                    <a:cubicBezTo>
                      <a:pt x="45" y="60"/>
                      <a:pt x="53" y="47"/>
                      <a:pt x="53" y="34"/>
                    </a:cubicBezTo>
                    <a:cubicBezTo>
                      <a:pt x="53" y="30"/>
                      <a:pt x="52" y="25"/>
                      <a:pt x="50" y="21"/>
                    </a:cubicBezTo>
                    <a:cubicBezTo>
                      <a:pt x="45" y="9"/>
                      <a:pt x="32" y="0"/>
                      <a:pt x="20" y="0"/>
                    </a:cubicBezTo>
                    <a:cubicBezTo>
                      <a:pt x="14" y="0"/>
                      <a:pt x="9" y="2"/>
                      <a:pt x="4" y="5"/>
                    </a:cubicBezTo>
                    <a:cubicBezTo>
                      <a:pt x="3" y="6"/>
                      <a:pt x="1" y="7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7" name="Freeform 601"/>
              <p:cNvSpPr>
                <a:spLocks/>
              </p:cNvSpPr>
              <p:nvPr/>
            </p:nvSpPr>
            <p:spPr bwMode="auto">
              <a:xfrm>
                <a:off x="1846" y="1957"/>
                <a:ext cx="68" cy="104"/>
              </a:xfrm>
              <a:custGeom>
                <a:avLst/>
                <a:gdLst>
                  <a:gd name="T0" fmla="*/ 14 w 60"/>
                  <a:gd name="T1" fmla="*/ 74 h 91"/>
                  <a:gd name="T2" fmla="*/ 24 w 60"/>
                  <a:gd name="T3" fmla="*/ 76 h 91"/>
                  <a:gd name="T4" fmla="*/ 42 w 60"/>
                  <a:gd name="T5" fmla="*/ 69 h 91"/>
                  <a:gd name="T6" fmla="*/ 44 w 60"/>
                  <a:gd name="T7" fmla="*/ 70 h 91"/>
                  <a:gd name="T8" fmla="*/ 44 w 60"/>
                  <a:gd name="T9" fmla="*/ 72 h 91"/>
                  <a:gd name="T10" fmla="*/ 24 w 60"/>
                  <a:gd name="T11" fmla="*/ 80 h 91"/>
                  <a:gd name="T12" fmla="*/ 22 w 60"/>
                  <a:gd name="T13" fmla="*/ 80 h 91"/>
                  <a:gd name="T14" fmla="*/ 21 w 60"/>
                  <a:gd name="T15" fmla="*/ 80 h 91"/>
                  <a:gd name="T16" fmla="*/ 23 w 60"/>
                  <a:gd name="T17" fmla="*/ 89 h 91"/>
                  <a:gd name="T18" fmla="*/ 25 w 60"/>
                  <a:gd name="T19" fmla="*/ 91 h 91"/>
                  <a:gd name="T20" fmla="*/ 33 w 60"/>
                  <a:gd name="T21" fmla="*/ 89 h 91"/>
                  <a:gd name="T22" fmla="*/ 43 w 60"/>
                  <a:gd name="T23" fmla="*/ 86 h 91"/>
                  <a:gd name="T24" fmla="*/ 58 w 60"/>
                  <a:gd name="T25" fmla="*/ 76 h 91"/>
                  <a:gd name="T26" fmla="*/ 60 w 60"/>
                  <a:gd name="T27" fmla="*/ 66 h 91"/>
                  <a:gd name="T28" fmla="*/ 57 w 60"/>
                  <a:gd name="T29" fmla="*/ 61 h 91"/>
                  <a:gd name="T30" fmla="*/ 60 w 60"/>
                  <a:gd name="T31" fmla="*/ 41 h 91"/>
                  <a:gd name="T32" fmla="*/ 57 w 60"/>
                  <a:gd name="T33" fmla="*/ 35 h 91"/>
                  <a:gd name="T34" fmla="*/ 56 w 60"/>
                  <a:gd name="T35" fmla="*/ 34 h 91"/>
                  <a:gd name="T36" fmla="*/ 49 w 60"/>
                  <a:gd name="T37" fmla="*/ 40 h 91"/>
                  <a:gd name="T38" fmla="*/ 47 w 60"/>
                  <a:gd name="T39" fmla="*/ 45 h 91"/>
                  <a:gd name="T40" fmla="*/ 45 w 60"/>
                  <a:gd name="T41" fmla="*/ 46 h 91"/>
                  <a:gd name="T42" fmla="*/ 37 w 60"/>
                  <a:gd name="T43" fmla="*/ 43 h 91"/>
                  <a:gd name="T44" fmla="*/ 36 w 60"/>
                  <a:gd name="T45" fmla="*/ 42 h 91"/>
                  <a:gd name="T46" fmla="*/ 36 w 60"/>
                  <a:gd name="T47" fmla="*/ 41 h 91"/>
                  <a:gd name="T48" fmla="*/ 41 w 60"/>
                  <a:gd name="T49" fmla="*/ 29 h 91"/>
                  <a:gd name="T50" fmla="*/ 41 w 60"/>
                  <a:gd name="T51" fmla="*/ 28 h 91"/>
                  <a:gd name="T52" fmla="*/ 37 w 60"/>
                  <a:gd name="T53" fmla="*/ 21 h 91"/>
                  <a:gd name="T54" fmla="*/ 28 w 60"/>
                  <a:gd name="T55" fmla="*/ 16 h 91"/>
                  <a:gd name="T56" fmla="*/ 18 w 60"/>
                  <a:gd name="T57" fmla="*/ 0 h 91"/>
                  <a:gd name="T58" fmla="*/ 0 w 60"/>
                  <a:gd name="T59" fmla="*/ 45 h 91"/>
                  <a:gd name="T60" fmla="*/ 14 w 60"/>
                  <a:gd name="T61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91">
                    <a:moveTo>
                      <a:pt x="14" y="74"/>
                    </a:moveTo>
                    <a:cubicBezTo>
                      <a:pt x="18" y="76"/>
                      <a:pt x="21" y="76"/>
                      <a:pt x="24" y="76"/>
                    </a:cubicBezTo>
                    <a:cubicBezTo>
                      <a:pt x="30" y="76"/>
                      <a:pt x="36" y="73"/>
                      <a:pt x="42" y="69"/>
                    </a:cubicBezTo>
                    <a:cubicBezTo>
                      <a:pt x="43" y="69"/>
                      <a:pt x="44" y="69"/>
                      <a:pt x="44" y="70"/>
                    </a:cubicBezTo>
                    <a:cubicBezTo>
                      <a:pt x="45" y="70"/>
                      <a:pt x="45" y="72"/>
                      <a:pt x="44" y="72"/>
                    </a:cubicBezTo>
                    <a:cubicBezTo>
                      <a:pt x="38" y="76"/>
                      <a:pt x="31" y="80"/>
                      <a:pt x="24" y="80"/>
                    </a:cubicBezTo>
                    <a:cubicBezTo>
                      <a:pt x="23" y="80"/>
                      <a:pt x="23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4"/>
                      <a:pt x="22" y="87"/>
                      <a:pt x="23" y="89"/>
                    </a:cubicBezTo>
                    <a:cubicBezTo>
                      <a:pt x="24" y="90"/>
                      <a:pt x="24" y="91"/>
                      <a:pt x="25" y="91"/>
                    </a:cubicBezTo>
                    <a:cubicBezTo>
                      <a:pt x="28" y="90"/>
                      <a:pt x="30" y="89"/>
                      <a:pt x="33" y="89"/>
                    </a:cubicBezTo>
                    <a:cubicBezTo>
                      <a:pt x="36" y="88"/>
                      <a:pt x="40" y="87"/>
                      <a:pt x="43" y="86"/>
                    </a:cubicBezTo>
                    <a:cubicBezTo>
                      <a:pt x="51" y="84"/>
                      <a:pt x="57" y="81"/>
                      <a:pt x="58" y="76"/>
                    </a:cubicBezTo>
                    <a:cubicBezTo>
                      <a:pt x="58" y="72"/>
                      <a:pt x="59" y="69"/>
                      <a:pt x="60" y="66"/>
                    </a:cubicBezTo>
                    <a:cubicBezTo>
                      <a:pt x="58" y="65"/>
                      <a:pt x="57" y="63"/>
                      <a:pt x="57" y="61"/>
                    </a:cubicBezTo>
                    <a:cubicBezTo>
                      <a:pt x="57" y="55"/>
                      <a:pt x="60" y="47"/>
                      <a:pt x="60" y="41"/>
                    </a:cubicBezTo>
                    <a:cubicBezTo>
                      <a:pt x="60" y="38"/>
                      <a:pt x="60" y="36"/>
                      <a:pt x="57" y="35"/>
                    </a:cubicBezTo>
                    <a:cubicBezTo>
                      <a:pt x="57" y="35"/>
                      <a:pt x="56" y="34"/>
                      <a:pt x="56" y="34"/>
                    </a:cubicBezTo>
                    <a:cubicBezTo>
                      <a:pt x="54" y="34"/>
                      <a:pt x="51" y="37"/>
                      <a:pt x="49" y="40"/>
                    </a:cubicBezTo>
                    <a:cubicBezTo>
                      <a:pt x="48" y="42"/>
                      <a:pt x="47" y="45"/>
                      <a:pt x="47" y="45"/>
                    </a:cubicBezTo>
                    <a:cubicBezTo>
                      <a:pt x="46" y="46"/>
                      <a:pt x="46" y="46"/>
                      <a:pt x="45" y="46"/>
                    </a:cubicBezTo>
                    <a:cubicBezTo>
                      <a:pt x="45" y="46"/>
                      <a:pt x="37" y="43"/>
                      <a:pt x="37" y="43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7" y="39"/>
                      <a:pt x="41" y="30"/>
                      <a:pt x="41" y="29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0" y="23"/>
                      <a:pt x="39" y="22"/>
                      <a:pt x="37" y="21"/>
                    </a:cubicBezTo>
                    <a:cubicBezTo>
                      <a:pt x="34" y="19"/>
                      <a:pt x="31" y="19"/>
                      <a:pt x="28" y="16"/>
                    </a:cubicBezTo>
                    <a:cubicBezTo>
                      <a:pt x="22" y="12"/>
                      <a:pt x="19" y="7"/>
                      <a:pt x="18" y="0"/>
                    </a:cubicBezTo>
                    <a:cubicBezTo>
                      <a:pt x="7" y="11"/>
                      <a:pt x="0" y="29"/>
                      <a:pt x="0" y="45"/>
                    </a:cubicBezTo>
                    <a:cubicBezTo>
                      <a:pt x="0" y="58"/>
                      <a:pt x="5" y="69"/>
                      <a:pt x="14" y="74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8" name="Freeform 602"/>
              <p:cNvSpPr>
                <a:spLocks/>
              </p:cNvSpPr>
              <p:nvPr/>
            </p:nvSpPr>
            <p:spPr bwMode="auto">
              <a:xfrm>
                <a:off x="1827" y="2044"/>
                <a:ext cx="38" cy="128"/>
              </a:xfrm>
              <a:custGeom>
                <a:avLst/>
                <a:gdLst>
                  <a:gd name="T0" fmla="*/ 11 w 33"/>
                  <a:gd name="T1" fmla="*/ 7 h 112"/>
                  <a:gd name="T2" fmla="*/ 16 w 33"/>
                  <a:gd name="T3" fmla="*/ 16 h 112"/>
                  <a:gd name="T4" fmla="*/ 16 w 33"/>
                  <a:gd name="T5" fmla="*/ 16 h 112"/>
                  <a:gd name="T6" fmla="*/ 16 w 33"/>
                  <a:gd name="T7" fmla="*/ 16 h 112"/>
                  <a:gd name="T8" fmla="*/ 14 w 33"/>
                  <a:gd name="T9" fmla="*/ 18 h 112"/>
                  <a:gd name="T10" fmla="*/ 14 w 33"/>
                  <a:gd name="T11" fmla="*/ 18 h 112"/>
                  <a:gd name="T12" fmla="*/ 7 w 33"/>
                  <a:gd name="T13" fmla="*/ 20 h 112"/>
                  <a:gd name="T14" fmla="*/ 0 w 33"/>
                  <a:gd name="T15" fmla="*/ 57 h 112"/>
                  <a:gd name="T16" fmla="*/ 1 w 33"/>
                  <a:gd name="T17" fmla="*/ 65 h 112"/>
                  <a:gd name="T18" fmla="*/ 15 w 33"/>
                  <a:gd name="T19" fmla="*/ 112 h 112"/>
                  <a:gd name="T20" fmla="*/ 16 w 33"/>
                  <a:gd name="T21" fmla="*/ 106 h 112"/>
                  <a:gd name="T22" fmla="*/ 16 w 33"/>
                  <a:gd name="T23" fmla="*/ 105 h 112"/>
                  <a:gd name="T24" fmla="*/ 12 w 33"/>
                  <a:gd name="T25" fmla="*/ 68 h 112"/>
                  <a:gd name="T26" fmla="*/ 12 w 33"/>
                  <a:gd name="T27" fmla="*/ 56 h 112"/>
                  <a:gd name="T28" fmla="*/ 12 w 33"/>
                  <a:gd name="T29" fmla="*/ 55 h 112"/>
                  <a:gd name="T30" fmla="*/ 12 w 33"/>
                  <a:gd name="T31" fmla="*/ 54 h 112"/>
                  <a:gd name="T32" fmla="*/ 18 w 33"/>
                  <a:gd name="T33" fmla="*/ 28 h 112"/>
                  <a:gd name="T34" fmla="*/ 19 w 33"/>
                  <a:gd name="T35" fmla="*/ 27 h 112"/>
                  <a:gd name="T36" fmla="*/ 23 w 33"/>
                  <a:gd name="T37" fmla="*/ 17 h 112"/>
                  <a:gd name="T38" fmla="*/ 23 w 33"/>
                  <a:gd name="T39" fmla="*/ 17 h 112"/>
                  <a:gd name="T40" fmla="*/ 33 w 33"/>
                  <a:gd name="T41" fmla="*/ 3 h 112"/>
                  <a:gd name="T42" fmla="*/ 29 w 33"/>
                  <a:gd name="T43" fmla="*/ 1 h 112"/>
                  <a:gd name="T44" fmla="*/ 27 w 33"/>
                  <a:gd name="T45" fmla="*/ 0 h 112"/>
                  <a:gd name="T46" fmla="*/ 11 w 33"/>
                  <a:gd name="T47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112">
                    <a:moveTo>
                      <a:pt x="11" y="7"/>
                    </a:moveTo>
                    <a:cubicBezTo>
                      <a:pt x="13" y="9"/>
                      <a:pt x="16" y="13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1" y="36"/>
                      <a:pt x="0" y="49"/>
                      <a:pt x="0" y="57"/>
                    </a:cubicBezTo>
                    <a:cubicBezTo>
                      <a:pt x="0" y="61"/>
                      <a:pt x="1" y="63"/>
                      <a:pt x="1" y="65"/>
                    </a:cubicBezTo>
                    <a:cubicBezTo>
                      <a:pt x="2" y="80"/>
                      <a:pt x="7" y="98"/>
                      <a:pt x="15" y="112"/>
                    </a:cubicBezTo>
                    <a:cubicBezTo>
                      <a:pt x="15" y="110"/>
                      <a:pt x="16" y="108"/>
                      <a:pt x="16" y="106"/>
                    </a:cubicBezTo>
                    <a:cubicBezTo>
                      <a:pt x="16" y="106"/>
                      <a:pt x="16" y="106"/>
                      <a:pt x="16" y="105"/>
                    </a:cubicBezTo>
                    <a:cubicBezTo>
                      <a:pt x="13" y="94"/>
                      <a:pt x="12" y="82"/>
                      <a:pt x="12" y="68"/>
                    </a:cubicBezTo>
                    <a:cubicBezTo>
                      <a:pt x="12" y="64"/>
                      <a:pt x="12" y="60"/>
                      <a:pt x="12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45"/>
                      <a:pt x="15" y="36"/>
                      <a:pt x="18" y="28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4"/>
                      <a:pt x="22" y="20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7" y="10"/>
                      <a:pt x="31" y="5"/>
                      <a:pt x="33" y="3"/>
                    </a:cubicBezTo>
                    <a:cubicBezTo>
                      <a:pt x="32" y="2"/>
                      <a:pt x="30" y="2"/>
                      <a:pt x="29" y="1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0" y="1"/>
                      <a:pt x="15" y="4"/>
                      <a:pt x="11" y="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9" name="Freeform 603"/>
              <p:cNvSpPr>
                <a:spLocks/>
              </p:cNvSpPr>
              <p:nvPr/>
            </p:nvSpPr>
            <p:spPr bwMode="auto">
              <a:xfrm>
                <a:off x="1818" y="2055"/>
                <a:ext cx="27" cy="213"/>
              </a:xfrm>
              <a:custGeom>
                <a:avLst/>
                <a:gdLst>
                  <a:gd name="T0" fmla="*/ 0 w 23"/>
                  <a:gd name="T1" fmla="*/ 53 h 187"/>
                  <a:gd name="T2" fmla="*/ 2 w 23"/>
                  <a:gd name="T3" fmla="*/ 84 h 187"/>
                  <a:gd name="T4" fmla="*/ 6 w 23"/>
                  <a:gd name="T5" fmla="*/ 130 h 187"/>
                  <a:gd name="T6" fmla="*/ 6 w 23"/>
                  <a:gd name="T7" fmla="*/ 130 h 187"/>
                  <a:gd name="T8" fmla="*/ 2 w 23"/>
                  <a:gd name="T9" fmla="*/ 148 h 187"/>
                  <a:gd name="T10" fmla="*/ 2 w 23"/>
                  <a:gd name="T11" fmla="*/ 148 h 187"/>
                  <a:gd name="T12" fmla="*/ 1 w 23"/>
                  <a:gd name="T13" fmla="*/ 159 h 187"/>
                  <a:gd name="T14" fmla="*/ 0 w 23"/>
                  <a:gd name="T15" fmla="*/ 167 h 187"/>
                  <a:gd name="T16" fmla="*/ 0 w 23"/>
                  <a:gd name="T17" fmla="*/ 168 h 187"/>
                  <a:gd name="T18" fmla="*/ 0 w 23"/>
                  <a:gd name="T19" fmla="*/ 172 h 187"/>
                  <a:gd name="T20" fmla="*/ 1 w 23"/>
                  <a:gd name="T21" fmla="*/ 174 h 187"/>
                  <a:gd name="T22" fmla="*/ 0 w 23"/>
                  <a:gd name="T23" fmla="*/ 177 h 187"/>
                  <a:gd name="T24" fmla="*/ 2 w 23"/>
                  <a:gd name="T25" fmla="*/ 180 h 187"/>
                  <a:gd name="T26" fmla="*/ 5 w 23"/>
                  <a:gd name="T27" fmla="*/ 186 h 187"/>
                  <a:gd name="T28" fmla="*/ 5 w 23"/>
                  <a:gd name="T29" fmla="*/ 187 h 187"/>
                  <a:gd name="T30" fmla="*/ 21 w 23"/>
                  <a:gd name="T31" fmla="*/ 179 h 187"/>
                  <a:gd name="T32" fmla="*/ 23 w 23"/>
                  <a:gd name="T33" fmla="*/ 152 h 187"/>
                  <a:gd name="T34" fmla="*/ 23 w 23"/>
                  <a:gd name="T35" fmla="*/ 147 h 187"/>
                  <a:gd name="T36" fmla="*/ 22 w 23"/>
                  <a:gd name="T37" fmla="*/ 126 h 187"/>
                  <a:gd name="T38" fmla="*/ 21 w 23"/>
                  <a:gd name="T39" fmla="*/ 125 h 187"/>
                  <a:gd name="T40" fmla="*/ 21 w 23"/>
                  <a:gd name="T41" fmla="*/ 121 h 187"/>
                  <a:gd name="T42" fmla="*/ 22 w 23"/>
                  <a:gd name="T43" fmla="*/ 108 h 187"/>
                  <a:gd name="T44" fmla="*/ 22 w 23"/>
                  <a:gd name="T45" fmla="*/ 108 h 187"/>
                  <a:gd name="T46" fmla="*/ 5 w 23"/>
                  <a:gd name="T47" fmla="*/ 56 h 187"/>
                  <a:gd name="T48" fmla="*/ 5 w 23"/>
                  <a:gd name="T49" fmla="*/ 48 h 187"/>
                  <a:gd name="T50" fmla="*/ 12 w 23"/>
                  <a:gd name="T51" fmla="*/ 9 h 187"/>
                  <a:gd name="T52" fmla="*/ 13 w 23"/>
                  <a:gd name="T53" fmla="*/ 8 h 187"/>
                  <a:gd name="T54" fmla="*/ 20 w 23"/>
                  <a:gd name="T55" fmla="*/ 6 h 187"/>
                  <a:gd name="T56" fmla="*/ 16 w 23"/>
                  <a:gd name="T57" fmla="*/ 0 h 187"/>
                  <a:gd name="T58" fmla="*/ 15 w 23"/>
                  <a:gd name="T59" fmla="*/ 2 h 187"/>
                  <a:gd name="T60" fmla="*/ 9 w 23"/>
                  <a:gd name="T61" fmla="*/ 10 h 187"/>
                  <a:gd name="T62" fmla="*/ 2 w 23"/>
                  <a:gd name="T63" fmla="*/ 28 h 187"/>
                  <a:gd name="T64" fmla="*/ 2 w 23"/>
                  <a:gd name="T65" fmla="*/ 29 h 187"/>
                  <a:gd name="T66" fmla="*/ 0 w 23"/>
                  <a:gd name="T67" fmla="*/ 5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187">
                    <a:moveTo>
                      <a:pt x="0" y="53"/>
                    </a:moveTo>
                    <a:cubicBezTo>
                      <a:pt x="0" y="65"/>
                      <a:pt x="1" y="77"/>
                      <a:pt x="2" y="84"/>
                    </a:cubicBezTo>
                    <a:cubicBezTo>
                      <a:pt x="5" y="100"/>
                      <a:pt x="6" y="112"/>
                      <a:pt x="6" y="130"/>
                    </a:cubicBezTo>
                    <a:cubicBezTo>
                      <a:pt x="6" y="130"/>
                      <a:pt x="6" y="130"/>
                      <a:pt x="6" y="130"/>
                    </a:cubicBezTo>
                    <a:cubicBezTo>
                      <a:pt x="6" y="133"/>
                      <a:pt x="4" y="141"/>
                      <a:pt x="2" y="148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2" y="152"/>
                      <a:pt x="1" y="155"/>
                      <a:pt x="1" y="159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0" y="170"/>
                      <a:pt x="0" y="172"/>
                    </a:cubicBezTo>
                    <a:cubicBezTo>
                      <a:pt x="0" y="172"/>
                      <a:pt x="1" y="173"/>
                      <a:pt x="1" y="174"/>
                    </a:cubicBezTo>
                    <a:cubicBezTo>
                      <a:pt x="1" y="175"/>
                      <a:pt x="1" y="176"/>
                      <a:pt x="0" y="177"/>
                    </a:cubicBezTo>
                    <a:cubicBezTo>
                      <a:pt x="1" y="178"/>
                      <a:pt x="1" y="179"/>
                      <a:pt x="2" y="180"/>
                    </a:cubicBezTo>
                    <a:cubicBezTo>
                      <a:pt x="3" y="181"/>
                      <a:pt x="5" y="183"/>
                      <a:pt x="5" y="186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10" y="186"/>
                      <a:pt x="15" y="183"/>
                      <a:pt x="21" y="179"/>
                    </a:cubicBezTo>
                    <a:cubicBezTo>
                      <a:pt x="21" y="170"/>
                      <a:pt x="22" y="161"/>
                      <a:pt x="23" y="152"/>
                    </a:cubicBezTo>
                    <a:cubicBezTo>
                      <a:pt x="23" y="150"/>
                      <a:pt x="23" y="149"/>
                      <a:pt x="23" y="147"/>
                    </a:cubicBezTo>
                    <a:cubicBezTo>
                      <a:pt x="23" y="140"/>
                      <a:pt x="22" y="133"/>
                      <a:pt x="22" y="126"/>
                    </a:cubicBezTo>
                    <a:cubicBezTo>
                      <a:pt x="21" y="126"/>
                      <a:pt x="21" y="126"/>
                      <a:pt x="21" y="125"/>
                    </a:cubicBezTo>
                    <a:cubicBezTo>
                      <a:pt x="21" y="124"/>
                      <a:pt x="21" y="123"/>
                      <a:pt x="21" y="121"/>
                    </a:cubicBezTo>
                    <a:cubicBezTo>
                      <a:pt x="21" y="117"/>
                      <a:pt x="21" y="112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3" y="92"/>
                      <a:pt x="7" y="73"/>
                      <a:pt x="5" y="56"/>
                    </a:cubicBezTo>
                    <a:cubicBezTo>
                      <a:pt x="5" y="54"/>
                      <a:pt x="5" y="52"/>
                      <a:pt x="5" y="48"/>
                    </a:cubicBezTo>
                    <a:cubicBezTo>
                      <a:pt x="5" y="40"/>
                      <a:pt x="6" y="26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4"/>
                      <a:pt x="18" y="1"/>
                      <a:pt x="16" y="0"/>
                    </a:cubicBezTo>
                    <a:cubicBezTo>
                      <a:pt x="16" y="1"/>
                      <a:pt x="15" y="1"/>
                      <a:pt x="15" y="2"/>
                    </a:cubicBezTo>
                    <a:cubicBezTo>
                      <a:pt x="11" y="5"/>
                      <a:pt x="9" y="9"/>
                      <a:pt x="9" y="10"/>
                    </a:cubicBezTo>
                    <a:cubicBezTo>
                      <a:pt x="6" y="15"/>
                      <a:pt x="4" y="22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35"/>
                      <a:pt x="0" y="44"/>
                      <a:pt x="0" y="5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0" name="Freeform 604"/>
              <p:cNvSpPr>
                <a:spLocks/>
              </p:cNvSpPr>
              <p:nvPr/>
            </p:nvSpPr>
            <p:spPr bwMode="auto">
              <a:xfrm>
                <a:off x="1774" y="2129"/>
                <a:ext cx="47" cy="137"/>
              </a:xfrm>
              <a:custGeom>
                <a:avLst/>
                <a:gdLst>
                  <a:gd name="T0" fmla="*/ 0 w 41"/>
                  <a:gd name="T1" fmla="*/ 114 h 120"/>
                  <a:gd name="T2" fmla="*/ 2 w 41"/>
                  <a:gd name="T3" fmla="*/ 120 h 120"/>
                  <a:gd name="T4" fmla="*/ 5 w 41"/>
                  <a:gd name="T5" fmla="*/ 119 h 120"/>
                  <a:gd name="T6" fmla="*/ 5 w 41"/>
                  <a:gd name="T7" fmla="*/ 119 h 120"/>
                  <a:gd name="T8" fmla="*/ 6 w 41"/>
                  <a:gd name="T9" fmla="*/ 119 h 120"/>
                  <a:gd name="T10" fmla="*/ 5 w 41"/>
                  <a:gd name="T11" fmla="*/ 116 h 120"/>
                  <a:gd name="T12" fmla="*/ 4 w 41"/>
                  <a:gd name="T13" fmla="*/ 116 h 120"/>
                  <a:gd name="T14" fmla="*/ 4 w 41"/>
                  <a:gd name="T15" fmla="*/ 116 h 120"/>
                  <a:gd name="T16" fmla="*/ 2 w 41"/>
                  <a:gd name="T17" fmla="*/ 114 h 120"/>
                  <a:gd name="T18" fmla="*/ 20 w 41"/>
                  <a:gd name="T19" fmla="*/ 100 h 120"/>
                  <a:gd name="T20" fmla="*/ 21 w 41"/>
                  <a:gd name="T21" fmla="*/ 100 h 120"/>
                  <a:gd name="T22" fmla="*/ 35 w 41"/>
                  <a:gd name="T23" fmla="*/ 104 h 120"/>
                  <a:gd name="T24" fmla="*/ 35 w 41"/>
                  <a:gd name="T25" fmla="*/ 103 h 120"/>
                  <a:gd name="T26" fmla="*/ 35 w 41"/>
                  <a:gd name="T27" fmla="*/ 102 h 120"/>
                  <a:gd name="T28" fmla="*/ 36 w 41"/>
                  <a:gd name="T29" fmla="*/ 94 h 120"/>
                  <a:gd name="T30" fmla="*/ 39 w 41"/>
                  <a:gd name="T31" fmla="*/ 73 h 120"/>
                  <a:gd name="T32" fmla="*/ 40 w 41"/>
                  <a:gd name="T33" fmla="*/ 71 h 120"/>
                  <a:gd name="T34" fmla="*/ 41 w 41"/>
                  <a:gd name="T35" fmla="*/ 65 h 120"/>
                  <a:gd name="T36" fmla="*/ 41 w 41"/>
                  <a:gd name="T37" fmla="*/ 65 h 120"/>
                  <a:gd name="T38" fmla="*/ 40 w 41"/>
                  <a:gd name="T39" fmla="*/ 42 h 120"/>
                  <a:gd name="T40" fmla="*/ 28 w 41"/>
                  <a:gd name="T41" fmla="*/ 35 h 120"/>
                  <a:gd name="T42" fmla="*/ 28 w 41"/>
                  <a:gd name="T43" fmla="*/ 33 h 120"/>
                  <a:gd name="T44" fmla="*/ 31 w 41"/>
                  <a:gd name="T45" fmla="*/ 33 h 120"/>
                  <a:gd name="T46" fmla="*/ 40 w 41"/>
                  <a:gd name="T47" fmla="*/ 38 h 120"/>
                  <a:gd name="T48" fmla="*/ 37 w 41"/>
                  <a:gd name="T49" fmla="*/ 20 h 120"/>
                  <a:gd name="T50" fmla="*/ 35 w 41"/>
                  <a:gd name="T51" fmla="*/ 0 h 120"/>
                  <a:gd name="T52" fmla="*/ 34 w 41"/>
                  <a:gd name="T53" fmla="*/ 7 h 120"/>
                  <a:gd name="T54" fmla="*/ 18 w 41"/>
                  <a:gd name="T55" fmla="*/ 42 h 120"/>
                  <a:gd name="T56" fmla="*/ 7 w 41"/>
                  <a:gd name="T57" fmla="*/ 87 h 120"/>
                  <a:gd name="T58" fmla="*/ 0 w 41"/>
                  <a:gd name="T59" fmla="*/ 1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120">
                    <a:moveTo>
                      <a:pt x="0" y="114"/>
                    </a:moveTo>
                    <a:cubicBezTo>
                      <a:pt x="0" y="117"/>
                      <a:pt x="1" y="119"/>
                      <a:pt x="2" y="120"/>
                    </a:cubicBezTo>
                    <a:cubicBezTo>
                      <a:pt x="3" y="120"/>
                      <a:pt x="4" y="119"/>
                      <a:pt x="5" y="119"/>
                    </a:cubicBezTo>
                    <a:cubicBezTo>
                      <a:pt x="5" y="119"/>
                      <a:pt x="5" y="119"/>
                      <a:pt x="5" y="119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5" y="117"/>
                      <a:pt x="5" y="116"/>
                      <a:pt x="5" y="116"/>
                    </a:cubicBezTo>
                    <a:cubicBezTo>
                      <a:pt x="5" y="116"/>
                      <a:pt x="5" y="116"/>
                      <a:pt x="4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3" y="116"/>
                      <a:pt x="2" y="115"/>
                      <a:pt x="2" y="114"/>
                    </a:cubicBezTo>
                    <a:cubicBezTo>
                      <a:pt x="4" y="105"/>
                      <a:pt x="11" y="100"/>
                      <a:pt x="20" y="100"/>
                    </a:cubicBezTo>
                    <a:cubicBezTo>
                      <a:pt x="20" y="100"/>
                      <a:pt x="21" y="100"/>
                      <a:pt x="21" y="100"/>
                    </a:cubicBezTo>
                    <a:cubicBezTo>
                      <a:pt x="26" y="100"/>
                      <a:pt x="31" y="101"/>
                      <a:pt x="35" y="104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99"/>
                      <a:pt x="36" y="96"/>
                      <a:pt x="36" y="94"/>
                    </a:cubicBezTo>
                    <a:cubicBezTo>
                      <a:pt x="37" y="87"/>
                      <a:pt x="39" y="80"/>
                      <a:pt x="39" y="73"/>
                    </a:cubicBezTo>
                    <a:cubicBezTo>
                      <a:pt x="39" y="72"/>
                      <a:pt x="39" y="71"/>
                      <a:pt x="40" y="71"/>
                    </a:cubicBezTo>
                    <a:cubicBezTo>
                      <a:pt x="41" y="68"/>
                      <a:pt x="41" y="66"/>
                      <a:pt x="41" y="65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56"/>
                      <a:pt x="41" y="49"/>
                      <a:pt x="40" y="42"/>
                    </a:cubicBezTo>
                    <a:cubicBezTo>
                      <a:pt x="37" y="40"/>
                      <a:pt x="32" y="39"/>
                      <a:pt x="28" y="35"/>
                    </a:cubicBezTo>
                    <a:cubicBezTo>
                      <a:pt x="28" y="35"/>
                      <a:pt x="28" y="33"/>
                      <a:pt x="28" y="33"/>
                    </a:cubicBezTo>
                    <a:cubicBezTo>
                      <a:pt x="29" y="32"/>
                      <a:pt x="30" y="32"/>
                      <a:pt x="31" y="33"/>
                    </a:cubicBezTo>
                    <a:cubicBezTo>
                      <a:pt x="33" y="35"/>
                      <a:pt x="37" y="36"/>
                      <a:pt x="40" y="38"/>
                    </a:cubicBezTo>
                    <a:cubicBezTo>
                      <a:pt x="39" y="32"/>
                      <a:pt x="39" y="26"/>
                      <a:pt x="37" y="20"/>
                    </a:cubicBezTo>
                    <a:cubicBezTo>
                      <a:pt x="37" y="15"/>
                      <a:pt x="36" y="8"/>
                      <a:pt x="35" y="0"/>
                    </a:cubicBezTo>
                    <a:cubicBezTo>
                      <a:pt x="35" y="3"/>
                      <a:pt x="35" y="5"/>
                      <a:pt x="34" y="7"/>
                    </a:cubicBezTo>
                    <a:cubicBezTo>
                      <a:pt x="32" y="20"/>
                      <a:pt x="23" y="32"/>
                      <a:pt x="18" y="42"/>
                    </a:cubicBezTo>
                    <a:cubicBezTo>
                      <a:pt x="11" y="56"/>
                      <a:pt x="11" y="72"/>
                      <a:pt x="7" y="87"/>
                    </a:cubicBezTo>
                    <a:cubicBezTo>
                      <a:pt x="6" y="92"/>
                      <a:pt x="0" y="105"/>
                      <a:pt x="0" y="11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1" name="Freeform 605"/>
              <p:cNvSpPr>
                <a:spLocks/>
              </p:cNvSpPr>
              <p:nvPr/>
            </p:nvSpPr>
            <p:spPr bwMode="auto">
              <a:xfrm>
                <a:off x="1677" y="2268"/>
                <a:ext cx="129" cy="245"/>
              </a:xfrm>
              <a:custGeom>
                <a:avLst/>
                <a:gdLst>
                  <a:gd name="T0" fmla="*/ 0 w 113"/>
                  <a:gd name="T1" fmla="*/ 198 h 214"/>
                  <a:gd name="T2" fmla="*/ 15 w 113"/>
                  <a:gd name="T3" fmla="*/ 210 h 214"/>
                  <a:gd name="T4" fmla="*/ 40 w 113"/>
                  <a:gd name="T5" fmla="*/ 214 h 214"/>
                  <a:gd name="T6" fmla="*/ 45 w 113"/>
                  <a:gd name="T7" fmla="*/ 214 h 214"/>
                  <a:gd name="T8" fmla="*/ 45 w 113"/>
                  <a:gd name="T9" fmla="*/ 214 h 214"/>
                  <a:gd name="T10" fmla="*/ 45 w 113"/>
                  <a:gd name="T11" fmla="*/ 214 h 214"/>
                  <a:gd name="T12" fmla="*/ 54 w 113"/>
                  <a:gd name="T13" fmla="*/ 175 h 214"/>
                  <a:gd name="T14" fmla="*/ 59 w 113"/>
                  <a:gd name="T15" fmla="*/ 124 h 214"/>
                  <a:gd name="T16" fmla="*/ 59 w 113"/>
                  <a:gd name="T17" fmla="*/ 113 h 214"/>
                  <a:gd name="T18" fmla="*/ 59 w 113"/>
                  <a:gd name="T19" fmla="*/ 110 h 214"/>
                  <a:gd name="T20" fmla="*/ 62 w 113"/>
                  <a:gd name="T21" fmla="*/ 97 h 214"/>
                  <a:gd name="T22" fmla="*/ 62 w 113"/>
                  <a:gd name="T23" fmla="*/ 97 h 214"/>
                  <a:gd name="T24" fmla="*/ 47 w 113"/>
                  <a:gd name="T25" fmla="*/ 80 h 214"/>
                  <a:gd name="T26" fmla="*/ 44 w 113"/>
                  <a:gd name="T27" fmla="*/ 78 h 214"/>
                  <a:gd name="T28" fmla="*/ 43 w 113"/>
                  <a:gd name="T29" fmla="*/ 79 h 214"/>
                  <a:gd name="T30" fmla="*/ 42 w 113"/>
                  <a:gd name="T31" fmla="*/ 82 h 214"/>
                  <a:gd name="T32" fmla="*/ 45 w 113"/>
                  <a:gd name="T33" fmla="*/ 89 h 214"/>
                  <a:gd name="T34" fmla="*/ 51 w 113"/>
                  <a:gd name="T35" fmla="*/ 91 h 214"/>
                  <a:gd name="T36" fmla="*/ 57 w 113"/>
                  <a:gd name="T37" fmla="*/ 98 h 214"/>
                  <a:gd name="T38" fmla="*/ 56 w 113"/>
                  <a:gd name="T39" fmla="*/ 100 h 214"/>
                  <a:gd name="T40" fmla="*/ 55 w 113"/>
                  <a:gd name="T41" fmla="*/ 101 h 214"/>
                  <a:gd name="T42" fmla="*/ 54 w 113"/>
                  <a:gd name="T43" fmla="*/ 101 h 214"/>
                  <a:gd name="T44" fmla="*/ 53 w 113"/>
                  <a:gd name="T45" fmla="*/ 99 h 214"/>
                  <a:gd name="T46" fmla="*/ 53 w 113"/>
                  <a:gd name="T47" fmla="*/ 98 h 214"/>
                  <a:gd name="T48" fmla="*/ 50 w 113"/>
                  <a:gd name="T49" fmla="*/ 95 h 214"/>
                  <a:gd name="T50" fmla="*/ 42 w 113"/>
                  <a:gd name="T51" fmla="*/ 91 h 214"/>
                  <a:gd name="T52" fmla="*/ 38 w 113"/>
                  <a:gd name="T53" fmla="*/ 82 h 214"/>
                  <a:gd name="T54" fmla="*/ 44 w 113"/>
                  <a:gd name="T55" fmla="*/ 75 h 214"/>
                  <a:gd name="T56" fmla="*/ 50 w 113"/>
                  <a:gd name="T57" fmla="*/ 77 h 214"/>
                  <a:gd name="T58" fmla="*/ 63 w 113"/>
                  <a:gd name="T59" fmla="*/ 94 h 214"/>
                  <a:gd name="T60" fmla="*/ 63 w 113"/>
                  <a:gd name="T61" fmla="*/ 94 h 214"/>
                  <a:gd name="T62" fmla="*/ 67 w 113"/>
                  <a:gd name="T63" fmla="*/ 89 h 214"/>
                  <a:gd name="T64" fmla="*/ 69 w 113"/>
                  <a:gd name="T65" fmla="*/ 80 h 214"/>
                  <a:gd name="T66" fmla="*/ 66 w 113"/>
                  <a:gd name="T67" fmla="*/ 67 h 214"/>
                  <a:gd name="T68" fmla="*/ 67 w 113"/>
                  <a:gd name="T69" fmla="*/ 65 h 214"/>
                  <a:gd name="T70" fmla="*/ 69 w 113"/>
                  <a:gd name="T71" fmla="*/ 65 h 214"/>
                  <a:gd name="T72" fmla="*/ 73 w 113"/>
                  <a:gd name="T73" fmla="*/ 80 h 214"/>
                  <a:gd name="T74" fmla="*/ 72 w 113"/>
                  <a:gd name="T75" fmla="*/ 85 h 214"/>
                  <a:gd name="T76" fmla="*/ 78 w 113"/>
                  <a:gd name="T77" fmla="*/ 81 h 214"/>
                  <a:gd name="T78" fmla="*/ 79 w 113"/>
                  <a:gd name="T79" fmla="*/ 81 h 214"/>
                  <a:gd name="T80" fmla="*/ 79 w 113"/>
                  <a:gd name="T81" fmla="*/ 80 h 214"/>
                  <a:gd name="T82" fmla="*/ 84 w 113"/>
                  <a:gd name="T83" fmla="*/ 73 h 214"/>
                  <a:gd name="T84" fmla="*/ 105 w 113"/>
                  <a:gd name="T85" fmla="*/ 55 h 214"/>
                  <a:gd name="T86" fmla="*/ 105 w 113"/>
                  <a:gd name="T87" fmla="*/ 55 h 214"/>
                  <a:gd name="T88" fmla="*/ 113 w 113"/>
                  <a:gd name="T89" fmla="*/ 48 h 214"/>
                  <a:gd name="T90" fmla="*/ 107 w 113"/>
                  <a:gd name="T91" fmla="*/ 49 h 214"/>
                  <a:gd name="T92" fmla="*/ 107 w 113"/>
                  <a:gd name="T93" fmla="*/ 49 h 214"/>
                  <a:gd name="T94" fmla="*/ 95 w 113"/>
                  <a:gd name="T95" fmla="*/ 42 h 214"/>
                  <a:gd name="T96" fmla="*/ 90 w 113"/>
                  <a:gd name="T97" fmla="*/ 29 h 214"/>
                  <a:gd name="T98" fmla="*/ 94 w 113"/>
                  <a:gd name="T99" fmla="*/ 18 h 214"/>
                  <a:gd name="T100" fmla="*/ 92 w 113"/>
                  <a:gd name="T101" fmla="*/ 16 h 214"/>
                  <a:gd name="T102" fmla="*/ 92 w 113"/>
                  <a:gd name="T103" fmla="*/ 13 h 214"/>
                  <a:gd name="T104" fmla="*/ 91 w 113"/>
                  <a:gd name="T105" fmla="*/ 3 h 214"/>
                  <a:gd name="T106" fmla="*/ 91 w 113"/>
                  <a:gd name="T107" fmla="*/ 0 h 214"/>
                  <a:gd name="T108" fmla="*/ 39 w 113"/>
                  <a:gd name="T109" fmla="*/ 40 h 214"/>
                  <a:gd name="T110" fmla="*/ 18 w 113"/>
                  <a:gd name="T111" fmla="*/ 57 h 214"/>
                  <a:gd name="T112" fmla="*/ 10 w 113"/>
                  <a:gd name="T113" fmla="*/ 97 h 214"/>
                  <a:gd name="T114" fmla="*/ 0 w 113"/>
                  <a:gd name="T115" fmla="*/ 19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3" h="214">
                    <a:moveTo>
                      <a:pt x="0" y="198"/>
                    </a:moveTo>
                    <a:cubicBezTo>
                      <a:pt x="1" y="203"/>
                      <a:pt x="7" y="207"/>
                      <a:pt x="15" y="210"/>
                    </a:cubicBezTo>
                    <a:cubicBezTo>
                      <a:pt x="23" y="213"/>
                      <a:pt x="33" y="214"/>
                      <a:pt x="40" y="214"/>
                    </a:cubicBezTo>
                    <a:cubicBezTo>
                      <a:pt x="42" y="214"/>
                      <a:pt x="44" y="214"/>
                      <a:pt x="45" y="214"/>
                    </a:cubicBezTo>
                    <a:cubicBezTo>
                      <a:pt x="45" y="214"/>
                      <a:pt x="45" y="214"/>
                      <a:pt x="45" y="214"/>
                    </a:cubicBezTo>
                    <a:cubicBezTo>
                      <a:pt x="45" y="214"/>
                      <a:pt x="45" y="214"/>
                      <a:pt x="45" y="214"/>
                    </a:cubicBezTo>
                    <a:cubicBezTo>
                      <a:pt x="47" y="202"/>
                      <a:pt x="52" y="185"/>
                      <a:pt x="54" y="175"/>
                    </a:cubicBezTo>
                    <a:cubicBezTo>
                      <a:pt x="57" y="160"/>
                      <a:pt x="60" y="141"/>
                      <a:pt x="59" y="124"/>
                    </a:cubicBezTo>
                    <a:cubicBezTo>
                      <a:pt x="60" y="120"/>
                      <a:pt x="59" y="116"/>
                      <a:pt x="59" y="113"/>
                    </a:cubicBezTo>
                    <a:cubicBezTo>
                      <a:pt x="59" y="112"/>
                      <a:pt x="59" y="111"/>
                      <a:pt x="59" y="110"/>
                    </a:cubicBezTo>
                    <a:cubicBezTo>
                      <a:pt x="59" y="106"/>
                      <a:pt x="60" y="101"/>
                      <a:pt x="62" y="97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54" y="93"/>
                      <a:pt x="52" y="84"/>
                      <a:pt x="47" y="80"/>
                    </a:cubicBezTo>
                    <a:cubicBezTo>
                      <a:pt x="46" y="79"/>
                      <a:pt x="44" y="78"/>
                      <a:pt x="44" y="78"/>
                    </a:cubicBezTo>
                    <a:cubicBezTo>
                      <a:pt x="43" y="78"/>
                      <a:pt x="43" y="78"/>
                      <a:pt x="43" y="79"/>
                    </a:cubicBezTo>
                    <a:cubicBezTo>
                      <a:pt x="42" y="80"/>
                      <a:pt x="42" y="81"/>
                      <a:pt x="42" y="82"/>
                    </a:cubicBezTo>
                    <a:cubicBezTo>
                      <a:pt x="42" y="84"/>
                      <a:pt x="43" y="87"/>
                      <a:pt x="45" y="89"/>
                    </a:cubicBezTo>
                    <a:cubicBezTo>
                      <a:pt x="46" y="90"/>
                      <a:pt x="48" y="91"/>
                      <a:pt x="51" y="91"/>
                    </a:cubicBezTo>
                    <a:cubicBezTo>
                      <a:pt x="53" y="92"/>
                      <a:pt x="57" y="94"/>
                      <a:pt x="57" y="98"/>
                    </a:cubicBezTo>
                    <a:cubicBezTo>
                      <a:pt x="57" y="98"/>
                      <a:pt x="56" y="99"/>
                      <a:pt x="56" y="100"/>
                    </a:cubicBezTo>
                    <a:cubicBezTo>
                      <a:pt x="56" y="100"/>
                      <a:pt x="55" y="101"/>
                      <a:pt x="55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3" y="101"/>
                      <a:pt x="53" y="100"/>
                      <a:pt x="53" y="99"/>
                    </a:cubicBezTo>
                    <a:cubicBezTo>
                      <a:pt x="53" y="98"/>
                      <a:pt x="53" y="98"/>
                      <a:pt x="53" y="98"/>
                    </a:cubicBezTo>
                    <a:cubicBezTo>
                      <a:pt x="53" y="96"/>
                      <a:pt x="52" y="96"/>
                      <a:pt x="50" y="95"/>
                    </a:cubicBezTo>
                    <a:cubicBezTo>
                      <a:pt x="47" y="94"/>
                      <a:pt x="44" y="93"/>
                      <a:pt x="42" y="91"/>
                    </a:cubicBezTo>
                    <a:cubicBezTo>
                      <a:pt x="39" y="89"/>
                      <a:pt x="38" y="85"/>
                      <a:pt x="38" y="82"/>
                    </a:cubicBezTo>
                    <a:cubicBezTo>
                      <a:pt x="38" y="79"/>
                      <a:pt x="40" y="75"/>
                      <a:pt x="44" y="75"/>
                    </a:cubicBezTo>
                    <a:cubicBezTo>
                      <a:pt x="46" y="75"/>
                      <a:pt x="48" y="76"/>
                      <a:pt x="50" y="77"/>
                    </a:cubicBezTo>
                    <a:cubicBezTo>
                      <a:pt x="55" y="83"/>
                      <a:pt x="58" y="92"/>
                      <a:pt x="63" y="94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64" y="93"/>
                      <a:pt x="65" y="91"/>
                      <a:pt x="67" y="89"/>
                    </a:cubicBezTo>
                    <a:cubicBezTo>
                      <a:pt x="68" y="87"/>
                      <a:pt x="69" y="84"/>
                      <a:pt x="69" y="80"/>
                    </a:cubicBezTo>
                    <a:cubicBezTo>
                      <a:pt x="69" y="75"/>
                      <a:pt x="68" y="70"/>
                      <a:pt x="66" y="67"/>
                    </a:cubicBezTo>
                    <a:cubicBezTo>
                      <a:pt x="66" y="66"/>
                      <a:pt x="66" y="65"/>
                      <a:pt x="67" y="65"/>
                    </a:cubicBezTo>
                    <a:cubicBezTo>
                      <a:pt x="68" y="64"/>
                      <a:pt x="69" y="64"/>
                      <a:pt x="69" y="65"/>
                    </a:cubicBezTo>
                    <a:cubicBezTo>
                      <a:pt x="71" y="69"/>
                      <a:pt x="73" y="75"/>
                      <a:pt x="73" y="80"/>
                    </a:cubicBezTo>
                    <a:cubicBezTo>
                      <a:pt x="73" y="82"/>
                      <a:pt x="72" y="83"/>
                      <a:pt x="72" y="85"/>
                    </a:cubicBezTo>
                    <a:cubicBezTo>
                      <a:pt x="74" y="84"/>
                      <a:pt x="76" y="82"/>
                      <a:pt x="78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1" y="78"/>
                      <a:pt x="82" y="76"/>
                      <a:pt x="84" y="73"/>
                    </a:cubicBezTo>
                    <a:cubicBezTo>
                      <a:pt x="89" y="69"/>
                      <a:pt x="99" y="59"/>
                      <a:pt x="105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8" y="52"/>
                      <a:pt x="111" y="50"/>
                      <a:pt x="113" y="48"/>
                    </a:cubicBezTo>
                    <a:cubicBezTo>
                      <a:pt x="111" y="48"/>
                      <a:pt x="109" y="49"/>
                      <a:pt x="107" y="49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2" y="49"/>
                      <a:pt x="98" y="47"/>
                      <a:pt x="95" y="42"/>
                    </a:cubicBezTo>
                    <a:cubicBezTo>
                      <a:pt x="91" y="38"/>
                      <a:pt x="90" y="34"/>
                      <a:pt x="90" y="29"/>
                    </a:cubicBezTo>
                    <a:cubicBezTo>
                      <a:pt x="90" y="25"/>
                      <a:pt x="91" y="22"/>
                      <a:pt x="94" y="18"/>
                    </a:cubicBezTo>
                    <a:cubicBezTo>
                      <a:pt x="93" y="17"/>
                      <a:pt x="93" y="16"/>
                      <a:pt x="92" y="16"/>
                    </a:cubicBezTo>
                    <a:cubicBezTo>
                      <a:pt x="92" y="15"/>
                      <a:pt x="92" y="14"/>
                      <a:pt x="92" y="13"/>
                    </a:cubicBezTo>
                    <a:cubicBezTo>
                      <a:pt x="91" y="10"/>
                      <a:pt x="91" y="7"/>
                      <a:pt x="91" y="3"/>
                    </a:cubicBezTo>
                    <a:cubicBezTo>
                      <a:pt x="91" y="2"/>
                      <a:pt x="91" y="1"/>
                      <a:pt x="91" y="0"/>
                    </a:cubicBezTo>
                    <a:cubicBezTo>
                      <a:pt x="71" y="12"/>
                      <a:pt x="53" y="28"/>
                      <a:pt x="39" y="40"/>
                    </a:cubicBezTo>
                    <a:cubicBezTo>
                      <a:pt x="28" y="49"/>
                      <a:pt x="23" y="52"/>
                      <a:pt x="18" y="57"/>
                    </a:cubicBezTo>
                    <a:cubicBezTo>
                      <a:pt x="12" y="64"/>
                      <a:pt x="11" y="83"/>
                      <a:pt x="10" y="97"/>
                    </a:cubicBezTo>
                    <a:cubicBezTo>
                      <a:pt x="8" y="116"/>
                      <a:pt x="7" y="171"/>
                      <a:pt x="0" y="198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2" name="Freeform 606"/>
              <p:cNvSpPr>
                <a:spLocks/>
              </p:cNvSpPr>
              <p:nvPr/>
            </p:nvSpPr>
            <p:spPr bwMode="auto">
              <a:xfrm>
                <a:off x="1735" y="2367"/>
                <a:ext cx="30" cy="134"/>
              </a:xfrm>
              <a:custGeom>
                <a:avLst/>
                <a:gdLst>
                  <a:gd name="T0" fmla="*/ 12 w 26"/>
                  <a:gd name="T1" fmla="*/ 38 h 118"/>
                  <a:gd name="T2" fmla="*/ 7 w 26"/>
                  <a:gd name="T3" fmla="*/ 89 h 118"/>
                  <a:gd name="T4" fmla="*/ 0 w 26"/>
                  <a:gd name="T5" fmla="*/ 118 h 118"/>
                  <a:gd name="T6" fmla="*/ 21 w 26"/>
                  <a:gd name="T7" fmla="*/ 24 h 118"/>
                  <a:gd name="T8" fmla="*/ 26 w 26"/>
                  <a:gd name="T9" fmla="*/ 0 h 118"/>
                  <a:gd name="T10" fmla="*/ 19 w 26"/>
                  <a:gd name="T11" fmla="*/ 6 h 118"/>
                  <a:gd name="T12" fmla="*/ 18 w 26"/>
                  <a:gd name="T13" fmla="*/ 7 h 118"/>
                  <a:gd name="T14" fmla="*/ 12 w 26"/>
                  <a:gd name="T15" fmla="*/ 24 h 118"/>
                  <a:gd name="T16" fmla="*/ 12 w 26"/>
                  <a:gd name="T17" fmla="*/ 27 h 118"/>
                  <a:gd name="T18" fmla="*/ 12 w 26"/>
                  <a:gd name="T19" fmla="*/ 3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8">
                    <a:moveTo>
                      <a:pt x="12" y="38"/>
                    </a:moveTo>
                    <a:cubicBezTo>
                      <a:pt x="12" y="56"/>
                      <a:pt x="10" y="74"/>
                      <a:pt x="7" y="89"/>
                    </a:cubicBezTo>
                    <a:cubicBezTo>
                      <a:pt x="5" y="97"/>
                      <a:pt x="2" y="108"/>
                      <a:pt x="0" y="118"/>
                    </a:cubicBezTo>
                    <a:cubicBezTo>
                      <a:pt x="12" y="88"/>
                      <a:pt x="18" y="57"/>
                      <a:pt x="21" y="24"/>
                    </a:cubicBezTo>
                    <a:cubicBezTo>
                      <a:pt x="21" y="16"/>
                      <a:pt x="23" y="8"/>
                      <a:pt x="26" y="0"/>
                    </a:cubicBezTo>
                    <a:cubicBezTo>
                      <a:pt x="23" y="2"/>
                      <a:pt x="20" y="4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3" y="12"/>
                      <a:pt x="12" y="18"/>
                      <a:pt x="12" y="24"/>
                    </a:cubicBezTo>
                    <a:cubicBezTo>
                      <a:pt x="12" y="25"/>
                      <a:pt x="12" y="26"/>
                      <a:pt x="12" y="27"/>
                    </a:cubicBezTo>
                    <a:cubicBezTo>
                      <a:pt x="12" y="30"/>
                      <a:pt x="12" y="34"/>
                      <a:pt x="1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3" name="Freeform 607"/>
              <p:cNvSpPr>
                <a:spLocks/>
              </p:cNvSpPr>
              <p:nvPr/>
            </p:nvSpPr>
            <p:spPr bwMode="auto">
              <a:xfrm>
                <a:off x="1673" y="2498"/>
                <a:ext cx="55" cy="30"/>
              </a:xfrm>
              <a:custGeom>
                <a:avLst/>
                <a:gdLst>
                  <a:gd name="T0" fmla="*/ 0 w 48"/>
                  <a:gd name="T1" fmla="*/ 9 h 26"/>
                  <a:gd name="T2" fmla="*/ 13 w 48"/>
                  <a:gd name="T3" fmla="*/ 21 h 26"/>
                  <a:gd name="T4" fmla="*/ 38 w 48"/>
                  <a:gd name="T5" fmla="*/ 26 h 26"/>
                  <a:gd name="T6" fmla="*/ 43 w 48"/>
                  <a:gd name="T7" fmla="*/ 25 h 26"/>
                  <a:gd name="T8" fmla="*/ 43 w 48"/>
                  <a:gd name="T9" fmla="*/ 25 h 26"/>
                  <a:gd name="T10" fmla="*/ 43 w 48"/>
                  <a:gd name="T11" fmla="*/ 25 h 26"/>
                  <a:gd name="T12" fmla="*/ 48 w 48"/>
                  <a:gd name="T13" fmla="*/ 16 h 26"/>
                  <a:gd name="T14" fmla="*/ 48 w 48"/>
                  <a:gd name="T15" fmla="*/ 15 h 26"/>
                  <a:gd name="T16" fmla="*/ 43 w 48"/>
                  <a:gd name="T17" fmla="*/ 15 h 26"/>
                  <a:gd name="T18" fmla="*/ 3 w 48"/>
                  <a:gd name="T19" fmla="*/ 0 h 26"/>
                  <a:gd name="T20" fmla="*/ 0 w 48"/>
                  <a:gd name="T21" fmla="*/ 7 h 26"/>
                  <a:gd name="T22" fmla="*/ 0 w 48"/>
                  <a:gd name="T23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26">
                    <a:moveTo>
                      <a:pt x="0" y="9"/>
                    </a:moveTo>
                    <a:cubicBezTo>
                      <a:pt x="0" y="14"/>
                      <a:pt x="5" y="19"/>
                      <a:pt x="13" y="21"/>
                    </a:cubicBezTo>
                    <a:cubicBezTo>
                      <a:pt x="21" y="24"/>
                      <a:pt x="31" y="26"/>
                      <a:pt x="38" y="26"/>
                    </a:cubicBezTo>
                    <a:cubicBezTo>
                      <a:pt x="40" y="26"/>
                      <a:pt x="42" y="26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6" y="19"/>
                      <a:pt x="48" y="16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7" y="15"/>
                      <a:pt x="45" y="15"/>
                      <a:pt x="43" y="15"/>
                    </a:cubicBezTo>
                    <a:cubicBezTo>
                      <a:pt x="31" y="15"/>
                      <a:pt x="8" y="11"/>
                      <a:pt x="3" y="0"/>
                    </a:cubicBezTo>
                    <a:cubicBezTo>
                      <a:pt x="2" y="3"/>
                      <a:pt x="1" y="5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4" name="Freeform 608"/>
              <p:cNvSpPr>
                <a:spLocks/>
              </p:cNvSpPr>
              <p:nvPr/>
            </p:nvSpPr>
            <p:spPr bwMode="auto">
              <a:xfrm>
                <a:off x="1634" y="2511"/>
                <a:ext cx="86" cy="34"/>
              </a:xfrm>
              <a:custGeom>
                <a:avLst/>
                <a:gdLst>
                  <a:gd name="T0" fmla="*/ 74 w 75"/>
                  <a:gd name="T1" fmla="*/ 20 h 30"/>
                  <a:gd name="T2" fmla="*/ 75 w 75"/>
                  <a:gd name="T3" fmla="*/ 18 h 30"/>
                  <a:gd name="T4" fmla="*/ 72 w 75"/>
                  <a:gd name="T5" fmla="*/ 18 h 30"/>
                  <a:gd name="T6" fmla="*/ 46 w 75"/>
                  <a:gd name="T7" fmla="*/ 14 h 30"/>
                  <a:gd name="T8" fmla="*/ 31 w 75"/>
                  <a:gd name="T9" fmla="*/ 0 h 30"/>
                  <a:gd name="T10" fmla="*/ 15 w 75"/>
                  <a:gd name="T11" fmla="*/ 9 h 30"/>
                  <a:gd name="T12" fmla="*/ 5 w 75"/>
                  <a:gd name="T13" fmla="*/ 16 h 30"/>
                  <a:gd name="T14" fmla="*/ 0 w 75"/>
                  <a:gd name="T15" fmla="*/ 23 h 30"/>
                  <a:gd name="T16" fmla="*/ 7 w 75"/>
                  <a:gd name="T17" fmla="*/ 28 h 30"/>
                  <a:gd name="T18" fmla="*/ 21 w 75"/>
                  <a:gd name="T19" fmla="*/ 30 h 30"/>
                  <a:gd name="T20" fmla="*/ 74 w 75"/>
                  <a:gd name="T21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30">
                    <a:moveTo>
                      <a:pt x="74" y="20"/>
                    </a:moveTo>
                    <a:cubicBezTo>
                      <a:pt x="75" y="19"/>
                      <a:pt x="75" y="19"/>
                      <a:pt x="75" y="18"/>
                    </a:cubicBezTo>
                    <a:cubicBezTo>
                      <a:pt x="74" y="18"/>
                      <a:pt x="73" y="18"/>
                      <a:pt x="72" y="18"/>
                    </a:cubicBezTo>
                    <a:cubicBezTo>
                      <a:pt x="65" y="18"/>
                      <a:pt x="55" y="17"/>
                      <a:pt x="46" y="14"/>
                    </a:cubicBezTo>
                    <a:cubicBezTo>
                      <a:pt x="39" y="11"/>
                      <a:pt x="32" y="7"/>
                      <a:pt x="31" y="0"/>
                    </a:cubicBezTo>
                    <a:cubicBezTo>
                      <a:pt x="25" y="5"/>
                      <a:pt x="22" y="5"/>
                      <a:pt x="15" y="9"/>
                    </a:cubicBezTo>
                    <a:cubicBezTo>
                      <a:pt x="12" y="12"/>
                      <a:pt x="8" y="14"/>
                      <a:pt x="5" y="16"/>
                    </a:cubicBezTo>
                    <a:cubicBezTo>
                      <a:pt x="2" y="19"/>
                      <a:pt x="0" y="21"/>
                      <a:pt x="0" y="23"/>
                    </a:cubicBezTo>
                    <a:cubicBezTo>
                      <a:pt x="0" y="24"/>
                      <a:pt x="1" y="26"/>
                      <a:pt x="7" y="28"/>
                    </a:cubicBezTo>
                    <a:cubicBezTo>
                      <a:pt x="12" y="29"/>
                      <a:pt x="17" y="30"/>
                      <a:pt x="21" y="30"/>
                    </a:cubicBezTo>
                    <a:cubicBezTo>
                      <a:pt x="39" y="30"/>
                      <a:pt x="56" y="21"/>
                      <a:pt x="74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5" name="Freeform 609"/>
              <p:cNvSpPr>
                <a:spLocks/>
              </p:cNvSpPr>
              <p:nvPr/>
            </p:nvSpPr>
            <p:spPr bwMode="auto">
              <a:xfrm>
                <a:off x="1692" y="2540"/>
                <a:ext cx="76" cy="40"/>
              </a:xfrm>
              <a:custGeom>
                <a:avLst/>
                <a:gdLst>
                  <a:gd name="T0" fmla="*/ 67 w 67"/>
                  <a:gd name="T1" fmla="*/ 19 h 35"/>
                  <a:gd name="T2" fmla="*/ 44 w 67"/>
                  <a:gd name="T3" fmla="*/ 13 h 35"/>
                  <a:gd name="T4" fmla="*/ 26 w 67"/>
                  <a:gd name="T5" fmla="*/ 0 h 35"/>
                  <a:gd name="T6" fmla="*/ 10 w 67"/>
                  <a:gd name="T7" fmla="*/ 13 h 35"/>
                  <a:gd name="T8" fmla="*/ 0 w 67"/>
                  <a:gd name="T9" fmla="*/ 26 h 35"/>
                  <a:gd name="T10" fmla="*/ 1 w 67"/>
                  <a:gd name="T11" fmla="*/ 29 h 35"/>
                  <a:gd name="T12" fmla="*/ 12 w 67"/>
                  <a:gd name="T13" fmla="*/ 34 h 35"/>
                  <a:gd name="T14" fmla="*/ 22 w 67"/>
                  <a:gd name="T15" fmla="*/ 35 h 35"/>
                  <a:gd name="T16" fmla="*/ 40 w 67"/>
                  <a:gd name="T17" fmla="*/ 33 h 35"/>
                  <a:gd name="T18" fmla="*/ 56 w 67"/>
                  <a:gd name="T19" fmla="*/ 24 h 35"/>
                  <a:gd name="T20" fmla="*/ 67 w 67"/>
                  <a:gd name="T2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35">
                    <a:moveTo>
                      <a:pt x="67" y="19"/>
                    </a:moveTo>
                    <a:cubicBezTo>
                      <a:pt x="60" y="18"/>
                      <a:pt x="52" y="16"/>
                      <a:pt x="44" y="13"/>
                    </a:cubicBezTo>
                    <a:cubicBezTo>
                      <a:pt x="36" y="9"/>
                      <a:pt x="29" y="5"/>
                      <a:pt x="26" y="0"/>
                    </a:cubicBezTo>
                    <a:cubicBezTo>
                      <a:pt x="21" y="5"/>
                      <a:pt x="15" y="9"/>
                      <a:pt x="10" y="13"/>
                    </a:cubicBezTo>
                    <a:cubicBezTo>
                      <a:pt x="4" y="18"/>
                      <a:pt x="0" y="23"/>
                      <a:pt x="0" y="26"/>
                    </a:cubicBezTo>
                    <a:cubicBezTo>
                      <a:pt x="0" y="27"/>
                      <a:pt x="0" y="28"/>
                      <a:pt x="1" y="29"/>
                    </a:cubicBezTo>
                    <a:cubicBezTo>
                      <a:pt x="4" y="32"/>
                      <a:pt x="8" y="33"/>
                      <a:pt x="12" y="34"/>
                    </a:cubicBezTo>
                    <a:cubicBezTo>
                      <a:pt x="15" y="35"/>
                      <a:pt x="19" y="35"/>
                      <a:pt x="22" y="35"/>
                    </a:cubicBezTo>
                    <a:cubicBezTo>
                      <a:pt x="28" y="35"/>
                      <a:pt x="34" y="34"/>
                      <a:pt x="40" y="33"/>
                    </a:cubicBezTo>
                    <a:cubicBezTo>
                      <a:pt x="46" y="31"/>
                      <a:pt x="49" y="27"/>
                      <a:pt x="56" y="24"/>
                    </a:cubicBezTo>
                    <a:cubicBezTo>
                      <a:pt x="60" y="21"/>
                      <a:pt x="64" y="20"/>
                      <a:pt x="67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6" name="Freeform 610"/>
              <p:cNvSpPr>
                <a:spLocks/>
              </p:cNvSpPr>
              <p:nvPr/>
            </p:nvSpPr>
            <p:spPr bwMode="auto">
              <a:xfrm>
                <a:off x="1724" y="2522"/>
                <a:ext cx="58" cy="37"/>
              </a:xfrm>
              <a:custGeom>
                <a:avLst/>
                <a:gdLst>
                  <a:gd name="T0" fmla="*/ 51 w 51"/>
                  <a:gd name="T1" fmla="*/ 22 h 32"/>
                  <a:gd name="T2" fmla="*/ 24 w 51"/>
                  <a:gd name="T3" fmla="*/ 15 h 32"/>
                  <a:gd name="T4" fmla="*/ 5 w 51"/>
                  <a:gd name="T5" fmla="*/ 0 h 32"/>
                  <a:gd name="T6" fmla="*/ 1 w 51"/>
                  <a:gd name="T7" fmla="*/ 8 h 32"/>
                  <a:gd name="T8" fmla="*/ 0 w 51"/>
                  <a:gd name="T9" fmla="*/ 11 h 32"/>
                  <a:gd name="T10" fmla="*/ 17 w 51"/>
                  <a:gd name="T11" fmla="*/ 25 h 32"/>
                  <a:gd name="T12" fmla="*/ 43 w 51"/>
                  <a:gd name="T13" fmla="*/ 32 h 32"/>
                  <a:gd name="T14" fmla="*/ 44 w 51"/>
                  <a:gd name="T15" fmla="*/ 32 h 32"/>
                  <a:gd name="T16" fmla="*/ 44 w 51"/>
                  <a:gd name="T17" fmla="*/ 32 h 32"/>
                  <a:gd name="T18" fmla="*/ 45 w 51"/>
                  <a:gd name="T19" fmla="*/ 31 h 32"/>
                  <a:gd name="T20" fmla="*/ 51 w 51"/>
                  <a:gd name="T21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32">
                    <a:moveTo>
                      <a:pt x="51" y="22"/>
                    </a:moveTo>
                    <a:cubicBezTo>
                      <a:pt x="45" y="22"/>
                      <a:pt x="34" y="19"/>
                      <a:pt x="24" y="15"/>
                    </a:cubicBezTo>
                    <a:cubicBezTo>
                      <a:pt x="15" y="11"/>
                      <a:pt x="7" y="6"/>
                      <a:pt x="5" y="0"/>
                    </a:cubicBezTo>
                    <a:cubicBezTo>
                      <a:pt x="4" y="3"/>
                      <a:pt x="2" y="5"/>
                      <a:pt x="1" y="8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6"/>
                      <a:pt x="7" y="22"/>
                      <a:pt x="17" y="25"/>
                    </a:cubicBezTo>
                    <a:cubicBezTo>
                      <a:pt x="27" y="29"/>
                      <a:pt x="38" y="32"/>
                      <a:pt x="4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2"/>
                      <a:pt x="45" y="31"/>
                      <a:pt x="45" y="31"/>
                    </a:cubicBezTo>
                    <a:cubicBezTo>
                      <a:pt x="48" y="29"/>
                      <a:pt x="49" y="25"/>
                      <a:pt x="51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7" name="Freeform 611"/>
              <p:cNvSpPr>
                <a:spLocks/>
              </p:cNvSpPr>
              <p:nvPr/>
            </p:nvSpPr>
            <p:spPr bwMode="auto">
              <a:xfrm>
                <a:off x="1811" y="2380"/>
                <a:ext cx="20" cy="23"/>
              </a:xfrm>
              <a:custGeom>
                <a:avLst/>
                <a:gdLst>
                  <a:gd name="T0" fmla="*/ 17 w 17"/>
                  <a:gd name="T1" fmla="*/ 13 h 20"/>
                  <a:gd name="T2" fmla="*/ 12 w 17"/>
                  <a:gd name="T3" fmla="*/ 9 h 20"/>
                  <a:gd name="T4" fmla="*/ 6 w 17"/>
                  <a:gd name="T5" fmla="*/ 3 h 20"/>
                  <a:gd name="T6" fmla="*/ 0 w 17"/>
                  <a:gd name="T7" fmla="*/ 0 h 20"/>
                  <a:gd name="T8" fmla="*/ 0 w 17"/>
                  <a:gd name="T9" fmla="*/ 0 h 20"/>
                  <a:gd name="T10" fmla="*/ 0 w 17"/>
                  <a:gd name="T11" fmla="*/ 0 h 20"/>
                  <a:gd name="T12" fmla="*/ 5 w 17"/>
                  <a:gd name="T13" fmla="*/ 12 h 20"/>
                  <a:gd name="T14" fmla="*/ 13 w 17"/>
                  <a:gd name="T15" fmla="*/ 20 h 20"/>
                  <a:gd name="T16" fmla="*/ 13 w 17"/>
                  <a:gd name="T17" fmla="*/ 20 h 20"/>
                  <a:gd name="T18" fmla="*/ 15 w 17"/>
                  <a:gd name="T19" fmla="*/ 16 h 20"/>
                  <a:gd name="T20" fmla="*/ 15 w 17"/>
                  <a:gd name="T21" fmla="*/ 16 h 20"/>
                  <a:gd name="T22" fmla="*/ 15 w 17"/>
                  <a:gd name="T23" fmla="*/ 16 h 20"/>
                  <a:gd name="T24" fmla="*/ 16 w 17"/>
                  <a:gd name="T25" fmla="*/ 15 h 20"/>
                  <a:gd name="T26" fmla="*/ 17 w 17"/>
                  <a:gd name="T27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0">
                    <a:moveTo>
                      <a:pt x="17" y="13"/>
                    </a:moveTo>
                    <a:cubicBezTo>
                      <a:pt x="15" y="12"/>
                      <a:pt x="14" y="10"/>
                      <a:pt x="12" y="9"/>
                    </a:cubicBezTo>
                    <a:cubicBezTo>
                      <a:pt x="9" y="6"/>
                      <a:pt x="7" y="3"/>
                      <a:pt x="6" y="3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8"/>
                      <a:pt x="5" y="12"/>
                    </a:cubicBezTo>
                    <a:cubicBezTo>
                      <a:pt x="8" y="17"/>
                      <a:pt x="12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19"/>
                      <a:pt x="15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4"/>
                      <a:pt x="17" y="14"/>
                      <a:pt x="17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8" name="Freeform 612"/>
              <p:cNvSpPr>
                <a:spLocks/>
              </p:cNvSpPr>
              <p:nvPr/>
            </p:nvSpPr>
            <p:spPr bwMode="auto">
              <a:xfrm>
                <a:off x="1732" y="2299"/>
                <a:ext cx="151" cy="246"/>
              </a:xfrm>
              <a:custGeom>
                <a:avLst/>
                <a:gdLst>
                  <a:gd name="T0" fmla="*/ 91 w 133"/>
                  <a:gd name="T1" fmla="*/ 82 h 215"/>
                  <a:gd name="T2" fmla="*/ 92 w 133"/>
                  <a:gd name="T3" fmla="*/ 78 h 215"/>
                  <a:gd name="T4" fmla="*/ 91 w 133"/>
                  <a:gd name="T5" fmla="*/ 65 h 215"/>
                  <a:gd name="T6" fmla="*/ 91 w 133"/>
                  <a:gd name="T7" fmla="*/ 60 h 215"/>
                  <a:gd name="T8" fmla="*/ 94 w 133"/>
                  <a:gd name="T9" fmla="*/ 60 h 215"/>
                  <a:gd name="T10" fmla="*/ 94 w 133"/>
                  <a:gd name="T11" fmla="*/ 62 h 215"/>
                  <a:gd name="T12" fmla="*/ 94 w 133"/>
                  <a:gd name="T13" fmla="*/ 65 h 215"/>
                  <a:gd name="T14" fmla="*/ 95 w 133"/>
                  <a:gd name="T15" fmla="*/ 75 h 215"/>
                  <a:gd name="T16" fmla="*/ 99 w 133"/>
                  <a:gd name="T17" fmla="*/ 72 h 215"/>
                  <a:gd name="T18" fmla="*/ 133 w 133"/>
                  <a:gd name="T19" fmla="*/ 55 h 215"/>
                  <a:gd name="T20" fmla="*/ 132 w 133"/>
                  <a:gd name="T21" fmla="*/ 55 h 215"/>
                  <a:gd name="T22" fmla="*/ 132 w 133"/>
                  <a:gd name="T23" fmla="*/ 55 h 215"/>
                  <a:gd name="T24" fmla="*/ 132 w 133"/>
                  <a:gd name="T25" fmla="*/ 55 h 215"/>
                  <a:gd name="T26" fmla="*/ 104 w 133"/>
                  <a:gd name="T27" fmla="*/ 36 h 215"/>
                  <a:gd name="T28" fmla="*/ 95 w 133"/>
                  <a:gd name="T29" fmla="*/ 0 h 215"/>
                  <a:gd name="T30" fmla="*/ 90 w 133"/>
                  <a:gd name="T31" fmla="*/ 4 h 215"/>
                  <a:gd name="T32" fmla="*/ 90 w 133"/>
                  <a:gd name="T33" fmla="*/ 4 h 215"/>
                  <a:gd name="T34" fmla="*/ 89 w 133"/>
                  <a:gd name="T35" fmla="*/ 4 h 215"/>
                  <a:gd name="T36" fmla="*/ 77 w 133"/>
                  <a:gd name="T37" fmla="*/ 14 h 215"/>
                  <a:gd name="T38" fmla="*/ 59 w 133"/>
                  <a:gd name="T39" fmla="*/ 31 h 215"/>
                  <a:gd name="T40" fmla="*/ 59 w 133"/>
                  <a:gd name="T41" fmla="*/ 31 h 215"/>
                  <a:gd name="T42" fmla="*/ 59 w 133"/>
                  <a:gd name="T43" fmla="*/ 31 h 215"/>
                  <a:gd name="T44" fmla="*/ 39 w 133"/>
                  <a:gd name="T45" fmla="*/ 49 h 215"/>
                  <a:gd name="T46" fmla="*/ 27 w 133"/>
                  <a:gd name="T47" fmla="*/ 83 h 215"/>
                  <a:gd name="T48" fmla="*/ 0 w 133"/>
                  <a:gd name="T49" fmla="*/ 191 h 215"/>
                  <a:gd name="T50" fmla="*/ 0 w 133"/>
                  <a:gd name="T51" fmla="*/ 191 h 215"/>
                  <a:gd name="T52" fmla="*/ 0 w 133"/>
                  <a:gd name="T53" fmla="*/ 192 h 215"/>
                  <a:gd name="T54" fmla="*/ 18 w 133"/>
                  <a:gd name="T55" fmla="*/ 208 h 215"/>
                  <a:gd name="T56" fmla="*/ 45 w 133"/>
                  <a:gd name="T57" fmla="*/ 215 h 215"/>
                  <a:gd name="T58" fmla="*/ 47 w 133"/>
                  <a:gd name="T59" fmla="*/ 209 h 215"/>
                  <a:gd name="T60" fmla="*/ 66 w 133"/>
                  <a:gd name="T61" fmla="*/ 161 h 215"/>
                  <a:gd name="T62" fmla="*/ 77 w 133"/>
                  <a:gd name="T63" fmla="*/ 119 h 215"/>
                  <a:gd name="T64" fmla="*/ 79 w 133"/>
                  <a:gd name="T65" fmla="*/ 109 h 215"/>
                  <a:gd name="T66" fmla="*/ 70 w 133"/>
                  <a:gd name="T67" fmla="*/ 113 h 215"/>
                  <a:gd name="T68" fmla="*/ 66 w 133"/>
                  <a:gd name="T69" fmla="*/ 112 h 215"/>
                  <a:gd name="T70" fmla="*/ 65 w 133"/>
                  <a:gd name="T71" fmla="*/ 110 h 215"/>
                  <a:gd name="T72" fmla="*/ 67 w 133"/>
                  <a:gd name="T73" fmla="*/ 109 h 215"/>
                  <a:gd name="T74" fmla="*/ 70 w 133"/>
                  <a:gd name="T75" fmla="*/ 109 h 215"/>
                  <a:gd name="T76" fmla="*/ 80 w 133"/>
                  <a:gd name="T77" fmla="*/ 101 h 215"/>
                  <a:gd name="T78" fmla="*/ 80 w 133"/>
                  <a:gd name="T79" fmla="*/ 101 h 215"/>
                  <a:gd name="T80" fmla="*/ 82 w 133"/>
                  <a:gd name="T81" fmla="*/ 95 h 215"/>
                  <a:gd name="T82" fmla="*/ 72 w 133"/>
                  <a:gd name="T83" fmla="*/ 85 h 215"/>
                  <a:gd name="T84" fmla="*/ 66 w 133"/>
                  <a:gd name="T85" fmla="*/ 71 h 215"/>
                  <a:gd name="T86" fmla="*/ 67 w 133"/>
                  <a:gd name="T87" fmla="*/ 69 h 215"/>
                  <a:gd name="T88" fmla="*/ 70 w 133"/>
                  <a:gd name="T89" fmla="*/ 67 h 215"/>
                  <a:gd name="T90" fmla="*/ 78 w 133"/>
                  <a:gd name="T91" fmla="*/ 71 h 215"/>
                  <a:gd name="T92" fmla="*/ 85 w 133"/>
                  <a:gd name="T93" fmla="*/ 77 h 215"/>
                  <a:gd name="T94" fmla="*/ 91 w 133"/>
                  <a:gd name="T95" fmla="*/ 8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215">
                    <a:moveTo>
                      <a:pt x="91" y="82"/>
                    </a:moveTo>
                    <a:cubicBezTo>
                      <a:pt x="91" y="81"/>
                      <a:pt x="92" y="80"/>
                      <a:pt x="92" y="78"/>
                    </a:cubicBezTo>
                    <a:cubicBezTo>
                      <a:pt x="92" y="74"/>
                      <a:pt x="91" y="69"/>
                      <a:pt x="91" y="65"/>
                    </a:cubicBezTo>
                    <a:cubicBezTo>
                      <a:pt x="91" y="63"/>
                      <a:pt x="91" y="62"/>
                      <a:pt x="91" y="60"/>
                    </a:cubicBezTo>
                    <a:cubicBezTo>
                      <a:pt x="92" y="60"/>
                      <a:pt x="93" y="59"/>
                      <a:pt x="94" y="60"/>
                    </a:cubicBezTo>
                    <a:cubicBezTo>
                      <a:pt x="95" y="60"/>
                      <a:pt x="95" y="61"/>
                      <a:pt x="94" y="62"/>
                    </a:cubicBezTo>
                    <a:cubicBezTo>
                      <a:pt x="94" y="63"/>
                      <a:pt x="94" y="63"/>
                      <a:pt x="94" y="65"/>
                    </a:cubicBezTo>
                    <a:cubicBezTo>
                      <a:pt x="94" y="67"/>
                      <a:pt x="95" y="71"/>
                      <a:pt x="95" y="75"/>
                    </a:cubicBezTo>
                    <a:cubicBezTo>
                      <a:pt x="96" y="74"/>
                      <a:pt x="97" y="73"/>
                      <a:pt x="99" y="72"/>
                    </a:cubicBezTo>
                    <a:cubicBezTo>
                      <a:pt x="106" y="68"/>
                      <a:pt x="124" y="62"/>
                      <a:pt x="133" y="55"/>
                    </a:cubicBezTo>
                    <a:cubicBezTo>
                      <a:pt x="133" y="55"/>
                      <a:pt x="132" y="55"/>
                      <a:pt x="132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19" y="55"/>
                      <a:pt x="109" y="47"/>
                      <a:pt x="104" y="36"/>
                    </a:cubicBezTo>
                    <a:cubicBezTo>
                      <a:pt x="98" y="26"/>
                      <a:pt x="96" y="13"/>
                      <a:pt x="95" y="0"/>
                    </a:cubicBezTo>
                    <a:cubicBezTo>
                      <a:pt x="94" y="1"/>
                      <a:pt x="92" y="2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5" y="8"/>
                      <a:pt x="80" y="12"/>
                      <a:pt x="77" y="14"/>
                    </a:cubicBezTo>
                    <a:cubicBezTo>
                      <a:pt x="71" y="20"/>
                      <a:pt x="67" y="24"/>
                      <a:pt x="59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4" y="35"/>
                      <a:pt x="43" y="44"/>
                      <a:pt x="39" y="49"/>
                    </a:cubicBezTo>
                    <a:cubicBezTo>
                      <a:pt x="30" y="58"/>
                      <a:pt x="28" y="70"/>
                      <a:pt x="27" y="83"/>
                    </a:cubicBezTo>
                    <a:cubicBezTo>
                      <a:pt x="24" y="121"/>
                      <a:pt x="17" y="157"/>
                      <a:pt x="0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8"/>
                      <a:pt x="8" y="204"/>
                      <a:pt x="18" y="208"/>
                    </a:cubicBezTo>
                    <a:cubicBezTo>
                      <a:pt x="27" y="212"/>
                      <a:pt x="39" y="215"/>
                      <a:pt x="45" y="215"/>
                    </a:cubicBezTo>
                    <a:cubicBezTo>
                      <a:pt x="46" y="213"/>
                      <a:pt x="46" y="211"/>
                      <a:pt x="47" y="209"/>
                    </a:cubicBezTo>
                    <a:cubicBezTo>
                      <a:pt x="51" y="200"/>
                      <a:pt x="63" y="170"/>
                      <a:pt x="66" y="161"/>
                    </a:cubicBezTo>
                    <a:cubicBezTo>
                      <a:pt x="71" y="148"/>
                      <a:pt x="75" y="133"/>
                      <a:pt x="77" y="119"/>
                    </a:cubicBezTo>
                    <a:cubicBezTo>
                      <a:pt x="78" y="116"/>
                      <a:pt x="78" y="113"/>
                      <a:pt x="79" y="109"/>
                    </a:cubicBezTo>
                    <a:cubicBezTo>
                      <a:pt x="76" y="112"/>
                      <a:pt x="73" y="113"/>
                      <a:pt x="70" y="113"/>
                    </a:cubicBezTo>
                    <a:cubicBezTo>
                      <a:pt x="69" y="113"/>
                      <a:pt x="67" y="113"/>
                      <a:pt x="66" y="112"/>
                    </a:cubicBezTo>
                    <a:cubicBezTo>
                      <a:pt x="65" y="112"/>
                      <a:pt x="65" y="111"/>
                      <a:pt x="65" y="110"/>
                    </a:cubicBezTo>
                    <a:cubicBezTo>
                      <a:pt x="65" y="109"/>
                      <a:pt x="66" y="109"/>
                      <a:pt x="67" y="109"/>
                    </a:cubicBezTo>
                    <a:cubicBezTo>
                      <a:pt x="68" y="109"/>
                      <a:pt x="69" y="109"/>
                      <a:pt x="70" y="109"/>
                    </a:cubicBezTo>
                    <a:cubicBezTo>
                      <a:pt x="74" y="110"/>
                      <a:pt x="79" y="106"/>
                      <a:pt x="80" y="101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81" y="99"/>
                      <a:pt x="81" y="97"/>
                      <a:pt x="82" y="95"/>
                    </a:cubicBezTo>
                    <a:cubicBezTo>
                      <a:pt x="78" y="94"/>
                      <a:pt x="75" y="90"/>
                      <a:pt x="72" y="85"/>
                    </a:cubicBezTo>
                    <a:cubicBezTo>
                      <a:pt x="69" y="81"/>
                      <a:pt x="67" y="75"/>
                      <a:pt x="66" y="71"/>
                    </a:cubicBezTo>
                    <a:cubicBezTo>
                      <a:pt x="66" y="70"/>
                      <a:pt x="67" y="69"/>
                      <a:pt x="67" y="69"/>
                    </a:cubicBezTo>
                    <a:cubicBezTo>
                      <a:pt x="68" y="68"/>
                      <a:pt x="69" y="67"/>
                      <a:pt x="70" y="67"/>
                    </a:cubicBezTo>
                    <a:cubicBezTo>
                      <a:pt x="72" y="67"/>
                      <a:pt x="75" y="68"/>
                      <a:pt x="78" y="71"/>
                    </a:cubicBezTo>
                    <a:cubicBezTo>
                      <a:pt x="79" y="72"/>
                      <a:pt x="82" y="75"/>
                      <a:pt x="85" y="77"/>
                    </a:cubicBezTo>
                    <a:cubicBezTo>
                      <a:pt x="87" y="80"/>
                      <a:pt x="90" y="82"/>
                      <a:pt x="91" y="8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9" name="Freeform 613"/>
              <p:cNvSpPr>
                <a:spLocks/>
              </p:cNvSpPr>
              <p:nvPr/>
            </p:nvSpPr>
            <p:spPr bwMode="auto">
              <a:xfrm>
                <a:off x="1830" y="2403"/>
                <a:ext cx="18" cy="132"/>
              </a:xfrm>
              <a:custGeom>
                <a:avLst/>
                <a:gdLst>
                  <a:gd name="T0" fmla="*/ 16 w 16"/>
                  <a:gd name="T1" fmla="*/ 0 h 115"/>
                  <a:gd name="T2" fmla="*/ 9 w 16"/>
                  <a:gd name="T3" fmla="*/ 2 h 115"/>
                  <a:gd name="T4" fmla="*/ 8 w 16"/>
                  <a:gd name="T5" fmla="*/ 2 h 115"/>
                  <a:gd name="T6" fmla="*/ 0 w 16"/>
                  <a:gd name="T7" fmla="*/ 114 h 115"/>
                  <a:gd name="T8" fmla="*/ 0 w 16"/>
                  <a:gd name="T9" fmla="*/ 114 h 115"/>
                  <a:gd name="T10" fmla="*/ 3 w 16"/>
                  <a:gd name="T11" fmla="*/ 115 h 115"/>
                  <a:gd name="T12" fmla="*/ 6 w 16"/>
                  <a:gd name="T13" fmla="*/ 114 h 115"/>
                  <a:gd name="T14" fmla="*/ 7 w 16"/>
                  <a:gd name="T15" fmla="*/ 114 h 115"/>
                  <a:gd name="T16" fmla="*/ 7 w 16"/>
                  <a:gd name="T17" fmla="*/ 114 h 115"/>
                  <a:gd name="T18" fmla="*/ 7 w 16"/>
                  <a:gd name="T19" fmla="*/ 114 h 115"/>
                  <a:gd name="T20" fmla="*/ 15 w 16"/>
                  <a:gd name="T21" fmla="*/ 3 h 115"/>
                  <a:gd name="T22" fmla="*/ 16 w 16"/>
                  <a:gd name="T2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15">
                    <a:moveTo>
                      <a:pt x="16" y="0"/>
                    </a:moveTo>
                    <a:cubicBezTo>
                      <a:pt x="13" y="1"/>
                      <a:pt x="11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" y="115"/>
                      <a:pt x="2" y="115"/>
                      <a:pt x="3" y="115"/>
                    </a:cubicBezTo>
                    <a:cubicBezTo>
                      <a:pt x="5" y="115"/>
                      <a:pt x="6" y="115"/>
                      <a:pt x="6" y="11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3"/>
                      <a:pt x="13" y="31"/>
                      <a:pt x="15" y="3"/>
                    </a:cubicBezTo>
                    <a:cubicBezTo>
                      <a:pt x="15" y="2"/>
                      <a:pt x="15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0" name="Freeform 614"/>
              <p:cNvSpPr>
                <a:spLocks/>
              </p:cNvSpPr>
              <p:nvPr/>
            </p:nvSpPr>
            <p:spPr bwMode="auto">
              <a:xfrm>
                <a:off x="1833" y="2361"/>
                <a:ext cx="74" cy="41"/>
              </a:xfrm>
              <a:custGeom>
                <a:avLst/>
                <a:gdLst>
                  <a:gd name="T0" fmla="*/ 65 w 65"/>
                  <a:gd name="T1" fmla="*/ 0 h 36"/>
                  <a:gd name="T2" fmla="*/ 51 w 65"/>
                  <a:gd name="T3" fmla="*/ 1 h 36"/>
                  <a:gd name="T4" fmla="*/ 11 w 65"/>
                  <a:gd name="T5" fmla="*/ 22 h 36"/>
                  <a:gd name="T6" fmla="*/ 6 w 65"/>
                  <a:gd name="T7" fmla="*/ 25 h 36"/>
                  <a:gd name="T8" fmla="*/ 4 w 65"/>
                  <a:gd name="T9" fmla="*/ 31 h 36"/>
                  <a:gd name="T10" fmla="*/ 2 w 65"/>
                  <a:gd name="T11" fmla="*/ 31 h 36"/>
                  <a:gd name="T12" fmla="*/ 1 w 65"/>
                  <a:gd name="T13" fmla="*/ 31 h 36"/>
                  <a:gd name="T14" fmla="*/ 0 w 65"/>
                  <a:gd name="T15" fmla="*/ 33 h 36"/>
                  <a:gd name="T16" fmla="*/ 4 w 65"/>
                  <a:gd name="T17" fmla="*/ 35 h 36"/>
                  <a:gd name="T18" fmla="*/ 4 w 65"/>
                  <a:gd name="T19" fmla="*/ 35 h 36"/>
                  <a:gd name="T20" fmla="*/ 4 w 65"/>
                  <a:gd name="T21" fmla="*/ 35 h 36"/>
                  <a:gd name="T22" fmla="*/ 6 w 65"/>
                  <a:gd name="T23" fmla="*/ 36 h 36"/>
                  <a:gd name="T24" fmla="*/ 14 w 65"/>
                  <a:gd name="T25" fmla="*/ 31 h 36"/>
                  <a:gd name="T26" fmla="*/ 16 w 65"/>
                  <a:gd name="T27" fmla="*/ 29 h 36"/>
                  <a:gd name="T28" fmla="*/ 19 w 65"/>
                  <a:gd name="T29" fmla="*/ 26 h 36"/>
                  <a:gd name="T30" fmla="*/ 19 w 65"/>
                  <a:gd name="T31" fmla="*/ 26 h 36"/>
                  <a:gd name="T32" fmla="*/ 19 w 65"/>
                  <a:gd name="T33" fmla="*/ 26 h 36"/>
                  <a:gd name="T34" fmla="*/ 19 w 65"/>
                  <a:gd name="T35" fmla="*/ 26 h 36"/>
                  <a:gd name="T36" fmla="*/ 20 w 65"/>
                  <a:gd name="T37" fmla="*/ 26 h 36"/>
                  <a:gd name="T38" fmla="*/ 55 w 65"/>
                  <a:gd name="T39" fmla="*/ 5 h 36"/>
                  <a:gd name="T40" fmla="*/ 55 w 65"/>
                  <a:gd name="T41" fmla="*/ 5 h 36"/>
                  <a:gd name="T42" fmla="*/ 65 w 65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36">
                    <a:moveTo>
                      <a:pt x="65" y="0"/>
                    </a:moveTo>
                    <a:cubicBezTo>
                      <a:pt x="60" y="1"/>
                      <a:pt x="55" y="1"/>
                      <a:pt x="51" y="1"/>
                    </a:cubicBezTo>
                    <a:cubicBezTo>
                      <a:pt x="41" y="9"/>
                      <a:pt x="19" y="17"/>
                      <a:pt x="11" y="22"/>
                    </a:cubicBezTo>
                    <a:cubicBezTo>
                      <a:pt x="10" y="23"/>
                      <a:pt x="8" y="24"/>
                      <a:pt x="6" y="25"/>
                    </a:cubicBezTo>
                    <a:cubicBezTo>
                      <a:pt x="6" y="27"/>
                      <a:pt x="6" y="29"/>
                      <a:pt x="4" y="31"/>
                    </a:cubicBezTo>
                    <a:cubicBezTo>
                      <a:pt x="3" y="31"/>
                      <a:pt x="3" y="31"/>
                      <a:pt x="2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2"/>
                      <a:pt x="1" y="33"/>
                      <a:pt x="0" y="3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5" y="36"/>
                      <a:pt x="5" y="36"/>
                      <a:pt x="6" y="36"/>
                    </a:cubicBezTo>
                    <a:cubicBezTo>
                      <a:pt x="8" y="36"/>
                      <a:pt x="12" y="34"/>
                      <a:pt x="14" y="31"/>
                    </a:cubicBezTo>
                    <a:cubicBezTo>
                      <a:pt x="15" y="31"/>
                      <a:pt x="16" y="30"/>
                      <a:pt x="16" y="29"/>
                    </a:cubicBezTo>
                    <a:cubicBezTo>
                      <a:pt x="17" y="28"/>
                      <a:pt x="18" y="27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4" y="23"/>
                      <a:pt x="47" y="10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3"/>
                      <a:pt x="62" y="1"/>
                      <a:pt x="65" y="0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1" name="Freeform 615"/>
              <p:cNvSpPr>
                <a:spLocks/>
              </p:cNvSpPr>
              <p:nvPr/>
            </p:nvSpPr>
            <p:spPr bwMode="auto">
              <a:xfrm>
                <a:off x="1930" y="2346"/>
                <a:ext cx="22" cy="123"/>
              </a:xfrm>
              <a:custGeom>
                <a:avLst/>
                <a:gdLst>
                  <a:gd name="T0" fmla="*/ 8 w 19"/>
                  <a:gd name="T1" fmla="*/ 3 h 108"/>
                  <a:gd name="T2" fmla="*/ 8 w 19"/>
                  <a:gd name="T3" fmla="*/ 0 h 108"/>
                  <a:gd name="T4" fmla="*/ 0 w 19"/>
                  <a:gd name="T5" fmla="*/ 5 h 108"/>
                  <a:gd name="T6" fmla="*/ 12 w 19"/>
                  <a:gd name="T7" fmla="*/ 106 h 108"/>
                  <a:gd name="T8" fmla="*/ 12 w 19"/>
                  <a:gd name="T9" fmla="*/ 107 h 108"/>
                  <a:gd name="T10" fmla="*/ 12 w 19"/>
                  <a:gd name="T11" fmla="*/ 107 h 108"/>
                  <a:gd name="T12" fmla="*/ 13 w 19"/>
                  <a:gd name="T13" fmla="*/ 107 h 108"/>
                  <a:gd name="T14" fmla="*/ 15 w 19"/>
                  <a:gd name="T15" fmla="*/ 108 h 108"/>
                  <a:gd name="T16" fmla="*/ 18 w 19"/>
                  <a:gd name="T17" fmla="*/ 107 h 108"/>
                  <a:gd name="T18" fmla="*/ 19 w 19"/>
                  <a:gd name="T19" fmla="*/ 107 h 108"/>
                  <a:gd name="T20" fmla="*/ 8 w 19"/>
                  <a:gd name="T21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08">
                    <a:moveTo>
                      <a:pt x="8" y="3"/>
                    </a:moveTo>
                    <a:cubicBezTo>
                      <a:pt x="8" y="2"/>
                      <a:pt x="8" y="1"/>
                      <a:pt x="8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12" y="106"/>
                      <a:pt x="12" y="106"/>
                      <a:pt x="12" y="106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12" y="107"/>
                      <a:pt x="12" y="107"/>
                      <a:pt x="13" y="107"/>
                    </a:cubicBezTo>
                    <a:cubicBezTo>
                      <a:pt x="13" y="108"/>
                      <a:pt x="14" y="108"/>
                      <a:pt x="15" y="108"/>
                    </a:cubicBezTo>
                    <a:cubicBezTo>
                      <a:pt x="17" y="108"/>
                      <a:pt x="18" y="108"/>
                      <a:pt x="18" y="107"/>
                    </a:cubicBezTo>
                    <a:cubicBezTo>
                      <a:pt x="19" y="107"/>
                      <a:pt x="19" y="107"/>
                      <a:pt x="19" y="107"/>
                    </a:cubicBez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2" name="Freeform 616"/>
              <p:cNvSpPr>
                <a:spLocks/>
              </p:cNvSpPr>
              <p:nvPr/>
            </p:nvSpPr>
            <p:spPr bwMode="auto">
              <a:xfrm>
                <a:off x="1845" y="2275"/>
                <a:ext cx="98" cy="84"/>
              </a:xfrm>
              <a:custGeom>
                <a:avLst/>
                <a:gdLst>
                  <a:gd name="T0" fmla="*/ 86 w 86"/>
                  <a:gd name="T1" fmla="*/ 34 h 73"/>
                  <a:gd name="T2" fmla="*/ 86 w 86"/>
                  <a:gd name="T3" fmla="*/ 23 h 73"/>
                  <a:gd name="T4" fmla="*/ 86 w 86"/>
                  <a:gd name="T5" fmla="*/ 22 h 73"/>
                  <a:gd name="T6" fmla="*/ 83 w 86"/>
                  <a:gd name="T7" fmla="*/ 24 h 73"/>
                  <a:gd name="T8" fmla="*/ 68 w 86"/>
                  <a:gd name="T9" fmla="*/ 28 h 73"/>
                  <a:gd name="T10" fmla="*/ 62 w 86"/>
                  <a:gd name="T11" fmla="*/ 29 h 73"/>
                  <a:gd name="T12" fmla="*/ 62 w 86"/>
                  <a:gd name="T13" fmla="*/ 29 h 73"/>
                  <a:gd name="T14" fmla="*/ 52 w 86"/>
                  <a:gd name="T15" fmla="*/ 25 h 73"/>
                  <a:gd name="T16" fmla="*/ 48 w 86"/>
                  <a:gd name="T17" fmla="*/ 12 h 73"/>
                  <a:gd name="T18" fmla="*/ 47 w 86"/>
                  <a:gd name="T19" fmla="*/ 2 h 73"/>
                  <a:gd name="T20" fmla="*/ 46 w 86"/>
                  <a:gd name="T21" fmla="*/ 0 h 73"/>
                  <a:gd name="T22" fmla="*/ 46 w 86"/>
                  <a:gd name="T23" fmla="*/ 1 h 73"/>
                  <a:gd name="T24" fmla="*/ 24 w 86"/>
                  <a:gd name="T25" fmla="*/ 17 h 73"/>
                  <a:gd name="T26" fmla="*/ 24 w 86"/>
                  <a:gd name="T27" fmla="*/ 17 h 73"/>
                  <a:gd name="T28" fmla="*/ 15 w 86"/>
                  <a:gd name="T29" fmla="*/ 20 h 73"/>
                  <a:gd name="T30" fmla="*/ 8 w 86"/>
                  <a:gd name="T31" fmla="*/ 19 h 73"/>
                  <a:gd name="T32" fmla="*/ 3 w 86"/>
                  <a:gd name="T33" fmla="*/ 19 h 73"/>
                  <a:gd name="T34" fmla="*/ 0 w 86"/>
                  <a:gd name="T35" fmla="*/ 19 h 73"/>
                  <a:gd name="T36" fmla="*/ 0 w 86"/>
                  <a:gd name="T37" fmla="*/ 20 h 73"/>
                  <a:gd name="T38" fmla="*/ 8 w 86"/>
                  <a:gd name="T39" fmla="*/ 55 h 73"/>
                  <a:gd name="T40" fmla="*/ 33 w 86"/>
                  <a:gd name="T41" fmla="*/ 73 h 73"/>
                  <a:gd name="T42" fmla="*/ 37 w 86"/>
                  <a:gd name="T43" fmla="*/ 73 h 73"/>
                  <a:gd name="T44" fmla="*/ 81 w 86"/>
                  <a:gd name="T45" fmla="*/ 59 h 73"/>
                  <a:gd name="T46" fmla="*/ 86 w 86"/>
                  <a:gd name="T47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73">
                    <a:moveTo>
                      <a:pt x="86" y="34"/>
                    </a:moveTo>
                    <a:cubicBezTo>
                      <a:pt x="86" y="29"/>
                      <a:pt x="86" y="26"/>
                      <a:pt x="86" y="23"/>
                    </a:cubicBezTo>
                    <a:cubicBezTo>
                      <a:pt x="86" y="23"/>
                      <a:pt x="86" y="23"/>
                      <a:pt x="86" y="22"/>
                    </a:cubicBezTo>
                    <a:cubicBezTo>
                      <a:pt x="85" y="23"/>
                      <a:pt x="84" y="23"/>
                      <a:pt x="83" y="24"/>
                    </a:cubicBezTo>
                    <a:cubicBezTo>
                      <a:pt x="78" y="26"/>
                      <a:pt x="73" y="27"/>
                      <a:pt x="68" y="28"/>
                    </a:cubicBezTo>
                    <a:cubicBezTo>
                      <a:pt x="66" y="29"/>
                      <a:pt x="64" y="29"/>
                      <a:pt x="62" y="29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58" y="29"/>
                      <a:pt x="55" y="28"/>
                      <a:pt x="52" y="25"/>
                    </a:cubicBezTo>
                    <a:cubicBezTo>
                      <a:pt x="48" y="21"/>
                      <a:pt x="48" y="16"/>
                      <a:pt x="48" y="12"/>
                    </a:cubicBezTo>
                    <a:cubicBezTo>
                      <a:pt x="48" y="7"/>
                      <a:pt x="48" y="3"/>
                      <a:pt x="47" y="2"/>
                    </a:cubicBezTo>
                    <a:cubicBezTo>
                      <a:pt x="46" y="1"/>
                      <a:pt x="46" y="1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26" y="15"/>
                      <a:pt x="31" y="12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20"/>
                      <a:pt x="18" y="20"/>
                      <a:pt x="15" y="20"/>
                    </a:cubicBezTo>
                    <a:cubicBezTo>
                      <a:pt x="12" y="20"/>
                      <a:pt x="10" y="20"/>
                      <a:pt x="8" y="19"/>
                    </a:cubicBezTo>
                    <a:cubicBezTo>
                      <a:pt x="6" y="19"/>
                      <a:pt x="5" y="19"/>
                      <a:pt x="3" y="19"/>
                    </a:cubicBezTo>
                    <a:cubicBezTo>
                      <a:pt x="2" y="19"/>
                      <a:pt x="1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2"/>
                      <a:pt x="3" y="45"/>
                      <a:pt x="8" y="55"/>
                    </a:cubicBezTo>
                    <a:cubicBezTo>
                      <a:pt x="13" y="65"/>
                      <a:pt x="21" y="72"/>
                      <a:pt x="33" y="73"/>
                    </a:cubicBezTo>
                    <a:cubicBezTo>
                      <a:pt x="34" y="73"/>
                      <a:pt x="36" y="73"/>
                      <a:pt x="37" y="73"/>
                    </a:cubicBezTo>
                    <a:cubicBezTo>
                      <a:pt x="53" y="73"/>
                      <a:pt x="68" y="69"/>
                      <a:pt x="81" y="59"/>
                    </a:cubicBezTo>
                    <a:cubicBezTo>
                      <a:pt x="85" y="51"/>
                      <a:pt x="86" y="41"/>
                      <a:pt x="86" y="3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3" name="Freeform 617"/>
              <p:cNvSpPr>
                <a:spLocks/>
              </p:cNvSpPr>
              <p:nvPr/>
            </p:nvSpPr>
            <p:spPr bwMode="auto">
              <a:xfrm>
                <a:off x="1899" y="2235"/>
                <a:ext cx="45" cy="69"/>
              </a:xfrm>
              <a:custGeom>
                <a:avLst/>
                <a:gdLst>
                  <a:gd name="T0" fmla="*/ 39 w 39"/>
                  <a:gd name="T1" fmla="*/ 0 h 60"/>
                  <a:gd name="T2" fmla="*/ 31 w 39"/>
                  <a:gd name="T3" fmla="*/ 9 h 60"/>
                  <a:gd name="T4" fmla="*/ 0 w 39"/>
                  <a:gd name="T5" fmla="*/ 34 h 60"/>
                  <a:gd name="T6" fmla="*/ 1 w 39"/>
                  <a:gd name="T7" fmla="*/ 35 h 60"/>
                  <a:gd name="T8" fmla="*/ 3 w 39"/>
                  <a:gd name="T9" fmla="*/ 47 h 60"/>
                  <a:gd name="T10" fmla="*/ 6 w 39"/>
                  <a:gd name="T11" fmla="*/ 58 h 60"/>
                  <a:gd name="T12" fmla="*/ 14 w 39"/>
                  <a:gd name="T13" fmla="*/ 60 h 60"/>
                  <a:gd name="T14" fmla="*/ 19 w 39"/>
                  <a:gd name="T15" fmla="*/ 60 h 60"/>
                  <a:gd name="T16" fmla="*/ 34 w 39"/>
                  <a:gd name="T17" fmla="*/ 55 h 60"/>
                  <a:gd name="T18" fmla="*/ 38 w 39"/>
                  <a:gd name="T19" fmla="*/ 50 h 60"/>
                  <a:gd name="T20" fmla="*/ 37 w 39"/>
                  <a:gd name="T21" fmla="*/ 35 h 60"/>
                  <a:gd name="T22" fmla="*/ 38 w 39"/>
                  <a:gd name="T23" fmla="*/ 2 h 60"/>
                  <a:gd name="T24" fmla="*/ 39 w 3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60">
                    <a:moveTo>
                      <a:pt x="39" y="0"/>
                    </a:moveTo>
                    <a:cubicBezTo>
                      <a:pt x="36" y="3"/>
                      <a:pt x="34" y="6"/>
                      <a:pt x="31" y="9"/>
                    </a:cubicBezTo>
                    <a:cubicBezTo>
                      <a:pt x="20" y="20"/>
                      <a:pt x="11" y="26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4" y="38"/>
                      <a:pt x="3" y="42"/>
                      <a:pt x="3" y="47"/>
                    </a:cubicBezTo>
                    <a:cubicBezTo>
                      <a:pt x="3" y="51"/>
                      <a:pt x="4" y="55"/>
                      <a:pt x="6" y="58"/>
                    </a:cubicBezTo>
                    <a:cubicBezTo>
                      <a:pt x="8" y="60"/>
                      <a:pt x="11" y="60"/>
                      <a:pt x="14" y="60"/>
                    </a:cubicBezTo>
                    <a:cubicBezTo>
                      <a:pt x="15" y="60"/>
                      <a:pt x="17" y="60"/>
                      <a:pt x="19" y="60"/>
                    </a:cubicBezTo>
                    <a:cubicBezTo>
                      <a:pt x="24" y="59"/>
                      <a:pt x="29" y="57"/>
                      <a:pt x="34" y="55"/>
                    </a:cubicBezTo>
                    <a:cubicBezTo>
                      <a:pt x="37" y="54"/>
                      <a:pt x="37" y="53"/>
                      <a:pt x="38" y="50"/>
                    </a:cubicBezTo>
                    <a:cubicBezTo>
                      <a:pt x="37" y="45"/>
                      <a:pt x="37" y="40"/>
                      <a:pt x="37" y="35"/>
                    </a:cubicBezTo>
                    <a:cubicBezTo>
                      <a:pt x="37" y="24"/>
                      <a:pt x="38" y="14"/>
                      <a:pt x="38" y="2"/>
                    </a:cubicBezTo>
                    <a:cubicBezTo>
                      <a:pt x="39" y="1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4" name="Freeform 618"/>
              <p:cNvSpPr>
                <a:spLocks/>
              </p:cNvSpPr>
              <p:nvPr/>
            </p:nvSpPr>
            <p:spPr bwMode="auto">
              <a:xfrm>
                <a:off x="1845" y="2105"/>
                <a:ext cx="123" cy="190"/>
              </a:xfrm>
              <a:custGeom>
                <a:avLst/>
                <a:gdLst>
                  <a:gd name="T0" fmla="*/ 96 w 108"/>
                  <a:gd name="T1" fmla="*/ 83 h 166"/>
                  <a:gd name="T2" fmla="*/ 102 w 108"/>
                  <a:gd name="T3" fmla="*/ 58 h 166"/>
                  <a:gd name="T4" fmla="*/ 108 w 108"/>
                  <a:gd name="T5" fmla="*/ 21 h 166"/>
                  <a:gd name="T6" fmla="*/ 106 w 108"/>
                  <a:gd name="T7" fmla="*/ 3 h 166"/>
                  <a:gd name="T8" fmla="*/ 105 w 108"/>
                  <a:gd name="T9" fmla="*/ 2 h 166"/>
                  <a:gd name="T10" fmla="*/ 100 w 108"/>
                  <a:gd name="T11" fmla="*/ 0 h 166"/>
                  <a:gd name="T12" fmla="*/ 81 w 108"/>
                  <a:gd name="T13" fmla="*/ 9 h 166"/>
                  <a:gd name="T14" fmla="*/ 64 w 108"/>
                  <a:gd name="T15" fmla="*/ 44 h 166"/>
                  <a:gd name="T16" fmla="*/ 64 w 108"/>
                  <a:gd name="T17" fmla="*/ 47 h 166"/>
                  <a:gd name="T18" fmla="*/ 66 w 108"/>
                  <a:gd name="T19" fmla="*/ 45 h 166"/>
                  <a:gd name="T20" fmla="*/ 84 w 108"/>
                  <a:gd name="T21" fmla="*/ 32 h 166"/>
                  <a:gd name="T22" fmla="*/ 87 w 108"/>
                  <a:gd name="T23" fmla="*/ 32 h 166"/>
                  <a:gd name="T24" fmla="*/ 87 w 108"/>
                  <a:gd name="T25" fmla="*/ 34 h 166"/>
                  <a:gd name="T26" fmla="*/ 69 w 108"/>
                  <a:gd name="T27" fmla="*/ 47 h 166"/>
                  <a:gd name="T28" fmla="*/ 59 w 108"/>
                  <a:gd name="T29" fmla="*/ 74 h 166"/>
                  <a:gd name="T30" fmla="*/ 52 w 108"/>
                  <a:gd name="T31" fmla="*/ 93 h 166"/>
                  <a:gd name="T32" fmla="*/ 61 w 108"/>
                  <a:gd name="T33" fmla="*/ 95 h 166"/>
                  <a:gd name="T34" fmla="*/ 68 w 108"/>
                  <a:gd name="T35" fmla="*/ 97 h 166"/>
                  <a:gd name="T36" fmla="*/ 72 w 108"/>
                  <a:gd name="T37" fmla="*/ 102 h 166"/>
                  <a:gd name="T38" fmla="*/ 73 w 108"/>
                  <a:gd name="T39" fmla="*/ 104 h 166"/>
                  <a:gd name="T40" fmla="*/ 71 w 108"/>
                  <a:gd name="T41" fmla="*/ 105 h 166"/>
                  <a:gd name="T42" fmla="*/ 70 w 108"/>
                  <a:gd name="T43" fmla="*/ 104 h 166"/>
                  <a:gd name="T44" fmla="*/ 66 w 108"/>
                  <a:gd name="T45" fmla="*/ 100 h 166"/>
                  <a:gd name="T46" fmla="*/ 60 w 108"/>
                  <a:gd name="T47" fmla="*/ 98 h 166"/>
                  <a:gd name="T48" fmla="*/ 50 w 108"/>
                  <a:gd name="T49" fmla="*/ 96 h 166"/>
                  <a:gd name="T50" fmla="*/ 18 w 108"/>
                  <a:gd name="T51" fmla="*/ 124 h 166"/>
                  <a:gd name="T52" fmla="*/ 0 w 108"/>
                  <a:gd name="T53" fmla="*/ 138 h 166"/>
                  <a:gd name="T54" fmla="*/ 19 w 108"/>
                  <a:gd name="T55" fmla="*/ 157 h 166"/>
                  <a:gd name="T56" fmla="*/ 17 w 108"/>
                  <a:gd name="T57" fmla="*/ 162 h 166"/>
                  <a:gd name="T58" fmla="*/ 12 w 108"/>
                  <a:gd name="T59" fmla="*/ 166 h 166"/>
                  <a:gd name="T60" fmla="*/ 15 w 108"/>
                  <a:gd name="T61" fmla="*/ 166 h 166"/>
                  <a:gd name="T62" fmla="*/ 21 w 108"/>
                  <a:gd name="T63" fmla="*/ 164 h 166"/>
                  <a:gd name="T64" fmla="*/ 21 w 108"/>
                  <a:gd name="T65" fmla="*/ 163 h 166"/>
                  <a:gd name="T66" fmla="*/ 22 w 108"/>
                  <a:gd name="T67" fmla="*/ 163 h 166"/>
                  <a:gd name="T68" fmla="*/ 44 w 108"/>
                  <a:gd name="T69" fmla="*/ 147 h 166"/>
                  <a:gd name="T70" fmla="*/ 76 w 108"/>
                  <a:gd name="T71" fmla="*/ 121 h 166"/>
                  <a:gd name="T72" fmla="*/ 96 w 108"/>
                  <a:gd name="T73" fmla="*/ 8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" h="166">
                    <a:moveTo>
                      <a:pt x="96" y="83"/>
                    </a:moveTo>
                    <a:cubicBezTo>
                      <a:pt x="98" y="77"/>
                      <a:pt x="101" y="64"/>
                      <a:pt x="102" y="58"/>
                    </a:cubicBezTo>
                    <a:cubicBezTo>
                      <a:pt x="105" y="46"/>
                      <a:pt x="108" y="33"/>
                      <a:pt x="108" y="21"/>
                    </a:cubicBezTo>
                    <a:cubicBezTo>
                      <a:pt x="108" y="15"/>
                      <a:pt x="108" y="9"/>
                      <a:pt x="106" y="3"/>
                    </a:cubicBezTo>
                    <a:cubicBezTo>
                      <a:pt x="106" y="2"/>
                      <a:pt x="105" y="2"/>
                      <a:pt x="105" y="2"/>
                    </a:cubicBezTo>
                    <a:cubicBezTo>
                      <a:pt x="103" y="1"/>
                      <a:pt x="102" y="0"/>
                      <a:pt x="100" y="0"/>
                    </a:cubicBezTo>
                    <a:cubicBezTo>
                      <a:pt x="93" y="0"/>
                      <a:pt x="84" y="6"/>
                      <a:pt x="81" y="9"/>
                    </a:cubicBezTo>
                    <a:cubicBezTo>
                      <a:pt x="74" y="16"/>
                      <a:pt x="64" y="30"/>
                      <a:pt x="64" y="44"/>
                    </a:cubicBezTo>
                    <a:cubicBezTo>
                      <a:pt x="64" y="45"/>
                      <a:pt x="64" y="46"/>
                      <a:pt x="64" y="47"/>
                    </a:cubicBezTo>
                    <a:cubicBezTo>
                      <a:pt x="65" y="47"/>
                      <a:pt x="65" y="46"/>
                      <a:pt x="66" y="45"/>
                    </a:cubicBezTo>
                    <a:cubicBezTo>
                      <a:pt x="71" y="38"/>
                      <a:pt x="79" y="37"/>
                      <a:pt x="84" y="32"/>
                    </a:cubicBezTo>
                    <a:cubicBezTo>
                      <a:pt x="85" y="31"/>
                      <a:pt x="86" y="31"/>
                      <a:pt x="87" y="32"/>
                    </a:cubicBezTo>
                    <a:cubicBezTo>
                      <a:pt x="88" y="33"/>
                      <a:pt x="88" y="34"/>
                      <a:pt x="87" y="34"/>
                    </a:cubicBezTo>
                    <a:cubicBezTo>
                      <a:pt x="81" y="40"/>
                      <a:pt x="73" y="41"/>
                      <a:pt x="69" y="47"/>
                    </a:cubicBezTo>
                    <a:cubicBezTo>
                      <a:pt x="63" y="55"/>
                      <a:pt x="62" y="64"/>
                      <a:pt x="59" y="74"/>
                    </a:cubicBezTo>
                    <a:cubicBezTo>
                      <a:pt x="57" y="80"/>
                      <a:pt x="54" y="89"/>
                      <a:pt x="52" y="93"/>
                    </a:cubicBezTo>
                    <a:cubicBezTo>
                      <a:pt x="55" y="94"/>
                      <a:pt x="57" y="94"/>
                      <a:pt x="61" y="95"/>
                    </a:cubicBezTo>
                    <a:cubicBezTo>
                      <a:pt x="64" y="95"/>
                      <a:pt x="66" y="96"/>
                      <a:pt x="68" y="97"/>
                    </a:cubicBezTo>
                    <a:cubicBezTo>
                      <a:pt x="69" y="99"/>
                      <a:pt x="70" y="100"/>
                      <a:pt x="72" y="102"/>
                    </a:cubicBezTo>
                    <a:cubicBezTo>
                      <a:pt x="73" y="102"/>
                      <a:pt x="73" y="103"/>
                      <a:pt x="73" y="104"/>
                    </a:cubicBezTo>
                    <a:cubicBezTo>
                      <a:pt x="72" y="105"/>
                      <a:pt x="72" y="105"/>
                      <a:pt x="71" y="105"/>
                    </a:cubicBezTo>
                    <a:cubicBezTo>
                      <a:pt x="71" y="105"/>
                      <a:pt x="71" y="105"/>
                      <a:pt x="70" y="104"/>
                    </a:cubicBezTo>
                    <a:cubicBezTo>
                      <a:pt x="68" y="102"/>
                      <a:pt x="67" y="101"/>
                      <a:pt x="66" y="100"/>
                    </a:cubicBezTo>
                    <a:cubicBezTo>
                      <a:pt x="65" y="99"/>
                      <a:pt x="64" y="99"/>
                      <a:pt x="60" y="98"/>
                    </a:cubicBezTo>
                    <a:cubicBezTo>
                      <a:pt x="57" y="98"/>
                      <a:pt x="54" y="98"/>
                      <a:pt x="50" y="96"/>
                    </a:cubicBezTo>
                    <a:cubicBezTo>
                      <a:pt x="40" y="106"/>
                      <a:pt x="28" y="115"/>
                      <a:pt x="18" y="124"/>
                    </a:cubicBezTo>
                    <a:cubicBezTo>
                      <a:pt x="13" y="128"/>
                      <a:pt x="7" y="134"/>
                      <a:pt x="0" y="138"/>
                    </a:cubicBezTo>
                    <a:cubicBezTo>
                      <a:pt x="8" y="141"/>
                      <a:pt x="18" y="149"/>
                      <a:pt x="19" y="157"/>
                    </a:cubicBezTo>
                    <a:cubicBezTo>
                      <a:pt x="19" y="159"/>
                      <a:pt x="18" y="161"/>
                      <a:pt x="17" y="162"/>
                    </a:cubicBezTo>
                    <a:cubicBezTo>
                      <a:pt x="16" y="164"/>
                      <a:pt x="14" y="165"/>
                      <a:pt x="12" y="166"/>
                    </a:cubicBezTo>
                    <a:cubicBezTo>
                      <a:pt x="13" y="166"/>
                      <a:pt x="14" y="166"/>
                      <a:pt x="15" y="166"/>
                    </a:cubicBezTo>
                    <a:cubicBezTo>
                      <a:pt x="17" y="166"/>
                      <a:pt x="19" y="165"/>
                      <a:pt x="21" y="164"/>
                    </a:cubicBezTo>
                    <a:cubicBezTo>
                      <a:pt x="21" y="163"/>
                      <a:pt x="21" y="163"/>
                      <a:pt x="21" y="163"/>
                    </a:cubicBezTo>
                    <a:cubicBezTo>
                      <a:pt x="22" y="163"/>
                      <a:pt x="22" y="163"/>
                      <a:pt x="22" y="163"/>
                    </a:cubicBezTo>
                    <a:cubicBezTo>
                      <a:pt x="28" y="159"/>
                      <a:pt x="24" y="161"/>
                      <a:pt x="44" y="147"/>
                    </a:cubicBezTo>
                    <a:cubicBezTo>
                      <a:pt x="56" y="138"/>
                      <a:pt x="65" y="132"/>
                      <a:pt x="76" y="121"/>
                    </a:cubicBezTo>
                    <a:cubicBezTo>
                      <a:pt x="87" y="110"/>
                      <a:pt x="92" y="98"/>
                      <a:pt x="96" y="8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5" name="Freeform 619"/>
              <p:cNvSpPr>
                <a:spLocks/>
              </p:cNvSpPr>
              <p:nvPr/>
            </p:nvSpPr>
            <p:spPr bwMode="auto">
              <a:xfrm>
                <a:off x="1947" y="2169"/>
                <a:ext cx="29" cy="70"/>
              </a:xfrm>
              <a:custGeom>
                <a:avLst/>
                <a:gdLst>
                  <a:gd name="T0" fmla="*/ 25 w 25"/>
                  <a:gd name="T1" fmla="*/ 19 h 61"/>
                  <a:gd name="T2" fmla="*/ 17 w 25"/>
                  <a:gd name="T3" fmla="*/ 0 h 61"/>
                  <a:gd name="T4" fmla="*/ 16 w 25"/>
                  <a:gd name="T5" fmla="*/ 3 h 61"/>
                  <a:gd name="T6" fmla="*/ 9 w 25"/>
                  <a:gd name="T7" fmla="*/ 28 h 61"/>
                  <a:gd name="T8" fmla="*/ 1 w 25"/>
                  <a:gd name="T9" fmla="*/ 50 h 61"/>
                  <a:gd name="T10" fmla="*/ 1 w 25"/>
                  <a:gd name="T11" fmla="*/ 50 h 61"/>
                  <a:gd name="T12" fmla="*/ 0 w 25"/>
                  <a:gd name="T13" fmla="*/ 60 h 61"/>
                  <a:gd name="T14" fmla="*/ 0 w 25"/>
                  <a:gd name="T15" fmla="*/ 60 h 61"/>
                  <a:gd name="T16" fmla="*/ 0 w 25"/>
                  <a:gd name="T17" fmla="*/ 60 h 61"/>
                  <a:gd name="T18" fmla="*/ 1 w 25"/>
                  <a:gd name="T19" fmla="*/ 60 h 61"/>
                  <a:gd name="T20" fmla="*/ 23 w 25"/>
                  <a:gd name="T21" fmla="*/ 33 h 61"/>
                  <a:gd name="T22" fmla="*/ 25 w 25"/>
                  <a:gd name="T23" fmla="*/ 1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61">
                    <a:moveTo>
                      <a:pt x="25" y="19"/>
                    </a:moveTo>
                    <a:cubicBezTo>
                      <a:pt x="25" y="11"/>
                      <a:pt x="23" y="5"/>
                      <a:pt x="17" y="0"/>
                    </a:cubicBezTo>
                    <a:cubicBezTo>
                      <a:pt x="16" y="1"/>
                      <a:pt x="16" y="2"/>
                      <a:pt x="16" y="3"/>
                    </a:cubicBezTo>
                    <a:cubicBezTo>
                      <a:pt x="14" y="9"/>
                      <a:pt x="11" y="22"/>
                      <a:pt x="9" y="28"/>
                    </a:cubicBezTo>
                    <a:cubicBezTo>
                      <a:pt x="7" y="36"/>
                      <a:pt x="5" y="43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4"/>
                      <a:pt x="0" y="5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4" y="61"/>
                      <a:pt x="20" y="43"/>
                      <a:pt x="23" y="33"/>
                    </a:cubicBezTo>
                    <a:cubicBezTo>
                      <a:pt x="25" y="28"/>
                      <a:pt x="25" y="23"/>
                      <a:pt x="25" y="19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" name="Freeform 620"/>
              <p:cNvSpPr>
                <a:spLocks/>
              </p:cNvSpPr>
              <p:nvPr/>
            </p:nvSpPr>
            <p:spPr bwMode="auto">
              <a:xfrm>
                <a:off x="1887" y="2153"/>
                <a:ext cx="27" cy="10"/>
              </a:xfrm>
              <a:custGeom>
                <a:avLst/>
                <a:gdLst>
                  <a:gd name="T0" fmla="*/ 24 w 24"/>
                  <a:gd name="T1" fmla="*/ 8 h 9"/>
                  <a:gd name="T2" fmla="*/ 22 w 24"/>
                  <a:gd name="T3" fmla="*/ 9 h 9"/>
                  <a:gd name="T4" fmla="*/ 22 w 24"/>
                  <a:gd name="T5" fmla="*/ 9 h 9"/>
                  <a:gd name="T6" fmla="*/ 1 w 24"/>
                  <a:gd name="T7" fmla="*/ 3 h 9"/>
                  <a:gd name="T8" fmla="*/ 0 w 24"/>
                  <a:gd name="T9" fmla="*/ 1 h 9"/>
                  <a:gd name="T10" fmla="*/ 3 w 24"/>
                  <a:gd name="T11" fmla="*/ 0 h 9"/>
                  <a:gd name="T12" fmla="*/ 22 w 24"/>
                  <a:gd name="T13" fmla="*/ 6 h 9"/>
                  <a:gd name="T14" fmla="*/ 24 w 2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">
                    <a:moveTo>
                      <a:pt x="24" y="8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16" y="9"/>
                      <a:pt x="6" y="7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7" y="3"/>
                      <a:pt x="16" y="5"/>
                      <a:pt x="22" y="6"/>
                    </a:cubicBezTo>
                    <a:cubicBezTo>
                      <a:pt x="23" y="6"/>
                      <a:pt x="24" y="7"/>
                      <a:pt x="2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" name="Freeform 621"/>
              <p:cNvSpPr>
                <a:spLocks/>
              </p:cNvSpPr>
              <p:nvPr/>
            </p:nvSpPr>
            <p:spPr bwMode="auto">
              <a:xfrm>
                <a:off x="1887" y="2164"/>
                <a:ext cx="24" cy="9"/>
              </a:xfrm>
              <a:custGeom>
                <a:avLst/>
                <a:gdLst>
                  <a:gd name="T0" fmla="*/ 21 w 21"/>
                  <a:gd name="T1" fmla="*/ 7 h 8"/>
                  <a:gd name="T2" fmla="*/ 20 w 21"/>
                  <a:gd name="T3" fmla="*/ 8 h 8"/>
                  <a:gd name="T4" fmla="*/ 20 w 21"/>
                  <a:gd name="T5" fmla="*/ 8 h 8"/>
                  <a:gd name="T6" fmla="*/ 0 w 21"/>
                  <a:gd name="T7" fmla="*/ 2 h 8"/>
                  <a:gd name="T8" fmla="*/ 0 w 21"/>
                  <a:gd name="T9" fmla="*/ 0 h 8"/>
                  <a:gd name="T10" fmla="*/ 1 w 21"/>
                  <a:gd name="T11" fmla="*/ 0 h 8"/>
                  <a:gd name="T12" fmla="*/ 20 w 21"/>
                  <a:gd name="T13" fmla="*/ 6 h 8"/>
                  <a:gd name="T14" fmla="*/ 20 w 21"/>
                  <a:gd name="T15" fmla="*/ 6 h 8"/>
                  <a:gd name="T16" fmla="*/ 21 w 21"/>
                  <a:gd name="T1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21" y="7"/>
                    </a:moveTo>
                    <a:cubicBezTo>
                      <a:pt x="21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5" y="7"/>
                      <a:pt x="4" y="4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16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7"/>
                      <a:pt x="21" y="7"/>
                      <a:pt x="2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" name="Freeform 622"/>
              <p:cNvSpPr>
                <a:spLocks/>
              </p:cNvSpPr>
              <p:nvPr/>
            </p:nvSpPr>
            <p:spPr bwMode="auto">
              <a:xfrm>
                <a:off x="1849" y="2191"/>
                <a:ext cx="8" cy="13"/>
              </a:xfrm>
              <a:custGeom>
                <a:avLst/>
                <a:gdLst>
                  <a:gd name="T0" fmla="*/ 3 w 7"/>
                  <a:gd name="T1" fmla="*/ 10 h 12"/>
                  <a:gd name="T2" fmla="*/ 0 w 7"/>
                  <a:gd name="T3" fmla="*/ 2 h 12"/>
                  <a:gd name="T4" fmla="*/ 4 w 7"/>
                  <a:gd name="T5" fmla="*/ 2 h 12"/>
                  <a:gd name="T6" fmla="*/ 7 w 7"/>
                  <a:gd name="T7" fmla="*/ 9 h 12"/>
                  <a:gd name="T8" fmla="*/ 3 w 7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3" y="10"/>
                    </a:moveTo>
                    <a:cubicBezTo>
                      <a:pt x="1" y="8"/>
                      <a:pt x="0" y="4"/>
                      <a:pt x="0" y="2"/>
                    </a:cubicBezTo>
                    <a:cubicBezTo>
                      <a:pt x="1" y="0"/>
                      <a:pt x="3" y="0"/>
                      <a:pt x="4" y="2"/>
                    </a:cubicBezTo>
                    <a:cubicBezTo>
                      <a:pt x="6" y="4"/>
                      <a:pt x="7" y="7"/>
                      <a:pt x="7" y="9"/>
                    </a:cubicBezTo>
                    <a:cubicBezTo>
                      <a:pt x="7" y="11"/>
                      <a:pt x="5" y="12"/>
                      <a:pt x="3" y="1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" name="Freeform 623"/>
              <p:cNvSpPr>
                <a:spLocks/>
              </p:cNvSpPr>
              <p:nvPr/>
            </p:nvSpPr>
            <p:spPr bwMode="auto">
              <a:xfrm>
                <a:off x="1850" y="2220"/>
                <a:ext cx="9" cy="14"/>
              </a:xfrm>
              <a:custGeom>
                <a:avLst/>
                <a:gdLst>
                  <a:gd name="T0" fmla="*/ 5 w 8"/>
                  <a:gd name="T1" fmla="*/ 2 h 12"/>
                  <a:gd name="T2" fmla="*/ 7 w 8"/>
                  <a:gd name="T3" fmla="*/ 10 h 12"/>
                  <a:gd name="T4" fmla="*/ 3 w 8"/>
                  <a:gd name="T5" fmla="*/ 10 h 12"/>
                  <a:gd name="T6" fmla="*/ 0 w 8"/>
                  <a:gd name="T7" fmla="*/ 2 h 12"/>
                  <a:gd name="T8" fmla="*/ 5 w 8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5" y="2"/>
                    </a:moveTo>
                    <a:cubicBezTo>
                      <a:pt x="6" y="4"/>
                      <a:pt x="8" y="7"/>
                      <a:pt x="7" y="10"/>
                    </a:cubicBezTo>
                    <a:cubicBezTo>
                      <a:pt x="7" y="12"/>
                      <a:pt x="5" y="12"/>
                      <a:pt x="3" y="10"/>
                    </a:cubicBezTo>
                    <a:cubicBezTo>
                      <a:pt x="1" y="8"/>
                      <a:pt x="0" y="4"/>
                      <a:pt x="0" y="2"/>
                    </a:cubicBezTo>
                    <a:cubicBezTo>
                      <a:pt x="1" y="0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" name="Freeform 624"/>
              <p:cNvSpPr>
                <a:spLocks/>
              </p:cNvSpPr>
              <p:nvPr/>
            </p:nvSpPr>
            <p:spPr bwMode="auto">
              <a:xfrm>
                <a:off x="1289" y="2597"/>
                <a:ext cx="57" cy="28"/>
              </a:xfrm>
              <a:custGeom>
                <a:avLst/>
                <a:gdLst>
                  <a:gd name="T0" fmla="*/ 33 w 50"/>
                  <a:gd name="T1" fmla="*/ 19 h 24"/>
                  <a:gd name="T2" fmla="*/ 46 w 50"/>
                  <a:gd name="T3" fmla="*/ 12 h 24"/>
                  <a:gd name="T4" fmla="*/ 49 w 50"/>
                  <a:gd name="T5" fmla="*/ 6 h 24"/>
                  <a:gd name="T6" fmla="*/ 47 w 50"/>
                  <a:gd name="T7" fmla="*/ 2 h 24"/>
                  <a:gd name="T8" fmla="*/ 46 w 50"/>
                  <a:gd name="T9" fmla="*/ 6 h 24"/>
                  <a:gd name="T10" fmla="*/ 43 w 50"/>
                  <a:gd name="T11" fmla="*/ 10 h 24"/>
                  <a:gd name="T12" fmla="*/ 32 w 50"/>
                  <a:gd name="T13" fmla="*/ 16 h 24"/>
                  <a:gd name="T14" fmla="*/ 8 w 50"/>
                  <a:gd name="T15" fmla="*/ 20 h 24"/>
                  <a:gd name="T16" fmla="*/ 3 w 50"/>
                  <a:gd name="T17" fmla="*/ 20 h 24"/>
                  <a:gd name="T18" fmla="*/ 1 w 50"/>
                  <a:gd name="T19" fmla="*/ 21 h 24"/>
                  <a:gd name="T20" fmla="*/ 2 w 50"/>
                  <a:gd name="T21" fmla="*/ 23 h 24"/>
                  <a:gd name="T22" fmla="*/ 8 w 50"/>
                  <a:gd name="T23" fmla="*/ 24 h 24"/>
                  <a:gd name="T24" fmla="*/ 33 w 50"/>
                  <a:gd name="T25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24">
                    <a:moveTo>
                      <a:pt x="33" y="19"/>
                    </a:moveTo>
                    <a:cubicBezTo>
                      <a:pt x="38" y="18"/>
                      <a:pt x="43" y="15"/>
                      <a:pt x="46" y="12"/>
                    </a:cubicBezTo>
                    <a:cubicBezTo>
                      <a:pt x="48" y="10"/>
                      <a:pt x="49" y="8"/>
                      <a:pt x="49" y="6"/>
                    </a:cubicBezTo>
                    <a:cubicBezTo>
                      <a:pt x="50" y="4"/>
                      <a:pt x="50" y="0"/>
                      <a:pt x="47" y="2"/>
                    </a:cubicBezTo>
                    <a:cubicBezTo>
                      <a:pt x="46" y="3"/>
                      <a:pt x="46" y="4"/>
                      <a:pt x="46" y="6"/>
                    </a:cubicBezTo>
                    <a:cubicBezTo>
                      <a:pt x="45" y="7"/>
                      <a:pt x="44" y="9"/>
                      <a:pt x="43" y="10"/>
                    </a:cubicBezTo>
                    <a:cubicBezTo>
                      <a:pt x="40" y="13"/>
                      <a:pt x="36" y="15"/>
                      <a:pt x="32" y="16"/>
                    </a:cubicBezTo>
                    <a:cubicBezTo>
                      <a:pt x="24" y="19"/>
                      <a:pt x="14" y="20"/>
                      <a:pt x="8" y="20"/>
                    </a:cubicBezTo>
                    <a:cubicBezTo>
                      <a:pt x="6" y="20"/>
                      <a:pt x="4" y="20"/>
                      <a:pt x="3" y="20"/>
                    </a:cubicBezTo>
                    <a:cubicBezTo>
                      <a:pt x="2" y="20"/>
                      <a:pt x="1" y="20"/>
                      <a:pt x="1" y="21"/>
                    </a:cubicBezTo>
                    <a:cubicBezTo>
                      <a:pt x="0" y="22"/>
                      <a:pt x="1" y="23"/>
                      <a:pt x="2" y="23"/>
                    </a:cubicBezTo>
                    <a:cubicBezTo>
                      <a:pt x="4" y="24"/>
                      <a:pt x="5" y="24"/>
                      <a:pt x="8" y="24"/>
                    </a:cubicBezTo>
                    <a:cubicBezTo>
                      <a:pt x="15" y="24"/>
                      <a:pt x="25" y="22"/>
                      <a:pt x="33" y="19"/>
                    </a:cubicBezTo>
                    <a:close/>
                  </a:path>
                </a:pathLst>
              </a:custGeom>
              <a:solidFill>
                <a:srgbClr val="7B82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1" name="Freeform 625"/>
              <p:cNvSpPr>
                <a:spLocks/>
              </p:cNvSpPr>
              <p:nvPr/>
            </p:nvSpPr>
            <p:spPr bwMode="auto">
              <a:xfrm>
                <a:off x="1278" y="2585"/>
                <a:ext cx="62" cy="23"/>
              </a:xfrm>
              <a:custGeom>
                <a:avLst/>
                <a:gdLst>
                  <a:gd name="T0" fmla="*/ 54 w 54"/>
                  <a:gd name="T1" fmla="*/ 1 h 20"/>
                  <a:gd name="T2" fmla="*/ 54 w 54"/>
                  <a:gd name="T3" fmla="*/ 1 h 20"/>
                  <a:gd name="T4" fmla="*/ 53 w 54"/>
                  <a:gd name="T5" fmla="*/ 1 h 20"/>
                  <a:gd name="T6" fmla="*/ 52 w 54"/>
                  <a:gd name="T7" fmla="*/ 5 h 20"/>
                  <a:gd name="T8" fmla="*/ 49 w 54"/>
                  <a:gd name="T9" fmla="*/ 8 h 20"/>
                  <a:gd name="T10" fmla="*/ 39 w 54"/>
                  <a:gd name="T11" fmla="*/ 13 h 20"/>
                  <a:gd name="T12" fmla="*/ 13 w 54"/>
                  <a:gd name="T13" fmla="*/ 18 h 20"/>
                  <a:gd name="T14" fmla="*/ 2 w 54"/>
                  <a:gd name="T15" fmla="*/ 16 h 20"/>
                  <a:gd name="T16" fmla="*/ 1 w 54"/>
                  <a:gd name="T17" fmla="*/ 16 h 20"/>
                  <a:gd name="T18" fmla="*/ 1 w 54"/>
                  <a:gd name="T19" fmla="*/ 18 h 20"/>
                  <a:gd name="T20" fmla="*/ 13 w 54"/>
                  <a:gd name="T21" fmla="*/ 20 h 20"/>
                  <a:gd name="T22" fmla="*/ 33 w 54"/>
                  <a:gd name="T23" fmla="*/ 17 h 20"/>
                  <a:gd name="T24" fmla="*/ 49 w 54"/>
                  <a:gd name="T25" fmla="*/ 10 h 20"/>
                  <a:gd name="T26" fmla="*/ 53 w 54"/>
                  <a:gd name="T27" fmla="*/ 5 h 20"/>
                  <a:gd name="T28" fmla="*/ 54 w 54"/>
                  <a:gd name="T29" fmla="*/ 2 h 20"/>
                  <a:gd name="T30" fmla="*/ 54 w 54"/>
                  <a:gd name="T31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20">
                    <a:moveTo>
                      <a:pt x="54" y="1"/>
                    </a:moveTo>
                    <a:cubicBezTo>
                      <a:pt x="54" y="1"/>
                      <a:pt x="54" y="1"/>
                      <a:pt x="54" y="1"/>
                    </a:cubicBezTo>
                    <a:cubicBezTo>
                      <a:pt x="54" y="0"/>
                      <a:pt x="53" y="0"/>
                      <a:pt x="53" y="1"/>
                    </a:cubicBezTo>
                    <a:cubicBezTo>
                      <a:pt x="52" y="2"/>
                      <a:pt x="52" y="3"/>
                      <a:pt x="52" y="5"/>
                    </a:cubicBezTo>
                    <a:cubicBezTo>
                      <a:pt x="51" y="6"/>
                      <a:pt x="50" y="7"/>
                      <a:pt x="49" y="8"/>
                    </a:cubicBezTo>
                    <a:cubicBezTo>
                      <a:pt x="46" y="10"/>
                      <a:pt x="42" y="12"/>
                      <a:pt x="39" y="13"/>
                    </a:cubicBezTo>
                    <a:cubicBezTo>
                      <a:pt x="31" y="16"/>
                      <a:pt x="21" y="18"/>
                      <a:pt x="13" y="18"/>
                    </a:cubicBezTo>
                    <a:cubicBezTo>
                      <a:pt x="8" y="18"/>
                      <a:pt x="4" y="17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7"/>
                      <a:pt x="1" y="17"/>
                      <a:pt x="1" y="18"/>
                    </a:cubicBezTo>
                    <a:cubicBezTo>
                      <a:pt x="3" y="19"/>
                      <a:pt x="8" y="20"/>
                      <a:pt x="13" y="20"/>
                    </a:cubicBezTo>
                    <a:cubicBezTo>
                      <a:pt x="20" y="20"/>
                      <a:pt x="27" y="19"/>
                      <a:pt x="33" y="17"/>
                    </a:cubicBezTo>
                    <a:cubicBezTo>
                      <a:pt x="39" y="16"/>
                      <a:pt x="44" y="14"/>
                      <a:pt x="49" y="10"/>
                    </a:cubicBezTo>
                    <a:cubicBezTo>
                      <a:pt x="51" y="9"/>
                      <a:pt x="52" y="7"/>
                      <a:pt x="53" y="5"/>
                    </a:cubicBezTo>
                    <a:cubicBezTo>
                      <a:pt x="54" y="4"/>
                      <a:pt x="54" y="3"/>
                      <a:pt x="54" y="2"/>
                    </a:cubicBezTo>
                    <a:cubicBezTo>
                      <a:pt x="54" y="2"/>
                      <a:pt x="54" y="1"/>
                      <a:pt x="54" y="1"/>
                    </a:cubicBezTo>
                    <a:close/>
                  </a:path>
                </a:pathLst>
              </a:custGeom>
              <a:solidFill>
                <a:srgbClr val="7B82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2" name="Freeform 626"/>
              <p:cNvSpPr>
                <a:spLocks/>
              </p:cNvSpPr>
              <p:nvPr/>
            </p:nvSpPr>
            <p:spPr bwMode="auto">
              <a:xfrm>
                <a:off x="1158" y="2451"/>
                <a:ext cx="10" cy="7"/>
              </a:xfrm>
              <a:custGeom>
                <a:avLst/>
                <a:gdLst>
                  <a:gd name="T0" fmla="*/ 8 w 9"/>
                  <a:gd name="T1" fmla="*/ 1 h 6"/>
                  <a:gd name="T2" fmla="*/ 8 w 9"/>
                  <a:gd name="T3" fmla="*/ 5 h 6"/>
                  <a:gd name="T4" fmla="*/ 1 w 9"/>
                  <a:gd name="T5" fmla="*/ 5 h 6"/>
                  <a:gd name="T6" fmla="*/ 1 w 9"/>
                  <a:gd name="T7" fmla="*/ 1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9" y="2"/>
                      <a:pt x="9" y="4"/>
                      <a:pt x="8" y="5"/>
                    </a:cubicBezTo>
                    <a:cubicBezTo>
                      <a:pt x="6" y="6"/>
                      <a:pt x="3" y="6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" name="Freeform 627"/>
              <p:cNvSpPr>
                <a:spLocks noEditPoints="1"/>
              </p:cNvSpPr>
              <p:nvPr/>
            </p:nvSpPr>
            <p:spPr bwMode="auto">
              <a:xfrm>
                <a:off x="524" y="2564"/>
                <a:ext cx="265" cy="431"/>
              </a:xfrm>
              <a:custGeom>
                <a:avLst/>
                <a:gdLst>
                  <a:gd name="T0" fmla="*/ 0 w 232"/>
                  <a:gd name="T1" fmla="*/ 58 h 377"/>
                  <a:gd name="T2" fmla="*/ 2 w 232"/>
                  <a:gd name="T3" fmla="*/ 70 h 377"/>
                  <a:gd name="T4" fmla="*/ 28 w 232"/>
                  <a:gd name="T5" fmla="*/ 101 h 377"/>
                  <a:gd name="T6" fmla="*/ 29 w 232"/>
                  <a:gd name="T7" fmla="*/ 101 h 377"/>
                  <a:gd name="T8" fmla="*/ 31 w 232"/>
                  <a:gd name="T9" fmla="*/ 101 h 377"/>
                  <a:gd name="T10" fmla="*/ 31 w 232"/>
                  <a:gd name="T11" fmla="*/ 101 h 377"/>
                  <a:gd name="T12" fmla="*/ 38 w 232"/>
                  <a:gd name="T13" fmla="*/ 148 h 377"/>
                  <a:gd name="T14" fmla="*/ 38 w 232"/>
                  <a:gd name="T15" fmla="*/ 149 h 377"/>
                  <a:gd name="T16" fmla="*/ 48 w 232"/>
                  <a:gd name="T17" fmla="*/ 181 h 377"/>
                  <a:gd name="T18" fmla="*/ 44 w 232"/>
                  <a:gd name="T19" fmla="*/ 183 h 377"/>
                  <a:gd name="T20" fmla="*/ 38 w 232"/>
                  <a:gd name="T21" fmla="*/ 187 h 377"/>
                  <a:gd name="T22" fmla="*/ 38 w 232"/>
                  <a:gd name="T23" fmla="*/ 187 h 377"/>
                  <a:gd name="T24" fmla="*/ 28 w 232"/>
                  <a:gd name="T25" fmla="*/ 201 h 377"/>
                  <a:gd name="T26" fmla="*/ 17 w 232"/>
                  <a:gd name="T27" fmla="*/ 309 h 377"/>
                  <a:gd name="T28" fmla="*/ 25 w 232"/>
                  <a:gd name="T29" fmla="*/ 317 h 377"/>
                  <a:gd name="T30" fmla="*/ 32 w 232"/>
                  <a:gd name="T31" fmla="*/ 310 h 377"/>
                  <a:gd name="T32" fmla="*/ 44 w 232"/>
                  <a:gd name="T33" fmla="*/ 205 h 377"/>
                  <a:gd name="T34" fmla="*/ 108 w 232"/>
                  <a:gd name="T35" fmla="*/ 241 h 377"/>
                  <a:gd name="T36" fmla="*/ 110 w 232"/>
                  <a:gd name="T37" fmla="*/ 244 h 377"/>
                  <a:gd name="T38" fmla="*/ 110 w 232"/>
                  <a:gd name="T39" fmla="*/ 245 h 377"/>
                  <a:gd name="T40" fmla="*/ 114 w 232"/>
                  <a:gd name="T41" fmla="*/ 253 h 377"/>
                  <a:gd name="T42" fmla="*/ 122 w 232"/>
                  <a:gd name="T43" fmla="*/ 370 h 377"/>
                  <a:gd name="T44" fmla="*/ 130 w 232"/>
                  <a:gd name="T45" fmla="*/ 377 h 377"/>
                  <a:gd name="T46" fmla="*/ 137 w 232"/>
                  <a:gd name="T47" fmla="*/ 369 h 377"/>
                  <a:gd name="T48" fmla="*/ 129 w 232"/>
                  <a:gd name="T49" fmla="*/ 251 h 377"/>
                  <a:gd name="T50" fmla="*/ 209 w 232"/>
                  <a:gd name="T51" fmla="*/ 205 h 377"/>
                  <a:gd name="T52" fmla="*/ 217 w 232"/>
                  <a:gd name="T53" fmla="*/ 315 h 377"/>
                  <a:gd name="T54" fmla="*/ 225 w 232"/>
                  <a:gd name="T55" fmla="*/ 322 h 377"/>
                  <a:gd name="T56" fmla="*/ 232 w 232"/>
                  <a:gd name="T57" fmla="*/ 314 h 377"/>
                  <a:gd name="T58" fmla="*/ 224 w 232"/>
                  <a:gd name="T59" fmla="*/ 195 h 377"/>
                  <a:gd name="T60" fmla="*/ 224 w 232"/>
                  <a:gd name="T61" fmla="*/ 194 h 377"/>
                  <a:gd name="T62" fmla="*/ 225 w 232"/>
                  <a:gd name="T63" fmla="*/ 189 h 377"/>
                  <a:gd name="T64" fmla="*/ 217 w 232"/>
                  <a:gd name="T65" fmla="*/ 177 h 377"/>
                  <a:gd name="T66" fmla="*/ 151 w 232"/>
                  <a:gd name="T67" fmla="*/ 138 h 377"/>
                  <a:gd name="T68" fmla="*/ 135 w 232"/>
                  <a:gd name="T69" fmla="*/ 134 h 377"/>
                  <a:gd name="T70" fmla="*/ 125 w 232"/>
                  <a:gd name="T71" fmla="*/ 136 h 377"/>
                  <a:gd name="T72" fmla="*/ 112 w 232"/>
                  <a:gd name="T73" fmla="*/ 144 h 377"/>
                  <a:gd name="T74" fmla="*/ 108 w 232"/>
                  <a:gd name="T75" fmla="*/ 137 h 377"/>
                  <a:gd name="T76" fmla="*/ 103 w 232"/>
                  <a:gd name="T77" fmla="*/ 115 h 377"/>
                  <a:gd name="T78" fmla="*/ 103 w 232"/>
                  <a:gd name="T79" fmla="*/ 114 h 377"/>
                  <a:gd name="T80" fmla="*/ 95 w 232"/>
                  <a:gd name="T81" fmla="*/ 66 h 377"/>
                  <a:gd name="T82" fmla="*/ 94 w 232"/>
                  <a:gd name="T83" fmla="*/ 64 h 377"/>
                  <a:gd name="T84" fmla="*/ 105 w 232"/>
                  <a:gd name="T85" fmla="*/ 43 h 377"/>
                  <a:gd name="T86" fmla="*/ 101 w 232"/>
                  <a:gd name="T87" fmla="*/ 26 h 377"/>
                  <a:gd name="T88" fmla="*/ 99 w 232"/>
                  <a:gd name="T89" fmla="*/ 20 h 377"/>
                  <a:gd name="T90" fmla="*/ 99 w 232"/>
                  <a:gd name="T91" fmla="*/ 20 h 377"/>
                  <a:gd name="T92" fmla="*/ 99 w 232"/>
                  <a:gd name="T93" fmla="*/ 20 h 377"/>
                  <a:gd name="T94" fmla="*/ 99 w 232"/>
                  <a:gd name="T95" fmla="*/ 20 h 377"/>
                  <a:gd name="T96" fmla="*/ 73 w 232"/>
                  <a:gd name="T97" fmla="*/ 0 h 377"/>
                  <a:gd name="T98" fmla="*/ 56 w 232"/>
                  <a:gd name="T99" fmla="*/ 4 h 377"/>
                  <a:gd name="T100" fmla="*/ 19 w 232"/>
                  <a:gd name="T101" fmla="*/ 26 h 377"/>
                  <a:gd name="T102" fmla="*/ 0 w 232"/>
                  <a:gd name="T103" fmla="*/ 58 h 377"/>
                  <a:gd name="T104" fmla="*/ 44 w 232"/>
                  <a:gd name="T105" fmla="*/ 96 h 377"/>
                  <a:gd name="T106" fmla="*/ 45 w 232"/>
                  <a:gd name="T107" fmla="*/ 95 h 377"/>
                  <a:gd name="T108" fmla="*/ 83 w 232"/>
                  <a:gd name="T109" fmla="*/ 72 h 377"/>
                  <a:gd name="T110" fmla="*/ 89 w 232"/>
                  <a:gd name="T111" fmla="*/ 118 h 377"/>
                  <a:gd name="T112" fmla="*/ 90 w 232"/>
                  <a:gd name="T113" fmla="*/ 119 h 377"/>
                  <a:gd name="T114" fmla="*/ 100 w 232"/>
                  <a:gd name="T115" fmla="*/ 151 h 377"/>
                  <a:gd name="T116" fmla="*/ 60 w 232"/>
                  <a:gd name="T117" fmla="*/ 174 h 377"/>
                  <a:gd name="T118" fmla="*/ 56 w 232"/>
                  <a:gd name="T119" fmla="*/ 167 h 377"/>
                  <a:gd name="T120" fmla="*/ 51 w 232"/>
                  <a:gd name="T121" fmla="*/ 145 h 377"/>
                  <a:gd name="T122" fmla="*/ 51 w 232"/>
                  <a:gd name="T123" fmla="*/ 144 h 377"/>
                  <a:gd name="T124" fmla="*/ 44 w 232"/>
                  <a:gd name="T125" fmla="*/ 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2" h="377">
                    <a:moveTo>
                      <a:pt x="0" y="58"/>
                    </a:moveTo>
                    <a:cubicBezTo>
                      <a:pt x="0" y="62"/>
                      <a:pt x="1" y="66"/>
                      <a:pt x="2" y="70"/>
                    </a:cubicBezTo>
                    <a:cubicBezTo>
                      <a:pt x="5" y="81"/>
                      <a:pt x="11" y="100"/>
                      <a:pt x="28" y="101"/>
                    </a:cubicBezTo>
                    <a:cubicBezTo>
                      <a:pt x="28" y="101"/>
                      <a:pt x="29" y="101"/>
                      <a:pt x="29" y="101"/>
                    </a:cubicBezTo>
                    <a:cubicBezTo>
                      <a:pt x="29" y="101"/>
                      <a:pt x="30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7" y="114"/>
                      <a:pt x="38" y="143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9" y="166"/>
                      <a:pt x="47" y="179"/>
                      <a:pt x="48" y="181"/>
                    </a:cubicBezTo>
                    <a:cubicBezTo>
                      <a:pt x="44" y="183"/>
                      <a:pt x="44" y="183"/>
                      <a:pt x="44" y="183"/>
                    </a:cubicBezTo>
                    <a:cubicBezTo>
                      <a:pt x="42" y="184"/>
                      <a:pt x="40" y="186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4" y="188"/>
                      <a:pt x="29" y="192"/>
                      <a:pt x="28" y="201"/>
                    </a:cubicBezTo>
                    <a:cubicBezTo>
                      <a:pt x="17" y="309"/>
                      <a:pt x="17" y="309"/>
                      <a:pt x="17" y="309"/>
                    </a:cubicBezTo>
                    <a:cubicBezTo>
                      <a:pt x="17" y="314"/>
                      <a:pt x="20" y="317"/>
                      <a:pt x="25" y="317"/>
                    </a:cubicBezTo>
                    <a:cubicBezTo>
                      <a:pt x="29" y="317"/>
                      <a:pt x="32" y="314"/>
                      <a:pt x="32" y="310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5" y="211"/>
                      <a:pt x="102" y="238"/>
                      <a:pt x="108" y="241"/>
                    </a:cubicBezTo>
                    <a:cubicBezTo>
                      <a:pt x="108" y="242"/>
                      <a:pt x="109" y="243"/>
                      <a:pt x="110" y="244"/>
                    </a:cubicBezTo>
                    <a:cubicBezTo>
                      <a:pt x="110" y="245"/>
                      <a:pt x="110" y="245"/>
                      <a:pt x="110" y="245"/>
                    </a:cubicBezTo>
                    <a:cubicBezTo>
                      <a:pt x="112" y="247"/>
                      <a:pt x="113" y="250"/>
                      <a:pt x="114" y="253"/>
                    </a:cubicBezTo>
                    <a:cubicBezTo>
                      <a:pt x="116" y="283"/>
                      <a:pt x="122" y="370"/>
                      <a:pt x="122" y="370"/>
                    </a:cubicBezTo>
                    <a:cubicBezTo>
                      <a:pt x="122" y="374"/>
                      <a:pt x="126" y="377"/>
                      <a:pt x="130" y="377"/>
                    </a:cubicBezTo>
                    <a:cubicBezTo>
                      <a:pt x="134" y="377"/>
                      <a:pt x="137" y="374"/>
                      <a:pt x="137" y="369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209" y="205"/>
                      <a:pt x="209" y="205"/>
                      <a:pt x="209" y="205"/>
                    </a:cubicBezTo>
                    <a:cubicBezTo>
                      <a:pt x="211" y="236"/>
                      <a:pt x="217" y="315"/>
                      <a:pt x="217" y="315"/>
                    </a:cubicBezTo>
                    <a:cubicBezTo>
                      <a:pt x="217" y="319"/>
                      <a:pt x="221" y="322"/>
                      <a:pt x="225" y="322"/>
                    </a:cubicBezTo>
                    <a:cubicBezTo>
                      <a:pt x="229" y="322"/>
                      <a:pt x="232" y="319"/>
                      <a:pt x="232" y="314"/>
                    </a:cubicBezTo>
                    <a:cubicBezTo>
                      <a:pt x="224" y="195"/>
                      <a:pt x="224" y="195"/>
                      <a:pt x="224" y="195"/>
                    </a:cubicBezTo>
                    <a:cubicBezTo>
                      <a:pt x="224" y="194"/>
                      <a:pt x="224" y="194"/>
                      <a:pt x="224" y="194"/>
                    </a:cubicBezTo>
                    <a:cubicBezTo>
                      <a:pt x="225" y="193"/>
                      <a:pt x="225" y="191"/>
                      <a:pt x="225" y="189"/>
                    </a:cubicBezTo>
                    <a:cubicBezTo>
                      <a:pt x="225" y="182"/>
                      <a:pt x="217" y="177"/>
                      <a:pt x="217" y="177"/>
                    </a:cubicBezTo>
                    <a:cubicBezTo>
                      <a:pt x="151" y="138"/>
                      <a:pt x="151" y="138"/>
                      <a:pt x="151" y="138"/>
                    </a:cubicBezTo>
                    <a:cubicBezTo>
                      <a:pt x="151" y="138"/>
                      <a:pt x="144" y="134"/>
                      <a:pt x="135" y="134"/>
                    </a:cubicBezTo>
                    <a:cubicBezTo>
                      <a:pt x="132" y="134"/>
                      <a:pt x="128" y="134"/>
                      <a:pt x="125" y="136"/>
                    </a:cubicBezTo>
                    <a:cubicBezTo>
                      <a:pt x="112" y="144"/>
                      <a:pt x="112" y="144"/>
                      <a:pt x="112" y="144"/>
                    </a:cubicBezTo>
                    <a:cubicBezTo>
                      <a:pt x="111" y="142"/>
                      <a:pt x="109" y="140"/>
                      <a:pt x="108" y="137"/>
                    </a:cubicBezTo>
                    <a:cubicBezTo>
                      <a:pt x="106" y="131"/>
                      <a:pt x="103" y="124"/>
                      <a:pt x="103" y="115"/>
                    </a:cubicBezTo>
                    <a:cubicBezTo>
                      <a:pt x="103" y="114"/>
                      <a:pt x="103" y="114"/>
                      <a:pt x="103" y="114"/>
                    </a:cubicBezTo>
                    <a:cubicBezTo>
                      <a:pt x="103" y="109"/>
                      <a:pt x="103" y="80"/>
                      <a:pt x="95" y="6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02" y="58"/>
                      <a:pt x="105" y="50"/>
                      <a:pt x="105" y="43"/>
                    </a:cubicBezTo>
                    <a:cubicBezTo>
                      <a:pt x="104" y="33"/>
                      <a:pt x="101" y="26"/>
                      <a:pt x="101" y="26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3" y="4"/>
                      <a:pt x="82" y="0"/>
                      <a:pt x="73" y="0"/>
                    </a:cubicBezTo>
                    <a:cubicBezTo>
                      <a:pt x="64" y="0"/>
                      <a:pt x="56" y="4"/>
                      <a:pt x="56" y="4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6" y="33"/>
                      <a:pt x="0" y="46"/>
                      <a:pt x="0" y="58"/>
                    </a:cubicBezTo>
                    <a:close/>
                    <a:moveTo>
                      <a:pt x="44" y="96"/>
                    </a:moveTo>
                    <a:cubicBezTo>
                      <a:pt x="44" y="95"/>
                      <a:pt x="45" y="95"/>
                      <a:pt x="45" y="95"/>
                    </a:cubicBezTo>
                    <a:cubicBezTo>
                      <a:pt x="45" y="95"/>
                      <a:pt x="67" y="82"/>
                      <a:pt x="83" y="72"/>
                    </a:cubicBezTo>
                    <a:cubicBezTo>
                      <a:pt x="89" y="84"/>
                      <a:pt x="90" y="113"/>
                      <a:pt x="89" y="118"/>
                    </a:cubicBezTo>
                    <a:cubicBezTo>
                      <a:pt x="89" y="119"/>
                      <a:pt x="89" y="119"/>
                      <a:pt x="90" y="119"/>
                    </a:cubicBezTo>
                    <a:cubicBezTo>
                      <a:pt x="90" y="136"/>
                      <a:pt x="98" y="149"/>
                      <a:pt x="100" y="151"/>
                    </a:cubicBezTo>
                    <a:cubicBezTo>
                      <a:pt x="60" y="174"/>
                      <a:pt x="60" y="174"/>
                      <a:pt x="60" y="174"/>
                    </a:cubicBezTo>
                    <a:cubicBezTo>
                      <a:pt x="59" y="172"/>
                      <a:pt x="58" y="170"/>
                      <a:pt x="56" y="167"/>
                    </a:cubicBezTo>
                    <a:cubicBezTo>
                      <a:pt x="54" y="161"/>
                      <a:pt x="51" y="154"/>
                      <a:pt x="51" y="145"/>
                    </a:cubicBezTo>
                    <a:cubicBezTo>
                      <a:pt x="51" y="144"/>
                      <a:pt x="51" y="144"/>
                      <a:pt x="51" y="144"/>
                    </a:cubicBezTo>
                    <a:cubicBezTo>
                      <a:pt x="51" y="139"/>
                      <a:pt x="51" y="110"/>
                      <a:pt x="44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4" name="Freeform 628"/>
              <p:cNvSpPr>
                <a:spLocks noEditPoints="1"/>
              </p:cNvSpPr>
              <p:nvPr/>
            </p:nvSpPr>
            <p:spPr bwMode="auto">
              <a:xfrm>
                <a:off x="521" y="2562"/>
                <a:ext cx="270" cy="435"/>
              </a:xfrm>
              <a:custGeom>
                <a:avLst/>
                <a:gdLst>
                  <a:gd name="T0" fmla="*/ 30 w 236"/>
                  <a:gd name="T1" fmla="*/ 105 h 381"/>
                  <a:gd name="T2" fmla="*/ 31 w 236"/>
                  <a:gd name="T3" fmla="*/ 104 h 381"/>
                  <a:gd name="T4" fmla="*/ 38 w 236"/>
                  <a:gd name="T5" fmla="*/ 151 h 381"/>
                  <a:gd name="T6" fmla="*/ 50 w 236"/>
                  <a:gd name="T7" fmla="*/ 183 h 381"/>
                  <a:gd name="T8" fmla="*/ 40 w 236"/>
                  <a:gd name="T9" fmla="*/ 187 h 381"/>
                  <a:gd name="T10" fmla="*/ 27 w 236"/>
                  <a:gd name="T11" fmla="*/ 321 h 381"/>
                  <a:gd name="T12" fmla="*/ 110 w 236"/>
                  <a:gd name="T13" fmla="*/ 243 h 381"/>
                  <a:gd name="T14" fmla="*/ 114 w 236"/>
                  <a:gd name="T15" fmla="*/ 255 h 381"/>
                  <a:gd name="T16" fmla="*/ 133 w 236"/>
                  <a:gd name="T17" fmla="*/ 254 h 381"/>
                  <a:gd name="T18" fmla="*/ 236 w 236"/>
                  <a:gd name="T19" fmla="*/ 316 h 381"/>
                  <a:gd name="T20" fmla="*/ 229 w 236"/>
                  <a:gd name="T21" fmla="*/ 191 h 381"/>
                  <a:gd name="T22" fmla="*/ 220 w 236"/>
                  <a:gd name="T23" fmla="*/ 177 h 381"/>
                  <a:gd name="T24" fmla="*/ 220 w 236"/>
                  <a:gd name="T25" fmla="*/ 177 h 381"/>
                  <a:gd name="T26" fmla="*/ 153 w 236"/>
                  <a:gd name="T27" fmla="*/ 138 h 381"/>
                  <a:gd name="T28" fmla="*/ 154 w 236"/>
                  <a:gd name="T29" fmla="*/ 139 h 381"/>
                  <a:gd name="T30" fmla="*/ 148 w 236"/>
                  <a:gd name="T31" fmla="*/ 136 h 381"/>
                  <a:gd name="T32" fmla="*/ 115 w 236"/>
                  <a:gd name="T33" fmla="*/ 145 h 381"/>
                  <a:gd name="T34" fmla="*/ 99 w 236"/>
                  <a:gd name="T35" fmla="*/ 67 h 381"/>
                  <a:gd name="T36" fmla="*/ 107 w 236"/>
                  <a:gd name="T37" fmla="*/ 32 h 381"/>
                  <a:gd name="T38" fmla="*/ 105 w 236"/>
                  <a:gd name="T39" fmla="*/ 27 h 381"/>
                  <a:gd name="T40" fmla="*/ 101 w 236"/>
                  <a:gd name="T41" fmla="*/ 22 h 381"/>
                  <a:gd name="T42" fmla="*/ 75 w 236"/>
                  <a:gd name="T43" fmla="*/ 2 h 381"/>
                  <a:gd name="T44" fmla="*/ 57 w 236"/>
                  <a:gd name="T45" fmla="*/ 5 h 381"/>
                  <a:gd name="T46" fmla="*/ 58 w 236"/>
                  <a:gd name="T47" fmla="*/ 5 h 381"/>
                  <a:gd name="T48" fmla="*/ 2 w 236"/>
                  <a:gd name="T49" fmla="*/ 60 h 381"/>
                  <a:gd name="T50" fmla="*/ 59 w 236"/>
                  <a:gd name="T51" fmla="*/ 8 h 381"/>
                  <a:gd name="T52" fmla="*/ 99 w 236"/>
                  <a:gd name="T53" fmla="*/ 23 h 381"/>
                  <a:gd name="T54" fmla="*/ 103 w 236"/>
                  <a:gd name="T55" fmla="*/ 28 h 381"/>
                  <a:gd name="T56" fmla="*/ 96 w 236"/>
                  <a:gd name="T57" fmla="*/ 69 h 381"/>
                  <a:gd name="T58" fmla="*/ 108 w 236"/>
                  <a:gd name="T59" fmla="*/ 140 h 381"/>
                  <a:gd name="T60" fmla="*/ 137 w 236"/>
                  <a:gd name="T61" fmla="*/ 137 h 381"/>
                  <a:gd name="T62" fmla="*/ 152 w 236"/>
                  <a:gd name="T63" fmla="*/ 142 h 381"/>
                  <a:gd name="T64" fmla="*/ 217 w 236"/>
                  <a:gd name="T65" fmla="*/ 179 h 381"/>
                  <a:gd name="T66" fmla="*/ 225 w 236"/>
                  <a:gd name="T67" fmla="*/ 192 h 381"/>
                  <a:gd name="T68" fmla="*/ 223 w 236"/>
                  <a:gd name="T69" fmla="*/ 320 h 381"/>
                  <a:gd name="T70" fmla="*/ 137 w 236"/>
                  <a:gd name="T71" fmla="*/ 372 h 381"/>
                  <a:gd name="T72" fmla="*/ 118 w 236"/>
                  <a:gd name="T73" fmla="*/ 255 h 381"/>
                  <a:gd name="T74" fmla="*/ 111 w 236"/>
                  <a:gd name="T75" fmla="*/ 242 h 381"/>
                  <a:gd name="T76" fmla="*/ 19 w 236"/>
                  <a:gd name="T77" fmla="*/ 311 h 381"/>
                  <a:gd name="T78" fmla="*/ 40 w 236"/>
                  <a:gd name="T79" fmla="*/ 191 h 381"/>
                  <a:gd name="T80" fmla="*/ 40 w 236"/>
                  <a:gd name="T81" fmla="*/ 149 h 381"/>
                  <a:gd name="T82" fmla="*/ 41 w 236"/>
                  <a:gd name="T83" fmla="*/ 149 h 381"/>
                  <a:gd name="T84" fmla="*/ 40 w 236"/>
                  <a:gd name="T85" fmla="*/ 151 h 381"/>
                  <a:gd name="T86" fmla="*/ 42 w 236"/>
                  <a:gd name="T87" fmla="*/ 149 h 381"/>
                  <a:gd name="T88" fmla="*/ 31 w 236"/>
                  <a:gd name="T89" fmla="*/ 101 h 381"/>
                  <a:gd name="T90" fmla="*/ 30 w 236"/>
                  <a:gd name="T91" fmla="*/ 101 h 381"/>
                  <a:gd name="T92" fmla="*/ 4 w 236"/>
                  <a:gd name="T93" fmla="*/ 60 h 381"/>
                  <a:gd name="T94" fmla="*/ 49 w 236"/>
                  <a:gd name="T95" fmla="*/ 98 h 381"/>
                  <a:gd name="T96" fmla="*/ 89 w 236"/>
                  <a:gd name="T97" fmla="*/ 120 h 381"/>
                  <a:gd name="T98" fmla="*/ 92 w 236"/>
                  <a:gd name="T99" fmla="*/ 121 h 381"/>
                  <a:gd name="T100" fmla="*/ 60 w 236"/>
                  <a:gd name="T101" fmla="*/ 168 h 381"/>
                  <a:gd name="T102" fmla="*/ 47 w 236"/>
                  <a:gd name="T103" fmla="*/ 97 h 381"/>
                  <a:gd name="T104" fmla="*/ 44 w 236"/>
                  <a:gd name="T105" fmla="*/ 99 h 381"/>
                  <a:gd name="T106" fmla="*/ 63 w 236"/>
                  <a:gd name="T107" fmla="*/ 177 h 381"/>
                  <a:gd name="T108" fmla="*/ 93 w 236"/>
                  <a:gd name="T109" fmla="*/ 119 h 381"/>
                  <a:gd name="T110" fmla="*/ 92 w 236"/>
                  <a:gd name="T111" fmla="*/ 121 h 381"/>
                  <a:gd name="T112" fmla="*/ 92 w 236"/>
                  <a:gd name="T113" fmla="*/ 98 h 381"/>
                  <a:gd name="T114" fmla="*/ 44 w 236"/>
                  <a:gd name="T115" fmla="*/ 97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6" h="381">
                    <a:moveTo>
                      <a:pt x="2" y="6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1" y="69"/>
                      <a:pt x="2" y="73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4" y="78"/>
                      <a:pt x="6" y="86"/>
                      <a:pt x="10" y="93"/>
                    </a:cubicBezTo>
                    <a:cubicBezTo>
                      <a:pt x="12" y="96"/>
                      <a:pt x="15" y="99"/>
                      <a:pt x="18" y="101"/>
                    </a:cubicBezTo>
                    <a:cubicBezTo>
                      <a:pt x="21" y="103"/>
                      <a:pt x="25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1" y="105"/>
                      <a:pt x="32" y="105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5"/>
                      <a:pt x="32" y="105"/>
                      <a:pt x="33" y="104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10"/>
                      <a:pt x="36" y="119"/>
                      <a:pt x="37" y="128"/>
                    </a:cubicBezTo>
                    <a:cubicBezTo>
                      <a:pt x="38" y="137"/>
                      <a:pt x="38" y="146"/>
                      <a:pt x="38" y="149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9" y="153"/>
                      <a:pt x="40" y="153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9" y="169"/>
                      <a:pt x="47" y="182"/>
                      <a:pt x="49" y="184"/>
                    </a:cubicBezTo>
                    <a:cubicBezTo>
                      <a:pt x="50" y="183"/>
                      <a:pt x="50" y="183"/>
                      <a:pt x="50" y="183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45" y="183"/>
                      <a:pt x="45" y="183"/>
                      <a:pt x="45" y="183"/>
                    </a:cubicBezTo>
                    <a:cubicBezTo>
                      <a:pt x="45" y="183"/>
                      <a:pt x="45" y="183"/>
                      <a:pt x="45" y="183"/>
                    </a:cubicBezTo>
                    <a:cubicBezTo>
                      <a:pt x="42" y="185"/>
                      <a:pt x="40" y="186"/>
                      <a:pt x="39" y="188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37" y="187"/>
                      <a:pt x="34" y="189"/>
                      <a:pt x="32" y="191"/>
                    </a:cubicBezTo>
                    <a:cubicBezTo>
                      <a:pt x="30" y="194"/>
                      <a:pt x="29" y="198"/>
                      <a:pt x="28" y="202"/>
                    </a:cubicBezTo>
                    <a:cubicBezTo>
                      <a:pt x="30" y="203"/>
                      <a:pt x="30" y="203"/>
                      <a:pt x="30" y="203"/>
                    </a:cubicBezTo>
                    <a:cubicBezTo>
                      <a:pt x="28" y="202"/>
                      <a:pt x="28" y="202"/>
                      <a:pt x="28" y="202"/>
                    </a:cubicBezTo>
                    <a:cubicBezTo>
                      <a:pt x="17" y="311"/>
                      <a:pt x="17" y="311"/>
                      <a:pt x="17" y="311"/>
                    </a:cubicBezTo>
                    <a:cubicBezTo>
                      <a:pt x="17" y="311"/>
                      <a:pt x="17" y="311"/>
                      <a:pt x="17" y="311"/>
                    </a:cubicBezTo>
                    <a:cubicBezTo>
                      <a:pt x="17" y="314"/>
                      <a:pt x="18" y="316"/>
                      <a:pt x="20" y="318"/>
                    </a:cubicBezTo>
                    <a:cubicBezTo>
                      <a:pt x="22" y="320"/>
                      <a:pt x="24" y="321"/>
                      <a:pt x="27" y="321"/>
                    </a:cubicBezTo>
                    <a:cubicBezTo>
                      <a:pt x="32" y="321"/>
                      <a:pt x="36" y="317"/>
                      <a:pt x="36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6" y="312"/>
                      <a:pt x="36" y="312"/>
                      <a:pt x="36" y="312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46" y="207"/>
                      <a:pt x="46" y="207"/>
                      <a:pt x="46" y="207"/>
                    </a:cubicBezTo>
                    <a:cubicBezTo>
                      <a:pt x="45" y="209"/>
                      <a:pt x="45" y="209"/>
                      <a:pt x="45" y="209"/>
                    </a:cubicBezTo>
                    <a:cubicBezTo>
                      <a:pt x="56" y="215"/>
                      <a:pt x="103" y="242"/>
                      <a:pt x="109" y="245"/>
                    </a:cubicBezTo>
                    <a:cubicBezTo>
                      <a:pt x="110" y="243"/>
                      <a:pt x="110" y="243"/>
                      <a:pt x="110" y="243"/>
                    </a:cubicBezTo>
                    <a:cubicBezTo>
                      <a:pt x="108" y="245"/>
                      <a:pt x="108" y="245"/>
                      <a:pt x="108" y="245"/>
                    </a:cubicBezTo>
                    <a:cubicBezTo>
                      <a:pt x="108" y="245"/>
                      <a:pt x="109" y="246"/>
                      <a:pt x="111" y="248"/>
                    </a:cubicBezTo>
                    <a:cubicBezTo>
                      <a:pt x="112" y="246"/>
                      <a:pt x="112" y="246"/>
                      <a:pt x="112" y="246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47"/>
                      <a:pt x="112" y="247"/>
                      <a:pt x="112" y="247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50"/>
                      <a:pt x="114" y="252"/>
                      <a:pt x="114" y="255"/>
                    </a:cubicBezTo>
                    <a:cubicBezTo>
                      <a:pt x="114" y="256"/>
                      <a:pt x="114" y="256"/>
                      <a:pt x="114" y="256"/>
                    </a:cubicBezTo>
                    <a:cubicBezTo>
                      <a:pt x="116" y="285"/>
                      <a:pt x="122" y="372"/>
                      <a:pt x="122" y="372"/>
                    </a:cubicBezTo>
                    <a:cubicBezTo>
                      <a:pt x="124" y="372"/>
                      <a:pt x="124" y="372"/>
                      <a:pt x="124" y="372"/>
                    </a:cubicBezTo>
                    <a:cubicBezTo>
                      <a:pt x="122" y="372"/>
                      <a:pt x="122" y="372"/>
                      <a:pt x="122" y="372"/>
                    </a:cubicBezTo>
                    <a:cubicBezTo>
                      <a:pt x="122" y="377"/>
                      <a:pt x="126" y="381"/>
                      <a:pt x="132" y="381"/>
                    </a:cubicBezTo>
                    <a:cubicBezTo>
                      <a:pt x="137" y="381"/>
                      <a:pt x="141" y="377"/>
                      <a:pt x="141" y="371"/>
                    </a:cubicBezTo>
                    <a:cubicBezTo>
                      <a:pt x="141" y="371"/>
                      <a:pt x="141" y="371"/>
                      <a:pt x="141" y="371"/>
                    </a:cubicBezTo>
                    <a:cubicBezTo>
                      <a:pt x="133" y="254"/>
                      <a:pt x="133" y="254"/>
                      <a:pt x="133" y="254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1" y="207"/>
                      <a:pt x="211" y="207"/>
                      <a:pt x="211" y="207"/>
                    </a:cubicBezTo>
                    <a:cubicBezTo>
                      <a:pt x="209" y="207"/>
                      <a:pt x="209" y="207"/>
                      <a:pt x="209" y="207"/>
                    </a:cubicBezTo>
                    <a:cubicBezTo>
                      <a:pt x="211" y="239"/>
                      <a:pt x="217" y="317"/>
                      <a:pt x="217" y="317"/>
                    </a:cubicBezTo>
                    <a:cubicBezTo>
                      <a:pt x="219" y="317"/>
                      <a:pt x="219" y="317"/>
                      <a:pt x="219" y="317"/>
                    </a:cubicBezTo>
                    <a:cubicBezTo>
                      <a:pt x="217" y="317"/>
                      <a:pt x="217" y="317"/>
                      <a:pt x="217" y="317"/>
                    </a:cubicBezTo>
                    <a:cubicBezTo>
                      <a:pt x="217" y="322"/>
                      <a:pt x="222" y="326"/>
                      <a:pt x="227" y="326"/>
                    </a:cubicBezTo>
                    <a:cubicBezTo>
                      <a:pt x="232" y="326"/>
                      <a:pt x="236" y="322"/>
                      <a:pt x="236" y="316"/>
                    </a:cubicBezTo>
                    <a:cubicBezTo>
                      <a:pt x="236" y="316"/>
                      <a:pt x="236" y="316"/>
                      <a:pt x="236" y="316"/>
                    </a:cubicBezTo>
                    <a:cubicBezTo>
                      <a:pt x="228" y="197"/>
                      <a:pt x="228" y="197"/>
                      <a:pt x="228" y="197"/>
                    </a:cubicBezTo>
                    <a:cubicBezTo>
                      <a:pt x="228" y="196"/>
                      <a:pt x="228" y="196"/>
                      <a:pt x="228" y="196"/>
                    </a:cubicBezTo>
                    <a:cubicBezTo>
                      <a:pt x="228" y="196"/>
                      <a:pt x="228" y="196"/>
                      <a:pt x="228" y="196"/>
                    </a:cubicBezTo>
                    <a:cubicBezTo>
                      <a:pt x="226" y="196"/>
                      <a:pt x="226" y="196"/>
                      <a:pt x="226" y="196"/>
                    </a:cubicBezTo>
                    <a:cubicBezTo>
                      <a:pt x="227" y="197"/>
                      <a:pt x="227" y="197"/>
                      <a:pt x="227" y="197"/>
                    </a:cubicBezTo>
                    <a:cubicBezTo>
                      <a:pt x="228" y="196"/>
                      <a:pt x="229" y="194"/>
                      <a:pt x="229" y="192"/>
                    </a:cubicBezTo>
                    <a:cubicBezTo>
                      <a:pt x="229" y="191"/>
                      <a:pt x="229" y="191"/>
                      <a:pt x="229" y="191"/>
                    </a:cubicBezTo>
                    <a:cubicBezTo>
                      <a:pt x="229" y="191"/>
                      <a:pt x="229" y="191"/>
                      <a:pt x="229" y="191"/>
                    </a:cubicBezTo>
                    <a:cubicBezTo>
                      <a:pt x="229" y="187"/>
                      <a:pt x="227" y="183"/>
                      <a:pt x="224" y="181"/>
                    </a:cubicBezTo>
                    <a:cubicBezTo>
                      <a:pt x="223" y="180"/>
                      <a:pt x="222" y="179"/>
                      <a:pt x="221" y="178"/>
                    </a:cubicBezTo>
                    <a:cubicBezTo>
                      <a:pt x="221" y="178"/>
                      <a:pt x="221" y="178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7"/>
                      <a:pt x="220" y="177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8"/>
                      <a:pt x="221" y="178"/>
                      <a:pt x="221" y="178"/>
                    </a:cubicBezTo>
                    <a:cubicBezTo>
                      <a:pt x="221" y="178"/>
                      <a:pt x="220" y="178"/>
                      <a:pt x="220" y="177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8"/>
                      <a:pt x="221" y="178"/>
                      <a:pt x="221" y="178"/>
                    </a:cubicBezTo>
                    <a:cubicBezTo>
                      <a:pt x="221" y="178"/>
                      <a:pt x="220" y="177"/>
                      <a:pt x="220" y="177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8"/>
                      <a:pt x="153" y="138"/>
                      <a:pt x="153" y="138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8"/>
                      <a:pt x="153" y="138"/>
                      <a:pt x="153" y="138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2" y="137"/>
                      <a:pt x="148" y="136"/>
                    </a:cubicBezTo>
                    <a:cubicBezTo>
                      <a:pt x="145" y="135"/>
                      <a:pt x="141" y="134"/>
                      <a:pt x="137" y="134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3" y="134"/>
                      <a:pt x="130" y="134"/>
                      <a:pt x="126" y="13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4" y="143"/>
                      <a:pt x="113" y="141"/>
                      <a:pt x="112" y="138"/>
                    </a:cubicBezTo>
                    <a:cubicBezTo>
                      <a:pt x="109" y="133"/>
                      <a:pt x="107" y="125"/>
                      <a:pt x="107" y="117"/>
                    </a:cubicBezTo>
                    <a:cubicBezTo>
                      <a:pt x="105" y="117"/>
                      <a:pt x="105" y="117"/>
                      <a:pt x="105" y="117"/>
                    </a:cubicBezTo>
                    <a:cubicBezTo>
                      <a:pt x="107" y="117"/>
                      <a:pt x="107" y="117"/>
                      <a:pt x="107" y="117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4"/>
                      <a:pt x="107" y="105"/>
                      <a:pt x="106" y="95"/>
                    </a:cubicBezTo>
                    <a:cubicBezTo>
                      <a:pt x="105" y="85"/>
                      <a:pt x="103" y="75"/>
                      <a:pt x="99" y="67"/>
                    </a:cubicBezTo>
                    <a:cubicBezTo>
                      <a:pt x="99" y="67"/>
                      <a:pt x="99" y="67"/>
                      <a:pt x="99" y="67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102" y="65"/>
                      <a:pt x="105" y="61"/>
                      <a:pt x="106" y="57"/>
                    </a:cubicBezTo>
                    <a:cubicBezTo>
                      <a:pt x="108" y="53"/>
                      <a:pt x="109" y="49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0"/>
                      <a:pt x="108" y="35"/>
                      <a:pt x="107" y="32"/>
                    </a:cubicBezTo>
                    <a:cubicBezTo>
                      <a:pt x="106" y="31"/>
                      <a:pt x="106" y="29"/>
                      <a:pt x="106" y="28"/>
                    </a:cubicBezTo>
                    <a:cubicBezTo>
                      <a:pt x="105" y="28"/>
                      <a:pt x="105" y="28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2" y="20"/>
                      <a:pt x="101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13"/>
                      <a:pt x="95" y="8"/>
                      <a:pt x="90" y="4"/>
                    </a:cubicBezTo>
                    <a:cubicBezTo>
                      <a:pt x="86" y="1"/>
                      <a:pt x="80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0" y="0"/>
                      <a:pt x="66" y="1"/>
                      <a:pt x="63" y="2"/>
                    </a:cubicBezTo>
                    <a:cubicBezTo>
                      <a:pt x="61" y="3"/>
                      <a:pt x="60" y="3"/>
                      <a:pt x="59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6" y="34"/>
                      <a:pt x="0" y="4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48"/>
                      <a:pt x="9" y="37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8"/>
                      <a:pt x="61" y="7"/>
                      <a:pt x="64" y="6"/>
                    </a:cubicBezTo>
                    <a:cubicBezTo>
                      <a:pt x="67" y="5"/>
                      <a:pt x="71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80" y="4"/>
                      <a:pt x="84" y="5"/>
                      <a:pt x="88" y="8"/>
                    </a:cubicBezTo>
                    <a:cubicBezTo>
                      <a:pt x="92" y="10"/>
                      <a:pt x="96" y="15"/>
                      <a:pt x="99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1" y="29"/>
                      <a:pt x="105" y="36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8"/>
                      <a:pt x="104" y="52"/>
                      <a:pt x="103" y="55"/>
                    </a:cubicBezTo>
                    <a:cubicBezTo>
                      <a:pt x="101" y="59"/>
                      <a:pt x="99" y="62"/>
                      <a:pt x="95" y="65"/>
                    </a:cubicBezTo>
                    <a:cubicBezTo>
                      <a:pt x="94" y="65"/>
                      <a:pt x="94" y="66"/>
                      <a:pt x="95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9" y="76"/>
                      <a:pt x="101" y="86"/>
                      <a:pt x="102" y="96"/>
                    </a:cubicBezTo>
                    <a:cubicBezTo>
                      <a:pt x="103" y="105"/>
                      <a:pt x="103" y="114"/>
                      <a:pt x="103" y="116"/>
                    </a:cubicBezTo>
                    <a:cubicBezTo>
                      <a:pt x="103" y="116"/>
                      <a:pt x="103" y="116"/>
                      <a:pt x="103" y="116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26"/>
                      <a:pt x="106" y="134"/>
                      <a:pt x="108" y="140"/>
                    </a:cubicBezTo>
                    <a:cubicBezTo>
                      <a:pt x="110" y="143"/>
                      <a:pt x="111" y="145"/>
                      <a:pt x="112" y="147"/>
                    </a:cubicBezTo>
                    <a:cubicBezTo>
                      <a:pt x="112" y="148"/>
                      <a:pt x="114" y="148"/>
                      <a:pt x="115" y="148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31" y="138"/>
                      <a:pt x="134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41" y="138"/>
                      <a:pt x="145" y="139"/>
                      <a:pt x="147" y="140"/>
                    </a:cubicBezTo>
                    <a:cubicBezTo>
                      <a:pt x="149" y="140"/>
                      <a:pt x="150" y="141"/>
                      <a:pt x="150" y="141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218" y="180"/>
                      <a:pt x="218" y="180"/>
                      <a:pt x="218" y="180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17" y="179"/>
                      <a:pt x="217" y="179"/>
                      <a:pt x="217" y="179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8" y="180"/>
                      <a:pt x="218" y="180"/>
                      <a:pt x="218" y="180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19" y="181"/>
                      <a:pt x="221" y="183"/>
                      <a:pt x="222" y="185"/>
                    </a:cubicBezTo>
                    <a:cubicBezTo>
                      <a:pt x="224" y="187"/>
                      <a:pt x="225" y="189"/>
                      <a:pt x="225" y="192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5" y="191"/>
                      <a:pt x="225" y="191"/>
                      <a:pt x="225" y="191"/>
                    </a:cubicBezTo>
                    <a:cubicBezTo>
                      <a:pt x="225" y="192"/>
                      <a:pt x="225" y="192"/>
                      <a:pt x="225" y="192"/>
                    </a:cubicBezTo>
                    <a:cubicBezTo>
                      <a:pt x="225" y="193"/>
                      <a:pt x="225" y="194"/>
                      <a:pt x="224" y="195"/>
                    </a:cubicBezTo>
                    <a:cubicBezTo>
                      <a:pt x="224" y="196"/>
                      <a:pt x="224" y="196"/>
                      <a:pt x="224" y="197"/>
                    </a:cubicBezTo>
                    <a:cubicBezTo>
                      <a:pt x="224" y="197"/>
                      <a:pt x="224" y="197"/>
                      <a:pt x="224" y="197"/>
                    </a:cubicBezTo>
                    <a:cubicBezTo>
                      <a:pt x="232" y="317"/>
                      <a:pt x="232" y="317"/>
                      <a:pt x="232" y="317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2" y="316"/>
                      <a:pt x="232" y="316"/>
                      <a:pt x="232" y="316"/>
                    </a:cubicBezTo>
                    <a:cubicBezTo>
                      <a:pt x="232" y="319"/>
                      <a:pt x="230" y="322"/>
                      <a:pt x="227" y="322"/>
                    </a:cubicBezTo>
                    <a:cubicBezTo>
                      <a:pt x="225" y="322"/>
                      <a:pt x="224" y="321"/>
                      <a:pt x="223" y="320"/>
                    </a:cubicBezTo>
                    <a:cubicBezTo>
                      <a:pt x="222" y="319"/>
                      <a:pt x="221" y="318"/>
                      <a:pt x="221" y="317"/>
                    </a:cubicBezTo>
                    <a:cubicBezTo>
                      <a:pt x="221" y="316"/>
                      <a:pt x="221" y="316"/>
                      <a:pt x="221" y="316"/>
                    </a:cubicBezTo>
                    <a:cubicBezTo>
                      <a:pt x="221" y="316"/>
                      <a:pt x="215" y="238"/>
                      <a:pt x="213" y="206"/>
                    </a:cubicBezTo>
                    <a:cubicBezTo>
                      <a:pt x="213" y="206"/>
                      <a:pt x="213" y="205"/>
                      <a:pt x="212" y="205"/>
                    </a:cubicBezTo>
                    <a:cubicBezTo>
                      <a:pt x="211" y="204"/>
                      <a:pt x="211" y="204"/>
                      <a:pt x="210" y="205"/>
                    </a:cubicBezTo>
                    <a:cubicBezTo>
                      <a:pt x="130" y="251"/>
                      <a:pt x="130" y="251"/>
                      <a:pt x="130" y="251"/>
                    </a:cubicBezTo>
                    <a:cubicBezTo>
                      <a:pt x="129" y="252"/>
                      <a:pt x="129" y="252"/>
                      <a:pt x="129" y="253"/>
                    </a:cubicBezTo>
                    <a:cubicBezTo>
                      <a:pt x="137" y="372"/>
                      <a:pt x="137" y="372"/>
                      <a:pt x="137" y="372"/>
                    </a:cubicBezTo>
                    <a:cubicBezTo>
                      <a:pt x="139" y="371"/>
                      <a:pt x="139" y="371"/>
                      <a:pt x="139" y="371"/>
                    </a:cubicBezTo>
                    <a:cubicBezTo>
                      <a:pt x="137" y="371"/>
                      <a:pt x="137" y="371"/>
                      <a:pt x="137" y="371"/>
                    </a:cubicBezTo>
                    <a:cubicBezTo>
                      <a:pt x="137" y="374"/>
                      <a:pt x="135" y="377"/>
                      <a:pt x="132" y="377"/>
                    </a:cubicBezTo>
                    <a:cubicBezTo>
                      <a:pt x="130" y="377"/>
                      <a:pt x="129" y="376"/>
                      <a:pt x="128" y="375"/>
                    </a:cubicBezTo>
                    <a:cubicBezTo>
                      <a:pt x="127" y="374"/>
                      <a:pt x="126" y="373"/>
                      <a:pt x="126" y="372"/>
                    </a:cubicBezTo>
                    <a:cubicBezTo>
                      <a:pt x="126" y="371"/>
                      <a:pt x="126" y="371"/>
                      <a:pt x="126" y="371"/>
                    </a:cubicBezTo>
                    <a:cubicBezTo>
                      <a:pt x="126" y="371"/>
                      <a:pt x="126" y="366"/>
                      <a:pt x="125" y="357"/>
                    </a:cubicBezTo>
                    <a:cubicBezTo>
                      <a:pt x="123" y="332"/>
                      <a:pt x="119" y="278"/>
                      <a:pt x="118" y="255"/>
                    </a:cubicBezTo>
                    <a:cubicBezTo>
                      <a:pt x="116" y="255"/>
                      <a:pt x="116" y="255"/>
                      <a:pt x="116" y="255"/>
                    </a:cubicBezTo>
                    <a:cubicBezTo>
                      <a:pt x="118" y="255"/>
                      <a:pt x="118" y="255"/>
                      <a:pt x="118" y="255"/>
                    </a:cubicBezTo>
                    <a:cubicBezTo>
                      <a:pt x="117" y="251"/>
                      <a:pt x="116" y="248"/>
                      <a:pt x="114" y="246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2" y="244"/>
                      <a:pt x="112" y="243"/>
                      <a:pt x="111" y="242"/>
                    </a:cubicBezTo>
                    <a:cubicBezTo>
                      <a:pt x="111" y="242"/>
                      <a:pt x="111" y="242"/>
                      <a:pt x="111" y="242"/>
                    </a:cubicBezTo>
                    <a:cubicBezTo>
                      <a:pt x="105" y="239"/>
                      <a:pt x="58" y="211"/>
                      <a:pt x="47" y="205"/>
                    </a:cubicBezTo>
                    <a:cubicBezTo>
                      <a:pt x="47" y="205"/>
                      <a:pt x="46" y="205"/>
                      <a:pt x="45" y="205"/>
                    </a:cubicBezTo>
                    <a:cubicBezTo>
                      <a:pt x="45" y="205"/>
                      <a:pt x="44" y="206"/>
                      <a:pt x="44" y="207"/>
                    </a:cubicBezTo>
                    <a:cubicBezTo>
                      <a:pt x="32" y="311"/>
                      <a:pt x="32" y="311"/>
                      <a:pt x="32" y="311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32" y="315"/>
                      <a:pt x="30" y="317"/>
                      <a:pt x="27" y="317"/>
                    </a:cubicBezTo>
                    <a:cubicBezTo>
                      <a:pt x="24" y="317"/>
                      <a:pt x="21" y="315"/>
                      <a:pt x="21" y="311"/>
                    </a:cubicBezTo>
                    <a:cubicBezTo>
                      <a:pt x="19" y="311"/>
                      <a:pt x="19" y="311"/>
                      <a:pt x="19" y="311"/>
                    </a:cubicBezTo>
                    <a:cubicBezTo>
                      <a:pt x="21" y="312"/>
                      <a:pt x="21" y="312"/>
                      <a:pt x="21" y="312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3" y="199"/>
                      <a:pt x="34" y="196"/>
                      <a:pt x="35" y="194"/>
                    </a:cubicBezTo>
                    <a:cubicBezTo>
                      <a:pt x="37" y="192"/>
                      <a:pt x="39" y="191"/>
                      <a:pt x="40" y="191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1" y="191"/>
                      <a:pt x="41" y="191"/>
                      <a:pt x="42" y="191"/>
                    </a:cubicBezTo>
                    <a:cubicBezTo>
                      <a:pt x="43" y="189"/>
                      <a:pt x="45" y="188"/>
                      <a:pt x="47" y="187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51" y="184"/>
                      <a:pt x="51" y="184"/>
                      <a:pt x="51" y="184"/>
                    </a:cubicBezTo>
                    <a:cubicBezTo>
                      <a:pt x="52" y="184"/>
                      <a:pt x="52" y="184"/>
                      <a:pt x="52" y="183"/>
                    </a:cubicBezTo>
                    <a:cubicBezTo>
                      <a:pt x="52" y="182"/>
                      <a:pt x="52" y="182"/>
                      <a:pt x="52" y="181"/>
                    </a:cubicBezTo>
                    <a:cubicBezTo>
                      <a:pt x="51" y="180"/>
                      <a:pt x="43" y="167"/>
                      <a:pt x="42" y="151"/>
                    </a:cubicBezTo>
                    <a:cubicBezTo>
                      <a:pt x="42" y="150"/>
                      <a:pt x="41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1" y="149"/>
                      <a:pt x="40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1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2" y="146"/>
                      <a:pt x="42" y="137"/>
                      <a:pt x="41" y="128"/>
                    </a:cubicBezTo>
                    <a:cubicBezTo>
                      <a:pt x="40" y="119"/>
                      <a:pt x="38" y="109"/>
                      <a:pt x="35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1"/>
                      <a:pt x="33" y="100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0" y="101"/>
                      <a:pt x="30" y="101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6" y="101"/>
                      <a:pt x="23" y="100"/>
                      <a:pt x="20" y="98"/>
                    </a:cubicBezTo>
                    <a:cubicBezTo>
                      <a:pt x="16" y="95"/>
                      <a:pt x="13" y="91"/>
                      <a:pt x="11" y="86"/>
                    </a:cubicBezTo>
                    <a:cubicBezTo>
                      <a:pt x="9" y="81"/>
                      <a:pt x="7" y="76"/>
                      <a:pt x="6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5" y="68"/>
                      <a:pt x="4" y="64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lnTo>
                      <a:pt x="2" y="60"/>
                    </a:lnTo>
                    <a:close/>
                    <a:moveTo>
                      <a:pt x="46" y="98"/>
                    </a:moveTo>
                    <a:cubicBezTo>
                      <a:pt x="47" y="99"/>
                      <a:pt x="47" y="99"/>
                      <a:pt x="47" y="99"/>
                    </a:cubicBezTo>
                    <a:cubicBezTo>
                      <a:pt x="47" y="99"/>
                      <a:pt x="48" y="99"/>
                      <a:pt x="48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70" y="85"/>
                      <a:pt x="86" y="75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6" y="80"/>
                      <a:pt x="87" y="90"/>
                      <a:pt x="88" y="99"/>
                    </a:cubicBezTo>
                    <a:cubicBezTo>
                      <a:pt x="89" y="108"/>
                      <a:pt x="89" y="116"/>
                      <a:pt x="89" y="119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0" y="122"/>
                      <a:pt x="90" y="122"/>
                      <a:pt x="90" y="123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139"/>
                      <a:pt x="99" y="152"/>
                      <a:pt x="100" y="154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1" y="151"/>
                      <a:pt x="101" y="151"/>
                      <a:pt x="101" y="151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62" y="176"/>
                      <a:pt x="62" y="176"/>
                      <a:pt x="62" y="176"/>
                    </a:cubicBezTo>
                    <a:cubicBezTo>
                      <a:pt x="64" y="175"/>
                      <a:pt x="64" y="175"/>
                      <a:pt x="64" y="175"/>
                    </a:cubicBezTo>
                    <a:cubicBezTo>
                      <a:pt x="63" y="173"/>
                      <a:pt x="62" y="171"/>
                      <a:pt x="60" y="168"/>
                    </a:cubicBezTo>
                    <a:cubicBezTo>
                      <a:pt x="58" y="162"/>
                      <a:pt x="55" y="155"/>
                      <a:pt x="55" y="147"/>
                    </a:cubicBezTo>
                    <a:cubicBezTo>
                      <a:pt x="53" y="147"/>
                      <a:pt x="53" y="147"/>
                      <a:pt x="53" y="147"/>
                    </a:cubicBezTo>
                    <a:cubicBezTo>
                      <a:pt x="55" y="147"/>
                      <a:pt x="55" y="147"/>
                      <a:pt x="55" y="147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5" y="143"/>
                      <a:pt x="55" y="135"/>
                      <a:pt x="54" y="125"/>
                    </a:cubicBezTo>
                    <a:cubicBezTo>
                      <a:pt x="53" y="115"/>
                      <a:pt x="51" y="104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7" y="99"/>
                      <a:pt x="47" y="99"/>
                      <a:pt x="47" y="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7" y="105"/>
                      <a:pt x="49" y="116"/>
                      <a:pt x="50" y="125"/>
                    </a:cubicBezTo>
                    <a:cubicBezTo>
                      <a:pt x="51" y="135"/>
                      <a:pt x="51" y="143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2" y="156"/>
                      <a:pt x="54" y="164"/>
                      <a:pt x="56" y="169"/>
                    </a:cubicBezTo>
                    <a:cubicBezTo>
                      <a:pt x="58" y="173"/>
                      <a:pt x="59" y="175"/>
                      <a:pt x="60" y="177"/>
                    </a:cubicBezTo>
                    <a:cubicBezTo>
                      <a:pt x="61" y="178"/>
                      <a:pt x="62" y="178"/>
                      <a:pt x="63" y="177"/>
                    </a:cubicBezTo>
                    <a:cubicBezTo>
                      <a:pt x="103" y="154"/>
                      <a:pt x="103" y="154"/>
                      <a:pt x="103" y="154"/>
                    </a:cubicBezTo>
                    <a:cubicBezTo>
                      <a:pt x="103" y="154"/>
                      <a:pt x="104" y="154"/>
                      <a:pt x="104" y="153"/>
                    </a:cubicBezTo>
                    <a:cubicBezTo>
                      <a:pt x="104" y="153"/>
                      <a:pt x="104" y="152"/>
                      <a:pt x="103" y="152"/>
                    </a:cubicBezTo>
                    <a:cubicBezTo>
                      <a:pt x="102" y="150"/>
                      <a:pt x="94" y="137"/>
                      <a:pt x="94" y="121"/>
                    </a:cubicBezTo>
                    <a:cubicBezTo>
                      <a:pt x="93" y="120"/>
                      <a:pt x="93" y="120"/>
                      <a:pt x="93" y="119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3" y="120"/>
                      <a:pt x="93" y="120"/>
                      <a:pt x="93" y="119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0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93" y="116"/>
                      <a:pt x="93" y="108"/>
                      <a:pt x="92" y="98"/>
                    </a:cubicBezTo>
                    <a:cubicBezTo>
                      <a:pt x="91" y="89"/>
                      <a:pt x="90" y="79"/>
                      <a:pt x="86" y="73"/>
                    </a:cubicBezTo>
                    <a:cubicBezTo>
                      <a:pt x="86" y="72"/>
                      <a:pt x="86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68" y="82"/>
                      <a:pt x="46" y="95"/>
                      <a:pt x="46" y="95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5" y="96"/>
                      <a:pt x="45" y="96"/>
                    </a:cubicBezTo>
                    <a:cubicBezTo>
                      <a:pt x="44" y="96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4" y="99"/>
                    </a:cubicBezTo>
                    <a:lnTo>
                      <a:pt x="46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5" name="Freeform 629"/>
              <p:cNvSpPr>
                <a:spLocks/>
              </p:cNvSpPr>
              <p:nvPr/>
            </p:nvSpPr>
            <p:spPr bwMode="auto">
              <a:xfrm>
                <a:off x="622" y="2640"/>
                <a:ext cx="26" cy="95"/>
              </a:xfrm>
              <a:custGeom>
                <a:avLst/>
                <a:gdLst>
                  <a:gd name="T0" fmla="*/ 6 w 23"/>
                  <a:gd name="T1" fmla="*/ 2 h 83"/>
                  <a:gd name="T2" fmla="*/ 5 w 23"/>
                  <a:gd name="T3" fmla="*/ 0 h 83"/>
                  <a:gd name="T4" fmla="*/ 0 w 23"/>
                  <a:gd name="T5" fmla="*/ 4 h 83"/>
                  <a:gd name="T6" fmla="*/ 7 w 23"/>
                  <a:gd name="T7" fmla="*/ 52 h 83"/>
                  <a:gd name="T8" fmla="*/ 7 w 23"/>
                  <a:gd name="T9" fmla="*/ 53 h 83"/>
                  <a:gd name="T10" fmla="*/ 12 w 23"/>
                  <a:gd name="T11" fmla="*/ 74 h 83"/>
                  <a:gd name="T12" fmla="*/ 17 w 23"/>
                  <a:gd name="T13" fmla="*/ 83 h 83"/>
                  <a:gd name="T14" fmla="*/ 17 w 23"/>
                  <a:gd name="T15" fmla="*/ 83 h 83"/>
                  <a:gd name="T16" fmla="*/ 23 w 23"/>
                  <a:gd name="T17" fmla="*/ 80 h 83"/>
                  <a:gd name="T18" fmla="*/ 13 w 23"/>
                  <a:gd name="T19" fmla="*/ 49 h 83"/>
                  <a:gd name="T20" fmla="*/ 13 w 23"/>
                  <a:gd name="T21" fmla="*/ 48 h 83"/>
                  <a:gd name="T22" fmla="*/ 6 w 23"/>
                  <a:gd name="T23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83">
                    <a:moveTo>
                      <a:pt x="6" y="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4"/>
                    </a:cubicBezTo>
                    <a:cubicBezTo>
                      <a:pt x="7" y="18"/>
                      <a:pt x="7" y="46"/>
                      <a:pt x="7" y="52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62"/>
                      <a:pt x="10" y="69"/>
                      <a:pt x="12" y="74"/>
                    </a:cubicBezTo>
                    <a:cubicBezTo>
                      <a:pt x="15" y="80"/>
                      <a:pt x="17" y="83"/>
                      <a:pt x="17" y="83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20" y="76"/>
                      <a:pt x="14" y="64"/>
                      <a:pt x="13" y="49"/>
                    </a:cubicBezTo>
                    <a:cubicBezTo>
                      <a:pt x="13" y="49"/>
                      <a:pt x="13" y="49"/>
                      <a:pt x="13" y="48"/>
                    </a:cubicBezTo>
                    <a:cubicBezTo>
                      <a:pt x="13" y="43"/>
                      <a:pt x="13" y="14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6" name="Freeform 630"/>
              <p:cNvSpPr>
                <a:spLocks/>
              </p:cNvSpPr>
              <p:nvPr/>
            </p:nvSpPr>
            <p:spPr bwMode="auto">
              <a:xfrm>
                <a:off x="527" y="2568"/>
                <a:ext cx="112" cy="107"/>
              </a:xfrm>
              <a:custGeom>
                <a:avLst/>
                <a:gdLst>
                  <a:gd name="T0" fmla="*/ 30 w 98"/>
                  <a:gd name="T1" fmla="*/ 93 h 94"/>
                  <a:gd name="T2" fmla="*/ 41 w 98"/>
                  <a:gd name="T3" fmla="*/ 89 h 94"/>
                  <a:gd name="T4" fmla="*/ 88 w 98"/>
                  <a:gd name="T5" fmla="*/ 59 h 94"/>
                  <a:gd name="T6" fmla="*/ 98 w 98"/>
                  <a:gd name="T7" fmla="*/ 40 h 94"/>
                  <a:gd name="T8" fmla="*/ 95 w 98"/>
                  <a:gd name="T9" fmla="*/ 24 h 94"/>
                  <a:gd name="T10" fmla="*/ 92 w 98"/>
                  <a:gd name="T11" fmla="*/ 17 h 94"/>
                  <a:gd name="T12" fmla="*/ 70 w 98"/>
                  <a:gd name="T13" fmla="*/ 0 h 94"/>
                  <a:gd name="T14" fmla="*/ 60 w 98"/>
                  <a:gd name="T15" fmla="*/ 2 h 94"/>
                  <a:gd name="T16" fmla="*/ 55 w 98"/>
                  <a:gd name="T17" fmla="*/ 5 h 94"/>
                  <a:gd name="T18" fmla="*/ 18 w 98"/>
                  <a:gd name="T19" fmla="*/ 26 h 94"/>
                  <a:gd name="T20" fmla="*/ 0 w 98"/>
                  <a:gd name="T21" fmla="*/ 55 h 94"/>
                  <a:gd name="T22" fmla="*/ 2 w 98"/>
                  <a:gd name="T23" fmla="*/ 66 h 94"/>
                  <a:gd name="T24" fmla="*/ 25 w 98"/>
                  <a:gd name="T25" fmla="*/ 94 h 94"/>
                  <a:gd name="T26" fmla="*/ 26 w 98"/>
                  <a:gd name="T27" fmla="*/ 94 h 94"/>
                  <a:gd name="T28" fmla="*/ 30 w 98"/>
                  <a:gd name="T2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94">
                    <a:moveTo>
                      <a:pt x="30" y="93"/>
                    </a:moveTo>
                    <a:cubicBezTo>
                      <a:pt x="33" y="93"/>
                      <a:pt x="36" y="91"/>
                      <a:pt x="41" y="89"/>
                    </a:cubicBezTo>
                    <a:cubicBezTo>
                      <a:pt x="41" y="89"/>
                      <a:pt x="73" y="69"/>
                      <a:pt x="88" y="59"/>
                    </a:cubicBezTo>
                    <a:cubicBezTo>
                      <a:pt x="96" y="54"/>
                      <a:pt x="98" y="47"/>
                      <a:pt x="98" y="40"/>
                    </a:cubicBezTo>
                    <a:cubicBezTo>
                      <a:pt x="98" y="31"/>
                      <a:pt x="95" y="24"/>
                      <a:pt x="95" y="24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86" y="4"/>
                      <a:pt x="78" y="1"/>
                      <a:pt x="70" y="0"/>
                    </a:cubicBezTo>
                    <a:cubicBezTo>
                      <a:pt x="66" y="0"/>
                      <a:pt x="62" y="1"/>
                      <a:pt x="60" y="2"/>
                    </a:cubicBezTo>
                    <a:cubicBezTo>
                      <a:pt x="57" y="4"/>
                      <a:pt x="55" y="5"/>
                      <a:pt x="55" y="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5" y="33"/>
                      <a:pt x="0" y="44"/>
                      <a:pt x="0" y="55"/>
                    </a:cubicBezTo>
                    <a:cubicBezTo>
                      <a:pt x="0" y="59"/>
                      <a:pt x="1" y="63"/>
                      <a:pt x="2" y="66"/>
                    </a:cubicBezTo>
                    <a:cubicBezTo>
                      <a:pt x="6" y="77"/>
                      <a:pt x="12" y="94"/>
                      <a:pt x="25" y="94"/>
                    </a:cubicBezTo>
                    <a:cubicBezTo>
                      <a:pt x="25" y="94"/>
                      <a:pt x="26" y="94"/>
                      <a:pt x="26" y="94"/>
                    </a:cubicBezTo>
                    <a:cubicBezTo>
                      <a:pt x="26" y="94"/>
                      <a:pt x="28" y="94"/>
                      <a:pt x="30" y="93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7" name="Freeform 631"/>
              <p:cNvSpPr>
                <a:spLocks/>
              </p:cNvSpPr>
              <p:nvPr/>
            </p:nvSpPr>
            <p:spPr bwMode="auto">
              <a:xfrm>
                <a:off x="563" y="2675"/>
                <a:ext cx="26" cy="94"/>
              </a:xfrm>
              <a:custGeom>
                <a:avLst/>
                <a:gdLst>
                  <a:gd name="T0" fmla="*/ 17 w 23"/>
                  <a:gd name="T1" fmla="*/ 82 h 82"/>
                  <a:gd name="T2" fmla="*/ 20 w 23"/>
                  <a:gd name="T3" fmla="*/ 80 h 82"/>
                  <a:gd name="T4" fmla="*/ 20 w 23"/>
                  <a:gd name="T5" fmla="*/ 80 h 82"/>
                  <a:gd name="T6" fmla="*/ 23 w 23"/>
                  <a:gd name="T7" fmla="*/ 78 h 82"/>
                  <a:gd name="T8" fmla="*/ 14 w 23"/>
                  <a:gd name="T9" fmla="*/ 48 h 82"/>
                  <a:gd name="T10" fmla="*/ 14 w 23"/>
                  <a:gd name="T11" fmla="*/ 47 h 82"/>
                  <a:gd name="T12" fmla="*/ 7 w 23"/>
                  <a:gd name="T13" fmla="*/ 0 h 82"/>
                  <a:gd name="T14" fmla="*/ 7 w 23"/>
                  <a:gd name="T15" fmla="*/ 0 h 82"/>
                  <a:gd name="T16" fmla="*/ 0 w 23"/>
                  <a:gd name="T17" fmla="*/ 3 h 82"/>
                  <a:gd name="T18" fmla="*/ 8 w 23"/>
                  <a:gd name="T19" fmla="*/ 51 h 82"/>
                  <a:gd name="T20" fmla="*/ 8 w 23"/>
                  <a:gd name="T21" fmla="*/ 52 h 82"/>
                  <a:gd name="T22" fmla="*/ 13 w 23"/>
                  <a:gd name="T23" fmla="*/ 73 h 82"/>
                  <a:gd name="T24" fmla="*/ 17 w 23"/>
                  <a:gd name="T2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82">
                    <a:moveTo>
                      <a:pt x="17" y="82"/>
                    </a:move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0" y="74"/>
                      <a:pt x="14" y="63"/>
                      <a:pt x="14" y="48"/>
                    </a:cubicBezTo>
                    <a:cubicBezTo>
                      <a:pt x="14" y="48"/>
                      <a:pt x="14" y="48"/>
                      <a:pt x="14" y="47"/>
                    </a:cubicBezTo>
                    <a:cubicBezTo>
                      <a:pt x="14" y="42"/>
                      <a:pt x="13" y="13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7" y="17"/>
                      <a:pt x="7" y="45"/>
                      <a:pt x="8" y="51"/>
                    </a:cubicBezTo>
                    <a:cubicBezTo>
                      <a:pt x="8" y="51"/>
                      <a:pt x="8" y="52"/>
                      <a:pt x="8" y="52"/>
                    </a:cubicBezTo>
                    <a:cubicBezTo>
                      <a:pt x="8" y="60"/>
                      <a:pt x="10" y="68"/>
                      <a:pt x="13" y="73"/>
                    </a:cubicBezTo>
                    <a:cubicBezTo>
                      <a:pt x="15" y="79"/>
                      <a:pt x="17" y="82"/>
                      <a:pt x="17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8" name="Freeform 632"/>
              <p:cNvSpPr>
                <a:spLocks/>
              </p:cNvSpPr>
              <p:nvPr/>
            </p:nvSpPr>
            <p:spPr bwMode="auto">
              <a:xfrm>
                <a:off x="568" y="2721"/>
                <a:ext cx="209" cy="128"/>
              </a:xfrm>
              <a:custGeom>
                <a:avLst/>
                <a:gdLst>
                  <a:gd name="T0" fmla="*/ 0 w 183"/>
                  <a:gd name="T1" fmla="*/ 57 h 112"/>
                  <a:gd name="T2" fmla="*/ 2 w 183"/>
                  <a:gd name="T3" fmla="*/ 61 h 112"/>
                  <a:gd name="T4" fmla="*/ 5 w 183"/>
                  <a:gd name="T5" fmla="*/ 63 h 112"/>
                  <a:gd name="T6" fmla="*/ 5 w 183"/>
                  <a:gd name="T7" fmla="*/ 63 h 112"/>
                  <a:gd name="T8" fmla="*/ 5 w 183"/>
                  <a:gd name="T9" fmla="*/ 63 h 112"/>
                  <a:gd name="T10" fmla="*/ 5 w 183"/>
                  <a:gd name="T11" fmla="*/ 63 h 112"/>
                  <a:gd name="T12" fmla="*/ 70 w 183"/>
                  <a:gd name="T13" fmla="*/ 101 h 112"/>
                  <a:gd name="T14" fmla="*/ 71 w 183"/>
                  <a:gd name="T15" fmla="*/ 101 h 112"/>
                  <a:gd name="T16" fmla="*/ 71 w 183"/>
                  <a:gd name="T17" fmla="*/ 102 h 112"/>
                  <a:gd name="T18" fmla="*/ 74 w 183"/>
                  <a:gd name="T19" fmla="*/ 105 h 112"/>
                  <a:gd name="T20" fmla="*/ 76 w 183"/>
                  <a:gd name="T21" fmla="*/ 107 h 112"/>
                  <a:gd name="T22" fmla="*/ 85 w 183"/>
                  <a:gd name="T23" fmla="*/ 112 h 112"/>
                  <a:gd name="T24" fmla="*/ 87 w 183"/>
                  <a:gd name="T25" fmla="*/ 111 h 112"/>
                  <a:gd name="T26" fmla="*/ 177 w 183"/>
                  <a:gd name="T27" fmla="*/ 59 h 112"/>
                  <a:gd name="T28" fmla="*/ 177 w 183"/>
                  <a:gd name="T29" fmla="*/ 59 h 112"/>
                  <a:gd name="T30" fmla="*/ 182 w 183"/>
                  <a:gd name="T31" fmla="*/ 52 h 112"/>
                  <a:gd name="T32" fmla="*/ 179 w 183"/>
                  <a:gd name="T33" fmla="*/ 46 h 112"/>
                  <a:gd name="T34" fmla="*/ 176 w 183"/>
                  <a:gd name="T35" fmla="*/ 43 h 112"/>
                  <a:gd name="T36" fmla="*/ 110 w 183"/>
                  <a:gd name="T37" fmla="*/ 5 h 112"/>
                  <a:gd name="T38" fmla="*/ 106 w 183"/>
                  <a:gd name="T39" fmla="*/ 2 h 112"/>
                  <a:gd name="T40" fmla="*/ 96 w 183"/>
                  <a:gd name="T41" fmla="*/ 0 h 112"/>
                  <a:gd name="T42" fmla="*/ 88 w 183"/>
                  <a:gd name="T43" fmla="*/ 2 h 112"/>
                  <a:gd name="T44" fmla="*/ 16 w 183"/>
                  <a:gd name="T45" fmla="*/ 43 h 112"/>
                  <a:gd name="T46" fmla="*/ 16 w 183"/>
                  <a:gd name="T47" fmla="*/ 43 h 112"/>
                  <a:gd name="T48" fmla="*/ 7 w 183"/>
                  <a:gd name="T49" fmla="*/ 49 h 112"/>
                  <a:gd name="T50" fmla="*/ 0 w 183"/>
                  <a:gd name="T51" fmla="*/ 5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12">
                    <a:moveTo>
                      <a:pt x="0" y="57"/>
                    </a:moveTo>
                    <a:cubicBezTo>
                      <a:pt x="0" y="59"/>
                      <a:pt x="1" y="60"/>
                      <a:pt x="2" y="61"/>
                    </a:cubicBezTo>
                    <a:cubicBezTo>
                      <a:pt x="3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63" y="97"/>
                      <a:pt x="70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1" y="102"/>
                      <a:pt x="72" y="103"/>
                      <a:pt x="74" y="105"/>
                    </a:cubicBezTo>
                    <a:cubicBezTo>
                      <a:pt x="75" y="106"/>
                      <a:pt x="75" y="106"/>
                      <a:pt x="76" y="107"/>
                    </a:cubicBezTo>
                    <a:cubicBezTo>
                      <a:pt x="79" y="110"/>
                      <a:pt x="83" y="112"/>
                      <a:pt x="85" y="112"/>
                    </a:cubicBezTo>
                    <a:cubicBezTo>
                      <a:pt x="86" y="112"/>
                      <a:pt x="86" y="112"/>
                      <a:pt x="87" y="111"/>
                    </a:cubicBezTo>
                    <a:cubicBezTo>
                      <a:pt x="177" y="59"/>
                      <a:pt x="177" y="59"/>
                      <a:pt x="177" y="59"/>
                    </a:cubicBezTo>
                    <a:cubicBezTo>
                      <a:pt x="177" y="59"/>
                      <a:pt x="177" y="59"/>
                      <a:pt x="177" y="59"/>
                    </a:cubicBezTo>
                    <a:cubicBezTo>
                      <a:pt x="181" y="57"/>
                      <a:pt x="182" y="54"/>
                      <a:pt x="182" y="52"/>
                    </a:cubicBezTo>
                    <a:cubicBezTo>
                      <a:pt x="183" y="50"/>
                      <a:pt x="181" y="48"/>
                      <a:pt x="179" y="46"/>
                    </a:cubicBezTo>
                    <a:cubicBezTo>
                      <a:pt x="178" y="44"/>
                      <a:pt x="176" y="43"/>
                      <a:pt x="176" y="43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08" y="3"/>
                      <a:pt x="106" y="2"/>
                    </a:cubicBezTo>
                    <a:cubicBezTo>
                      <a:pt x="103" y="1"/>
                      <a:pt x="99" y="0"/>
                      <a:pt x="96" y="0"/>
                    </a:cubicBezTo>
                    <a:cubicBezTo>
                      <a:pt x="93" y="0"/>
                      <a:pt x="91" y="1"/>
                      <a:pt x="88" y="2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1" y="52"/>
                      <a:pt x="0" y="55"/>
                      <a:pt x="0" y="57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9" name="Freeform 633"/>
              <p:cNvSpPr>
                <a:spLocks/>
              </p:cNvSpPr>
              <p:nvPr/>
            </p:nvSpPr>
            <p:spPr bwMode="auto">
              <a:xfrm>
                <a:off x="548" y="2784"/>
                <a:ext cx="23" cy="138"/>
              </a:xfrm>
              <a:custGeom>
                <a:avLst/>
                <a:gdLst>
                  <a:gd name="T0" fmla="*/ 20 w 20"/>
                  <a:gd name="T1" fmla="*/ 11 h 121"/>
                  <a:gd name="T2" fmla="*/ 14 w 20"/>
                  <a:gd name="T3" fmla="*/ 2 h 121"/>
                  <a:gd name="T4" fmla="*/ 14 w 20"/>
                  <a:gd name="T5" fmla="*/ 0 h 121"/>
                  <a:gd name="T6" fmla="*/ 11 w 20"/>
                  <a:gd name="T7" fmla="*/ 9 h 121"/>
                  <a:gd name="T8" fmla="*/ 0 w 20"/>
                  <a:gd name="T9" fmla="*/ 118 h 121"/>
                  <a:gd name="T10" fmla="*/ 4 w 20"/>
                  <a:gd name="T11" fmla="*/ 121 h 121"/>
                  <a:gd name="T12" fmla="*/ 7 w 20"/>
                  <a:gd name="T13" fmla="*/ 117 h 121"/>
                  <a:gd name="T14" fmla="*/ 20 w 20"/>
                  <a:gd name="T15" fmla="*/ 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1">
                    <a:moveTo>
                      <a:pt x="20" y="11"/>
                    </a:moveTo>
                    <a:cubicBezTo>
                      <a:pt x="18" y="10"/>
                      <a:pt x="14" y="7"/>
                      <a:pt x="14" y="2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13" y="1"/>
                      <a:pt x="11" y="4"/>
                      <a:pt x="11" y="9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1" y="121"/>
                      <a:pt x="4" y="121"/>
                    </a:cubicBezTo>
                    <a:cubicBezTo>
                      <a:pt x="6" y="121"/>
                      <a:pt x="7" y="120"/>
                      <a:pt x="7" y="117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0" name="Freeform 634"/>
              <p:cNvSpPr>
                <a:spLocks/>
              </p:cNvSpPr>
              <p:nvPr/>
            </p:nvSpPr>
            <p:spPr bwMode="auto">
              <a:xfrm>
                <a:off x="657" y="2850"/>
                <a:ext cx="20" cy="141"/>
              </a:xfrm>
              <a:custGeom>
                <a:avLst/>
                <a:gdLst>
                  <a:gd name="T0" fmla="*/ 17 w 17"/>
                  <a:gd name="T1" fmla="*/ 120 h 123"/>
                  <a:gd name="T2" fmla="*/ 8 w 17"/>
                  <a:gd name="T3" fmla="*/ 2 h 123"/>
                  <a:gd name="T4" fmla="*/ 7 w 17"/>
                  <a:gd name="T5" fmla="*/ 3 h 123"/>
                  <a:gd name="T6" fmla="*/ 0 w 17"/>
                  <a:gd name="T7" fmla="*/ 0 h 123"/>
                  <a:gd name="T8" fmla="*/ 0 w 17"/>
                  <a:gd name="T9" fmla="*/ 3 h 123"/>
                  <a:gd name="T10" fmla="*/ 9 w 17"/>
                  <a:gd name="T11" fmla="*/ 119 h 123"/>
                  <a:gd name="T12" fmla="*/ 13 w 17"/>
                  <a:gd name="T13" fmla="*/ 123 h 123"/>
                  <a:gd name="T14" fmla="*/ 17 w 17"/>
                  <a:gd name="T15" fmla="*/ 1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23">
                    <a:moveTo>
                      <a:pt x="17" y="12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2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2" y="33"/>
                      <a:pt x="9" y="119"/>
                      <a:pt x="9" y="119"/>
                    </a:cubicBezTo>
                    <a:cubicBezTo>
                      <a:pt x="9" y="122"/>
                      <a:pt x="11" y="123"/>
                      <a:pt x="13" y="123"/>
                    </a:cubicBezTo>
                    <a:cubicBezTo>
                      <a:pt x="15" y="123"/>
                      <a:pt x="17" y="122"/>
                      <a:pt x="17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1" name="Freeform 635"/>
              <p:cNvSpPr>
                <a:spLocks/>
              </p:cNvSpPr>
              <p:nvPr/>
            </p:nvSpPr>
            <p:spPr bwMode="auto">
              <a:xfrm>
                <a:off x="767" y="2791"/>
                <a:ext cx="18" cy="137"/>
              </a:xfrm>
              <a:custGeom>
                <a:avLst/>
                <a:gdLst>
                  <a:gd name="T0" fmla="*/ 16 w 16"/>
                  <a:gd name="T1" fmla="*/ 117 h 120"/>
                  <a:gd name="T2" fmla="*/ 7 w 16"/>
                  <a:gd name="T3" fmla="*/ 0 h 120"/>
                  <a:gd name="T4" fmla="*/ 5 w 16"/>
                  <a:gd name="T5" fmla="*/ 1 h 120"/>
                  <a:gd name="T6" fmla="*/ 5 w 16"/>
                  <a:gd name="T7" fmla="*/ 1 h 120"/>
                  <a:gd name="T8" fmla="*/ 0 w 16"/>
                  <a:gd name="T9" fmla="*/ 5 h 120"/>
                  <a:gd name="T10" fmla="*/ 8 w 16"/>
                  <a:gd name="T11" fmla="*/ 116 h 120"/>
                  <a:gd name="T12" fmla="*/ 12 w 16"/>
                  <a:gd name="T13" fmla="*/ 120 h 120"/>
                  <a:gd name="T14" fmla="*/ 16 w 16"/>
                  <a:gd name="T15" fmla="*/ 11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20">
                    <a:moveTo>
                      <a:pt x="16" y="117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35"/>
                      <a:pt x="8" y="116"/>
                      <a:pt x="8" y="116"/>
                    </a:cubicBezTo>
                    <a:cubicBezTo>
                      <a:pt x="8" y="119"/>
                      <a:pt x="10" y="120"/>
                      <a:pt x="12" y="120"/>
                    </a:cubicBezTo>
                    <a:cubicBezTo>
                      <a:pt x="14" y="120"/>
                      <a:pt x="16" y="119"/>
                      <a:pt x="16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2" name="Freeform 636"/>
              <p:cNvSpPr>
                <a:spLocks/>
              </p:cNvSpPr>
              <p:nvPr/>
            </p:nvSpPr>
            <p:spPr bwMode="auto">
              <a:xfrm>
                <a:off x="555" y="2640"/>
                <a:ext cx="8" cy="9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2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3" name="Freeform 637"/>
              <p:cNvSpPr>
                <a:spLocks/>
              </p:cNvSpPr>
              <p:nvPr/>
            </p:nvSpPr>
            <p:spPr bwMode="auto">
              <a:xfrm>
                <a:off x="613" y="2604"/>
                <a:ext cx="8" cy="9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1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4"/>
                      <a:pt x="7" y="6"/>
                      <a:pt x="5" y="7"/>
                    </a:cubicBezTo>
                    <a:cubicBezTo>
                      <a:pt x="4" y="8"/>
                      <a:pt x="2" y="8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4" name="Freeform 638"/>
              <p:cNvSpPr>
                <a:spLocks/>
              </p:cNvSpPr>
              <p:nvPr/>
            </p:nvSpPr>
            <p:spPr bwMode="auto">
              <a:xfrm>
                <a:off x="601" y="2778"/>
                <a:ext cx="12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5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3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5" name="Freeform 639"/>
              <p:cNvSpPr>
                <a:spLocks/>
              </p:cNvSpPr>
              <p:nvPr/>
            </p:nvSpPr>
            <p:spPr bwMode="auto">
              <a:xfrm>
                <a:off x="647" y="2805"/>
                <a:ext cx="12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2 w 10"/>
                  <a:gd name="T5" fmla="*/ 4 h 5"/>
                  <a:gd name="T6" fmla="*/ 2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7" y="5"/>
                      <a:pt x="4" y="5"/>
                      <a:pt x="2" y="4"/>
                    </a:cubicBezTo>
                    <a:cubicBezTo>
                      <a:pt x="0" y="3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" name="Freeform 640"/>
              <p:cNvSpPr>
                <a:spLocks/>
              </p:cNvSpPr>
              <p:nvPr/>
            </p:nvSpPr>
            <p:spPr bwMode="auto">
              <a:xfrm>
                <a:off x="667" y="2741"/>
                <a:ext cx="11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1 w 10"/>
                  <a:gd name="T5" fmla="*/ 4 h 5"/>
                  <a:gd name="T6" fmla="*/ 1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1"/>
                      <a:pt x="10" y="3"/>
                      <a:pt x="8" y="4"/>
                    </a:cubicBezTo>
                    <a:cubicBezTo>
                      <a:pt x="6" y="5"/>
                      <a:pt x="3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7" name="Freeform 641"/>
              <p:cNvSpPr>
                <a:spLocks/>
              </p:cNvSpPr>
              <p:nvPr/>
            </p:nvSpPr>
            <p:spPr bwMode="auto">
              <a:xfrm>
                <a:off x="712" y="2768"/>
                <a:ext cx="12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4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4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8" name="Freeform 642"/>
              <p:cNvSpPr>
                <a:spLocks noEditPoints="1"/>
              </p:cNvSpPr>
              <p:nvPr/>
            </p:nvSpPr>
            <p:spPr bwMode="auto">
              <a:xfrm>
                <a:off x="719" y="2363"/>
                <a:ext cx="265" cy="431"/>
              </a:xfrm>
              <a:custGeom>
                <a:avLst/>
                <a:gdLst>
                  <a:gd name="T0" fmla="*/ 0 w 232"/>
                  <a:gd name="T1" fmla="*/ 58 h 377"/>
                  <a:gd name="T2" fmla="*/ 2 w 232"/>
                  <a:gd name="T3" fmla="*/ 71 h 377"/>
                  <a:gd name="T4" fmla="*/ 28 w 232"/>
                  <a:gd name="T5" fmla="*/ 101 h 377"/>
                  <a:gd name="T6" fmla="*/ 29 w 232"/>
                  <a:gd name="T7" fmla="*/ 101 h 377"/>
                  <a:gd name="T8" fmla="*/ 31 w 232"/>
                  <a:gd name="T9" fmla="*/ 101 h 377"/>
                  <a:gd name="T10" fmla="*/ 31 w 232"/>
                  <a:gd name="T11" fmla="*/ 101 h 377"/>
                  <a:gd name="T12" fmla="*/ 38 w 232"/>
                  <a:gd name="T13" fmla="*/ 148 h 377"/>
                  <a:gd name="T14" fmla="*/ 38 w 232"/>
                  <a:gd name="T15" fmla="*/ 149 h 377"/>
                  <a:gd name="T16" fmla="*/ 48 w 232"/>
                  <a:gd name="T17" fmla="*/ 181 h 377"/>
                  <a:gd name="T18" fmla="*/ 44 w 232"/>
                  <a:gd name="T19" fmla="*/ 183 h 377"/>
                  <a:gd name="T20" fmla="*/ 38 w 232"/>
                  <a:gd name="T21" fmla="*/ 188 h 377"/>
                  <a:gd name="T22" fmla="*/ 38 w 232"/>
                  <a:gd name="T23" fmla="*/ 188 h 377"/>
                  <a:gd name="T24" fmla="*/ 28 w 232"/>
                  <a:gd name="T25" fmla="*/ 201 h 377"/>
                  <a:gd name="T26" fmla="*/ 17 w 232"/>
                  <a:gd name="T27" fmla="*/ 310 h 377"/>
                  <a:gd name="T28" fmla="*/ 24 w 232"/>
                  <a:gd name="T29" fmla="*/ 317 h 377"/>
                  <a:gd name="T30" fmla="*/ 32 w 232"/>
                  <a:gd name="T31" fmla="*/ 310 h 377"/>
                  <a:gd name="T32" fmla="*/ 44 w 232"/>
                  <a:gd name="T33" fmla="*/ 205 h 377"/>
                  <a:gd name="T34" fmla="*/ 107 w 232"/>
                  <a:gd name="T35" fmla="*/ 242 h 377"/>
                  <a:gd name="T36" fmla="*/ 110 w 232"/>
                  <a:gd name="T37" fmla="*/ 245 h 377"/>
                  <a:gd name="T38" fmla="*/ 110 w 232"/>
                  <a:gd name="T39" fmla="*/ 245 h 377"/>
                  <a:gd name="T40" fmla="*/ 114 w 232"/>
                  <a:gd name="T41" fmla="*/ 254 h 377"/>
                  <a:gd name="T42" fmla="*/ 122 w 232"/>
                  <a:gd name="T43" fmla="*/ 370 h 377"/>
                  <a:gd name="T44" fmla="*/ 130 w 232"/>
                  <a:gd name="T45" fmla="*/ 377 h 377"/>
                  <a:gd name="T46" fmla="*/ 137 w 232"/>
                  <a:gd name="T47" fmla="*/ 370 h 377"/>
                  <a:gd name="T48" fmla="*/ 129 w 232"/>
                  <a:gd name="T49" fmla="*/ 251 h 377"/>
                  <a:gd name="T50" fmla="*/ 209 w 232"/>
                  <a:gd name="T51" fmla="*/ 205 h 377"/>
                  <a:gd name="T52" fmla="*/ 217 w 232"/>
                  <a:gd name="T53" fmla="*/ 315 h 377"/>
                  <a:gd name="T54" fmla="*/ 225 w 232"/>
                  <a:gd name="T55" fmla="*/ 322 h 377"/>
                  <a:gd name="T56" fmla="*/ 232 w 232"/>
                  <a:gd name="T57" fmla="*/ 315 h 377"/>
                  <a:gd name="T58" fmla="*/ 224 w 232"/>
                  <a:gd name="T59" fmla="*/ 195 h 377"/>
                  <a:gd name="T60" fmla="*/ 224 w 232"/>
                  <a:gd name="T61" fmla="*/ 195 h 377"/>
                  <a:gd name="T62" fmla="*/ 225 w 232"/>
                  <a:gd name="T63" fmla="*/ 190 h 377"/>
                  <a:gd name="T64" fmla="*/ 217 w 232"/>
                  <a:gd name="T65" fmla="*/ 177 h 377"/>
                  <a:gd name="T66" fmla="*/ 151 w 232"/>
                  <a:gd name="T67" fmla="*/ 139 h 377"/>
                  <a:gd name="T68" fmla="*/ 135 w 232"/>
                  <a:gd name="T69" fmla="*/ 134 h 377"/>
                  <a:gd name="T70" fmla="*/ 125 w 232"/>
                  <a:gd name="T71" fmla="*/ 136 h 377"/>
                  <a:gd name="T72" fmla="*/ 112 w 232"/>
                  <a:gd name="T73" fmla="*/ 144 h 377"/>
                  <a:gd name="T74" fmla="*/ 108 w 232"/>
                  <a:gd name="T75" fmla="*/ 137 h 377"/>
                  <a:gd name="T76" fmla="*/ 103 w 232"/>
                  <a:gd name="T77" fmla="*/ 116 h 377"/>
                  <a:gd name="T78" fmla="*/ 103 w 232"/>
                  <a:gd name="T79" fmla="*/ 115 h 377"/>
                  <a:gd name="T80" fmla="*/ 95 w 232"/>
                  <a:gd name="T81" fmla="*/ 66 h 377"/>
                  <a:gd name="T82" fmla="*/ 94 w 232"/>
                  <a:gd name="T83" fmla="*/ 65 h 377"/>
                  <a:gd name="T84" fmla="*/ 104 w 232"/>
                  <a:gd name="T85" fmla="*/ 43 h 377"/>
                  <a:gd name="T86" fmla="*/ 101 w 232"/>
                  <a:gd name="T87" fmla="*/ 26 h 377"/>
                  <a:gd name="T88" fmla="*/ 99 w 232"/>
                  <a:gd name="T89" fmla="*/ 20 h 377"/>
                  <a:gd name="T90" fmla="*/ 99 w 232"/>
                  <a:gd name="T91" fmla="*/ 20 h 377"/>
                  <a:gd name="T92" fmla="*/ 99 w 232"/>
                  <a:gd name="T93" fmla="*/ 20 h 377"/>
                  <a:gd name="T94" fmla="*/ 99 w 232"/>
                  <a:gd name="T95" fmla="*/ 20 h 377"/>
                  <a:gd name="T96" fmla="*/ 73 w 232"/>
                  <a:gd name="T97" fmla="*/ 0 h 377"/>
                  <a:gd name="T98" fmla="*/ 56 w 232"/>
                  <a:gd name="T99" fmla="*/ 5 h 377"/>
                  <a:gd name="T100" fmla="*/ 19 w 232"/>
                  <a:gd name="T101" fmla="*/ 26 h 377"/>
                  <a:gd name="T102" fmla="*/ 0 w 232"/>
                  <a:gd name="T103" fmla="*/ 58 h 377"/>
                  <a:gd name="T104" fmla="*/ 44 w 232"/>
                  <a:gd name="T105" fmla="*/ 96 h 377"/>
                  <a:gd name="T106" fmla="*/ 45 w 232"/>
                  <a:gd name="T107" fmla="*/ 95 h 377"/>
                  <a:gd name="T108" fmla="*/ 83 w 232"/>
                  <a:gd name="T109" fmla="*/ 72 h 377"/>
                  <a:gd name="T110" fmla="*/ 89 w 232"/>
                  <a:gd name="T111" fmla="*/ 118 h 377"/>
                  <a:gd name="T112" fmla="*/ 89 w 232"/>
                  <a:gd name="T113" fmla="*/ 119 h 377"/>
                  <a:gd name="T114" fmla="*/ 100 w 232"/>
                  <a:gd name="T115" fmla="*/ 151 h 377"/>
                  <a:gd name="T116" fmla="*/ 60 w 232"/>
                  <a:gd name="T117" fmla="*/ 174 h 377"/>
                  <a:gd name="T118" fmla="*/ 56 w 232"/>
                  <a:gd name="T119" fmla="*/ 167 h 377"/>
                  <a:gd name="T120" fmla="*/ 51 w 232"/>
                  <a:gd name="T121" fmla="*/ 146 h 377"/>
                  <a:gd name="T122" fmla="*/ 51 w 232"/>
                  <a:gd name="T123" fmla="*/ 145 h 377"/>
                  <a:gd name="T124" fmla="*/ 44 w 232"/>
                  <a:gd name="T125" fmla="*/ 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2" h="377">
                    <a:moveTo>
                      <a:pt x="0" y="58"/>
                    </a:moveTo>
                    <a:cubicBezTo>
                      <a:pt x="0" y="62"/>
                      <a:pt x="0" y="67"/>
                      <a:pt x="2" y="71"/>
                    </a:cubicBezTo>
                    <a:cubicBezTo>
                      <a:pt x="5" y="82"/>
                      <a:pt x="11" y="101"/>
                      <a:pt x="28" y="101"/>
                    </a:cubicBezTo>
                    <a:cubicBezTo>
                      <a:pt x="28" y="101"/>
                      <a:pt x="29" y="101"/>
                      <a:pt x="29" y="101"/>
                    </a:cubicBezTo>
                    <a:cubicBezTo>
                      <a:pt x="29" y="101"/>
                      <a:pt x="30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7" y="114"/>
                      <a:pt x="38" y="143"/>
                      <a:pt x="38" y="148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66"/>
                      <a:pt x="47" y="179"/>
                      <a:pt x="48" y="181"/>
                    </a:cubicBezTo>
                    <a:cubicBezTo>
                      <a:pt x="44" y="183"/>
                      <a:pt x="44" y="183"/>
                      <a:pt x="44" y="183"/>
                    </a:cubicBezTo>
                    <a:cubicBezTo>
                      <a:pt x="42" y="185"/>
                      <a:pt x="40" y="186"/>
                      <a:pt x="38" y="188"/>
                    </a:cubicBezTo>
                    <a:cubicBezTo>
                      <a:pt x="38" y="188"/>
                      <a:pt x="38" y="188"/>
                      <a:pt x="38" y="188"/>
                    </a:cubicBezTo>
                    <a:cubicBezTo>
                      <a:pt x="33" y="188"/>
                      <a:pt x="29" y="192"/>
                      <a:pt x="28" y="201"/>
                    </a:cubicBezTo>
                    <a:cubicBezTo>
                      <a:pt x="17" y="310"/>
                      <a:pt x="17" y="310"/>
                      <a:pt x="17" y="310"/>
                    </a:cubicBezTo>
                    <a:cubicBezTo>
                      <a:pt x="17" y="314"/>
                      <a:pt x="20" y="317"/>
                      <a:pt x="24" y="317"/>
                    </a:cubicBezTo>
                    <a:cubicBezTo>
                      <a:pt x="29" y="317"/>
                      <a:pt x="32" y="314"/>
                      <a:pt x="32" y="310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5" y="212"/>
                      <a:pt x="102" y="239"/>
                      <a:pt x="107" y="242"/>
                    </a:cubicBezTo>
                    <a:cubicBezTo>
                      <a:pt x="108" y="242"/>
                      <a:pt x="109" y="243"/>
                      <a:pt x="110" y="245"/>
                    </a:cubicBezTo>
                    <a:cubicBezTo>
                      <a:pt x="110" y="245"/>
                      <a:pt x="110" y="245"/>
                      <a:pt x="110" y="245"/>
                    </a:cubicBezTo>
                    <a:cubicBezTo>
                      <a:pt x="112" y="247"/>
                      <a:pt x="113" y="250"/>
                      <a:pt x="114" y="254"/>
                    </a:cubicBezTo>
                    <a:cubicBezTo>
                      <a:pt x="116" y="284"/>
                      <a:pt x="122" y="370"/>
                      <a:pt x="122" y="370"/>
                    </a:cubicBezTo>
                    <a:cubicBezTo>
                      <a:pt x="122" y="374"/>
                      <a:pt x="125" y="377"/>
                      <a:pt x="130" y="377"/>
                    </a:cubicBezTo>
                    <a:cubicBezTo>
                      <a:pt x="134" y="377"/>
                      <a:pt x="137" y="374"/>
                      <a:pt x="137" y="370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209" y="205"/>
                      <a:pt x="209" y="205"/>
                      <a:pt x="209" y="205"/>
                    </a:cubicBezTo>
                    <a:cubicBezTo>
                      <a:pt x="211" y="237"/>
                      <a:pt x="217" y="315"/>
                      <a:pt x="217" y="315"/>
                    </a:cubicBezTo>
                    <a:cubicBezTo>
                      <a:pt x="217" y="319"/>
                      <a:pt x="221" y="322"/>
                      <a:pt x="225" y="322"/>
                    </a:cubicBezTo>
                    <a:cubicBezTo>
                      <a:pt x="229" y="322"/>
                      <a:pt x="232" y="319"/>
                      <a:pt x="232" y="315"/>
                    </a:cubicBezTo>
                    <a:cubicBezTo>
                      <a:pt x="224" y="195"/>
                      <a:pt x="224" y="195"/>
                      <a:pt x="224" y="195"/>
                    </a:cubicBezTo>
                    <a:cubicBezTo>
                      <a:pt x="224" y="195"/>
                      <a:pt x="224" y="195"/>
                      <a:pt x="224" y="195"/>
                    </a:cubicBezTo>
                    <a:cubicBezTo>
                      <a:pt x="225" y="193"/>
                      <a:pt x="225" y="191"/>
                      <a:pt x="225" y="190"/>
                    </a:cubicBezTo>
                    <a:cubicBezTo>
                      <a:pt x="225" y="182"/>
                      <a:pt x="217" y="177"/>
                      <a:pt x="217" y="177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51" y="139"/>
                      <a:pt x="143" y="134"/>
                      <a:pt x="135" y="134"/>
                    </a:cubicBezTo>
                    <a:cubicBezTo>
                      <a:pt x="132" y="134"/>
                      <a:pt x="128" y="135"/>
                      <a:pt x="125" y="136"/>
                    </a:cubicBezTo>
                    <a:cubicBezTo>
                      <a:pt x="112" y="144"/>
                      <a:pt x="112" y="144"/>
                      <a:pt x="112" y="144"/>
                    </a:cubicBezTo>
                    <a:cubicBezTo>
                      <a:pt x="111" y="143"/>
                      <a:pt x="109" y="140"/>
                      <a:pt x="108" y="137"/>
                    </a:cubicBezTo>
                    <a:cubicBezTo>
                      <a:pt x="105" y="132"/>
                      <a:pt x="103" y="124"/>
                      <a:pt x="103" y="11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03" y="109"/>
                      <a:pt x="102" y="81"/>
                      <a:pt x="95" y="66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102" y="59"/>
                      <a:pt x="104" y="50"/>
                      <a:pt x="104" y="43"/>
                    </a:cubicBezTo>
                    <a:cubicBezTo>
                      <a:pt x="104" y="34"/>
                      <a:pt x="101" y="26"/>
                      <a:pt x="101" y="26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3" y="5"/>
                      <a:pt x="82" y="0"/>
                      <a:pt x="73" y="0"/>
                    </a:cubicBezTo>
                    <a:cubicBezTo>
                      <a:pt x="64" y="0"/>
                      <a:pt x="56" y="5"/>
                      <a:pt x="56" y="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5" y="34"/>
                      <a:pt x="0" y="46"/>
                      <a:pt x="0" y="58"/>
                    </a:cubicBezTo>
                    <a:close/>
                    <a:moveTo>
                      <a:pt x="44" y="96"/>
                    </a:moveTo>
                    <a:cubicBezTo>
                      <a:pt x="44" y="96"/>
                      <a:pt x="45" y="95"/>
                      <a:pt x="45" y="95"/>
                    </a:cubicBezTo>
                    <a:cubicBezTo>
                      <a:pt x="45" y="95"/>
                      <a:pt x="67" y="82"/>
                      <a:pt x="83" y="72"/>
                    </a:cubicBezTo>
                    <a:cubicBezTo>
                      <a:pt x="89" y="85"/>
                      <a:pt x="89" y="113"/>
                      <a:pt x="89" y="118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36"/>
                      <a:pt x="98" y="149"/>
                      <a:pt x="100" y="151"/>
                    </a:cubicBezTo>
                    <a:cubicBezTo>
                      <a:pt x="60" y="174"/>
                      <a:pt x="60" y="174"/>
                      <a:pt x="60" y="174"/>
                    </a:cubicBezTo>
                    <a:cubicBezTo>
                      <a:pt x="59" y="173"/>
                      <a:pt x="58" y="170"/>
                      <a:pt x="56" y="167"/>
                    </a:cubicBezTo>
                    <a:cubicBezTo>
                      <a:pt x="54" y="162"/>
                      <a:pt x="51" y="154"/>
                      <a:pt x="51" y="146"/>
                    </a:cubicBezTo>
                    <a:cubicBezTo>
                      <a:pt x="51" y="145"/>
                      <a:pt x="51" y="145"/>
                      <a:pt x="51" y="145"/>
                    </a:cubicBezTo>
                    <a:cubicBezTo>
                      <a:pt x="51" y="139"/>
                      <a:pt x="51" y="110"/>
                      <a:pt x="44" y="9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9" name="Freeform 643"/>
              <p:cNvSpPr>
                <a:spLocks noEditPoints="1"/>
              </p:cNvSpPr>
              <p:nvPr/>
            </p:nvSpPr>
            <p:spPr bwMode="auto">
              <a:xfrm>
                <a:off x="717" y="2361"/>
                <a:ext cx="269" cy="435"/>
              </a:xfrm>
              <a:custGeom>
                <a:avLst/>
                <a:gdLst>
                  <a:gd name="T0" fmla="*/ 30 w 236"/>
                  <a:gd name="T1" fmla="*/ 105 h 381"/>
                  <a:gd name="T2" fmla="*/ 31 w 236"/>
                  <a:gd name="T3" fmla="*/ 104 h 381"/>
                  <a:gd name="T4" fmla="*/ 38 w 236"/>
                  <a:gd name="T5" fmla="*/ 151 h 381"/>
                  <a:gd name="T6" fmla="*/ 48 w 236"/>
                  <a:gd name="T7" fmla="*/ 184 h 381"/>
                  <a:gd name="T8" fmla="*/ 40 w 236"/>
                  <a:gd name="T9" fmla="*/ 188 h 381"/>
                  <a:gd name="T10" fmla="*/ 20 w 236"/>
                  <a:gd name="T11" fmla="*/ 319 h 381"/>
                  <a:gd name="T12" fmla="*/ 108 w 236"/>
                  <a:gd name="T13" fmla="*/ 246 h 381"/>
                  <a:gd name="T14" fmla="*/ 111 w 236"/>
                  <a:gd name="T15" fmla="*/ 248 h 381"/>
                  <a:gd name="T16" fmla="*/ 141 w 236"/>
                  <a:gd name="T17" fmla="*/ 372 h 381"/>
                  <a:gd name="T18" fmla="*/ 227 w 236"/>
                  <a:gd name="T19" fmla="*/ 326 h 381"/>
                  <a:gd name="T20" fmla="*/ 229 w 236"/>
                  <a:gd name="T21" fmla="*/ 192 h 381"/>
                  <a:gd name="T22" fmla="*/ 219 w 236"/>
                  <a:gd name="T23" fmla="*/ 179 h 381"/>
                  <a:gd name="T24" fmla="*/ 219 w 236"/>
                  <a:gd name="T25" fmla="*/ 179 h 381"/>
                  <a:gd name="T26" fmla="*/ 154 w 236"/>
                  <a:gd name="T27" fmla="*/ 139 h 381"/>
                  <a:gd name="T28" fmla="*/ 154 w 236"/>
                  <a:gd name="T29" fmla="*/ 139 h 381"/>
                  <a:gd name="T30" fmla="*/ 154 w 236"/>
                  <a:gd name="T31" fmla="*/ 139 h 381"/>
                  <a:gd name="T32" fmla="*/ 114 w 236"/>
                  <a:gd name="T33" fmla="*/ 146 h 381"/>
                  <a:gd name="T34" fmla="*/ 106 w 236"/>
                  <a:gd name="T35" fmla="*/ 96 h 381"/>
                  <a:gd name="T36" fmla="*/ 108 w 236"/>
                  <a:gd name="T37" fmla="*/ 45 h 381"/>
                  <a:gd name="T38" fmla="*/ 105 w 236"/>
                  <a:gd name="T39" fmla="*/ 27 h 381"/>
                  <a:gd name="T40" fmla="*/ 101 w 236"/>
                  <a:gd name="T41" fmla="*/ 20 h 381"/>
                  <a:gd name="T42" fmla="*/ 75 w 236"/>
                  <a:gd name="T43" fmla="*/ 0 h 381"/>
                  <a:gd name="T44" fmla="*/ 58 w 236"/>
                  <a:gd name="T45" fmla="*/ 5 h 381"/>
                  <a:gd name="T46" fmla="*/ 58 w 236"/>
                  <a:gd name="T47" fmla="*/ 7 h 381"/>
                  <a:gd name="T48" fmla="*/ 0 w 236"/>
                  <a:gd name="T49" fmla="*/ 60 h 381"/>
                  <a:gd name="T50" fmla="*/ 59 w 236"/>
                  <a:gd name="T51" fmla="*/ 9 h 381"/>
                  <a:gd name="T52" fmla="*/ 99 w 236"/>
                  <a:gd name="T53" fmla="*/ 23 h 381"/>
                  <a:gd name="T54" fmla="*/ 101 w 236"/>
                  <a:gd name="T55" fmla="*/ 29 h 381"/>
                  <a:gd name="T56" fmla="*/ 95 w 236"/>
                  <a:gd name="T57" fmla="*/ 67 h 381"/>
                  <a:gd name="T58" fmla="*/ 103 w 236"/>
                  <a:gd name="T59" fmla="*/ 118 h 381"/>
                  <a:gd name="T60" fmla="*/ 137 w 236"/>
                  <a:gd name="T61" fmla="*/ 138 h 381"/>
                  <a:gd name="T62" fmla="*/ 152 w 236"/>
                  <a:gd name="T63" fmla="*/ 143 h 381"/>
                  <a:gd name="T64" fmla="*/ 219 w 236"/>
                  <a:gd name="T65" fmla="*/ 179 h 381"/>
                  <a:gd name="T66" fmla="*/ 225 w 236"/>
                  <a:gd name="T67" fmla="*/ 192 h 381"/>
                  <a:gd name="T68" fmla="*/ 227 w 236"/>
                  <a:gd name="T69" fmla="*/ 322 h 381"/>
                  <a:gd name="T70" fmla="*/ 129 w 236"/>
                  <a:gd name="T71" fmla="*/ 254 h 381"/>
                  <a:gd name="T72" fmla="*/ 125 w 236"/>
                  <a:gd name="T73" fmla="*/ 358 h 381"/>
                  <a:gd name="T74" fmla="*/ 111 w 236"/>
                  <a:gd name="T75" fmla="*/ 243 h 381"/>
                  <a:gd name="T76" fmla="*/ 21 w 236"/>
                  <a:gd name="T77" fmla="*/ 312 h 381"/>
                  <a:gd name="T78" fmla="*/ 40 w 236"/>
                  <a:gd name="T79" fmla="*/ 192 h 381"/>
                  <a:gd name="T80" fmla="*/ 42 w 236"/>
                  <a:gd name="T81" fmla="*/ 151 h 381"/>
                  <a:gd name="T82" fmla="*/ 42 w 236"/>
                  <a:gd name="T83" fmla="*/ 150 h 381"/>
                  <a:gd name="T84" fmla="*/ 42 w 236"/>
                  <a:gd name="T85" fmla="*/ 151 h 381"/>
                  <a:gd name="T86" fmla="*/ 42 w 236"/>
                  <a:gd name="T87" fmla="*/ 150 h 381"/>
                  <a:gd name="T88" fmla="*/ 31 w 236"/>
                  <a:gd name="T89" fmla="*/ 101 h 381"/>
                  <a:gd name="T90" fmla="*/ 31 w 236"/>
                  <a:gd name="T91" fmla="*/ 101 h 381"/>
                  <a:gd name="T92" fmla="*/ 4 w 236"/>
                  <a:gd name="T93" fmla="*/ 60 h 381"/>
                  <a:gd name="T94" fmla="*/ 48 w 236"/>
                  <a:gd name="T95" fmla="*/ 99 h 381"/>
                  <a:gd name="T96" fmla="*/ 89 w 236"/>
                  <a:gd name="T97" fmla="*/ 120 h 381"/>
                  <a:gd name="T98" fmla="*/ 90 w 236"/>
                  <a:gd name="T99" fmla="*/ 123 h 381"/>
                  <a:gd name="T100" fmla="*/ 64 w 236"/>
                  <a:gd name="T101" fmla="*/ 175 h 381"/>
                  <a:gd name="T102" fmla="*/ 47 w 236"/>
                  <a:gd name="T103" fmla="*/ 97 h 381"/>
                  <a:gd name="T104" fmla="*/ 46 w 236"/>
                  <a:gd name="T105" fmla="*/ 98 h 381"/>
                  <a:gd name="T106" fmla="*/ 60 w 236"/>
                  <a:gd name="T107" fmla="*/ 177 h 381"/>
                  <a:gd name="T108" fmla="*/ 93 w 236"/>
                  <a:gd name="T109" fmla="*/ 121 h 381"/>
                  <a:gd name="T110" fmla="*/ 93 w 236"/>
                  <a:gd name="T111" fmla="*/ 121 h 381"/>
                  <a:gd name="T112" fmla="*/ 93 w 236"/>
                  <a:gd name="T113" fmla="*/ 120 h 381"/>
                  <a:gd name="T114" fmla="*/ 47 w 236"/>
                  <a:gd name="T115" fmla="*/ 95 h 381"/>
                  <a:gd name="T116" fmla="*/ 47 w 236"/>
                  <a:gd name="T117" fmla="*/ 97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6" h="381">
                    <a:moveTo>
                      <a:pt x="2" y="6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5"/>
                      <a:pt x="1" y="69"/>
                      <a:pt x="2" y="73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4" y="79"/>
                      <a:pt x="6" y="86"/>
                      <a:pt x="10" y="93"/>
                    </a:cubicBezTo>
                    <a:cubicBezTo>
                      <a:pt x="12" y="96"/>
                      <a:pt x="15" y="99"/>
                      <a:pt x="18" y="101"/>
                    </a:cubicBezTo>
                    <a:cubicBezTo>
                      <a:pt x="21" y="104"/>
                      <a:pt x="25" y="105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5"/>
                      <a:pt x="31" y="105"/>
                      <a:pt x="32" y="105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5"/>
                      <a:pt x="32" y="105"/>
                      <a:pt x="33" y="105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4" y="110"/>
                      <a:pt x="36" y="120"/>
                      <a:pt x="37" y="129"/>
                    </a:cubicBezTo>
                    <a:cubicBezTo>
                      <a:pt x="38" y="138"/>
                      <a:pt x="38" y="146"/>
                      <a:pt x="38" y="150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40" y="153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38" y="151"/>
                      <a:pt x="38" y="151"/>
                      <a:pt x="38" y="151"/>
                    </a:cubicBezTo>
                    <a:cubicBezTo>
                      <a:pt x="39" y="169"/>
                      <a:pt x="47" y="182"/>
                      <a:pt x="48" y="184"/>
                    </a:cubicBezTo>
                    <a:cubicBezTo>
                      <a:pt x="50" y="183"/>
                      <a:pt x="50" y="183"/>
                      <a:pt x="50" y="183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45" y="184"/>
                      <a:pt x="45" y="184"/>
                      <a:pt x="45" y="184"/>
                    </a:cubicBezTo>
                    <a:cubicBezTo>
                      <a:pt x="45" y="184"/>
                      <a:pt x="45" y="184"/>
                      <a:pt x="45" y="184"/>
                    </a:cubicBezTo>
                    <a:cubicBezTo>
                      <a:pt x="42" y="185"/>
                      <a:pt x="40" y="187"/>
                      <a:pt x="39" y="188"/>
                    </a:cubicBezTo>
                    <a:cubicBezTo>
                      <a:pt x="40" y="190"/>
                      <a:pt x="40" y="190"/>
                      <a:pt x="40" y="190"/>
                    </a:cubicBezTo>
                    <a:cubicBezTo>
                      <a:pt x="40" y="188"/>
                      <a:pt x="40" y="188"/>
                      <a:pt x="40" y="188"/>
                    </a:cubicBezTo>
                    <a:cubicBezTo>
                      <a:pt x="40" y="188"/>
                      <a:pt x="40" y="188"/>
                      <a:pt x="40" y="188"/>
                    </a:cubicBezTo>
                    <a:cubicBezTo>
                      <a:pt x="40" y="188"/>
                      <a:pt x="40" y="188"/>
                      <a:pt x="40" y="188"/>
                    </a:cubicBezTo>
                    <a:cubicBezTo>
                      <a:pt x="37" y="188"/>
                      <a:pt x="34" y="189"/>
                      <a:pt x="32" y="192"/>
                    </a:cubicBezTo>
                    <a:cubicBezTo>
                      <a:pt x="30" y="194"/>
                      <a:pt x="29" y="198"/>
                      <a:pt x="28" y="203"/>
                    </a:cubicBezTo>
                    <a:cubicBezTo>
                      <a:pt x="30" y="203"/>
                      <a:pt x="30" y="203"/>
                      <a:pt x="30" y="203"/>
                    </a:cubicBezTo>
                    <a:cubicBezTo>
                      <a:pt x="28" y="203"/>
                      <a:pt x="28" y="203"/>
                      <a:pt x="28" y="203"/>
                    </a:cubicBezTo>
                    <a:cubicBezTo>
                      <a:pt x="17" y="312"/>
                      <a:pt x="17" y="312"/>
                      <a:pt x="17" y="312"/>
                    </a:cubicBezTo>
                    <a:cubicBezTo>
                      <a:pt x="17" y="312"/>
                      <a:pt x="17" y="312"/>
                      <a:pt x="17" y="312"/>
                    </a:cubicBezTo>
                    <a:cubicBezTo>
                      <a:pt x="17" y="314"/>
                      <a:pt x="18" y="317"/>
                      <a:pt x="20" y="319"/>
                    </a:cubicBezTo>
                    <a:cubicBezTo>
                      <a:pt x="21" y="320"/>
                      <a:pt x="24" y="321"/>
                      <a:pt x="26" y="321"/>
                    </a:cubicBezTo>
                    <a:cubicBezTo>
                      <a:pt x="32" y="321"/>
                      <a:pt x="36" y="317"/>
                      <a:pt x="36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6" y="312"/>
                      <a:pt x="36" y="312"/>
                      <a:pt x="36" y="312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46" y="207"/>
                      <a:pt x="46" y="207"/>
                      <a:pt x="46" y="207"/>
                    </a:cubicBezTo>
                    <a:cubicBezTo>
                      <a:pt x="45" y="209"/>
                      <a:pt x="45" y="209"/>
                      <a:pt x="45" y="209"/>
                    </a:cubicBezTo>
                    <a:cubicBezTo>
                      <a:pt x="56" y="215"/>
                      <a:pt x="103" y="242"/>
                      <a:pt x="108" y="246"/>
                    </a:cubicBezTo>
                    <a:cubicBezTo>
                      <a:pt x="109" y="244"/>
                      <a:pt x="109" y="244"/>
                      <a:pt x="109" y="244"/>
                    </a:cubicBezTo>
                    <a:cubicBezTo>
                      <a:pt x="108" y="245"/>
                      <a:pt x="108" y="245"/>
                      <a:pt x="108" y="245"/>
                    </a:cubicBezTo>
                    <a:cubicBezTo>
                      <a:pt x="108" y="246"/>
                      <a:pt x="109" y="247"/>
                      <a:pt x="111" y="248"/>
                    </a:cubicBezTo>
                    <a:cubicBezTo>
                      <a:pt x="112" y="247"/>
                      <a:pt x="112" y="247"/>
                      <a:pt x="112" y="247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47"/>
                      <a:pt x="112" y="247"/>
                      <a:pt x="112" y="247"/>
                    </a:cubicBezTo>
                    <a:cubicBezTo>
                      <a:pt x="111" y="248"/>
                      <a:pt x="111" y="248"/>
                      <a:pt x="111" y="248"/>
                    </a:cubicBezTo>
                    <a:cubicBezTo>
                      <a:pt x="112" y="250"/>
                      <a:pt x="113" y="253"/>
                      <a:pt x="114" y="256"/>
                    </a:cubicBezTo>
                    <a:cubicBezTo>
                      <a:pt x="114" y="256"/>
                      <a:pt x="114" y="256"/>
                      <a:pt x="114" y="256"/>
                    </a:cubicBezTo>
                    <a:cubicBezTo>
                      <a:pt x="116" y="286"/>
                      <a:pt x="122" y="372"/>
                      <a:pt x="122" y="372"/>
                    </a:cubicBezTo>
                    <a:cubicBezTo>
                      <a:pt x="124" y="372"/>
                      <a:pt x="124" y="372"/>
                      <a:pt x="124" y="372"/>
                    </a:cubicBezTo>
                    <a:cubicBezTo>
                      <a:pt x="122" y="372"/>
                      <a:pt x="122" y="372"/>
                      <a:pt x="122" y="372"/>
                    </a:cubicBezTo>
                    <a:cubicBezTo>
                      <a:pt x="122" y="377"/>
                      <a:pt x="126" y="381"/>
                      <a:pt x="132" y="381"/>
                    </a:cubicBezTo>
                    <a:cubicBezTo>
                      <a:pt x="137" y="381"/>
                      <a:pt x="141" y="377"/>
                      <a:pt x="141" y="372"/>
                    </a:cubicBezTo>
                    <a:cubicBezTo>
                      <a:pt x="141" y="372"/>
                      <a:pt x="141" y="372"/>
                      <a:pt x="141" y="372"/>
                    </a:cubicBezTo>
                    <a:cubicBezTo>
                      <a:pt x="133" y="255"/>
                      <a:pt x="133" y="255"/>
                      <a:pt x="133" y="255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1" y="207"/>
                      <a:pt x="211" y="207"/>
                      <a:pt x="211" y="207"/>
                    </a:cubicBezTo>
                    <a:cubicBezTo>
                      <a:pt x="209" y="207"/>
                      <a:pt x="209" y="207"/>
                      <a:pt x="209" y="207"/>
                    </a:cubicBezTo>
                    <a:cubicBezTo>
                      <a:pt x="211" y="239"/>
                      <a:pt x="217" y="317"/>
                      <a:pt x="217" y="317"/>
                    </a:cubicBezTo>
                    <a:cubicBezTo>
                      <a:pt x="219" y="317"/>
                      <a:pt x="219" y="317"/>
                      <a:pt x="219" y="317"/>
                    </a:cubicBezTo>
                    <a:cubicBezTo>
                      <a:pt x="217" y="317"/>
                      <a:pt x="217" y="317"/>
                      <a:pt x="217" y="317"/>
                    </a:cubicBezTo>
                    <a:cubicBezTo>
                      <a:pt x="217" y="322"/>
                      <a:pt x="222" y="326"/>
                      <a:pt x="227" y="326"/>
                    </a:cubicBezTo>
                    <a:cubicBezTo>
                      <a:pt x="232" y="326"/>
                      <a:pt x="236" y="322"/>
                      <a:pt x="236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28" y="197"/>
                      <a:pt x="228" y="197"/>
                      <a:pt x="228" y="197"/>
                    </a:cubicBezTo>
                    <a:cubicBezTo>
                      <a:pt x="228" y="197"/>
                      <a:pt x="228" y="197"/>
                      <a:pt x="228" y="197"/>
                    </a:cubicBezTo>
                    <a:cubicBezTo>
                      <a:pt x="227" y="196"/>
                      <a:pt x="227" y="196"/>
                      <a:pt x="227" y="196"/>
                    </a:cubicBezTo>
                    <a:cubicBezTo>
                      <a:pt x="226" y="197"/>
                      <a:pt x="226" y="197"/>
                      <a:pt x="226" y="197"/>
                    </a:cubicBezTo>
                    <a:cubicBezTo>
                      <a:pt x="227" y="198"/>
                      <a:pt x="227" y="198"/>
                      <a:pt x="227" y="198"/>
                    </a:cubicBezTo>
                    <a:cubicBezTo>
                      <a:pt x="228" y="196"/>
                      <a:pt x="229" y="194"/>
                      <a:pt x="229" y="192"/>
                    </a:cubicBezTo>
                    <a:cubicBezTo>
                      <a:pt x="229" y="192"/>
                      <a:pt x="229" y="192"/>
                      <a:pt x="229" y="192"/>
                    </a:cubicBezTo>
                    <a:cubicBezTo>
                      <a:pt x="229" y="192"/>
                      <a:pt x="229" y="192"/>
                      <a:pt x="229" y="192"/>
                    </a:cubicBezTo>
                    <a:cubicBezTo>
                      <a:pt x="229" y="187"/>
                      <a:pt x="226" y="184"/>
                      <a:pt x="224" y="181"/>
                    </a:cubicBezTo>
                    <a:cubicBezTo>
                      <a:pt x="223" y="180"/>
                      <a:pt x="222" y="179"/>
                      <a:pt x="221" y="179"/>
                    </a:cubicBezTo>
                    <a:cubicBezTo>
                      <a:pt x="221" y="178"/>
                      <a:pt x="221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1" y="178"/>
                      <a:pt x="220" y="178"/>
                      <a:pt x="220" y="177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39"/>
                      <a:pt x="153" y="139"/>
                      <a:pt x="153" y="139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3" y="140"/>
                      <a:pt x="153" y="140"/>
                      <a:pt x="153" y="140"/>
                    </a:cubicBezTo>
                    <a:cubicBezTo>
                      <a:pt x="154" y="139"/>
                      <a:pt x="154" y="139"/>
                      <a:pt x="154" y="139"/>
                    </a:cubicBezTo>
                    <a:cubicBezTo>
                      <a:pt x="154" y="139"/>
                      <a:pt x="153" y="139"/>
                      <a:pt x="152" y="138"/>
                    </a:cubicBezTo>
                    <a:cubicBezTo>
                      <a:pt x="149" y="137"/>
                      <a:pt x="144" y="134"/>
                      <a:pt x="137" y="134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33" y="134"/>
                      <a:pt x="130" y="135"/>
                      <a:pt x="126" y="137"/>
                    </a:cubicBezTo>
                    <a:cubicBezTo>
                      <a:pt x="113" y="145"/>
                      <a:pt x="113" y="145"/>
                      <a:pt x="113" y="145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4" y="144"/>
                      <a:pt x="113" y="142"/>
                      <a:pt x="112" y="138"/>
                    </a:cubicBezTo>
                    <a:cubicBezTo>
                      <a:pt x="109" y="133"/>
                      <a:pt x="107" y="126"/>
                      <a:pt x="107" y="11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07" y="118"/>
                      <a:pt x="107" y="118"/>
                      <a:pt x="107" y="118"/>
                    </a:cubicBezTo>
                    <a:cubicBezTo>
                      <a:pt x="107" y="117"/>
                      <a:pt x="107" y="117"/>
                      <a:pt x="107" y="117"/>
                    </a:cubicBezTo>
                    <a:cubicBezTo>
                      <a:pt x="107" y="117"/>
                      <a:pt x="107" y="117"/>
                      <a:pt x="107" y="117"/>
                    </a:cubicBezTo>
                    <a:cubicBezTo>
                      <a:pt x="107" y="114"/>
                      <a:pt x="107" y="105"/>
                      <a:pt x="106" y="96"/>
                    </a:cubicBezTo>
                    <a:cubicBezTo>
                      <a:pt x="105" y="86"/>
                      <a:pt x="103" y="75"/>
                      <a:pt x="99" y="67"/>
                    </a:cubicBezTo>
                    <a:cubicBezTo>
                      <a:pt x="99" y="67"/>
                      <a:pt x="99" y="67"/>
                      <a:pt x="99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102" y="65"/>
                      <a:pt x="104" y="61"/>
                      <a:pt x="106" y="57"/>
                    </a:cubicBezTo>
                    <a:cubicBezTo>
                      <a:pt x="108" y="53"/>
                      <a:pt x="108" y="49"/>
                      <a:pt x="108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08" y="40"/>
                      <a:pt x="108" y="36"/>
                      <a:pt x="107" y="33"/>
                    </a:cubicBezTo>
                    <a:cubicBezTo>
                      <a:pt x="106" y="31"/>
                      <a:pt x="106" y="30"/>
                      <a:pt x="105" y="29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1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13"/>
                      <a:pt x="95" y="8"/>
                      <a:pt x="90" y="5"/>
                    </a:cubicBezTo>
                    <a:cubicBezTo>
                      <a:pt x="85" y="1"/>
                      <a:pt x="80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0" y="0"/>
                      <a:pt x="66" y="1"/>
                      <a:pt x="63" y="3"/>
                    </a:cubicBezTo>
                    <a:cubicBezTo>
                      <a:pt x="61" y="3"/>
                      <a:pt x="60" y="4"/>
                      <a:pt x="59" y="4"/>
                    </a:cubicBezTo>
                    <a:cubicBezTo>
                      <a:pt x="58" y="4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6" y="34"/>
                      <a:pt x="0" y="4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49"/>
                      <a:pt x="9" y="37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60" y="8"/>
                      <a:pt x="61" y="7"/>
                      <a:pt x="64" y="6"/>
                    </a:cubicBezTo>
                    <a:cubicBezTo>
                      <a:pt x="67" y="5"/>
                      <a:pt x="71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80" y="4"/>
                      <a:pt x="84" y="5"/>
                      <a:pt x="88" y="8"/>
                    </a:cubicBezTo>
                    <a:cubicBezTo>
                      <a:pt x="92" y="11"/>
                      <a:pt x="96" y="15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9"/>
                      <a:pt x="104" y="37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9"/>
                      <a:pt x="104" y="52"/>
                      <a:pt x="102" y="56"/>
                    </a:cubicBezTo>
                    <a:cubicBezTo>
                      <a:pt x="101" y="59"/>
                      <a:pt x="99" y="62"/>
                      <a:pt x="95" y="65"/>
                    </a:cubicBezTo>
                    <a:cubicBezTo>
                      <a:pt x="94" y="65"/>
                      <a:pt x="94" y="67"/>
                      <a:pt x="95" y="67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9" y="76"/>
                      <a:pt x="101" y="86"/>
                      <a:pt x="102" y="96"/>
                    </a:cubicBezTo>
                    <a:cubicBezTo>
                      <a:pt x="103" y="106"/>
                      <a:pt x="103" y="114"/>
                      <a:pt x="103" y="117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27"/>
                      <a:pt x="106" y="134"/>
                      <a:pt x="108" y="140"/>
                    </a:cubicBezTo>
                    <a:cubicBezTo>
                      <a:pt x="110" y="143"/>
                      <a:pt x="111" y="146"/>
                      <a:pt x="112" y="147"/>
                    </a:cubicBezTo>
                    <a:cubicBezTo>
                      <a:pt x="112" y="148"/>
                      <a:pt x="114" y="149"/>
                      <a:pt x="115" y="148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31" y="138"/>
                      <a:pt x="134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37" y="138"/>
                      <a:pt x="137" y="138"/>
                      <a:pt x="137" y="138"/>
                    </a:cubicBezTo>
                    <a:cubicBezTo>
                      <a:pt x="141" y="138"/>
                      <a:pt x="144" y="139"/>
                      <a:pt x="147" y="140"/>
                    </a:cubicBezTo>
                    <a:cubicBezTo>
                      <a:pt x="149" y="141"/>
                      <a:pt x="150" y="141"/>
                      <a:pt x="150" y="142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2" y="142"/>
                      <a:pt x="152" y="142"/>
                      <a:pt x="152" y="142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153" y="141"/>
                      <a:pt x="153" y="141"/>
                      <a:pt x="153" y="141"/>
                    </a:cubicBezTo>
                    <a:cubicBezTo>
                      <a:pt x="152" y="143"/>
                      <a:pt x="152" y="143"/>
                      <a:pt x="152" y="143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7" y="181"/>
                      <a:pt x="217" y="181"/>
                      <a:pt x="217" y="181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19" y="182"/>
                      <a:pt x="221" y="183"/>
                      <a:pt x="222" y="185"/>
                    </a:cubicBezTo>
                    <a:cubicBezTo>
                      <a:pt x="224" y="187"/>
                      <a:pt x="225" y="189"/>
                      <a:pt x="225" y="192"/>
                    </a:cubicBezTo>
                    <a:cubicBezTo>
                      <a:pt x="227" y="192"/>
                      <a:pt x="227" y="192"/>
                      <a:pt x="227" y="192"/>
                    </a:cubicBezTo>
                    <a:cubicBezTo>
                      <a:pt x="225" y="192"/>
                      <a:pt x="225" y="192"/>
                      <a:pt x="225" y="192"/>
                    </a:cubicBezTo>
                    <a:cubicBezTo>
                      <a:pt x="225" y="192"/>
                      <a:pt x="225" y="192"/>
                      <a:pt x="225" y="192"/>
                    </a:cubicBezTo>
                    <a:cubicBezTo>
                      <a:pt x="225" y="193"/>
                      <a:pt x="225" y="194"/>
                      <a:pt x="224" y="196"/>
                    </a:cubicBezTo>
                    <a:cubicBezTo>
                      <a:pt x="224" y="196"/>
                      <a:pt x="223" y="197"/>
                      <a:pt x="224" y="197"/>
                    </a:cubicBezTo>
                    <a:cubicBezTo>
                      <a:pt x="224" y="198"/>
                      <a:pt x="224" y="198"/>
                      <a:pt x="224" y="198"/>
                    </a:cubicBezTo>
                    <a:cubicBezTo>
                      <a:pt x="232" y="317"/>
                      <a:pt x="232" y="317"/>
                      <a:pt x="232" y="317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2" y="317"/>
                      <a:pt x="232" y="317"/>
                      <a:pt x="232" y="317"/>
                    </a:cubicBezTo>
                    <a:cubicBezTo>
                      <a:pt x="232" y="320"/>
                      <a:pt x="230" y="322"/>
                      <a:pt x="227" y="322"/>
                    </a:cubicBezTo>
                    <a:cubicBezTo>
                      <a:pt x="225" y="322"/>
                      <a:pt x="224" y="322"/>
                      <a:pt x="223" y="321"/>
                    </a:cubicBezTo>
                    <a:cubicBezTo>
                      <a:pt x="222" y="320"/>
                      <a:pt x="221" y="318"/>
                      <a:pt x="221" y="317"/>
                    </a:cubicBezTo>
                    <a:cubicBezTo>
                      <a:pt x="221" y="317"/>
                      <a:pt x="221" y="317"/>
                      <a:pt x="221" y="317"/>
                    </a:cubicBezTo>
                    <a:cubicBezTo>
                      <a:pt x="221" y="317"/>
                      <a:pt x="215" y="239"/>
                      <a:pt x="213" y="207"/>
                    </a:cubicBezTo>
                    <a:cubicBezTo>
                      <a:pt x="213" y="206"/>
                      <a:pt x="213" y="205"/>
                      <a:pt x="212" y="205"/>
                    </a:cubicBezTo>
                    <a:cubicBezTo>
                      <a:pt x="211" y="205"/>
                      <a:pt x="211" y="205"/>
                      <a:pt x="210" y="205"/>
                    </a:cubicBezTo>
                    <a:cubicBezTo>
                      <a:pt x="130" y="252"/>
                      <a:pt x="130" y="252"/>
                      <a:pt x="130" y="252"/>
                    </a:cubicBezTo>
                    <a:cubicBezTo>
                      <a:pt x="129" y="252"/>
                      <a:pt x="128" y="253"/>
                      <a:pt x="129" y="254"/>
                    </a:cubicBezTo>
                    <a:cubicBezTo>
                      <a:pt x="137" y="372"/>
                      <a:pt x="137" y="372"/>
                      <a:pt x="137" y="372"/>
                    </a:cubicBezTo>
                    <a:cubicBezTo>
                      <a:pt x="139" y="372"/>
                      <a:pt x="139" y="372"/>
                      <a:pt x="139" y="372"/>
                    </a:cubicBezTo>
                    <a:cubicBezTo>
                      <a:pt x="137" y="372"/>
                      <a:pt x="137" y="372"/>
                      <a:pt x="137" y="372"/>
                    </a:cubicBezTo>
                    <a:cubicBezTo>
                      <a:pt x="137" y="375"/>
                      <a:pt x="135" y="377"/>
                      <a:pt x="132" y="377"/>
                    </a:cubicBezTo>
                    <a:cubicBezTo>
                      <a:pt x="130" y="377"/>
                      <a:pt x="129" y="377"/>
                      <a:pt x="128" y="376"/>
                    </a:cubicBezTo>
                    <a:cubicBezTo>
                      <a:pt x="127" y="375"/>
                      <a:pt x="126" y="373"/>
                      <a:pt x="126" y="372"/>
                    </a:cubicBezTo>
                    <a:cubicBezTo>
                      <a:pt x="126" y="372"/>
                      <a:pt x="126" y="372"/>
                      <a:pt x="126" y="372"/>
                    </a:cubicBezTo>
                    <a:cubicBezTo>
                      <a:pt x="126" y="372"/>
                      <a:pt x="126" y="366"/>
                      <a:pt x="125" y="358"/>
                    </a:cubicBezTo>
                    <a:cubicBezTo>
                      <a:pt x="123" y="332"/>
                      <a:pt x="119" y="278"/>
                      <a:pt x="118" y="256"/>
                    </a:cubicBezTo>
                    <a:cubicBezTo>
                      <a:pt x="116" y="256"/>
                      <a:pt x="116" y="256"/>
                      <a:pt x="116" y="256"/>
                    </a:cubicBezTo>
                    <a:cubicBezTo>
                      <a:pt x="118" y="256"/>
                      <a:pt x="118" y="256"/>
                      <a:pt x="118" y="256"/>
                    </a:cubicBezTo>
                    <a:cubicBezTo>
                      <a:pt x="117" y="252"/>
                      <a:pt x="116" y="248"/>
                      <a:pt x="114" y="246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4" y="246"/>
                      <a:pt x="114" y="246"/>
                      <a:pt x="114" y="246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2" y="244"/>
                      <a:pt x="111" y="243"/>
                      <a:pt x="111" y="243"/>
                    </a:cubicBezTo>
                    <a:cubicBezTo>
                      <a:pt x="110" y="242"/>
                      <a:pt x="110" y="242"/>
                      <a:pt x="110" y="242"/>
                    </a:cubicBezTo>
                    <a:cubicBezTo>
                      <a:pt x="105" y="239"/>
                      <a:pt x="58" y="212"/>
                      <a:pt x="47" y="205"/>
                    </a:cubicBezTo>
                    <a:cubicBezTo>
                      <a:pt x="47" y="205"/>
                      <a:pt x="46" y="205"/>
                      <a:pt x="45" y="205"/>
                    </a:cubicBezTo>
                    <a:cubicBezTo>
                      <a:pt x="45" y="206"/>
                      <a:pt x="44" y="206"/>
                      <a:pt x="44" y="207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32" y="315"/>
                      <a:pt x="30" y="317"/>
                      <a:pt x="26" y="317"/>
                    </a:cubicBezTo>
                    <a:cubicBezTo>
                      <a:pt x="23" y="317"/>
                      <a:pt x="21" y="315"/>
                      <a:pt x="21" y="312"/>
                    </a:cubicBezTo>
                    <a:cubicBezTo>
                      <a:pt x="19" y="312"/>
                      <a:pt x="19" y="312"/>
                      <a:pt x="19" y="312"/>
                    </a:cubicBezTo>
                    <a:cubicBezTo>
                      <a:pt x="21" y="312"/>
                      <a:pt x="21" y="312"/>
                      <a:pt x="21" y="312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33" y="199"/>
                      <a:pt x="34" y="196"/>
                      <a:pt x="35" y="194"/>
                    </a:cubicBezTo>
                    <a:cubicBezTo>
                      <a:pt x="37" y="193"/>
                      <a:pt x="38" y="192"/>
                      <a:pt x="40" y="192"/>
                    </a:cubicBezTo>
                    <a:cubicBezTo>
                      <a:pt x="40" y="190"/>
                      <a:pt x="40" y="190"/>
                      <a:pt x="40" y="190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1" y="192"/>
                      <a:pt x="41" y="191"/>
                      <a:pt x="42" y="191"/>
                    </a:cubicBezTo>
                    <a:cubicBezTo>
                      <a:pt x="43" y="190"/>
                      <a:pt x="45" y="188"/>
                      <a:pt x="47" y="187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51" y="185"/>
                      <a:pt x="51" y="185"/>
                      <a:pt x="51" y="185"/>
                    </a:cubicBezTo>
                    <a:cubicBezTo>
                      <a:pt x="52" y="184"/>
                      <a:pt x="52" y="184"/>
                      <a:pt x="52" y="183"/>
                    </a:cubicBezTo>
                    <a:cubicBezTo>
                      <a:pt x="52" y="183"/>
                      <a:pt x="52" y="182"/>
                      <a:pt x="52" y="182"/>
                    </a:cubicBezTo>
                    <a:cubicBezTo>
                      <a:pt x="51" y="180"/>
                      <a:pt x="42" y="168"/>
                      <a:pt x="42" y="151"/>
                    </a:cubicBezTo>
                    <a:cubicBezTo>
                      <a:pt x="42" y="150"/>
                      <a:pt x="41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50"/>
                      <a:pt x="41" y="150"/>
                      <a:pt x="41" y="150"/>
                    </a:cubicBezTo>
                    <a:cubicBezTo>
                      <a:pt x="41" y="149"/>
                      <a:pt x="40" y="149"/>
                      <a:pt x="40" y="149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1" y="150"/>
                      <a:pt x="41" y="150"/>
                      <a:pt x="41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1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1"/>
                    </a:cubicBezTo>
                    <a:cubicBezTo>
                      <a:pt x="42" y="151"/>
                      <a:pt x="42" y="151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50"/>
                      <a:pt x="42" y="150"/>
                      <a:pt x="42" y="150"/>
                    </a:cubicBezTo>
                    <a:cubicBezTo>
                      <a:pt x="42" y="146"/>
                      <a:pt x="42" y="138"/>
                      <a:pt x="41" y="128"/>
                    </a:cubicBezTo>
                    <a:cubicBezTo>
                      <a:pt x="40" y="119"/>
                      <a:pt x="38" y="109"/>
                      <a:pt x="35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1"/>
                      <a:pt x="33" y="101"/>
                      <a:pt x="32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1"/>
                      <a:pt x="30" y="101"/>
                      <a:pt x="30" y="101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26" y="101"/>
                      <a:pt x="23" y="100"/>
                      <a:pt x="20" y="98"/>
                    </a:cubicBezTo>
                    <a:cubicBezTo>
                      <a:pt x="16" y="95"/>
                      <a:pt x="13" y="91"/>
                      <a:pt x="11" y="86"/>
                    </a:cubicBezTo>
                    <a:cubicBezTo>
                      <a:pt x="9" y="81"/>
                      <a:pt x="7" y="76"/>
                      <a:pt x="6" y="72"/>
                    </a:cubicBezTo>
                    <a:cubicBezTo>
                      <a:pt x="6" y="72"/>
                      <a:pt x="6" y="72"/>
                      <a:pt x="6" y="72"/>
                    </a:cubicBezTo>
                    <a:cubicBezTo>
                      <a:pt x="4" y="68"/>
                      <a:pt x="4" y="64"/>
                      <a:pt x="4" y="60"/>
                    </a:cubicBezTo>
                    <a:cubicBezTo>
                      <a:pt x="4" y="60"/>
                      <a:pt x="4" y="60"/>
                      <a:pt x="4" y="60"/>
                    </a:cubicBezTo>
                    <a:lnTo>
                      <a:pt x="2" y="60"/>
                    </a:lnTo>
                    <a:close/>
                    <a:moveTo>
                      <a:pt x="46" y="98"/>
                    </a:moveTo>
                    <a:cubicBezTo>
                      <a:pt x="47" y="100"/>
                      <a:pt x="47" y="100"/>
                      <a:pt x="47" y="100"/>
                    </a:cubicBezTo>
                    <a:cubicBezTo>
                      <a:pt x="47" y="99"/>
                      <a:pt x="48" y="99"/>
                      <a:pt x="48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8" y="99"/>
                      <a:pt x="70" y="86"/>
                      <a:pt x="86" y="76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6" y="81"/>
                      <a:pt x="87" y="90"/>
                      <a:pt x="88" y="99"/>
                    </a:cubicBezTo>
                    <a:cubicBezTo>
                      <a:pt x="89" y="108"/>
                      <a:pt x="89" y="116"/>
                      <a:pt x="89" y="120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0" y="122"/>
                      <a:pt x="90" y="123"/>
                      <a:pt x="90" y="123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90" y="139"/>
                      <a:pt x="99" y="152"/>
                      <a:pt x="100" y="154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1" y="151"/>
                      <a:pt x="101" y="151"/>
                      <a:pt x="101" y="151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62" y="176"/>
                      <a:pt x="62" y="176"/>
                      <a:pt x="62" y="176"/>
                    </a:cubicBezTo>
                    <a:cubicBezTo>
                      <a:pt x="64" y="175"/>
                      <a:pt x="64" y="175"/>
                      <a:pt x="64" y="175"/>
                    </a:cubicBezTo>
                    <a:cubicBezTo>
                      <a:pt x="63" y="174"/>
                      <a:pt x="61" y="171"/>
                      <a:pt x="60" y="168"/>
                    </a:cubicBezTo>
                    <a:cubicBezTo>
                      <a:pt x="58" y="163"/>
                      <a:pt x="55" y="156"/>
                      <a:pt x="55" y="147"/>
                    </a:cubicBezTo>
                    <a:cubicBezTo>
                      <a:pt x="53" y="148"/>
                      <a:pt x="53" y="148"/>
                      <a:pt x="53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7"/>
                      <a:pt x="55" y="147"/>
                      <a:pt x="55" y="147"/>
                    </a:cubicBezTo>
                    <a:cubicBezTo>
                      <a:pt x="55" y="147"/>
                      <a:pt x="55" y="147"/>
                      <a:pt x="55" y="147"/>
                    </a:cubicBezTo>
                    <a:cubicBezTo>
                      <a:pt x="55" y="144"/>
                      <a:pt x="55" y="135"/>
                      <a:pt x="54" y="125"/>
                    </a:cubicBezTo>
                    <a:cubicBezTo>
                      <a:pt x="53" y="116"/>
                      <a:pt x="51" y="105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7" y="100"/>
                      <a:pt x="47" y="100"/>
                      <a:pt x="47" y="100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7" y="106"/>
                      <a:pt x="49" y="116"/>
                      <a:pt x="50" y="126"/>
                    </a:cubicBezTo>
                    <a:cubicBezTo>
                      <a:pt x="51" y="135"/>
                      <a:pt x="51" y="144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56"/>
                      <a:pt x="54" y="164"/>
                      <a:pt x="56" y="170"/>
                    </a:cubicBezTo>
                    <a:cubicBezTo>
                      <a:pt x="58" y="173"/>
                      <a:pt x="59" y="176"/>
                      <a:pt x="60" y="177"/>
                    </a:cubicBezTo>
                    <a:cubicBezTo>
                      <a:pt x="61" y="178"/>
                      <a:pt x="62" y="178"/>
                      <a:pt x="63" y="178"/>
                    </a:cubicBezTo>
                    <a:cubicBezTo>
                      <a:pt x="103" y="155"/>
                      <a:pt x="103" y="155"/>
                      <a:pt x="103" y="155"/>
                    </a:cubicBezTo>
                    <a:cubicBezTo>
                      <a:pt x="103" y="155"/>
                      <a:pt x="104" y="154"/>
                      <a:pt x="104" y="154"/>
                    </a:cubicBezTo>
                    <a:cubicBezTo>
                      <a:pt x="104" y="153"/>
                      <a:pt x="104" y="152"/>
                      <a:pt x="103" y="152"/>
                    </a:cubicBezTo>
                    <a:cubicBezTo>
                      <a:pt x="102" y="150"/>
                      <a:pt x="94" y="138"/>
                      <a:pt x="93" y="121"/>
                    </a:cubicBezTo>
                    <a:cubicBezTo>
                      <a:pt x="93" y="121"/>
                      <a:pt x="93" y="120"/>
                      <a:pt x="93" y="120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0"/>
                      <a:pt x="93" y="120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1"/>
                      <a:pt x="93" y="121"/>
                      <a:pt x="93" y="120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93" y="116"/>
                      <a:pt x="93" y="108"/>
                      <a:pt x="92" y="99"/>
                    </a:cubicBezTo>
                    <a:cubicBezTo>
                      <a:pt x="91" y="90"/>
                      <a:pt x="90" y="80"/>
                      <a:pt x="86" y="73"/>
                    </a:cubicBezTo>
                    <a:cubicBezTo>
                      <a:pt x="86" y="73"/>
                      <a:pt x="86" y="72"/>
                      <a:pt x="85" y="72"/>
                    </a:cubicBezTo>
                    <a:cubicBezTo>
                      <a:pt x="85" y="72"/>
                      <a:pt x="84" y="72"/>
                      <a:pt x="83" y="72"/>
                    </a:cubicBezTo>
                    <a:cubicBezTo>
                      <a:pt x="75" y="77"/>
                      <a:pt x="66" y="83"/>
                      <a:pt x="59" y="88"/>
                    </a:cubicBezTo>
                    <a:cubicBezTo>
                      <a:pt x="55" y="90"/>
                      <a:pt x="52" y="92"/>
                      <a:pt x="50" y="93"/>
                    </a:cubicBezTo>
                    <a:cubicBezTo>
                      <a:pt x="49" y="94"/>
                      <a:pt x="48" y="94"/>
                      <a:pt x="47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6" y="96"/>
                      <a:pt x="45" y="96"/>
                      <a:pt x="45" y="96"/>
                    </a:cubicBezTo>
                    <a:cubicBezTo>
                      <a:pt x="44" y="97"/>
                      <a:pt x="44" y="97"/>
                      <a:pt x="44" y="98"/>
                    </a:cubicBezTo>
                    <a:cubicBezTo>
                      <a:pt x="44" y="98"/>
                      <a:pt x="44" y="99"/>
                      <a:pt x="44" y="99"/>
                    </a:cubicBezTo>
                    <a:lnTo>
                      <a:pt x="46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0" name="Freeform 644"/>
              <p:cNvSpPr>
                <a:spLocks/>
              </p:cNvSpPr>
              <p:nvPr/>
            </p:nvSpPr>
            <p:spPr bwMode="auto">
              <a:xfrm>
                <a:off x="817" y="2440"/>
                <a:ext cx="26" cy="93"/>
              </a:xfrm>
              <a:custGeom>
                <a:avLst/>
                <a:gdLst>
                  <a:gd name="T0" fmla="*/ 6 w 22"/>
                  <a:gd name="T1" fmla="*/ 1 h 82"/>
                  <a:gd name="T2" fmla="*/ 5 w 22"/>
                  <a:gd name="T3" fmla="*/ 0 h 82"/>
                  <a:gd name="T4" fmla="*/ 0 w 22"/>
                  <a:gd name="T5" fmla="*/ 3 h 82"/>
                  <a:gd name="T6" fmla="*/ 7 w 22"/>
                  <a:gd name="T7" fmla="*/ 51 h 82"/>
                  <a:gd name="T8" fmla="*/ 7 w 22"/>
                  <a:gd name="T9" fmla="*/ 52 h 82"/>
                  <a:gd name="T10" fmla="*/ 12 w 22"/>
                  <a:gd name="T11" fmla="*/ 74 h 82"/>
                  <a:gd name="T12" fmla="*/ 17 w 22"/>
                  <a:gd name="T13" fmla="*/ 82 h 82"/>
                  <a:gd name="T14" fmla="*/ 17 w 22"/>
                  <a:gd name="T15" fmla="*/ 82 h 82"/>
                  <a:gd name="T16" fmla="*/ 22 w 22"/>
                  <a:gd name="T17" fmla="*/ 79 h 82"/>
                  <a:gd name="T18" fmla="*/ 13 w 22"/>
                  <a:gd name="T19" fmla="*/ 49 h 82"/>
                  <a:gd name="T20" fmla="*/ 13 w 22"/>
                  <a:gd name="T21" fmla="*/ 48 h 82"/>
                  <a:gd name="T22" fmla="*/ 6 w 22"/>
                  <a:gd name="T23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82">
                    <a:moveTo>
                      <a:pt x="6" y="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3"/>
                    </a:cubicBezTo>
                    <a:cubicBezTo>
                      <a:pt x="7" y="17"/>
                      <a:pt x="7" y="46"/>
                      <a:pt x="7" y="51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7" y="61"/>
                      <a:pt x="10" y="68"/>
                      <a:pt x="12" y="74"/>
                    </a:cubicBezTo>
                    <a:cubicBezTo>
                      <a:pt x="15" y="79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0" y="75"/>
                      <a:pt x="14" y="63"/>
                      <a:pt x="13" y="49"/>
                    </a:cubicBezTo>
                    <a:cubicBezTo>
                      <a:pt x="13" y="49"/>
                      <a:pt x="13" y="48"/>
                      <a:pt x="13" y="48"/>
                    </a:cubicBezTo>
                    <a:cubicBezTo>
                      <a:pt x="13" y="42"/>
                      <a:pt x="13" y="14"/>
                      <a:pt x="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1" name="Freeform 645"/>
              <p:cNvSpPr>
                <a:spLocks/>
              </p:cNvSpPr>
              <p:nvPr/>
            </p:nvSpPr>
            <p:spPr bwMode="auto">
              <a:xfrm>
                <a:off x="723" y="2368"/>
                <a:ext cx="112" cy="107"/>
              </a:xfrm>
              <a:custGeom>
                <a:avLst/>
                <a:gdLst>
                  <a:gd name="T0" fmla="*/ 30 w 98"/>
                  <a:gd name="T1" fmla="*/ 93 h 94"/>
                  <a:gd name="T2" fmla="*/ 41 w 98"/>
                  <a:gd name="T3" fmla="*/ 88 h 94"/>
                  <a:gd name="T4" fmla="*/ 88 w 98"/>
                  <a:gd name="T5" fmla="*/ 59 h 94"/>
                  <a:gd name="T6" fmla="*/ 98 w 98"/>
                  <a:gd name="T7" fmla="*/ 39 h 94"/>
                  <a:gd name="T8" fmla="*/ 95 w 98"/>
                  <a:gd name="T9" fmla="*/ 23 h 94"/>
                  <a:gd name="T10" fmla="*/ 92 w 98"/>
                  <a:gd name="T11" fmla="*/ 16 h 94"/>
                  <a:gd name="T12" fmla="*/ 70 w 98"/>
                  <a:gd name="T13" fmla="*/ 0 h 94"/>
                  <a:gd name="T14" fmla="*/ 60 w 98"/>
                  <a:gd name="T15" fmla="*/ 2 h 94"/>
                  <a:gd name="T16" fmla="*/ 55 w 98"/>
                  <a:gd name="T17" fmla="*/ 4 h 94"/>
                  <a:gd name="T18" fmla="*/ 18 w 98"/>
                  <a:gd name="T19" fmla="*/ 26 h 94"/>
                  <a:gd name="T20" fmla="*/ 0 w 98"/>
                  <a:gd name="T21" fmla="*/ 54 h 94"/>
                  <a:gd name="T22" fmla="*/ 2 w 98"/>
                  <a:gd name="T23" fmla="*/ 66 h 94"/>
                  <a:gd name="T24" fmla="*/ 25 w 98"/>
                  <a:gd name="T25" fmla="*/ 94 h 94"/>
                  <a:gd name="T26" fmla="*/ 26 w 98"/>
                  <a:gd name="T27" fmla="*/ 93 h 94"/>
                  <a:gd name="T28" fmla="*/ 30 w 98"/>
                  <a:gd name="T2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94">
                    <a:moveTo>
                      <a:pt x="30" y="93"/>
                    </a:moveTo>
                    <a:cubicBezTo>
                      <a:pt x="33" y="92"/>
                      <a:pt x="36" y="91"/>
                      <a:pt x="41" y="88"/>
                    </a:cubicBezTo>
                    <a:cubicBezTo>
                      <a:pt x="41" y="88"/>
                      <a:pt x="73" y="68"/>
                      <a:pt x="88" y="59"/>
                    </a:cubicBezTo>
                    <a:cubicBezTo>
                      <a:pt x="96" y="54"/>
                      <a:pt x="98" y="46"/>
                      <a:pt x="98" y="39"/>
                    </a:cubicBezTo>
                    <a:cubicBezTo>
                      <a:pt x="98" y="31"/>
                      <a:pt x="95" y="23"/>
                      <a:pt x="95" y="23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86" y="3"/>
                      <a:pt x="78" y="0"/>
                      <a:pt x="70" y="0"/>
                    </a:cubicBezTo>
                    <a:cubicBezTo>
                      <a:pt x="66" y="0"/>
                      <a:pt x="62" y="1"/>
                      <a:pt x="60" y="2"/>
                    </a:cubicBezTo>
                    <a:cubicBezTo>
                      <a:pt x="57" y="3"/>
                      <a:pt x="55" y="4"/>
                      <a:pt x="55" y="4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5" y="32"/>
                      <a:pt x="0" y="43"/>
                      <a:pt x="0" y="54"/>
                    </a:cubicBezTo>
                    <a:cubicBezTo>
                      <a:pt x="0" y="58"/>
                      <a:pt x="1" y="62"/>
                      <a:pt x="2" y="66"/>
                    </a:cubicBezTo>
                    <a:cubicBezTo>
                      <a:pt x="5" y="77"/>
                      <a:pt x="12" y="94"/>
                      <a:pt x="25" y="94"/>
                    </a:cubicBezTo>
                    <a:cubicBezTo>
                      <a:pt x="25" y="94"/>
                      <a:pt x="26" y="94"/>
                      <a:pt x="26" y="93"/>
                    </a:cubicBezTo>
                    <a:cubicBezTo>
                      <a:pt x="26" y="93"/>
                      <a:pt x="27" y="93"/>
                      <a:pt x="30" y="93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2" name="Freeform 646"/>
              <p:cNvSpPr>
                <a:spLocks/>
              </p:cNvSpPr>
              <p:nvPr/>
            </p:nvSpPr>
            <p:spPr bwMode="auto">
              <a:xfrm>
                <a:off x="758" y="2475"/>
                <a:ext cx="26" cy="93"/>
              </a:xfrm>
              <a:custGeom>
                <a:avLst/>
                <a:gdLst>
                  <a:gd name="T0" fmla="*/ 17 w 23"/>
                  <a:gd name="T1" fmla="*/ 81 h 81"/>
                  <a:gd name="T2" fmla="*/ 20 w 23"/>
                  <a:gd name="T3" fmla="*/ 80 h 81"/>
                  <a:gd name="T4" fmla="*/ 20 w 23"/>
                  <a:gd name="T5" fmla="*/ 80 h 81"/>
                  <a:gd name="T6" fmla="*/ 23 w 23"/>
                  <a:gd name="T7" fmla="*/ 78 h 81"/>
                  <a:gd name="T8" fmla="*/ 14 w 23"/>
                  <a:gd name="T9" fmla="*/ 48 h 81"/>
                  <a:gd name="T10" fmla="*/ 14 w 23"/>
                  <a:gd name="T11" fmla="*/ 47 h 81"/>
                  <a:gd name="T12" fmla="*/ 6 w 23"/>
                  <a:gd name="T13" fmla="*/ 0 h 81"/>
                  <a:gd name="T14" fmla="*/ 6 w 23"/>
                  <a:gd name="T15" fmla="*/ 0 h 81"/>
                  <a:gd name="T16" fmla="*/ 0 w 23"/>
                  <a:gd name="T17" fmla="*/ 2 h 81"/>
                  <a:gd name="T18" fmla="*/ 7 w 23"/>
                  <a:gd name="T19" fmla="*/ 50 h 81"/>
                  <a:gd name="T20" fmla="*/ 7 w 23"/>
                  <a:gd name="T21" fmla="*/ 51 h 81"/>
                  <a:gd name="T22" fmla="*/ 13 w 23"/>
                  <a:gd name="T23" fmla="*/ 73 h 81"/>
                  <a:gd name="T24" fmla="*/ 17 w 23"/>
                  <a:gd name="T2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81">
                    <a:moveTo>
                      <a:pt x="17" y="81"/>
                    </a:move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0" y="74"/>
                      <a:pt x="14" y="62"/>
                      <a:pt x="14" y="48"/>
                    </a:cubicBezTo>
                    <a:cubicBezTo>
                      <a:pt x="14" y="48"/>
                      <a:pt x="14" y="47"/>
                      <a:pt x="14" y="47"/>
                    </a:cubicBezTo>
                    <a:cubicBezTo>
                      <a:pt x="14" y="41"/>
                      <a:pt x="13" y="12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0" y="2"/>
                    </a:cubicBezTo>
                    <a:cubicBezTo>
                      <a:pt x="7" y="16"/>
                      <a:pt x="7" y="45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8" y="60"/>
                      <a:pt x="10" y="67"/>
                      <a:pt x="13" y="73"/>
                    </a:cubicBezTo>
                    <a:cubicBezTo>
                      <a:pt x="15" y="78"/>
                      <a:pt x="17" y="81"/>
                      <a:pt x="17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" name="Freeform 647"/>
              <p:cNvSpPr>
                <a:spLocks/>
              </p:cNvSpPr>
              <p:nvPr/>
            </p:nvSpPr>
            <p:spPr bwMode="auto">
              <a:xfrm>
                <a:off x="764" y="2520"/>
                <a:ext cx="208" cy="128"/>
              </a:xfrm>
              <a:custGeom>
                <a:avLst/>
                <a:gdLst>
                  <a:gd name="T0" fmla="*/ 0 w 182"/>
                  <a:gd name="T1" fmla="*/ 57 h 112"/>
                  <a:gd name="T2" fmla="*/ 2 w 182"/>
                  <a:gd name="T3" fmla="*/ 62 h 112"/>
                  <a:gd name="T4" fmla="*/ 5 w 182"/>
                  <a:gd name="T5" fmla="*/ 64 h 112"/>
                  <a:gd name="T6" fmla="*/ 5 w 182"/>
                  <a:gd name="T7" fmla="*/ 64 h 112"/>
                  <a:gd name="T8" fmla="*/ 5 w 182"/>
                  <a:gd name="T9" fmla="*/ 64 h 112"/>
                  <a:gd name="T10" fmla="*/ 5 w 182"/>
                  <a:gd name="T11" fmla="*/ 64 h 112"/>
                  <a:gd name="T12" fmla="*/ 70 w 182"/>
                  <a:gd name="T13" fmla="*/ 102 h 112"/>
                  <a:gd name="T14" fmla="*/ 71 w 182"/>
                  <a:gd name="T15" fmla="*/ 102 h 112"/>
                  <a:gd name="T16" fmla="*/ 71 w 182"/>
                  <a:gd name="T17" fmla="*/ 102 h 112"/>
                  <a:gd name="T18" fmla="*/ 74 w 182"/>
                  <a:gd name="T19" fmla="*/ 105 h 112"/>
                  <a:gd name="T20" fmla="*/ 76 w 182"/>
                  <a:gd name="T21" fmla="*/ 107 h 112"/>
                  <a:gd name="T22" fmla="*/ 85 w 182"/>
                  <a:gd name="T23" fmla="*/ 112 h 112"/>
                  <a:gd name="T24" fmla="*/ 87 w 182"/>
                  <a:gd name="T25" fmla="*/ 112 h 112"/>
                  <a:gd name="T26" fmla="*/ 177 w 182"/>
                  <a:gd name="T27" fmla="*/ 60 h 112"/>
                  <a:gd name="T28" fmla="*/ 177 w 182"/>
                  <a:gd name="T29" fmla="*/ 60 h 112"/>
                  <a:gd name="T30" fmla="*/ 182 w 182"/>
                  <a:gd name="T31" fmla="*/ 53 h 112"/>
                  <a:gd name="T32" fmla="*/ 179 w 182"/>
                  <a:gd name="T33" fmla="*/ 46 h 112"/>
                  <a:gd name="T34" fmla="*/ 176 w 182"/>
                  <a:gd name="T35" fmla="*/ 43 h 112"/>
                  <a:gd name="T36" fmla="*/ 110 w 182"/>
                  <a:gd name="T37" fmla="*/ 5 h 112"/>
                  <a:gd name="T38" fmla="*/ 106 w 182"/>
                  <a:gd name="T39" fmla="*/ 3 h 112"/>
                  <a:gd name="T40" fmla="*/ 96 w 182"/>
                  <a:gd name="T41" fmla="*/ 0 h 112"/>
                  <a:gd name="T42" fmla="*/ 88 w 182"/>
                  <a:gd name="T43" fmla="*/ 2 h 112"/>
                  <a:gd name="T44" fmla="*/ 16 w 182"/>
                  <a:gd name="T45" fmla="*/ 44 h 112"/>
                  <a:gd name="T46" fmla="*/ 16 w 182"/>
                  <a:gd name="T47" fmla="*/ 44 h 112"/>
                  <a:gd name="T48" fmla="*/ 7 w 182"/>
                  <a:gd name="T49" fmla="*/ 49 h 112"/>
                  <a:gd name="T50" fmla="*/ 0 w 182"/>
                  <a:gd name="T51" fmla="*/ 5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2" h="112">
                    <a:moveTo>
                      <a:pt x="0" y="57"/>
                    </a:moveTo>
                    <a:cubicBezTo>
                      <a:pt x="0" y="59"/>
                      <a:pt x="1" y="61"/>
                      <a:pt x="2" y="62"/>
                    </a:cubicBezTo>
                    <a:cubicBezTo>
                      <a:pt x="3" y="63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63" y="98"/>
                      <a:pt x="70" y="102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ubicBezTo>
                      <a:pt x="71" y="102"/>
                      <a:pt x="72" y="103"/>
                      <a:pt x="74" y="105"/>
                    </a:cubicBezTo>
                    <a:cubicBezTo>
                      <a:pt x="74" y="106"/>
                      <a:pt x="75" y="107"/>
                      <a:pt x="76" y="107"/>
                    </a:cubicBezTo>
                    <a:cubicBezTo>
                      <a:pt x="79" y="110"/>
                      <a:pt x="83" y="112"/>
                      <a:pt x="85" y="112"/>
                    </a:cubicBezTo>
                    <a:cubicBezTo>
                      <a:pt x="86" y="112"/>
                      <a:pt x="86" y="112"/>
                      <a:pt x="87" y="112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1" y="57"/>
                      <a:pt x="182" y="55"/>
                      <a:pt x="182" y="53"/>
                    </a:cubicBezTo>
                    <a:cubicBezTo>
                      <a:pt x="182" y="51"/>
                      <a:pt x="181" y="48"/>
                      <a:pt x="179" y="46"/>
                    </a:cubicBezTo>
                    <a:cubicBezTo>
                      <a:pt x="177" y="44"/>
                      <a:pt x="176" y="43"/>
                      <a:pt x="176" y="43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08" y="4"/>
                      <a:pt x="106" y="3"/>
                    </a:cubicBezTo>
                    <a:cubicBezTo>
                      <a:pt x="103" y="2"/>
                      <a:pt x="99" y="0"/>
                      <a:pt x="96" y="0"/>
                    </a:cubicBezTo>
                    <a:cubicBezTo>
                      <a:pt x="93" y="0"/>
                      <a:pt x="91" y="1"/>
                      <a:pt x="88" y="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1" y="53"/>
                      <a:pt x="0" y="56"/>
                      <a:pt x="0" y="57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4" name="Freeform 648"/>
              <p:cNvSpPr>
                <a:spLocks/>
              </p:cNvSpPr>
              <p:nvPr/>
            </p:nvSpPr>
            <p:spPr bwMode="auto">
              <a:xfrm>
                <a:off x="743" y="2583"/>
                <a:ext cx="23" cy="139"/>
              </a:xfrm>
              <a:custGeom>
                <a:avLst/>
                <a:gdLst>
                  <a:gd name="T0" fmla="*/ 20 w 20"/>
                  <a:gd name="T1" fmla="*/ 11 h 122"/>
                  <a:gd name="T2" fmla="*/ 14 w 20"/>
                  <a:gd name="T3" fmla="*/ 2 h 122"/>
                  <a:gd name="T4" fmla="*/ 14 w 20"/>
                  <a:gd name="T5" fmla="*/ 0 h 122"/>
                  <a:gd name="T6" fmla="*/ 11 w 20"/>
                  <a:gd name="T7" fmla="*/ 9 h 122"/>
                  <a:gd name="T8" fmla="*/ 0 w 20"/>
                  <a:gd name="T9" fmla="*/ 118 h 122"/>
                  <a:gd name="T10" fmla="*/ 3 w 20"/>
                  <a:gd name="T11" fmla="*/ 122 h 122"/>
                  <a:gd name="T12" fmla="*/ 7 w 20"/>
                  <a:gd name="T13" fmla="*/ 118 h 122"/>
                  <a:gd name="T14" fmla="*/ 20 w 20"/>
                  <a:gd name="T15" fmla="*/ 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2">
                    <a:moveTo>
                      <a:pt x="20" y="11"/>
                    </a:moveTo>
                    <a:cubicBezTo>
                      <a:pt x="18" y="10"/>
                      <a:pt x="14" y="7"/>
                      <a:pt x="14" y="2"/>
                    </a:cubicBezTo>
                    <a:cubicBezTo>
                      <a:pt x="14" y="2"/>
                      <a:pt x="14" y="1"/>
                      <a:pt x="14" y="0"/>
                    </a:cubicBezTo>
                    <a:cubicBezTo>
                      <a:pt x="13" y="2"/>
                      <a:pt x="11" y="4"/>
                      <a:pt x="11" y="9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1" y="122"/>
                      <a:pt x="3" y="122"/>
                    </a:cubicBezTo>
                    <a:cubicBezTo>
                      <a:pt x="6" y="122"/>
                      <a:pt x="7" y="120"/>
                      <a:pt x="7" y="118"/>
                    </a:cubicBezTo>
                    <a:lnTo>
                      <a:pt x="2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5" name="Freeform 649"/>
              <p:cNvSpPr>
                <a:spLocks/>
              </p:cNvSpPr>
              <p:nvPr/>
            </p:nvSpPr>
            <p:spPr bwMode="auto">
              <a:xfrm>
                <a:off x="853" y="2649"/>
                <a:ext cx="18" cy="142"/>
              </a:xfrm>
              <a:custGeom>
                <a:avLst/>
                <a:gdLst>
                  <a:gd name="T0" fmla="*/ 16 w 16"/>
                  <a:gd name="T1" fmla="*/ 120 h 124"/>
                  <a:gd name="T2" fmla="*/ 8 w 16"/>
                  <a:gd name="T3" fmla="*/ 3 h 124"/>
                  <a:gd name="T4" fmla="*/ 7 w 16"/>
                  <a:gd name="T5" fmla="*/ 3 h 124"/>
                  <a:gd name="T6" fmla="*/ 0 w 16"/>
                  <a:gd name="T7" fmla="*/ 0 h 124"/>
                  <a:gd name="T8" fmla="*/ 0 w 16"/>
                  <a:gd name="T9" fmla="*/ 4 h 124"/>
                  <a:gd name="T10" fmla="*/ 9 w 16"/>
                  <a:gd name="T11" fmla="*/ 120 h 124"/>
                  <a:gd name="T12" fmla="*/ 13 w 16"/>
                  <a:gd name="T13" fmla="*/ 124 h 124"/>
                  <a:gd name="T14" fmla="*/ 16 w 16"/>
                  <a:gd name="T15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24">
                    <a:moveTo>
                      <a:pt x="16" y="12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2" y="2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2" y="33"/>
                      <a:pt x="9" y="120"/>
                      <a:pt x="9" y="120"/>
                    </a:cubicBezTo>
                    <a:cubicBezTo>
                      <a:pt x="9" y="122"/>
                      <a:pt x="10" y="124"/>
                      <a:pt x="13" y="124"/>
                    </a:cubicBezTo>
                    <a:cubicBezTo>
                      <a:pt x="15" y="124"/>
                      <a:pt x="16" y="122"/>
                      <a:pt x="16" y="1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" name="Freeform 650"/>
              <p:cNvSpPr>
                <a:spLocks/>
              </p:cNvSpPr>
              <p:nvPr/>
            </p:nvSpPr>
            <p:spPr bwMode="auto">
              <a:xfrm>
                <a:off x="962" y="2589"/>
                <a:ext cx="19" cy="139"/>
              </a:xfrm>
              <a:custGeom>
                <a:avLst/>
                <a:gdLst>
                  <a:gd name="T0" fmla="*/ 16 w 16"/>
                  <a:gd name="T1" fmla="*/ 117 h 121"/>
                  <a:gd name="T2" fmla="*/ 7 w 16"/>
                  <a:gd name="T3" fmla="*/ 0 h 121"/>
                  <a:gd name="T4" fmla="*/ 5 w 16"/>
                  <a:gd name="T5" fmla="*/ 2 h 121"/>
                  <a:gd name="T6" fmla="*/ 5 w 16"/>
                  <a:gd name="T7" fmla="*/ 2 h 121"/>
                  <a:gd name="T8" fmla="*/ 0 w 16"/>
                  <a:gd name="T9" fmla="*/ 5 h 121"/>
                  <a:gd name="T10" fmla="*/ 8 w 16"/>
                  <a:gd name="T11" fmla="*/ 117 h 121"/>
                  <a:gd name="T12" fmla="*/ 12 w 16"/>
                  <a:gd name="T13" fmla="*/ 121 h 121"/>
                  <a:gd name="T14" fmla="*/ 16 w 16"/>
                  <a:gd name="T15" fmla="*/ 1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21">
                    <a:moveTo>
                      <a:pt x="16" y="117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35"/>
                      <a:pt x="8" y="117"/>
                      <a:pt x="8" y="117"/>
                    </a:cubicBezTo>
                    <a:cubicBezTo>
                      <a:pt x="8" y="119"/>
                      <a:pt x="10" y="121"/>
                      <a:pt x="12" y="121"/>
                    </a:cubicBezTo>
                    <a:cubicBezTo>
                      <a:pt x="14" y="121"/>
                      <a:pt x="16" y="119"/>
                      <a:pt x="16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7" name="Freeform 651"/>
              <p:cNvSpPr>
                <a:spLocks/>
              </p:cNvSpPr>
              <p:nvPr/>
            </p:nvSpPr>
            <p:spPr bwMode="auto">
              <a:xfrm>
                <a:off x="750" y="2440"/>
                <a:ext cx="8" cy="9"/>
              </a:xfrm>
              <a:custGeom>
                <a:avLst/>
                <a:gdLst>
                  <a:gd name="T0" fmla="*/ 6 w 7"/>
                  <a:gd name="T1" fmla="*/ 2 h 8"/>
                  <a:gd name="T2" fmla="*/ 5 w 7"/>
                  <a:gd name="T3" fmla="*/ 7 h 8"/>
                  <a:gd name="T4" fmla="*/ 1 w 7"/>
                  <a:gd name="T5" fmla="*/ 6 h 8"/>
                  <a:gd name="T6" fmla="*/ 1 w 7"/>
                  <a:gd name="T7" fmla="*/ 1 h 8"/>
                  <a:gd name="T8" fmla="*/ 6 w 7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2"/>
                    </a:moveTo>
                    <a:cubicBezTo>
                      <a:pt x="7" y="3"/>
                      <a:pt x="7" y="5"/>
                      <a:pt x="5" y="7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8" name="Freeform 652"/>
              <p:cNvSpPr>
                <a:spLocks/>
              </p:cNvSpPr>
              <p:nvPr/>
            </p:nvSpPr>
            <p:spPr bwMode="auto">
              <a:xfrm>
                <a:off x="808" y="2404"/>
                <a:ext cx="8" cy="9"/>
              </a:xfrm>
              <a:custGeom>
                <a:avLst/>
                <a:gdLst>
                  <a:gd name="T0" fmla="*/ 6 w 7"/>
                  <a:gd name="T1" fmla="*/ 1 h 8"/>
                  <a:gd name="T2" fmla="*/ 5 w 7"/>
                  <a:gd name="T3" fmla="*/ 6 h 8"/>
                  <a:gd name="T4" fmla="*/ 1 w 7"/>
                  <a:gd name="T5" fmla="*/ 6 h 8"/>
                  <a:gd name="T6" fmla="*/ 1 w 7"/>
                  <a:gd name="T7" fmla="*/ 1 h 8"/>
                  <a:gd name="T8" fmla="*/ 6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1"/>
                    </a:moveTo>
                    <a:cubicBezTo>
                      <a:pt x="7" y="3"/>
                      <a:pt x="7" y="5"/>
                      <a:pt x="5" y="6"/>
                    </a:cubicBezTo>
                    <a:cubicBezTo>
                      <a:pt x="4" y="8"/>
                      <a:pt x="2" y="7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5" y="0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" name="Freeform 653"/>
              <p:cNvSpPr>
                <a:spLocks/>
              </p:cNvSpPr>
              <p:nvPr/>
            </p:nvSpPr>
            <p:spPr bwMode="auto">
              <a:xfrm>
                <a:off x="797" y="2578"/>
                <a:ext cx="11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2 w 10"/>
                  <a:gd name="T5" fmla="*/ 4 h 5"/>
                  <a:gd name="T6" fmla="*/ 1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3" y="5"/>
                      <a:pt x="2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0" name="Freeform 654"/>
              <p:cNvSpPr>
                <a:spLocks/>
              </p:cNvSpPr>
              <p:nvPr/>
            </p:nvSpPr>
            <p:spPr bwMode="auto">
              <a:xfrm>
                <a:off x="843" y="2604"/>
                <a:ext cx="11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5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4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1" name="Freeform 655"/>
              <p:cNvSpPr>
                <a:spLocks/>
              </p:cNvSpPr>
              <p:nvPr/>
            </p:nvSpPr>
            <p:spPr bwMode="auto">
              <a:xfrm>
                <a:off x="862" y="2540"/>
                <a:ext cx="11" cy="7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4 h 6"/>
                  <a:gd name="T4" fmla="*/ 1 w 10"/>
                  <a:gd name="T5" fmla="*/ 5 h 6"/>
                  <a:gd name="T6" fmla="*/ 1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3" y="6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2" name="Freeform 656"/>
              <p:cNvSpPr>
                <a:spLocks/>
              </p:cNvSpPr>
              <p:nvPr/>
            </p:nvSpPr>
            <p:spPr bwMode="auto">
              <a:xfrm>
                <a:off x="908" y="2567"/>
                <a:ext cx="11" cy="6"/>
              </a:xfrm>
              <a:custGeom>
                <a:avLst/>
                <a:gdLst>
                  <a:gd name="T0" fmla="*/ 8 w 10"/>
                  <a:gd name="T1" fmla="*/ 1 h 6"/>
                  <a:gd name="T2" fmla="*/ 8 w 10"/>
                  <a:gd name="T3" fmla="*/ 5 h 6"/>
                  <a:gd name="T4" fmla="*/ 2 w 10"/>
                  <a:gd name="T5" fmla="*/ 5 h 6"/>
                  <a:gd name="T6" fmla="*/ 2 w 10"/>
                  <a:gd name="T7" fmla="*/ 1 h 6"/>
                  <a:gd name="T8" fmla="*/ 8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8" y="1"/>
                    </a:moveTo>
                    <a:cubicBezTo>
                      <a:pt x="10" y="2"/>
                      <a:pt x="10" y="4"/>
                      <a:pt x="8" y="5"/>
                    </a:cubicBezTo>
                    <a:cubicBezTo>
                      <a:pt x="6" y="6"/>
                      <a:pt x="3" y="6"/>
                      <a:pt x="2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3" name="Freeform 657"/>
              <p:cNvSpPr>
                <a:spLocks noEditPoints="1"/>
              </p:cNvSpPr>
              <p:nvPr/>
            </p:nvSpPr>
            <p:spPr bwMode="auto">
              <a:xfrm>
                <a:off x="1849" y="2407"/>
                <a:ext cx="148" cy="182"/>
              </a:xfrm>
              <a:custGeom>
                <a:avLst/>
                <a:gdLst>
                  <a:gd name="T0" fmla="*/ 125 w 129"/>
                  <a:gd name="T1" fmla="*/ 11 h 160"/>
                  <a:gd name="T2" fmla="*/ 109 w 129"/>
                  <a:gd name="T3" fmla="*/ 2 h 160"/>
                  <a:gd name="T4" fmla="*/ 104 w 129"/>
                  <a:gd name="T5" fmla="*/ 1 h 160"/>
                  <a:gd name="T6" fmla="*/ 100 w 129"/>
                  <a:gd name="T7" fmla="*/ 2 h 160"/>
                  <a:gd name="T8" fmla="*/ 86 w 129"/>
                  <a:gd name="T9" fmla="*/ 10 h 160"/>
                  <a:gd name="T10" fmla="*/ 86 w 129"/>
                  <a:gd name="T11" fmla="*/ 10 h 160"/>
                  <a:gd name="T12" fmla="*/ 81 w 129"/>
                  <a:gd name="T13" fmla="*/ 2 h 160"/>
                  <a:gd name="T14" fmla="*/ 81 w 129"/>
                  <a:gd name="T15" fmla="*/ 1 h 160"/>
                  <a:gd name="T16" fmla="*/ 81 w 129"/>
                  <a:gd name="T17" fmla="*/ 1 h 160"/>
                  <a:gd name="T18" fmla="*/ 81 w 129"/>
                  <a:gd name="T19" fmla="*/ 1 h 160"/>
                  <a:gd name="T20" fmla="*/ 81 w 129"/>
                  <a:gd name="T21" fmla="*/ 1 h 160"/>
                  <a:gd name="T22" fmla="*/ 77 w 129"/>
                  <a:gd name="T23" fmla="*/ 0 h 160"/>
                  <a:gd name="T24" fmla="*/ 50 w 129"/>
                  <a:gd name="T25" fmla="*/ 12 h 160"/>
                  <a:gd name="T26" fmla="*/ 50 w 129"/>
                  <a:gd name="T27" fmla="*/ 12 h 160"/>
                  <a:gd name="T28" fmla="*/ 41 w 129"/>
                  <a:gd name="T29" fmla="*/ 19 h 160"/>
                  <a:gd name="T30" fmla="*/ 38 w 129"/>
                  <a:gd name="T31" fmla="*/ 31 h 160"/>
                  <a:gd name="T32" fmla="*/ 38 w 129"/>
                  <a:gd name="T33" fmla="*/ 38 h 160"/>
                  <a:gd name="T34" fmla="*/ 5 w 129"/>
                  <a:gd name="T35" fmla="*/ 57 h 160"/>
                  <a:gd name="T36" fmla="*/ 5 w 129"/>
                  <a:gd name="T37" fmla="*/ 57 h 160"/>
                  <a:gd name="T38" fmla="*/ 0 w 129"/>
                  <a:gd name="T39" fmla="*/ 65 h 160"/>
                  <a:gd name="T40" fmla="*/ 0 w 129"/>
                  <a:gd name="T41" fmla="*/ 88 h 160"/>
                  <a:gd name="T42" fmla="*/ 0 w 129"/>
                  <a:gd name="T43" fmla="*/ 138 h 160"/>
                  <a:gd name="T44" fmla="*/ 5 w 129"/>
                  <a:gd name="T45" fmla="*/ 148 h 160"/>
                  <a:gd name="T46" fmla="*/ 23 w 129"/>
                  <a:gd name="T47" fmla="*/ 158 h 160"/>
                  <a:gd name="T48" fmla="*/ 28 w 129"/>
                  <a:gd name="T49" fmla="*/ 160 h 160"/>
                  <a:gd name="T50" fmla="*/ 35 w 129"/>
                  <a:gd name="T51" fmla="*/ 158 h 160"/>
                  <a:gd name="T52" fmla="*/ 122 w 129"/>
                  <a:gd name="T53" fmla="*/ 108 h 160"/>
                  <a:gd name="T54" fmla="*/ 129 w 129"/>
                  <a:gd name="T55" fmla="*/ 96 h 160"/>
                  <a:gd name="T56" fmla="*/ 129 w 129"/>
                  <a:gd name="T57" fmla="*/ 19 h 160"/>
                  <a:gd name="T58" fmla="*/ 125 w 129"/>
                  <a:gd name="T59" fmla="*/ 11 h 160"/>
                  <a:gd name="T60" fmla="*/ 75 w 129"/>
                  <a:gd name="T61" fmla="*/ 17 h 160"/>
                  <a:gd name="T62" fmla="*/ 50 w 129"/>
                  <a:gd name="T63" fmla="*/ 31 h 160"/>
                  <a:gd name="T64" fmla="*/ 52 w 129"/>
                  <a:gd name="T65" fmla="*/ 25 h 160"/>
                  <a:gd name="T66" fmla="*/ 52 w 129"/>
                  <a:gd name="T67" fmla="*/ 25 h 160"/>
                  <a:gd name="T68" fmla="*/ 68 w 129"/>
                  <a:gd name="T69" fmla="*/ 16 h 160"/>
                  <a:gd name="T70" fmla="*/ 74 w 129"/>
                  <a:gd name="T71" fmla="*/ 15 h 160"/>
                  <a:gd name="T72" fmla="*/ 75 w 129"/>
                  <a:gd name="T73" fmla="*/ 15 h 160"/>
                  <a:gd name="T74" fmla="*/ 76 w 129"/>
                  <a:gd name="T75" fmla="*/ 16 h 160"/>
                  <a:gd name="T76" fmla="*/ 75 w 129"/>
                  <a:gd name="T77" fmla="*/ 1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125" y="11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7" y="1"/>
                      <a:pt x="104" y="1"/>
                    </a:cubicBezTo>
                    <a:cubicBezTo>
                      <a:pt x="103" y="1"/>
                      <a:pt x="102" y="1"/>
                      <a:pt x="100" y="2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5" y="6"/>
                      <a:pt x="84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0"/>
                    </a:cubicBezTo>
                    <a:cubicBezTo>
                      <a:pt x="68" y="1"/>
                      <a:pt x="55" y="9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47" y="14"/>
                      <a:pt x="44" y="16"/>
                      <a:pt x="41" y="19"/>
                    </a:cubicBezTo>
                    <a:cubicBezTo>
                      <a:pt x="38" y="22"/>
                      <a:pt x="38" y="27"/>
                      <a:pt x="38" y="31"/>
                    </a:cubicBezTo>
                    <a:cubicBezTo>
                      <a:pt x="38" y="34"/>
                      <a:pt x="38" y="36"/>
                      <a:pt x="38" y="38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2" y="59"/>
                      <a:pt x="0" y="61"/>
                      <a:pt x="0" y="65"/>
                    </a:cubicBezTo>
                    <a:cubicBezTo>
                      <a:pt x="0" y="66"/>
                      <a:pt x="0" y="76"/>
                      <a:pt x="0" y="88"/>
                    </a:cubicBezTo>
                    <a:cubicBezTo>
                      <a:pt x="0" y="110"/>
                      <a:pt x="0" y="138"/>
                      <a:pt x="0" y="138"/>
                    </a:cubicBezTo>
                    <a:cubicBezTo>
                      <a:pt x="0" y="145"/>
                      <a:pt x="4" y="147"/>
                      <a:pt x="5" y="14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3" y="158"/>
                      <a:pt x="25" y="160"/>
                      <a:pt x="28" y="160"/>
                    </a:cubicBezTo>
                    <a:cubicBezTo>
                      <a:pt x="30" y="160"/>
                      <a:pt x="33" y="159"/>
                      <a:pt x="35" y="15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7" y="106"/>
                      <a:pt x="129" y="102"/>
                      <a:pt x="129" y="96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9" y="17"/>
                      <a:pt x="128" y="13"/>
                      <a:pt x="125" y="11"/>
                    </a:cubicBezTo>
                    <a:close/>
                    <a:moveTo>
                      <a:pt x="75" y="17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29"/>
                      <a:pt x="51" y="27"/>
                      <a:pt x="52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7" y="21"/>
                      <a:pt x="62" y="19"/>
                      <a:pt x="68" y="16"/>
                    </a:cubicBezTo>
                    <a:cubicBezTo>
                      <a:pt x="70" y="15"/>
                      <a:pt x="73" y="15"/>
                      <a:pt x="74" y="15"/>
                    </a:cubicBezTo>
                    <a:cubicBezTo>
                      <a:pt x="74" y="15"/>
                      <a:pt x="75" y="15"/>
                      <a:pt x="75" y="15"/>
                    </a:cubicBezTo>
                    <a:cubicBezTo>
                      <a:pt x="75" y="15"/>
                      <a:pt x="75" y="15"/>
                      <a:pt x="76" y="16"/>
                    </a:cubicBezTo>
                    <a:lnTo>
                      <a:pt x="7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4" name="Freeform 658"/>
              <p:cNvSpPr>
                <a:spLocks noEditPoints="1"/>
              </p:cNvSpPr>
              <p:nvPr/>
            </p:nvSpPr>
            <p:spPr bwMode="auto">
              <a:xfrm>
                <a:off x="1847" y="2404"/>
                <a:ext cx="152" cy="188"/>
              </a:xfrm>
              <a:custGeom>
                <a:avLst/>
                <a:gdLst>
                  <a:gd name="T0" fmla="*/ 112 w 133"/>
                  <a:gd name="T1" fmla="*/ 2 h 164"/>
                  <a:gd name="T2" fmla="*/ 107 w 133"/>
                  <a:gd name="T3" fmla="*/ 1 h 164"/>
                  <a:gd name="T4" fmla="*/ 88 w 133"/>
                  <a:gd name="T5" fmla="*/ 12 h 164"/>
                  <a:gd name="T6" fmla="*/ 88 w 133"/>
                  <a:gd name="T7" fmla="*/ 6 h 164"/>
                  <a:gd name="T8" fmla="*/ 84 w 133"/>
                  <a:gd name="T9" fmla="*/ 2 h 164"/>
                  <a:gd name="T10" fmla="*/ 84 w 133"/>
                  <a:gd name="T11" fmla="*/ 2 h 164"/>
                  <a:gd name="T12" fmla="*/ 83 w 133"/>
                  <a:gd name="T13" fmla="*/ 3 h 164"/>
                  <a:gd name="T14" fmla="*/ 63 w 133"/>
                  <a:gd name="T15" fmla="*/ 5 h 164"/>
                  <a:gd name="T16" fmla="*/ 52 w 133"/>
                  <a:gd name="T17" fmla="*/ 14 h 164"/>
                  <a:gd name="T18" fmla="*/ 38 w 133"/>
                  <a:gd name="T19" fmla="*/ 33 h 164"/>
                  <a:gd name="T20" fmla="*/ 6 w 133"/>
                  <a:gd name="T21" fmla="*/ 57 h 164"/>
                  <a:gd name="T22" fmla="*/ 2 w 133"/>
                  <a:gd name="T23" fmla="*/ 61 h 164"/>
                  <a:gd name="T24" fmla="*/ 0 w 133"/>
                  <a:gd name="T25" fmla="*/ 69 h 164"/>
                  <a:gd name="T26" fmla="*/ 0 w 133"/>
                  <a:gd name="T27" fmla="*/ 140 h 164"/>
                  <a:gd name="T28" fmla="*/ 6 w 133"/>
                  <a:gd name="T29" fmla="*/ 152 h 164"/>
                  <a:gd name="T30" fmla="*/ 25 w 133"/>
                  <a:gd name="T31" fmla="*/ 160 h 164"/>
                  <a:gd name="T32" fmla="*/ 30 w 133"/>
                  <a:gd name="T33" fmla="*/ 164 h 164"/>
                  <a:gd name="T34" fmla="*/ 124 w 133"/>
                  <a:gd name="T35" fmla="*/ 110 h 164"/>
                  <a:gd name="T36" fmla="*/ 133 w 133"/>
                  <a:gd name="T37" fmla="*/ 98 h 164"/>
                  <a:gd name="T38" fmla="*/ 131 w 133"/>
                  <a:gd name="T39" fmla="*/ 21 h 164"/>
                  <a:gd name="T40" fmla="*/ 128 w 133"/>
                  <a:gd name="T41" fmla="*/ 11 h 164"/>
                  <a:gd name="T42" fmla="*/ 129 w 133"/>
                  <a:gd name="T43" fmla="*/ 21 h 164"/>
                  <a:gd name="T44" fmla="*/ 129 w 133"/>
                  <a:gd name="T45" fmla="*/ 99 h 164"/>
                  <a:gd name="T46" fmla="*/ 36 w 133"/>
                  <a:gd name="T47" fmla="*/ 158 h 164"/>
                  <a:gd name="T48" fmla="*/ 26 w 133"/>
                  <a:gd name="T49" fmla="*/ 159 h 164"/>
                  <a:gd name="T50" fmla="*/ 26 w 133"/>
                  <a:gd name="T51" fmla="*/ 159 h 164"/>
                  <a:gd name="T52" fmla="*/ 25 w 133"/>
                  <a:gd name="T53" fmla="*/ 160 h 164"/>
                  <a:gd name="T54" fmla="*/ 26 w 133"/>
                  <a:gd name="T55" fmla="*/ 159 h 164"/>
                  <a:gd name="T56" fmla="*/ 7 w 133"/>
                  <a:gd name="T57" fmla="*/ 148 h 164"/>
                  <a:gd name="T58" fmla="*/ 7 w 133"/>
                  <a:gd name="T59" fmla="*/ 148 h 164"/>
                  <a:gd name="T60" fmla="*/ 4 w 133"/>
                  <a:gd name="T61" fmla="*/ 140 h 164"/>
                  <a:gd name="T62" fmla="*/ 4 w 133"/>
                  <a:gd name="T63" fmla="*/ 69 h 164"/>
                  <a:gd name="T64" fmla="*/ 8 w 133"/>
                  <a:gd name="T65" fmla="*/ 61 h 164"/>
                  <a:gd name="T66" fmla="*/ 41 w 133"/>
                  <a:gd name="T67" fmla="*/ 42 h 164"/>
                  <a:gd name="T68" fmla="*/ 45 w 133"/>
                  <a:gd name="T69" fmla="*/ 23 h 164"/>
                  <a:gd name="T70" fmla="*/ 52 w 133"/>
                  <a:gd name="T71" fmla="*/ 14 h 164"/>
                  <a:gd name="T72" fmla="*/ 79 w 133"/>
                  <a:gd name="T73" fmla="*/ 2 h 164"/>
                  <a:gd name="T74" fmla="*/ 82 w 133"/>
                  <a:gd name="T75" fmla="*/ 5 h 164"/>
                  <a:gd name="T76" fmla="*/ 82 w 133"/>
                  <a:gd name="T77" fmla="*/ 5 h 164"/>
                  <a:gd name="T78" fmla="*/ 82 w 133"/>
                  <a:gd name="T79" fmla="*/ 5 h 164"/>
                  <a:gd name="T80" fmla="*/ 88 w 133"/>
                  <a:gd name="T81" fmla="*/ 12 h 164"/>
                  <a:gd name="T82" fmla="*/ 89 w 133"/>
                  <a:gd name="T83" fmla="*/ 14 h 164"/>
                  <a:gd name="T84" fmla="*/ 106 w 133"/>
                  <a:gd name="T85" fmla="*/ 5 h 164"/>
                  <a:gd name="T86" fmla="*/ 106 w 133"/>
                  <a:gd name="T87" fmla="*/ 5 h 164"/>
                  <a:gd name="T88" fmla="*/ 111 w 133"/>
                  <a:gd name="T89" fmla="*/ 4 h 164"/>
                  <a:gd name="T90" fmla="*/ 126 w 133"/>
                  <a:gd name="T91" fmla="*/ 15 h 164"/>
                  <a:gd name="T92" fmla="*/ 51 w 133"/>
                  <a:gd name="T93" fmla="*/ 31 h 164"/>
                  <a:gd name="T94" fmla="*/ 56 w 133"/>
                  <a:gd name="T95" fmla="*/ 29 h 164"/>
                  <a:gd name="T96" fmla="*/ 56 w 133"/>
                  <a:gd name="T97" fmla="*/ 29 h 164"/>
                  <a:gd name="T98" fmla="*/ 76 w 133"/>
                  <a:gd name="T99" fmla="*/ 19 h 164"/>
                  <a:gd name="T100" fmla="*/ 77 w 133"/>
                  <a:gd name="T101" fmla="*/ 17 h 164"/>
                  <a:gd name="T102" fmla="*/ 76 w 133"/>
                  <a:gd name="T103" fmla="*/ 19 h 164"/>
                  <a:gd name="T104" fmla="*/ 77 w 133"/>
                  <a:gd name="T105" fmla="*/ 17 h 164"/>
                  <a:gd name="T106" fmla="*/ 76 w 133"/>
                  <a:gd name="T107" fmla="*/ 18 h 164"/>
                  <a:gd name="T108" fmla="*/ 78 w 133"/>
                  <a:gd name="T109" fmla="*/ 18 h 164"/>
                  <a:gd name="T110" fmla="*/ 77 w 133"/>
                  <a:gd name="T111" fmla="*/ 19 h 164"/>
                  <a:gd name="T112" fmla="*/ 79 w 133"/>
                  <a:gd name="T113" fmla="*/ 16 h 164"/>
                  <a:gd name="T114" fmla="*/ 78 w 133"/>
                  <a:gd name="T115" fmla="*/ 15 h 164"/>
                  <a:gd name="T116" fmla="*/ 76 w 133"/>
                  <a:gd name="T117" fmla="*/ 17 h 164"/>
                  <a:gd name="T118" fmla="*/ 70 w 133"/>
                  <a:gd name="T119" fmla="*/ 18 h 164"/>
                  <a:gd name="T120" fmla="*/ 53 w 133"/>
                  <a:gd name="T121" fmla="*/ 26 h 164"/>
                  <a:gd name="T122" fmla="*/ 50 w 133"/>
                  <a:gd name="T123" fmla="*/ 32 h 164"/>
                  <a:gd name="T124" fmla="*/ 77 w 133"/>
                  <a:gd name="T12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3" h="164">
                    <a:moveTo>
                      <a:pt x="127" y="13"/>
                    </a:moveTo>
                    <a:cubicBezTo>
                      <a:pt x="128" y="11"/>
                      <a:pt x="128" y="11"/>
                      <a:pt x="128" y="11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1" y="2"/>
                      <a:pt x="109" y="1"/>
                      <a:pt x="106" y="1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5" y="1"/>
                      <a:pt x="103" y="1"/>
                      <a:pt x="101" y="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9" y="10"/>
                      <a:pt x="89" y="8"/>
                      <a:pt x="88" y="6"/>
                    </a:cubicBezTo>
                    <a:cubicBezTo>
                      <a:pt x="87" y="4"/>
                      <a:pt x="86" y="3"/>
                      <a:pt x="84" y="2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1"/>
                      <a:pt x="80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4" y="1"/>
                      <a:pt x="68" y="3"/>
                      <a:pt x="63" y="5"/>
                    </a:cubicBezTo>
                    <a:cubicBezTo>
                      <a:pt x="58" y="8"/>
                      <a:pt x="53" y="11"/>
                      <a:pt x="51" y="13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48" y="15"/>
                      <a:pt x="45" y="17"/>
                      <a:pt x="42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8" y="24"/>
                      <a:pt x="38" y="29"/>
                      <a:pt x="38" y="33"/>
                    </a:cubicBezTo>
                    <a:cubicBezTo>
                      <a:pt x="38" y="36"/>
                      <a:pt x="38" y="38"/>
                      <a:pt x="3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9"/>
                      <a:pt x="3" y="60"/>
                      <a:pt x="2" y="61"/>
                    </a:cubicBezTo>
                    <a:cubicBezTo>
                      <a:pt x="1" y="63"/>
                      <a:pt x="0" y="65"/>
                      <a:pt x="0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8"/>
                      <a:pt x="0" y="69"/>
                    </a:cubicBezTo>
                    <a:cubicBezTo>
                      <a:pt x="0" y="73"/>
                      <a:pt x="0" y="81"/>
                      <a:pt x="0" y="90"/>
                    </a:cubicBezTo>
                    <a:cubicBezTo>
                      <a:pt x="0" y="112"/>
                      <a:pt x="0" y="140"/>
                      <a:pt x="0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4"/>
                      <a:pt x="1" y="147"/>
                      <a:pt x="2" y="149"/>
                    </a:cubicBezTo>
                    <a:cubicBezTo>
                      <a:pt x="3" y="150"/>
                      <a:pt x="4" y="150"/>
                      <a:pt x="4" y="151"/>
                    </a:cubicBezTo>
                    <a:cubicBezTo>
                      <a:pt x="5" y="151"/>
                      <a:pt x="5" y="151"/>
                      <a:pt x="6" y="152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6" y="151"/>
                      <a:pt x="6" y="151"/>
                      <a:pt x="6" y="151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4" y="162"/>
                      <a:pt x="25" y="162"/>
                      <a:pt x="26" y="163"/>
                    </a:cubicBezTo>
                    <a:cubicBezTo>
                      <a:pt x="27" y="163"/>
                      <a:pt x="28" y="164"/>
                      <a:pt x="30" y="164"/>
                    </a:cubicBezTo>
                    <a:cubicBezTo>
                      <a:pt x="33" y="164"/>
                      <a:pt x="35" y="163"/>
                      <a:pt x="38" y="162"/>
                    </a:cubicBezTo>
                    <a:cubicBezTo>
                      <a:pt x="38" y="162"/>
                      <a:pt x="38" y="162"/>
                      <a:pt x="38" y="16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4" y="110"/>
                      <a:pt x="124" y="110"/>
                      <a:pt x="124" y="110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7" y="111"/>
                      <a:pt x="129" y="109"/>
                      <a:pt x="131" y="107"/>
                    </a:cubicBezTo>
                    <a:cubicBezTo>
                      <a:pt x="132" y="105"/>
                      <a:pt x="133" y="102"/>
                      <a:pt x="133" y="99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1" y="98"/>
                      <a:pt x="131" y="98"/>
                      <a:pt x="131" y="98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3" y="18"/>
                      <a:pt x="132" y="14"/>
                      <a:pt x="128" y="11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8" y="17"/>
                      <a:pt x="129" y="19"/>
                      <a:pt x="129" y="21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29" y="101"/>
                      <a:pt x="128" y="103"/>
                      <a:pt x="127" y="105"/>
                    </a:cubicBezTo>
                    <a:cubicBezTo>
                      <a:pt x="126" y="106"/>
                      <a:pt x="125" y="107"/>
                      <a:pt x="123" y="108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36" y="158"/>
                      <a:pt x="36" y="158"/>
                      <a:pt x="36" y="158"/>
                    </a:cubicBezTo>
                    <a:cubicBezTo>
                      <a:pt x="36" y="158"/>
                      <a:pt x="36" y="158"/>
                      <a:pt x="36" y="158"/>
                    </a:cubicBezTo>
                    <a:cubicBezTo>
                      <a:pt x="34" y="159"/>
                      <a:pt x="32" y="160"/>
                      <a:pt x="30" y="160"/>
                    </a:cubicBezTo>
                    <a:cubicBezTo>
                      <a:pt x="29" y="160"/>
                      <a:pt x="28" y="159"/>
                      <a:pt x="27" y="159"/>
                    </a:cubicBezTo>
                    <a:cubicBezTo>
                      <a:pt x="27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6" y="147"/>
                      <a:pt x="5" y="146"/>
                    </a:cubicBezTo>
                    <a:cubicBezTo>
                      <a:pt x="5" y="145"/>
                      <a:pt x="4" y="143"/>
                      <a:pt x="4" y="141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33"/>
                      <a:pt x="4" y="123"/>
                    </a:cubicBezTo>
                    <a:cubicBezTo>
                      <a:pt x="4" y="114"/>
                      <a:pt x="4" y="101"/>
                      <a:pt x="4" y="90"/>
                    </a:cubicBezTo>
                    <a:cubicBezTo>
                      <a:pt x="4" y="84"/>
                      <a:pt x="4" y="78"/>
                      <a:pt x="4" y="74"/>
                    </a:cubicBezTo>
                    <a:cubicBezTo>
                      <a:pt x="4" y="72"/>
                      <a:pt x="4" y="71"/>
                      <a:pt x="4" y="69"/>
                    </a:cubicBezTo>
                    <a:cubicBezTo>
                      <a:pt x="4" y="68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6"/>
                      <a:pt x="5" y="65"/>
                      <a:pt x="5" y="64"/>
                    </a:cubicBezTo>
                    <a:cubicBezTo>
                      <a:pt x="6" y="63"/>
                      <a:pt x="7" y="62"/>
                      <a:pt x="8" y="61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38"/>
                      <a:pt x="42" y="36"/>
                      <a:pt x="42" y="33"/>
                    </a:cubicBezTo>
                    <a:cubicBezTo>
                      <a:pt x="42" y="29"/>
                      <a:pt x="42" y="25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7" y="20"/>
                      <a:pt x="50" y="18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5" y="14"/>
                      <a:pt x="60" y="12"/>
                      <a:pt x="65" y="9"/>
                    </a:cubicBezTo>
                    <a:cubicBezTo>
                      <a:pt x="70" y="7"/>
                      <a:pt x="75" y="4"/>
                      <a:pt x="79" y="4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0" y="4"/>
                      <a:pt x="81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6"/>
                      <a:pt x="84" y="7"/>
                      <a:pt x="85" y="8"/>
                    </a:cubicBezTo>
                    <a:cubicBezTo>
                      <a:pt x="85" y="9"/>
                      <a:pt x="86" y="11"/>
                      <a:pt x="86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4"/>
                      <a:pt x="87" y="14"/>
                    </a:cubicBezTo>
                    <a:cubicBezTo>
                      <a:pt x="88" y="15"/>
                      <a:pt x="88" y="14"/>
                      <a:pt x="89" y="14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4" y="5"/>
                      <a:pt x="105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8" y="5"/>
                      <a:pt x="109" y="5"/>
                      <a:pt x="109" y="6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26" y="15"/>
                      <a:pt x="126" y="15"/>
                      <a:pt x="126" y="15"/>
                    </a:cubicBezTo>
                    <a:lnTo>
                      <a:pt x="127" y="13"/>
                    </a:lnTo>
                    <a:close/>
                    <a:moveTo>
                      <a:pt x="77" y="19"/>
                    </a:moveTo>
                    <a:cubicBezTo>
                      <a:pt x="76" y="17"/>
                      <a:pt x="76" y="17"/>
                      <a:pt x="76" y="17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5" y="32"/>
                      <a:pt x="55" y="32"/>
                      <a:pt x="55" y="31"/>
                    </a:cubicBezTo>
                    <a:cubicBezTo>
                      <a:pt x="55" y="30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60" y="25"/>
                      <a:pt x="65" y="22"/>
                      <a:pt x="71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19"/>
                      <a:pt x="74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9" y="20"/>
                      <a:pt x="80" y="19"/>
                      <a:pt x="80" y="18"/>
                    </a:cubicBezTo>
                    <a:cubicBezTo>
                      <a:pt x="79" y="17"/>
                      <a:pt x="79" y="17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7" y="15"/>
                      <a:pt x="76" y="15"/>
                      <a:pt x="76" y="15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4" y="15"/>
                      <a:pt x="72" y="15"/>
                      <a:pt x="69" y="16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3" y="19"/>
                      <a:pt x="58" y="22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2" y="27"/>
                      <a:pt x="51" y="28"/>
                      <a:pt x="51" y="30"/>
                    </a:cubicBezTo>
                    <a:cubicBezTo>
                      <a:pt x="51" y="31"/>
                      <a:pt x="51" y="32"/>
                      <a:pt x="50" y="32"/>
                    </a:cubicBezTo>
                    <a:cubicBezTo>
                      <a:pt x="50" y="33"/>
                      <a:pt x="50" y="34"/>
                      <a:pt x="51" y="35"/>
                    </a:cubicBezTo>
                    <a:cubicBezTo>
                      <a:pt x="52" y="35"/>
                      <a:pt x="53" y="35"/>
                      <a:pt x="53" y="35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20"/>
                      <a:pt x="78" y="20"/>
                      <a:pt x="78" y="20"/>
                    </a:cubicBezTo>
                    <a:lnTo>
                      <a:pt x="7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5" name="Freeform 659"/>
              <p:cNvSpPr>
                <a:spLocks noEditPoints="1"/>
              </p:cNvSpPr>
              <p:nvPr/>
            </p:nvSpPr>
            <p:spPr bwMode="auto">
              <a:xfrm>
                <a:off x="1853" y="2411"/>
                <a:ext cx="139" cy="174"/>
              </a:xfrm>
              <a:custGeom>
                <a:avLst/>
                <a:gdLst>
                  <a:gd name="T0" fmla="*/ 120 w 122"/>
                  <a:gd name="T1" fmla="*/ 10 h 152"/>
                  <a:gd name="T2" fmla="*/ 105 w 122"/>
                  <a:gd name="T3" fmla="*/ 1 h 152"/>
                  <a:gd name="T4" fmla="*/ 104 w 122"/>
                  <a:gd name="T5" fmla="*/ 1 h 152"/>
                  <a:gd name="T6" fmla="*/ 101 w 122"/>
                  <a:gd name="T7" fmla="*/ 1 h 152"/>
                  <a:gd name="T8" fmla="*/ 99 w 122"/>
                  <a:gd name="T9" fmla="*/ 1 h 152"/>
                  <a:gd name="T10" fmla="*/ 83 w 122"/>
                  <a:gd name="T11" fmla="*/ 10 h 152"/>
                  <a:gd name="T12" fmla="*/ 84 w 122"/>
                  <a:gd name="T13" fmla="*/ 16 h 152"/>
                  <a:gd name="T14" fmla="*/ 84 w 122"/>
                  <a:gd name="T15" fmla="*/ 18 h 152"/>
                  <a:gd name="T16" fmla="*/ 84 w 122"/>
                  <a:gd name="T17" fmla="*/ 19 h 152"/>
                  <a:gd name="T18" fmla="*/ 82 w 122"/>
                  <a:gd name="T19" fmla="*/ 21 h 152"/>
                  <a:gd name="T20" fmla="*/ 82 w 122"/>
                  <a:gd name="T21" fmla="*/ 21 h 152"/>
                  <a:gd name="T22" fmla="*/ 80 w 122"/>
                  <a:gd name="T23" fmla="*/ 19 h 152"/>
                  <a:gd name="T24" fmla="*/ 80 w 122"/>
                  <a:gd name="T25" fmla="*/ 18 h 152"/>
                  <a:gd name="T26" fmla="*/ 80 w 122"/>
                  <a:gd name="T27" fmla="*/ 16 h 152"/>
                  <a:gd name="T28" fmla="*/ 79 w 122"/>
                  <a:gd name="T29" fmla="*/ 6 h 152"/>
                  <a:gd name="T30" fmla="*/ 76 w 122"/>
                  <a:gd name="T31" fmla="*/ 1 h 152"/>
                  <a:gd name="T32" fmla="*/ 76 w 122"/>
                  <a:gd name="T33" fmla="*/ 1 h 152"/>
                  <a:gd name="T34" fmla="*/ 76 w 122"/>
                  <a:gd name="T35" fmla="*/ 1 h 152"/>
                  <a:gd name="T36" fmla="*/ 76 w 122"/>
                  <a:gd name="T37" fmla="*/ 0 h 152"/>
                  <a:gd name="T38" fmla="*/ 74 w 122"/>
                  <a:gd name="T39" fmla="*/ 0 h 152"/>
                  <a:gd name="T40" fmla="*/ 49 w 122"/>
                  <a:gd name="T41" fmla="*/ 11 h 152"/>
                  <a:gd name="T42" fmla="*/ 49 w 122"/>
                  <a:gd name="T43" fmla="*/ 11 h 152"/>
                  <a:gd name="T44" fmla="*/ 49 w 122"/>
                  <a:gd name="T45" fmla="*/ 11 h 152"/>
                  <a:gd name="T46" fmla="*/ 41 w 122"/>
                  <a:gd name="T47" fmla="*/ 18 h 152"/>
                  <a:gd name="T48" fmla="*/ 38 w 122"/>
                  <a:gd name="T49" fmla="*/ 27 h 152"/>
                  <a:gd name="T50" fmla="*/ 40 w 122"/>
                  <a:gd name="T51" fmla="*/ 44 h 152"/>
                  <a:gd name="T52" fmla="*/ 38 w 122"/>
                  <a:gd name="T53" fmla="*/ 46 h 152"/>
                  <a:gd name="T54" fmla="*/ 38 w 122"/>
                  <a:gd name="T55" fmla="*/ 46 h 152"/>
                  <a:gd name="T56" fmla="*/ 36 w 122"/>
                  <a:gd name="T57" fmla="*/ 44 h 152"/>
                  <a:gd name="T58" fmla="*/ 35 w 122"/>
                  <a:gd name="T59" fmla="*/ 38 h 152"/>
                  <a:gd name="T60" fmla="*/ 4 w 122"/>
                  <a:gd name="T61" fmla="*/ 56 h 152"/>
                  <a:gd name="T62" fmla="*/ 1 w 122"/>
                  <a:gd name="T63" fmla="*/ 61 h 152"/>
                  <a:gd name="T64" fmla="*/ 0 w 122"/>
                  <a:gd name="T65" fmla="*/ 84 h 152"/>
                  <a:gd name="T66" fmla="*/ 1 w 122"/>
                  <a:gd name="T67" fmla="*/ 134 h 152"/>
                  <a:gd name="T68" fmla="*/ 3 w 122"/>
                  <a:gd name="T69" fmla="*/ 140 h 152"/>
                  <a:gd name="T70" fmla="*/ 3 w 122"/>
                  <a:gd name="T71" fmla="*/ 140 h 152"/>
                  <a:gd name="T72" fmla="*/ 3 w 122"/>
                  <a:gd name="T73" fmla="*/ 140 h 152"/>
                  <a:gd name="T74" fmla="*/ 22 w 122"/>
                  <a:gd name="T75" fmla="*/ 151 h 152"/>
                  <a:gd name="T76" fmla="*/ 23 w 122"/>
                  <a:gd name="T77" fmla="*/ 152 h 152"/>
                  <a:gd name="T78" fmla="*/ 25 w 122"/>
                  <a:gd name="T79" fmla="*/ 152 h 152"/>
                  <a:gd name="T80" fmla="*/ 30 w 122"/>
                  <a:gd name="T81" fmla="*/ 151 h 152"/>
                  <a:gd name="T82" fmla="*/ 117 w 122"/>
                  <a:gd name="T83" fmla="*/ 101 h 152"/>
                  <a:gd name="T84" fmla="*/ 122 w 122"/>
                  <a:gd name="T85" fmla="*/ 92 h 152"/>
                  <a:gd name="T86" fmla="*/ 122 w 122"/>
                  <a:gd name="T87" fmla="*/ 15 h 152"/>
                  <a:gd name="T88" fmla="*/ 120 w 122"/>
                  <a:gd name="T89" fmla="*/ 10 h 152"/>
                  <a:gd name="T90" fmla="*/ 72 w 122"/>
                  <a:gd name="T91" fmla="*/ 13 h 152"/>
                  <a:gd name="T92" fmla="*/ 47 w 122"/>
                  <a:gd name="T93" fmla="*/ 27 h 152"/>
                  <a:gd name="T94" fmla="*/ 49 w 122"/>
                  <a:gd name="T95" fmla="*/ 21 h 152"/>
                  <a:gd name="T96" fmla="*/ 49 w 122"/>
                  <a:gd name="T97" fmla="*/ 21 h 152"/>
                  <a:gd name="T98" fmla="*/ 65 w 122"/>
                  <a:gd name="T99" fmla="*/ 12 h 152"/>
                  <a:gd name="T100" fmla="*/ 71 w 122"/>
                  <a:gd name="T101" fmla="*/ 11 h 152"/>
                  <a:gd name="T102" fmla="*/ 72 w 122"/>
                  <a:gd name="T103" fmla="*/ 11 h 152"/>
                  <a:gd name="T104" fmla="*/ 73 w 122"/>
                  <a:gd name="T105" fmla="*/ 12 h 152"/>
                  <a:gd name="T106" fmla="*/ 72 w 122"/>
                  <a:gd name="T107" fmla="*/ 1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" h="152">
                    <a:moveTo>
                      <a:pt x="120" y="10"/>
                    </a:move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4" y="1"/>
                      <a:pt x="104" y="1"/>
                    </a:cubicBezTo>
                    <a:cubicBezTo>
                      <a:pt x="103" y="1"/>
                      <a:pt x="102" y="1"/>
                      <a:pt x="101" y="1"/>
                    </a:cubicBezTo>
                    <a:cubicBezTo>
                      <a:pt x="101" y="1"/>
                      <a:pt x="100" y="1"/>
                      <a:pt x="99" y="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4" y="12"/>
                      <a:pt x="84" y="14"/>
                      <a:pt x="84" y="16"/>
                    </a:cubicBezTo>
                    <a:cubicBezTo>
                      <a:pt x="84" y="17"/>
                      <a:pt x="84" y="17"/>
                      <a:pt x="84" y="18"/>
                    </a:cubicBezTo>
                    <a:cubicBezTo>
                      <a:pt x="84" y="18"/>
                      <a:pt x="84" y="19"/>
                      <a:pt x="84" y="19"/>
                    </a:cubicBezTo>
                    <a:cubicBezTo>
                      <a:pt x="84" y="20"/>
                      <a:pt x="83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0" y="20"/>
                      <a:pt x="80" y="19"/>
                    </a:cubicBezTo>
                    <a:cubicBezTo>
                      <a:pt x="80" y="19"/>
                      <a:pt x="80" y="18"/>
                      <a:pt x="80" y="18"/>
                    </a:cubicBezTo>
                    <a:cubicBezTo>
                      <a:pt x="80" y="17"/>
                      <a:pt x="80" y="17"/>
                      <a:pt x="80" y="16"/>
                    </a:cubicBezTo>
                    <a:cubicBezTo>
                      <a:pt x="80" y="13"/>
                      <a:pt x="80" y="9"/>
                      <a:pt x="79" y="6"/>
                    </a:cubicBezTo>
                    <a:cubicBezTo>
                      <a:pt x="79" y="3"/>
                      <a:pt x="78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67" y="0"/>
                      <a:pt x="53" y="8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6" y="13"/>
                      <a:pt x="43" y="15"/>
                      <a:pt x="41" y="18"/>
                    </a:cubicBezTo>
                    <a:cubicBezTo>
                      <a:pt x="39" y="20"/>
                      <a:pt x="38" y="23"/>
                      <a:pt x="38" y="27"/>
                    </a:cubicBezTo>
                    <a:cubicBezTo>
                      <a:pt x="38" y="33"/>
                      <a:pt x="39" y="39"/>
                      <a:pt x="40" y="44"/>
                    </a:cubicBezTo>
                    <a:cubicBezTo>
                      <a:pt x="40" y="45"/>
                      <a:pt x="39" y="46"/>
                      <a:pt x="38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4"/>
                    </a:cubicBezTo>
                    <a:cubicBezTo>
                      <a:pt x="36" y="42"/>
                      <a:pt x="36" y="40"/>
                      <a:pt x="35" y="38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2" y="58"/>
                      <a:pt x="1" y="59"/>
                      <a:pt x="1" y="61"/>
                    </a:cubicBezTo>
                    <a:cubicBezTo>
                      <a:pt x="1" y="62"/>
                      <a:pt x="0" y="72"/>
                      <a:pt x="0" y="84"/>
                    </a:cubicBezTo>
                    <a:cubicBezTo>
                      <a:pt x="0" y="106"/>
                      <a:pt x="1" y="134"/>
                      <a:pt x="1" y="134"/>
                    </a:cubicBezTo>
                    <a:cubicBezTo>
                      <a:pt x="1" y="139"/>
                      <a:pt x="2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22" y="151"/>
                      <a:pt x="22" y="151"/>
                      <a:pt x="22" y="151"/>
                    </a:cubicBezTo>
                    <a:cubicBezTo>
                      <a:pt x="22" y="151"/>
                      <a:pt x="22" y="151"/>
                      <a:pt x="23" y="152"/>
                    </a:cubicBezTo>
                    <a:cubicBezTo>
                      <a:pt x="23" y="152"/>
                      <a:pt x="24" y="152"/>
                      <a:pt x="25" y="152"/>
                    </a:cubicBezTo>
                    <a:cubicBezTo>
                      <a:pt x="27" y="152"/>
                      <a:pt x="28" y="152"/>
                      <a:pt x="30" y="151"/>
                    </a:cubicBezTo>
                    <a:cubicBezTo>
                      <a:pt x="117" y="101"/>
                      <a:pt x="117" y="101"/>
                      <a:pt x="117" y="101"/>
                    </a:cubicBezTo>
                    <a:cubicBezTo>
                      <a:pt x="121" y="98"/>
                      <a:pt x="122" y="97"/>
                      <a:pt x="122" y="92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3"/>
                      <a:pt x="122" y="12"/>
                      <a:pt x="120" y="10"/>
                    </a:cubicBezTo>
                    <a:close/>
                    <a:moveTo>
                      <a:pt x="72" y="13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8" y="25"/>
                      <a:pt x="48" y="23"/>
                      <a:pt x="49" y="21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4" y="17"/>
                      <a:pt x="59" y="15"/>
                      <a:pt x="65" y="12"/>
                    </a:cubicBezTo>
                    <a:cubicBezTo>
                      <a:pt x="67" y="11"/>
                      <a:pt x="70" y="11"/>
                      <a:pt x="71" y="11"/>
                    </a:cubicBezTo>
                    <a:cubicBezTo>
                      <a:pt x="71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3" y="12"/>
                    </a:cubicBezTo>
                    <a:lnTo>
                      <a:pt x="72" y="13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" name="Freeform 660"/>
              <p:cNvSpPr>
                <a:spLocks/>
              </p:cNvSpPr>
              <p:nvPr/>
            </p:nvSpPr>
            <p:spPr bwMode="auto">
              <a:xfrm>
                <a:off x="1877" y="2426"/>
                <a:ext cx="113" cy="155"/>
              </a:xfrm>
              <a:custGeom>
                <a:avLst/>
                <a:gdLst>
                  <a:gd name="T0" fmla="*/ 97 w 99"/>
                  <a:gd name="T1" fmla="*/ 1 h 136"/>
                  <a:gd name="T2" fmla="*/ 4 w 99"/>
                  <a:gd name="T3" fmla="*/ 55 h 136"/>
                  <a:gd name="T4" fmla="*/ 1 w 99"/>
                  <a:gd name="T5" fmla="*/ 62 h 136"/>
                  <a:gd name="T6" fmla="*/ 1 w 99"/>
                  <a:gd name="T7" fmla="*/ 135 h 136"/>
                  <a:gd name="T8" fmla="*/ 2 w 99"/>
                  <a:gd name="T9" fmla="*/ 136 h 136"/>
                  <a:gd name="T10" fmla="*/ 3 w 99"/>
                  <a:gd name="T11" fmla="*/ 135 h 136"/>
                  <a:gd name="T12" fmla="*/ 3 w 99"/>
                  <a:gd name="T13" fmla="*/ 62 h 136"/>
                  <a:gd name="T14" fmla="*/ 5 w 99"/>
                  <a:gd name="T15" fmla="*/ 56 h 136"/>
                  <a:gd name="T16" fmla="*/ 98 w 99"/>
                  <a:gd name="T17" fmla="*/ 2 h 136"/>
                  <a:gd name="T18" fmla="*/ 99 w 99"/>
                  <a:gd name="T19" fmla="*/ 1 h 136"/>
                  <a:gd name="T20" fmla="*/ 97 w 99"/>
                  <a:gd name="T21" fmla="*/ 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36">
                    <a:moveTo>
                      <a:pt x="97" y="1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2" y="56"/>
                      <a:pt x="0" y="58"/>
                      <a:pt x="1" y="62"/>
                    </a:cubicBezTo>
                    <a:cubicBezTo>
                      <a:pt x="1" y="135"/>
                      <a:pt x="1" y="135"/>
                      <a:pt x="1" y="135"/>
                    </a:cubicBezTo>
                    <a:cubicBezTo>
                      <a:pt x="1" y="135"/>
                      <a:pt x="1" y="136"/>
                      <a:pt x="2" y="136"/>
                    </a:cubicBezTo>
                    <a:cubicBezTo>
                      <a:pt x="2" y="136"/>
                      <a:pt x="3" y="135"/>
                      <a:pt x="3" y="135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58"/>
                      <a:pt x="3" y="58"/>
                      <a:pt x="5" y="56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9" y="2"/>
                      <a:pt x="99" y="2"/>
                      <a:pt x="99" y="1"/>
                    </a:cubicBezTo>
                    <a:cubicBezTo>
                      <a:pt x="98" y="1"/>
                      <a:pt x="98" y="0"/>
                      <a:pt x="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" name="Freeform 661"/>
              <p:cNvSpPr>
                <a:spLocks/>
              </p:cNvSpPr>
              <p:nvPr/>
            </p:nvSpPr>
            <p:spPr bwMode="auto">
              <a:xfrm>
                <a:off x="1871" y="2466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26 w 27"/>
                  <a:gd name="T5" fmla="*/ 6 h 16"/>
                  <a:gd name="T6" fmla="*/ 27 w 27"/>
                  <a:gd name="T7" fmla="*/ 5 h 16"/>
                  <a:gd name="T8" fmla="*/ 26 w 27"/>
                  <a:gd name="T9" fmla="*/ 5 h 16"/>
                  <a:gd name="T10" fmla="*/ 19 w 27"/>
                  <a:gd name="T11" fmla="*/ 0 h 16"/>
                  <a:gd name="T12" fmla="*/ 18 w 27"/>
                  <a:gd name="T13" fmla="*/ 0 h 16"/>
                  <a:gd name="T14" fmla="*/ 1 w 27"/>
                  <a:gd name="T15" fmla="*/ 9 h 16"/>
                  <a:gd name="T16" fmla="*/ 0 w 27"/>
                  <a:gd name="T17" fmla="*/ 10 h 16"/>
                  <a:gd name="T18" fmla="*/ 1 w 27"/>
                  <a:gd name="T19" fmla="*/ 11 h 16"/>
                  <a:gd name="T20" fmla="*/ 8 w 27"/>
                  <a:gd name="T21" fmla="*/ 16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26" y="6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9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8" y="1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8" name="Freeform 662"/>
              <p:cNvSpPr>
                <a:spLocks/>
              </p:cNvSpPr>
              <p:nvPr/>
            </p:nvSpPr>
            <p:spPr bwMode="auto">
              <a:xfrm>
                <a:off x="1874" y="2468"/>
                <a:ext cx="21" cy="12"/>
              </a:xfrm>
              <a:custGeom>
                <a:avLst/>
                <a:gdLst>
                  <a:gd name="T0" fmla="*/ 15 w 21"/>
                  <a:gd name="T1" fmla="*/ 0 h 12"/>
                  <a:gd name="T2" fmla="*/ 21 w 21"/>
                  <a:gd name="T3" fmla="*/ 3 h 12"/>
                  <a:gd name="T4" fmla="*/ 6 w 21"/>
                  <a:gd name="T5" fmla="*/ 12 h 12"/>
                  <a:gd name="T6" fmla="*/ 0 w 21"/>
                  <a:gd name="T7" fmla="*/ 8 h 12"/>
                  <a:gd name="T8" fmla="*/ 15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15" y="0"/>
                    </a:moveTo>
                    <a:lnTo>
                      <a:pt x="21" y="3"/>
                    </a:lnTo>
                    <a:lnTo>
                      <a:pt x="6" y="12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9" name="Freeform 663"/>
              <p:cNvSpPr>
                <a:spLocks/>
              </p:cNvSpPr>
              <p:nvPr/>
            </p:nvSpPr>
            <p:spPr bwMode="auto">
              <a:xfrm>
                <a:off x="1950" y="2420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10 w 27"/>
                  <a:gd name="T5" fmla="*/ 16 h 16"/>
                  <a:gd name="T6" fmla="*/ 27 w 27"/>
                  <a:gd name="T7" fmla="*/ 6 h 16"/>
                  <a:gd name="T8" fmla="*/ 27 w 27"/>
                  <a:gd name="T9" fmla="*/ 5 h 16"/>
                  <a:gd name="T10" fmla="*/ 27 w 27"/>
                  <a:gd name="T11" fmla="*/ 5 h 16"/>
                  <a:gd name="T12" fmla="*/ 19 w 27"/>
                  <a:gd name="T13" fmla="*/ 0 h 16"/>
                  <a:gd name="T14" fmla="*/ 18 w 27"/>
                  <a:gd name="T15" fmla="*/ 0 h 16"/>
                  <a:gd name="T16" fmla="*/ 1 w 27"/>
                  <a:gd name="T17" fmla="*/ 9 h 16"/>
                  <a:gd name="T18" fmla="*/ 0 w 27"/>
                  <a:gd name="T19" fmla="*/ 11 h 16"/>
                  <a:gd name="T20" fmla="*/ 1 w 27"/>
                  <a:gd name="T21" fmla="*/ 12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10" y="16"/>
                    </a:lnTo>
                    <a:lnTo>
                      <a:pt x="27" y="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0" name="Freeform 664"/>
              <p:cNvSpPr>
                <a:spLocks/>
              </p:cNvSpPr>
              <p:nvPr/>
            </p:nvSpPr>
            <p:spPr bwMode="auto">
              <a:xfrm>
                <a:off x="1953" y="2423"/>
                <a:ext cx="21" cy="11"/>
              </a:xfrm>
              <a:custGeom>
                <a:avLst/>
                <a:gdLst>
                  <a:gd name="T0" fmla="*/ 15 w 21"/>
                  <a:gd name="T1" fmla="*/ 0 h 11"/>
                  <a:gd name="T2" fmla="*/ 21 w 21"/>
                  <a:gd name="T3" fmla="*/ 2 h 11"/>
                  <a:gd name="T4" fmla="*/ 6 w 21"/>
                  <a:gd name="T5" fmla="*/ 11 h 11"/>
                  <a:gd name="T6" fmla="*/ 0 w 21"/>
                  <a:gd name="T7" fmla="*/ 8 h 11"/>
                  <a:gd name="T8" fmla="*/ 15 w 2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15" y="0"/>
                    </a:moveTo>
                    <a:lnTo>
                      <a:pt x="21" y="2"/>
                    </a:lnTo>
                    <a:lnTo>
                      <a:pt x="6" y="11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1" name="Freeform 665"/>
              <p:cNvSpPr>
                <a:spLocks noEditPoints="1"/>
              </p:cNvSpPr>
              <p:nvPr/>
            </p:nvSpPr>
            <p:spPr bwMode="auto">
              <a:xfrm>
                <a:off x="1902" y="2419"/>
                <a:ext cx="39" cy="40"/>
              </a:xfrm>
              <a:custGeom>
                <a:avLst/>
                <a:gdLst>
                  <a:gd name="T0" fmla="*/ 33 w 34"/>
                  <a:gd name="T1" fmla="*/ 9 h 35"/>
                  <a:gd name="T2" fmla="*/ 31 w 34"/>
                  <a:gd name="T3" fmla="*/ 1 h 35"/>
                  <a:gd name="T4" fmla="*/ 28 w 34"/>
                  <a:gd name="T5" fmla="*/ 0 h 35"/>
                  <a:gd name="T6" fmla="*/ 21 w 34"/>
                  <a:gd name="T7" fmla="*/ 2 h 35"/>
                  <a:gd name="T8" fmla="*/ 5 w 34"/>
                  <a:gd name="T9" fmla="*/ 12 h 35"/>
                  <a:gd name="T10" fmla="*/ 5 w 34"/>
                  <a:gd name="T11" fmla="*/ 13 h 35"/>
                  <a:gd name="T12" fmla="*/ 5 w 34"/>
                  <a:gd name="T13" fmla="*/ 13 h 35"/>
                  <a:gd name="T14" fmla="*/ 5 w 34"/>
                  <a:gd name="T15" fmla="*/ 13 h 35"/>
                  <a:gd name="T16" fmla="*/ 0 w 34"/>
                  <a:gd name="T17" fmla="*/ 26 h 35"/>
                  <a:gd name="T18" fmla="*/ 0 w 34"/>
                  <a:gd name="T19" fmla="*/ 33 h 35"/>
                  <a:gd name="T20" fmla="*/ 2 w 34"/>
                  <a:gd name="T21" fmla="*/ 35 h 35"/>
                  <a:gd name="T22" fmla="*/ 2 w 34"/>
                  <a:gd name="T23" fmla="*/ 35 h 35"/>
                  <a:gd name="T24" fmla="*/ 4 w 34"/>
                  <a:gd name="T25" fmla="*/ 33 h 35"/>
                  <a:gd name="T26" fmla="*/ 4 w 34"/>
                  <a:gd name="T27" fmla="*/ 26 h 35"/>
                  <a:gd name="T28" fmla="*/ 4 w 34"/>
                  <a:gd name="T29" fmla="*/ 24 h 35"/>
                  <a:gd name="T30" fmla="*/ 30 w 34"/>
                  <a:gd name="T31" fmla="*/ 9 h 35"/>
                  <a:gd name="T32" fmla="*/ 30 w 34"/>
                  <a:gd name="T33" fmla="*/ 15 h 35"/>
                  <a:gd name="T34" fmla="*/ 30 w 34"/>
                  <a:gd name="T35" fmla="*/ 16 h 35"/>
                  <a:gd name="T36" fmla="*/ 31 w 34"/>
                  <a:gd name="T37" fmla="*/ 17 h 35"/>
                  <a:gd name="T38" fmla="*/ 31 w 34"/>
                  <a:gd name="T39" fmla="*/ 17 h 35"/>
                  <a:gd name="T40" fmla="*/ 33 w 34"/>
                  <a:gd name="T41" fmla="*/ 16 h 35"/>
                  <a:gd name="T42" fmla="*/ 33 w 34"/>
                  <a:gd name="T43" fmla="*/ 9 h 35"/>
                  <a:gd name="T44" fmla="*/ 4 w 34"/>
                  <a:gd name="T45" fmla="*/ 20 h 35"/>
                  <a:gd name="T46" fmla="*/ 7 w 34"/>
                  <a:gd name="T47" fmla="*/ 15 h 35"/>
                  <a:gd name="T48" fmla="*/ 22 w 34"/>
                  <a:gd name="T49" fmla="*/ 6 h 35"/>
                  <a:gd name="T50" fmla="*/ 28 w 34"/>
                  <a:gd name="T51" fmla="*/ 4 h 35"/>
                  <a:gd name="T52" fmla="*/ 29 w 34"/>
                  <a:gd name="T53" fmla="*/ 4 h 35"/>
                  <a:gd name="T54" fmla="*/ 30 w 34"/>
                  <a:gd name="T55" fmla="*/ 5 h 35"/>
                  <a:gd name="T56" fmla="*/ 29 w 34"/>
                  <a:gd name="T57" fmla="*/ 6 h 35"/>
                  <a:gd name="T58" fmla="*/ 4 w 34"/>
                  <a:gd name="T5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33" y="9"/>
                    </a:moveTo>
                    <a:cubicBezTo>
                      <a:pt x="33" y="7"/>
                      <a:pt x="34" y="3"/>
                      <a:pt x="31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5" y="0"/>
                      <a:pt x="23" y="1"/>
                      <a:pt x="21" y="2"/>
                    </a:cubicBezTo>
                    <a:cubicBezTo>
                      <a:pt x="15" y="5"/>
                      <a:pt x="9" y="8"/>
                      <a:pt x="5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" y="16"/>
                      <a:pt x="0" y="21"/>
                      <a:pt x="0" y="26"/>
                    </a:cubicBezTo>
                    <a:cubicBezTo>
                      <a:pt x="0" y="28"/>
                      <a:pt x="0" y="31"/>
                      <a:pt x="0" y="33"/>
                    </a:cubicBezTo>
                    <a:cubicBezTo>
                      <a:pt x="0" y="34"/>
                      <a:pt x="1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3" y="35"/>
                      <a:pt x="4" y="34"/>
                      <a:pt x="4" y="33"/>
                    </a:cubicBezTo>
                    <a:cubicBezTo>
                      <a:pt x="4" y="31"/>
                      <a:pt x="4" y="28"/>
                      <a:pt x="4" y="26"/>
                    </a:cubicBezTo>
                    <a:cubicBezTo>
                      <a:pt x="4" y="25"/>
                      <a:pt x="4" y="25"/>
                      <a:pt x="4" y="24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11"/>
                      <a:pt x="30" y="13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3" y="17"/>
                      <a:pt x="33" y="16"/>
                    </a:cubicBezTo>
                    <a:lnTo>
                      <a:pt x="33" y="9"/>
                    </a:lnTo>
                    <a:close/>
                    <a:moveTo>
                      <a:pt x="4" y="20"/>
                    </a:moveTo>
                    <a:cubicBezTo>
                      <a:pt x="5" y="18"/>
                      <a:pt x="6" y="17"/>
                      <a:pt x="7" y="15"/>
                    </a:cubicBezTo>
                    <a:cubicBezTo>
                      <a:pt x="11" y="11"/>
                      <a:pt x="17" y="8"/>
                      <a:pt x="22" y="6"/>
                    </a:cubicBezTo>
                    <a:cubicBezTo>
                      <a:pt x="25" y="4"/>
                      <a:pt x="27" y="4"/>
                      <a:pt x="28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30" y="5"/>
                    </a:cubicBezTo>
                    <a:cubicBezTo>
                      <a:pt x="29" y="6"/>
                      <a:pt x="29" y="6"/>
                      <a:pt x="29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2" name="Freeform 666"/>
              <p:cNvSpPr>
                <a:spLocks noEditPoints="1"/>
              </p:cNvSpPr>
              <p:nvPr/>
            </p:nvSpPr>
            <p:spPr bwMode="auto">
              <a:xfrm>
                <a:off x="327" y="3020"/>
                <a:ext cx="148" cy="182"/>
              </a:xfrm>
              <a:custGeom>
                <a:avLst/>
                <a:gdLst>
                  <a:gd name="T0" fmla="*/ 125 w 129"/>
                  <a:gd name="T1" fmla="*/ 10 h 159"/>
                  <a:gd name="T2" fmla="*/ 110 w 129"/>
                  <a:gd name="T3" fmla="*/ 1 h 159"/>
                  <a:gd name="T4" fmla="*/ 105 w 129"/>
                  <a:gd name="T5" fmla="*/ 0 h 159"/>
                  <a:gd name="T6" fmla="*/ 100 w 129"/>
                  <a:gd name="T7" fmla="*/ 1 h 159"/>
                  <a:gd name="T8" fmla="*/ 86 w 129"/>
                  <a:gd name="T9" fmla="*/ 10 h 159"/>
                  <a:gd name="T10" fmla="*/ 86 w 129"/>
                  <a:gd name="T11" fmla="*/ 9 h 159"/>
                  <a:gd name="T12" fmla="*/ 81 w 129"/>
                  <a:gd name="T13" fmla="*/ 1 h 159"/>
                  <a:gd name="T14" fmla="*/ 81 w 129"/>
                  <a:gd name="T15" fmla="*/ 1 h 159"/>
                  <a:gd name="T16" fmla="*/ 81 w 129"/>
                  <a:gd name="T17" fmla="*/ 1 h 159"/>
                  <a:gd name="T18" fmla="*/ 81 w 129"/>
                  <a:gd name="T19" fmla="*/ 0 h 159"/>
                  <a:gd name="T20" fmla="*/ 81 w 129"/>
                  <a:gd name="T21" fmla="*/ 0 h 159"/>
                  <a:gd name="T22" fmla="*/ 77 w 129"/>
                  <a:gd name="T23" fmla="*/ 0 h 159"/>
                  <a:gd name="T24" fmla="*/ 50 w 129"/>
                  <a:gd name="T25" fmla="*/ 11 h 159"/>
                  <a:gd name="T26" fmla="*/ 50 w 129"/>
                  <a:gd name="T27" fmla="*/ 11 h 159"/>
                  <a:gd name="T28" fmla="*/ 41 w 129"/>
                  <a:gd name="T29" fmla="*/ 18 h 159"/>
                  <a:gd name="T30" fmla="*/ 38 w 129"/>
                  <a:gd name="T31" fmla="*/ 31 h 159"/>
                  <a:gd name="T32" fmla="*/ 38 w 129"/>
                  <a:gd name="T33" fmla="*/ 37 h 159"/>
                  <a:gd name="T34" fmla="*/ 5 w 129"/>
                  <a:gd name="T35" fmla="*/ 56 h 159"/>
                  <a:gd name="T36" fmla="*/ 5 w 129"/>
                  <a:gd name="T37" fmla="*/ 56 h 159"/>
                  <a:gd name="T38" fmla="*/ 0 w 129"/>
                  <a:gd name="T39" fmla="*/ 64 h 159"/>
                  <a:gd name="T40" fmla="*/ 0 w 129"/>
                  <a:gd name="T41" fmla="*/ 87 h 159"/>
                  <a:gd name="T42" fmla="*/ 0 w 129"/>
                  <a:gd name="T43" fmla="*/ 138 h 159"/>
                  <a:gd name="T44" fmla="*/ 5 w 129"/>
                  <a:gd name="T45" fmla="*/ 147 h 159"/>
                  <a:gd name="T46" fmla="*/ 23 w 129"/>
                  <a:gd name="T47" fmla="*/ 157 h 159"/>
                  <a:gd name="T48" fmla="*/ 29 w 129"/>
                  <a:gd name="T49" fmla="*/ 159 h 159"/>
                  <a:gd name="T50" fmla="*/ 35 w 129"/>
                  <a:gd name="T51" fmla="*/ 157 h 159"/>
                  <a:gd name="T52" fmla="*/ 122 w 129"/>
                  <a:gd name="T53" fmla="*/ 107 h 159"/>
                  <a:gd name="T54" fmla="*/ 129 w 129"/>
                  <a:gd name="T55" fmla="*/ 96 h 159"/>
                  <a:gd name="T56" fmla="*/ 129 w 129"/>
                  <a:gd name="T57" fmla="*/ 18 h 159"/>
                  <a:gd name="T58" fmla="*/ 125 w 129"/>
                  <a:gd name="T59" fmla="*/ 10 h 159"/>
                  <a:gd name="T60" fmla="*/ 75 w 129"/>
                  <a:gd name="T61" fmla="*/ 16 h 159"/>
                  <a:gd name="T62" fmla="*/ 50 w 129"/>
                  <a:gd name="T63" fmla="*/ 30 h 159"/>
                  <a:gd name="T64" fmla="*/ 53 w 129"/>
                  <a:gd name="T65" fmla="*/ 25 h 159"/>
                  <a:gd name="T66" fmla="*/ 53 w 129"/>
                  <a:gd name="T67" fmla="*/ 25 h 159"/>
                  <a:gd name="T68" fmla="*/ 68 w 129"/>
                  <a:gd name="T69" fmla="*/ 15 h 159"/>
                  <a:gd name="T70" fmla="*/ 74 w 129"/>
                  <a:gd name="T71" fmla="*/ 14 h 159"/>
                  <a:gd name="T72" fmla="*/ 75 w 129"/>
                  <a:gd name="T73" fmla="*/ 14 h 159"/>
                  <a:gd name="T74" fmla="*/ 76 w 129"/>
                  <a:gd name="T75" fmla="*/ 16 h 159"/>
                  <a:gd name="T76" fmla="*/ 75 w 129"/>
                  <a:gd name="T77" fmla="*/ 1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59">
                    <a:moveTo>
                      <a:pt x="125" y="10"/>
                    </a:move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7" y="0"/>
                      <a:pt x="105" y="0"/>
                    </a:cubicBezTo>
                    <a:cubicBezTo>
                      <a:pt x="103" y="0"/>
                      <a:pt x="102" y="1"/>
                      <a:pt x="100" y="1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6"/>
                      <a:pt x="84" y="2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8" y="0"/>
                      <a:pt x="77" y="0"/>
                    </a:cubicBezTo>
                    <a:cubicBezTo>
                      <a:pt x="68" y="0"/>
                      <a:pt x="55" y="8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7" y="13"/>
                      <a:pt x="44" y="16"/>
                      <a:pt x="41" y="18"/>
                    </a:cubicBezTo>
                    <a:cubicBezTo>
                      <a:pt x="38" y="22"/>
                      <a:pt x="38" y="26"/>
                      <a:pt x="38" y="31"/>
                    </a:cubicBezTo>
                    <a:cubicBezTo>
                      <a:pt x="38" y="33"/>
                      <a:pt x="38" y="35"/>
                      <a:pt x="38" y="37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3" y="58"/>
                      <a:pt x="0" y="61"/>
                      <a:pt x="0" y="64"/>
                    </a:cubicBezTo>
                    <a:cubicBezTo>
                      <a:pt x="0" y="65"/>
                      <a:pt x="0" y="75"/>
                      <a:pt x="0" y="87"/>
                    </a:cubicBezTo>
                    <a:cubicBezTo>
                      <a:pt x="0" y="109"/>
                      <a:pt x="0" y="138"/>
                      <a:pt x="0" y="138"/>
                    </a:cubicBezTo>
                    <a:cubicBezTo>
                      <a:pt x="0" y="144"/>
                      <a:pt x="4" y="147"/>
                      <a:pt x="5" y="147"/>
                    </a:cubicBezTo>
                    <a:cubicBezTo>
                      <a:pt x="23" y="157"/>
                      <a:pt x="23" y="157"/>
                      <a:pt x="23" y="157"/>
                    </a:cubicBezTo>
                    <a:cubicBezTo>
                      <a:pt x="23" y="157"/>
                      <a:pt x="25" y="159"/>
                      <a:pt x="29" y="159"/>
                    </a:cubicBezTo>
                    <a:cubicBezTo>
                      <a:pt x="30" y="159"/>
                      <a:pt x="33" y="158"/>
                      <a:pt x="35" y="157"/>
                    </a:cubicBezTo>
                    <a:cubicBezTo>
                      <a:pt x="122" y="107"/>
                      <a:pt x="122" y="107"/>
                      <a:pt x="122" y="107"/>
                    </a:cubicBezTo>
                    <a:cubicBezTo>
                      <a:pt x="127" y="105"/>
                      <a:pt x="129" y="101"/>
                      <a:pt x="129" y="96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9" y="16"/>
                      <a:pt x="128" y="13"/>
                      <a:pt x="125" y="10"/>
                    </a:cubicBezTo>
                    <a:close/>
                    <a:moveTo>
                      <a:pt x="75" y="16"/>
                    </a:moveTo>
                    <a:cubicBezTo>
                      <a:pt x="50" y="30"/>
                      <a:pt x="50" y="30"/>
                      <a:pt x="50" y="30"/>
                    </a:cubicBezTo>
                    <a:cubicBezTo>
                      <a:pt x="51" y="28"/>
                      <a:pt x="51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7" y="21"/>
                      <a:pt x="62" y="18"/>
                      <a:pt x="68" y="15"/>
                    </a:cubicBezTo>
                    <a:cubicBezTo>
                      <a:pt x="70" y="14"/>
                      <a:pt x="73" y="14"/>
                      <a:pt x="74" y="14"/>
                    </a:cubicBezTo>
                    <a:cubicBezTo>
                      <a:pt x="74" y="14"/>
                      <a:pt x="75" y="14"/>
                      <a:pt x="75" y="14"/>
                    </a:cubicBezTo>
                    <a:cubicBezTo>
                      <a:pt x="75" y="14"/>
                      <a:pt x="76" y="15"/>
                      <a:pt x="76" y="16"/>
                    </a:cubicBezTo>
                    <a:lnTo>
                      <a:pt x="7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3" name="Freeform 667"/>
              <p:cNvSpPr>
                <a:spLocks noEditPoints="1"/>
              </p:cNvSpPr>
              <p:nvPr/>
            </p:nvSpPr>
            <p:spPr bwMode="auto">
              <a:xfrm>
                <a:off x="325" y="3018"/>
                <a:ext cx="152" cy="186"/>
              </a:xfrm>
              <a:custGeom>
                <a:avLst/>
                <a:gdLst>
                  <a:gd name="T0" fmla="*/ 112 w 133"/>
                  <a:gd name="T1" fmla="*/ 2 h 163"/>
                  <a:gd name="T2" fmla="*/ 107 w 133"/>
                  <a:gd name="T3" fmla="*/ 0 h 163"/>
                  <a:gd name="T4" fmla="*/ 88 w 133"/>
                  <a:gd name="T5" fmla="*/ 12 h 163"/>
                  <a:gd name="T6" fmla="*/ 88 w 133"/>
                  <a:gd name="T7" fmla="*/ 5 h 163"/>
                  <a:gd name="T8" fmla="*/ 84 w 133"/>
                  <a:gd name="T9" fmla="*/ 1 h 163"/>
                  <a:gd name="T10" fmla="*/ 84 w 133"/>
                  <a:gd name="T11" fmla="*/ 1 h 163"/>
                  <a:gd name="T12" fmla="*/ 83 w 133"/>
                  <a:gd name="T13" fmla="*/ 2 h 163"/>
                  <a:gd name="T14" fmla="*/ 63 w 133"/>
                  <a:gd name="T15" fmla="*/ 5 h 163"/>
                  <a:gd name="T16" fmla="*/ 51 w 133"/>
                  <a:gd name="T17" fmla="*/ 12 h 163"/>
                  <a:gd name="T18" fmla="*/ 38 w 133"/>
                  <a:gd name="T19" fmla="*/ 33 h 163"/>
                  <a:gd name="T20" fmla="*/ 6 w 133"/>
                  <a:gd name="T21" fmla="*/ 56 h 163"/>
                  <a:gd name="T22" fmla="*/ 2 w 133"/>
                  <a:gd name="T23" fmla="*/ 60 h 163"/>
                  <a:gd name="T24" fmla="*/ 0 w 133"/>
                  <a:gd name="T25" fmla="*/ 68 h 163"/>
                  <a:gd name="T26" fmla="*/ 0 w 133"/>
                  <a:gd name="T27" fmla="*/ 140 h 163"/>
                  <a:gd name="T28" fmla="*/ 6 w 133"/>
                  <a:gd name="T29" fmla="*/ 151 h 163"/>
                  <a:gd name="T30" fmla="*/ 25 w 133"/>
                  <a:gd name="T31" fmla="*/ 159 h 163"/>
                  <a:gd name="T32" fmla="*/ 31 w 133"/>
                  <a:gd name="T33" fmla="*/ 163 h 163"/>
                  <a:gd name="T34" fmla="*/ 125 w 133"/>
                  <a:gd name="T35" fmla="*/ 111 h 163"/>
                  <a:gd name="T36" fmla="*/ 133 w 133"/>
                  <a:gd name="T37" fmla="*/ 98 h 163"/>
                  <a:gd name="T38" fmla="*/ 133 w 133"/>
                  <a:gd name="T39" fmla="*/ 20 h 163"/>
                  <a:gd name="T40" fmla="*/ 128 w 133"/>
                  <a:gd name="T41" fmla="*/ 11 h 163"/>
                  <a:gd name="T42" fmla="*/ 129 w 133"/>
                  <a:gd name="T43" fmla="*/ 20 h 163"/>
                  <a:gd name="T44" fmla="*/ 129 w 133"/>
                  <a:gd name="T45" fmla="*/ 98 h 163"/>
                  <a:gd name="T46" fmla="*/ 123 w 133"/>
                  <a:gd name="T47" fmla="*/ 108 h 163"/>
                  <a:gd name="T48" fmla="*/ 31 w 133"/>
                  <a:gd name="T49" fmla="*/ 159 h 163"/>
                  <a:gd name="T50" fmla="*/ 26 w 133"/>
                  <a:gd name="T51" fmla="*/ 158 h 163"/>
                  <a:gd name="T52" fmla="*/ 26 w 133"/>
                  <a:gd name="T53" fmla="*/ 159 h 163"/>
                  <a:gd name="T54" fmla="*/ 26 w 133"/>
                  <a:gd name="T55" fmla="*/ 158 h 163"/>
                  <a:gd name="T56" fmla="*/ 8 w 133"/>
                  <a:gd name="T57" fmla="*/ 147 h 163"/>
                  <a:gd name="T58" fmla="*/ 7 w 133"/>
                  <a:gd name="T59" fmla="*/ 147 h 163"/>
                  <a:gd name="T60" fmla="*/ 4 w 133"/>
                  <a:gd name="T61" fmla="*/ 140 h 163"/>
                  <a:gd name="T62" fmla="*/ 4 w 133"/>
                  <a:gd name="T63" fmla="*/ 89 h 163"/>
                  <a:gd name="T64" fmla="*/ 4 w 133"/>
                  <a:gd name="T65" fmla="*/ 66 h 163"/>
                  <a:gd name="T66" fmla="*/ 8 w 133"/>
                  <a:gd name="T67" fmla="*/ 60 h 163"/>
                  <a:gd name="T68" fmla="*/ 42 w 133"/>
                  <a:gd name="T69" fmla="*/ 33 h 163"/>
                  <a:gd name="T70" fmla="*/ 52 w 133"/>
                  <a:gd name="T71" fmla="*/ 13 h 163"/>
                  <a:gd name="T72" fmla="*/ 65 w 133"/>
                  <a:gd name="T73" fmla="*/ 8 h 163"/>
                  <a:gd name="T74" fmla="*/ 82 w 133"/>
                  <a:gd name="T75" fmla="*/ 4 h 163"/>
                  <a:gd name="T76" fmla="*/ 82 w 133"/>
                  <a:gd name="T77" fmla="*/ 4 h 163"/>
                  <a:gd name="T78" fmla="*/ 83 w 133"/>
                  <a:gd name="T79" fmla="*/ 3 h 163"/>
                  <a:gd name="T80" fmla="*/ 85 w 133"/>
                  <a:gd name="T81" fmla="*/ 7 h 163"/>
                  <a:gd name="T82" fmla="*/ 86 w 133"/>
                  <a:gd name="T83" fmla="*/ 12 h 163"/>
                  <a:gd name="T84" fmla="*/ 107 w 133"/>
                  <a:gd name="T85" fmla="*/ 4 h 163"/>
                  <a:gd name="T86" fmla="*/ 107 w 133"/>
                  <a:gd name="T87" fmla="*/ 4 h 163"/>
                  <a:gd name="T88" fmla="*/ 110 w 133"/>
                  <a:gd name="T89" fmla="*/ 5 h 163"/>
                  <a:gd name="T90" fmla="*/ 126 w 133"/>
                  <a:gd name="T91" fmla="*/ 14 h 163"/>
                  <a:gd name="T92" fmla="*/ 77 w 133"/>
                  <a:gd name="T93" fmla="*/ 18 h 163"/>
                  <a:gd name="T94" fmla="*/ 54 w 133"/>
                  <a:gd name="T95" fmla="*/ 33 h 163"/>
                  <a:gd name="T96" fmla="*/ 56 w 133"/>
                  <a:gd name="T97" fmla="*/ 28 h 163"/>
                  <a:gd name="T98" fmla="*/ 71 w 133"/>
                  <a:gd name="T99" fmla="*/ 19 h 163"/>
                  <a:gd name="T100" fmla="*/ 76 w 133"/>
                  <a:gd name="T101" fmla="*/ 18 h 163"/>
                  <a:gd name="T102" fmla="*/ 76 w 133"/>
                  <a:gd name="T103" fmla="*/ 18 h 163"/>
                  <a:gd name="T104" fmla="*/ 77 w 133"/>
                  <a:gd name="T105" fmla="*/ 17 h 163"/>
                  <a:gd name="T106" fmla="*/ 76 w 133"/>
                  <a:gd name="T107" fmla="*/ 18 h 163"/>
                  <a:gd name="T108" fmla="*/ 76 w 133"/>
                  <a:gd name="T109" fmla="*/ 17 h 163"/>
                  <a:gd name="T110" fmla="*/ 77 w 133"/>
                  <a:gd name="T111" fmla="*/ 16 h 163"/>
                  <a:gd name="T112" fmla="*/ 78 w 133"/>
                  <a:gd name="T113" fmla="*/ 20 h 163"/>
                  <a:gd name="T114" fmla="*/ 79 w 133"/>
                  <a:gd name="T115" fmla="*/ 15 h 163"/>
                  <a:gd name="T116" fmla="*/ 77 w 133"/>
                  <a:gd name="T117" fmla="*/ 16 h 163"/>
                  <a:gd name="T118" fmla="*/ 76 w 133"/>
                  <a:gd name="T119" fmla="*/ 14 h 163"/>
                  <a:gd name="T120" fmla="*/ 53 w 133"/>
                  <a:gd name="T121" fmla="*/ 25 h 163"/>
                  <a:gd name="T122" fmla="*/ 50 w 133"/>
                  <a:gd name="T123" fmla="*/ 32 h 163"/>
                  <a:gd name="T124" fmla="*/ 77 w 133"/>
                  <a:gd name="T125" fmla="*/ 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3" h="163">
                    <a:moveTo>
                      <a:pt x="127" y="12"/>
                    </a:moveTo>
                    <a:cubicBezTo>
                      <a:pt x="128" y="10"/>
                      <a:pt x="128" y="10"/>
                      <a:pt x="128" y="10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1"/>
                      <a:pt x="110" y="0"/>
                      <a:pt x="107" y="0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5" y="0"/>
                      <a:pt x="103" y="1"/>
                      <a:pt x="101" y="2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90" y="9"/>
                      <a:pt x="89" y="7"/>
                      <a:pt x="88" y="5"/>
                    </a:cubicBezTo>
                    <a:cubicBezTo>
                      <a:pt x="87" y="4"/>
                      <a:pt x="86" y="2"/>
                      <a:pt x="84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2" y="0"/>
                      <a:pt x="81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4" y="0"/>
                      <a:pt x="68" y="2"/>
                      <a:pt x="63" y="5"/>
                    </a:cubicBezTo>
                    <a:cubicBezTo>
                      <a:pt x="58" y="7"/>
                      <a:pt x="53" y="10"/>
                      <a:pt x="51" y="1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8" y="14"/>
                      <a:pt x="45" y="16"/>
                      <a:pt x="42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8" y="23"/>
                      <a:pt x="38" y="28"/>
                      <a:pt x="38" y="33"/>
                    </a:cubicBezTo>
                    <a:cubicBezTo>
                      <a:pt x="38" y="35"/>
                      <a:pt x="38" y="37"/>
                      <a:pt x="38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4" y="58"/>
                      <a:pt x="3" y="59"/>
                      <a:pt x="2" y="60"/>
                    </a:cubicBezTo>
                    <a:cubicBezTo>
                      <a:pt x="1" y="62"/>
                      <a:pt x="0" y="64"/>
                      <a:pt x="0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7"/>
                      <a:pt x="0" y="68"/>
                    </a:cubicBezTo>
                    <a:cubicBezTo>
                      <a:pt x="0" y="72"/>
                      <a:pt x="0" y="80"/>
                      <a:pt x="0" y="89"/>
                    </a:cubicBezTo>
                    <a:cubicBezTo>
                      <a:pt x="0" y="111"/>
                      <a:pt x="0" y="140"/>
                      <a:pt x="0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6"/>
                      <a:pt x="2" y="148"/>
                    </a:cubicBezTo>
                    <a:cubicBezTo>
                      <a:pt x="3" y="149"/>
                      <a:pt x="4" y="149"/>
                      <a:pt x="4" y="150"/>
                    </a:cubicBezTo>
                    <a:cubicBezTo>
                      <a:pt x="5" y="150"/>
                      <a:pt x="6" y="151"/>
                      <a:pt x="6" y="151"/>
                    </a:cubicBezTo>
                    <a:cubicBezTo>
                      <a:pt x="7" y="149"/>
                      <a:pt x="7" y="149"/>
                      <a:pt x="7" y="149"/>
                    </a:cubicBezTo>
                    <a:cubicBezTo>
                      <a:pt x="6" y="151"/>
                      <a:pt x="6" y="151"/>
                      <a:pt x="6" y="151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4" y="161"/>
                      <a:pt x="25" y="162"/>
                      <a:pt x="26" y="162"/>
                    </a:cubicBezTo>
                    <a:cubicBezTo>
                      <a:pt x="27" y="163"/>
                      <a:pt x="29" y="163"/>
                      <a:pt x="31" y="163"/>
                    </a:cubicBezTo>
                    <a:cubicBezTo>
                      <a:pt x="31" y="163"/>
                      <a:pt x="31" y="163"/>
                      <a:pt x="31" y="163"/>
                    </a:cubicBezTo>
                    <a:cubicBezTo>
                      <a:pt x="33" y="163"/>
                      <a:pt x="35" y="162"/>
                      <a:pt x="38" y="161"/>
                    </a:cubicBezTo>
                    <a:cubicBezTo>
                      <a:pt x="38" y="161"/>
                      <a:pt x="38" y="161"/>
                      <a:pt x="38" y="16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4" y="109"/>
                      <a:pt x="124" y="109"/>
                      <a:pt x="124" y="109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7" y="110"/>
                      <a:pt x="129" y="108"/>
                      <a:pt x="131" y="106"/>
                    </a:cubicBezTo>
                    <a:cubicBezTo>
                      <a:pt x="132" y="104"/>
                      <a:pt x="133" y="101"/>
                      <a:pt x="133" y="98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1" y="98"/>
                      <a:pt x="131" y="98"/>
                      <a:pt x="131" y="98"/>
                    </a:cubicBezTo>
                    <a:cubicBezTo>
                      <a:pt x="133" y="98"/>
                      <a:pt x="133" y="98"/>
                      <a:pt x="133" y="98"/>
                    </a:cubicBezTo>
                    <a:cubicBezTo>
                      <a:pt x="133" y="20"/>
                      <a:pt x="133" y="20"/>
                      <a:pt x="133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3" y="20"/>
                      <a:pt x="133" y="20"/>
                      <a:pt x="133" y="20"/>
                    </a:cubicBezTo>
                    <a:cubicBezTo>
                      <a:pt x="133" y="20"/>
                      <a:pt x="133" y="20"/>
                      <a:pt x="133" y="20"/>
                    </a:cubicBezTo>
                    <a:cubicBezTo>
                      <a:pt x="133" y="17"/>
                      <a:pt x="132" y="13"/>
                      <a:pt x="128" y="11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8" y="16"/>
                      <a:pt x="129" y="18"/>
                      <a:pt x="129" y="2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9" y="101"/>
                      <a:pt x="128" y="102"/>
                      <a:pt x="127" y="104"/>
                    </a:cubicBezTo>
                    <a:cubicBezTo>
                      <a:pt x="126" y="105"/>
                      <a:pt x="125" y="106"/>
                      <a:pt x="123" y="108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36" y="157"/>
                      <a:pt x="36" y="157"/>
                      <a:pt x="36" y="157"/>
                    </a:cubicBezTo>
                    <a:cubicBezTo>
                      <a:pt x="36" y="157"/>
                      <a:pt x="36" y="157"/>
                      <a:pt x="36" y="157"/>
                    </a:cubicBezTo>
                    <a:cubicBezTo>
                      <a:pt x="34" y="159"/>
                      <a:pt x="32" y="159"/>
                      <a:pt x="31" y="159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8" y="159"/>
                      <a:pt x="27" y="158"/>
                    </a:cubicBezTo>
                    <a:cubicBezTo>
                      <a:pt x="27" y="158"/>
                      <a:pt x="27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9"/>
                      <a:pt x="26" y="159"/>
                      <a:pt x="26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26" y="158"/>
                      <a:pt x="26" y="158"/>
                      <a:pt x="26" y="158"/>
                    </a:cubicBezTo>
                    <a:cubicBezTo>
                      <a:pt x="8" y="147"/>
                      <a:pt x="8" y="147"/>
                      <a:pt x="8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7" y="147"/>
                      <a:pt x="7" y="147"/>
                    </a:cubicBezTo>
                    <a:cubicBezTo>
                      <a:pt x="7" y="147"/>
                      <a:pt x="6" y="146"/>
                      <a:pt x="6" y="145"/>
                    </a:cubicBezTo>
                    <a:cubicBezTo>
                      <a:pt x="5" y="144"/>
                      <a:pt x="4" y="143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32"/>
                      <a:pt x="4" y="123"/>
                    </a:cubicBezTo>
                    <a:cubicBezTo>
                      <a:pt x="4" y="113"/>
                      <a:pt x="4" y="100"/>
                      <a:pt x="4" y="89"/>
                    </a:cubicBezTo>
                    <a:cubicBezTo>
                      <a:pt x="4" y="83"/>
                      <a:pt x="4" y="78"/>
                      <a:pt x="4" y="73"/>
                    </a:cubicBezTo>
                    <a:cubicBezTo>
                      <a:pt x="4" y="71"/>
                      <a:pt x="4" y="70"/>
                      <a:pt x="4" y="68"/>
                    </a:cubicBezTo>
                    <a:cubicBezTo>
                      <a:pt x="4" y="67"/>
                      <a:pt x="4" y="66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5"/>
                      <a:pt x="5" y="64"/>
                      <a:pt x="5" y="63"/>
                    </a:cubicBezTo>
                    <a:cubicBezTo>
                      <a:pt x="6" y="62"/>
                      <a:pt x="7" y="61"/>
                      <a:pt x="8" y="60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2" y="41"/>
                      <a:pt x="42" y="40"/>
                      <a:pt x="42" y="39"/>
                    </a:cubicBezTo>
                    <a:cubicBezTo>
                      <a:pt x="42" y="37"/>
                      <a:pt x="42" y="35"/>
                      <a:pt x="42" y="33"/>
                    </a:cubicBezTo>
                    <a:cubicBezTo>
                      <a:pt x="42" y="28"/>
                      <a:pt x="42" y="24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7" y="19"/>
                      <a:pt x="50" y="17"/>
                      <a:pt x="53" y="15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6" y="14"/>
                      <a:pt x="60" y="11"/>
                      <a:pt x="65" y="8"/>
                    </a:cubicBezTo>
                    <a:cubicBezTo>
                      <a:pt x="70" y="6"/>
                      <a:pt x="75" y="4"/>
                      <a:pt x="79" y="4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0" y="4"/>
                      <a:pt x="81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3" y="5"/>
                      <a:pt x="84" y="6"/>
                      <a:pt x="85" y="7"/>
                    </a:cubicBezTo>
                    <a:cubicBezTo>
                      <a:pt x="85" y="8"/>
                      <a:pt x="86" y="10"/>
                      <a:pt x="86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7" y="13"/>
                    </a:cubicBezTo>
                    <a:cubicBezTo>
                      <a:pt x="88" y="14"/>
                      <a:pt x="88" y="14"/>
                      <a:pt x="89" y="1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4" y="4"/>
                      <a:pt x="105" y="4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8" y="4"/>
                      <a:pt x="109" y="4"/>
                      <a:pt x="109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6" y="14"/>
                      <a:pt x="126" y="14"/>
                      <a:pt x="126" y="14"/>
                    </a:cubicBezTo>
                    <a:lnTo>
                      <a:pt x="127" y="12"/>
                    </a:lnTo>
                    <a:close/>
                    <a:moveTo>
                      <a:pt x="77" y="18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5" y="32"/>
                      <a:pt x="55" y="31"/>
                      <a:pt x="55" y="30"/>
                    </a:cubicBezTo>
                    <a:cubicBezTo>
                      <a:pt x="55" y="29"/>
                      <a:pt x="56" y="28"/>
                      <a:pt x="56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60" y="24"/>
                      <a:pt x="65" y="21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3" y="18"/>
                      <a:pt x="74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7" y="18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9" y="19"/>
                      <a:pt x="80" y="18"/>
                      <a:pt x="80" y="17"/>
                    </a:cubicBezTo>
                    <a:cubicBezTo>
                      <a:pt x="80" y="17"/>
                      <a:pt x="79" y="16"/>
                      <a:pt x="79" y="1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4"/>
                      <a:pt x="78" y="14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4"/>
                      <a:pt x="78" y="14"/>
                      <a:pt x="78" y="14"/>
                    </a:cubicBezTo>
                    <a:cubicBezTo>
                      <a:pt x="77" y="14"/>
                      <a:pt x="77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4" y="14"/>
                      <a:pt x="72" y="14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4" y="18"/>
                      <a:pt x="58" y="21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2" y="26"/>
                      <a:pt x="52" y="28"/>
                      <a:pt x="51" y="29"/>
                    </a:cubicBezTo>
                    <a:cubicBezTo>
                      <a:pt x="51" y="30"/>
                      <a:pt x="51" y="31"/>
                      <a:pt x="50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2" y="34"/>
                      <a:pt x="53" y="34"/>
                      <a:pt x="53" y="3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8" y="20"/>
                      <a:pt x="78" y="20"/>
                      <a:pt x="78" y="20"/>
                    </a:cubicBezTo>
                    <a:lnTo>
                      <a:pt x="77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4" name="Freeform 668"/>
              <p:cNvSpPr>
                <a:spLocks noEditPoints="1"/>
              </p:cNvSpPr>
              <p:nvPr/>
            </p:nvSpPr>
            <p:spPr bwMode="auto">
              <a:xfrm>
                <a:off x="332" y="3024"/>
                <a:ext cx="138" cy="173"/>
              </a:xfrm>
              <a:custGeom>
                <a:avLst/>
                <a:gdLst>
                  <a:gd name="T0" fmla="*/ 119 w 121"/>
                  <a:gd name="T1" fmla="*/ 10 h 152"/>
                  <a:gd name="T2" fmla="*/ 104 w 121"/>
                  <a:gd name="T3" fmla="*/ 2 h 152"/>
                  <a:gd name="T4" fmla="*/ 103 w 121"/>
                  <a:gd name="T5" fmla="*/ 1 h 152"/>
                  <a:gd name="T6" fmla="*/ 101 w 121"/>
                  <a:gd name="T7" fmla="*/ 1 h 152"/>
                  <a:gd name="T8" fmla="*/ 98 w 121"/>
                  <a:gd name="T9" fmla="*/ 1 h 152"/>
                  <a:gd name="T10" fmla="*/ 82 w 121"/>
                  <a:gd name="T11" fmla="*/ 10 h 152"/>
                  <a:gd name="T12" fmla="*/ 83 w 121"/>
                  <a:gd name="T13" fmla="*/ 16 h 152"/>
                  <a:gd name="T14" fmla="*/ 83 w 121"/>
                  <a:gd name="T15" fmla="*/ 18 h 152"/>
                  <a:gd name="T16" fmla="*/ 83 w 121"/>
                  <a:gd name="T17" fmla="*/ 19 h 152"/>
                  <a:gd name="T18" fmla="*/ 81 w 121"/>
                  <a:gd name="T19" fmla="*/ 21 h 152"/>
                  <a:gd name="T20" fmla="*/ 81 w 121"/>
                  <a:gd name="T21" fmla="*/ 21 h 152"/>
                  <a:gd name="T22" fmla="*/ 79 w 121"/>
                  <a:gd name="T23" fmla="*/ 19 h 152"/>
                  <a:gd name="T24" fmla="*/ 79 w 121"/>
                  <a:gd name="T25" fmla="*/ 18 h 152"/>
                  <a:gd name="T26" fmla="*/ 79 w 121"/>
                  <a:gd name="T27" fmla="*/ 16 h 152"/>
                  <a:gd name="T28" fmla="*/ 78 w 121"/>
                  <a:gd name="T29" fmla="*/ 7 h 152"/>
                  <a:gd name="T30" fmla="*/ 75 w 121"/>
                  <a:gd name="T31" fmla="*/ 1 h 152"/>
                  <a:gd name="T32" fmla="*/ 75 w 121"/>
                  <a:gd name="T33" fmla="*/ 1 h 152"/>
                  <a:gd name="T34" fmla="*/ 75 w 121"/>
                  <a:gd name="T35" fmla="*/ 1 h 152"/>
                  <a:gd name="T36" fmla="*/ 75 w 121"/>
                  <a:gd name="T37" fmla="*/ 1 h 152"/>
                  <a:gd name="T38" fmla="*/ 73 w 121"/>
                  <a:gd name="T39" fmla="*/ 0 h 152"/>
                  <a:gd name="T40" fmla="*/ 48 w 121"/>
                  <a:gd name="T41" fmla="*/ 11 h 152"/>
                  <a:gd name="T42" fmla="*/ 48 w 121"/>
                  <a:gd name="T43" fmla="*/ 11 h 152"/>
                  <a:gd name="T44" fmla="*/ 48 w 121"/>
                  <a:gd name="T45" fmla="*/ 11 h 152"/>
                  <a:gd name="T46" fmla="*/ 40 w 121"/>
                  <a:gd name="T47" fmla="*/ 18 h 152"/>
                  <a:gd name="T48" fmla="*/ 37 w 121"/>
                  <a:gd name="T49" fmla="*/ 28 h 152"/>
                  <a:gd name="T50" fmla="*/ 39 w 121"/>
                  <a:gd name="T51" fmla="*/ 44 h 152"/>
                  <a:gd name="T52" fmla="*/ 37 w 121"/>
                  <a:gd name="T53" fmla="*/ 46 h 152"/>
                  <a:gd name="T54" fmla="*/ 37 w 121"/>
                  <a:gd name="T55" fmla="*/ 46 h 152"/>
                  <a:gd name="T56" fmla="*/ 35 w 121"/>
                  <a:gd name="T57" fmla="*/ 44 h 152"/>
                  <a:gd name="T58" fmla="*/ 35 w 121"/>
                  <a:gd name="T59" fmla="*/ 38 h 152"/>
                  <a:gd name="T60" fmla="*/ 3 w 121"/>
                  <a:gd name="T61" fmla="*/ 56 h 152"/>
                  <a:gd name="T62" fmla="*/ 0 w 121"/>
                  <a:gd name="T63" fmla="*/ 61 h 152"/>
                  <a:gd name="T64" fmla="*/ 0 w 121"/>
                  <a:gd name="T65" fmla="*/ 84 h 152"/>
                  <a:gd name="T66" fmla="*/ 0 w 121"/>
                  <a:gd name="T67" fmla="*/ 135 h 152"/>
                  <a:gd name="T68" fmla="*/ 2 w 121"/>
                  <a:gd name="T69" fmla="*/ 140 h 152"/>
                  <a:gd name="T70" fmla="*/ 2 w 121"/>
                  <a:gd name="T71" fmla="*/ 140 h 152"/>
                  <a:gd name="T72" fmla="*/ 2 w 121"/>
                  <a:gd name="T73" fmla="*/ 141 h 152"/>
                  <a:gd name="T74" fmla="*/ 21 w 121"/>
                  <a:gd name="T75" fmla="*/ 151 h 152"/>
                  <a:gd name="T76" fmla="*/ 22 w 121"/>
                  <a:gd name="T77" fmla="*/ 152 h 152"/>
                  <a:gd name="T78" fmla="*/ 25 w 121"/>
                  <a:gd name="T79" fmla="*/ 152 h 152"/>
                  <a:gd name="T80" fmla="*/ 29 w 121"/>
                  <a:gd name="T81" fmla="*/ 151 h 152"/>
                  <a:gd name="T82" fmla="*/ 116 w 121"/>
                  <a:gd name="T83" fmla="*/ 101 h 152"/>
                  <a:gd name="T84" fmla="*/ 121 w 121"/>
                  <a:gd name="T85" fmla="*/ 93 h 152"/>
                  <a:gd name="T86" fmla="*/ 121 w 121"/>
                  <a:gd name="T87" fmla="*/ 15 h 152"/>
                  <a:gd name="T88" fmla="*/ 119 w 121"/>
                  <a:gd name="T89" fmla="*/ 10 h 152"/>
                  <a:gd name="T90" fmla="*/ 71 w 121"/>
                  <a:gd name="T91" fmla="*/ 13 h 152"/>
                  <a:gd name="T92" fmla="*/ 46 w 121"/>
                  <a:gd name="T93" fmla="*/ 27 h 152"/>
                  <a:gd name="T94" fmla="*/ 49 w 121"/>
                  <a:gd name="T95" fmla="*/ 22 h 152"/>
                  <a:gd name="T96" fmla="*/ 49 w 121"/>
                  <a:gd name="T97" fmla="*/ 22 h 152"/>
                  <a:gd name="T98" fmla="*/ 64 w 121"/>
                  <a:gd name="T99" fmla="*/ 12 h 152"/>
                  <a:gd name="T100" fmla="*/ 70 w 121"/>
                  <a:gd name="T101" fmla="*/ 11 h 152"/>
                  <a:gd name="T102" fmla="*/ 71 w 121"/>
                  <a:gd name="T103" fmla="*/ 11 h 152"/>
                  <a:gd name="T104" fmla="*/ 72 w 121"/>
                  <a:gd name="T105" fmla="*/ 13 h 152"/>
                  <a:gd name="T106" fmla="*/ 71 w 121"/>
                  <a:gd name="T107" fmla="*/ 1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1" h="152">
                    <a:moveTo>
                      <a:pt x="119" y="10"/>
                    </a:move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3" y="1"/>
                      <a:pt x="103" y="1"/>
                    </a:cubicBezTo>
                    <a:cubicBezTo>
                      <a:pt x="102" y="1"/>
                      <a:pt x="101" y="1"/>
                      <a:pt x="101" y="1"/>
                    </a:cubicBezTo>
                    <a:cubicBezTo>
                      <a:pt x="100" y="1"/>
                      <a:pt x="99" y="1"/>
                      <a:pt x="98" y="1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3" y="13"/>
                      <a:pt x="83" y="15"/>
                      <a:pt x="83" y="16"/>
                    </a:cubicBezTo>
                    <a:cubicBezTo>
                      <a:pt x="83" y="17"/>
                      <a:pt x="83" y="17"/>
                      <a:pt x="83" y="18"/>
                    </a:cubicBezTo>
                    <a:cubicBezTo>
                      <a:pt x="83" y="18"/>
                      <a:pt x="83" y="19"/>
                      <a:pt x="83" y="19"/>
                    </a:cubicBezTo>
                    <a:cubicBezTo>
                      <a:pt x="83" y="20"/>
                      <a:pt x="82" y="21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9" y="20"/>
                      <a:pt x="79" y="19"/>
                    </a:cubicBezTo>
                    <a:cubicBezTo>
                      <a:pt x="79" y="19"/>
                      <a:pt x="79" y="18"/>
                      <a:pt x="79" y="18"/>
                    </a:cubicBezTo>
                    <a:cubicBezTo>
                      <a:pt x="79" y="17"/>
                      <a:pt x="79" y="17"/>
                      <a:pt x="79" y="16"/>
                    </a:cubicBezTo>
                    <a:cubicBezTo>
                      <a:pt x="79" y="13"/>
                      <a:pt x="79" y="10"/>
                      <a:pt x="78" y="7"/>
                    </a:cubicBezTo>
                    <a:cubicBezTo>
                      <a:pt x="78" y="3"/>
                      <a:pt x="77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0"/>
                      <a:pt x="74" y="0"/>
                      <a:pt x="73" y="0"/>
                    </a:cubicBezTo>
                    <a:cubicBezTo>
                      <a:pt x="67" y="0"/>
                      <a:pt x="52" y="9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5" y="13"/>
                      <a:pt x="42" y="15"/>
                      <a:pt x="40" y="18"/>
                    </a:cubicBezTo>
                    <a:cubicBezTo>
                      <a:pt x="38" y="20"/>
                      <a:pt x="37" y="23"/>
                      <a:pt x="37" y="28"/>
                    </a:cubicBezTo>
                    <a:cubicBezTo>
                      <a:pt x="37" y="33"/>
                      <a:pt x="39" y="39"/>
                      <a:pt x="39" y="44"/>
                    </a:cubicBezTo>
                    <a:cubicBezTo>
                      <a:pt x="39" y="45"/>
                      <a:pt x="38" y="46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6" y="46"/>
                      <a:pt x="35" y="45"/>
                      <a:pt x="35" y="44"/>
                    </a:cubicBezTo>
                    <a:cubicBezTo>
                      <a:pt x="35" y="42"/>
                      <a:pt x="35" y="40"/>
                      <a:pt x="35" y="3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1" y="58"/>
                      <a:pt x="0" y="59"/>
                      <a:pt x="0" y="61"/>
                    </a:cubicBezTo>
                    <a:cubicBezTo>
                      <a:pt x="0" y="62"/>
                      <a:pt x="0" y="72"/>
                      <a:pt x="0" y="84"/>
                    </a:cubicBezTo>
                    <a:cubicBezTo>
                      <a:pt x="0" y="106"/>
                      <a:pt x="0" y="135"/>
                      <a:pt x="0" y="135"/>
                    </a:cubicBezTo>
                    <a:cubicBezTo>
                      <a:pt x="0" y="139"/>
                      <a:pt x="1" y="140"/>
                      <a:pt x="2" y="140"/>
                    </a:cubicBezTo>
                    <a:cubicBezTo>
                      <a:pt x="2" y="140"/>
                      <a:pt x="2" y="140"/>
                      <a:pt x="2" y="140"/>
                    </a:cubicBezTo>
                    <a:cubicBezTo>
                      <a:pt x="2" y="141"/>
                      <a:pt x="2" y="141"/>
                      <a:pt x="2" y="141"/>
                    </a:cubicBezTo>
                    <a:cubicBezTo>
                      <a:pt x="21" y="151"/>
                      <a:pt x="21" y="151"/>
                      <a:pt x="21" y="151"/>
                    </a:cubicBezTo>
                    <a:cubicBezTo>
                      <a:pt x="21" y="151"/>
                      <a:pt x="21" y="152"/>
                      <a:pt x="22" y="152"/>
                    </a:cubicBezTo>
                    <a:cubicBezTo>
                      <a:pt x="22" y="152"/>
                      <a:pt x="23" y="152"/>
                      <a:pt x="25" y="152"/>
                    </a:cubicBezTo>
                    <a:cubicBezTo>
                      <a:pt x="26" y="152"/>
                      <a:pt x="27" y="152"/>
                      <a:pt x="29" y="15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0" y="99"/>
                      <a:pt x="121" y="98"/>
                      <a:pt x="121" y="93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3"/>
                      <a:pt x="121" y="12"/>
                      <a:pt x="119" y="10"/>
                    </a:cubicBezTo>
                    <a:close/>
                    <a:moveTo>
                      <a:pt x="71" y="13"/>
                    </a:move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5"/>
                      <a:pt x="47" y="23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3" y="18"/>
                      <a:pt x="58" y="15"/>
                      <a:pt x="64" y="12"/>
                    </a:cubicBezTo>
                    <a:cubicBezTo>
                      <a:pt x="66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1"/>
                    </a:cubicBezTo>
                    <a:cubicBezTo>
                      <a:pt x="71" y="11"/>
                      <a:pt x="72" y="12"/>
                      <a:pt x="72" y="13"/>
                    </a:cubicBezTo>
                    <a:lnTo>
                      <a:pt x="71" y="13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5" name="Freeform 669"/>
              <p:cNvSpPr>
                <a:spLocks/>
              </p:cNvSpPr>
              <p:nvPr/>
            </p:nvSpPr>
            <p:spPr bwMode="auto">
              <a:xfrm>
                <a:off x="356" y="3040"/>
                <a:ext cx="112" cy="154"/>
              </a:xfrm>
              <a:custGeom>
                <a:avLst/>
                <a:gdLst>
                  <a:gd name="T0" fmla="*/ 96 w 98"/>
                  <a:gd name="T1" fmla="*/ 0 h 135"/>
                  <a:gd name="T2" fmla="*/ 3 w 98"/>
                  <a:gd name="T3" fmla="*/ 54 h 135"/>
                  <a:gd name="T4" fmla="*/ 0 w 98"/>
                  <a:gd name="T5" fmla="*/ 62 h 135"/>
                  <a:gd name="T6" fmla="*/ 0 w 98"/>
                  <a:gd name="T7" fmla="*/ 134 h 135"/>
                  <a:gd name="T8" fmla="*/ 1 w 98"/>
                  <a:gd name="T9" fmla="*/ 135 h 135"/>
                  <a:gd name="T10" fmla="*/ 2 w 98"/>
                  <a:gd name="T11" fmla="*/ 134 h 135"/>
                  <a:gd name="T12" fmla="*/ 2 w 98"/>
                  <a:gd name="T13" fmla="*/ 62 h 135"/>
                  <a:gd name="T14" fmla="*/ 4 w 98"/>
                  <a:gd name="T15" fmla="*/ 55 h 135"/>
                  <a:gd name="T16" fmla="*/ 97 w 98"/>
                  <a:gd name="T17" fmla="*/ 2 h 135"/>
                  <a:gd name="T18" fmla="*/ 98 w 98"/>
                  <a:gd name="T19" fmla="*/ 0 h 135"/>
                  <a:gd name="T20" fmla="*/ 96 w 98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35">
                    <a:moveTo>
                      <a:pt x="96" y="0"/>
                    </a:moveTo>
                    <a:cubicBezTo>
                      <a:pt x="3" y="54"/>
                      <a:pt x="3" y="54"/>
                      <a:pt x="3" y="54"/>
                    </a:cubicBezTo>
                    <a:cubicBezTo>
                      <a:pt x="1" y="56"/>
                      <a:pt x="0" y="57"/>
                      <a:pt x="0" y="62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0" y="135"/>
                      <a:pt x="1" y="135"/>
                    </a:cubicBezTo>
                    <a:cubicBezTo>
                      <a:pt x="1" y="135"/>
                      <a:pt x="2" y="134"/>
                      <a:pt x="2" y="134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57"/>
                      <a:pt x="2" y="57"/>
                      <a:pt x="4" y="55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8" y="1"/>
                      <a:pt x="98" y="1"/>
                      <a:pt x="98" y="0"/>
                    </a:cubicBezTo>
                    <a:cubicBezTo>
                      <a:pt x="98" y="0"/>
                      <a:pt x="97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6" name="Freeform 670"/>
              <p:cNvSpPr>
                <a:spLocks/>
              </p:cNvSpPr>
              <p:nvPr/>
            </p:nvSpPr>
            <p:spPr bwMode="auto">
              <a:xfrm>
                <a:off x="349" y="3079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27 w 27"/>
                  <a:gd name="T5" fmla="*/ 5 h 16"/>
                  <a:gd name="T6" fmla="*/ 27 w 27"/>
                  <a:gd name="T7" fmla="*/ 5 h 16"/>
                  <a:gd name="T8" fmla="*/ 27 w 27"/>
                  <a:gd name="T9" fmla="*/ 4 h 16"/>
                  <a:gd name="T10" fmla="*/ 19 w 27"/>
                  <a:gd name="T11" fmla="*/ 0 h 16"/>
                  <a:gd name="T12" fmla="*/ 18 w 27"/>
                  <a:gd name="T13" fmla="*/ 0 h 16"/>
                  <a:gd name="T14" fmla="*/ 1 w 27"/>
                  <a:gd name="T15" fmla="*/ 9 h 16"/>
                  <a:gd name="T16" fmla="*/ 0 w 27"/>
                  <a:gd name="T17" fmla="*/ 10 h 16"/>
                  <a:gd name="T18" fmla="*/ 1 w 27"/>
                  <a:gd name="T19" fmla="*/ 11 h 16"/>
                  <a:gd name="T20" fmla="*/ 9 w 27"/>
                  <a:gd name="T21" fmla="*/ 16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4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9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" name="Freeform 671"/>
              <p:cNvSpPr>
                <a:spLocks/>
              </p:cNvSpPr>
              <p:nvPr/>
            </p:nvSpPr>
            <p:spPr bwMode="auto">
              <a:xfrm>
                <a:off x="352" y="3081"/>
                <a:ext cx="21" cy="11"/>
              </a:xfrm>
              <a:custGeom>
                <a:avLst/>
                <a:gdLst>
                  <a:gd name="T0" fmla="*/ 15 w 21"/>
                  <a:gd name="T1" fmla="*/ 0 h 11"/>
                  <a:gd name="T2" fmla="*/ 21 w 21"/>
                  <a:gd name="T3" fmla="*/ 3 h 11"/>
                  <a:gd name="T4" fmla="*/ 6 w 21"/>
                  <a:gd name="T5" fmla="*/ 11 h 11"/>
                  <a:gd name="T6" fmla="*/ 0 w 21"/>
                  <a:gd name="T7" fmla="*/ 8 h 11"/>
                  <a:gd name="T8" fmla="*/ 15 w 2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15" y="0"/>
                    </a:moveTo>
                    <a:lnTo>
                      <a:pt x="21" y="3"/>
                    </a:lnTo>
                    <a:lnTo>
                      <a:pt x="6" y="11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8" name="Freeform 672"/>
              <p:cNvSpPr>
                <a:spLocks/>
              </p:cNvSpPr>
              <p:nvPr/>
            </p:nvSpPr>
            <p:spPr bwMode="auto">
              <a:xfrm>
                <a:off x="428" y="3033"/>
                <a:ext cx="27" cy="16"/>
              </a:xfrm>
              <a:custGeom>
                <a:avLst/>
                <a:gdLst>
                  <a:gd name="T0" fmla="*/ 9 w 27"/>
                  <a:gd name="T1" fmla="*/ 16 h 16"/>
                  <a:gd name="T2" fmla="*/ 9 w 27"/>
                  <a:gd name="T3" fmla="*/ 16 h 16"/>
                  <a:gd name="T4" fmla="*/ 10 w 27"/>
                  <a:gd name="T5" fmla="*/ 16 h 16"/>
                  <a:gd name="T6" fmla="*/ 27 w 27"/>
                  <a:gd name="T7" fmla="*/ 6 h 16"/>
                  <a:gd name="T8" fmla="*/ 27 w 27"/>
                  <a:gd name="T9" fmla="*/ 6 h 16"/>
                  <a:gd name="T10" fmla="*/ 27 w 27"/>
                  <a:gd name="T11" fmla="*/ 4 h 16"/>
                  <a:gd name="T12" fmla="*/ 19 w 27"/>
                  <a:gd name="T13" fmla="*/ 0 h 16"/>
                  <a:gd name="T14" fmla="*/ 18 w 27"/>
                  <a:gd name="T15" fmla="*/ 0 h 16"/>
                  <a:gd name="T16" fmla="*/ 1 w 27"/>
                  <a:gd name="T17" fmla="*/ 10 h 16"/>
                  <a:gd name="T18" fmla="*/ 0 w 27"/>
                  <a:gd name="T19" fmla="*/ 10 h 16"/>
                  <a:gd name="T20" fmla="*/ 1 w 27"/>
                  <a:gd name="T21" fmla="*/ 11 h 16"/>
                  <a:gd name="T22" fmla="*/ 9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9" y="16"/>
                    </a:moveTo>
                    <a:lnTo>
                      <a:pt x="9" y="16"/>
                    </a:lnTo>
                    <a:lnTo>
                      <a:pt x="10" y="16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9" name="Freeform 673"/>
              <p:cNvSpPr>
                <a:spLocks/>
              </p:cNvSpPr>
              <p:nvPr/>
            </p:nvSpPr>
            <p:spPr bwMode="auto">
              <a:xfrm>
                <a:off x="431" y="3035"/>
                <a:ext cx="21" cy="12"/>
              </a:xfrm>
              <a:custGeom>
                <a:avLst/>
                <a:gdLst>
                  <a:gd name="T0" fmla="*/ 15 w 21"/>
                  <a:gd name="T1" fmla="*/ 0 h 12"/>
                  <a:gd name="T2" fmla="*/ 21 w 21"/>
                  <a:gd name="T3" fmla="*/ 4 h 12"/>
                  <a:gd name="T4" fmla="*/ 6 w 21"/>
                  <a:gd name="T5" fmla="*/ 12 h 12"/>
                  <a:gd name="T6" fmla="*/ 0 w 21"/>
                  <a:gd name="T7" fmla="*/ 8 h 12"/>
                  <a:gd name="T8" fmla="*/ 15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15" y="0"/>
                    </a:moveTo>
                    <a:lnTo>
                      <a:pt x="21" y="4"/>
                    </a:lnTo>
                    <a:lnTo>
                      <a:pt x="6" y="12"/>
                    </a:lnTo>
                    <a:lnTo>
                      <a:pt x="0" y="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0" name="Freeform 674"/>
              <p:cNvSpPr>
                <a:spLocks noEditPoints="1"/>
              </p:cNvSpPr>
              <p:nvPr/>
            </p:nvSpPr>
            <p:spPr bwMode="auto">
              <a:xfrm>
                <a:off x="380" y="3032"/>
                <a:ext cx="39" cy="40"/>
              </a:xfrm>
              <a:custGeom>
                <a:avLst/>
                <a:gdLst>
                  <a:gd name="T0" fmla="*/ 33 w 34"/>
                  <a:gd name="T1" fmla="*/ 9 h 35"/>
                  <a:gd name="T2" fmla="*/ 31 w 34"/>
                  <a:gd name="T3" fmla="*/ 1 h 35"/>
                  <a:gd name="T4" fmla="*/ 28 w 34"/>
                  <a:gd name="T5" fmla="*/ 0 h 35"/>
                  <a:gd name="T6" fmla="*/ 21 w 34"/>
                  <a:gd name="T7" fmla="*/ 3 h 35"/>
                  <a:gd name="T8" fmla="*/ 5 w 34"/>
                  <a:gd name="T9" fmla="*/ 13 h 35"/>
                  <a:gd name="T10" fmla="*/ 5 w 34"/>
                  <a:gd name="T11" fmla="*/ 13 h 35"/>
                  <a:gd name="T12" fmla="*/ 5 w 34"/>
                  <a:gd name="T13" fmla="*/ 13 h 35"/>
                  <a:gd name="T14" fmla="*/ 5 w 34"/>
                  <a:gd name="T15" fmla="*/ 13 h 35"/>
                  <a:gd name="T16" fmla="*/ 0 w 34"/>
                  <a:gd name="T17" fmla="*/ 26 h 35"/>
                  <a:gd name="T18" fmla="*/ 0 w 34"/>
                  <a:gd name="T19" fmla="*/ 33 h 35"/>
                  <a:gd name="T20" fmla="*/ 2 w 34"/>
                  <a:gd name="T21" fmla="*/ 35 h 35"/>
                  <a:gd name="T22" fmla="*/ 2 w 34"/>
                  <a:gd name="T23" fmla="*/ 35 h 35"/>
                  <a:gd name="T24" fmla="*/ 4 w 34"/>
                  <a:gd name="T25" fmla="*/ 33 h 35"/>
                  <a:gd name="T26" fmla="*/ 4 w 34"/>
                  <a:gd name="T27" fmla="*/ 26 h 35"/>
                  <a:gd name="T28" fmla="*/ 4 w 34"/>
                  <a:gd name="T29" fmla="*/ 25 h 35"/>
                  <a:gd name="T30" fmla="*/ 30 w 34"/>
                  <a:gd name="T31" fmla="*/ 10 h 35"/>
                  <a:gd name="T32" fmla="*/ 30 w 34"/>
                  <a:gd name="T33" fmla="*/ 15 h 35"/>
                  <a:gd name="T34" fmla="*/ 30 w 34"/>
                  <a:gd name="T35" fmla="*/ 16 h 35"/>
                  <a:gd name="T36" fmla="*/ 31 w 34"/>
                  <a:gd name="T37" fmla="*/ 18 h 35"/>
                  <a:gd name="T38" fmla="*/ 32 w 34"/>
                  <a:gd name="T39" fmla="*/ 18 h 35"/>
                  <a:gd name="T40" fmla="*/ 33 w 34"/>
                  <a:gd name="T41" fmla="*/ 16 h 35"/>
                  <a:gd name="T42" fmla="*/ 33 w 34"/>
                  <a:gd name="T43" fmla="*/ 9 h 35"/>
                  <a:gd name="T44" fmla="*/ 4 w 34"/>
                  <a:gd name="T45" fmla="*/ 20 h 35"/>
                  <a:gd name="T46" fmla="*/ 7 w 34"/>
                  <a:gd name="T47" fmla="*/ 15 h 35"/>
                  <a:gd name="T48" fmla="*/ 22 w 34"/>
                  <a:gd name="T49" fmla="*/ 6 h 35"/>
                  <a:gd name="T50" fmla="*/ 28 w 34"/>
                  <a:gd name="T51" fmla="*/ 4 h 35"/>
                  <a:gd name="T52" fmla="*/ 29 w 34"/>
                  <a:gd name="T53" fmla="*/ 4 h 35"/>
                  <a:gd name="T54" fmla="*/ 30 w 34"/>
                  <a:gd name="T55" fmla="*/ 6 h 35"/>
                  <a:gd name="T56" fmla="*/ 29 w 34"/>
                  <a:gd name="T57" fmla="*/ 6 h 35"/>
                  <a:gd name="T58" fmla="*/ 4 w 34"/>
                  <a:gd name="T59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33" y="9"/>
                    </a:moveTo>
                    <a:cubicBezTo>
                      <a:pt x="33" y="7"/>
                      <a:pt x="34" y="3"/>
                      <a:pt x="31" y="1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5" y="0"/>
                      <a:pt x="23" y="1"/>
                      <a:pt x="21" y="3"/>
                    </a:cubicBezTo>
                    <a:cubicBezTo>
                      <a:pt x="15" y="5"/>
                      <a:pt x="9" y="8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" y="17"/>
                      <a:pt x="0" y="21"/>
                      <a:pt x="0" y="26"/>
                    </a:cubicBezTo>
                    <a:cubicBezTo>
                      <a:pt x="0" y="28"/>
                      <a:pt x="0" y="31"/>
                      <a:pt x="0" y="33"/>
                    </a:cubicBezTo>
                    <a:cubicBezTo>
                      <a:pt x="0" y="34"/>
                      <a:pt x="1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3" y="35"/>
                      <a:pt x="4" y="34"/>
                      <a:pt x="4" y="33"/>
                    </a:cubicBezTo>
                    <a:cubicBezTo>
                      <a:pt x="4" y="31"/>
                      <a:pt x="4" y="28"/>
                      <a:pt x="4" y="26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30" y="13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7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7"/>
                      <a:pt x="33" y="16"/>
                    </a:cubicBezTo>
                    <a:lnTo>
                      <a:pt x="33" y="9"/>
                    </a:lnTo>
                    <a:close/>
                    <a:moveTo>
                      <a:pt x="4" y="20"/>
                    </a:moveTo>
                    <a:cubicBezTo>
                      <a:pt x="5" y="18"/>
                      <a:pt x="6" y="17"/>
                      <a:pt x="7" y="15"/>
                    </a:cubicBezTo>
                    <a:cubicBezTo>
                      <a:pt x="11" y="11"/>
                      <a:pt x="17" y="8"/>
                      <a:pt x="22" y="6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4"/>
                      <a:pt x="29" y="5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1" name="Rectangle 675"/>
              <p:cNvSpPr>
                <a:spLocks noChangeArrowheads="1"/>
              </p:cNvSpPr>
              <p:nvPr/>
            </p:nvSpPr>
            <p:spPr bwMode="auto">
              <a:xfrm>
                <a:off x="999" y="2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2" name="Freeform 676"/>
              <p:cNvSpPr>
                <a:spLocks/>
              </p:cNvSpPr>
              <p:nvPr/>
            </p:nvSpPr>
            <p:spPr bwMode="auto">
              <a:xfrm>
                <a:off x="997" y="2976"/>
                <a:ext cx="4" cy="5"/>
              </a:xfrm>
              <a:custGeom>
                <a:avLst/>
                <a:gdLst>
                  <a:gd name="T0" fmla="*/ 2 w 4"/>
                  <a:gd name="T1" fmla="*/ 3 h 5"/>
                  <a:gd name="T2" fmla="*/ 2 w 4"/>
                  <a:gd name="T3" fmla="*/ 1 h 5"/>
                  <a:gd name="T4" fmla="*/ 2 w 4"/>
                  <a:gd name="T5" fmla="*/ 1 h 5"/>
                  <a:gd name="T6" fmla="*/ 2 w 4"/>
                  <a:gd name="T7" fmla="*/ 3 h 5"/>
                  <a:gd name="T8" fmla="*/ 4 w 4"/>
                  <a:gd name="T9" fmla="*/ 3 h 5"/>
                  <a:gd name="T10" fmla="*/ 4 w 4"/>
                  <a:gd name="T11" fmla="*/ 3 h 5"/>
                  <a:gd name="T12" fmla="*/ 2 w 4"/>
                  <a:gd name="T13" fmla="*/ 3 h 5"/>
                  <a:gd name="T14" fmla="*/ 0 w 4"/>
                  <a:gd name="T15" fmla="*/ 3 h 5"/>
                  <a:gd name="T16" fmla="*/ 0 w 4"/>
                  <a:gd name="T17" fmla="*/ 3 h 5"/>
                  <a:gd name="T18" fmla="*/ 2 w 4"/>
                  <a:gd name="T19" fmla="*/ 3 h 5"/>
                  <a:gd name="T20" fmla="*/ 2 w 4"/>
                  <a:gd name="T21" fmla="*/ 1 h 5"/>
                  <a:gd name="T22" fmla="*/ 2 w 4"/>
                  <a:gd name="T23" fmla="*/ 3 h 5"/>
                  <a:gd name="T24" fmla="*/ 4 w 4"/>
                  <a:gd name="T25" fmla="*/ 3 h 5"/>
                  <a:gd name="T26" fmla="*/ 4 w 4"/>
                  <a:gd name="T27" fmla="*/ 3 h 5"/>
                  <a:gd name="T28" fmla="*/ 2 w 4"/>
                  <a:gd name="T29" fmla="*/ 1 h 5"/>
                  <a:gd name="T30" fmla="*/ 0 w 4"/>
                  <a:gd name="T31" fmla="*/ 2 h 5"/>
                  <a:gd name="T32" fmla="*/ 0 w 4"/>
                  <a:gd name="T33" fmla="*/ 2 h 5"/>
                  <a:gd name="T34" fmla="*/ 0 w 4"/>
                  <a:gd name="T35" fmla="*/ 4 h 5"/>
                  <a:gd name="T36" fmla="*/ 2 w 4"/>
                  <a:gd name="T37" fmla="*/ 5 h 5"/>
                  <a:gd name="T38" fmla="*/ 2 w 4"/>
                  <a:gd name="T39" fmla="*/ 5 h 5"/>
                  <a:gd name="T40" fmla="*/ 3 w 4"/>
                  <a:gd name="T41" fmla="*/ 4 h 5"/>
                  <a:gd name="T42" fmla="*/ 4 w 4"/>
                  <a:gd name="T43" fmla="*/ 3 h 5"/>
                  <a:gd name="T44" fmla="*/ 2 w 4"/>
                  <a:gd name="T4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" h="5">
                    <a:moveTo>
                      <a:pt x="2" y="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3" name="Freeform 677"/>
              <p:cNvSpPr>
                <a:spLocks/>
              </p:cNvSpPr>
              <p:nvPr/>
            </p:nvSpPr>
            <p:spPr bwMode="auto">
              <a:xfrm>
                <a:off x="665" y="2797"/>
                <a:ext cx="284" cy="365"/>
              </a:xfrm>
              <a:custGeom>
                <a:avLst/>
                <a:gdLst>
                  <a:gd name="T0" fmla="*/ 0 w 248"/>
                  <a:gd name="T1" fmla="*/ 175 h 319"/>
                  <a:gd name="T2" fmla="*/ 1 w 248"/>
                  <a:gd name="T3" fmla="*/ 169 h 319"/>
                  <a:gd name="T4" fmla="*/ 12 w 248"/>
                  <a:gd name="T5" fmla="*/ 161 h 319"/>
                  <a:gd name="T6" fmla="*/ 12 w 248"/>
                  <a:gd name="T7" fmla="*/ 161 h 319"/>
                  <a:gd name="T8" fmla="*/ 16 w 248"/>
                  <a:gd name="T9" fmla="*/ 162 h 319"/>
                  <a:gd name="T10" fmla="*/ 110 w 248"/>
                  <a:gd name="T11" fmla="*/ 216 h 319"/>
                  <a:gd name="T12" fmla="*/ 110 w 248"/>
                  <a:gd name="T13" fmla="*/ 12 h 319"/>
                  <a:gd name="T14" fmla="*/ 122 w 248"/>
                  <a:gd name="T15" fmla="*/ 0 h 319"/>
                  <a:gd name="T16" fmla="*/ 134 w 248"/>
                  <a:gd name="T17" fmla="*/ 12 h 319"/>
                  <a:gd name="T18" fmla="*/ 134 w 248"/>
                  <a:gd name="T19" fmla="*/ 230 h 319"/>
                  <a:gd name="T20" fmla="*/ 244 w 248"/>
                  <a:gd name="T21" fmla="*/ 293 h 319"/>
                  <a:gd name="T22" fmla="*/ 244 w 248"/>
                  <a:gd name="T23" fmla="*/ 294 h 319"/>
                  <a:gd name="T24" fmla="*/ 248 w 248"/>
                  <a:gd name="T25" fmla="*/ 300 h 319"/>
                  <a:gd name="T26" fmla="*/ 248 w 248"/>
                  <a:gd name="T27" fmla="*/ 301 h 319"/>
                  <a:gd name="T28" fmla="*/ 247 w 248"/>
                  <a:gd name="T29" fmla="*/ 307 h 319"/>
                  <a:gd name="T30" fmla="*/ 236 w 248"/>
                  <a:gd name="T31" fmla="*/ 315 h 319"/>
                  <a:gd name="T32" fmla="*/ 234 w 248"/>
                  <a:gd name="T33" fmla="*/ 315 h 319"/>
                  <a:gd name="T34" fmla="*/ 233 w 248"/>
                  <a:gd name="T35" fmla="*/ 314 h 319"/>
                  <a:gd name="T36" fmla="*/ 233 w 248"/>
                  <a:gd name="T37" fmla="*/ 314 h 319"/>
                  <a:gd name="T38" fmla="*/ 232 w 248"/>
                  <a:gd name="T39" fmla="*/ 314 h 319"/>
                  <a:gd name="T40" fmla="*/ 230 w 248"/>
                  <a:gd name="T41" fmla="*/ 312 h 319"/>
                  <a:gd name="T42" fmla="*/ 230 w 248"/>
                  <a:gd name="T43" fmla="*/ 317 h 319"/>
                  <a:gd name="T44" fmla="*/ 228 w 248"/>
                  <a:gd name="T45" fmla="*/ 319 h 319"/>
                  <a:gd name="T46" fmla="*/ 226 w 248"/>
                  <a:gd name="T47" fmla="*/ 317 h 319"/>
                  <a:gd name="T48" fmla="*/ 226 w 248"/>
                  <a:gd name="T49" fmla="*/ 310 h 319"/>
                  <a:gd name="T50" fmla="*/ 16 w 248"/>
                  <a:gd name="T51" fmla="*/ 189 h 319"/>
                  <a:gd name="T52" fmla="*/ 16 w 248"/>
                  <a:gd name="T53" fmla="*/ 194 h 319"/>
                  <a:gd name="T54" fmla="*/ 14 w 248"/>
                  <a:gd name="T55" fmla="*/ 196 h 319"/>
                  <a:gd name="T56" fmla="*/ 12 w 248"/>
                  <a:gd name="T57" fmla="*/ 194 h 319"/>
                  <a:gd name="T58" fmla="*/ 12 w 248"/>
                  <a:gd name="T59" fmla="*/ 187 h 319"/>
                  <a:gd name="T60" fmla="*/ 4 w 248"/>
                  <a:gd name="T61" fmla="*/ 182 h 319"/>
                  <a:gd name="T62" fmla="*/ 4 w 248"/>
                  <a:gd name="T63" fmla="*/ 182 h 319"/>
                  <a:gd name="T64" fmla="*/ 4 w 248"/>
                  <a:gd name="T65" fmla="*/ 182 h 319"/>
                  <a:gd name="T66" fmla="*/ 4 w 248"/>
                  <a:gd name="T67" fmla="*/ 182 h 319"/>
                  <a:gd name="T68" fmla="*/ 0 w 248"/>
                  <a:gd name="T69" fmla="*/ 175 h 319"/>
                  <a:gd name="T70" fmla="*/ 0 w 248"/>
                  <a:gd name="T71" fmla="*/ 175 h 319"/>
                  <a:gd name="T72" fmla="*/ 0 w 248"/>
                  <a:gd name="T73" fmla="*/ 17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8" h="319">
                    <a:moveTo>
                      <a:pt x="0" y="175"/>
                    </a:moveTo>
                    <a:cubicBezTo>
                      <a:pt x="0" y="173"/>
                      <a:pt x="0" y="171"/>
                      <a:pt x="1" y="169"/>
                    </a:cubicBezTo>
                    <a:cubicBezTo>
                      <a:pt x="4" y="164"/>
                      <a:pt x="7" y="161"/>
                      <a:pt x="12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" y="161"/>
                      <a:pt x="14" y="161"/>
                      <a:pt x="16" y="162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6"/>
                      <a:pt x="115" y="0"/>
                      <a:pt x="122" y="0"/>
                    </a:cubicBezTo>
                    <a:cubicBezTo>
                      <a:pt x="128" y="0"/>
                      <a:pt x="134" y="6"/>
                      <a:pt x="134" y="12"/>
                    </a:cubicBezTo>
                    <a:cubicBezTo>
                      <a:pt x="134" y="230"/>
                      <a:pt x="134" y="230"/>
                      <a:pt x="134" y="230"/>
                    </a:cubicBezTo>
                    <a:cubicBezTo>
                      <a:pt x="244" y="293"/>
                      <a:pt x="244" y="293"/>
                      <a:pt x="244" y="293"/>
                    </a:cubicBezTo>
                    <a:cubicBezTo>
                      <a:pt x="244" y="294"/>
                      <a:pt x="244" y="294"/>
                      <a:pt x="244" y="294"/>
                    </a:cubicBezTo>
                    <a:cubicBezTo>
                      <a:pt x="247" y="295"/>
                      <a:pt x="248" y="298"/>
                      <a:pt x="248" y="300"/>
                    </a:cubicBezTo>
                    <a:cubicBezTo>
                      <a:pt x="248" y="301"/>
                      <a:pt x="248" y="301"/>
                      <a:pt x="248" y="301"/>
                    </a:cubicBezTo>
                    <a:cubicBezTo>
                      <a:pt x="248" y="303"/>
                      <a:pt x="248" y="305"/>
                      <a:pt x="247" y="307"/>
                    </a:cubicBezTo>
                    <a:cubicBezTo>
                      <a:pt x="244" y="311"/>
                      <a:pt x="241" y="315"/>
                      <a:pt x="236" y="315"/>
                    </a:cubicBezTo>
                    <a:cubicBezTo>
                      <a:pt x="235" y="315"/>
                      <a:pt x="235" y="315"/>
                      <a:pt x="234" y="315"/>
                    </a:cubicBezTo>
                    <a:cubicBezTo>
                      <a:pt x="233" y="314"/>
                      <a:pt x="233" y="314"/>
                      <a:pt x="233" y="314"/>
                    </a:cubicBezTo>
                    <a:cubicBezTo>
                      <a:pt x="233" y="314"/>
                      <a:pt x="233" y="314"/>
                      <a:pt x="233" y="314"/>
                    </a:cubicBezTo>
                    <a:cubicBezTo>
                      <a:pt x="232" y="314"/>
                      <a:pt x="232" y="314"/>
                      <a:pt x="232" y="314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0" y="317"/>
                      <a:pt x="230" y="317"/>
                      <a:pt x="230" y="317"/>
                    </a:cubicBezTo>
                    <a:cubicBezTo>
                      <a:pt x="230" y="318"/>
                      <a:pt x="229" y="319"/>
                      <a:pt x="228" y="319"/>
                    </a:cubicBezTo>
                    <a:cubicBezTo>
                      <a:pt x="226" y="319"/>
                      <a:pt x="226" y="318"/>
                      <a:pt x="226" y="317"/>
                    </a:cubicBezTo>
                    <a:cubicBezTo>
                      <a:pt x="226" y="310"/>
                      <a:pt x="226" y="310"/>
                      <a:pt x="226" y="310"/>
                    </a:cubicBezTo>
                    <a:cubicBezTo>
                      <a:pt x="16" y="189"/>
                      <a:pt x="16" y="189"/>
                      <a:pt x="16" y="189"/>
                    </a:cubicBezTo>
                    <a:cubicBezTo>
                      <a:pt x="16" y="194"/>
                      <a:pt x="16" y="194"/>
                      <a:pt x="16" y="194"/>
                    </a:cubicBezTo>
                    <a:cubicBezTo>
                      <a:pt x="16" y="195"/>
                      <a:pt x="15" y="196"/>
                      <a:pt x="14" y="196"/>
                    </a:cubicBezTo>
                    <a:cubicBezTo>
                      <a:pt x="13" y="196"/>
                      <a:pt x="12" y="195"/>
                      <a:pt x="12" y="194"/>
                    </a:cubicBezTo>
                    <a:cubicBezTo>
                      <a:pt x="12" y="187"/>
                      <a:pt x="12" y="187"/>
                      <a:pt x="12" y="187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2" y="181"/>
                      <a:pt x="0" y="178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4" name="Freeform 678"/>
              <p:cNvSpPr>
                <a:spLocks/>
              </p:cNvSpPr>
              <p:nvPr/>
            </p:nvSpPr>
            <p:spPr bwMode="auto">
              <a:xfrm>
                <a:off x="663" y="2796"/>
                <a:ext cx="288" cy="368"/>
              </a:xfrm>
              <a:custGeom>
                <a:avLst/>
                <a:gdLst>
                  <a:gd name="T0" fmla="*/ 5 w 252"/>
                  <a:gd name="T1" fmla="*/ 170 h 322"/>
                  <a:gd name="T2" fmla="*/ 9 w 252"/>
                  <a:gd name="T3" fmla="*/ 165 h 322"/>
                  <a:gd name="T4" fmla="*/ 14 w 252"/>
                  <a:gd name="T5" fmla="*/ 163 h 322"/>
                  <a:gd name="T6" fmla="*/ 14 w 252"/>
                  <a:gd name="T7" fmla="*/ 163 h 322"/>
                  <a:gd name="T8" fmla="*/ 18 w 252"/>
                  <a:gd name="T9" fmla="*/ 163 h 322"/>
                  <a:gd name="T10" fmla="*/ 112 w 252"/>
                  <a:gd name="T11" fmla="*/ 218 h 322"/>
                  <a:gd name="T12" fmla="*/ 124 w 252"/>
                  <a:gd name="T13" fmla="*/ 3 h 322"/>
                  <a:gd name="T14" fmla="*/ 135 w 252"/>
                  <a:gd name="T15" fmla="*/ 232 h 322"/>
                  <a:gd name="T16" fmla="*/ 246 w 252"/>
                  <a:gd name="T17" fmla="*/ 296 h 322"/>
                  <a:gd name="T18" fmla="*/ 250 w 252"/>
                  <a:gd name="T19" fmla="*/ 301 h 322"/>
                  <a:gd name="T20" fmla="*/ 249 w 252"/>
                  <a:gd name="T21" fmla="*/ 302 h 322"/>
                  <a:gd name="T22" fmla="*/ 247 w 252"/>
                  <a:gd name="T23" fmla="*/ 307 h 322"/>
                  <a:gd name="T24" fmla="*/ 238 w 252"/>
                  <a:gd name="T25" fmla="*/ 316 h 322"/>
                  <a:gd name="T26" fmla="*/ 236 w 252"/>
                  <a:gd name="T27" fmla="*/ 316 h 322"/>
                  <a:gd name="T28" fmla="*/ 235 w 252"/>
                  <a:gd name="T29" fmla="*/ 314 h 322"/>
                  <a:gd name="T30" fmla="*/ 236 w 252"/>
                  <a:gd name="T31" fmla="*/ 314 h 322"/>
                  <a:gd name="T32" fmla="*/ 231 w 252"/>
                  <a:gd name="T33" fmla="*/ 312 h 322"/>
                  <a:gd name="T34" fmla="*/ 230 w 252"/>
                  <a:gd name="T35" fmla="*/ 319 h 322"/>
                  <a:gd name="T36" fmla="*/ 228 w 252"/>
                  <a:gd name="T37" fmla="*/ 310 h 322"/>
                  <a:gd name="T38" fmla="*/ 16 w 252"/>
                  <a:gd name="T39" fmla="*/ 190 h 322"/>
                  <a:gd name="T40" fmla="*/ 15 w 252"/>
                  <a:gd name="T41" fmla="*/ 195 h 322"/>
                  <a:gd name="T42" fmla="*/ 7 w 252"/>
                  <a:gd name="T43" fmla="*/ 182 h 322"/>
                  <a:gd name="T44" fmla="*/ 7 w 252"/>
                  <a:gd name="T45" fmla="*/ 182 h 322"/>
                  <a:gd name="T46" fmla="*/ 6 w 252"/>
                  <a:gd name="T47" fmla="*/ 183 h 322"/>
                  <a:gd name="T48" fmla="*/ 7 w 252"/>
                  <a:gd name="T49" fmla="*/ 182 h 322"/>
                  <a:gd name="T50" fmla="*/ 3 w 252"/>
                  <a:gd name="T51" fmla="*/ 176 h 322"/>
                  <a:gd name="T52" fmla="*/ 2 w 252"/>
                  <a:gd name="T53" fmla="*/ 178 h 322"/>
                  <a:gd name="T54" fmla="*/ 3 w 252"/>
                  <a:gd name="T55" fmla="*/ 176 h 322"/>
                  <a:gd name="T56" fmla="*/ 2 w 252"/>
                  <a:gd name="T57" fmla="*/ 176 h 322"/>
                  <a:gd name="T58" fmla="*/ 2 w 252"/>
                  <a:gd name="T59" fmla="*/ 176 h 322"/>
                  <a:gd name="T60" fmla="*/ 1 w 252"/>
                  <a:gd name="T61" fmla="*/ 175 h 322"/>
                  <a:gd name="T62" fmla="*/ 0 w 252"/>
                  <a:gd name="T63" fmla="*/ 176 h 322"/>
                  <a:gd name="T64" fmla="*/ 4 w 252"/>
                  <a:gd name="T65" fmla="*/ 183 h 322"/>
                  <a:gd name="T66" fmla="*/ 5 w 252"/>
                  <a:gd name="T67" fmla="*/ 185 h 322"/>
                  <a:gd name="T68" fmla="*/ 5 w 252"/>
                  <a:gd name="T69" fmla="*/ 184 h 322"/>
                  <a:gd name="T70" fmla="*/ 12 w 252"/>
                  <a:gd name="T71" fmla="*/ 195 h 322"/>
                  <a:gd name="T72" fmla="*/ 19 w 252"/>
                  <a:gd name="T73" fmla="*/ 193 h 322"/>
                  <a:gd name="T74" fmla="*/ 230 w 252"/>
                  <a:gd name="T75" fmla="*/ 322 h 322"/>
                  <a:gd name="T76" fmla="*/ 234 w 252"/>
                  <a:gd name="T77" fmla="*/ 316 h 322"/>
                  <a:gd name="T78" fmla="*/ 236 w 252"/>
                  <a:gd name="T79" fmla="*/ 317 h 322"/>
                  <a:gd name="T80" fmla="*/ 235 w 252"/>
                  <a:gd name="T81" fmla="*/ 317 h 322"/>
                  <a:gd name="T82" fmla="*/ 238 w 252"/>
                  <a:gd name="T83" fmla="*/ 317 h 322"/>
                  <a:gd name="T84" fmla="*/ 250 w 252"/>
                  <a:gd name="T85" fmla="*/ 309 h 322"/>
                  <a:gd name="T86" fmla="*/ 250 w 252"/>
                  <a:gd name="T87" fmla="*/ 302 h 322"/>
                  <a:gd name="T88" fmla="*/ 252 w 252"/>
                  <a:gd name="T89" fmla="*/ 301 h 322"/>
                  <a:gd name="T90" fmla="*/ 246 w 252"/>
                  <a:gd name="T91" fmla="*/ 295 h 322"/>
                  <a:gd name="T92" fmla="*/ 246 w 252"/>
                  <a:gd name="T93" fmla="*/ 293 h 322"/>
                  <a:gd name="T94" fmla="*/ 124 w 252"/>
                  <a:gd name="T95" fmla="*/ 0 h 322"/>
                  <a:gd name="T96" fmla="*/ 19 w 252"/>
                  <a:gd name="T97" fmla="*/ 161 h 322"/>
                  <a:gd name="T98" fmla="*/ 14 w 252"/>
                  <a:gd name="T99" fmla="*/ 160 h 322"/>
                  <a:gd name="T100" fmla="*/ 14 w 252"/>
                  <a:gd name="T101" fmla="*/ 161 h 322"/>
                  <a:gd name="T102" fmla="*/ 14 w 252"/>
                  <a:gd name="T103" fmla="*/ 161 h 322"/>
                  <a:gd name="T104" fmla="*/ 14 w 252"/>
                  <a:gd name="T105" fmla="*/ 160 h 322"/>
                  <a:gd name="T106" fmla="*/ 2 w 252"/>
                  <a:gd name="T107" fmla="*/ 169 h 322"/>
                  <a:gd name="T108" fmla="*/ 0 w 252"/>
                  <a:gd name="T109" fmla="*/ 176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2" h="322">
                    <a:moveTo>
                      <a:pt x="2" y="176"/>
                    </a:move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4"/>
                      <a:pt x="4" y="172"/>
                      <a:pt x="5" y="170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5" y="170"/>
                      <a:pt x="5" y="170"/>
                      <a:pt x="5" y="170"/>
                    </a:cubicBezTo>
                    <a:cubicBezTo>
                      <a:pt x="6" y="168"/>
                      <a:pt x="7" y="167"/>
                      <a:pt x="9" y="165"/>
                    </a:cubicBezTo>
                    <a:cubicBezTo>
                      <a:pt x="10" y="164"/>
                      <a:pt x="12" y="163"/>
                      <a:pt x="14" y="163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4" y="163"/>
                      <a:pt x="16" y="163"/>
                      <a:pt x="17" y="164"/>
                    </a:cubicBezTo>
                    <a:cubicBezTo>
                      <a:pt x="18" y="163"/>
                      <a:pt x="18" y="163"/>
                      <a:pt x="18" y="163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111" y="218"/>
                      <a:pt x="111" y="218"/>
                      <a:pt x="111" y="218"/>
                    </a:cubicBezTo>
                    <a:cubicBezTo>
                      <a:pt x="111" y="218"/>
                      <a:pt x="112" y="218"/>
                      <a:pt x="112" y="218"/>
                    </a:cubicBezTo>
                    <a:cubicBezTo>
                      <a:pt x="113" y="218"/>
                      <a:pt x="113" y="217"/>
                      <a:pt x="113" y="217"/>
                    </a:cubicBezTo>
                    <a:cubicBezTo>
                      <a:pt x="113" y="13"/>
                      <a:pt x="113" y="13"/>
                      <a:pt x="113" y="13"/>
                    </a:cubicBezTo>
                    <a:cubicBezTo>
                      <a:pt x="113" y="7"/>
                      <a:pt x="118" y="3"/>
                      <a:pt x="124" y="3"/>
                    </a:cubicBezTo>
                    <a:cubicBezTo>
                      <a:pt x="129" y="3"/>
                      <a:pt x="134" y="7"/>
                      <a:pt x="134" y="13"/>
                    </a:cubicBezTo>
                    <a:cubicBezTo>
                      <a:pt x="134" y="231"/>
                      <a:pt x="134" y="231"/>
                      <a:pt x="134" y="231"/>
                    </a:cubicBezTo>
                    <a:cubicBezTo>
                      <a:pt x="134" y="231"/>
                      <a:pt x="134" y="232"/>
                      <a:pt x="135" y="232"/>
                    </a:cubicBezTo>
                    <a:cubicBezTo>
                      <a:pt x="245" y="295"/>
                      <a:pt x="245" y="295"/>
                      <a:pt x="245" y="295"/>
                    </a:cubicBezTo>
                    <a:cubicBezTo>
                      <a:pt x="245" y="296"/>
                      <a:pt x="245" y="296"/>
                      <a:pt x="245" y="296"/>
                    </a:cubicBezTo>
                    <a:cubicBezTo>
                      <a:pt x="246" y="296"/>
                      <a:pt x="246" y="296"/>
                      <a:pt x="246" y="296"/>
                    </a:cubicBezTo>
                    <a:cubicBezTo>
                      <a:pt x="248" y="297"/>
                      <a:pt x="249" y="299"/>
                      <a:pt x="249" y="301"/>
                    </a:cubicBezTo>
                    <a:cubicBezTo>
                      <a:pt x="249" y="301"/>
                      <a:pt x="249" y="301"/>
                      <a:pt x="249" y="301"/>
                    </a:cubicBezTo>
                    <a:cubicBezTo>
                      <a:pt x="250" y="301"/>
                      <a:pt x="250" y="301"/>
                      <a:pt x="250" y="301"/>
                    </a:cubicBezTo>
                    <a:cubicBezTo>
                      <a:pt x="249" y="301"/>
                      <a:pt x="249" y="301"/>
                      <a:pt x="249" y="301"/>
                    </a:cubicBezTo>
                    <a:cubicBezTo>
                      <a:pt x="249" y="302"/>
                      <a:pt x="249" y="302"/>
                      <a:pt x="249" y="302"/>
                    </a:cubicBezTo>
                    <a:cubicBezTo>
                      <a:pt x="249" y="302"/>
                      <a:pt x="249" y="302"/>
                      <a:pt x="249" y="302"/>
                    </a:cubicBezTo>
                    <a:cubicBezTo>
                      <a:pt x="249" y="304"/>
                      <a:pt x="248" y="305"/>
                      <a:pt x="247" y="307"/>
                    </a:cubicBezTo>
                    <a:cubicBezTo>
                      <a:pt x="249" y="308"/>
                      <a:pt x="249" y="308"/>
                      <a:pt x="249" y="308"/>
                    </a:cubicBezTo>
                    <a:cubicBezTo>
                      <a:pt x="247" y="307"/>
                      <a:pt x="247" y="307"/>
                      <a:pt x="247" y="307"/>
                    </a:cubicBezTo>
                    <a:cubicBezTo>
                      <a:pt x="246" y="309"/>
                      <a:pt x="245" y="311"/>
                      <a:pt x="243" y="312"/>
                    </a:cubicBezTo>
                    <a:cubicBezTo>
                      <a:pt x="242" y="314"/>
                      <a:pt x="240" y="314"/>
                      <a:pt x="238" y="314"/>
                    </a:cubicBezTo>
                    <a:cubicBezTo>
                      <a:pt x="238" y="316"/>
                      <a:pt x="238" y="316"/>
                      <a:pt x="238" y="316"/>
                    </a:cubicBezTo>
                    <a:cubicBezTo>
                      <a:pt x="238" y="314"/>
                      <a:pt x="238" y="314"/>
                      <a:pt x="238" y="314"/>
                    </a:cubicBezTo>
                    <a:cubicBezTo>
                      <a:pt x="238" y="314"/>
                      <a:pt x="237" y="314"/>
                      <a:pt x="236" y="314"/>
                    </a:cubicBezTo>
                    <a:cubicBezTo>
                      <a:pt x="236" y="316"/>
                      <a:pt x="236" y="316"/>
                      <a:pt x="236" y="316"/>
                    </a:cubicBezTo>
                    <a:cubicBezTo>
                      <a:pt x="237" y="314"/>
                      <a:pt x="237" y="314"/>
                      <a:pt x="237" y="314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5"/>
                      <a:pt x="235" y="315"/>
                      <a:pt x="235" y="315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2" y="312"/>
                      <a:pt x="232" y="312"/>
                      <a:pt x="232" y="312"/>
                    </a:cubicBezTo>
                    <a:cubicBezTo>
                      <a:pt x="232" y="312"/>
                      <a:pt x="231" y="312"/>
                      <a:pt x="231" y="312"/>
                    </a:cubicBezTo>
                    <a:cubicBezTo>
                      <a:pt x="230" y="312"/>
                      <a:pt x="230" y="313"/>
                      <a:pt x="230" y="313"/>
                    </a:cubicBezTo>
                    <a:cubicBezTo>
                      <a:pt x="230" y="318"/>
                      <a:pt x="230" y="318"/>
                      <a:pt x="230" y="318"/>
                    </a:cubicBezTo>
                    <a:cubicBezTo>
                      <a:pt x="230" y="319"/>
                      <a:pt x="230" y="319"/>
                      <a:pt x="230" y="319"/>
                    </a:cubicBezTo>
                    <a:cubicBezTo>
                      <a:pt x="229" y="318"/>
                      <a:pt x="229" y="318"/>
                      <a:pt x="229" y="318"/>
                    </a:cubicBezTo>
                    <a:cubicBezTo>
                      <a:pt x="229" y="311"/>
                      <a:pt x="229" y="311"/>
                      <a:pt x="229" y="311"/>
                    </a:cubicBezTo>
                    <a:cubicBezTo>
                      <a:pt x="229" y="311"/>
                      <a:pt x="229" y="310"/>
                      <a:pt x="228" y="310"/>
                    </a:cubicBezTo>
                    <a:cubicBezTo>
                      <a:pt x="18" y="189"/>
                      <a:pt x="18" y="189"/>
                      <a:pt x="18" y="189"/>
                    </a:cubicBezTo>
                    <a:cubicBezTo>
                      <a:pt x="18" y="188"/>
                      <a:pt x="17" y="188"/>
                      <a:pt x="17" y="189"/>
                    </a:cubicBezTo>
                    <a:cubicBezTo>
                      <a:pt x="16" y="189"/>
                      <a:pt x="16" y="189"/>
                      <a:pt x="16" y="190"/>
                    </a:cubicBezTo>
                    <a:cubicBezTo>
                      <a:pt x="16" y="195"/>
                      <a:pt x="16" y="195"/>
                      <a:pt x="16" y="195"/>
                    </a:cubicBezTo>
                    <a:cubicBezTo>
                      <a:pt x="16" y="195"/>
                      <a:pt x="16" y="195"/>
                      <a:pt x="16" y="195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5" y="187"/>
                      <a:pt x="15" y="187"/>
                      <a:pt x="14" y="186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7" y="183"/>
                      <a:pt x="7" y="183"/>
                      <a:pt x="7" y="183"/>
                    </a:cubicBezTo>
                    <a:cubicBezTo>
                      <a:pt x="7" y="183"/>
                      <a:pt x="7" y="182"/>
                      <a:pt x="7" y="182"/>
                    </a:cubicBezTo>
                    <a:cubicBezTo>
                      <a:pt x="5" y="181"/>
                      <a:pt x="3" y="179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8"/>
                      <a:pt x="3" y="177"/>
                      <a:pt x="3" y="177"/>
                    </a:cubicBezTo>
                    <a:cubicBezTo>
                      <a:pt x="3" y="177"/>
                      <a:pt x="3" y="176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2" y="176"/>
                      <a:pt x="2" y="176"/>
                      <a:pt x="2" y="176"/>
                    </a:cubicBezTo>
                    <a:cubicBezTo>
                      <a:pt x="2" y="175"/>
                      <a:pt x="2" y="175"/>
                      <a:pt x="2" y="175"/>
                    </a:cubicBezTo>
                    <a:cubicBezTo>
                      <a:pt x="2" y="175"/>
                      <a:pt x="2" y="175"/>
                      <a:pt x="2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0" y="175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0"/>
                      <a:pt x="2" y="183"/>
                      <a:pt x="5" y="184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4"/>
                      <a:pt x="5" y="184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6" y="183"/>
                      <a:pt x="6" y="183"/>
                      <a:pt x="6" y="183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12" y="189"/>
                      <a:pt x="12" y="189"/>
                      <a:pt x="12" y="189"/>
                    </a:cubicBezTo>
                    <a:cubicBezTo>
                      <a:pt x="12" y="195"/>
                      <a:pt x="12" y="195"/>
                      <a:pt x="12" y="195"/>
                    </a:cubicBezTo>
                    <a:cubicBezTo>
                      <a:pt x="12" y="197"/>
                      <a:pt x="14" y="198"/>
                      <a:pt x="16" y="198"/>
                    </a:cubicBezTo>
                    <a:cubicBezTo>
                      <a:pt x="18" y="198"/>
                      <a:pt x="19" y="197"/>
                      <a:pt x="19" y="195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226" y="312"/>
                      <a:pt x="226" y="312"/>
                      <a:pt x="226" y="312"/>
                    </a:cubicBezTo>
                    <a:cubicBezTo>
                      <a:pt x="226" y="318"/>
                      <a:pt x="226" y="318"/>
                      <a:pt x="226" y="318"/>
                    </a:cubicBezTo>
                    <a:cubicBezTo>
                      <a:pt x="226" y="320"/>
                      <a:pt x="228" y="322"/>
                      <a:pt x="230" y="322"/>
                    </a:cubicBezTo>
                    <a:cubicBezTo>
                      <a:pt x="231" y="322"/>
                      <a:pt x="233" y="320"/>
                      <a:pt x="233" y="318"/>
                    </a:cubicBezTo>
                    <a:cubicBezTo>
                      <a:pt x="233" y="316"/>
                      <a:pt x="233" y="316"/>
                      <a:pt x="233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5" y="315"/>
                      <a:pt x="235" y="315"/>
                      <a:pt x="235" y="315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7" y="317"/>
                      <a:pt x="237" y="317"/>
                      <a:pt x="238" y="317"/>
                    </a:cubicBezTo>
                    <a:cubicBezTo>
                      <a:pt x="238" y="317"/>
                      <a:pt x="238" y="317"/>
                      <a:pt x="238" y="317"/>
                    </a:cubicBezTo>
                    <a:cubicBezTo>
                      <a:pt x="241" y="317"/>
                      <a:pt x="243" y="316"/>
                      <a:pt x="245" y="315"/>
                    </a:cubicBezTo>
                    <a:cubicBezTo>
                      <a:pt x="247" y="313"/>
                      <a:pt x="249" y="311"/>
                      <a:pt x="250" y="309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07"/>
                      <a:pt x="252" y="304"/>
                      <a:pt x="252" y="302"/>
                    </a:cubicBezTo>
                    <a:cubicBezTo>
                      <a:pt x="250" y="302"/>
                      <a:pt x="250" y="302"/>
                      <a:pt x="250" y="302"/>
                    </a:cubicBezTo>
                    <a:cubicBezTo>
                      <a:pt x="252" y="302"/>
                      <a:pt x="252" y="302"/>
                      <a:pt x="252" y="302"/>
                    </a:cubicBezTo>
                    <a:cubicBezTo>
                      <a:pt x="252" y="301"/>
                      <a:pt x="252" y="301"/>
                      <a:pt x="252" y="301"/>
                    </a:cubicBezTo>
                    <a:cubicBezTo>
                      <a:pt x="252" y="301"/>
                      <a:pt x="252" y="301"/>
                      <a:pt x="252" y="301"/>
                    </a:cubicBezTo>
                    <a:cubicBezTo>
                      <a:pt x="252" y="301"/>
                      <a:pt x="252" y="301"/>
                      <a:pt x="252" y="301"/>
                    </a:cubicBezTo>
                    <a:cubicBezTo>
                      <a:pt x="252" y="298"/>
                      <a:pt x="250" y="295"/>
                      <a:pt x="247" y="293"/>
                    </a:cubicBezTo>
                    <a:cubicBezTo>
                      <a:pt x="246" y="295"/>
                      <a:pt x="246" y="295"/>
                      <a:pt x="246" y="295"/>
                    </a:cubicBezTo>
                    <a:cubicBezTo>
                      <a:pt x="247" y="294"/>
                      <a:pt x="247" y="294"/>
                      <a:pt x="247" y="294"/>
                    </a:cubicBezTo>
                    <a:cubicBezTo>
                      <a:pt x="247" y="293"/>
                      <a:pt x="247" y="293"/>
                      <a:pt x="247" y="293"/>
                    </a:cubicBezTo>
                    <a:cubicBezTo>
                      <a:pt x="246" y="293"/>
                      <a:pt x="246" y="293"/>
                      <a:pt x="246" y="293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7" y="13"/>
                      <a:pt x="137" y="13"/>
                      <a:pt x="137" y="13"/>
                    </a:cubicBezTo>
                    <a:cubicBezTo>
                      <a:pt x="137" y="6"/>
                      <a:pt x="131" y="0"/>
                      <a:pt x="124" y="0"/>
                    </a:cubicBezTo>
                    <a:cubicBezTo>
                      <a:pt x="116" y="0"/>
                      <a:pt x="110" y="6"/>
                      <a:pt x="110" y="13"/>
                    </a:cubicBezTo>
                    <a:cubicBezTo>
                      <a:pt x="110" y="214"/>
                      <a:pt x="110" y="214"/>
                      <a:pt x="110" y="214"/>
                    </a:cubicBezTo>
                    <a:cubicBezTo>
                      <a:pt x="19" y="161"/>
                      <a:pt x="19" y="161"/>
                      <a:pt x="19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6" y="160"/>
                      <a:pt x="15" y="160"/>
                    </a:cubicBezTo>
                    <a:cubicBezTo>
                      <a:pt x="15" y="160"/>
                      <a:pt x="15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1" y="160"/>
                      <a:pt x="9" y="161"/>
                      <a:pt x="7" y="163"/>
                    </a:cubicBezTo>
                    <a:cubicBezTo>
                      <a:pt x="5" y="165"/>
                      <a:pt x="3" y="167"/>
                      <a:pt x="2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1" y="171"/>
                      <a:pt x="0" y="174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lnTo>
                      <a:pt x="2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5" name="Freeform 679"/>
              <p:cNvSpPr>
                <a:spLocks/>
              </p:cNvSpPr>
              <p:nvPr/>
            </p:nvSpPr>
            <p:spPr bwMode="auto">
              <a:xfrm>
                <a:off x="670" y="2986"/>
                <a:ext cx="269" cy="165"/>
              </a:xfrm>
              <a:custGeom>
                <a:avLst/>
                <a:gdLst>
                  <a:gd name="T0" fmla="*/ 10 w 235"/>
                  <a:gd name="T1" fmla="*/ 0 h 144"/>
                  <a:gd name="T2" fmla="*/ 8 w 235"/>
                  <a:gd name="T3" fmla="*/ 0 h 144"/>
                  <a:gd name="T4" fmla="*/ 8 w 235"/>
                  <a:gd name="T5" fmla="*/ 0 h 144"/>
                  <a:gd name="T6" fmla="*/ 1 w 235"/>
                  <a:gd name="T7" fmla="*/ 5 h 144"/>
                  <a:gd name="T8" fmla="*/ 0 w 235"/>
                  <a:gd name="T9" fmla="*/ 10 h 144"/>
                  <a:gd name="T10" fmla="*/ 0 w 235"/>
                  <a:gd name="T11" fmla="*/ 10 h 144"/>
                  <a:gd name="T12" fmla="*/ 0 w 235"/>
                  <a:gd name="T13" fmla="*/ 10 h 144"/>
                  <a:gd name="T14" fmla="*/ 2 w 235"/>
                  <a:gd name="T15" fmla="*/ 14 h 144"/>
                  <a:gd name="T16" fmla="*/ 228 w 235"/>
                  <a:gd name="T17" fmla="*/ 144 h 144"/>
                  <a:gd name="T18" fmla="*/ 228 w 235"/>
                  <a:gd name="T19" fmla="*/ 142 h 144"/>
                  <a:gd name="T20" fmla="*/ 228 w 235"/>
                  <a:gd name="T21" fmla="*/ 142 h 144"/>
                  <a:gd name="T22" fmla="*/ 228 w 235"/>
                  <a:gd name="T23" fmla="*/ 142 h 144"/>
                  <a:gd name="T24" fmla="*/ 228 w 235"/>
                  <a:gd name="T25" fmla="*/ 142 h 144"/>
                  <a:gd name="T26" fmla="*/ 229 w 235"/>
                  <a:gd name="T27" fmla="*/ 137 h 144"/>
                  <a:gd name="T28" fmla="*/ 235 w 235"/>
                  <a:gd name="T29" fmla="*/ 130 h 144"/>
                  <a:gd name="T30" fmla="*/ 235 w 235"/>
                  <a:gd name="T31" fmla="*/ 130 h 144"/>
                  <a:gd name="T32" fmla="*/ 128 w 235"/>
                  <a:gd name="T33" fmla="*/ 68 h 144"/>
                  <a:gd name="T34" fmla="*/ 128 w 235"/>
                  <a:gd name="T35" fmla="*/ 68 h 144"/>
                  <a:gd name="T36" fmla="*/ 120 w 235"/>
                  <a:gd name="T37" fmla="*/ 73 h 144"/>
                  <a:gd name="T38" fmla="*/ 115 w 235"/>
                  <a:gd name="T39" fmla="*/ 75 h 144"/>
                  <a:gd name="T40" fmla="*/ 107 w 235"/>
                  <a:gd name="T41" fmla="*/ 67 h 144"/>
                  <a:gd name="T42" fmla="*/ 106 w 235"/>
                  <a:gd name="T43" fmla="*/ 66 h 144"/>
                  <a:gd name="T44" fmla="*/ 106 w 235"/>
                  <a:gd name="T45" fmla="*/ 55 h 144"/>
                  <a:gd name="T46" fmla="*/ 10 w 235"/>
                  <a:gd name="T4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5" h="144">
                    <a:moveTo>
                      <a:pt x="10" y="0"/>
                    </a:moveTo>
                    <a:cubicBezTo>
                      <a:pt x="10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2"/>
                      <a:pt x="1" y="5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28" y="144"/>
                      <a:pt x="228" y="144"/>
                      <a:pt x="228" y="144"/>
                    </a:cubicBezTo>
                    <a:cubicBezTo>
                      <a:pt x="228" y="144"/>
                      <a:pt x="228" y="143"/>
                      <a:pt x="228" y="142"/>
                    </a:cubicBez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28" y="142"/>
                      <a:pt x="228" y="142"/>
                      <a:pt x="228" y="142"/>
                    </a:cubicBezTo>
                    <a:cubicBezTo>
                      <a:pt x="228" y="140"/>
                      <a:pt x="228" y="139"/>
                      <a:pt x="229" y="137"/>
                    </a:cubicBezTo>
                    <a:cubicBezTo>
                      <a:pt x="231" y="134"/>
                      <a:pt x="233" y="131"/>
                      <a:pt x="235" y="130"/>
                    </a:cubicBezTo>
                    <a:cubicBezTo>
                      <a:pt x="235" y="130"/>
                      <a:pt x="235" y="130"/>
                      <a:pt x="235" y="130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5" y="69"/>
                      <a:pt x="123" y="71"/>
                      <a:pt x="120" y="73"/>
                    </a:cubicBezTo>
                    <a:cubicBezTo>
                      <a:pt x="119" y="74"/>
                      <a:pt x="117" y="75"/>
                      <a:pt x="115" y="75"/>
                    </a:cubicBezTo>
                    <a:cubicBezTo>
                      <a:pt x="111" y="75"/>
                      <a:pt x="108" y="72"/>
                      <a:pt x="107" y="67"/>
                    </a:cubicBezTo>
                    <a:cubicBezTo>
                      <a:pt x="106" y="67"/>
                      <a:pt x="106" y="66"/>
                      <a:pt x="106" y="66"/>
                    </a:cubicBezTo>
                    <a:cubicBezTo>
                      <a:pt x="106" y="55"/>
                      <a:pt x="106" y="55"/>
                      <a:pt x="106" y="55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6" name="Freeform 680"/>
              <p:cNvSpPr>
                <a:spLocks/>
              </p:cNvSpPr>
              <p:nvPr/>
            </p:nvSpPr>
            <p:spPr bwMode="auto">
              <a:xfrm>
                <a:off x="795" y="2802"/>
                <a:ext cx="19" cy="267"/>
              </a:xfrm>
              <a:custGeom>
                <a:avLst/>
                <a:gdLst>
                  <a:gd name="T0" fmla="*/ 17 w 17"/>
                  <a:gd name="T1" fmla="*/ 8 h 234"/>
                  <a:gd name="T2" fmla="*/ 9 w 17"/>
                  <a:gd name="T3" fmla="*/ 0 h 234"/>
                  <a:gd name="T4" fmla="*/ 1 w 17"/>
                  <a:gd name="T5" fmla="*/ 8 h 234"/>
                  <a:gd name="T6" fmla="*/ 1 w 17"/>
                  <a:gd name="T7" fmla="*/ 227 h 234"/>
                  <a:gd name="T8" fmla="*/ 0 w 17"/>
                  <a:gd name="T9" fmla="*/ 228 h 234"/>
                  <a:gd name="T10" fmla="*/ 6 w 17"/>
                  <a:gd name="T11" fmla="*/ 234 h 234"/>
                  <a:gd name="T12" fmla="*/ 10 w 17"/>
                  <a:gd name="T13" fmla="*/ 232 h 234"/>
                  <a:gd name="T14" fmla="*/ 17 w 17"/>
                  <a:gd name="T15" fmla="*/ 228 h 234"/>
                  <a:gd name="T16" fmla="*/ 17 w 17"/>
                  <a:gd name="T17" fmla="*/ 228 h 234"/>
                  <a:gd name="T18" fmla="*/ 17 w 17"/>
                  <a:gd name="T19" fmla="*/ 227 h 234"/>
                  <a:gd name="T20" fmla="*/ 17 w 17"/>
                  <a:gd name="T21" fmla="*/ 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234">
                    <a:moveTo>
                      <a:pt x="17" y="8"/>
                    </a:move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1" y="4"/>
                      <a:pt x="1" y="8"/>
                    </a:cubicBezTo>
                    <a:cubicBezTo>
                      <a:pt x="1" y="227"/>
                      <a:pt x="1" y="227"/>
                      <a:pt x="1" y="227"/>
                    </a:cubicBezTo>
                    <a:cubicBezTo>
                      <a:pt x="1" y="227"/>
                      <a:pt x="0" y="228"/>
                      <a:pt x="0" y="228"/>
                    </a:cubicBezTo>
                    <a:cubicBezTo>
                      <a:pt x="0" y="232"/>
                      <a:pt x="3" y="234"/>
                      <a:pt x="6" y="234"/>
                    </a:cubicBezTo>
                    <a:cubicBezTo>
                      <a:pt x="7" y="234"/>
                      <a:pt x="9" y="233"/>
                      <a:pt x="10" y="232"/>
                    </a:cubicBezTo>
                    <a:cubicBezTo>
                      <a:pt x="12" y="231"/>
                      <a:pt x="14" y="229"/>
                      <a:pt x="17" y="228"/>
                    </a:cubicBezTo>
                    <a:cubicBezTo>
                      <a:pt x="17" y="228"/>
                      <a:pt x="17" y="228"/>
                      <a:pt x="17" y="228"/>
                    </a:cubicBezTo>
                    <a:cubicBezTo>
                      <a:pt x="17" y="227"/>
                      <a:pt x="17" y="227"/>
                      <a:pt x="17" y="227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7" name="Freeform 681"/>
              <p:cNvSpPr>
                <a:spLocks/>
              </p:cNvSpPr>
              <p:nvPr/>
            </p:nvSpPr>
            <p:spPr bwMode="auto">
              <a:xfrm>
                <a:off x="933" y="3137"/>
                <a:ext cx="11" cy="16"/>
              </a:xfrm>
              <a:custGeom>
                <a:avLst/>
                <a:gdLst>
                  <a:gd name="T0" fmla="*/ 9 w 10"/>
                  <a:gd name="T1" fmla="*/ 8 h 14"/>
                  <a:gd name="T2" fmla="*/ 10 w 10"/>
                  <a:gd name="T3" fmla="*/ 4 h 14"/>
                  <a:gd name="T4" fmla="*/ 10 w 10"/>
                  <a:gd name="T5" fmla="*/ 3 h 14"/>
                  <a:gd name="T6" fmla="*/ 10 w 10"/>
                  <a:gd name="T7" fmla="*/ 3 h 14"/>
                  <a:gd name="T8" fmla="*/ 8 w 10"/>
                  <a:gd name="T9" fmla="*/ 0 h 14"/>
                  <a:gd name="T10" fmla="*/ 8 w 10"/>
                  <a:gd name="T11" fmla="*/ 0 h 14"/>
                  <a:gd name="T12" fmla="*/ 1 w 10"/>
                  <a:gd name="T13" fmla="*/ 6 h 14"/>
                  <a:gd name="T14" fmla="*/ 0 w 10"/>
                  <a:gd name="T15" fmla="*/ 10 h 14"/>
                  <a:gd name="T16" fmla="*/ 0 w 10"/>
                  <a:gd name="T17" fmla="*/ 10 h 14"/>
                  <a:gd name="T18" fmla="*/ 1 w 10"/>
                  <a:gd name="T19" fmla="*/ 14 h 14"/>
                  <a:gd name="T20" fmla="*/ 1 w 10"/>
                  <a:gd name="T21" fmla="*/ 14 h 14"/>
                  <a:gd name="T22" fmla="*/ 2 w 10"/>
                  <a:gd name="T23" fmla="*/ 14 h 14"/>
                  <a:gd name="T24" fmla="*/ 9 w 10"/>
                  <a:gd name="T2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4">
                    <a:moveTo>
                      <a:pt x="9" y="8"/>
                    </a:move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2"/>
                      <a:pt x="1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0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7" y="12"/>
                      <a:pt x="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9" name="Freeform 683"/>
              <p:cNvSpPr>
                <a:spLocks/>
              </p:cNvSpPr>
              <p:nvPr/>
            </p:nvSpPr>
            <p:spPr bwMode="auto">
              <a:xfrm>
                <a:off x="1479" y="2356"/>
                <a:ext cx="285" cy="365"/>
              </a:xfrm>
              <a:custGeom>
                <a:avLst/>
                <a:gdLst>
                  <a:gd name="T0" fmla="*/ 0 w 249"/>
                  <a:gd name="T1" fmla="*/ 174 h 319"/>
                  <a:gd name="T2" fmla="*/ 2 w 249"/>
                  <a:gd name="T3" fmla="*/ 168 h 319"/>
                  <a:gd name="T4" fmla="*/ 12 w 249"/>
                  <a:gd name="T5" fmla="*/ 160 h 319"/>
                  <a:gd name="T6" fmla="*/ 12 w 249"/>
                  <a:gd name="T7" fmla="*/ 160 h 319"/>
                  <a:gd name="T8" fmla="*/ 16 w 249"/>
                  <a:gd name="T9" fmla="*/ 161 h 319"/>
                  <a:gd name="T10" fmla="*/ 110 w 249"/>
                  <a:gd name="T11" fmla="*/ 215 h 319"/>
                  <a:gd name="T12" fmla="*/ 110 w 249"/>
                  <a:gd name="T13" fmla="*/ 12 h 319"/>
                  <a:gd name="T14" fmla="*/ 122 w 249"/>
                  <a:gd name="T15" fmla="*/ 0 h 319"/>
                  <a:gd name="T16" fmla="*/ 134 w 249"/>
                  <a:gd name="T17" fmla="*/ 12 h 319"/>
                  <a:gd name="T18" fmla="*/ 134 w 249"/>
                  <a:gd name="T19" fmla="*/ 229 h 319"/>
                  <a:gd name="T20" fmla="*/ 244 w 249"/>
                  <a:gd name="T21" fmla="*/ 293 h 319"/>
                  <a:gd name="T22" fmla="*/ 245 w 249"/>
                  <a:gd name="T23" fmla="*/ 293 h 319"/>
                  <a:gd name="T24" fmla="*/ 249 w 249"/>
                  <a:gd name="T25" fmla="*/ 300 h 319"/>
                  <a:gd name="T26" fmla="*/ 249 w 249"/>
                  <a:gd name="T27" fmla="*/ 300 h 319"/>
                  <a:gd name="T28" fmla="*/ 247 w 249"/>
                  <a:gd name="T29" fmla="*/ 306 h 319"/>
                  <a:gd name="T30" fmla="*/ 237 w 249"/>
                  <a:gd name="T31" fmla="*/ 314 h 319"/>
                  <a:gd name="T32" fmla="*/ 235 w 249"/>
                  <a:gd name="T33" fmla="*/ 314 h 319"/>
                  <a:gd name="T34" fmla="*/ 234 w 249"/>
                  <a:gd name="T35" fmla="*/ 314 h 319"/>
                  <a:gd name="T36" fmla="*/ 234 w 249"/>
                  <a:gd name="T37" fmla="*/ 314 h 319"/>
                  <a:gd name="T38" fmla="*/ 233 w 249"/>
                  <a:gd name="T39" fmla="*/ 314 h 319"/>
                  <a:gd name="T40" fmla="*/ 230 w 249"/>
                  <a:gd name="T41" fmla="*/ 312 h 319"/>
                  <a:gd name="T42" fmla="*/ 230 w 249"/>
                  <a:gd name="T43" fmla="*/ 317 h 319"/>
                  <a:gd name="T44" fmla="*/ 228 w 249"/>
                  <a:gd name="T45" fmla="*/ 319 h 319"/>
                  <a:gd name="T46" fmla="*/ 226 w 249"/>
                  <a:gd name="T47" fmla="*/ 317 h 319"/>
                  <a:gd name="T48" fmla="*/ 226 w 249"/>
                  <a:gd name="T49" fmla="*/ 310 h 319"/>
                  <a:gd name="T50" fmla="*/ 16 w 249"/>
                  <a:gd name="T51" fmla="*/ 188 h 319"/>
                  <a:gd name="T52" fmla="*/ 16 w 249"/>
                  <a:gd name="T53" fmla="*/ 193 h 319"/>
                  <a:gd name="T54" fmla="*/ 14 w 249"/>
                  <a:gd name="T55" fmla="*/ 195 h 319"/>
                  <a:gd name="T56" fmla="*/ 12 w 249"/>
                  <a:gd name="T57" fmla="*/ 193 h 319"/>
                  <a:gd name="T58" fmla="*/ 12 w 249"/>
                  <a:gd name="T59" fmla="*/ 186 h 319"/>
                  <a:gd name="T60" fmla="*/ 5 w 249"/>
                  <a:gd name="T61" fmla="*/ 182 h 319"/>
                  <a:gd name="T62" fmla="*/ 5 w 249"/>
                  <a:gd name="T63" fmla="*/ 182 h 319"/>
                  <a:gd name="T64" fmla="*/ 4 w 249"/>
                  <a:gd name="T65" fmla="*/ 182 h 319"/>
                  <a:gd name="T66" fmla="*/ 4 w 249"/>
                  <a:gd name="T67" fmla="*/ 182 h 319"/>
                  <a:gd name="T68" fmla="*/ 0 w 249"/>
                  <a:gd name="T69" fmla="*/ 175 h 319"/>
                  <a:gd name="T70" fmla="*/ 0 w 249"/>
                  <a:gd name="T71" fmla="*/ 174 h 319"/>
                  <a:gd name="T72" fmla="*/ 0 w 249"/>
                  <a:gd name="T73" fmla="*/ 17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19">
                    <a:moveTo>
                      <a:pt x="0" y="174"/>
                    </a:moveTo>
                    <a:cubicBezTo>
                      <a:pt x="0" y="172"/>
                      <a:pt x="1" y="170"/>
                      <a:pt x="2" y="168"/>
                    </a:cubicBezTo>
                    <a:cubicBezTo>
                      <a:pt x="4" y="164"/>
                      <a:pt x="8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5" y="160"/>
                      <a:pt x="16" y="161"/>
                    </a:cubicBezTo>
                    <a:cubicBezTo>
                      <a:pt x="110" y="215"/>
                      <a:pt x="110" y="215"/>
                      <a:pt x="110" y="215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5"/>
                      <a:pt x="116" y="0"/>
                      <a:pt x="122" y="0"/>
                    </a:cubicBezTo>
                    <a:cubicBezTo>
                      <a:pt x="129" y="0"/>
                      <a:pt x="134" y="5"/>
                      <a:pt x="134" y="12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244" y="293"/>
                      <a:pt x="244" y="293"/>
                      <a:pt x="244" y="293"/>
                    </a:cubicBezTo>
                    <a:cubicBezTo>
                      <a:pt x="245" y="293"/>
                      <a:pt x="245" y="293"/>
                      <a:pt x="245" y="293"/>
                    </a:cubicBezTo>
                    <a:cubicBezTo>
                      <a:pt x="248" y="294"/>
                      <a:pt x="249" y="297"/>
                      <a:pt x="249" y="300"/>
                    </a:cubicBezTo>
                    <a:cubicBezTo>
                      <a:pt x="249" y="300"/>
                      <a:pt x="249" y="300"/>
                      <a:pt x="249" y="300"/>
                    </a:cubicBezTo>
                    <a:cubicBezTo>
                      <a:pt x="249" y="302"/>
                      <a:pt x="248" y="304"/>
                      <a:pt x="247" y="306"/>
                    </a:cubicBezTo>
                    <a:cubicBezTo>
                      <a:pt x="245" y="311"/>
                      <a:pt x="241" y="314"/>
                      <a:pt x="237" y="314"/>
                    </a:cubicBezTo>
                    <a:cubicBezTo>
                      <a:pt x="236" y="314"/>
                      <a:pt x="235" y="314"/>
                      <a:pt x="235" y="314"/>
                    </a:cubicBezTo>
                    <a:cubicBezTo>
                      <a:pt x="234" y="314"/>
                      <a:pt x="234" y="314"/>
                      <a:pt x="234" y="314"/>
                    </a:cubicBezTo>
                    <a:cubicBezTo>
                      <a:pt x="234" y="314"/>
                      <a:pt x="234" y="314"/>
                      <a:pt x="234" y="314"/>
                    </a:cubicBezTo>
                    <a:cubicBezTo>
                      <a:pt x="233" y="314"/>
                      <a:pt x="233" y="314"/>
                      <a:pt x="233" y="314"/>
                    </a:cubicBezTo>
                    <a:cubicBezTo>
                      <a:pt x="230" y="312"/>
                      <a:pt x="230" y="312"/>
                      <a:pt x="230" y="312"/>
                    </a:cubicBezTo>
                    <a:cubicBezTo>
                      <a:pt x="230" y="317"/>
                      <a:pt x="230" y="317"/>
                      <a:pt x="230" y="317"/>
                    </a:cubicBezTo>
                    <a:cubicBezTo>
                      <a:pt x="230" y="318"/>
                      <a:pt x="229" y="319"/>
                      <a:pt x="228" y="319"/>
                    </a:cubicBezTo>
                    <a:cubicBezTo>
                      <a:pt x="227" y="319"/>
                      <a:pt x="226" y="318"/>
                      <a:pt x="226" y="317"/>
                    </a:cubicBezTo>
                    <a:cubicBezTo>
                      <a:pt x="226" y="310"/>
                      <a:pt x="226" y="310"/>
                      <a:pt x="226" y="310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16" y="193"/>
                      <a:pt x="16" y="193"/>
                      <a:pt x="16" y="193"/>
                    </a:cubicBezTo>
                    <a:cubicBezTo>
                      <a:pt x="16" y="194"/>
                      <a:pt x="15" y="195"/>
                      <a:pt x="14" y="195"/>
                    </a:cubicBezTo>
                    <a:cubicBezTo>
                      <a:pt x="13" y="195"/>
                      <a:pt x="12" y="194"/>
                      <a:pt x="12" y="193"/>
                    </a:cubicBezTo>
                    <a:cubicBezTo>
                      <a:pt x="12" y="186"/>
                      <a:pt x="12" y="186"/>
                      <a:pt x="12" y="186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4" y="182"/>
                      <a:pt x="4" y="182"/>
                      <a:pt x="4" y="182"/>
                    </a:cubicBezTo>
                    <a:cubicBezTo>
                      <a:pt x="2" y="180"/>
                      <a:pt x="0" y="178"/>
                      <a:pt x="0" y="175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0" name="Freeform 684"/>
              <p:cNvSpPr>
                <a:spLocks/>
              </p:cNvSpPr>
              <p:nvPr/>
            </p:nvSpPr>
            <p:spPr bwMode="auto">
              <a:xfrm>
                <a:off x="1478" y="2354"/>
                <a:ext cx="287" cy="368"/>
              </a:xfrm>
              <a:custGeom>
                <a:avLst/>
                <a:gdLst>
                  <a:gd name="T0" fmla="*/ 4 w 251"/>
                  <a:gd name="T1" fmla="*/ 171 h 322"/>
                  <a:gd name="T2" fmla="*/ 8 w 251"/>
                  <a:gd name="T3" fmla="*/ 166 h 322"/>
                  <a:gd name="T4" fmla="*/ 13 w 251"/>
                  <a:gd name="T5" fmla="*/ 164 h 322"/>
                  <a:gd name="T6" fmla="*/ 13 w 251"/>
                  <a:gd name="T7" fmla="*/ 164 h 322"/>
                  <a:gd name="T8" fmla="*/ 17 w 251"/>
                  <a:gd name="T9" fmla="*/ 163 h 322"/>
                  <a:gd name="T10" fmla="*/ 112 w 251"/>
                  <a:gd name="T11" fmla="*/ 219 h 322"/>
                  <a:gd name="T12" fmla="*/ 123 w 251"/>
                  <a:gd name="T13" fmla="*/ 3 h 322"/>
                  <a:gd name="T14" fmla="*/ 134 w 251"/>
                  <a:gd name="T15" fmla="*/ 232 h 322"/>
                  <a:gd name="T16" fmla="*/ 245 w 251"/>
                  <a:gd name="T17" fmla="*/ 296 h 322"/>
                  <a:gd name="T18" fmla="*/ 250 w 251"/>
                  <a:gd name="T19" fmla="*/ 302 h 322"/>
                  <a:gd name="T20" fmla="*/ 248 w 251"/>
                  <a:gd name="T21" fmla="*/ 302 h 322"/>
                  <a:gd name="T22" fmla="*/ 247 w 251"/>
                  <a:gd name="T23" fmla="*/ 308 h 322"/>
                  <a:gd name="T24" fmla="*/ 238 w 251"/>
                  <a:gd name="T25" fmla="*/ 316 h 322"/>
                  <a:gd name="T26" fmla="*/ 236 w 251"/>
                  <a:gd name="T27" fmla="*/ 316 h 322"/>
                  <a:gd name="T28" fmla="*/ 235 w 251"/>
                  <a:gd name="T29" fmla="*/ 314 h 322"/>
                  <a:gd name="T30" fmla="*/ 235 w 251"/>
                  <a:gd name="T31" fmla="*/ 314 h 322"/>
                  <a:gd name="T32" fmla="*/ 230 w 251"/>
                  <a:gd name="T33" fmla="*/ 313 h 322"/>
                  <a:gd name="T34" fmla="*/ 229 w 251"/>
                  <a:gd name="T35" fmla="*/ 319 h 322"/>
                  <a:gd name="T36" fmla="*/ 228 w 251"/>
                  <a:gd name="T37" fmla="*/ 310 h 322"/>
                  <a:gd name="T38" fmla="*/ 16 w 251"/>
                  <a:gd name="T39" fmla="*/ 190 h 322"/>
                  <a:gd name="T40" fmla="*/ 15 w 251"/>
                  <a:gd name="T41" fmla="*/ 195 h 322"/>
                  <a:gd name="T42" fmla="*/ 6 w 251"/>
                  <a:gd name="T43" fmla="*/ 182 h 322"/>
                  <a:gd name="T44" fmla="*/ 7 w 251"/>
                  <a:gd name="T45" fmla="*/ 182 h 322"/>
                  <a:gd name="T46" fmla="*/ 5 w 251"/>
                  <a:gd name="T47" fmla="*/ 184 h 322"/>
                  <a:gd name="T48" fmla="*/ 6 w 251"/>
                  <a:gd name="T49" fmla="*/ 182 h 322"/>
                  <a:gd name="T50" fmla="*/ 3 w 251"/>
                  <a:gd name="T51" fmla="*/ 176 h 322"/>
                  <a:gd name="T52" fmla="*/ 1 w 251"/>
                  <a:gd name="T53" fmla="*/ 178 h 322"/>
                  <a:gd name="T54" fmla="*/ 3 w 251"/>
                  <a:gd name="T55" fmla="*/ 176 h 322"/>
                  <a:gd name="T56" fmla="*/ 1 w 251"/>
                  <a:gd name="T57" fmla="*/ 176 h 322"/>
                  <a:gd name="T58" fmla="*/ 1 w 251"/>
                  <a:gd name="T59" fmla="*/ 176 h 322"/>
                  <a:gd name="T60" fmla="*/ 0 w 251"/>
                  <a:gd name="T61" fmla="*/ 175 h 322"/>
                  <a:gd name="T62" fmla="*/ 0 w 251"/>
                  <a:gd name="T63" fmla="*/ 177 h 322"/>
                  <a:gd name="T64" fmla="*/ 4 w 251"/>
                  <a:gd name="T65" fmla="*/ 184 h 322"/>
                  <a:gd name="T66" fmla="*/ 5 w 251"/>
                  <a:gd name="T67" fmla="*/ 185 h 322"/>
                  <a:gd name="T68" fmla="*/ 5 w 251"/>
                  <a:gd name="T69" fmla="*/ 185 h 322"/>
                  <a:gd name="T70" fmla="*/ 12 w 251"/>
                  <a:gd name="T71" fmla="*/ 195 h 322"/>
                  <a:gd name="T72" fmla="*/ 19 w 251"/>
                  <a:gd name="T73" fmla="*/ 193 h 322"/>
                  <a:gd name="T74" fmla="*/ 229 w 251"/>
                  <a:gd name="T75" fmla="*/ 322 h 322"/>
                  <a:gd name="T76" fmla="*/ 233 w 251"/>
                  <a:gd name="T77" fmla="*/ 317 h 322"/>
                  <a:gd name="T78" fmla="*/ 235 w 251"/>
                  <a:gd name="T79" fmla="*/ 317 h 322"/>
                  <a:gd name="T80" fmla="*/ 234 w 251"/>
                  <a:gd name="T81" fmla="*/ 317 h 322"/>
                  <a:gd name="T82" fmla="*/ 238 w 251"/>
                  <a:gd name="T83" fmla="*/ 318 h 322"/>
                  <a:gd name="T84" fmla="*/ 250 w 251"/>
                  <a:gd name="T85" fmla="*/ 309 h 322"/>
                  <a:gd name="T86" fmla="*/ 250 w 251"/>
                  <a:gd name="T87" fmla="*/ 302 h 322"/>
                  <a:gd name="T88" fmla="*/ 251 w 251"/>
                  <a:gd name="T89" fmla="*/ 302 h 322"/>
                  <a:gd name="T90" fmla="*/ 246 w 251"/>
                  <a:gd name="T91" fmla="*/ 295 h 322"/>
                  <a:gd name="T92" fmla="*/ 246 w 251"/>
                  <a:gd name="T93" fmla="*/ 293 h 322"/>
                  <a:gd name="T94" fmla="*/ 123 w 251"/>
                  <a:gd name="T95" fmla="*/ 0 h 322"/>
                  <a:gd name="T96" fmla="*/ 18 w 251"/>
                  <a:gd name="T97" fmla="*/ 162 h 322"/>
                  <a:gd name="T98" fmla="*/ 14 w 251"/>
                  <a:gd name="T99" fmla="*/ 161 h 322"/>
                  <a:gd name="T100" fmla="*/ 14 w 251"/>
                  <a:gd name="T101" fmla="*/ 162 h 322"/>
                  <a:gd name="T102" fmla="*/ 14 w 251"/>
                  <a:gd name="T103" fmla="*/ 162 h 322"/>
                  <a:gd name="T104" fmla="*/ 13 w 251"/>
                  <a:gd name="T105" fmla="*/ 161 h 322"/>
                  <a:gd name="T106" fmla="*/ 2 w 251"/>
                  <a:gd name="T107" fmla="*/ 169 h 322"/>
                  <a:gd name="T108" fmla="*/ 0 w 251"/>
                  <a:gd name="T109" fmla="*/ 17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1" h="322">
                    <a:moveTo>
                      <a:pt x="1" y="176"/>
                    </a:moveTo>
                    <a:cubicBezTo>
                      <a:pt x="3" y="176"/>
                      <a:pt x="3" y="176"/>
                      <a:pt x="3" y="176"/>
                    </a:cubicBezTo>
                    <a:cubicBezTo>
                      <a:pt x="3" y="175"/>
                      <a:pt x="3" y="173"/>
                      <a:pt x="4" y="171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4" y="171"/>
                      <a:pt x="4" y="171"/>
                      <a:pt x="4" y="171"/>
                    </a:cubicBezTo>
                    <a:cubicBezTo>
                      <a:pt x="5" y="169"/>
                      <a:pt x="7" y="167"/>
                      <a:pt x="8" y="166"/>
                    </a:cubicBezTo>
                    <a:cubicBezTo>
                      <a:pt x="10" y="164"/>
                      <a:pt x="12" y="164"/>
                      <a:pt x="13" y="164"/>
                    </a:cubicBezTo>
                    <a:cubicBezTo>
                      <a:pt x="13" y="162"/>
                      <a:pt x="13" y="162"/>
                      <a:pt x="13" y="162"/>
                    </a:cubicBezTo>
                    <a:cubicBezTo>
                      <a:pt x="13" y="164"/>
                      <a:pt x="13" y="164"/>
                      <a:pt x="13" y="164"/>
                    </a:cubicBezTo>
                    <a:cubicBezTo>
                      <a:pt x="13" y="164"/>
                      <a:pt x="13" y="164"/>
                      <a:pt x="13" y="164"/>
                    </a:cubicBezTo>
                    <a:cubicBezTo>
                      <a:pt x="13" y="162"/>
                      <a:pt x="13" y="162"/>
                      <a:pt x="13" y="162"/>
                    </a:cubicBezTo>
                    <a:cubicBezTo>
                      <a:pt x="13" y="164"/>
                      <a:pt x="13" y="164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ubicBezTo>
                      <a:pt x="14" y="164"/>
                      <a:pt x="15" y="164"/>
                      <a:pt x="17" y="164"/>
                    </a:cubicBezTo>
                    <a:cubicBezTo>
                      <a:pt x="17" y="163"/>
                      <a:pt x="17" y="163"/>
                      <a:pt x="17" y="163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111" y="219"/>
                      <a:pt x="111" y="219"/>
                      <a:pt x="111" y="219"/>
                    </a:cubicBezTo>
                    <a:cubicBezTo>
                      <a:pt x="111" y="219"/>
                      <a:pt x="112" y="219"/>
                      <a:pt x="112" y="219"/>
                    </a:cubicBezTo>
                    <a:cubicBezTo>
                      <a:pt x="113" y="218"/>
                      <a:pt x="113" y="218"/>
                      <a:pt x="113" y="217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8"/>
                      <a:pt x="118" y="3"/>
                      <a:pt x="123" y="3"/>
                    </a:cubicBezTo>
                    <a:cubicBezTo>
                      <a:pt x="129" y="3"/>
                      <a:pt x="134" y="8"/>
                      <a:pt x="134" y="14"/>
                    </a:cubicBezTo>
                    <a:cubicBezTo>
                      <a:pt x="134" y="231"/>
                      <a:pt x="134" y="231"/>
                      <a:pt x="134" y="231"/>
                    </a:cubicBezTo>
                    <a:cubicBezTo>
                      <a:pt x="134" y="232"/>
                      <a:pt x="134" y="232"/>
                      <a:pt x="134" y="232"/>
                    </a:cubicBezTo>
                    <a:cubicBezTo>
                      <a:pt x="244" y="296"/>
                      <a:pt x="244" y="296"/>
                      <a:pt x="244" y="296"/>
                    </a:cubicBezTo>
                    <a:cubicBezTo>
                      <a:pt x="245" y="296"/>
                      <a:pt x="245" y="296"/>
                      <a:pt x="245" y="296"/>
                    </a:cubicBezTo>
                    <a:cubicBezTo>
                      <a:pt x="245" y="296"/>
                      <a:pt x="245" y="296"/>
                      <a:pt x="245" y="296"/>
                    </a:cubicBezTo>
                    <a:cubicBezTo>
                      <a:pt x="247" y="297"/>
                      <a:pt x="248" y="300"/>
                      <a:pt x="248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50" y="302"/>
                      <a:pt x="250" y="302"/>
                      <a:pt x="250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48" y="302"/>
                      <a:pt x="248" y="302"/>
                      <a:pt x="248" y="302"/>
                    </a:cubicBezTo>
                    <a:cubicBezTo>
                      <a:pt x="248" y="304"/>
                      <a:pt x="248" y="306"/>
                      <a:pt x="247" y="308"/>
                    </a:cubicBezTo>
                    <a:cubicBezTo>
                      <a:pt x="248" y="308"/>
                      <a:pt x="248" y="308"/>
                      <a:pt x="248" y="308"/>
                    </a:cubicBezTo>
                    <a:cubicBezTo>
                      <a:pt x="247" y="308"/>
                      <a:pt x="247" y="308"/>
                      <a:pt x="247" y="308"/>
                    </a:cubicBezTo>
                    <a:cubicBezTo>
                      <a:pt x="246" y="310"/>
                      <a:pt x="245" y="311"/>
                      <a:pt x="243" y="313"/>
                    </a:cubicBezTo>
                    <a:cubicBezTo>
                      <a:pt x="241" y="314"/>
                      <a:pt x="240" y="315"/>
                      <a:pt x="238" y="315"/>
                    </a:cubicBezTo>
                    <a:cubicBezTo>
                      <a:pt x="238" y="316"/>
                      <a:pt x="238" y="316"/>
                      <a:pt x="238" y="316"/>
                    </a:cubicBezTo>
                    <a:cubicBezTo>
                      <a:pt x="238" y="315"/>
                      <a:pt x="238" y="315"/>
                      <a:pt x="238" y="315"/>
                    </a:cubicBezTo>
                    <a:cubicBezTo>
                      <a:pt x="237" y="315"/>
                      <a:pt x="237" y="315"/>
                      <a:pt x="236" y="315"/>
                    </a:cubicBezTo>
                    <a:cubicBezTo>
                      <a:pt x="236" y="316"/>
                      <a:pt x="236" y="316"/>
                      <a:pt x="236" y="316"/>
                    </a:cubicBezTo>
                    <a:cubicBezTo>
                      <a:pt x="236" y="315"/>
                      <a:pt x="236" y="315"/>
                      <a:pt x="236" y="315"/>
                    </a:cubicBezTo>
                    <a:cubicBezTo>
                      <a:pt x="236" y="314"/>
                      <a:pt x="236" y="314"/>
                      <a:pt x="236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6"/>
                      <a:pt x="235" y="316"/>
                      <a:pt x="235" y="316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5" y="314"/>
                      <a:pt x="235" y="314"/>
                      <a:pt x="235" y="314"/>
                    </a:cubicBezTo>
                    <a:cubicBezTo>
                      <a:pt x="232" y="313"/>
                      <a:pt x="232" y="313"/>
                      <a:pt x="232" y="313"/>
                    </a:cubicBezTo>
                    <a:cubicBezTo>
                      <a:pt x="232" y="312"/>
                      <a:pt x="231" y="312"/>
                      <a:pt x="230" y="313"/>
                    </a:cubicBezTo>
                    <a:cubicBezTo>
                      <a:pt x="230" y="313"/>
                      <a:pt x="230" y="313"/>
                      <a:pt x="230" y="314"/>
                    </a:cubicBezTo>
                    <a:cubicBezTo>
                      <a:pt x="230" y="319"/>
                      <a:pt x="230" y="319"/>
                      <a:pt x="230" y="319"/>
                    </a:cubicBezTo>
                    <a:cubicBezTo>
                      <a:pt x="229" y="319"/>
                      <a:pt x="229" y="319"/>
                      <a:pt x="229" y="319"/>
                    </a:cubicBezTo>
                    <a:cubicBezTo>
                      <a:pt x="229" y="319"/>
                      <a:pt x="229" y="319"/>
                      <a:pt x="229" y="319"/>
                    </a:cubicBezTo>
                    <a:cubicBezTo>
                      <a:pt x="229" y="312"/>
                      <a:pt x="229" y="312"/>
                      <a:pt x="229" y="312"/>
                    </a:cubicBezTo>
                    <a:cubicBezTo>
                      <a:pt x="229" y="311"/>
                      <a:pt x="228" y="311"/>
                      <a:pt x="228" y="310"/>
                    </a:cubicBezTo>
                    <a:cubicBezTo>
                      <a:pt x="18" y="189"/>
                      <a:pt x="18" y="189"/>
                      <a:pt x="18" y="189"/>
                    </a:cubicBezTo>
                    <a:cubicBezTo>
                      <a:pt x="18" y="189"/>
                      <a:pt x="17" y="189"/>
                      <a:pt x="17" y="189"/>
                    </a:cubicBezTo>
                    <a:cubicBezTo>
                      <a:pt x="16" y="189"/>
                      <a:pt x="16" y="190"/>
                      <a:pt x="16" y="190"/>
                    </a:cubicBezTo>
                    <a:cubicBezTo>
                      <a:pt x="16" y="195"/>
                      <a:pt x="16" y="195"/>
                      <a:pt x="16" y="195"/>
                    </a:cubicBezTo>
                    <a:cubicBezTo>
                      <a:pt x="15" y="196"/>
                      <a:pt x="15" y="196"/>
                      <a:pt x="15" y="196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5" y="188"/>
                      <a:pt x="15" y="187"/>
                      <a:pt x="14" y="187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7" y="182"/>
                      <a:pt x="7" y="182"/>
                      <a:pt x="7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7" y="183"/>
                      <a:pt x="7" y="183"/>
                      <a:pt x="6" y="182"/>
                    </a:cubicBezTo>
                    <a:cubicBezTo>
                      <a:pt x="4" y="181"/>
                      <a:pt x="3" y="179"/>
                      <a:pt x="3" y="177"/>
                    </a:cubicBezTo>
                    <a:cubicBezTo>
                      <a:pt x="3" y="177"/>
                      <a:pt x="3" y="177"/>
                      <a:pt x="3" y="177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2" y="178"/>
                      <a:pt x="2" y="178"/>
                      <a:pt x="3" y="177"/>
                    </a:cubicBezTo>
                    <a:cubicBezTo>
                      <a:pt x="3" y="177"/>
                      <a:pt x="3" y="177"/>
                      <a:pt x="3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3" y="176"/>
                      <a:pt x="3" y="176"/>
                      <a:pt x="3" y="176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" y="175"/>
                      <a:pt x="1" y="175"/>
                      <a:pt x="0" y="175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80"/>
                      <a:pt x="2" y="183"/>
                      <a:pt x="5" y="185"/>
                    </a:cubicBezTo>
                    <a:cubicBezTo>
                      <a:pt x="5" y="184"/>
                      <a:pt x="5" y="184"/>
                      <a:pt x="5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5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12" y="189"/>
                      <a:pt x="12" y="189"/>
                      <a:pt x="12" y="189"/>
                    </a:cubicBezTo>
                    <a:cubicBezTo>
                      <a:pt x="12" y="195"/>
                      <a:pt x="12" y="195"/>
                      <a:pt x="12" y="195"/>
                    </a:cubicBezTo>
                    <a:cubicBezTo>
                      <a:pt x="12" y="197"/>
                      <a:pt x="13" y="199"/>
                      <a:pt x="15" y="199"/>
                    </a:cubicBezTo>
                    <a:cubicBezTo>
                      <a:pt x="17" y="199"/>
                      <a:pt x="19" y="197"/>
                      <a:pt x="19" y="195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226" y="312"/>
                      <a:pt x="226" y="312"/>
                      <a:pt x="226" y="312"/>
                    </a:cubicBezTo>
                    <a:cubicBezTo>
                      <a:pt x="226" y="319"/>
                      <a:pt x="226" y="319"/>
                      <a:pt x="226" y="319"/>
                    </a:cubicBezTo>
                    <a:cubicBezTo>
                      <a:pt x="226" y="321"/>
                      <a:pt x="227" y="322"/>
                      <a:pt x="229" y="322"/>
                    </a:cubicBezTo>
                    <a:cubicBezTo>
                      <a:pt x="231" y="322"/>
                      <a:pt x="233" y="321"/>
                      <a:pt x="233" y="319"/>
                    </a:cubicBezTo>
                    <a:cubicBezTo>
                      <a:pt x="233" y="316"/>
                      <a:pt x="233" y="316"/>
                      <a:pt x="233" y="316"/>
                    </a:cubicBezTo>
                    <a:cubicBezTo>
                      <a:pt x="233" y="317"/>
                      <a:pt x="233" y="317"/>
                      <a:pt x="233" y="317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6" y="317"/>
                      <a:pt x="236" y="317"/>
                      <a:pt x="236" y="317"/>
                    </a:cubicBezTo>
                    <a:cubicBezTo>
                      <a:pt x="235" y="316"/>
                      <a:pt x="235" y="316"/>
                      <a:pt x="235" y="316"/>
                    </a:cubicBezTo>
                    <a:cubicBezTo>
                      <a:pt x="234" y="317"/>
                      <a:pt x="234" y="317"/>
                      <a:pt x="234" y="317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35" y="318"/>
                      <a:pt x="235" y="318"/>
                      <a:pt x="235" y="318"/>
                    </a:cubicBezTo>
                    <a:cubicBezTo>
                      <a:pt x="236" y="318"/>
                      <a:pt x="237" y="318"/>
                      <a:pt x="238" y="318"/>
                    </a:cubicBezTo>
                    <a:cubicBezTo>
                      <a:pt x="238" y="318"/>
                      <a:pt x="238" y="318"/>
                      <a:pt x="238" y="318"/>
                    </a:cubicBezTo>
                    <a:cubicBezTo>
                      <a:pt x="241" y="318"/>
                      <a:pt x="243" y="317"/>
                      <a:pt x="245" y="315"/>
                    </a:cubicBezTo>
                    <a:cubicBezTo>
                      <a:pt x="247" y="313"/>
                      <a:pt x="248" y="311"/>
                      <a:pt x="250" y="309"/>
                    </a:cubicBezTo>
                    <a:cubicBezTo>
                      <a:pt x="250" y="309"/>
                      <a:pt x="250" y="309"/>
                      <a:pt x="250" y="309"/>
                    </a:cubicBezTo>
                    <a:cubicBezTo>
                      <a:pt x="251" y="307"/>
                      <a:pt x="251" y="305"/>
                      <a:pt x="251" y="302"/>
                    </a:cubicBezTo>
                    <a:cubicBezTo>
                      <a:pt x="250" y="302"/>
                      <a:pt x="250" y="302"/>
                      <a:pt x="250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302"/>
                      <a:pt x="251" y="302"/>
                      <a:pt x="251" y="302"/>
                    </a:cubicBezTo>
                    <a:cubicBezTo>
                      <a:pt x="251" y="299"/>
                      <a:pt x="250" y="295"/>
                      <a:pt x="247" y="294"/>
                    </a:cubicBezTo>
                    <a:cubicBezTo>
                      <a:pt x="246" y="295"/>
                      <a:pt x="246" y="295"/>
                      <a:pt x="246" y="295"/>
                    </a:cubicBezTo>
                    <a:cubicBezTo>
                      <a:pt x="247" y="294"/>
                      <a:pt x="247" y="294"/>
                      <a:pt x="247" y="294"/>
                    </a:cubicBezTo>
                    <a:cubicBezTo>
                      <a:pt x="246" y="293"/>
                      <a:pt x="246" y="293"/>
                      <a:pt x="246" y="293"/>
                    </a:cubicBezTo>
                    <a:cubicBezTo>
                      <a:pt x="246" y="293"/>
                      <a:pt x="246" y="293"/>
                      <a:pt x="246" y="293"/>
                    </a:cubicBezTo>
                    <a:cubicBezTo>
                      <a:pt x="137" y="230"/>
                      <a:pt x="137" y="230"/>
                      <a:pt x="137" y="230"/>
                    </a:cubicBezTo>
                    <a:cubicBezTo>
                      <a:pt x="137" y="14"/>
                      <a:pt x="137" y="14"/>
                      <a:pt x="137" y="14"/>
                    </a:cubicBezTo>
                    <a:cubicBezTo>
                      <a:pt x="137" y="6"/>
                      <a:pt x="131" y="0"/>
                      <a:pt x="123" y="0"/>
                    </a:cubicBezTo>
                    <a:cubicBezTo>
                      <a:pt x="116" y="0"/>
                      <a:pt x="110" y="6"/>
                      <a:pt x="110" y="14"/>
                    </a:cubicBezTo>
                    <a:cubicBezTo>
                      <a:pt x="110" y="215"/>
                      <a:pt x="110" y="215"/>
                      <a:pt x="110" y="215"/>
                    </a:cubicBezTo>
                    <a:cubicBezTo>
                      <a:pt x="18" y="162"/>
                      <a:pt x="18" y="162"/>
                      <a:pt x="18" y="162"/>
                    </a:cubicBezTo>
                    <a:cubicBezTo>
                      <a:pt x="18" y="162"/>
                      <a:pt x="18" y="162"/>
                      <a:pt x="18" y="162"/>
                    </a:cubicBezTo>
                    <a:cubicBezTo>
                      <a:pt x="17" y="161"/>
                      <a:pt x="16" y="161"/>
                      <a:pt x="15" y="161"/>
                    </a:cubicBezTo>
                    <a:cubicBezTo>
                      <a:pt x="15" y="161"/>
                      <a:pt x="14" y="161"/>
                      <a:pt x="14" y="161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4" y="162"/>
                      <a:pt x="14" y="162"/>
                      <a:pt x="14" y="162"/>
                    </a:cubicBezTo>
                    <a:cubicBezTo>
                      <a:pt x="14" y="161"/>
                      <a:pt x="14" y="161"/>
                      <a:pt x="14" y="161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1" y="161"/>
                      <a:pt x="8" y="162"/>
                      <a:pt x="6" y="163"/>
                    </a:cubicBezTo>
                    <a:cubicBezTo>
                      <a:pt x="4" y="165"/>
                      <a:pt x="3" y="167"/>
                      <a:pt x="2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1" y="172"/>
                      <a:pt x="0" y="174"/>
                      <a:pt x="0" y="176"/>
                    </a:cubicBezTo>
                    <a:cubicBezTo>
                      <a:pt x="0" y="177"/>
                      <a:pt x="0" y="177"/>
                      <a:pt x="0" y="177"/>
                    </a:cubicBezTo>
                    <a:lnTo>
                      <a:pt x="1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1" name="Freeform 685"/>
              <p:cNvSpPr>
                <a:spLocks/>
              </p:cNvSpPr>
              <p:nvPr/>
            </p:nvSpPr>
            <p:spPr bwMode="auto">
              <a:xfrm>
                <a:off x="1484" y="2544"/>
                <a:ext cx="269" cy="165"/>
              </a:xfrm>
              <a:custGeom>
                <a:avLst/>
                <a:gdLst>
                  <a:gd name="T0" fmla="*/ 10 w 236"/>
                  <a:gd name="T1" fmla="*/ 0 h 145"/>
                  <a:gd name="T2" fmla="*/ 9 w 236"/>
                  <a:gd name="T3" fmla="*/ 0 h 145"/>
                  <a:gd name="T4" fmla="*/ 9 w 236"/>
                  <a:gd name="T5" fmla="*/ 0 h 145"/>
                  <a:gd name="T6" fmla="*/ 2 w 236"/>
                  <a:gd name="T7" fmla="*/ 6 h 145"/>
                  <a:gd name="T8" fmla="*/ 0 w 236"/>
                  <a:gd name="T9" fmla="*/ 10 h 145"/>
                  <a:gd name="T10" fmla="*/ 0 w 236"/>
                  <a:gd name="T11" fmla="*/ 10 h 145"/>
                  <a:gd name="T12" fmla="*/ 0 w 236"/>
                  <a:gd name="T13" fmla="*/ 11 h 145"/>
                  <a:gd name="T14" fmla="*/ 3 w 236"/>
                  <a:gd name="T15" fmla="*/ 14 h 145"/>
                  <a:gd name="T16" fmla="*/ 229 w 236"/>
                  <a:gd name="T17" fmla="*/ 145 h 145"/>
                  <a:gd name="T18" fmla="*/ 228 w 236"/>
                  <a:gd name="T19" fmla="*/ 143 h 145"/>
                  <a:gd name="T20" fmla="*/ 228 w 236"/>
                  <a:gd name="T21" fmla="*/ 143 h 145"/>
                  <a:gd name="T22" fmla="*/ 228 w 236"/>
                  <a:gd name="T23" fmla="*/ 143 h 145"/>
                  <a:gd name="T24" fmla="*/ 228 w 236"/>
                  <a:gd name="T25" fmla="*/ 143 h 145"/>
                  <a:gd name="T26" fmla="*/ 230 w 236"/>
                  <a:gd name="T27" fmla="*/ 137 h 145"/>
                  <a:gd name="T28" fmla="*/ 236 w 236"/>
                  <a:gd name="T29" fmla="*/ 131 h 145"/>
                  <a:gd name="T30" fmla="*/ 236 w 236"/>
                  <a:gd name="T31" fmla="*/ 131 h 145"/>
                  <a:gd name="T32" fmla="*/ 129 w 236"/>
                  <a:gd name="T33" fmla="*/ 69 h 145"/>
                  <a:gd name="T34" fmla="*/ 128 w 236"/>
                  <a:gd name="T35" fmla="*/ 69 h 145"/>
                  <a:gd name="T36" fmla="*/ 121 w 236"/>
                  <a:gd name="T37" fmla="*/ 74 h 145"/>
                  <a:gd name="T38" fmla="*/ 116 w 236"/>
                  <a:gd name="T39" fmla="*/ 75 h 145"/>
                  <a:gd name="T40" fmla="*/ 108 w 236"/>
                  <a:gd name="T41" fmla="*/ 68 h 145"/>
                  <a:gd name="T42" fmla="*/ 106 w 236"/>
                  <a:gd name="T43" fmla="*/ 66 h 145"/>
                  <a:gd name="T44" fmla="*/ 106 w 236"/>
                  <a:gd name="T45" fmla="*/ 56 h 145"/>
                  <a:gd name="T46" fmla="*/ 10 w 236"/>
                  <a:gd name="T4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6" h="145">
                    <a:moveTo>
                      <a:pt x="10" y="0"/>
                    </a:move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3" y="2"/>
                      <a:pt x="2" y="6"/>
                    </a:cubicBezTo>
                    <a:cubicBezTo>
                      <a:pt x="1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29" y="145"/>
                      <a:pt x="229" y="145"/>
                      <a:pt x="229" y="145"/>
                    </a:cubicBezTo>
                    <a:cubicBezTo>
                      <a:pt x="228" y="144"/>
                      <a:pt x="228" y="143"/>
                      <a:pt x="228" y="143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28" y="141"/>
                      <a:pt x="229" y="139"/>
                      <a:pt x="230" y="137"/>
                    </a:cubicBezTo>
                    <a:cubicBezTo>
                      <a:pt x="231" y="134"/>
                      <a:pt x="233" y="132"/>
                      <a:pt x="236" y="131"/>
                    </a:cubicBezTo>
                    <a:cubicBezTo>
                      <a:pt x="236" y="131"/>
                      <a:pt x="236" y="131"/>
                      <a:pt x="236" y="131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6" y="69"/>
                      <a:pt x="124" y="72"/>
                      <a:pt x="121" y="74"/>
                    </a:cubicBezTo>
                    <a:cubicBezTo>
                      <a:pt x="119" y="75"/>
                      <a:pt x="117" y="75"/>
                      <a:pt x="116" y="75"/>
                    </a:cubicBezTo>
                    <a:cubicBezTo>
                      <a:pt x="112" y="75"/>
                      <a:pt x="108" y="72"/>
                      <a:pt x="108" y="68"/>
                    </a:cubicBezTo>
                    <a:cubicBezTo>
                      <a:pt x="107" y="67"/>
                      <a:pt x="106" y="67"/>
                      <a:pt x="106" y="66"/>
                    </a:cubicBezTo>
                    <a:cubicBezTo>
                      <a:pt x="106" y="56"/>
                      <a:pt x="106" y="56"/>
                      <a:pt x="106" y="5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2" name="Freeform 686"/>
              <p:cNvSpPr>
                <a:spLocks/>
              </p:cNvSpPr>
              <p:nvPr/>
            </p:nvSpPr>
            <p:spPr bwMode="auto">
              <a:xfrm>
                <a:off x="1609" y="2361"/>
                <a:ext cx="20" cy="266"/>
              </a:xfrm>
              <a:custGeom>
                <a:avLst/>
                <a:gdLst>
                  <a:gd name="T0" fmla="*/ 16 w 17"/>
                  <a:gd name="T1" fmla="*/ 8 h 233"/>
                  <a:gd name="T2" fmla="*/ 8 w 17"/>
                  <a:gd name="T3" fmla="*/ 0 h 233"/>
                  <a:gd name="T4" fmla="*/ 0 w 17"/>
                  <a:gd name="T5" fmla="*/ 8 h 233"/>
                  <a:gd name="T6" fmla="*/ 0 w 17"/>
                  <a:gd name="T7" fmla="*/ 226 h 233"/>
                  <a:gd name="T8" fmla="*/ 0 w 17"/>
                  <a:gd name="T9" fmla="*/ 228 h 233"/>
                  <a:gd name="T10" fmla="*/ 6 w 17"/>
                  <a:gd name="T11" fmla="*/ 233 h 233"/>
                  <a:gd name="T12" fmla="*/ 10 w 17"/>
                  <a:gd name="T13" fmla="*/ 232 h 233"/>
                  <a:gd name="T14" fmla="*/ 17 w 17"/>
                  <a:gd name="T15" fmla="*/ 227 h 233"/>
                  <a:gd name="T16" fmla="*/ 17 w 17"/>
                  <a:gd name="T17" fmla="*/ 227 h 233"/>
                  <a:gd name="T18" fmla="*/ 16 w 17"/>
                  <a:gd name="T19" fmla="*/ 226 h 233"/>
                  <a:gd name="T20" fmla="*/ 16 w 17"/>
                  <a:gd name="T21" fmla="*/ 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233">
                    <a:moveTo>
                      <a:pt x="16" y="8"/>
                    </a:moveTo>
                    <a:cubicBezTo>
                      <a:pt x="16" y="3"/>
                      <a:pt x="13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7"/>
                      <a:pt x="0" y="227"/>
                      <a:pt x="0" y="228"/>
                    </a:cubicBezTo>
                    <a:cubicBezTo>
                      <a:pt x="0" y="231"/>
                      <a:pt x="2" y="233"/>
                      <a:pt x="6" y="233"/>
                    </a:cubicBezTo>
                    <a:cubicBezTo>
                      <a:pt x="7" y="233"/>
                      <a:pt x="8" y="233"/>
                      <a:pt x="10" y="232"/>
                    </a:cubicBezTo>
                    <a:cubicBezTo>
                      <a:pt x="12" y="231"/>
                      <a:pt x="14" y="228"/>
                      <a:pt x="17" y="227"/>
                    </a:cubicBezTo>
                    <a:cubicBezTo>
                      <a:pt x="17" y="227"/>
                      <a:pt x="17" y="227"/>
                      <a:pt x="17" y="227"/>
                    </a:cubicBezTo>
                    <a:cubicBezTo>
                      <a:pt x="16" y="227"/>
                      <a:pt x="16" y="226"/>
                      <a:pt x="16" y="226"/>
                    </a:cubicBez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3" name="Freeform 687"/>
              <p:cNvSpPr>
                <a:spLocks/>
              </p:cNvSpPr>
              <p:nvPr/>
            </p:nvSpPr>
            <p:spPr bwMode="auto">
              <a:xfrm>
                <a:off x="1746" y="2695"/>
                <a:ext cx="13" cy="16"/>
              </a:xfrm>
              <a:custGeom>
                <a:avLst/>
                <a:gdLst>
                  <a:gd name="T0" fmla="*/ 10 w 11"/>
                  <a:gd name="T1" fmla="*/ 9 h 14"/>
                  <a:gd name="T2" fmla="*/ 11 w 11"/>
                  <a:gd name="T3" fmla="*/ 4 h 14"/>
                  <a:gd name="T4" fmla="*/ 11 w 11"/>
                  <a:gd name="T5" fmla="*/ 4 h 14"/>
                  <a:gd name="T6" fmla="*/ 11 w 11"/>
                  <a:gd name="T7" fmla="*/ 4 h 14"/>
                  <a:gd name="T8" fmla="*/ 9 w 11"/>
                  <a:gd name="T9" fmla="*/ 0 h 14"/>
                  <a:gd name="T10" fmla="*/ 8 w 11"/>
                  <a:gd name="T11" fmla="*/ 0 h 14"/>
                  <a:gd name="T12" fmla="*/ 2 w 11"/>
                  <a:gd name="T13" fmla="*/ 6 h 14"/>
                  <a:gd name="T14" fmla="*/ 0 w 11"/>
                  <a:gd name="T15" fmla="*/ 11 h 14"/>
                  <a:gd name="T16" fmla="*/ 0 w 11"/>
                  <a:gd name="T17" fmla="*/ 11 h 14"/>
                  <a:gd name="T18" fmla="*/ 2 w 11"/>
                  <a:gd name="T19" fmla="*/ 14 h 14"/>
                  <a:gd name="T20" fmla="*/ 2 w 11"/>
                  <a:gd name="T21" fmla="*/ 14 h 14"/>
                  <a:gd name="T22" fmla="*/ 3 w 11"/>
                  <a:gd name="T23" fmla="*/ 14 h 14"/>
                  <a:gd name="T24" fmla="*/ 10 w 11"/>
                  <a:gd name="T2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4">
                    <a:moveTo>
                      <a:pt x="10" y="9"/>
                    </a:moveTo>
                    <a:cubicBezTo>
                      <a:pt x="11" y="7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3" y="3"/>
                      <a:pt x="2" y="6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5" y="14"/>
                      <a:pt x="8" y="12"/>
                      <a:pt x="1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4" name="Freeform 688"/>
              <p:cNvSpPr>
                <a:spLocks/>
              </p:cNvSpPr>
              <p:nvPr/>
            </p:nvSpPr>
            <p:spPr bwMode="auto">
              <a:xfrm>
                <a:off x="582" y="2233"/>
                <a:ext cx="1295" cy="780"/>
              </a:xfrm>
              <a:custGeom>
                <a:avLst/>
                <a:gdLst>
                  <a:gd name="T0" fmla="*/ 0 w 1133"/>
                  <a:gd name="T1" fmla="*/ 502 h 683"/>
                  <a:gd name="T2" fmla="*/ 88 w 1133"/>
                  <a:gd name="T3" fmla="*/ 387 h 683"/>
                  <a:gd name="T4" fmla="*/ 667 w 1133"/>
                  <a:gd name="T5" fmla="*/ 50 h 683"/>
                  <a:gd name="T6" fmla="*/ 667 w 1133"/>
                  <a:gd name="T7" fmla="*/ 50 h 683"/>
                  <a:gd name="T8" fmla="*/ 863 w 1133"/>
                  <a:gd name="T9" fmla="*/ 0 h 683"/>
                  <a:gd name="T10" fmla="*/ 1051 w 1133"/>
                  <a:gd name="T11" fmla="*/ 47 h 683"/>
                  <a:gd name="T12" fmla="*/ 1133 w 1133"/>
                  <a:gd name="T13" fmla="*/ 154 h 683"/>
                  <a:gd name="T14" fmla="*/ 1133 w 1133"/>
                  <a:gd name="T15" fmla="*/ 154 h 683"/>
                  <a:gd name="T16" fmla="*/ 1133 w 1133"/>
                  <a:gd name="T17" fmla="*/ 156 h 683"/>
                  <a:gd name="T18" fmla="*/ 1133 w 1133"/>
                  <a:gd name="T19" fmla="*/ 156 h 683"/>
                  <a:gd name="T20" fmla="*/ 1133 w 1133"/>
                  <a:gd name="T21" fmla="*/ 157 h 683"/>
                  <a:gd name="T22" fmla="*/ 1133 w 1133"/>
                  <a:gd name="T23" fmla="*/ 183 h 683"/>
                  <a:gd name="T24" fmla="*/ 1045 w 1133"/>
                  <a:gd name="T25" fmla="*/ 295 h 683"/>
                  <a:gd name="T26" fmla="*/ 467 w 1133"/>
                  <a:gd name="T27" fmla="*/ 632 h 683"/>
                  <a:gd name="T28" fmla="*/ 467 w 1133"/>
                  <a:gd name="T29" fmla="*/ 632 h 683"/>
                  <a:gd name="T30" fmla="*/ 269 w 1133"/>
                  <a:gd name="T31" fmla="*/ 683 h 683"/>
                  <a:gd name="T32" fmla="*/ 82 w 1133"/>
                  <a:gd name="T33" fmla="*/ 636 h 683"/>
                  <a:gd name="T34" fmla="*/ 0 w 1133"/>
                  <a:gd name="T35" fmla="*/ 527 h 683"/>
                  <a:gd name="T36" fmla="*/ 0 w 1133"/>
                  <a:gd name="T37" fmla="*/ 527 h 683"/>
                  <a:gd name="T38" fmla="*/ 0 w 1133"/>
                  <a:gd name="T39" fmla="*/ 503 h 683"/>
                  <a:gd name="T40" fmla="*/ 0 w 1133"/>
                  <a:gd name="T41" fmla="*/ 503 h 683"/>
                  <a:gd name="T42" fmla="*/ 0 w 1133"/>
                  <a:gd name="T43" fmla="*/ 502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3" h="683">
                    <a:moveTo>
                      <a:pt x="0" y="502"/>
                    </a:moveTo>
                    <a:cubicBezTo>
                      <a:pt x="0" y="462"/>
                      <a:pt x="28" y="422"/>
                      <a:pt x="88" y="387"/>
                    </a:cubicBezTo>
                    <a:cubicBezTo>
                      <a:pt x="667" y="50"/>
                      <a:pt x="667" y="50"/>
                      <a:pt x="667" y="50"/>
                    </a:cubicBezTo>
                    <a:cubicBezTo>
                      <a:pt x="667" y="50"/>
                      <a:pt x="667" y="50"/>
                      <a:pt x="667" y="50"/>
                    </a:cubicBezTo>
                    <a:cubicBezTo>
                      <a:pt x="726" y="16"/>
                      <a:pt x="796" y="0"/>
                      <a:pt x="863" y="0"/>
                    </a:cubicBezTo>
                    <a:cubicBezTo>
                      <a:pt x="932" y="0"/>
                      <a:pt x="998" y="16"/>
                      <a:pt x="1051" y="47"/>
                    </a:cubicBezTo>
                    <a:cubicBezTo>
                      <a:pt x="1103" y="77"/>
                      <a:pt x="1132" y="115"/>
                      <a:pt x="1133" y="154"/>
                    </a:cubicBezTo>
                    <a:cubicBezTo>
                      <a:pt x="1133" y="154"/>
                      <a:pt x="1133" y="154"/>
                      <a:pt x="1133" y="154"/>
                    </a:cubicBezTo>
                    <a:cubicBezTo>
                      <a:pt x="1133" y="156"/>
                      <a:pt x="1133" y="156"/>
                      <a:pt x="1133" y="156"/>
                    </a:cubicBezTo>
                    <a:cubicBezTo>
                      <a:pt x="1133" y="156"/>
                      <a:pt x="1133" y="156"/>
                      <a:pt x="1133" y="156"/>
                    </a:cubicBezTo>
                    <a:cubicBezTo>
                      <a:pt x="1133" y="157"/>
                      <a:pt x="1133" y="157"/>
                      <a:pt x="1133" y="157"/>
                    </a:cubicBezTo>
                    <a:cubicBezTo>
                      <a:pt x="1133" y="183"/>
                      <a:pt x="1133" y="183"/>
                      <a:pt x="1133" y="183"/>
                    </a:cubicBezTo>
                    <a:cubicBezTo>
                      <a:pt x="1132" y="222"/>
                      <a:pt x="1104" y="261"/>
                      <a:pt x="1045" y="295"/>
                    </a:cubicBezTo>
                    <a:cubicBezTo>
                      <a:pt x="467" y="632"/>
                      <a:pt x="467" y="632"/>
                      <a:pt x="467" y="632"/>
                    </a:cubicBezTo>
                    <a:cubicBezTo>
                      <a:pt x="467" y="632"/>
                      <a:pt x="467" y="632"/>
                      <a:pt x="467" y="632"/>
                    </a:cubicBezTo>
                    <a:cubicBezTo>
                      <a:pt x="407" y="667"/>
                      <a:pt x="337" y="683"/>
                      <a:pt x="269" y="683"/>
                    </a:cubicBezTo>
                    <a:cubicBezTo>
                      <a:pt x="201" y="683"/>
                      <a:pt x="134" y="666"/>
                      <a:pt x="82" y="636"/>
                    </a:cubicBezTo>
                    <a:cubicBezTo>
                      <a:pt x="29" y="606"/>
                      <a:pt x="0" y="567"/>
                      <a:pt x="0" y="527"/>
                    </a:cubicBezTo>
                    <a:cubicBezTo>
                      <a:pt x="0" y="527"/>
                      <a:pt x="0" y="527"/>
                      <a:pt x="0" y="527"/>
                    </a:cubicBezTo>
                    <a:cubicBezTo>
                      <a:pt x="0" y="503"/>
                      <a:pt x="0" y="503"/>
                      <a:pt x="0" y="503"/>
                    </a:cubicBezTo>
                    <a:cubicBezTo>
                      <a:pt x="0" y="503"/>
                      <a:pt x="0" y="503"/>
                      <a:pt x="0" y="503"/>
                    </a:cubicBezTo>
                    <a:lnTo>
                      <a:pt x="0" y="50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5" name="Freeform 689"/>
              <p:cNvSpPr>
                <a:spLocks/>
              </p:cNvSpPr>
              <p:nvPr/>
            </p:nvSpPr>
            <p:spPr bwMode="auto">
              <a:xfrm>
                <a:off x="580" y="2231"/>
                <a:ext cx="1299" cy="785"/>
              </a:xfrm>
              <a:custGeom>
                <a:avLst/>
                <a:gdLst>
                  <a:gd name="T0" fmla="*/ 4 w 1137"/>
                  <a:gd name="T1" fmla="*/ 504 h 687"/>
                  <a:gd name="T2" fmla="*/ 91 w 1137"/>
                  <a:gd name="T3" fmla="*/ 391 h 687"/>
                  <a:gd name="T4" fmla="*/ 670 w 1137"/>
                  <a:gd name="T5" fmla="*/ 54 h 687"/>
                  <a:gd name="T6" fmla="*/ 669 w 1137"/>
                  <a:gd name="T7" fmla="*/ 50 h 687"/>
                  <a:gd name="T8" fmla="*/ 669 w 1137"/>
                  <a:gd name="T9" fmla="*/ 52 h 687"/>
                  <a:gd name="T10" fmla="*/ 865 w 1137"/>
                  <a:gd name="T11" fmla="*/ 4 h 687"/>
                  <a:gd name="T12" fmla="*/ 1112 w 1137"/>
                  <a:gd name="T13" fmla="*/ 100 h 687"/>
                  <a:gd name="T14" fmla="*/ 1135 w 1137"/>
                  <a:gd name="T15" fmla="*/ 158 h 687"/>
                  <a:gd name="T16" fmla="*/ 1135 w 1137"/>
                  <a:gd name="T17" fmla="*/ 156 h 687"/>
                  <a:gd name="T18" fmla="*/ 1133 w 1137"/>
                  <a:gd name="T19" fmla="*/ 158 h 687"/>
                  <a:gd name="T20" fmla="*/ 1133 w 1137"/>
                  <a:gd name="T21" fmla="*/ 158 h 687"/>
                  <a:gd name="T22" fmla="*/ 1133 w 1137"/>
                  <a:gd name="T23" fmla="*/ 159 h 687"/>
                  <a:gd name="T24" fmla="*/ 1135 w 1137"/>
                  <a:gd name="T25" fmla="*/ 185 h 687"/>
                  <a:gd name="T26" fmla="*/ 1112 w 1137"/>
                  <a:gd name="T27" fmla="*/ 241 h 687"/>
                  <a:gd name="T28" fmla="*/ 1046 w 1137"/>
                  <a:gd name="T29" fmla="*/ 295 h 687"/>
                  <a:gd name="T30" fmla="*/ 468 w 1137"/>
                  <a:gd name="T31" fmla="*/ 633 h 687"/>
                  <a:gd name="T32" fmla="*/ 469 w 1137"/>
                  <a:gd name="T33" fmla="*/ 634 h 687"/>
                  <a:gd name="T34" fmla="*/ 271 w 1137"/>
                  <a:gd name="T35" fmla="*/ 683 h 687"/>
                  <a:gd name="T36" fmla="*/ 25 w 1137"/>
                  <a:gd name="T37" fmla="*/ 586 h 687"/>
                  <a:gd name="T38" fmla="*/ 4 w 1137"/>
                  <a:gd name="T39" fmla="*/ 529 h 687"/>
                  <a:gd name="T40" fmla="*/ 2 w 1137"/>
                  <a:gd name="T41" fmla="*/ 505 h 687"/>
                  <a:gd name="T42" fmla="*/ 2 w 1137"/>
                  <a:gd name="T43" fmla="*/ 507 h 687"/>
                  <a:gd name="T44" fmla="*/ 4 w 1137"/>
                  <a:gd name="T45" fmla="*/ 505 h 687"/>
                  <a:gd name="T46" fmla="*/ 2 w 1137"/>
                  <a:gd name="T47" fmla="*/ 504 h 687"/>
                  <a:gd name="T48" fmla="*/ 2 w 1137"/>
                  <a:gd name="T49" fmla="*/ 504 h 687"/>
                  <a:gd name="T50" fmla="*/ 0 w 1137"/>
                  <a:gd name="T51" fmla="*/ 505 h 687"/>
                  <a:gd name="T52" fmla="*/ 2 w 1137"/>
                  <a:gd name="T53" fmla="*/ 503 h 687"/>
                  <a:gd name="T54" fmla="*/ 0 w 1137"/>
                  <a:gd name="T55" fmla="*/ 504 h 687"/>
                  <a:gd name="T56" fmla="*/ 0 w 1137"/>
                  <a:gd name="T57" fmla="*/ 529 h 687"/>
                  <a:gd name="T58" fmla="*/ 21 w 1137"/>
                  <a:gd name="T59" fmla="*/ 588 h 687"/>
                  <a:gd name="T60" fmla="*/ 271 w 1137"/>
                  <a:gd name="T61" fmla="*/ 687 h 687"/>
                  <a:gd name="T62" fmla="*/ 471 w 1137"/>
                  <a:gd name="T63" fmla="*/ 636 h 687"/>
                  <a:gd name="T64" fmla="*/ 469 w 1137"/>
                  <a:gd name="T65" fmla="*/ 634 h 687"/>
                  <a:gd name="T66" fmla="*/ 1048 w 1137"/>
                  <a:gd name="T67" fmla="*/ 299 h 687"/>
                  <a:gd name="T68" fmla="*/ 1115 w 1137"/>
                  <a:gd name="T69" fmla="*/ 244 h 687"/>
                  <a:gd name="T70" fmla="*/ 1137 w 1137"/>
                  <a:gd name="T71" fmla="*/ 185 h 687"/>
                  <a:gd name="T72" fmla="*/ 1137 w 1137"/>
                  <a:gd name="T73" fmla="*/ 158 h 687"/>
                  <a:gd name="T74" fmla="*/ 1137 w 1137"/>
                  <a:gd name="T75" fmla="*/ 157 h 687"/>
                  <a:gd name="T76" fmla="*/ 1137 w 1137"/>
                  <a:gd name="T77" fmla="*/ 155 h 687"/>
                  <a:gd name="T78" fmla="*/ 1135 w 1137"/>
                  <a:gd name="T79" fmla="*/ 154 h 687"/>
                  <a:gd name="T80" fmla="*/ 1137 w 1137"/>
                  <a:gd name="T81" fmla="*/ 156 h 687"/>
                  <a:gd name="T82" fmla="*/ 1054 w 1137"/>
                  <a:gd name="T83" fmla="*/ 47 h 687"/>
                  <a:gd name="T84" fmla="*/ 668 w 1137"/>
                  <a:gd name="T85" fmla="*/ 50 h 687"/>
                  <a:gd name="T86" fmla="*/ 669 w 1137"/>
                  <a:gd name="T87" fmla="*/ 54 h 687"/>
                  <a:gd name="T88" fmla="*/ 669 w 1137"/>
                  <a:gd name="T89" fmla="*/ 52 h 687"/>
                  <a:gd name="T90" fmla="*/ 89 w 1137"/>
                  <a:gd name="T91" fmla="*/ 388 h 687"/>
                  <a:gd name="T92" fmla="*/ 22 w 1137"/>
                  <a:gd name="T93" fmla="*/ 444 h 687"/>
                  <a:gd name="T94" fmla="*/ 0 w 1137"/>
                  <a:gd name="T95" fmla="*/ 50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37" h="687">
                    <a:moveTo>
                      <a:pt x="2" y="504"/>
                    </a:moveTo>
                    <a:cubicBezTo>
                      <a:pt x="4" y="504"/>
                      <a:pt x="4" y="504"/>
                      <a:pt x="4" y="504"/>
                    </a:cubicBezTo>
                    <a:cubicBezTo>
                      <a:pt x="4" y="485"/>
                      <a:pt x="11" y="465"/>
                      <a:pt x="25" y="446"/>
                    </a:cubicBezTo>
                    <a:cubicBezTo>
                      <a:pt x="39" y="427"/>
                      <a:pt x="61" y="408"/>
                      <a:pt x="91" y="391"/>
                    </a:cubicBezTo>
                    <a:cubicBezTo>
                      <a:pt x="91" y="391"/>
                      <a:pt x="91" y="391"/>
                      <a:pt x="91" y="391"/>
                    </a:cubicBezTo>
                    <a:cubicBezTo>
                      <a:pt x="670" y="54"/>
                      <a:pt x="670" y="54"/>
                      <a:pt x="670" y="54"/>
                    </a:cubicBezTo>
                    <a:cubicBezTo>
                      <a:pt x="670" y="53"/>
                      <a:pt x="671" y="52"/>
                      <a:pt x="670" y="52"/>
                    </a:cubicBezTo>
                    <a:cubicBezTo>
                      <a:pt x="670" y="51"/>
                      <a:pt x="669" y="50"/>
                      <a:pt x="669" y="50"/>
                    </a:cubicBezTo>
                    <a:cubicBezTo>
                      <a:pt x="669" y="50"/>
                      <a:pt x="669" y="50"/>
                      <a:pt x="669" y="50"/>
                    </a:cubicBezTo>
                    <a:cubicBezTo>
                      <a:pt x="669" y="52"/>
                      <a:pt x="669" y="52"/>
                      <a:pt x="669" y="52"/>
                    </a:cubicBezTo>
                    <a:cubicBezTo>
                      <a:pt x="670" y="54"/>
                      <a:pt x="670" y="54"/>
                      <a:pt x="670" y="54"/>
                    </a:cubicBezTo>
                    <a:cubicBezTo>
                      <a:pt x="729" y="20"/>
                      <a:pt x="798" y="4"/>
                      <a:pt x="865" y="4"/>
                    </a:cubicBezTo>
                    <a:cubicBezTo>
                      <a:pt x="933" y="4"/>
                      <a:pt x="1000" y="20"/>
                      <a:pt x="1052" y="50"/>
                    </a:cubicBezTo>
                    <a:cubicBezTo>
                      <a:pt x="1078" y="65"/>
                      <a:pt x="1098" y="82"/>
                      <a:pt x="1112" y="100"/>
                    </a:cubicBezTo>
                    <a:cubicBezTo>
                      <a:pt x="1126" y="118"/>
                      <a:pt x="1133" y="137"/>
                      <a:pt x="1133" y="156"/>
                    </a:cubicBezTo>
                    <a:cubicBezTo>
                      <a:pt x="1133" y="158"/>
                      <a:pt x="1134" y="158"/>
                      <a:pt x="1135" y="158"/>
                    </a:cubicBezTo>
                    <a:cubicBezTo>
                      <a:pt x="1135" y="158"/>
                      <a:pt x="1135" y="158"/>
                      <a:pt x="1135" y="158"/>
                    </a:cubicBezTo>
                    <a:cubicBezTo>
                      <a:pt x="1135" y="156"/>
                      <a:pt x="1135" y="156"/>
                      <a:pt x="1135" y="156"/>
                    </a:cubicBezTo>
                    <a:cubicBezTo>
                      <a:pt x="1133" y="156"/>
                      <a:pt x="1133" y="156"/>
                      <a:pt x="1133" y="156"/>
                    </a:cubicBezTo>
                    <a:cubicBezTo>
                      <a:pt x="1133" y="158"/>
                      <a:pt x="1133" y="158"/>
                      <a:pt x="1133" y="158"/>
                    </a:cubicBezTo>
                    <a:cubicBezTo>
                      <a:pt x="1133" y="158"/>
                      <a:pt x="1133" y="158"/>
                      <a:pt x="1133" y="158"/>
                    </a:cubicBezTo>
                    <a:cubicBezTo>
                      <a:pt x="1133" y="158"/>
                      <a:pt x="1133" y="158"/>
                      <a:pt x="1133" y="158"/>
                    </a:cubicBezTo>
                    <a:cubicBezTo>
                      <a:pt x="1133" y="159"/>
                      <a:pt x="1133" y="159"/>
                      <a:pt x="1133" y="159"/>
                    </a:cubicBezTo>
                    <a:cubicBezTo>
                      <a:pt x="1133" y="159"/>
                      <a:pt x="1133" y="159"/>
                      <a:pt x="1133" y="159"/>
                    </a:cubicBezTo>
                    <a:cubicBezTo>
                      <a:pt x="1133" y="185"/>
                      <a:pt x="1133" y="185"/>
                      <a:pt x="1133" y="185"/>
                    </a:cubicBezTo>
                    <a:cubicBezTo>
                      <a:pt x="1135" y="185"/>
                      <a:pt x="1135" y="185"/>
                      <a:pt x="1135" y="185"/>
                    </a:cubicBezTo>
                    <a:cubicBezTo>
                      <a:pt x="1133" y="184"/>
                      <a:pt x="1133" y="184"/>
                      <a:pt x="1133" y="184"/>
                    </a:cubicBezTo>
                    <a:cubicBezTo>
                      <a:pt x="1133" y="203"/>
                      <a:pt x="1126" y="223"/>
                      <a:pt x="1112" y="241"/>
                    </a:cubicBezTo>
                    <a:cubicBezTo>
                      <a:pt x="1097" y="260"/>
                      <a:pt x="1076" y="278"/>
                      <a:pt x="1046" y="295"/>
                    </a:cubicBezTo>
                    <a:cubicBezTo>
                      <a:pt x="1046" y="295"/>
                      <a:pt x="1046" y="295"/>
                      <a:pt x="1046" y="295"/>
                    </a:cubicBezTo>
                    <a:cubicBezTo>
                      <a:pt x="468" y="632"/>
                      <a:pt x="468" y="632"/>
                      <a:pt x="468" y="632"/>
                    </a:cubicBezTo>
                    <a:cubicBezTo>
                      <a:pt x="468" y="633"/>
                      <a:pt x="468" y="633"/>
                      <a:pt x="468" y="633"/>
                    </a:cubicBezTo>
                    <a:cubicBezTo>
                      <a:pt x="468" y="633"/>
                      <a:pt x="468" y="633"/>
                      <a:pt x="468" y="633"/>
                    </a:cubicBezTo>
                    <a:cubicBezTo>
                      <a:pt x="469" y="634"/>
                      <a:pt x="469" y="634"/>
                      <a:pt x="469" y="634"/>
                    </a:cubicBezTo>
                    <a:cubicBezTo>
                      <a:pt x="468" y="632"/>
                      <a:pt x="468" y="632"/>
                      <a:pt x="468" y="632"/>
                    </a:cubicBezTo>
                    <a:cubicBezTo>
                      <a:pt x="408" y="667"/>
                      <a:pt x="339" y="683"/>
                      <a:pt x="271" y="683"/>
                    </a:cubicBezTo>
                    <a:cubicBezTo>
                      <a:pt x="203" y="683"/>
                      <a:pt x="137" y="666"/>
                      <a:pt x="85" y="636"/>
                    </a:cubicBezTo>
                    <a:cubicBezTo>
                      <a:pt x="58" y="621"/>
                      <a:pt x="38" y="604"/>
                      <a:pt x="25" y="586"/>
                    </a:cubicBezTo>
                    <a:cubicBezTo>
                      <a:pt x="11" y="568"/>
                      <a:pt x="4" y="548"/>
                      <a:pt x="4" y="529"/>
                    </a:cubicBezTo>
                    <a:cubicBezTo>
                      <a:pt x="4" y="529"/>
                      <a:pt x="4" y="529"/>
                      <a:pt x="4" y="529"/>
                    </a:cubicBezTo>
                    <a:cubicBezTo>
                      <a:pt x="4" y="505"/>
                      <a:pt x="4" y="505"/>
                      <a:pt x="4" y="505"/>
                    </a:cubicBezTo>
                    <a:cubicBezTo>
                      <a:pt x="2" y="505"/>
                      <a:pt x="2" y="505"/>
                      <a:pt x="2" y="505"/>
                    </a:cubicBezTo>
                    <a:cubicBezTo>
                      <a:pt x="2" y="507"/>
                      <a:pt x="2" y="507"/>
                      <a:pt x="2" y="507"/>
                    </a:cubicBezTo>
                    <a:cubicBezTo>
                      <a:pt x="2" y="507"/>
                      <a:pt x="2" y="507"/>
                      <a:pt x="2" y="507"/>
                    </a:cubicBezTo>
                    <a:cubicBezTo>
                      <a:pt x="2" y="507"/>
                      <a:pt x="3" y="507"/>
                      <a:pt x="3" y="506"/>
                    </a:cubicBezTo>
                    <a:cubicBezTo>
                      <a:pt x="4" y="506"/>
                      <a:pt x="4" y="505"/>
                      <a:pt x="4" y="505"/>
                    </a:cubicBezTo>
                    <a:cubicBezTo>
                      <a:pt x="4" y="504"/>
                      <a:pt x="4" y="504"/>
                      <a:pt x="4" y="504"/>
                    </a:cubicBezTo>
                    <a:cubicBezTo>
                      <a:pt x="2" y="504"/>
                      <a:pt x="2" y="504"/>
                      <a:pt x="2" y="504"/>
                    </a:cubicBezTo>
                    <a:cubicBezTo>
                      <a:pt x="4" y="504"/>
                      <a:pt x="4" y="504"/>
                      <a:pt x="4" y="504"/>
                    </a:cubicBezTo>
                    <a:cubicBezTo>
                      <a:pt x="2" y="504"/>
                      <a:pt x="2" y="504"/>
                      <a:pt x="2" y="504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0" y="505"/>
                      <a:pt x="0" y="505"/>
                      <a:pt x="0" y="505"/>
                    </a:cubicBezTo>
                    <a:cubicBezTo>
                      <a:pt x="2" y="505"/>
                      <a:pt x="2" y="505"/>
                      <a:pt x="2" y="505"/>
                    </a:cubicBezTo>
                    <a:cubicBezTo>
                      <a:pt x="2" y="503"/>
                      <a:pt x="2" y="503"/>
                      <a:pt x="2" y="503"/>
                    </a:cubicBezTo>
                    <a:cubicBezTo>
                      <a:pt x="2" y="503"/>
                      <a:pt x="2" y="503"/>
                      <a:pt x="2" y="503"/>
                    </a:cubicBezTo>
                    <a:cubicBezTo>
                      <a:pt x="1" y="503"/>
                      <a:pt x="1" y="503"/>
                      <a:pt x="0" y="504"/>
                    </a:cubicBezTo>
                    <a:cubicBezTo>
                      <a:pt x="0" y="504"/>
                      <a:pt x="0" y="505"/>
                      <a:pt x="0" y="505"/>
                    </a:cubicBezTo>
                    <a:cubicBezTo>
                      <a:pt x="0" y="529"/>
                      <a:pt x="0" y="529"/>
                      <a:pt x="0" y="529"/>
                    </a:cubicBezTo>
                    <a:cubicBezTo>
                      <a:pt x="0" y="529"/>
                      <a:pt x="0" y="529"/>
                      <a:pt x="0" y="529"/>
                    </a:cubicBezTo>
                    <a:cubicBezTo>
                      <a:pt x="0" y="549"/>
                      <a:pt x="7" y="570"/>
                      <a:pt x="21" y="588"/>
                    </a:cubicBezTo>
                    <a:cubicBezTo>
                      <a:pt x="35" y="607"/>
                      <a:pt x="56" y="625"/>
                      <a:pt x="83" y="640"/>
                    </a:cubicBezTo>
                    <a:cubicBezTo>
                      <a:pt x="136" y="670"/>
                      <a:pt x="203" y="687"/>
                      <a:pt x="271" y="687"/>
                    </a:cubicBezTo>
                    <a:cubicBezTo>
                      <a:pt x="340" y="687"/>
                      <a:pt x="410" y="671"/>
                      <a:pt x="470" y="636"/>
                    </a:cubicBezTo>
                    <a:cubicBezTo>
                      <a:pt x="471" y="636"/>
                      <a:pt x="471" y="636"/>
                      <a:pt x="471" y="636"/>
                    </a:cubicBezTo>
                    <a:cubicBezTo>
                      <a:pt x="471" y="636"/>
                      <a:pt x="471" y="636"/>
                      <a:pt x="471" y="636"/>
                    </a:cubicBezTo>
                    <a:cubicBezTo>
                      <a:pt x="469" y="634"/>
                      <a:pt x="469" y="634"/>
                      <a:pt x="469" y="634"/>
                    </a:cubicBezTo>
                    <a:cubicBezTo>
                      <a:pt x="470" y="636"/>
                      <a:pt x="470" y="636"/>
                      <a:pt x="470" y="636"/>
                    </a:cubicBezTo>
                    <a:cubicBezTo>
                      <a:pt x="1048" y="299"/>
                      <a:pt x="1048" y="299"/>
                      <a:pt x="1048" y="299"/>
                    </a:cubicBezTo>
                    <a:cubicBezTo>
                      <a:pt x="1048" y="299"/>
                      <a:pt x="1048" y="299"/>
                      <a:pt x="1048" y="299"/>
                    </a:cubicBezTo>
                    <a:cubicBezTo>
                      <a:pt x="1078" y="281"/>
                      <a:pt x="1100" y="263"/>
                      <a:pt x="1115" y="244"/>
                    </a:cubicBezTo>
                    <a:cubicBezTo>
                      <a:pt x="1129" y="225"/>
                      <a:pt x="1137" y="205"/>
                      <a:pt x="1137" y="185"/>
                    </a:cubicBezTo>
                    <a:cubicBezTo>
                      <a:pt x="1137" y="185"/>
                      <a:pt x="1137" y="185"/>
                      <a:pt x="1137" y="185"/>
                    </a:cubicBezTo>
                    <a:cubicBezTo>
                      <a:pt x="1137" y="159"/>
                      <a:pt x="1137" y="159"/>
                      <a:pt x="1137" y="159"/>
                    </a:cubicBezTo>
                    <a:cubicBezTo>
                      <a:pt x="1137" y="158"/>
                      <a:pt x="1137" y="158"/>
                      <a:pt x="1137" y="158"/>
                    </a:cubicBezTo>
                    <a:cubicBezTo>
                      <a:pt x="1137" y="158"/>
                      <a:pt x="1137" y="158"/>
                      <a:pt x="1137" y="158"/>
                    </a:cubicBezTo>
                    <a:cubicBezTo>
                      <a:pt x="1137" y="157"/>
                      <a:pt x="1137" y="157"/>
                      <a:pt x="1137" y="157"/>
                    </a:cubicBezTo>
                    <a:cubicBezTo>
                      <a:pt x="1137" y="156"/>
                      <a:pt x="1137" y="156"/>
                      <a:pt x="1137" y="156"/>
                    </a:cubicBezTo>
                    <a:cubicBezTo>
                      <a:pt x="1137" y="156"/>
                      <a:pt x="1137" y="155"/>
                      <a:pt x="1137" y="155"/>
                    </a:cubicBezTo>
                    <a:cubicBezTo>
                      <a:pt x="1136" y="155"/>
                      <a:pt x="1136" y="154"/>
                      <a:pt x="1135" y="154"/>
                    </a:cubicBezTo>
                    <a:cubicBezTo>
                      <a:pt x="1135" y="154"/>
                      <a:pt x="1135" y="154"/>
                      <a:pt x="1135" y="154"/>
                    </a:cubicBezTo>
                    <a:cubicBezTo>
                      <a:pt x="1135" y="156"/>
                      <a:pt x="1135" y="156"/>
                      <a:pt x="1135" y="156"/>
                    </a:cubicBezTo>
                    <a:cubicBezTo>
                      <a:pt x="1137" y="156"/>
                      <a:pt x="1137" y="156"/>
                      <a:pt x="1137" y="156"/>
                    </a:cubicBezTo>
                    <a:cubicBezTo>
                      <a:pt x="1137" y="136"/>
                      <a:pt x="1129" y="116"/>
                      <a:pt x="1115" y="98"/>
                    </a:cubicBezTo>
                    <a:cubicBezTo>
                      <a:pt x="1101" y="79"/>
                      <a:pt x="1080" y="62"/>
                      <a:pt x="1054" y="47"/>
                    </a:cubicBezTo>
                    <a:cubicBezTo>
                      <a:pt x="1001" y="16"/>
                      <a:pt x="934" y="0"/>
                      <a:pt x="865" y="0"/>
                    </a:cubicBezTo>
                    <a:cubicBezTo>
                      <a:pt x="797" y="0"/>
                      <a:pt x="728" y="16"/>
                      <a:pt x="668" y="50"/>
                    </a:cubicBezTo>
                    <a:cubicBezTo>
                      <a:pt x="667" y="51"/>
                      <a:pt x="666" y="52"/>
                      <a:pt x="667" y="53"/>
                    </a:cubicBezTo>
                    <a:cubicBezTo>
                      <a:pt x="667" y="54"/>
                      <a:pt x="668" y="54"/>
                      <a:pt x="669" y="54"/>
                    </a:cubicBezTo>
                    <a:cubicBezTo>
                      <a:pt x="669" y="54"/>
                      <a:pt x="669" y="54"/>
                      <a:pt x="669" y="54"/>
                    </a:cubicBezTo>
                    <a:cubicBezTo>
                      <a:pt x="669" y="52"/>
                      <a:pt x="669" y="52"/>
                      <a:pt x="669" y="52"/>
                    </a:cubicBezTo>
                    <a:cubicBezTo>
                      <a:pt x="668" y="50"/>
                      <a:pt x="668" y="50"/>
                      <a:pt x="668" y="50"/>
                    </a:cubicBezTo>
                    <a:cubicBezTo>
                      <a:pt x="89" y="388"/>
                      <a:pt x="89" y="388"/>
                      <a:pt x="89" y="388"/>
                    </a:cubicBezTo>
                    <a:cubicBezTo>
                      <a:pt x="89" y="388"/>
                      <a:pt x="89" y="388"/>
                      <a:pt x="89" y="388"/>
                    </a:cubicBezTo>
                    <a:cubicBezTo>
                      <a:pt x="59" y="405"/>
                      <a:pt x="37" y="424"/>
                      <a:pt x="22" y="444"/>
                    </a:cubicBezTo>
                    <a:cubicBezTo>
                      <a:pt x="7" y="463"/>
                      <a:pt x="0" y="484"/>
                      <a:pt x="0" y="504"/>
                    </a:cubicBezTo>
                    <a:cubicBezTo>
                      <a:pt x="0" y="504"/>
                      <a:pt x="0" y="504"/>
                      <a:pt x="0" y="504"/>
                    </a:cubicBezTo>
                    <a:lnTo>
                      <a:pt x="2" y="5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6" name="Freeform 690"/>
              <p:cNvSpPr>
                <a:spLocks/>
              </p:cNvSpPr>
              <p:nvPr/>
            </p:nvSpPr>
            <p:spPr bwMode="auto">
              <a:xfrm>
                <a:off x="587" y="2441"/>
                <a:ext cx="1285" cy="568"/>
              </a:xfrm>
              <a:custGeom>
                <a:avLst/>
                <a:gdLst>
                  <a:gd name="T0" fmla="*/ 80 w 1125"/>
                  <a:gd name="T1" fmla="*/ 451 h 497"/>
                  <a:gd name="T2" fmla="*/ 80 w 1125"/>
                  <a:gd name="T3" fmla="*/ 451 h 497"/>
                  <a:gd name="T4" fmla="*/ 265 w 1125"/>
                  <a:gd name="T5" fmla="*/ 497 h 497"/>
                  <a:gd name="T6" fmla="*/ 461 w 1125"/>
                  <a:gd name="T7" fmla="*/ 447 h 497"/>
                  <a:gd name="T8" fmla="*/ 461 w 1125"/>
                  <a:gd name="T9" fmla="*/ 447 h 497"/>
                  <a:gd name="T10" fmla="*/ 1040 w 1125"/>
                  <a:gd name="T11" fmla="*/ 109 h 497"/>
                  <a:gd name="T12" fmla="*/ 1125 w 1125"/>
                  <a:gd name="T13" fmla="*/ 0 h 497"/>
                  <a:gd name="T14" fmla="*/ 1125 w 1125"/>
                  <a:gd name="T15" fmla="*/ 0 h 497"/>
                  <a:gd name="T16" fmla="*/ 1041 w 1125"/>
                  <a:gd name="T17" fmla="*/ 88 h 497"/>
                  <a:gd name="T18" fmla="*/ 463 w 1125"/>
                  <a:gd name="T19" fmla="*/ 426 h 497"/>
                  <a:gd name="T20" fmla="*/ 463 w 1125"/>
                  <a:gd name="T21" fmla="*/ 426 h 497"/>
                  <a:gd name="T22" fmla="*/ 265 w 1125"/>
                  <a:gd name="T23" fmla="*/ 476 h 497"/>
                  <a:gd name="T24" fmla="*/ 78 w 1125"/>
                  <a:gd name="T25" fmla="*/ 430 h 497"/>
                  <a:gd name="T26" fmla="*/ 0 w 1125"/>
                  <a:gd name="T27" fmla="*/ 346 h 497"/>
                  <a:gd name="T28" fmla="*/ 80 w 1125"/>
                  <a:gd name="T29" fmla="*/ 451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5" h="497">
                    <a:moveTo>
                      <a:pt x="80" y="451"/>
                    </a:moveTo>
                    <a:cubicBezTo>
                      <a:pt x="80" y="451"/>
                      <a:pt x="80" y="451"/>
                      <a:pt x="80" y="451"/>
                    </a:cubicBezTo>
                    <a:cubicBezTo>
                      <a:pt x="132" y="481"/>
                      <a:pt x="198" y="497"/>
                      <a:pt x="265" y="497"/>
                    </a:cubicBezTo>
                    <a:cubicBezTo>
                      <a:pt x="333" y="497"/>
                      <a:pt x="402" y="481"/>
                      <a:pt x="461" y="447"/>
                    </a:cubicBezTo>
                    <a:cubicBezTo>
                      <a:pt x="461" y="447"/>
                      <a:pt x="461" y="447"/>
                      <a:pt x="461" y="447"/>
                    </a:cubicBezTo>
                    <a:cubicBezTo>
                      <a:pt x="1040" y="109"/>
                      <a:pt x="1040" y="109"/>
                      <a:pt x="1040" y="109"/>
                    </a:cubicBezTo>
                    <a:cubicBezTo>
                      <a:pt x="1098" y="76"/>
                      <a:pt x="1125" y="37"/>
                      <a:pt x="1125" y="0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6" y="31"/>
                      <a:pt x="1088" y="61"/>
                      <a:pt x="1041" y="88"/>
                    </a:cubicBezTo>
                    <a:cubicBezTo>
                      <a:pt x="463" y="426"/>
                      <a:pt x="463" y="426"/>
                      <a:pt x="463" y="426"/>
                    </a:cubicBezTo>
                    <a:cubicBezTo>
                      <a:pt x="463" y="426"/>
                      <a:pt x="463" y="426"/>
                      <a:pt x="463" y="426"/>
                    </a:cubicBezTo>
                    <a:cubicBezTo>
                      <a:pt x="403" y="460"/>
                      <a:pt x="333" y="476"/>
                      <a:pt x="265" y="476"/>
                    </a:cubicBezTo>
                    <a:cubicBezTo>
                      <a:pt x="197" y="476"/>
                      <a:pt x="130" y="460"/>
                      <a:pt x="78" y="430"/>
                    </a:cubicBezTo>
                    <a:cubicBezTo>
                      <a:pt x="36" y="406"/>
                      <a:pt x="9" y="377"/>
                      <a:pt x="0" y="346"/>
                    </a:cubicBezTo>
                    <a:cubicBezTo>
                      <a:pt x="0" y="384"/>
                      <a:pt x="28" y="421"/>
                      <a:pt x="80" y="45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8" name="Freeform 692"/>
              <p:cNvSpPr>
                <a:spLocks/>
              </p:cNvSpPr>
              <p:nvPr/>
            </p:nvSpPr>
            <p:spPr bwMode="auto">
              <a:xfrm>
                <a:off x="587" y="2416"/>
                <a:ext cx="1288" cy="571"/>
              </a:xfrm>
              <a:custGeom>
                <a:avLst/>
                <a:gdLst>
                  <a:gd name="T0" fmla="*/ 463 w 1128"/>
                  <a:gd name="T1" fmla="*/ 450 h 500"/>
                  <a:gd name="T2" fmla="*/ 463 w 1128"/>
                  <a:gd name="T3" fmla="*/ 450 h 500"/>
                  <a:gd name="T4" fmla="*/ 1042 w 1128"/>
                  <a:gd name="T5" fmla="*/ 113 h 500"/>
                  <a:gd name="T6" fmla="*/ 1128 w 1128"/>
                  <a:gd name="T7" fmla="*/ 1 h 500"/>
                  <a:gd name="T8" fmla="*/ 1127 w 1128"/>
                  <a:gd name="T9" fmla="*/ 0 h 500"/>
                  <a:gd name="T10" fmla="*/ 1125 w 1128"/>
                  <a:gd name="T11" fmla="*/ 1 h 500"/>
                  <a:gd name="T12" fmla="*/ 1040 w 1128"/>
                  <a:gd name="T13" fmla="*/ 110 h 500"/>
                  <a:gd name="T14" fmla="*/ 462 w 1128"/>
                  <a:gd name="T15" fmla="*/ 447 h 500"/>
                  <a:gd name="T16" fmla="*/ 267 w 1128"/>
                  <a:gd name="T17" fmla="*/ 497 h 500"/>
                  <a:gd name="T18" fmla="*/ 267 w 1128"/>
                  <a:gd name="T19" fmla="*/ 497 h 500"/>
                  <a:gd name="T20" fmla="*/ 267 w 1128"/>
                  <a:gd name="T21" fmla="*/ 497 h 500"/>
                  <a:gd name="T22" fmla="*/ 267 w 1128"/>
                  <a:gd name="T23" fmla="*/ 497 h 500"/>
                  <a:gd name="T24" fmla="*/ 82 w 1128"/>
                  <a:gd name="T25" fmla="*/ 451 h 500"/>
                  <a:gd name="T26" fmla="*/ 3 w 1128"/>
                  <a:gd name="T27" fmla="*/ 347 h 500"/>
                  <a:gd name="T28" fmla="*/ 3 w 1128"/>
                  <a:gd name="T29" fmla="*/ 347 h 500"/>
                  <a:gd name="T30" fmla="*/ 1 w 1128"/>
                  <a:gd name="T31" fmla="*/ 345 h 500"/>
                  <a:gd name="T32" fmla="*/ 0 w 1128"/>
                  <a:gd name="T33" fmla="*/ 347 h 500"/>
                  <a:gd name="T34" fmla="*/ 0 w 1128"/>
                  <a:gd name="T35" fmla="*/ 347 h 500"/>
                  <a:gd name="T36" fmla="*/ 80 w 1128"/>
                  <a:gd name="T37" fmla="*/ 454 h 500"/>
                  <a:gd name="T38" fmla="*/ 267 w 1128"/>
                  <a:gd name="T39" fmla="*/ 500 h 500"/>
                  <a:gd name="T40" fmla="*/ 267 w 1128"/>
                  <a:gd name="T41" fmla="*/ 500 h 500"/>
                  <a:gd name="T42" fmla="*/ 463 w 1128"/>
                  <a:gd name="T43" fmla="*/ 4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28" h="500">
                    <a:moveTo>
                      <a:pt x="463" y="450"/>
                    </a:moveTo>
                    <a:cubicBezTo>
                      <a:pt x="463" y="450"/>
                      <a:pt x="463" y="450"/>
                      <a:pt x="463" y="450"/>
                    </a:cubicBezTo>
                    <a:cubicBezTo>
                      <a:pt x="1042" y="113"/>
                      <a:pt x="1042" y="113"/>
                      <a:pt x="1042" y="113"/>
                    </a:cubicBezTo>
                    <a:cubicBezTo>
                      <a:pt x="1101" y="79"/>
                      <a:pt x="1128" y="39"/>
                      <a:pt x="1128" y="1"/>
                    </a:cubicBezTo>
                    <a:cubicBezTo>
                      <a:pt x="1128" y="0"/>
                      <a:pt x="1128" y="0"/>
                      <a:pt x="1127" y="0"/>
                    </a:cubicBezTo>
                    <a:cubicBezTo>
                      <a:pt x="1126" y="0"/>
                      <a:pt x="1125" y="0"/>
                      <a:pt x="1125" y="1"/>
                    </a:cubicBezTo>
                    <a:cubicBezTo>
                      <a:pt x="1125" y="38"/>
                      <a:pt x="1099" y="76"/>
                      <a:pt x="1040" y="110"/>
                    </a:cubicBezTo>
                    <a:cubicBezTo>
                      <a:pt x="462" y="447"/>
                      <a:pt x="462" y="447"/>
                      <a:pt x="462" y="447"/>
                    </a:cubicBezTo>
                    <a:cubicBezTo>
                      <a:pt x="403" y="481"/>
                      <a:pt x="334" y="497"/>
                      <a:pt x="267" y="497"/>
                    </a:cubicBezTo>
                    <a:cubicBezTo>
                      <a:pt x="267" y="497"/>
                      <a:pt x="267" y="497"/>
                      <a:pt x="267" y="497"/>
                    </a:cubicBezTo>
                    <a:cubicBezTo>
                      <a:pt x="267" y="497"/>
                      <a:pt x="267" y="497"/>
                      <a:pt x="267" y="497"/>
                    </a:cubicBezTo>
                    <a:cubicBezTo>
                      <a:pt x="267" y="497"/>
                      <a:pt x="267" y="497"/>
                      <a:pt x="267" y="497"/>
                    </a:cubicBezTo>
                    <a:cubicBezTo>
                      <a:pt x="199" y="497"/>
                      <a:pt x="133" y="481"/>
                      <a:pt x="82" y="451"/>
                    </a:cubicBezTo>
                    <a:cubicBezTo>
                      <a:pt x="30" y="422"/>
                      <a:pt x="3" y="384"/>
                      <a:pt x="3" y="347"/>
                    </a:cubicBezTo>
                    <a:cubicBezTo>
                      <a:pt x="3" y="347"/>
                      <a:pt x="3" y="347"/>
                      <a:pt x="3" y="347"/>
                    </a:cubicBezTo>
                    <a:cubicBezTo>
                      <a:pt x="3" y="346"/>
                      <a:pt x="2" y="345"/>
                      <a:pt x="1" y="345"/>
                    </a:cubicBezTo>
                    <a:cubicBezTo>
                      <a:pt x="0" y="345"/>
                      <a:pt x="0" y="346"/>
                      <a:pt x="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386"/>
                      <a:pt x="28" y="424"/>
                      <a:pt x="80" y="454"/>
                    </a:cubicBezTo>
                    <a:cubicBezTo>
                      <a:pt x="132" y="484"/>
                      <a:pt x="199" y="500"/>
                      <a:pt x="267" y="500"/>
                    </a:cubicBezTo>
                    <a:cubicBezTo>
                      <a:pt x="267" y="500"/>
                      <a:pt x="267" y="500"/>
                      <a:pt x="267" y="500"/>
                    </a:cubicBezTo>
                    <a:cubicBezTo>
                      <a:pt x="334" y="500"/>
                      <a:pt x="404" y="484"/>
                      <a:pt x="463" y="450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9" name="Freeform 693"/>
              <p:cNvSpPr>
                <a:spLocks/>
              </p:cNvSpPr>
              <p:nvPr/>
            </p:nvSpPr>
            <p:spPr bwMode="auto">
              <a:xfrm>
                <a:off x="1258" y="2369"/>
                <a:ext cx="139" cy="80"/>
              </a:xfrm>
              <a:custGeom>
                <a:avLst/>
                <a:gdLst>
                  <a:gd name="T0" fmla="*/ 55 w 139"/>
                  <a:gd name="T1" fmla="*/ 0 h 80"/>
                  <a:gd name="T2" fmla="*/ 139 w 139"/>
                  <a:gd name="T3" fmla="*/ 48 h 80"/>
                  <a:gd name="T4" fmla="*/ 84 w 139"/>
                  <a:gd name="T5" fmla="*/ 80 h 80"/>
                  <a:gd name="T6" fmla="*/ 0 w 139"/>
                  <a:gd name="T7" fmla="*/ 31 h 80"/>
                  <a:gd name="T8" fmla="*/ 55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55" y="0"/>
                    </a:moveTo>
                    <a:lnTo>
                      <a:pt x="139" y="48"/>
                    </a:lnTo>
                    <a:lnTo>
                      <a:pt x="84" y="80"/>
                    </a:lnTo>
                    <a:lnTo>
                      <a:pt x="0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0" name="Freeform 694"/>
              <p:cNvSpPr>
                <a:spLocks/>
              </p:cNvSpPr>
              <p:nvPr/>
            </p:nvSpPr>
            <p:spPr bwMode="auto">
              <a:xfrm>
                <a:off x="1256" y="2367"/>
                <a:ext cx="143" cy="84"/>
              </a:xfrm>
              <a:custGeom>
                <a:avLst/>
                <a:gdLst>
                  <a:gd name="T0" fmla="*/ 50 w 125"/>
                  <a:gd name="T1" fmla="*/ 2 h 74"/>
                  <a:gd name="T2" fmla="*/ 49 w 125"/>
                  <a:gd name="T3" fmla="*/ 3 h 74"/>
                  <a:gd name="T4" fmla="*/ 119 w 125"/>
                  <a:gd name="T5" fmla="*/ 44 h 74"/>
                  <a:gd name="T6" fmla="*/ 75 w 125"/>
                  <a:gd name="T7" fmla="*/ 69 h 74"/>
                  <a:gd name="T8" fmla="*/ 6 w 125"/>
                  <a:gd name="T9" fmla="*/ 29 h 74"/>
                  <a:gd name="T10" fmla="*/ 51 w 125"/>
                  <a:gd name="T11" fmla="*/ 3 h 74"/>
                  <a:gd name="T12" fmla="*/ 50 w 125"/>
                  <a:gd name="T13" fmla="*/ 2 h 74"/>
                  <a:gd name="T14" fmla="*/ 49 w 125"/>
                  <a:gd name="T15" fmla="*/ 3 h 74"/>
                  <a:gd name="T16" fmla="*/ 50 w 125"/>
                  <a:gd name="T17" fmla="*/ 2 h 74"/>
                  <a:gd name="T18" fmla="*/ 49 w 125"/>
                  <a:gd name="T19" fmla="*/ 0 h 74"/>
                  <a:gd name="T20" fmla="*/ 1 w 125"/>
                  <a:gd name="T21" fmla="*/ 28 h 74"/>
                  <a:gd name="T22" fmla="*/ 0 w 125"/>
                  <a:gd name="T23" fmla="*/ 29 h 74"/>
                  <a:gd name="T24" fmla="*/ 1 w 125"/>
                  <a:gd name="T25" fmla="*/ 31 h 74"/>
                  <a:gd name="T26" fmla="*/ 74 w 125"/>
                  <a:gd name="T27" fmla="*/ 73 h 74"/>
                  <a:gd name="T28" fmla="*/ 76 w 125"/>
                  <a:gd name="T29" fmla="*/ 73 h 74"/>
                  <a:gd name="T30" fmla="*/ 124 w 125"/>
                  <a:gd name="T31" fmla="*/ 46 h 74"/>
                  <a:gd name="T32" fmla="*/ 125 w 125"/>
                  <a:gd name="T33" fmla="*/ 44 h 74"/>
                  <a:gd name="T34" fmla="*/ 124 w 125"/>
                  <a:gd name="T35" fmla="*/ 42 h 74"/>
                  <a:gd name="T36" fmla="*/ 51 w 125"/>
                  <a:gd name="T37" fmla="*/ 0 h 74"/>
                  <a:gd name="T38" fmla="*/ 49 w 125"/>
                  <a:gd name="T39" fmla="*/ 0 h 74"/>
                  <a:gd name="T40" fmla="*/ 50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50" y="2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9"/>
                      <a:pt x="0" y="29"/>
                    </a:cubicBezTo>
                    <a:cubicBezTo>
                      <a:pt x="0" y="30"/>
                      <a:pt x="1" y="31"/>
                      <a:pt x="1" y="31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5" y="74"/>
                      <a:pt x="76" y="74"/>
                      <a:pt x="76" y="73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5" y="45"/>
                      <a:pt x="125" y="45"/>
                      <a:pt x="125" y="44"/>
                    </a:cubicBezTo>
                    <a:cubicBezTo>
                      <a:pt x="125" y="43"/>
                      <a:pt x="125" y="42"/>
                      <a:pt x="124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49" y="0"/>
                    </a:cubicBez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1" name="Freeform 695"/>
              <p:cNvSpPr>
                <a:spLocks/>
              </p:cNvSpPr>
              <p:nvPr/>
            </p:nvSpPr>
            <p:spPr bwMode="auto">
              <a:xfrm>
                <a:off x="724" y="2672"/>
                <a:ext cx="138" cy="79"/>
              </a:xfrm>
              <a:custGeom>
                <a:avLst/>
                <a:gdLst>
                  <a:gd name="T0" fmla="*/ 55 w 138"/>
                  <a:gd name="T1" fmla="*/ 0 h 79"/>
                  <a:gd name="T2" fmla="*/ 138 w 138"/>
                  <a:gd name="T3" fmla="*/ 48 h 79"/>
                  <a:gd name="T4" fmla="*/ 83 w 138"/>
                  <a:gd name="T5" fmla="*/ 79 h 79"/>
                  <a:gd name="T6" fmla="*/ 0 w 138"/>
                  <a:gd name="T7" fmla="*/ 31 h 79"/>
                  <a:gd name="T8" fmla="*/ 55 w 138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9">
                    <a:moveTo>
                      <a:pt x="55" y="0"/>
                    </a:moveTo>
                    <a:lnTo>
                      <a:pt x="138" y="48"/>
                    </a:lnTo>
                    <a:lnTo>
                      <a:pt x="83" y="79"/>
                    </a:lnTo>
                    <a:lnTo>
                      <a:pt x="0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2" name="Freeform 696"/>
              <p:cNvSpPr>
                <a:spLocks/>
              </p:cNvSpPr>
              <p:nvPr/>
            </p:nvSpPr>
            <p:spPr bwMode="auto">
              <a:xfrm>
                <a:off x="721" y="2668"/>
                <a:ext cx="143" cy="86"/>
              </a:xfrm>
              <a:custGeom>
                <a:avLst/>
                <a:gdLst>
                  <a:gd name="T0" fmla="*/ 50 w 125"/>
                  <a:gd name="T1" fmla="*/ 3 h 75"/>
                  <a:gd name="T2" fmla="*/ 49 w 125"/>
                  <a:gd name="T3" fmla="*/ 4 h 75"/>
                  <a:gd name="T4" fmla="*/ 119 w 125"/>
                  <a:gd name="T5" fmla="*/ 45 h 75"/>
                  <a:gd name="T6" fmla="*/ 75 w 125"/>
                  <a:gd name="T7" fmla="*/ 70 h 75"/>
                  <a:gd name="T8" fmla="*/ 6 w 125"/>
                  <a:gd name="T9" fmla="*/ 30 h 75"/>
                  <a:gd name="T10" fmla="*/ 51 w 125"/>
                  <a:gd name="T11" fmla="*/ 4 h 75"/>
                  <a:gd name="T12" fmla="*/ 50 w 125"/>
                  <a:gd name="T13" fmla="*/ 3 h 75"/>
                  <a:gd name="T14" fmla="*/ 49 w 125"/>
                  <a:gd name="T15" fmla="*/ 4 h 75"/>
                  <a:gd name="T16" fmla="*/ 50 w 125"/>
                  <a:gd name="T17" fmla="*/ 3 h 75"/>
                  <a:gd name="T18" fmla="*/ 49 w 125"/>
                  <a:gd name="T19" fmla="*/ 1 h 75"/>
                  <a:gd name="T20" fmla="*/ 1 w 125"/>
                  <a:gd name="T21" fmla="*/ 29 h 75"/>
                  <a:gd name="T22" fmla="*/ 0 w 125"/>
                  <a:gd name="T23" fmla="*/ 30 h 75"/>
                  <a:gd name="T24" fmla="*/ 1 w 125"/>
                  <a:gd name="T25" fmla="*/ 32 h 75"/>
                  <a:gd name="T26" fmla="*/ 74 w 125"/>
                  <a:gd name="T27" fmla="*/ 74 h 75"/>
                  <a:gd name="T28" fmla="*/ 76 w 125"/>
                  <a:gd name="T29" fmla="*/ 74 h 75"/>
                  <a:gd name="T30" fmla="*/ 124 w 125"/>
                  <a:gd name="T31" fmla="*/ 46 h 75"/>
                  <a:gd name="T32" fmla="*/ 125 w 125"/>
                  <a:gd name="T33" fmla="*/ 45 h 75"/>
                  <a:gd name="T34" fmla="*/ 124 w 125"/>
                  <a:gd name="T35" fmla="*/ 43 h 75"/>
                  <a:gd name="T36" fmla="*/ 51 w 125"/>
                  <a:gd name="T37" fmla="*/ 1 h 75"/>
                  <a:gd name="T38" fmla="*/ 49 w 125"/>
                  <a:gd name="T39" fmla="*/ 1 h 75"/>
                  <a:gd name="T40" fmla="*/ 50 w 125"/>
                  <a:gd name="T41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5">
                    <a:moveTo>
                      <a:pt x="50" y="3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119" y="45"/>
                      <a:pt x="119" y="45"/>
                      <a:pt x="119" y="45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5"/>
                      <a:pt x="75" y="75"/>
                      <a:pt x="76" y="74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5" y="46"/>
                      <a:pt x="125" y="45"/>
                      <a:pt x="125" y="45"/>
                    </a:cubicBezTo>
                    <a:cubicBezTo>
                      <a:pt x="125" y="44"/>
                      <a:pt x="125" y="43"/>
                      <a:pt x="124" y="4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0" y="0"/>
                      <a:pt x="50" y="0"/>
                      <a:pt x="49" y="1"/>
                    </a:cubicBezTo>
                    <a:lnTo>
                      <a:pt x="5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3" name="Freeform 697"/>
              <p:cNvSpPr>
                <a:spLocks/>
              </p:cNvSpPr>
              <p:nvPr/>
            </p:nvSpPr>
            <p:spPr bwMode="auto">
              <a:xfrm>
                <a:off x="1472" y="2490"/>
                <a:ext cx="138" cy="80"/>
              </a:xfrm>
              <a:custGeom>
                <a:avLst/>
                <a:gdLst>
                  <a:gd name="T0" fmla="*/ 55 w 138"/>
                  <a:gd name="T1" fmla="*/ 0 h 80"/>
                  <a:gd name="T2" fmla="*/ 138 w 138"/>
                  <a:gd name="T3" fmla="*/ 49 h 80"/>
                  <a:gd name="T4" fmla="*/ 84 w 138"/>
                  <a:gd name="T5" fmla="*/ 80 h 80"/>
                  <a:gd name="T6" fmla="*/ 0 w 138"/>
                  <a:gd name="T7" fmla="*/ 32 h 80"/>
                  <a:gd name="T8" fmla="*/ 55 w 13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80">
                    <a:moveTo>
                      <a:pt x="55" y="0"/>
                    </a:moveTo>
                    <a:lnTo>
                      <a:pt x="138" y="49"/>
                    </a:lnTo>
                    <a:lnTo>
                      <a:pt x="84" y="80"/>
                    </a:lnTo>
                    <a:lnTo>
                      <a:pt x="0" y="3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4" name="Freeform 698"/>
              <p:cNvSpPr>
                <a:spLocks/>
              </p:cNvSpPr>
              <p:nvPr/>
            </p:nvSpPr>
            <p:spPr bwMode="auto">
              <a:xfrm>
                <a:off x="1470" y="2488"/>
                <a:ext cx="143" cy="84"/>
              </a:xfrm>
              <a:custGeom>
                <a:avLst/>
                <a:gdLst>
                  <a:gd name="T0" fmla="*/ 50 w 125"/>
                  <a:gd name="T1" fmla="*/ 2 h 74"/>
                  <a:gd name="T2" fmla="*/ 49 w 125"/>
                  <a:gd name="T3" fmla="*/ 4 h 74"/>
                  <a:gd name="T4" fmla="*/ 119 w 125"/>
                  <a:gd name="T5" fmla="*/ 45 h 74"/>
                  <a:gd name="T6" fmla="*/ 75 w 125"/>
                  <a:gd name="T7" fmla="*/ 70 h 74"/>
                  <a:gd name="T8" fmla="*/ 6 w 125"/>
                  <a:gd name="T9" fmla="*/ 30 h 74"/>
                  <a:gd name="T10" fmla="*/ 51 w 125"/>
                  <a:gd name="T11" fmla="*/ 4 h 74"/>
                  <a:gd name="T12" fmla="*/ 50 w 125"/>
                  <a:gd name="T13" fmla="*/ 2 h 74"/>
                  <a:gd name="T14" fmla="*/ 49 w 125"/>
                  <a:gd name="T15" fmla="*/ 4 h 74"/>
                  <a:gd name="T16" fmla="*/ 50 w 125"/>
                  <a:gd name="T17" fmla="*/ 2 h 74"/>
                  <a:gd name="T18" fmla="*/ 49 w 125"/>
                  <a:gd name="T19" fmla="*/ 1 h 74"/>
                  <a:gd name="T20" fmla="*/ 1 w 125"/>
                  <a:gd name="T21" fmla="*/ 28 h 74"/>
                  <a:gd name="T22" fmla="*/ 0 w 125"/>
                  <a:gd name="T23" fmla="*/ 30 h 74"/>
                  <a:gd name="T24" fmla="*/ 1 w 125"/>
                  <a:gd name="T25" fmla="*/ 32 h 74"/>
                  <a:gd name="T26" fmla="*/ 74 w 125"/>
                  <a:gd name="T27" fmla="*/ 74 h 74"/>
                  <a:gd name="T28" fmla="*/ 76 w 125"/>
                  <a:gd name="T29" fmla="*/ 74 h 74"/>
                  <a:gd name="T30" fmla="*/ 124 w 125"/>
                  <a:gd name="T31" fmla="*/ 46 h 74"/>
                  <a:gd name="T32" fmla="*/ 125 w 125"/>
                  <a:gd name="T33" fmla="*/ 45 h 74"/>
                  <a:gd name="T34" fmla="*/ 124 w 125"/>
                  <a:gd name="T35" fmla="*/ 43 h 74"/>
                  <a:gd name="T36" fmla="*/ 51 w 125"/>
                  <a:gd name="T37" fmla="*/ 1 h 74"/>
                  <a:gd name="T38" fmla="*/ 49 w 125"/>
                  <a:gd name="T39" fmla="*/ 1 h 74"/>
                  <a:gd name="T40" fmla="*/ 50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50" y="2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119" y="45"/>
                      <a:pt x="119" y="45"/>
                      <a:pt x="119" y="45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0" y="29"/>
                      <a:pt x="0" y="30"/>
                    </a:cubicBezTo>
                    <a:cubicBezTo>
                      <a:pt x="0" y="31"/>
                      <a:pt x="1" y="32"/>
                      <a:pt x="1" y="32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4"/>
                      <a:pt x="76" y="74"/>
                      <a:pt x="76" y="74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5" y="46"/>
                      <a:pt x="125" y="45"/>
                      <a:pt x="125" y="45"/>
                    </a:cubicBezTo>
                    <a:cubicBezTo>
                      <a:pt x="125" y="44"/>
                      <a:pt x="125" y="43"/>
                      <a:pt x="124" y="4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0"/>
                      <a:pt x="50" y="0"/>
                      <a:pt x="49" y="1"/>
                    </a:cubicBez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5" name="Freeform 699"/>
              <p:cNvSpPr>
                <a:spLocks/>
              </p:cNvSpPr>
              <p:nvPr/>
            </p:nvSpPr>
            <p:spPr bwMode="auto">
              <a:xfrm>
                <a:off x="937" y="2800"/>
                <a:ext cx="139" cy="80"/>
              </a:xfrm>
              <a:custGeom>
                <a:avLst/>
                <a:gdLst>
                  <a:gd name="T0" fmla="*/ 55 w 139"/>
                  <a:gd name="T1" fmla="*/ 0 h 80"/>
                  <a:gd name="T2" fmla="*/ 139 w 139"/>
                  <a:gd name="T3" fmla="*/ 48 h 80"/>
                  <a:gd name="T4" fmla="*/ 84 w 139"/>
                  <a:gd name="T5" fmla="*/ 80 h 80"/>
                  <a:gd name="T6" fmla="*/ 0 w 139"/>
                  <a:gd name="T7" fmla="*/ 32 h 80"/>
                  <a:gd name="T8" fmla="*/ 55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55" y="0"/>
                    </a:moveTo>
                    <a:lnTo>
                      <a:pt x="139" y="48"/>
                    </a:lnTo>
                    <a:lnTo>
                      <a:pt x="84" y="80"/>
                    </a:lnTo>
                    <a:lnTo>
                      <a:pt x="0" y="3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6" name="Freeform 700"/>
              <p:cNvSpPr>
                <a:spLocks/>
              </p:cNvSpPr>
              <p:nvPr/>
            </p:nvSpPr>
            <p:spPr bwMode="auto">
              <a:xfrm>
                <a:off x="935" y="2797"/>
                <a:ext cx="143" cy="85"/>
              </a:xfrm>
              <a:custGeom>
                <a:avLst/>
                <a:gdLst>
                  <a:gd name="T0" fmla="*/ 50 w 125"/>
                  <a:gd name="T1" fmla="*/ 2 h 74"/>
                  <a:gd name="T2" fmla="*/ 49 w 125"/>
                  <a:gd name="T3" fmla="*/ 4 h 74"/>
                  <a:gd name="T4" fmla="*/ 119 w 125"/>
                  <a:gd name="T5" fmla="*/ 44 h 74"/>
                  <a:gd name="T6" fmla="*/ 75 w 125"/>
                  <a:gd name="T7" fmla="*/ 70 h 74"/>
                  <a:gd name="T8" fmla="*/ 6 w 125"/>
                  <a:gd name="T9" fmla="*/ 30 h 74"/>
                  <a:gd name="T10" fmla="*/ 51 w 125"/>
                  <a:gd name="T11" fmla="*/ 4 h 74"/>
                  <a:gd name="T12" fmla="*/ 50 w 125"/>
                  <a:gd name="T13" fmla="*/ 2 h 74"/>
                  <a:gd name="T14" fmla="*/ 49 w 125"/>
                  <a:gd name="T15" fmla="*/ 4 h 74"/>
                  <a:gd name="T16" fmla="*/ 50 w 125"/>
                  <a:gd name="T17" fmla="*/ 2 h 74"/>
                  <a:gd name="T18" fmla="*/ 49 w 125"/>
                  <a:gd name="T19" fmla="*/ 0 h 74"/>
                  <a:gd name="T20" fmla="*/ 1 w 125"/>
                  <a:gd name="T21" fmla="*/ 28 h 74"/>
                  <a:gd name="T22" fmla="*/ 0 w 125"/>
                  <a:gd name="T23" fmla="*/ 30 h 74"/>
                  <a:gd name="T24" fmla="*/ 1 w 125"/>
                  <a:gd name="T25" fmla="*/ 31 h 74"/>
                  <a:gd name="T26" fmla="*/ 74 w 125"/>
                  <a:gd name="T27" fmla="*/ 74 h 74"/>
                  <a:gd name="T28" fmla="*/ 76 w 125"/>
                  <a:gd name="T29" fmla="*/ 74 h 74"/>
                  <a:gd name="T30" fmla="*/ 124 w 125"/>
                  <a:gd name="T31" fmla="*/ 46 h 74"/>
                  <a:gd name="T32" fmla="*/ 125 w 125"/>
                  <a:gd name="T33" fmla="*/ 44 h 74"/>
                  <a:gd name="T34" fmla="*/ 124 w 125"/>
                  <a:gd name="T35" fmla="*/ 42 h 74"/>
                  <a:gd name="T36" fmla="*/ 51 w 125"/>
                  <a:gd name="T37" fmla="*/ 0 h 74"/>
                  <a:gd name="T38" fmla="*/ 49 w 125"/>
                  <a:gd name="T39" fmla="*/ 0 h 74"/>
                  <a:gd name="T40" fmla="*/ 50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50" y="2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9"/>
                      <a:pt x="0" y="30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5" y="74"/>
                      <a:pt x="76" y="74"/>
                    </a:cubicBezTo>
                    <a:cubicBezTo>
                      <a:pt x="124" y="46"/>
                      <a:pt x="124" y="46"/>
                      <a:pt x="124" y="46"/>
                    </a:cubicBezTo>
                    <a:cubicBezTo>
                      <a:pt x="124" y="45"/>
                      <a:pt x="125" y="45"/>
                      <a:pt x="125" y="44"/>
                    </a:cubicBezTo>
                    <a:cubicBezTo>
                      <a:pt x="125" y="43"/>
                      <a:pt x="124" y="43"/>
                      <a:pt x="124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0"/>
                    </a:cubicBez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" name="Freeform 701"/>
              <p:cNvSpPr>
                <a:spLocks/>
              </p:cNvSpPr>
              <p:nvPr/>
            </p:nvSpPr>
            <p:spPr bwMode="auto">
              <a:xfrm>
                <a:off x="806" y="2169"/>
                <a:ext cx="313" cy="436"/>
              </a:xfrm>
              <a:custGeom>
                <a:avLst/>
                <a:gdLst>
                  <a:gd name="T0" fmla="*/ 33 w 274"/>
                  <a:gd name="T1" fmla="*/ 99 h 382"/>
                  <a:gd name="T2" fmla="*/ 33 w 274"/>
                  <a:gd name="T3" fmla="*/ 99 h 382"/>
                  <a:gd name="T4" fmla="*/ 87 w 274"/>
                  <a:gd name="T5" fmla="*/ 73 h 382"/>
                  <a:gd name="T6" fmla="*/ 92 w 274"/>
                  <a:gd name="T7" fmla="*/ 71 h 382"/>
                  <a:gd name="T8" fmla="*/ 92 w 274"/>
                  <a:gd name="T9" fmla="*/ 71 h 382"/>
                  <a:gd name="T10" fmla="*/ 106 w 274"/>
                  <a:gd name="T11" fmla="*/ 49 h 382"/>
                  <a:gd name="T12" fmla="*/ 119 w 274"/>
                  <a:gd name="T13" fmla="*/ 10 h 382"/>
                  <a:gd name="T14" fmla="*/ 183 w 274"/>
                  <a:gd name="T15" fmla="*/ 47 h 382"/>
                  <a:gd name="T16" fmla="*/ 175 w 274"/>
                  <a:gd name="T17" fmla="*/ 80 h 382"/>
                  <a:gd name="T18" fmla="*/ 175 w 274"/>
                  <a:gd name="T19" fmla="*/ 80 h 382"/>
                  <a:gd name="T20" fmla="*/ 175 w 274"/>
                  <a:gd name="T21" fmla="*/ 99 h 382"/>
                  <a:gd name="T22" fmla="*/ 170 w 274"/>
                  <a:gd name="T23" fmla="*/ 152 h 382"/>
                  <a:gd name="T24" fmla="*/ 169 w 274"/>
                  <a:gd name="T25" fmla="*/ 160 h 382"/>
                  <a:gd name="T26" fmla="*/ 172 w 274"/>
                  <a:gd name="T27" fmla="*/ 179 h 382"/>
                  <a:gd name="T28" fmla="*/ 188 w 274"/>
                  <a:gd name="T29" fmla="*/ 248 h 382"/>
                  <a:gd name="T30" fmla="*/ 213 w 274"/>
                  <a:gd name="T31" fmla="*/ 292 h 382"/>
                  <a:gd name="T32" fmla="*/ 214 w 274"/>
                  <a:gd name="T33" fmla="*/ 292 h 382"/>
                  <a:gd name="T34" fmla="*/ 214 w 274"/>
                  <a:gd name="T35" fmla="*/ 292 h 382"/>
                  <a:gd name="T36" fmla="*/ 215 w 274"/>
                  <a:gd name="T37" fmla="*/ 313 h 382"/>
                  <a:gd name="T38" fmla="*/ 273 w 274"/>
                  <a:gd name="T39" fmla="*/ 349 h 382"/>
                  <a:gd name="T40" fmla="*/ 273 w 274"/>
                  <a:gd name="T41" fmla="*/ 351 h 382"/>
                  <a:gd name="T42" fmla="*/ 225 w 274"/>
                  <a:gd name="T43" fmla="*/ 378 h 382"/>
                  <a:gd name="T44" fmla="*/ 151 w 274"/>
                  <a:gd name="T45" fmla="*/ 336 h 382"/>
                  <a:gd name="T46" fmla="*/ 151 w 274"/>
                  <a:gd name="T47" fmla="*/ 335 h 382"/>
                  <a:gd name="T48" fmla="*/ 175 w 274"/>
                  <a:gd name="T49" fmla="*/ 310 h 382"/>
                  <a:gd name="T50" fmla="*/ 177 w 274"/>
                  <a:gd name="T51" fmla="*/ 300 h 382"/>
                  <a:gd name="T52" fmla="*/ 168 w 274"/>
                  <a:gd name="T53" fmla="*/ 277 h 382"/>
                  <a:gd name="T54" fmla="*/ 160 w 274"/>
                  <a:gd name="T55" fmla="*/ 278 h 382"/>
                  <a:gd name="T56" fmla="*/ 159 w 274"/>
                  <a:gd name="T57" fmla="*/ 278 h 382"/>
                  <a:gd name="T58" fmla="*/ 158 w 274"/>
                  <a:gd name="T59" fmla="*/ 277 h 382"/>
                  <a:gd name="T60" fmla="*/ 145 w 274"/>
                  <a:gd name="T61" fmla="*/ 234 h 382"/>
                  <a:gd name="T62" fmla="*/ 128 w 274"/>
                  <a:gd name="T63" fmla="*/ 217 h 382"/>
                  <a:gd name="T64" fmla="*/ 128 w 274"/>
                  <a:gd name="T65" fmla="*/ 235 h 382"/>
                  <a:gd name="T66" fmla="*/ 143 w 274"/>
                  <a:gd name="T67" fmla="*/ 294 h 382"/>
                  <a:gd name="T68" fmla="*/ 142 w 274"/>
                  <a:gd name="T69" fmla="*/ 297 h 382"/>
                  <a:gd name="T70" fmla="*/ 73 w 274"/>
                  <a:gd name="T71" fmla="*/ 337 h 382"/>
                  <a:gd name="T72" fmla="*/ 72 w 274"/>
                  <a:gd name="T73" fmla="*/ 349 h 382"/>
                  <a:gd name="T74" fmla="*/ 72 w 274"/>
                  <a:gd name="T75" fmla="*/ 354 h 382"/>
                  <a:gd name="T76" fmla="*/ 75 w 274"/>
                  <a:gd name="T77" fmla="*/ 364 h 382"/>
                  <a:gd name="T78" fmla="*/ 71 w 274"/>
                  <a:gd name="T79" fmla="*/ 367 h 382"/>
                  <a:gd name="T80" fmla="*/ 69 w 274"/>
                  <a:gd name="T81" fmla="*/ 366 h 382"/>
                  <a:gd name="T82" fmla="*/ 69 w 274"/>
                  <a:gd name="T83" fmla="*/ 367 h 382"/>
                  <a:gd name="T84" fmla="*/ 55 w 274"/>
                  <a:gd name="T85" fmla="*/ 378 h 382"/>
                  <a:gd name="T86" fmla="*/ 36 w 274"/>
                  <a:gd name="T87" fmla="*/ 382 h 382"/>
                  <a:gd name="T88" fmla="*/ 33 w 274"/>
                  <a:gd name="T89" fmla="*/ 382 h 382"/>
                  <a:gd name="T90" fmla="*/ 23 w 274"/>
                  <a:gd name="T91" fmla="*/ 369 h 382"/>
                  <a:gd name="T92" fmla="*/ 25 w 274"/>
                  <a:gd name="T93" fmla="*/ 357 h 382"/>
                  <a:gd name="T94" fmla="*/ 20 w 274"/>
                  <a:gd name="T95" fmla="*/ 328 h 382"/>
                  <a:gd name="T96" fmla="*/ 7 w 274"/>
                  <a:gd name="T97" fmla="*/ 323 h 382"/>
                  <a:gd name="T98" fmla="*/ 6 w 274"/>
                  <a:gd name="T99" fmla="*/ 323 h 382"/>
                  <a:gd name="T100" fmla="*/ 6 w 274"/>
                  <a:gd name="T101" fmla="*/ 322 h 382"/>
                  <a:gd name="T102" fmla="*/ 6 w 274"/>
                  <a:gd name="T103" fmla="*/ 322 h 382"/>
                  <a:gd name="T104" fmla="*/ 0 w 274"/>
                  <a:gd name="T105" fmla="*/ 225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74" h="382">
                    <a:moveTo>
                      <a:pt x="9" y="175"/>
                    </a:moveTo>
                    <a:cubicBezTo>
                      <a:pt x="16" y="150"/>
                      <a:pt x="19" y="119"/>
                      <a:pt x="33" y="99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9" y="93"/>
                      <a:pt x="45" y="89"/>
                      <a:pt x="56" y="84"/>
                    </a:cubicBezTo>
                    <a:cubicBezTo>
                      <a:pt x="64" y="81"/>
                      <a:pt x="77" y="78"/>
                      <a:pt x="87" y="73"/>
                    </a:cubicBezTo>
                    <a:cubicBezTo>
                      <a:pt x="88" y="73"/>
                      <a:pt x="90" y="72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104" y="66"/>
                      <a:pt x="106" y="60"/>
                      <a:pt x="106" y="49"/>
                    </a:cubicBezTo>
                    <a:cubicBezTo>
                      <a:pt x="106" y="48"/>
                      <a:pt x="106" y="47"/>
                      <a:pt x="106" y="46"/>
                    </a:cubicBezTo>
                    <a:cubicBezTo>
                      <a:pt x="106" y="32"/>
                      <a:pt x="110" y="19"/>
                      <a:pt x="119" y="10"/>
                    </a:cubicBezTo>
                    <a:cubicBezTo>
                      <a:pt x="126" y="3"/>
                      <a:pt x="134" y="0"/>
                      <a:pt x="143" y="0"/>
                    </a:cubicBezTo>
                    <a:cubicBezTo>
                      <a:pt x="163" y="0"/>
                      <a:pt x="183" y="18"/>
                      <a:pt x="183" y="47"/>
                    </a:cubicBezTo>
                    <a:cubicBezTo>
                      <a:pt x="183" y="57"/>
                      <a:pt x="181" y="68"/>
                      <a:pt x="175" y="80"/>
                    </a:cubicBezTo>
                    <a:cubicBezTo>
                      <a:pt x="175" y="80"/>
                      <a:pt x="175" y="80"/>
                      <a:pt x="175" y="80"/>
                    </a:cubicBezTo>
                    <a:cubicBezTo>
                      <a:pt x="175" y="80"/>
                      <a:pt x="175" y="80"/>
                      <a:pt x="175" y="80"/>
                    </a:cubicBezTo>
                    <a:cubicBezTo>
                      <a:pt x="175" y="80"/>
                      <a:pt x="175" y="80"/>
                      <a:pt x="175" y="80"/>
                    </a:cubicBezTo>
                    <a:cubicBezTo>
                      <a:pt x="175" y="81"/>
                      <a:pt x="174" y="82"/>
                      <a:pt x="174" y="83"/>
                    </a:cubicBezTo>
                    <a:cubicBezTo>
                      <a:pt x="175" y="88"/>
                      <a:pt x="175" y="94"/>
                      <a:pt x="175" y="99"/>
                    </a:cubicBezTo>
                    <a:cubicBezTo>
                      <a:pt x="175" y="120"/>
                      <a:pt x="170" y="143"/>
                      <a:pt x="170" y="152"/>
                    </a:cubicBezTo>
                    <a:cubicBezTo>
                      <a:pt x="170" y="152"/>
                      <a:pt x="170" y="152"/>
                      <a:pt x="170" y="152"/>
                    </a:cubicBezTo>
                    <a:cubicBezTo>
                      <a:pt x="170" y="152"/>
                      <a:pt x="170" y="152"/>
                      <a:pt x="170" y="152"/>
                    </a:cubicBezTo>
                    <a:cubicBezTo>
                      <a:pt x="169" y="155"/>
                      <a:pt x="169" y="157"/>
                      <a:pt x="169" y="160"/>
                    </a:cubicBezTo>
                    <a:cubicBezTo>
                      <a:pt x="169" y="169"/>
                      <a:pt x="170" y="174"/>
                      <a:pt x="170" y="175"/>
                    </a:cubicBezTo>
                    <a:cubicBezTo>
                      <a:pt x="172" y="179"/>
                      <a:pt x="172" y="179"/>
                      <a:pt x="172" y="179"/>
                    </a:cubicBezTo>
                    <a:cubicBezTo>
                      <a:pt x="176" y="190"/>
                      <a:pt x="179" y="205"/>
                      <a:pt x="181" y="214"/>
                    </a:cubicBezTo>
                    <a:cubicBezTo>
                      <a:pt x="183" y="224"/>
                      <a:pt x="185" y="237"/>
                      <a:pt x="188" y="248"/>
                    </a:cubicBezTo>
                    <a:cubicBezTo>
                      <a:pt x="190" y="255"/>
                      <a:pt x="193" y="264"/>
                      <a:pt x="196" y="269"/>
                    </a:cubicBezTo>
                    <a:cubicBezTo>
                      <a:pt x="199" y="276"/>
                      <a:pt x="207" y="283"/>
                      <a:pt x="213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4" y="292"/>
                      <a:pt x="214" y="292"/>
                      <a:pt x="214" y="292"/>
                    </a:cubicBezTo>
                    <a:cubicBezTo>
                      <a:pt x="216" y="297"/>
                      <a:pt x="216" y="301"/>
                      <a:pt x="216" y="305"/>
                    </a:cubicBezTo>
                    <a:cubicBezTo>
                      <a:pt x="216" y="308"/>
                      <a:pt x="216" y="311"/>
                      <a:pt x="215" y="313"/>
                    </a:cubicBezTo>
                    <a:cubicBezTo>
                      <a:pt x="215" y="314"/>
                      <a:pt x="215" y="315"/>
                      <a:pt x="214" y="315"/>
                    </a:cubicBezTo>
                    <a:cubicBezTo>
                      <a:pt x="273" y="349"/>
                      <a:pt x="273" y="349"/>
                      <a:pt x="273" y="349"/>
                    </a:cubicBezTo>
                    <a:cubicBezTo>
                      <a:pt x="274" y="350"/>
                      <a:pt x="274" y="350"/>
                      <a:pt x="274" y="350"/>
                    </a:cubicBezTo>
                    <a:cubicBezTo>
                      <a:pt x="273" y="351"/>
                      <a:pt x="273" y="351"/>
                      <a:pt x="273" y="351"/>
                    </a:cubicBezTo>
                    <a:cubicBezTo>
                      <a:pt x="225" y="378"/>
                      <a:pt x="225" y="378"/>
                      <a:pt x="225" y="378"/>
                    </a:cubicBezTo>
                    <a:cubicBezTo>
                      <a:pt x="225" y="378"/>
                      <a:pt x="225" y="378"/>
                      <a:pt x="225" y="378"/>
                    </a:cubicBezTo>
                    <a:cubicBezTo>
                      <a:pt x="224" y="378"/>
                      <a:pt x="224" y="378"/>
                      <a:pt x="224" y="378"/>
                    </a:cubicBezTo>
                    <a:cubicBezTo>
                      <a:pt x="151" y="336"/>
                      <a:pt x="151" y="336"/>
                      <a:pt x="151" y="336"/>
                    </a:cubicBezTo>
                    <a:cubicBezTo>
                      <a:pt x="151" y="335"/>
                      <a:pt x="151" y="335"/>
                      <a:pt x="151" y="335"/>
                    </a:cubicBezTo>
                    <a:cubicBezTo>
                      <a:pt x="151" y="335"/>
                      <a:pt x="151" y="335"/>
                      <a:pt x="151" y="335"/>
                    </a:cubicBezTo>
                    <a:cubicBezTo>
                      <a:pt x="178" y="319"/>
                      <a:pt x="178" y="319"/>
                      <a:pt x="178" y="319"/>
                    </a:cubicBezTo>
                    <a:cubicBezTo>
                      <a:pt x="176" y="316"/>
                      <a:pt x="175" y="313"/>
                      <a:pt x="175" y="310"/>
                    </a:cubicBezTo>
                    <a:cubicBezTo>
                      <a:pt x="175" y="306"/>
                      <a:pt x="177" y="303"/>
                      <a:pt x="177" y="300"/>
                    </a:cubicBezTo>
                    <a:cubicBezTo>
                      <a:pt x="177" y="300"/>
                      <a:pt x="177" y="300"/>
                      <a:pt x="177" y="300"/>
                    </a:cubicBezTo>
                    <a:cubicBezTo>
                      <a:pt x="177" y="297"/>
                      <a:pt x="175" y="294"/>
                      <a:pt x="173" y="289"/>
                    </a:cubicBezTo>
                    <a:cubicBezTo>
                      <a:pt x="171" y="284"/>
                      <a:pt x="171" y="283"/>
                      <a:pt x="168" y="277"/>
                    </a:cubicBezTo>
                    <a:cubicBezTo>
                      <a:pt x="164" y="278"/>
                      <a:pt x="161" y="278"/>
                      <a:pt x="160" y="278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60" y="278"/>
                      <a:pt x="160" y="278"/>
                      <a:pt x="160" y="278"/>
                    </a:cubicBezTo>
                    <a:cubicBezTo>
                      <a:pt x="159" y="278"/>
                      <a:pt x="159" y="278"/>
                      <a:pt x="159" y="278"/>
                    </a:cubicBezTo>
                    <a:cubicBezTo>
                      <a:pt x="159" y="278"/>
                      <a:pt x="159" y="278"/>
                      <a:pt x="159" y="278"/>
                    </a:cubicBezTo>
                    <a:cubicBezTo>
                      <a:pt x="158" y="277"/>
                      <a:pt x="158" y="277"/>
                      <a:pt x="158" y="277"/>
                    </a:cubicBezTo>
                    <a:cubicBezTo>
                      <a:pt x="158" y="277"/>
                      <a:pt x="158" y="277"/>
                      <a:pt x="158" y="277"/>
                    </a:cubicBezTo>
                    <a:cubicBezTo>
                      <a:pt x="153" y="266"/>
                      <a:pt x="150" y="252"/>
                      <a:pt x="145" y="234"/>
                    </a:cubicBezTo>
                    <a:cubicBezTo>
                      <a:pt x="145" y="234"/>
                      <a:pt x="138" y="215"/>
                      <a:pt x="136" y="201"/>
                    </a:cubicBezTo>
                    <a:cubicBezTo>
                      <a:pt x="133" y="206"/>
                      <a:pt x="130" y="212"/>
                      <a:pt x="128" y="217"/>
                    </a:cubicBezTo>
                    <a:cubicBezTo>
                      <a:pt x="127" y="219"/>
                      <a:pt x="127" y="222"/>
                      <a:pt x="127" y="225"/>
                    </a:cubicBezTo>
                    <a:cubicBezTo>
                      <a:pt x="127" y="229"/>
                      <a:pt x="128" y="232"/>
                      <a:pt x="128" y="235"/>
                    </a:cubicBezTo>
                    <a:cubicBezTo>
                      <a:pt x="132" y="247"/>
                      <a:pt x="135" y="260"/>
                      <a:pt x="139" y="272"/>
                    </a:cubicBezTo>
                    <a:cubicBezTo>
                      <a:pt x="142" y="279"/>
                      <a:pt x="143" y="286"/>
                      <a:pt x="143" y="294"/>
                    </a:cubicBezTo>
                    <a:cubicBezTo>
                      <a:pt x="143" y="295"/>
                      <a:pt x="143" y="295"/>
                      <a:pt x="143" y="295"/>
                    </a:cubicBezTo>
                    <a:cubicBezTo>
                      <a:pt x="143" y="296"/>
                      <a:pt x="143" y="297"/>
                      <a:pt x="142" y="297"/>
                    </a:cubicBezTo>
                    <a:cubicBezTo>
                      <a:pt x="73" y="337"/>
                      <a:pt x="73" y="337"/>
                      <a:pt x="73" y="337"/>
                    </a:cubicBezTo>
                    <a:cubicBezTo>
                      <a:pt x="73" y="337"/>
                      <a:pt x="73" y="337"/>
                      <a:pt x="73" y="337"/>
                    </a:cubicBezTo>
                    <a:cubicBezTo>
                      <a:pt x="64" y="342"/>
                      <a:pt x="64" y="342"/>
                      <a:pt x="64" y="342"/>
                    </a:cubicBezTo>
                    <a:cubicBezTo>
                      <a:pt x="67" y="344"/>
                      <a:pt x="70" y="346"/>
                      <a:pt x="72" y="349"/>
                    </a:cubicBezTo>
                    <a:cubicBezTo>
                      <a:pt x="72" y="350"/>
                      <a:pt x="72" y="351"/>
                      <a:pt x="72" y="351"/>
                    </a:cubicBezTo>
                    <a:cubicBezTo>
                      <a:pt x="72" y="352"/>
                      <a:pt x="72" y="353"/>
                      <a:pt x="72" y="354"/>
                    </a:cubicBezTo>
                    <a:cubicBezTo>
                      <a:pt x="72" y="355"/>
                      <a:pt x="72" y="355"/>
                      <a:pt x="72" y="355"/>
                    </a:cubicBezTo>
                    <a:cubicBezTo>
                      <a:pt x="72" y="358"/>
                      <a:pt x="74" y="360"/>
                      <a:pt x="75" y="364"/>
                    </a:cubicBezTo>
                    <a:cubicBezTo>
                      <a:pt x="75" y="365"/>
                      <a:pt x="74" y="366"/>
                      <a:pt x="73" y="366"/>
                    </a:cubicBezTo>
                    <a:cubicBezTo>
                      <a:pt x="73" y="366"/>
                      <a:pt x="72" y="367"/>
                      <a:pt x="71" y="367"/>
                    </a:cubicBezTo>
                    <a:cubicBezTo>
                      <a:pt x="71" y="367"/>
                      <a:pt x="71" y="367"/>
                      <a:pt x="71" y="367"/>
                    </a:cubicBezTo>
                    <a:cubicBezTo>
                      <a:pt x="71" y="367"/>
                      <a:pt x="70" y="366"/>
                      <a:pt x="69" y="366"/>
                    </a:cubicBezTo>
                    <a:cubicBezTo>
                      <a:pt x="69" y="366"/>
                      <a:pt x="69" y="366"/>
                      <a:pt x="69" y="366"/>
                    </a:cubicBezTo>
                    <a:cubicBezTo>
                      <a:pt x="69" y="367"/>
                      <a:pt x="69" y="367"/>
                      <a:pt x="69" y="367"/>
                    </a:cubicBezTo>
                    <a:cubicBezTo>
                      <a:pt x="69" y="372"/>
                      <a:pt x="66" y="375"/>
                      <a:pt x="61" y="375"/>
                    </a:cubicBezTo>
                    <a:cubicBezTo>
                      <a:pt x="59" y="376"/>
                      <a:pt x="57" y="376"/>
                      <a:pt x="55" y="378"/>
                    </a:cubicBezTo>
                    <a:cubicBezTo>
                      <a:pt x="52" y="381"/>
                      <a:pt x="48" y="380"/>
                      <a:pt x="45" y="380"/>
                    </a:cubicBezTo>
                    <a:cubicBezTo>
                      <a:pt x="43" y="381"/>
                      <a:pt x="40" y="382"/>
                      <a:pt x="36" y="382"/>
                    </a:cubicBezTo>
                    <a:cubicBezTo>
                      <a:pt x="36" y="382"/>
                      <a:pt x="36" y="382"/>
                      <a:pt x="36" y="382"/>
                    </a:cubicBezTo>
                    <a:cubicBezTo>
                      <a:pt x="35" y="382"/>
                      <a:pt x="34" y="382"/>
                      <a:pt x="33" y="382"/>
                    </a:cubicBezTo>
                    <a:cubicBezTo>
                      <a:pt x="29" y="381"/>
                      <a:pt x="27" y="376"/>
                      <a:pt x="25" y="374"/>
                    </a:cubicBezTo>
                    <a:cubicBezTo>
                      <a:pt x="24" y="372"/>
                      <a:pt x="23" y="370"/>
                      <a:pt x="23" y="369"/>
                    </a:cubicBezTo>
                    <a:cubicBezTo>
                      <a:pt x="23" y="366"/>
                      <a:pt x="24" y="363"/>
                      <a:pt x="26" y="360"/>
                    </a:cubicBezTo>
                    <a:cubicBezTo>
                      <a:pt x="26" y="359"/>
                      <a:pt x="25" y="358"/>
                      <a:pt x="25" y="357"/>
                    </a:cubicBezTo>
                    <a:cubicBezTo>
                      <a:pt x="23" y="350"/>
                      <a:pt x="23" y="341"/>
                      <a:pt x="21" y="334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15" y="328"/>
                      <a:pt x="10" y="326"/>
                      <a:pt x="7" y="323"/>
                    </a:cubicBezTo>
                    <a:cubicBezTo>
                      <a:pt x="7" y="323"/>
                      <a:pt x="7" y="323"/>
                      <a:pt x="7" y="323"/>
                    </a:cubicBezTo>
                    <a:cubicBezTo>
                      <a:pt x="6" y="323"/>
                      <a:pt x="6" y="323"/>
                      <a:pt x="6" y="323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6" y="322"/>
                      <a:pt x="6" y="322"/>
                      <a:pt x="6" y="322"/>
                    </a:cubicBezTo>
                    <a:cubicBezTo>
                      <a:pt x="4" y="306"/>
                      <a:pt x="5" y="292"/>
                      <a:pt x="3" y="264"/>
                    </a:cubicBezTo>
                    <a:cubicBezTo>
                      <a:pt x="1" y="247"/>
                      <a:pt x="0" y="235"/>
                      <a:pt x="0" y="225"/>
                    </a:cubicBezTo>
                    <a:cubicBezTo>
                      <a:pt x="0" y="210"/>
                      <a:pt x="2" y="198"/>
                      <a:pt x="9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" name="Freeform 702"/>
              <p:cNvSpPr>
                <a:spLocks/>
              </p:cNvSpPr>
              <p:nvPr/>
            </p:nvSpPr>
            <p:spPr bwMode="auto">
              <a:xfrm>
                <a:off x="804" y="2167"/>
                <a:ext cx="317" cy="441"/>
              </a:xfrm>
              <a:custGeom>
                <a:avLst/>
                <a:gdLst>
                  <a:gd name="T0" fmla="*/ 37 w 278"/>
                  <a:gd name="T1" fmla="*/ 102 h 386"/>
                  <a:gd name="T2" fmla="*/ 94 w 278"/>
                  <a:gd name="T3" fmla="*/ 75 h 386"/>
                  <a:gd name="T4" fmla="*/ 122 w 278"/>
                  <a:gd name="T5" fmla="*/ 14 h 386"/>
                  <a:gd name="T6" fmla="*/ 177 w 278"/>
                  <a:gd name="T7" fmla="*/ 82 h 386"/>
                  <a:gd name="T8" fmla="*/ 174 w 278"/>
                  <a:gd name="T9" fmla="*/ 84 h 386"/>
                  <a:gd name="T10" fmla="*/ 172 w 278"/>
                  <a:gd name="T11" fmla="*/ 154 h 386"/>
                  <a:gd name="T12" fmla="*/ 170 w 278"/>
                  <a:gd name="T13" fmla="*/ 177 h 386"/>
                  <a:gd name="T14" fmla="*/ 214 w 278"/>
                  <a:gd name="T15" fmla="*/ 295 h 386"/>
                  <a:gd name="T16" fmla="*/ 214 w 278"/>
                  <a:gd name="T17" fmla="*/ 295 h 386"/>
                  <a:gd name="T18" fmla="*/ 274 w 278"/>
                  <a:gd name="T19" fmla="*/ 353 h 386"/>
                  <a:gd name="T20" fmla="*/ 155 w 278"/>
                  <a:gd name="T21" fmla="*/ 337 h 386"/>
                  <a:gd name="T22" fmla="*/ 179 w 278"/>
                  <a:gd name="T23" fmla="*/ 312 h 386"/>
                  <a:gd name="T24" fmla="*/ 177 w 278"/>
                  <a:gd name="T25" fmla="*/ 290 h 386"/>
                  <a:gd name="T26" fmla="*/ 162 w 278"/>
                  <a:gd name="T27" fmla="*/ 278 h 386"/>
                  <a:gd name="T28" fmla="*/ 160 w 278"/>
                  <a:gd name="T29" fmla="*/ 279 h 386"/>
                  <a:gd name="T30" fmla="*/ 148 w 278"/>
                  <a:gd name="T31" fmla="*/ 235 h 386"/>
                  <a:gd name="T32" fmla="*/ 149 w 278"/>
                  <a:gd name="T33" fmla="*/ 236 h 386"/>
                  <a:gd name="T34" fmla="*/ 149 w 278"/>
                  <a:gd name="T35" fmla="*/ 236 h 386"/>
                  <a:gd name="T36" fmla="*/ 139 w 278"/>
                  <a:gd name="T37" fmla="*/ 274 h 386"/>
                  <a:gd name="T38" fmla="*/ 143 w 278"/>
                  <a:gd name="T39" fmla="*/ 298 h 386"/>
                  <a:gd name="T40" fmla="*/ 74 w 278"/>
                  <a:gd name="T41" fmla="*/ 337 h 386"/>
                  <a:gd name="T42" fmla="*/ 74 w 278"/>
                  <a:gd name="T43" fmla="*/ 353 h 386"/>
                  <a:gd name="T44" fmla="*/ 77 w 278"/>
                  <a:gd name="T45" fmla="*/ 366 h 386"/>
                  <a:gd name="T46" fmla="*/ 75 w 278"/>
                  <a:gd name="T47" fmla="*/ 367 h 386"/>
                  <a:gd name="T48" fmla="*/ 69 w 278"/>
                  <a:gd name="T49" fmla="*/ 369 h 386"/>
                  <a:gd name="T50" fmla="*/ 47 w 278"/>
                  <a:gd name="T51" fmla="*/ 382 h 386"/>
                  <a:gd name="T52" fmla="*/ 36 w 278"/>
                  <a:gd name="T53" fmla="*/ 382 h 386"/>
                  <a:gd name="T54" fmla="*/ 26 w 278"/>
                  <a:gd name="T55" fmla="*/ 371 h 386"/>
                  <a:gd name="T56" fmla="*/ 22 w 278"/>
                  <a:gd name="T57" fmla="*/ 330 h 386"/>
                  <a:gd name="T58" fmla="*/ 10 w 278"/>
                  <a:gd name="T59" fmla="*/ 324 h 386"/>
                  <a:gd name="T60" fmla="*/ 4 w 278"/>
                  <a:gd name="T61" fmla="*/ 227 h 386"/>
                  <a:gd name="T62" fmla="*/ 6 w 278"/>
                  <a:gd name="T63" fmla="*/ 325 h 386"/>
                  <a:gd name="T64" fmla="*/ 22 w 278"/>
                  <a:gd name="T65" fmla="*/ 332 h 386"/>
                  <a:gd name="T66" fmla="*/ 26 w 278"/>
                  <a:gd name="T67" fmla="*/ 363 h 386"/>
                  <a:gd name="T68" fmla="*/ 35 w 278"/>
                  <a:gd name="T69" fmla="*/ 386 h 386"/>
                  <a:gd name="T70" fmla="*/ 53 w 278"/>
                  <a:gd name="T71" fmla="*/ 384 h 386"/>
                  <a:gd name="T72" fmla="*/ 73 w 278"/>
                  <a:gd name="T73" fmla="*/ 369 h 386"/>
                  <a:gd name="T74" fmla="*/ 79 w 278"/>
                  <a:gd name="T75" fmla="*/ 367 h 386"/>
                  <a:gd name="T76" fmla="*/ 76 w 278"/>
                  <a:gd name="T77" fmla="*/ 356 h 386"/>
                  <a:gd name="T78" fmla="*/ 72 w 278"/>
                  <a:gd name="T79" fmla="*/ 345 h 386"/>
                  <a:gd name="T80" fmla="*/ 147 w 278"/>
                  <a:gd name="T81" fmla="*/ 298 h 386"/>
                  <a:gd name="T82" fmla="*/ 139 w 278"/>
                  <a:gd name="T83" fmla="*/ 204 h 386"/>
                  <a:gd name="T84" fmla="*/ 145 w 278"/>
                  <a:gd name="T85" fmla="*/ 237 h 386"/>
                  <a:gd name="T86" fmla="*/ 145 w 278"/>
                  <a:gd name="T87" fmla="*/ 237 h 386"/>
                  <a:gd name="T88" fmla="*/ 145 w 278"/>
                  <a:gd name="T89" fmla="*/ 236 h 386"/>
                  <a:gd name="T90" fmla="*/ 145 w 278"/>
                  <a:gd name="T91" fmla="*/ 236 h 386"/>
                  <a:gd name="T92" fmla="*/ 159 w 278"/>
                  <a:gd name="T93" fmla="*/ 281 h 386"/>
                  <a:gd name="T94" fmla="*/ 162 w 278"/>
                  <a:gd name="T95" fmla="*/ 282 h 386"/>
                  <a:gd name="T96" fmla="*/ 177 w 278"/>
                  <a:gd name="T97" fmla="*/ 302 h 386"/>
                  <a:gd name="T98" fmla="*/ 175 w 278"/>
                  <a:gd name="T99" fmla="*/ 312 h 386"/>
                  <a:gd name="T100" fmla="*/ 225 w 278"/>
                  <a:gd name="T101" fmla="*/ 382 h 386"/>
                  <a:gd name="T102" fmla="*/ 277 w 278"/>
                  <a:gd name="T103" fmla="*/ 350 h 386"/>
                  <a:gd name="T104" fmla="*/ 218 w 278"/>
                  <a:gd name="T105" fmla="*/ 294 h 386"/>
                  <a:gd name="T106" fmla="*/ 185 w 278"/>
                  <a:gd name="T107" fmla="*/ 216 h 386"/>
                  <a:gd name="T108" fmla="*/ 174 w 278"/>
                  <a:gd name="T109" fmla="*/ 154 h 386"/>
                  <a:gd name="T110" fmla="*/ 177 w 278"/>
                  <a:gd name="T111" fmla="*/ 86 h 386"/>
                  <a:gd name="T112" fmla="*/ 179 w 278"/>
                  <a:gd name="T113" fmla="*/ 83 h 386"/>
                  <a:gd name="T114" fmla="*/ 108 w 278"/>
                  <a:gd name="T115" fmla="*/ 51 h 386"/>
                  <a:gd name="T116" fmla="*/ 94 w 278"/>
                  <a:gd name="T117" fmla="*/ 71 h 386"/>
                  <a:gd name="T118" fmla="*/ 34 w 278"/>
                  <a:gd name="T119" fmla="*/ 9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8" h="386">
                    <a:moveTo>
                      <a:pt x="11" y="177"/>
                    </a:moveTo>
                    <a:cubicBezTo>
                      <a:pt x="13" y="178"/>
                      <a:pt x="13" y="178"/>
                      <a:pt x="13" y="178"/>
                    </a:cubicBezTo>
                    <a:cubicBezTo>
                      <a:pt x="20" y="152"/>
                      <a:pt x="23" y="122"/>
                      <a:pt x="37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42" y="96"/>
                      <a:pt x="48" y="93"/>
                      <a:pt x="59" y="88"/>
                    </a:cubicBezTo>
                    <a:cubicBezTo>
                      <a:pt x="66" y="85"/>
                      <a:pt x="79" y="82"/>
                      <a:pt x="90" y="7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1" y="76"/>
                      <a:pt x="93" y="76"/>
                      <a:pt x="94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5" y="75"/>
                      <a:pt x="96" y="74"/>
                      <a:pt x="96" y="73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101" y="72"/>
                      <a:pt x="105" y="69"/>
                      <a:pt x="107" y="65"/>
                    </a:cubicBezTo>
                    <a:cubicBezTo>
                      <a:pt x="109" y="61"/>
                      <a:pt x="110" y="57"/>
                      <a:pt x="110" y="51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0" y="50"/>
                      <a:pt x="110" y="49"/>
                      <a:pt x="110" y="48"/>
                    </a:cubicBezTo>
                    <a:cubicBezTo>
                      <a:pt x="110" y="35"/>
                      <a:pt x="114" y="22"/>
                      <a:pt x="122" y="14"/>
                    </a:cubicBezTo>
                    <a:cubicBezTo>
                      <a:pt x="129" y="7"/>
                      <a:pt x="137" y="4"/>
                      <a:pt x="145" y="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64" y="4"/>
                      <a:pt x="183" y="21"/>
                      <a:pt x="183" y="49"/>
                    </a:cubicBezTo>
                    <a:cubicBezTo>
                      <a:pt x="183" y="58"/>
                      <a:pt x="181" y="69"/>
                      <a:pt x="176" y="81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5" y="81"/>
                      <a:pt x="175" y="81"/>
                      <a:pt x="175" y="81"/>
                    </a:cubicBezTo>
                    <a:cubicBezTo>
                      <a:pt x="175" y="82"/>
                      <a:pt x="175" y="83"/>
                      <a:pt x="176" y="83"/>
                    </a:cubicBezTo>
                    <a:cubicBezTo>
                      <a:pt x="176" y="84"/>
                      <a:pt x="177" y="84"/>
                      <a:pt x="177" y="84"/>
                    </a:cubicBezTo>
                    <a:cubicBezTo>
                      <a:pt x="177" y="84"/>
                      <a:pt x="177" y="84"/>
                      <a:pt x="177" y="84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5" y="82"/>
                      <a:pt x="175" y="83"/>
                      <a:pt x="174" y="84"/>
                    </a:cubicBezTo>
                    <a:cubicBezTo>
                      <a:pt x="174" y="85"/>
                      <a:pt x="174" y="85"/>
                      <a:pt x="174" y="86"/>
                    </a:cubicBezTo>
                    <a:cubicBezTo>
                      <a:pt x="175" y="90"/>
                      <a:pt x="175" y="96"/>
                      <a:pt x="175" y="101"/>
                    </a:cubicBezTo>
                    <a:cubicBezTo>
                      <a:pt x="175" y="111"/>
                      <a:pt x="174" y="122"/>
                      <a:pt x="172" y="132"/>
                    </a:cubicBezTo>
                    <a:cubicBezTo>
                      <a:pt x="171" y="141"/>
                      <a:pt x="170" y="149"/>
                      <a:pt x="170" y="154"/>
                    </a:cubicBezTo>
                    <a:cubicBezTo>
                      <a:pt x="172" y="154"/>
                      <a:pt x="172" y="154"/>
                      <a:pt x="172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2" y="154"/>
                      <a:pt x="172" y="154"/>
                      <a:pt x="172" y="154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69" y="157"/>
                      <a:pt x="169" y="159"/>
                      <a:pt x="169" y="162"/>
                    </a:cubicBezTo>
                    <a:cubicBezTo>
                      <a:pt x="169" y="166"/>
                      <a:pt x="170" y="170"/>
                      <a:pt x="170" y="173"/>
                    </a:cubicBezTo>
                    <a:cubicBezTo>
                      <a:pt x="170" y="174"/>
                      <a:pt x="170" y="175"/>
                      <a:pt x="170" y="176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2" y="177"/>
                      <a:pt x="172" y="177"/>
                      <a:pt x="172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2" y="177"/>
                      <a:pt x="172" y="177"/>
                      <a:pt x="172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2" y="182"/>
                      <a:pt x="172" y="182"/>
                      <a:pt x="172" y="182"/>
                    </a:cubicBezTo>
                    <a:cubicBezTo>
                      <a:pt x="172" y="182"/>
                      <a:pt x="172" y="182"/>
                      <a:pt x="172" y="182"/>
                    </a:cubicBezTo>
                    <a:cubicBezTo>
                      <a:pt x="176" y="192"/>
                      <a:pt x="180" y="208"/>
                      <a:pt x="181" y="217"/>
                    </a:cubicBezTo>
                    <a:cubicBezTo>
                      <a:pt x="183" y="226"/>
                      <a:pt x="185" y="240"/>
                      <a:pt x="188" y="251"/>
                    </a:cubicBezTo>
                    <a:cubicBezTo>
                      <a:pt x="190" y="258"/>
                      <a:pt x="193" y="267"/>
                      <a:pt x="196" y="272"/>
                    </a:cubicBezTo>
                    <a:cubicBezTo>
                      <a:pt x="196" y="272"/>
                      <a:pt x="196" y="272"/>
                      <a:pt x="196" y="272"/>
                    </a:cubicBezTo>
                    <a:cubicBezTo>
                      <a:pt x="200" y="279"/>
                      <a:pt x="207" y="286"/>
                      <a:pt x="214" y="295"/>
                    </a:cubicBezTo>
                    <a:cubicBezTo>
                      <a:pt x="215" y="294"/>
                      <a:pt x="215" y="294"/>
                      <a:pt x="215" y="294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6" y="294"/>
                      <a:pt x="216" y="294"/>
                      <a:pt x="216" y="294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4" y="295"/>
                      <a:pt x="214" y="295"/>
                      <a:pt x="214" y="295"/>
                    </a:cubicBezTo>
                    <a:cubicBezTo>
                      <a:pt x="216" y="299"/>
                      <a:pt x="216" y="304"/>
                      <a:pt x="216" y="307"/>
                    </a:cubicBezTo>
                    <a:cubicBezTo>
                      <a:pt x="216" y="310"/>
                      <a:pt x="216" y="313"/>
                      <a:pt x="215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5" y="315"/>
                      <a:pt x="215" y="315"/>
                      <a:pt x="215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6" y="315"/>
                      <a:pt x="216" y="315"/>
                      <a:pt x="216" y="315"/>
                    </a:cubicBezTo>
                    <a:cubicBezTo>
                      <a:pt x="215" y="315"/>
                      <a:pt x="214" y="315"/>
                      <a:pt x="214" y="316"/>
                    </a:cubicBezTo>
                    <a:cubicBezTo>
                      <a:pt x="214" y="317"/>
                      <a:pt x="214" y="318"/>
                      <a:pt x="215" y="318"/>
                    </a:cubicBezTo>
                    <a:cubicBezTo>
                      <a:pt x="274" y="353"/>
                      <a:pt x="274" y="353"/>
                      <a:pt x="274" y="353"/>
                    </a:cubicBezTo>
                    <a:cubicBezTo>
                      <a:pt x="274" y="353"/>
                      <a:pt x="274" y="353"/>
                      <a:pt x="274" y="353"/>
                    </a:cubicBezTo>
                    <a:cubicBezTo>
                      <a:pt x="276" y="352"/>
                      <a:pt x="276" y="352"/>
                      <a:pt x="276" y="352"/>
                    </a:cubicBezTo>
                    <a:cubicBezTo>
                      <a:pt x="274" y="351"/>
                      <a:pt x="274" y="351"/>
                      <a:pt x="274" y="351"/>
                    </a:cubicBezTo>
                    <a:cubicBezTo>
                      <a:pt x="274" y="351"/>
                      <a:pt x="274" y="351"/>
                      <a:pt x="274" y="351"/>
                    </a:cubicBezTo>
                    <a:cubicBezTo>
                      <a:pt x="227" y="378"/>
                      <a:pt x="227" y="378"/>
                      <a:pt x="227" y="378"/>
                    </a:cubicBezTo>
                    <a:cubicBezTo>
                      <a:pt x="226" y="379"/>
                      <a:pt x="226" y="379"/>
                      <a:pt x="226" y="379"/>
                    </a:cubicBezTo>
                    <a:cubicBezTo>
                      <a:pt x="227" y="380"/>
                      <a:pt x="227" y="380"/>
                      <a:pt x="227" y="380"/>
                    </a:cubicBezTo>
                    <a:cubicBezTo>
                      <a:pt x="227" y="379"/>
                      <a:pt x="227" y="379"/>
                      <a:pt x="227" y="379"/>
                    </a:cubicBezTo>
                    <a:cubicBezTo>
                      <a:pt x="227" y="378"/>
                      <a:pt x="227" y="378"/>
                      <a:pt x="227" y="378"/>
                    </a:cubicBezTo>
                    <a:cubicBezTo>
                      <a:pt x="155" y="337"/>
                      <a:pt x="155" y="337"/>
                      <a:pt x="155" y="337"/>
                    </a:cubicBezTo>
                    <a:cubicBezTo>
                      <a:pt x="155" y="336"/>
                      <a:pt x="155" y="336"/>
                      <a:pt x="155" y="336"/>
                    </a:cubicBezTo>
                    <a:cubicBezTo>
                      <a:pt x="153" y="337"/>
                      <a:pt x="153" y="337"/>
                      <a:pt x="153" y="337"/>
                    </a:cubicBezTo>
                    <a:cubicBezTo>
                      <a:pt x="155" y="338"/>
                      <a:pt x="155" y="338"/>
                      <a:pt x="155" y="338"/>
                    </a:cubicBezTo>
                    <a:cubicBezTo>
                      <a:pt x="155" y="338"/>
                      <a:pt x="155" y="338"/>
                      <a:pt x="155" y="338"/>
                    </a:cubicBezTo>
                    <a:cubicBezTo>
                      <a:pt x="181" y="323"/>
                      <a:pt x="181" y="323"/>
                      <a:pt x="181" y="323"/>
                    </a:cubicBezTo>
                    <a:cubicBezTo>
                      <a:pt x="182" y="322"/>
                      <a:pt x="182" y="322"/>
                      <a:pt x="182" y="321"/>
                    </a:cubicBezTo>
                    <a:cubicBezTo>
                      <a:pt x="183" y="321"/>
                      <a:pt x="182" y="320"/>
                      <a:pt x="182" y="320"/>
                    </a:cubicBezTo>
                    <a:cubicBezTo>
                      <a:pt x="180" y="317"/>
                      <a:pt x="179" y="314"/>
                      <a:pt x="179" y="312"/>
                    </a:cubicBezTo>
                    <a:cubicBezTo>
                      <a:pt x="179" y="312"/>
                      <a:pt x="179" y="312"/>
                      <a:pt x="179" y="312"/>
                    </a:cubicBezTo>
                    <a:cubicBezTo>
                      <a:pt x="179" y="312"/>
                      <a:pt x="179" y="312"/>
                      <a:pt x="179" y="312"/>
                    </a:cubicBezTo>
                    <a:cubicBezTo>
                      <a:pt x="179" y="310"/>
                      <a:pt x="179" y="309"/>
                      <a:pt x="180" y="307"/>
                    </a:cubicBezTo>
                    <a:cubicBezTo>
                      <a:pt x="180" y="305"/>
                      <a:pt x="181" y="304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79" y="302"/>
                      <a:pt x="179" y="302"/>
                      <a:pt x="179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2"/>
                      <a:pt x="181" y="302"/>
                      <a:pt x="181" y="302"/>
                    </a:cubicBezTo>
                    <a:cubicBezTo>
                      <a:pt x="181" y="300"/>
                      <a:pt x="180" y="298"/>
                      <a:pt x="180" y="297"/>
                    </a:cubicBezTo>
                    <a:cubicBezTo>
                      <a:pt x="179" y="295"/>
                      <a:pt x="178" y="293"/>
                      <a:pt x="177" y="290"/>
                    </a:cubicBezTo>
                    <a:cubicBezTo>
                      <a:pt x="177" y="290"/>
                      <a:pt x="177" y="290"/>
                      <a:pt x="177" y="290"/>
                    </a:cubicBezTo>
                    <a:cubicBezTo>
                      <a:pt x="175" y="285"/>
                      <a:pt x="174" y="284"/>
                      <a:pt x="172" y="278"/>
                    </a:cubicBezTo>
                    <a:cubicBezTo>
                      <a:pt x="171" y="277"/>
                      <a:pt x="170" y="276"/>
                      <a:pt x="169" y="277"/>
                    </a:cubicBezTo>
                    <a:cubicBezTo>
                      <a:pt x="166" y="278"/>
                      <a:pt x="163" y="278"/>
                      <a:pt x="162" y="278"/>
                    </a:cubicBezTo>
                    <a:cubicBezTo>
                      <a:pt x="162" y="280"/>
                      <a:pt x="162" y="280"/>
                      <a:pt x="162" y="280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80"/>
                      <a:pt x="162" y="280"/>
                      <a:pt x="162" y="280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1" y="280"/>
                      <a:pt x="161" y="280"/>
                      <a:pt x="161" y="280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1" y="280"/>
                      <a:pt x="161" y="280"/>
                      <a:pt x="161" y="280"/>
                    </a:cubicBezTo>
                    <a:cubicBezTo>
                      <a:pt x="162" y="279"/>
                      <a:pt x="162" y="279"/>
                      <a:pt x="162" y="279"/>
                    </a:cubicBezTo>
                    <a:cubicBezTo>
                      <a:pt x="162" y="278"/>
                      <a:pt x="162" y="278"/>
                      <a:pt x="162" y="278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1" y="278"/>
                      <a:pt x="161" y="278"/>
                      <a:pt x="161" y="278"/>
                    </a:cubicBezTo>
                    <a:cubicBezTo>
                      <a:pt x="160" y="279"/>
                      <a:pt x="160" y="279"/>
                      <a:pt x="160" y="279"/>
                    </a:cubicBezTo>
                    <a:cubicBezTo>
                      <a:pt x="162" y="279"/>
                      <a:pt x="162" y="279"/>
                      <a:pt x="162" y="279"/>
                    </a:cubicBezTo>
                    <a:cubicBezTo>
                      <a:pt x="157" y="268"/>
                      <a:pt x="154" y="253"/>
                      <a:pt x="149" y="235"/>
                    </a:cubicBezTo>
                    <a:cubicBezTo>
                      <a:pt x="148" y="235"/>
                      <a:pt x="148" y="234"/>
                      <a:pt x="147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4"/>
                      <a:pt x="148" y="234"/>
                      <a:pt x="148" y="234"/>
                    </a:cubicBezTo>
                    <a:cubicBezTo>
                      <a:pt x="148" y="234"/>
                      <a:pt x="147" y="234"/>
                      <a:pt x="147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4"/>
                      <a:pt x="148" y="234"/>
                      <a:pt x="148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5"/>
                      <a:pt x="148" y="235"/>
                      <a:pt x="148" y="235"/>
                    </a:cubicBezTo>
                    <a:cubicBezTo>
                      <a:pt x="148" y="235"/>
                      <a:pt x="148" y="235"/>
                      <a:pt x="148" y="234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8" y="235"/>
                      <a:pt x="148" y="235"/>
                      <a:pt x="148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8" y="235"/>
                      <a:pt x="148" y="235"/>
                      <a:pt x="148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6"/>
                      <a:pt x="149" y="236"/>
                      <a:pt x="149" y="236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9" y="235"/>
                      <a:pt x="149" y="235"/>
                      <a:pt x="149" y="235"/>
                    </a:cubicBezTo>
                    <a:cubicBezTo>
                      <a:pt x="148" y="235"/>
                      <a:pt x="142" y="216"/>
                      <a:pt x="140" y="203"/>
                    </a:cubicBezTo>
                    <a:cubicBezTo>
                      <a:pt x="139" y="202"/>
                      <a:pt x="139" y="202"/>
                      <a:pt x="138" y="201"/>
                    </a:cubicBezTo>
                    <a:cubicBezTo>
                      <a:pt x="137" y="201"/>
                      <a:pt x="136" y="202"/>
                      <a:pt x="136" y="202"/>
                    </a:cubicBezTo>
                    <a:cubicBezTo>
                      <a:pt x="133" y="207"/>
                      <a:pt x="130" y="213"/>
                      <a:pt x="128" y="218"/>
                    </a:cubicBezTo>
                    <a:cubicBezTo>
                      <a:pt x="127" y="221"/>
                      <a:pt x="127" y="224"/>
                      <a:pt x="127" y="227"/>
                    </a:cubicBezTo>
                    <a:cubicBezTo>
                      <a:pt x="127" y="231"/>
                      <a:pt x="128" y="234"/>
                      <a:pt x="128" y="238"/>
                    </a:cubicBezTo>
                    <a:cubicBezTo>
                      <a:pt x="132" y="250"/>
                      <a:pt x="135" y="262"/>
                      <a:pt x="139" y="274"/>
                    </a:cubicBezTo>
                    <a:cubicBezTo>
                      <a:pt x="142" y="282"/>
                      <a:pt x="143" y="289"/>
                      <a:pt x="143" y="296"/>
                    </a:cubicBezTo>
                    <a:cubicBezTo>
                      <a:pt x="145" y="296"/>
                      <a:pt x="145" y="296"/>
                      <a:pt x="145" y="296"/>
                    </a:cubicBezTo>
                    <a:cubicBezTo>
                      <a:pt x="143" y="296"/>
                      <a:pt x="143" y="296"/>
                      <a:pt x="143" y="296"/>
                    </a:cubicBezTo>
                    <a:cubicBezTo>
                      <a:pt x="143" y="296"/>
                      <a:pt x="143" y="296"/>
                      <a:pt x="143" y="296"/>
                    </a:cubicBezTo>
                    <a:cubicBezTo>
                      <a:pt x="143" y="297"/>
                      <a:pt x="143" y="297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7"/>
                      <a:pt x="143" y="297"/>
                      <a:pt x="143" y="297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8"/>
                      <a:pt x="143" y="298"/>
                      <a:pt x="143" y="298"/>
                    </a:cubicBezTo>
                    <a:cubicBezTo>
                      <a:pt x="143" y="297"/>
                      <a:pt x="143" y="297"/>
                      <a:pt x="143" y="297"/>
                    </a:cubicBezTo>
                    <a:cubicBezTo>
                      <a:pt x="74" y="337"/>
                      <a:pt x="74" y="337"/>
                      <a:pt x="74" y="337"/>
                    </a:cubicBezTo>
                    <a:cubicBezTo>
                      <a:pt x="74" y="338"/>
                      <a:pt x="74" y="338"/>
                      <a:pt x="74" y="338"/>
                    </a:cubicBezTo>
                    <a:cubicBezTo>
                      <a:pt x="74" y="338"/>
                      <a:pt x="74" y="338"/>
                      <a:pt x="74" y="338"/>
                    </a:cubicBezTo>
                    <a:cubicBezTo>
                      <a:pt x="75" y="339"/>
                      <a:pt x="75" y="339"/>
                      <a:pt x="75" y="339"/>
                    </a:cubicBezTo>
                    <a:cubicBezTo>
                      <a:pt x="74" y="337"/>
                      <a:pt x="74" y="337"/>
                      <a:pt x="74" y="337"/>
                    </a:cubicBezTo>
                    <a:cubicBezTo>
                      <a:pt x="65" y="342"/>
                      <a:pt x="65" y="342"/>
                      <a:pt x="65" y="342"/>
                    </a:cubicBezTo>
                    <a:cubicBezTo>
                      <a:pt x="65" y="343"/>
                      <a:pt x="64" y="343"/>
                      <a:pt x="64" y="344"/>
                    </a:cubicBezTo>
                    <a:cubicBezTo>
                      <a:pt x="64" y="345"/>
                      <a:pt x="65" y="345"/>
                      <a:pt x="65" y="346"/>
                    </a:cubicBezTo>
                    <a:cubicBezTo>
                      <a:pt x="66" y="347"/>
                      <a:pt x="68" y="347"/>
                      <a:pt x="69" y="348"/>
                    </a:cubicBezTo>
                    <a:cubicBezTo>
                      <a:pt x="70" y="349"/>
                      <a:pt x="71" y="350"/>
                      <a:pt x="72" y="352"/>
                    </a:cubicBezTo>
                    <a:cubicBezTo>
                      <a:pt x="74" y="351"/>
                      <a:pt x="74" y="351"/>
                      <a:pt x="74" y="351"/>
                    </a:cubicBezTo>
                    <a:cubicBezTo>
                      <a:pt x="72" y="352"/>
                      <a:pt x="72" y="352"/>
                      <a:pt x="72" y="352"/>
                    </a:cubicBezTo>
                    <a:cubicBezTo>
                      <a:pt x="72" y="352"/>
                      <a:pt x="72" y="353"/>
                      <a:pt x="72" y="353"/>
                    </a:cubicBezTo>
                    <a:cubicBezTo>
                      <a:pt x="72" y="353"/>
                      <a:pt x="72" y="353"/>
                      <a:pt x="72" y="353"/>
                    </a:cubicBezTo>
                    <a:cubicBezTo>
                      <a:pt x="74" y="353"/>
                      <a:pt x="74" y="353"/>
                      <a:pt x="74" y="353"/>
                    </a:cubicBezTo>
                    <a:cubicBezTo>
                      <a:pt x="72" y="353"/>
                      <a:pt x="72" y="353"/>
                      <a:pt x="72" y="353"/>
                    </a:cubicBezTo>
                    <a:cubicBezTo>
                      <a:pt x="72" y="354"/>
                      <a:pt x="72" y="355"/>
                      <a:pt x="72" y="356"/>
                    </a:cubicBezTo>
                    <a:cubicBezTo>
                      <a:pt x="72" y="356"/>
                      <a:pt x="72" y="356"/>
                      <a:pt x="72" y="356"/>
                    </a:cubicBezTo>
                    <a:cubicBezTo>
                      <a:pt x="74" y="356"/>
                      <a:pt x="74" y="356"/>
                      <a:pt x="74" y="356"/>
                    </a:cubicBezTo>
                    <a:cubicBezTo>
                      <a:pt x="72" y="356"/>
                      <a:pt x="72" y="356"/>
                      <a:pt x="72" y="356"/>
                    </a:cubicBezTo>
                    <a:cubicBezTo>
                      <a:pt x="72" y="357"/>
                      <a:pt x="72" y="357"/>
                      <a:pt x="72" y="357"/>
                    </a:cubicBezTo>
                    <a:cubicBezTo>
                      <a:pt x="72" y="357"/>
                      <a:pt x="72" y="357"/>
                      <a:pt x="72" y="357"/>
                    </a:cubicBezTo>
                    <a:cubicBezTo>
                      <a:pt x="72" y="359"/>
                      <a:pt x="73" y="360"/>
                      <a:pt x="73" y="362"/>
                    </a:cubicBezTo>
                    <a:cubicBezTo>
                      <a:pt x="74" y="363"/>
                      <a:pt x="74" y="365"/>
                      <a:pt x="75" y="367"/>
                    </a:cubicBezTo>
                    <a:cubicBezTo>
                      <a:pt x="77" y="366"/>
                      <a:pt x="77" y="366"/>
                      <a:pt x="77" y="366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6"/>
                      <a:pt x="75" y="366"/>
                      <a:pt x="75" y="366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5" y="366"/>
                      <a:pt x="75" y="366"/>
                      <a:pt x="75" y="366"/>
                    </a:cubicBez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6"/>
                      <a:pt x="75" y="366"/>
                      <a:pt x="75" y="366"/>
                    </a:cubicBezTo>
                    <a:cubicBezTo>
                      <a:pt x="74" y="367"/>
                      <a:pt x="74" y="367"/>
                      <a:pt x="73" y="367"/>
                    </a:cubicBezTo>
                    <a:cubicBezTo>
                      <a:pt x="73" y="367"/>
                      <a:pt x="73" y="367"/>
                      <a:pt x="73" y="367"/>
                    </a:cubicBezTo>
                    <a:cubicBezTo>
                      <a:pt x="73" y="367"/>
                      <a:pt x="72" y="366"/>
                      <a:pt x="72" y="366"/>
                    </a:cubicBezTo>
                    <a:cubicBezTo>
                      <a:pt x="71" y="366"/>
                      <a:pt x="71" y="366"/>
                      <a:pt x="70" y="366"/>
                    </a:cubicBezTo>
                    <a:cubicBezTo>
                      <a:pt x="69" y="367"/>
                      <a:pt x="69" y="368"/>
                      <a:pt x="69" y="368"/>
                    </a:cubicBezTo>
                    <a:cubicBezTo>
                      <a:pt x="69" y="368"/>
                      <a:pt x="69" y="368"/>
                      <a:pt x="69" y="368"/>
                    </a:cubicBezTo>
                    <a:cubicBezTo>
                      <a:pt x="69" y="369"/>
                      <a:pt x="69" y="369"/>
                      <a:pt x="69" y="369"/>
                    </a:cubicBezTo>
                    <a:cubicBezTo>
                      <a:pt x="69" y="369"/>
                      <a:pt x="69" y="369"/>
                      <a:pt x="69" y="369"/>
                    </a:cubicBezTo>
                    <a:cubicBezTo>
                      <a:pt x="69" y="370"/>
                      <a:pt x="69" y="370"/>
                      <a:pt x="69" y="370"/>
                    </a:cubicBezTo>
                    <a:cubicBezTo>
                      <a:pt x="69" y="372"/>
                      <a:pt x="69" y="373"/>
                      <a:pt x="68" y="374"/>
                    </a:cubicBezTo>
                    <a:cubicBezTo>
                      <a:pt x="67" y="375"/>
                      <a:pt x="65" y="375"/>
                      <a:pt x="63" y="375"/>
                    </a:cubicBezTo>
                    <a:cubicBezTo>
                      <a:pt x="63" y="375"/>
                      <a:pt x="63" y="375"/>
                      <a:pt x="63" y="375"/>
                    </a:cubicBezTo>
                    <a:cubicBezTo>
                      <a:pt x="61" y="376"/>
                      <a:pt x="58" y="377"/>
                      <a:pt x="56" y="378"/>
                    </a:cubicBezTo>
                    <a:cubicBezTo>
                      <a:pt x="56" y="378"/>
                      <a:pt x="56" y="378"/>
                      <a:pt x="56" y="378"/>
                    </a:cubicBezTo>
                    <a:cubicBezTo>
                      <a:pt x="55" y="379"/>
                      <a:pt x="53" y="380"/>
                      <a:pt x="52" y="380"/>
                    </a:cubicBezTo>
                    <a:cubicBezTo>
                      <a:pt x="50" y="380"/>
                      <a:pt x="49" y="380"/>
                      <a:pt x="47" y="380"/>
                    </a:cubicBezTo>
                    <a:cubicBezTo>
                      <a:pt x="47" y="382"/>
                      <a:pt x="47" y="382"/>
                      <a:pt x="47" y="382"/>
                    </a:cubicBezTo>
                    <a:cubicBezTo>
                      <a:pt x="47" y="380"/>
                      <a:pt x="47" y="380"/>
                      <a:pt x="47" y="380"/>
                    </a:cubicBezTo>
                    <a:cubicBezTo>
                      <a:pt x="45" y="381"/>
                      <a:pt x="44" y="381"/>
                      <a:pt x="43" y="382"/>
                    </a:cubicBezTo>
                    <a:cubicBezTo>
                      <a:pt x="41" y="382"/>
                      <a:pt x="40" y="382"/>
                      <a:pt x="38" y="382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38" y="384"/>
                      <a:pt x="38" y="384"/>
                      <a:pt x="38" y="384"/>
                    </a:cubicBezTo>
                    <a:cubicBezTo>
                      <a:pt x="38" y="382"/>
                      <a:pt x="38" y="382"/>
                      <a:pt x="38" y="382"/>
                    </a:cubicBezTo>
                    <a:cubicBezTo>
                      <a:pt x="37" y="382"/>
                      <a:pt x="37" y="382"/>
                      <a:pt x="36" y="382"/>
                    </a:cubicBezTo>
                    <a:cubicBezTo>
                      <a:pt x="35" y="384"/>
                      <a:pt x="35" y="384"/>
                      <a:pt x="35" y="384"/>
                    </a:cubicBezTo>
                    <a:cubicBezTo>
                      <a:pt x="36" y="382"/>
                      <a:pt x="36" y="382"/>
                      <a:pt x="36" y="382"/>
                    </a:cubicBezTo>
                    <a:cubicBezTo>
                      <a:pt x="34" y="382"/>
                      <a:pt x="33" y="380"/>
                      <a:pt x="32" y="379"/>
                    </a:cubicBezTo>
                    <a:cubicBezTo>
                      <a:pt x="30" y="378"/>
                      <a:pt x="29" y="376"/>
                      <a:pt x="28" y="375"/>
                    </a:cubicBezTo>
                    <a:cubicBezTo>
                      <a:pt x="27" y="376"/>
                      <a:pt x="27" y="376"/>
                      <a:pt x="27" y="376"/>
                    </a:cubicBezTo>
                    <a:cubicBezTo>
                      <a:pt x="28" y="375"/>
                      <a:pt x="28" y="375"/>
                      <a:pt x="28" y="375"/>
                    </a:cubicBezTo>
                    <a:cubicBezTo>
                      <a:pt x="27" y="374"/>
                      <a:pt x="27" y="372"/>
                      <a:pt x="27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6" y="371"/>
                      <a:pt x="26" y="371"/>
                      <a:pt x="26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6" y="371"/>
                      <a:pt x="26" y="371"/>
                      <a:pt x="26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68"/>
                      <a:pt x="28" y="366"/>
                      <a:pt x="30" y="364"/>
                    </a:cubicBezTo>
                    <a:cubicBezTo>
                      <a:pt x="30" y="363"/>
                      <a:pt x="30" y="362"/>
                      <a:pt x="30" y="362"/>
                    </a:cubicBezTo>
                    <a:cubicBezTo>
                      <a:pt x="29" y="361"/>
                      <a:pt x="29" y="359"/>
                      <a:pt x="29" y="358"/>
                    </a:cubicBezTo>
                    <a:cubicBezTo>
                      <a:pt x="29" y="358"/>
                      <a:pt x="29" y="358"/>
                      <a:pt x="29" y="358"/>
                    </a:cubicBezTo>
                    <a:cubicBezTo>
                      <a:pt x="27" y="352"/>
                      <a:pt x="27" y="343"/>
                      <a:pt x="25" y="336"/>
                    </a:cubicBezTo>
                    <a:cubicBezTo>
                      <a:pt x="25" y="336"/>
                      <a:pt x="25" y="336"/>
                      <a:pt x="25" y="336"/>
                    </a:cubicBezTo>
                    <a:cubicBezTo>
                      <a:pt x="24" y="330"/>
                      <a:pt x="24" y="330"/>
                      <a:pt x="24" y="330"/>
                    </a:cubicBezTo>
                    <a:cubicBezTo>
                      <a:pt x="22" y="330"/>
                      <a:pt x="22" y="330"/>
                      <a:pt x="22" y="330"/>
                    </a:cubicBezTo>
                    <a:cubicBezTo>
                      <a:pt x="24" y="330"/>
                      <a:pt x="24" y="330"/>
                      <a:pt x="24" y="330"/>
                    </a:cubicBezTo>
                    <a:cubicBezTo>
                      <a:pt x="24" y="330"/>
                      <a:pt x="24" y="330"/>
                      <a:pt x="24" y="330"/>
                    </a:cubicBezTo>
                    <a:cubicBezTo>
                      <a:pt x="24" y="329"/>
                      <a:pt x="23" y="329"/>
                      <a:pt x="22" y="328"/>
                    </a:cubicBezTo>
                    <a:cubicBezTo>
                      <a:pt x="17" y="328"/>
                      <a:pt x="13" y="326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8" y="325"/>
                      <a:pt x="8" y="325"/>
                      <a:pt x="8" y="325"/>
                    </a:cubicBezTo>
                    <a:cubicBezTo>
                      <a:pt x="10" y="324"/>
                      <a:pt x="10" y="324"/>
                      <a:pt x="10" y="324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8" y="324"/>
                      <a:pt x="8" y="324"/>
                      <a:pt x="8" y="324"/>
                    </a:cubicBezTo>
                    <a:cubicBezTo>
                      <a:pt x="10" y="323"/>
                      <a:pt x="10" y="323"/>
                      <a:pt x="10" y="323"/>
                    </a:cubicBezTo>
                    <a:cubicBezTo>
                      <a:pt x="8" y="308"/>
                      <a:pt x="9" y="294"/>
                      <a:pt x="7" y="266"/>
                    </a:cubicBezTo>
                    <a:cubicBezTo>
                      <a:pt x="5" y="249"/>
                      <a:pt x="4" y="237"/>
                      <a:pt x="4" y="227"/>
                    </a:cubicBezTo>
                    <a:cubicBezTo>
                      <a:pt x="4" y="213"/>
                      <a:pt x="6" y="200"/>
                      <a:pt x="13" y="178"/>
                    </a:cubicBezTo>
                    <a:cubicBezTo>
                      <a:pt x="11" y="177"/>
                      <a:pt x="11" y="177"/>
                      <a:pt x="11" y="177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2" y="199"/>
                      <a:pt x="0" y="212"/>
                      <a:pt x="0" y="227"/>
                    </a:cubicBezTo>
                    <a:cubicBezTo>
                      <a:pt x="0" y="237"/>
                      <a:pt x="1" y="249"/>
                      <a:pt x="3" y="266"/>
                    </a:cubicBezTo>
                    <a:cubicBezTo>
                      <a:pt x="5" y="294"/>
                      <a:pt x="4" y="308"/>
                      <a:pt x="6" y="324"/>
                    </a:cubicBezTo>
                    <a:cubicBezTo>
                      <a:pt x="6" y="324"/>
                      <a:pt x="6" y="324"/>
                      <a:pt x="6" y="324"/>
                    </a:cubicBezTo>
                    <a:cubicBezTo>
                      <a:pt x="6" y="324"/>
                      <a:pt x="6" y="324"/>
                      <a:pt x="6" y="324"/>
                    </a:cubicBezTo>
                    <a:cubicBezTo>
                      <a:pt x="6" y="324"/>
                      <a:pt x="6" y="324"/>
                      <a:pt x="6" y="324"/>
                    </a:cubicBezTo>
                    <a:cubicBezTo>
                      <a:pt x="6" y="325"/>
                      <a:pt x="6" y="325"/>
                      <a:pt x="6" y="325"/>
                    </a:cubicBezTo>
                    <a:cubicBezTo>
                      <a:pt x="6" y="325"/>
                      <a:pt x="6" y="325"/>
                      <a:pt x="6" y="325"/>
                    </a:cubicBezTo>
                    <a:cubicBezTo>
                      <a:pt x="7" y="325"/>
                      <a:pt x="7" y="325"/>
                      <a:pt x="7" y="325"/>
                    </a:cubicBezTo>
                    <a:cubicBezTo>
                      <a:pt x="7" y="325"/>
                      <a:pt x="7" y="325"/>
                      <a:pt x="7" y="325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9" y="325"/>
                      <a:pt x="9" y="325"/>
                      <a:pt x="9" y="325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11" y="330"/>
                      <a:pt x="16" y="332"/>
                      <a:pt x="22" y="332"/>
                    </a:cubicBezTo>
                    <a:cubicBezTo>
                      <a:pt x="22" y="330"/>
                      <a:pt x="22" y="330"/>
                      <a:pt x="22" y="330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20" y="331"/>
                      <a:pt x="20" y="331"/>
                      <a:pt x="20" y="331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3" y="336"/>
                      <a:pt x="23" y="336"/>
                      <a:pt x="23" y="336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3" y="343"/>
                      <a:pt x="23" y="352"/>
                      <a:pt x="25" y="359"/>
                    </a:cubicBezTo>
                    <a:cubicBezTo>
                      <a:pt x="25" y="359"/>
                      <a:pt x="25" y="359"/>
                      <a:pt x="25" y="359"/>
                    </a:cubicBezTo>
                    <a:cubicBezTo>
                      <a:pt x="25" y="361"/>
                      <a:pt x="26" y="362"/>
                      <a:pt x="26" y="363"/>
                    </a:cubicBezTo>
                    <a:cubicBezTo>
                      <a:pt x="28" y="362"/>
                      <a:pt x="28" y="362"/>
                      <a:pt x="28" y="362"/>
                    </a:cubicBezTo>
                    <a:cubicBezTo>
                      <a:pt x="26" y="361"/>
                      <a:pt x="26" y="361"/>
                      <a:pt x="26" y="361"/>
                    </a:cubicBezTo>
                    <a:cubicBezTo>
                      <a:pt x="25" y="364"/>
                      <a:pt x="23" y="367"/>
                      <a:pt x="23" y="371"/>
                    </a:cubicBezTo>
                    <a:cubicBezTo>
                      <a:pt x="25" y="371"/>
                      <a:pt x="25" y="371"/>
                      <a:pt x="25" y="371"/>
                    </a:cubicBezTo>
                    <a:cubicBezTo>
                      <a:pt x="23" y="371"/>
                      <a:pt x="23" y="371"/>
                      <a:pt x="23" y="371"/>
                    </a:cubicBezTo>
                    <a:cubicBezTo>
                      <a:pt x="23" y="371"/>
                      <a:pt x="23" y="371"/>
                      <a:pt x="23" y="371"/>
                    </a:cubicBezTo>
                    <a:cubicBezTo>
                      <a:pt x="23" y="373"/>
                      <a:pt x="24" y="375"/>
                      <a:pt x="25" y="377"/>
                    </a:cubicBezTo>
                    <a:cubicBezTo>
                      <a:pt x="25" y="377"/>
                      <a:pt x="25" y="377"/>
                      <a:pt x="25" y="377"/>
                    </a:cubicBezTo>
                    <a:cubicBezTo>
                      <a:pt x="26" y="378"/>
                      <a:pt x="27" y="380"/>
                      <a:pt x="29" y="382"/>
                    </a:cubicBezTo>
                    <a:cubicBezTo>
                      <a:pt x="30" y="383"/>
                      <a:pt x="32" y="385"/>
                      <a:pt x="35" y="386"/>
                    </a:cubicBezTo>
                    <a:cubicBezTo>
                      <a:pt x="35" y="386"/>
                      <a:pt x="35" y="386"/>
                      <a:pt x="35" y="386"/>
                    </a:cubicBezTo>
                    <a:cubicBezTo>
                      <a:pt x="36" y="386"/>
                      <a:pt x="37" y="386"/>
                      <a:pt x="38" y="386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38" y="384"/>
                      <a:pt x="38" y="384"/>
                      <a:pt x="38" y="384"/>
                    </a:cubicBezTo>
                    <a:cubicBezTo>
                      <a:pt x="38" y="386"/>
                      <a:pt x="38" y="386"/>
                      <a:pt x="38" y="386"/>
                    </a:cubicBezTo>
                    <a:cubicBezTo>
                      <a:pt x="40" y="386"/>
                      <a:pt x="42" y="386"/>
                      <a:pt x="44" y="385"/>
                    </a:cubicBezTo>
                    <a:cubicBezTo>
                      <a:pt x="45" y="385"/>
                      <a:pt x="46" y="384"/>
                      <a:pt x="47" y="384"/>
                    </a:cubicBezTo>
                    <a:cubicBezTo>
                      <a:pt x="47" y="384"/>
                      <a:pt x="47" y="384"/>
                      <a:pt x="47" y="384"/>
                    </a:cubicBezTo>
                    <a:cubicBezTo>
                      <a:pt x="49" y="384"/>
                      <a:pt x="51" y="384"/>
                      <a:pt x="53" y="384"/>
                    </a:cubicBezTo>
                    <a:cubicBezTo>
                      <a:pt x="55" y="384"/>
                      <a:pt x="57" y="383"/>
                      <a:pt x="59" y="381"/>
                    </a:cubicBezTo>
                    <a:cubicBezTo>
                      <a:pt x="59" y="381"/>
                      <a:pt x="59" y="381"/>
                      <a:pt x="59" y="381"/>
                    </a:cubicBezTo>
                    <a:cubicBezTo>
                      <a:pt x="61" y="380"/>
                      <a:pt x="62" y="380"/>
                      <a:pt x="64" y="379"/>
                    </a:cubicBezTo>
                    <a:cubicBezTo>
                      <a:pt x="63" y="377"/>
                      <a:pt x="63" y="377"/>
                      <a:pt x="63" y="377"/>
                    </a:cubicBezTo>
                    <a:cubicBezTo>
                      <a:pt x="64" y="379"/>
                      <a:pt x="64" y="379"/>
                      <a:pt x="64" y="379"/>
                    </a:cubicBezTo>
                    <a:cubicBezTo>
                      <a:pt x="66" y="379"/>
                      <a:pt x="69" y="378"/>
                      <a:pt x="70" y="377"/>
                    </a:cubicBezTo>
                    <a:cubicBezTo>
                      <a:pt x="72" y="375"/>
                      <a:pt x="73" y="373"/>
                      <a:pt x="73" y="370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1" y="369"/>
                      <a:pt x="71" y="369"/>
                      <a:pt x="71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1" y="368"/>
                      <a:pt x="71" y="368"/>
                      <a:pt x="71" y="368"/>
                    </a:cubicBezTo>
                    <a:cubicBezTo>
                      <a:pt x="70" y="370"/>
                      <a:pt x="70" y="370"/>
                      <a:pt x="70" y="370"/>
                    </a:cubicBezTo>
                    <a:cubicBezTo>
                      <a:pt x="71" y="370"/>
                      <a:pt x="72" y="371"/>
                      <a:pt x="73" y="371"/>
                    </a:cubicBezTo>
                    <a:cubicBezTo>
                      <a:pt x="73" y="371"/>
                      <a:pt x="73" y="371"/>
                      <a:pt x="73" y="371"/>
                    </a:cubicBezTo>
                    <a:cubicBezTo>
                      <a:pt x="74" y="371"/>
                      <a:pt x="75" y="370"/>
                      <a:pt x="76" y="370"/>
                    </a:cubicBezTo>
                    <a:cubicBezTo>
                      <a:pt x="76" y="370"/>
                      <a:pt x="76" y="370"/>
                      <a:pt x="76" y="370"/>
                    </a:cubicBezTo>
                    <a:cubicBezTo>
                      <a:pt x="78" y="370"/>
                      <a:pt x="79" y="368"/>
                      <a:pt x="79" y="367"/>
                    </a:cubicBezTo>
                    <a:cubicBezTo>
                      <a:pt x="79" y="366"/>
                      <a:pt x="79" y="366"/>
                      <a:pt x="79" y="366"/>
                    </a:cubicBezTo>
                    <a:cubicBezTo>
                      <a:pt x="79" y="366"/>
                      <a:pt x="79" y="366"/>
                      <a:pt x="79" y="366"/>
                    </a:cubicBezTo>
                    <a:cubicBezTo>
                      <a:pt x="78" y="364"/>
                      <a:pt x="77" y="362"/>
                      <a:pt x="77" y="360"/>
                    </a:cubicBezTo>
                    <a:cubicBezTo>
                      <a:pt x="76" y="359"/>
                      <a:pt x="76" y="358"/>
                      <a:pt x="76" y="357"/>
                    </a:cubicBezTo>
                    <a:cubicBezTo>
                      <a:pt x="74" y="357"/>
                      <a:pt x="74" y="357"/>
                      <a:pt x="74" y="357"/>
                    </a:cubicBezTo>
                    <a:cubicBezTo>
                      <a:pt x="76" y="357"/>
                      <a:pt x="76" y="357"/>
                      <a:pt x="76" y="357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6"/>
                      <a:pt x="76" y="356"/>
                    </a:cubicBezTo>
                    <a:cubicBezTo>
                      <a:pt x="76" y="356"/>
                      <a:pt x="76" y="355"/>
                      <a:pt x="76" y="353"/>
                    </a:cubicBezTo>
                    <a:cubicBezTo>
                      <a:pt x="76" y="353"/>
                      <a:pt x="76" y="353"/>
                      <a:pt x="76" y="353"/>
                    </a:cubicBezTo>
                    <a:cubicBezTo>
                      <a:pt x="76" y="353"/>
                      <a:pt x="76" y="353"/>
                      <a:pt x="76" y="353"/>
                    </a:cubicBezTo>
                    <a:cubicBezTo>
                      <a:pt x="76" y="352"/>
                      <a:pt x="76" y="351"/>
                      <a:pt x="76" y="350"/>
                    </a:cubicBezTo>
                    <a:cubicBezTo>
                      <a:pt x="75" y="350"/>
                      <a:pt x="75" y="350"/>
                      <a:pt x="75" y="350"/>
                    </a:cubicBezTo>
                    <a:cubicBezTo>
                      <a:pt x="75" y="348"/>
                      <a:pt x="73" y="346"/>
                      <a:pt x="72" y="345"/>
                    </a:cubicBezTo>
                    <a:cubicBezTo>
                      <a:pt x="70" y="344"/>
                      <a:pt x="68" y="343"/>
                      <a:pt x="67" y="342"/>
                    </a:cubicBezTo>
                    <a:cubicBezTo>
                      <a:pt x="66" y="344"/>
                      <a:pt x="66" y="344"/>
                      <a:pt x="66" y="344"/>
                    </a:cubicBezTo>
                    <a:cubicBezTo>
                      <a:pt x="67" y="346"/>
                      <a:pt x="67" y="346"/>
                      <a:pt x="67" y="346"/>
                    </a:cubicBezTo>
                    <a:cubicBezTo>
                      <a:pt x="76" y="341"/>
                      <a:pt x="76" y="341"/>
                      <a:pt x="76" y="341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75" y="339"/>
                      <a:pt x="75" y="339"/>
                      <a:pt x="75" y="339"/>
                    </a:cubicBezTo>
                    <a:cubicBezTo>
                      <a:pt x="76" y="341"/>
                      <a:pt x="76" y="341"/>
                      <a:pt x="76" y="341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7" y="299"/>
                      <a:pt x="147" y="298"/>
                    </a:cubicBezTo>
                    <a:cubicBezTo>
                      <a:pt x="147" y="297"/>
                      <a:pt x="147" y="296"/>
                      <a:pt x="147" y="296"/>
                    </a:cubicBezTo>
                    <a:cubicBezTo>
                      <a:pt x="145" y="297"/>
                      <a:pt x="145" y="297"/>
                      <a:pt x="145" y="297"/>
                    </a:cubicBezTo>
                    <a:cubicBezTo>
                      <a:pt x="147" y="297"/>
                      <a:pt x="147" y="297"/>
                      <a:pt x="147" y="297"/>
                    </a:cubicBezTo>
                    <a:cubicBezTo>
                      <a:pt x="147" y="297"/>
                      <a:pt x="147" y="297"/>
                      <a:pt x="147" y="297"/>
                    </a:cubicBezTo>
                    <a:cubicBezTo>
                      <a:pt x="147" y="296"/>
                      <a:pt x="147" y="296"/>
                      <a:pt x="147" y="296"/>
                    </a:cubicBezTo>
                    <a:cubicBezTo>
                      <a:pt x="147" y="288"/>
                      <a:pt x="145" y="281"/>
                      <a:pt x="143" y="273"/>
                    </a:cubicBezTo>
                    <a:cubicBezTo>
                      <a:pt x="139" y="261"/>
                      <a:pt x="135" y="249"/>
                      <a:pt x="132" y="237"/>
                    </a:cubicBezTo>
                    <a:cubicBezTo>
                      <a:pt x="132" y="234"/>
                      <a:pt x="131" y="231"/>
                      <a:pt x="131" y="227"/>
                    </a:cubicBezTo>
                    <a:cubicBezTo>
                      <a:pt x="131" y="225"/>
                      <a:pt x="131" y="222"/>
                      <a:pt x="132" y="219"/>
                    </a:cubicBezTo>
                    <a:cubicBezTo>
                      <a:pt x="134" y="215"/>
                      <a:pt x="136" y="209"/>
                      <a:pt x="139" y="204"/>
                    </a:cubicBezTo>
                    <a:cubicBezTo>
                      <a:pt x="138" y="203"/>
                      <a:pt x="138" y="203"/>
                      <a:pt x="138" y="203"/>
                    </a:cubicBezTo>
                    <a:cubicBezTo>
                      <a:pt x="136" y="204"/>
                      <a:pt x="136" y="204"/>
                      <a:pt x="136" y="204"/>
                    </a:cubicBezTo>
                    <a:cubicBezTo>
                      <a:pt x="137" y="211"/>
                      <a:pt x="139" y="219"/>
                      <a:pt x="141" y="225"/>
                    </a:cubicBezTo>
                    <a:cubicBezTo>
                      <a:pt x="142" y="228"/>
                      <a:pt x="143" y="231"/>
                      <a:pt x="144" y="233"/>
                    </a:cubicBezTo>
                    <a:cubicBezTo>
                      <a:pt x="144" y="234"/>
                      <a:pt x="144" y="235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6" y="238"/>
                      <a:pt x="146" y="238"/>
                      <a:pt x="146" y="238"/>
                    </a:cubicBezTo>
                    <a:cubicBezTo>
                      <a:pt x="146" y="238"/>
                      <a:pt x="146" y="238"/>
                      <a:pt x="147" y="238"/>
                    </a:cubicBezTo>
                    <a:cubicBezTo>
                      <a:pt x="147" y="236"/>
                      <a:pt x="147" y="236"/>
                      <a:pt x="147" y="236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50" y="254"/>
                      <a:pt x="153" y="269"/>
                      <a:pt x="158" y="280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0" y="279"/>
                      <a:pt x="160" y="279"/>
                      <a:pt x="160" y="279"/>
                    </a:cubicBezTo>
                    <a:cubicBezTo>
                      <a:pt x="158" y="281"/>
                      <a:pt x="158" y="281"/>
                      <a:pt x="158" y="281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0" y="282"/>
                      <a:pt x="160" y="282"/>
                      <a:pt x="160" y="282"/>
                    </a:cubicBezTo>
                    <a:cubicBezTo>
                      <a:pt x="160" y="282"/>
                      <a:pt x="160" y="282"/>
                      <a:pt x="160" y="282"/>
                    </a:cubicBezTo>
                    <a:cubicBezTo>
                      <a:pt x="160" y="282"/>
                      <a:pt x="160" y="282"/>
                      <a:pt x="160" y="282"/>
                    </a:cubicBezTo>
                    <a:cubicBezTo>
                      <a:pt x="161" y="282"/>
                      <a:pt x="161" y="282"/>
                      <a:pt x="161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64" y="282"/>
                      <a:pt x="167" y="282"/>
                      <a:pt x="170" y="281"/>
                    </a:cubicBezTo>
                    <a:cubicBezTo>
                      <a:pt x="170" y="279"/>
                      <a:pt x="170" y="279"/>
                      <a:pt x="170" y="279"/>
                    </a:cubicBezTo>
                    <a:cubicBezTo>
                      <a:pt x="168" y="279"/>
                      <a:pt x="168" y="279"/>
                      <a:pt x="168" y="279"/>
                    </a:cubicBezTo>
                    <a:cubicBezTo>
                      <a:pt x="171" y="286"/>
                      <a:pt x="172" y="287"/>
                      <a:pt x="174" y="292"/>
                    </a:cubicBezTo>
                    <a:cubicBezTo>
                      <a:pt x="175" y="291"/>
                      <a:pt x="175" y="291"/>
                      <a:pt x="175" y="291"/>
                    </a:cubicBezTo>
                    <a:cubicBezTo>
                      <a:pt x="174" y="292"/>
                      <a:pt x="174" y="292"/>
                      <a:pt x="174" y="292"/>
                    </a:cubicBezTo>
                    <a:cubicBezTo>
                      <a:pt x="175" y="294"/>
                      <a:pt x="175" y="296"/>
                      <a:pt x="176" y="298"/>
                    </a:cubicBezTo>
                    <a:cubicBezTo>
                      <a:pt x="176" y="299"/>
                      <a:pt x="177" y="301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9" y="302"/>
                      <a:pt x="179" y="302"/>
                      <a:pt x="179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2"/>
                      <a:pt x="177" y="302"/>
                      <a:pt x="177" y="302"/>
                    </a:cubicBezTo>
                    <a:cubicBezTo>
                      <a:pt x="177" y="303"/>
                      <a:pt x="176" y="304"/>
                      <a:pt x="176" y="306"/>
                    </a:cubicBezTo>
                    <a:cubicBezTo>
                      <a:pt x="175" y="308"/>
                      <a:pt x="175" y="310"/>
                      <a:pt x="175" y="312"/>
                    </a:cubicBezTo>
                    <a:cubicBezTo>
                      <a:pt x="177" y="312"/>
                      <a:pt x="177" y="312"/>
                      <a:pt x="177" y="312"/>
                    </a:cubicBezTo>
                    <a:cubicBezTo>
                      <a:pt x="175" y="312"/>
                      <a:pt x="175" y="312"/>
                      <a:pt x="175" y="312"/>
                    </a:cubicBezTo>
                    <a:cubicBezTo>
                      <a:pt x="175" y="312"/>
                      <a:pt x="175" y="312"/>
                      <a:pt x="175" y="312"/>
                    </a:cubicBezTo>
                    <a:cubicBezTo>
                      <a:pt x="175" y="315"/>
                      <a:pt x="176" y="319"/>
                      <a:pt x="179" y="322"/>
                    </a:cubicBezTo>
                    <a:cubicBezTo>
                      <a:pt x="180" y="321"/>
                      <a:pt x="180" y="321"/>
                      <a:pt x="180" y="321"/>
                    </a:cubicBezTo>
                    <a:cubicBezTo>
                      <a:pt x="179" y="319"/>
                      <a:pt x="179" y="319"/>
                      <a:pt x="179" y="319"/>
                    </a:cubicBezTo>
                    <a:cubicBezTo>
                      <a:pt x="152" y="335"/>
                      <a:pt x="152" y="335"/>
                      <a:pt x="152" y="335"/>
                    </a:cubicBezTo>
                    <a:cubicBezTo>
                      <a:pt x="152" y="336"/>
                      <a:pt x="152" y="336"/>
                      <a:pt x="152" y="336"/>
                    </a:cubicBezTo>
                    <a:cubicBezTo>
                      <a:pt x="151" y="336"/>
                      <a:pt x="151" y="336"/>
                      <a:pt x="151" y="336"/>
                    </a:cubicBezTo>
                    <a:cubicBezTo>
                      <a:pt x="151" y="337"/>
                      <a:pt x="151" y="338"/>
                      <a:pt x="151" y="338"/>
                    </a:cubicBezTo>
                    <a:cubicBezTo>
                      <a:pt x="152" y="339"/>
                      <a:pt x="152" y="339"/>
                      <a:pt x="152" y="339"/>
                    </a:cubicBezTo>
                    <a:cubicBezTo>
                      <a:pt x="152" y="340"/>
                      <a:pt x="152" y="340"/>
                      <a:pt x="152" y="340"/>
                    </a:cubicBezTo>
                    <a:cubicBezTo>
                      <a:pt x="225" y="382"/>
                      <a:pt x="225" y="382"/>
                      <a:pt x="225" y="382"/>
                    </a:cubicBezTo>
                    <a:cubicBezTo>
                      <a:pt x="226" y="382"/>
                      <a:pt x="226" y="382"/>
                      <a:pt x="226" y="382"/>
                    </a:cubicBezTo>
                    <a:cubicBezTo>
                      <a:pt x="226" y="382"/>
                      <a:pt x="226" y="382"/>
                      <a:pt x="226" y="382"/>
                    </a:cubicBezTo>
                    <a:cubicBezTo>
                      <a:pt x="227" y="382"/>
                      <a:pt x="227" y="382"/>
                      <a:pt x="227" y="382"/>
                    </a:cubicBezTo>
                    <a:cubicBezTo>
                      <a:pt x="228" y="382"/>
                      <a:pt x="228" y="382"/>
                      <a:pt x="228" y="382"/>
                    </a:cubicBezTo>
                    <a:cubicBezTo>
                      <a:pt x="228" y="382"/>
                      <a:pt x="228" y="382"/>
                      <a:pt x="228" y="382"/>
                    </a:cubicBezTo>
                    <a:cubicBezTo>
                      <a:pt x="276" y="354"/>
                      <a:pt x="276" y="354"/>
                      <a:pt x="276" y="354"/>
                    </a:cubicBezTo>
                    <a:cubicBezTo>
                      <a:pt x="277" y="354"/>
                      <a:pt x="277" y="354"/>
                      <a:pt x="277" y="354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78" y="352"/>
                      <a:pt x="278" y="351"/>
                      <a:pt x="277" y="351"/>
                    </a:cubicBezTo>
                    <a:cubicBezTo>
                      <a:pt x="277" y="350"/>
                      <a:pt x="277" y="350"/>
                      <a:pt x="277" y="350"/>
                    </a:cubicBezTo>
                    <a:cubicBezTo>
                      <a:pt x="276" y="349"/>
                      <a:pt x="276" y="349"/>
                      <a:pt x="276" y="349"/>
                    </a:cubicBezTo>
                    <a:cubicBezTo>
                      <a:pt x="217" y="315"/>
                      <a:pt x="217" y="315"/>
                      <a:pt x="217" y="315"/>
                    </a:cubicBezTo>
                    <a:cubicBezTo>
                      <a:pt x="216" y="317"/>
                      <a:pt x="216" y="317"/>
                      <a:pt x="216" y="317"/>
                    </a:cubicBezTo>
                    <a:cubicBezTo>
                      <a:pt x="216" y="319"/>
                      <a:pt x="216" y="319"/>
                      <a:pt x="216" y="319"/>
                    </a:cubicBezTo>
                    <a:cubicBezTo>
                      <a:pt x="218" y="318"/>
                      <a:pt x="219" y="317"/>
                      <a:pt x="219" y="316"/>
                    </a:cubicBezTo>
                    <a:cubicBezTo>
                      <a:pt x="220" y="313"/>
                      <a:pt x="220" y="310"/>
                      <a:pt x="220" y="307"/>
                    </a:cubicBezTo>
                    <a:cubicBezTo>
                      <a:pt x="220" y="303"/>
                      <a:pt x="219" y="298"/>
                      <a:pt x="218" y="294"/>
                    </a:cubicBezTo>
                    <a:cubicBezTo>
                      <a:pt x="216" y="294"/>
                      <a:pt x="216" y="294"/>
                      <a:pt x="216" y="294"/>
                    </a:cubicBezTo>
                    <a:cubicBezTo>
                      <a:pt x="218" y="294"/>
                      <a:pt x="218" y="294"/>
                      <a:pt x="218" y="294"/>
                    </a:cubicBezTo>
                    <a:cubicBezTo>
                      <a:pt x="218" y="294"/>
                      <a:pt x="218" y="294"/>
                      <a:pt x="218" y="294"/>
                    </a:cubicBezTo>
                    <a:cubicBezTo>
                      <a:pt x="218" y="294"/>
                      <a:pt x="218" y="294"/>
                      <a:pt x="218" y="294"/>
                    </a:cubicBezTo>
                    <a:cubicBezTo>
                      <a:pt x="218" y="293"/>
                      <a:pt x="218" y="293"/>
                      <a:pt x="218" y="293"/>
                    </a:cubicBezTo>
                    <a:cubicBezTo>
                      <a:pt x="217" y="293"/>
                      <a:pt x="217" y="293"/>
                      <a:pt x="217" y="293"/>
                    </a:cubicBezTo>
                    <a:cubicBezTo>
                      <a:pt x="217" y="293"/>
                      <a:pt x="217" y="293"/>
                      <a:pt x="217" y="293"/>
                    </a:cubicBezTo>
                    <a:cubicBezTo>
                      <a:pt x="217" y="293"/>
                      <a:pt x="217" y="293"/>
                      <a:pt x="217" y="293"/>
                    </a:cubicBezTo>
                    <a:cubicBezTo>
                      <a:pt x="217" y="292"/>
                      <a:pt x="217" y="292"/>
                      <a:pt x="217" y="292"/>
                    </a:cubicBezTo>
                    <a:cubicBezTo>
                      <a:pt x="210" y="284"/>
                      <a:pt x="203" y="276"/>
                      <a:pt x="200" y="270"/>
                    </a:cubicBezTo>
                    <a:cubicBezTo>
                      <a:pt x="200" y="270"/>
                      <a:pt x="200" y="270"/>
                      <a:pt x="200" y="270"/>
                    </a:cubicBezTo>
                    <a:cubicBezTo>
                      <a:pt x="197" y="266"/>
                      <a:pt x="194" y="257"/>
                      <a:pt x="192" y="250"/>
                    </a:cubicBezTo>
                    <a:cubicBezTo>
                      <a:pt x="189" y="239"/>
                      <a:pt x="187" y="226"/>
                      <a:pt x="185" y="216"/>
                    </a:cubicBezTo>
                    <a:cubicBezTo>
                      <a:pt x="183" y="207"/>
                      <a:pt x="180" y="191"/>
                      <a:pt x="175" y="181"/>
                    </a:cubicBezTo>
                    <a:cubicBezTo>
                      <a:pt x="174" y="181"/>
                      <a:pt x="174" y="181"/>
                      <a:pt x="174" y="181"/>
                    </a:cubicBezTo>
                    <a:cubicBezTo>
                      <a:pt x="175" y="181"/>
                      <a:pt x="175" y="181"/>
                      <a:pt x="175" y="181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72" y="177"/>
                      <a:pt x="172" y="177"/>
                      <a:pt x="172" y="177"/>
                    </a:cubicBezTo>
                    <a:cubicBezTo>
                      <a:pt x="174" y="177"/>
                      <a:pt x="174" y="177"/>
                      <a:pt x="174" y="177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74" y="176"/>
                      <a:pt x="173" y="170"/>
                      <a:pt x="173" y="162"/>
                    </a:cubicBezTo>
                    <a:cubicBezTo>
                      <a:pt x="173" y="159"/>
                      <a:pt x="173" y="157"/>
                      <a:pt x="174" y="154"/>
                    </a:cubicBezTo>
                    <a:cubicBezTo>
                      <a:pt x="174" y="154"/>
                      <a:pt x="174" y="154"/>
                      <a:pt x="174" y="154"/>
                    </a:cubicBezTo>
                    <a:cubicBezTo>
                      <a:pt x="174" y="154"/>
                      <a:pt x="174" y="154"/>
                      <a:pt x="174" y="154"/>
                    </a:cubicBezTo>
                    <a:cubicBezTo>
                      <a:pt x="172" y="154"/>
                      <a:pt x="172" y="154"/>
                      <a:pt x="172" y="154"/>
                    </a:cubicBezTo>
                    <a:cubicBezTo>
                      <a:pt x="173" y="154"/>
                      <a:pt x="173" y="154"/>
                      <a:pt x="173" y="154"/>
                    </a:cubicBezTo>
                    <a:cubicBezTo>
                      <a:pt x="173" y="154"/>
                      <a:pt x="173" y="154"/>
                      <a:pt x="173" y="154"/>
                    </a:cubicBezTo>
                    <a:cubicBezTo>
                      <a:pt x="174" y="154"/>
                      <a:pt x="174" y="154"/>
                      <a:pt x="174" y="154"/>
                    </a:cubicBezTo>
                    <a:cubicBezTo>
                      <a:pt x="174" y="150"/>
                      <a:pt x="175" y="142"/>
                      <a:pt x="176" y="132"/>
                    </a:cubicBezTo>
                    <a:cubicBezTo>
                      <a:pt x="178" y="123"/>
                      <a:pt x="179" y="112"/>
                      <a:pt x="179" y="101"/>
                    </a:cubicBezTo>
                    <a:cubicBezTo>
                      <a:pt x="179" y="95"/>
                      <a:pt x="179" y="90"/>
                      <a:pt x="178" y="85"/>
                    </a:cubicBezTo>
                    <a:cubicBezTo>
                      <a:pt x="176" y="85"/>
                      <a:pt x="176" y="85"/>
                      <a:pt x="176" y="85"/>
                    </a:cubicBezTo>
                    <a:cubicBezTo>
                      <a:pt x="177" y="86"/>
                      <a:pt x="177" y="86"/>
                      <a:pt x="177" y="86"/>
                    </a:cubicBezTo>
                    <a:cubicBezTo>
                      <a:pt x="178" y="85"/>
                      <a:pt x="179" y="84"/>
                      <a:pt x="179" y="83"/>
                    </a:cubicBezTo>
                    <a:cubicBezTo>
                      <a:pt x="180" y="82"/>
                      <a:pt x="179" y="81"/>
                      <a:pt x="179" y="81"/>
                    </a:cubicBezTo>
                    <a:cubicBezTo>
                      <a:pt x="179" y="80"/>
                      <a:pt x="178" y="80"/>
                      <a:pt x="177" y="80"/>
                    </a:cubicBezTo>
                    <a:cubicBezTo>
                      <a:pt x="177" y="80"/>
                      <a:pt x="177" y="80"/>
                      <a:pt x="177" y="80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9" y="82"/>
                      <a:pt x="179" y="82"/>
                      <a:pt x="179" y="82"/>
                    </a:cubicBezTo>
                    <a:cubicBezTo>
                      <a:pt x="179" y="82"/>
                      <a:pt x="179" y="82"/>
                      <a:pt x="179" y="82"/>
                    </a:cubicBezTo>
                    <a:cubicBezTo>
                      <a:pt x="177" y="82"/>
                      <a:pt x="177" y="82"/>
                      <a:pt x="177" y="82"/>
                    </a:cubicBezTo>
                    <a:cubicBezTo>
                      <a:pt x="179" y="83"/>
                      <a:pt x="179" y="83"/>
                      <a:pt x="179" y="83"/>
                    </a:cubicBezTo>
                    <a:cubicBezTo>
                      <a:pt x="179" y="83"/>
                      <a:pt x="179" y="83"/>
                      <a:pt x="179" y="83"/>
                    </a:cubicBezTo>
                    <a:cubicBezTo>
                      <a:pt x="179" y="83"/>
                      <a:pt x="179" y="83"/>
                      <a:pt x="179" y="83"/>
                    </a:cubicBezTo>
                    <a:cubicBezTo>
                      <a:pt x="184" y="70"/>
                      <a:pt x="187" y="59"/>
                      <a:pt x="187" y="49"/>
                    </a:cubicBezTo>
                    <a:cubicBezTo>
                      <a:pt x="187" y="19"/>
                      <a:pt x="166" y="0"/>
                      <a:pt x="145" y="0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36" y="0"/>
                      <a:pt x="127" y="4"/>
                      <a:pt x="119" y="11"/>
                    </a:cubicBezTo>
                    <a:cubicBezTo>
                      <a:pt x="110" y="20"/>
                      <a:pt x="106" y="34"/>
                      <a:pt x="106" y="48"/>
                    </a:cubicBezTo>
                    <a:cubicBezTo>
                      <a:pt x="106" y="49"/>
                      <a:pt x="106" y="50"/>
                      <a:pt x="106" y="51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6"/>
                      <a:pt x="105" y="60"/>
                      <a:pt x="103" y="63"/>
                    </a:cubicBezTo>
                    <a:cubicBezTo>
                      <a:pt x="102" y="66"/>
                      <a:pt x="99" y="69"/>
                      <a:pt x="93" y="71"/>
                    </a:cubicBezTo>
                    <a:cubicBezTo>
                      <a:pt x="92" y="72"/>
                      <a:pt x="92" y="72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3" y="71"/>
                      <a:pt x="93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1" y="72"/>
                      <a:pt x="90" y="73"/>
                      <a:pt x="88" y="74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78" y="78"/>
                      <a:pt x="65" y="81"/>
                      <a:pt x="57" y="84"/>
                    </a:cubicBezTo>
                    <a:cubicBezTo>
                      <a:pt x="47" y="89"/>
                      <a:pt x="40" y="93"/>
                      <a:pt x="34" y="9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19" y="121"/>
                      <a:pt x="16" y="152"/>
                      <a:pt x="9" y="177"/>
                    </a:cubicBezTo>
                    <a:lnTo>
                      <a:pt x="11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9" name="Freeform 703"/>
              <p:cNvSpPr>
                <a:spLocks/>
              </p:cNvSpPr>
              <p:nvPr/>
            </p:nvSpPr>
            <p:spPr bwMode="auto">
              <a:xfrm>
                <a:off x="851" y="2260"/>
                <a:ext cx="46" cy="27"/>
              </a:xfrm>
              <a:custGeom>
                <a:avLst/>
                <a:gdLst>
                  <a:gd name="T0" fmla="*/ 18 w 41"/>
                  <a:gd name="T1" fmla="*/ 8 h 23"/>
                  <a:gd name="T2" fmla="*/ 0 w 41"/>
                  <a:gd name="T3" fmla="*/ 18 h 23"/>
                  <a:gd name="T4" fmla="*/ 9 w 41"/>
                  <a:gd name="T5" fmla="*/ 23 h 23"/>
                  <a:gd name="T6" fmla="*/ 37 w 41"/>
                  <a:gd name="T7" fmla="*/ 12 h 23"/>
                  <a:gd name="T8" fmla="*/ 41 w 41"/>
                  <a:gd name="T9" fmla="*/ 0 h 23"/>
                  <a:gd name="T10" fmla="*/ 18 w 41"/>
                  <a:gd name="T11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3">
                    <a:moveTo>
                      <a:pt x="18" y="8"/>
                    </a:moveTo>
                    <a:cubicBezTo>
                      <a:pt x="10" y="11"/>
                      <a:pt x="5" y="14"/>
                      <a:pt x="0" y="18"/>
                    </a:cubicBezTo>
                    <a:cubicBezTo>
                      <a:pt x="3" y="19"/>
                      <a:pt x="6" y="20"/>
                      <a:pt x="9" y="23"/>
                    </a:cubicBezTo>
                    <a:cubicBezTo>
                      <a:pt x="11" y="22"/>
                      <a:pt x="23" y="18"/>
                      <a:pt x="37" y="12"/>
                    </a:cubicBezTo>
                    <a:cubicBezTo>
                      <a:pt x="38" y="8"/>
                      <a:pt x="39" y="3"/>
                      <a:pt x="41" y="0"/>
                    </a:cubicBezTo>
                    <a:cubicBezTo>
                      <a:pt x="33" y="3"/>
                      <a:pt x="24" y="5"/>
                      <a:pt x="18" y="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0" name="Freeform 704"/>
              <p:cNvSpPr>
                <a:spLocks/>
              </p:cNvSpPr>
              <p:nvPr/>
            </p:nvSpPr>
            <p:spPr bwMode="auto">
              <a:xfrm>
                <a:off x="896" y="2252"/>
                <a:ext cx="44" cy="127"/>
              </a:xfrm>
              <a:custGeom>
                <a:avLst/>
                <a:gdLst>
                  <a:gd name="T0" fmla="*/ 14 w 38"/>
                  <a:gd name="T1" fmla="*/ 2 h 111"/>
                  <a:gd name="T2" fmla="*/ 14 w 38"/>
                  <a:gd name="T3" fmla="*/ 2 h 111"/>
                  <a:gd name="T4" fmla="*/ 10 w 38"/>
                  <a:gd name="T5" fmla="*/ 4 h 111"/>
                  <a:gd name="T6" fmla="*/ 0 w 38"/>
                  <a:gd name="T7" fmla="*/ 27 h 111"/>
                  <a:gd name="T8" fmla="*/ 1 w 38"/>
                  <a:gd name="T9" fmla="*/ 34 h 111"/>
                  <a:gd name="T10" fmla="*/ 14 w 38"/>
                  <a:gd name="T11" fmla="*/ 37 h 111"/>
                  <a:gd name="T12" fmla="*/ 14 w 38"/>
                  <a:gd name="T13" fmla="*/ 37 h 111"/>
                  <a:gd name="T14" fmla="*/ 14 w 38"/>
                  <a:gd name="T15" fmla="*/ 37 h 111"/>
                  <a:gd name="T16" fmla="*/ 14 w 38"/>
                  <a:gd name="T17" fmla="*/ 38 h 111"/>
                  <a:gd name="T18" fmla="*/ 14 w 38"/>
                  <a:gd name="T19" fmla="*/ 38 h 111"/>
                  <a:gd name="T20" fmla="*/ 14 w 38"/>
                  <a:gd name="T21" fmla="*/ 38 h 111"/>
                  <a:gd name="T22" fmla="*/ 15 w 38"/>
                  <a:gd name="T23" fmla="*/ 38 h 111"/>
                  <a:gd name="T24" fmla="*/ 15 w 38"/>
                  <a:gd name="T25" fmla="*/ 38 h 111"/>
                  <a:gd name="T26" fmla="*/ 15 w 38"/>
                  <a:gd name="T27" fmla="*/ 39 h 111"/>
                  <a:gd name="T28" fmla="*/ 15 w 38"/>
                  <a:gd name="T29" fmla="*/ 39 h 111"/>
                  <a:gd name="T30" fmla="*/ 14 w 38"/>
                  <a:gd name="T31" fmla="*/ 39 h 111"/>
                  <a:gd name="T32" fmla="*/ 14 w 38"/>
                  <a:gd name="T33" fmla="*/ 39 h 111"/>
                  <a:gd name="T34" fmla="*/ 14 w 38"/>
                  <a:gd name="T35" fmla="*/ 40 h 111"/>
                  <a:gd name="T36" fmla="*/ 14 w 38"/>
                  <a:gd name="T37" fmla="*/ 40 h 111"/>
                  <a:gd name="T38" fmla="*/ 14 w 38"/>
                  <a:gd name="T39" fmla="*/ 40 h 111"/>
                  <a:gd name="T40" fmla="*/ 3 w 38"/>
                  <a:gd name="T41" fmla="*/ 49 h 111"/>
                  <a:gd name="T42" fmla="*/ 37 w 38"/>
                  <a:gd name="T43" fmla="*/ 111 h 111"/>
                  <a:gd name="T44" fmla="*/ 37 w 38"/>
                  <a:gd name="T45" fmla="*/ 111 h 111"/>
                  <a:gd name="T46" fmla="*/ 38 w 38"/>
                  <a:gd name="T47" fmla="*/ 99 h 111"/>
                  <a:gd name="T48" fmla="*/ 27 w 38"/>
                  <a:gd name="T49" fmla="*/ 45 h 111"/>
                  <a:gd name="T50" fmla="*/ 16 w 38"/>
                  <a:gd name="T51" fmla="*/ 7 h 111"/>
                  <a:gd name="T52" fmla="*/ 17 w 38"/>
                  <a:gd name="T53" fmla="*/ 0 h 111"/>
                  <a:gd name="T54" fmla="*/ 14 w 38"/>
                  <a:gd name="T55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111">
                    <a:moveTo>
                      <a:pt x="14" y="2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1" y="3"/>
                      <a:pt x="10" y="4"/>
                    </a:cubicBezTo>
                    <a:cubicBezTo>
                      <a:pt x="2" y="8"/>
                      <a:pt x="0" y="16"/>
                      <a:pt x="0" y="27"/>
                    </a:cubicBezTo>
                    <a:cubicBezTo>
                      <a:pt x="0" y="29"/>
                      <a:pt x="1" y="31"/>
                      <a:pt x="1" y="34"/>
                    </a:cubicBezTo>
                    <a:cubicBezTo>
                      <a:pt x="5" y="35"/>
                      <a:pt x="10" y="36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0" y="43"/>
                      <a:pt x="7" y="46"/>
                      <a:pt x="3" y="49"/>
                    </a:cubicBezTo>
                    <a:cubicBezTo>
                      <a:pt x="13" y="66"/>
                      <a:pt x="32" y="89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8" y="107"/>
                      <a:pt x="38" y="103"/>
                      <a:pt x="38" y="99"/>
                    </a:cubicBezTo>
                    <a:cubicBezTo>
                      <a:pt x="38" y="77"/>
                      <a:pt x="30" y="57"/>
                      <a:pt x="27" y="45"/>
                    </a:cubicBezTo>
                    <a:cubicBezTo>
                      <a:pt x="22" y="29"/>
                      <a:pt x="16" y="19"/>
                      <a:pt x="16" y="7"/>
                    </a:cubicBezTo>
                    <a:cubicBezTo>
                      <a:pt x="16" y="5"/>
                      <a:pt x="16" y="3"/>
                      <a:pt x="17" y="0"/>
                    </a:cubicBezTo>
                    <a:cubicBezTo>
                      <a:pt x="16" y="1"/>
                      <a:pt x="15" y="1"/>
                      <a:pt x="14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1" name="Freeform 705"/>
              <p:cNvSpPr>
                <a:spLocks/>
              </p:cNvSpPr>
              <p:nvPr/>
            </p:nvSpPr>
            <p:spPr bwMode="auto">
              <a:xfrm>
                <a:off x="943" y="2284"/>
                <a:ext cx="46" cy="92"/>
              </a:xfrm>
              <a:custGeom>
                <a:avLst/>
                <a:gdLst>
                  <a:gd name="T0" fmla="*/ 1 w 40"/>
                  <a:gd name="T1" fmla="*/ 74 h 80"/>
                  <a:gd name="T2" fmla="*/ 0 w 40"/>
                  <a:gd name="T3" fmla="*/ 80 h 80"/>
                  <a:gd name="T4" fmla="*/ 30 w 40"/>
                  <a:gd name="T5" fmla="*/ 44 h 80"/>
                  <a:gd name="T6" fmla="*/ 40 w 40"/>
                  <a:gd name="T7" fmla="*/ 7 h 80"/>
                  <a:gd name="T8" fmla="*/ 31 w 40"/>
                  <a:gd name="T9" fmla="*/ 1 h 80"/>
                  <a:gd name="T10" fmla="*/ 30 w 40"/>
                  <a:gd name="T11" fmla="*/ 0 h 80"/>
                  <a:gd name="T12" fmla="*/ 27 w 40"/>
                  <a:gd name="T13" fmla="*/ 1 h 80"/>
                  <a:gd name="T14" fmla="*/ 27 w 40"/>
                  <a:gd name="T15" fmla="*/ 1 h 80"/>
                  <a:gd name="T16" fmla="*/ 24 w 40"/>
                  <a:gd name="T17" fmla="*/ 0 h 80"/>
                  <a:gd name="T18" fmla="*/ 25 w 40"/>
                  <a:gd name="T19" fmla="*/ 10 h 80"/>
                  <a:gd name="T20" fmla="*/ 1 w 40"/>
                  <a:gd name="T21" fmla="*/ 7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80">
                    <a:moveTo>
                      <a:pt x="1" y="74"/>
                    </a:moveTo>
                    <a:cubicBezTo>
                      <a:pt x="1" y="76"/>
                      <a:pt x="0" y="78"/>
                      <a:pt x="0" y="80"/>
                    </a:cubicBezTo>
                    <a:cubicBezTo>
                      <a:pt x="14" y="69"/>
                      <a:pt x="24" y="57"/>
                      <a:pt x="30" y="44"/>
                    </a:cubicBezTo>
                    <a:cubicBezTo>
                      <a:pt x="32" y="39"/>
                      <a:pt x="39" y="25"/>
                      <a:pt x="40" y="7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25" y="3"/>
                      <a:pt x="25" y="7"/>
                      <a:pt x="25" y="10"/>
                    </a:cubicBezTo>
                    <a:cubicBezTo>
                      <a:pt x="25" y="32"/>
                      <a:pt x="14" y="57"/>
                      <a:pt x="1" y="7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2" name="Freeform 706"/>
              <p:cNvSpPr>
                <a:spLocks/>
              </p:cNvSpPr>
              <p:nvPr/>
            </p:nvSpPr>
            <p:spPr bwMode="auto">
              <a:xfrm>
                <a:off x="957" y="2280"/>
                <a:ext cx="9" cy="13"/>
              </a:xfrm>
              <a:custGeom>
                <a:avLst/>
                <a:gdLst>
                  <a:gd name="T0" fmla="*/ 7 w 8"/>
                  <a:gd name="T1" fmla="*/ 3 h 12"/>
                  <a:gd name="T2" fmla="*/ 0 w 8"/>
                  <a:gd name="T3" fmla="*/ 0 h 12"/>
                  <a:gd name="T4" fmla="*/ 0 w 8"/>
                  <a:gd name="T5" fmla="*/ 0 h 12"/>
                  <a:gd name="T6" fmla="*/ 8 w 8"/>
                  <a:gd name="T7" fmla="*/ 12 h 12"/>
                  <a:gd name="T8" fmla="*/ 8 w 8"/>
                  <a:gd name="T9" fmla="*/ 9 h 12"/>
                  <a:gd name="T10" fmla="*/ 7 w 8"/>
                  <a:gd name="T11" fmla="*/ 4 h 12"/>
                  <a:gd name="T12" fmla="*/ 7 w 8"/>
                  <a:gd name="T1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7" y="3"/>
                    </a:moveTo>
                    <a:cubicBezTo>
                      <a:pt x="5" y="2"/>
                      <a:pt x="3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8" y="6"/>
                      <a:pt x="8" y="6"/>
                      <a:pt x="7" y="4"/>
                    </a:cubicBez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3" name="Freeform 707"/>
              <p:cNvSpPr>
                <a:spLocks/>
              </p:cNvSpPr>
              <p:nvPr/>
            </p:nvSpPr>
            <p:spPr bwMode="auto">
              <a:xfrm>
                <a:off x="949" y="2282"/>
                <a:ext cx="8" cy="15"/>
              </a:xfrm>
              <a:custGeom>
                <a:avLst/>
                <a:gdLst>
                  <a:gd name="T0" fmla="*/ 5 w 8"/>
                  <a:gd name="T1" fmla="*/ 0 h 15"/>
                  <a:gd name="T2" fmla="*/ 4 w 8"/>
                  <a:gd name="T3" fmla="*/ 0 h 15"/>
                  <a:gd name="T4" fmla="*/ 4 w 8"/>
                  <a:gd name="T5" fmla="*/ 1 h 15"/>
                  <a:gd name="T6" fmla="*/ 0 w 8"/>
                  <a:gd name="T7" fmla="*/ 8 h 15"/>
                  <a:gd name="T8" fmla="*/ 5 w 8"/>
                  <a:gd name="T9" fmla="*/ 15 h 15"/>
                  <a:gd name="T10" fmla="*/ 8 w 8"/>
                  <a:gd name="T11" fmla="*/ 6 h 15"/>
                  <a:gd name="T12" fmla="*/ 5 w 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5">
                    <a:moveTo>
                      <a:pt x="5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0" y="8"/>
                    </a:lnTo>
                    <a:lnTo>
                      <a:pt x="5" y="15"/>
                    </a:lnTo>
                    <a:lnTo>
                      <a:pt x="8" y="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4" name="Freeform 708"/>
              <p:cNvSpPr>
                <a:spLocks/>
              </p:cNvSpPr>
              <p:nvPr/>
            </p:nvSpPr>
            <p:spPr bwMode="auto">
              <a:xfrm>
                <a:off x="958" y="2292"/>
                <a:ext cx="9" cy="27"/>
              </a:xfrm>
              <a:custGeom>
                <a:avLst/>
                <a:gdLst>
                  <a:gd name="T0" fmla="*/ 2 w 8"/>
                  <a:gd name="T1" fmla="*/ 0 h 23"/>
                  <a:gd name="T2" fmla="*/ 0 w 8"/>
                  <a:gd name="T3" fmla="*/ 4 h 23"/>
                  <a:gd name="T4" fmla="*/ 6 w 8"/>
                  <a:gd name="T5" fmla="*/ 23 h 23"/>
                  <a:gd name="T6" fmla="*/ 8 w 8"/>
                  <a:gd name="T7" fmla="*/ 8 h 23"/>
                  <a:gd name="T8" fmla="*/ 7 w 8"/>
                  <a:gd name="T9" fmla="*/ 8 h 23"/>
                  <a:gd name="T10" fmla="*/ 2 w 8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3">
                    <a:moveTo>
                      <a:pt x="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4" y="10"/>
                      <a:pt x="5" y="16"/>
                      <a:pt x="6" y="23"/>
                    </a:cubicBezTo>
                    <a:cubicBezTo>
                      <a:pt x="7" y="18"/>
                      <a:pt x="8" y="13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5" name="Freeform 709"/>
              <p:cNvSpPr>
                <a:spLocks/>
              </p:cNvSpPr>
              <p:nvPr/>
            </p:nvSpPr>
            <p:spPr bwMode="auto">
              <a:xfrm>
                <a:off x="942" y="2303"/>
                <a:ext cx="18" cy="59"/>
              </a:xfrm>
              <a:custGeom>
                <a:avLst/>
                <a:gdLst>
                  <a:gd name="T0" fmla="*/ 2 w 16"/>
                  <a:gd name="T1" fmla="*/ 52 h 52"/>
                  <a:gd name="T2" fmla="*/ 16 w 16"/>
                  <a:gd name="T3" fmla="*/ 25 h 52"/>
                  <a:gd name="T4" fmla="*/ 16 w 16"/>
                  <a:gd name="T5" fmla="*/ 21 h 52"/>
                  <a:gd name="T6" fmla="*/ 13 w 16"/>
                  <a:gd name="T7" fmla="*/ 0 h 52"/>
                  <a:gd name="T8" fmla="*/ 12 w 16"/>
                  <a:gd name="T9" fmla="*/ 0 h 52"/>
                  <a:gd name="T10" fmla="*/ 12 w 16"/>
                  <a:gd name="T11" fmla="*/ 0 h 52"/>
                  <a:gd name="T12" fmla="*/ 10 w 16"/>
                  <a:gd name="T13" fmla="*/ 0 h 52"/>
                  <a:gd name="T14" fmla="*/ 1 w 16"/>
                  <a:gd name="T15" fmla="*/ 38 h 52"/>
                  <a:gd name="T16" fmla="*/ 0 w 16"/>
                  <a:gd name="T17" fmla="*/ 39 h 52"/>
                  <a:gd name="T18" fmla="*/ 2 w 16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2">
                    <a:moveTo>
                      <a:pt x="2" y="52"/>
                    </a:moveTo>
                    <a:cubicBezTo>
                      <a:pt x="7" y="44"/>
                      <a:pt x="13" y="34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6" y="12"/>
                      <a:pt x="15" y="6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6" y="16"/>
                      <a:pt x="5" y="20"/>
                      <a:pt x="1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3"/>
                      <a:pt x="2" y="47"/>
                      <a:pt x="2" y="52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6" name="Freeform 710"/>
              <p:cNvSpPr>
                <a:spLocks/>
              </p:cNvSpPr>
              <p:nvPr/>
            </p:nvSpPr>
            <p:spPr bwMode="auto">
              <a:xfrm>
                <a:off x="927" y="2293"/>
                <a:ext cx="24" cy="45"/>
              </a:xfrm>
              <a:custGeom>
                <a:avLst/>
                <a:gdLst>
                  <a:gd name="T0" fmla="*/ 21 w 21"/>
                  <a:gd name="T1" fmla="*/ 5 h 39"/>
                  <a:gd name="T2" fmla="*/ 17 w 21"/>
                  <a:gd name="T3" fmla="*/ 0 h 39"/>
                  <a:gd name="T4" fmla="*/ 11 w 21"/>
                  <a:gd name="T5" fmla="*/ 9 h 39"/>
                  <a:gd name="T6" fmla="*/ 9 w 21"/>
                  <a:gd name="T7" fmla="*/ 10 h 39"/>
                  <a:gd name="T8" fmla="*/ 8 w 21"/>
                  <a:gd name="T9" fmla="*/ 9 h 39"/>
                  <a:gd name="T10" fmla="*/ 8 w 21"/>
                  <a:gd name="T11" fmla="*/ 9 h 39"/>
                  <a:gd name="T12" fmla="*/ 8 w 21"/>
                  <a:gd name="T13" fmla="*/ 9 h 39"/>
                  <a:gd name="T14" fmla="*/ 0 w 21"/>
                  <a:gd name="T15" fmla="*/ 0 h 39"/>
                  <a:gd name="T16" fmla="*/ 3 w 21"/>
                  <a:gd name="T17" fmla="*/ 8 h 39"/>
                  <a:gd name="T18" fmla="*/ 12 w 21"/>
                  <a:gd name="T19" fmla="*/ 39 h 39"/>
                  <a:gd name="T20" fmla="*/ 21 w 21"/>
                  <a:gd name="T21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9">
                    <a:moveTo>
                      <a:pt x="21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10" y="10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5" y="6"/>
                      <a:pt x="3" y="3"/>
                      <a:pt x="0" y="0"/>
                    </a:cubicBezTo>
                    <a:cubicBezTo>
                      <a:pt x="1" y="2"/>
                      <a:pt x="2" y="5"/>
                      <a:pt x="3" y="8"/>
                    </a:cubicBezTo>
                    <a:cubicBezTo>
                      <a:pt x="5" y="15"/>
                      <a:pt x="9" y="26"/>
                      <a:pt x="12" y="39"/>
                    </a:cubicBezTo>
                    <a:cubicBezTo>
                      <a:pt x="15" y="26"/>
                      <a:pt x="16" y="20"/>
                      <a:pt x="2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7" name="Freeform 711"/>
              <p:cNvSpPr>
                <a:spLocks/>
              </p:cNvSpPr>
              <p:nvPr/>
            </p:nvSpPr>
            <p:spPr bwMode="auto">
              <a:xfrm>
                <a:off x="919" y="2252"/>
                <a:ext cx="31" cy="47"/>
              </a:xfrm>
              <a:custGeom>
                <a:avLst/>
                <a:gdLst>
                  <a:gd name="T0" fmla="*/ 0 w 27"/>
                  <a:gd name="T1" fmla="*/ 0 h 41"/>
                  <a:gd name="T2" fmla="*/ 0 w 27"/>
                  <a:gd name="T3" fmla="*/ 7 h 41"/>
                  <a:gd name="T4" fmla="*/ 3 w 27"/>
                  <a:gd name="T5" fmla="*/ 24 h 41"/>
                  <a:gd name="T6" fmla="*/ 4 w 27"/>
                  <a:gd name="T7" fmla="*/ 24 h 41"/>
                  <a:gd name="T8" fmla="*/ 7 w 27"/>
                  <a:gd name="T9" fmla="*/ 29 h 41"/>
                  <a:gd name="T10" fmla="*/ 16 w 27"/>
                  <a:gd name="T11" fmla="*/ 41 h 41"/>
                  <a:gd name="T12" fmla="*/ 27 w 27"/>
                  <a:gd name="T13" fmla="*/ 26 h 41"/>
                  <a:gd name="T14" fmla="*/ 13 w 27"/>
                  <a:gd name="T15" fmla="*/ 14 h 41"/>
                  <a:gd name="T16" fmla="*/ 0 w 27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41">
                    <a:moveTo>
                      <a:pt x="0" y="0"/>
                    </a:moveTo>
                    <a:cubicBezTo>
                      <a:pt x="0" y="2"/>
                      <a:pt x="0" y="5"/>
                      <a:pt x="0" y="7"/>
                    </a:cubicBezTo>
                    <a:cubicBezTo>
                      <a:pt x="0" y="12"/>
                      <a:pt x="1" y="18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7"/>
                      <a:pt x="7" y="29"/>
                      <a:pt x="7" y="29"/>
                    </a:cubicBezTo>
                    <a:cubicBezTo>
                      <a:pt x="9" y="33"/>
                      <a:pt x="13" y="37"/>
                      <a:pt x="16" y="41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5" y="23"/>
                      <a:pt x="19" y="18"/>
                      <a:pt x="13" y="14"/>
                    </a:cubicBezTo>
                    <a:cubicBezTo>
                      <a:pt x="7" y="10"/>
                      <a:pt x="2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8" name="Freeform 712"/>
              <p:cNvSpPr>
                <a:spLocks/>
              </p:cNvSpPr>
              <p:nvPr/>
            </p:nvSpPr>
            <p:spPr bwMode="auto">
              <a:xfrm>
                <a:off x="928" y="2173"/>
                <a:ext cx="82" cy="68"/>
              </a:xfrm>
              <a:custGeom>
                <a:avLst/>
                <a:gdLst>
                  <a:gd name="T0" fmla="*/ 36 w 72"/>
                  <a:gd name="T1" fmla="*/ 0 h 59"/>
                  <a:gd name="T2" fmla="*/ 14 w 72"/>
                  <a:gd name="T3" fmla="*/ 9 h 59"/>
                  <a:gd name="T4" fmla="*/ 3 w 72"/>
                  <a:gd name="T5" fmla="*/ 42 h 59"/>
                  <a:gd name="T6" fmla="*/ 3 w 72"/>
                  <a:gd name="T7" fmla="*/ 45 h 59"/>
                  <a:gd name="T8" fmla="*/ 3 w 72"/>
                  <a:gd name="T9" fmla="*/ 45 h 59"/>
                  <a:gd name="T10" fmla="*/ 3 w 72"/>
                  <a:gd name="T11" fmla="*/ 45 h 59"/>
                  <a:gd name="T12" fmla="*/ 0 w 72"/>
                  <a:gd name="T13" fmla="*/ 58 h 59"/>
                  <a:gd name="T14" fmla="*/ 1 w 72"/>
                  <a:gd name="T15" fmla="*/ 58 h 59"/>
                  <a:gd name="T16" fmla="*/ 6 w 72"/>
                  <a:gd name="T17" fmla="*/ 52 h 59"/>
                  <a:gd name="T18" fmla="*/ 6 w 72"/>
                  <a:gd name="T19" fmla="*/ 51 h 59"/>
                  <a:gd name="T20" fmla="*/ 6 w 72"/>
                  <a:gd name="T21" fmla="*/ 50 h 59"/>
                  <a:gd name="T22" fmla="*/ 11 w 72"/>
                  <a:gd name="T23" fmla="*/ 41 h 59"/>
                  <a:gd name="T24" fmla="*/ 14 w 72"/>
                  <a:gd name="T25" fmla="*/ 42 h 59"/>
                  <a:gd name="T26" fmla="*/ 20 w 72"/>
                  <a:gd name="T27" fmla="*/ 54 h 59"/>
                  <a:gd name="T28" fmla="*/ 26 w 72"/>
                  <a:gd name="T29" fmla="*/ 59 h 59"/>
                  <a:gd name="T30" fmla="*/ 25 w 72"/>
                  <a:gd name="T31" fmla="*/ 51 h 59"/>
                  <a:gd name="T32" fmla="*/ 25 w 72"/>
                  <a:gd name="T33" fmla="*/ 49 h 59"/>
                  <a:gd name="T34" fmla="*/ 31 w 72"/>
                  <a:gd name="T35" fmla="*/ 40 h 59"/>
                  <a:gd name="T36" fmla="*/ 33 w 72"/>
                  <a:gd name="T37" fmla="*/ 31 h 59"/>
                  <a:gd name="T38" fmla="*/ 31 w 72"/>
                  <a:gd name="T39" fmla="*/ 26 h 59"/>
                  <a:gd name="T40" fmla="*/ 30 w 72"/>
                  <a:gd name="T41" fmla="*/ 25 h 59"/>
                  <a:gd name="T42" fmla="*/ 30 w 72"/>
                  <a:gd name="T43" fmla="*/ 25 h 59"/>
                  <a:gd name="T44" fmla="*/ 30 w 72"/>
                  <a:gd name="T45" fmla="*/ 25 h 59"/>
                  <a:gd name="T46" fmla="*/ 31 w 72"/>
                  <a:gd name="T47" fmla="*/ 24 h 59"/>
                  <a:gd name="T48" fmla="*/ 31 w 72"/>
                  <a:gd name="T49" fmla="*/ 24 h 59"/>
                  <a:gd name="T50" fmla="*/ 43 w 72"/>
                  <a:gd name="T51" fmla="*/ 34 h 59"/>
                  <a:gd name="T52" fmla="*/ 58 w 72"/>
                  <a:gd name="T53" fmla="*/ 44 h 59"/>
                  <a:gd name="T54" fmla="*/ 60 w 72"/>
                  <a:gd name="T55" fmla="*/ 44 h 59"/>
                  <a:gd name="T56" fmla="*/ 72 w 72"/>
                  <a:gd name="T57" fmla="*/ 35 h 59"/>
                  <a:gd name="T58" fmla="*/ 36 w 72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2" h="59">
                    <a:moveTo>
                      <a:pt x="36" y="0"/>
                    </a:moveTo>
                    <a:cubicBezTo>
                      <a:pt x="28" y="0"/>
                      <a:pt x="21" y="3"/>
                      <a:pt x="14" y="9"/>
                    </a:cubicBezTo>
                    <a:cubicBezTo>
                      <a:pt x="7" y="16"/>
                      <a:pt x="3" y="29"/>
                      <a:pt x="3" y="42"/>
                    </a:cubicBezTo>
                    <a:cubicBezTo>
                      <a:pt x="3" y="43"/>
                      <a:pt x="3" y="44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50"/>
                      <a:pt x="2" y="54"/>
                      <a:pt x="0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6" y="58"/>
                      <a:pt x="6" y="57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6" y="51"/>
                      <a:pt x="6" y="50"/>
                      <a:pt x="6" y="50"/>
                    </a:cubicBezTo>
                    <a:cubicBezTo>
                      <a:pt x="7" y="47"/>
                      <a:pt x="7" y="41"/>
                      <a:pt x="11" y="41"/>
                    </a:cubicBezTo>
                    <a:cubicBezTo>
                      <a:pt x="12" y="41"/>
                      <a:pt x="13" y="41"/>
                      <a:pt x="14" y="42"/>
                    </a:cubicBezTo>
                    <a:cubicBezTo>
                      <a:pt x="19" y="44"/>
                      <a:pt x="19" y="49"/>
                      <a:pt x="20" y="54"/>
                    </a:cubicBezTo>
                    <a:cubicBezTo>
                      <a:pt x="22" y="55"/>
                      <a:pt x="24" y="57"/>
                      <a:pt x="26" y="59"/>
                    </a:cubicBezTo>
                    <a:cubicBezTo>
                      <a:pt x="26" y="56"/>
                      <a:pt x="25" y="54"/>
                      <a:pt x="25" y="51"/>
                    </a:cubicBezTo>
                    <a:cubicBezTo>
                      <a:pt x="25" y="50"/>
                      <a:pt x="25" y="49"/>
                      <a:pt x="25" y="49"/>
                    </a:cubicBezTo>
                    <a:cubicBezTo>
                      <a:pt x="26" y="45"/>
                      <a:pt x="30" y="42"/>
                      <a:pt x="31" y="40"/>
                    </a:cubicBezTo>
                    <a:cubicBezTo>
                      <a:pt x="32" y="38"/>
                      <a:pt x="33" y="34"/>
                      <a:pt x="33" y="31"/>
                    </a:cubicBezTo>
                    <a:cubicBezTo>
                      <a:pt x="33" y="29"/>
                      <a:pt x="33" y="26"/>
                      <a:pt x="31" y="26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7" y="26"/>
                      <a:pt x="39" y="30"/>
                      <a:pt x="43" y="34"/>
                    </a:cubicBezTo>
                    <a:cubicBezTo>
                      <a:pt x="47" y="37"/>
                      <a:pt x="53" y="43"/>
                      <a:pt x="58" y="44"/>
                    </a:cubicBezTo>
                    <a:cubicBezTo>
                      <a:pt x="59" y="44"/>
                      <a:pt x="60" y="44"/>
                      <a:pt x="60" y="44"/>
                    </a:cubicBezTo>
                    <a:cubicBezTo>
                      <a:pt x="66" y="44"/>
                      <a:pt x="70" y="40"/>
                      <a:pt x="72" y="35"/>
                    </a:cubicBezTo>
                    <a:cubicBezTo>
                      <a:pt x="68" y="12"/>
                      <a:pt x="52" y="0"/>
                      <a:pt x="36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9" name="Freeform 713"/>
              <p:cNvSpPr>
                <a:spLocks/>
              </p:cNvSpPr>
              <p:nvPr/>
            </p:nvSpPr>
            <p:spPr bwMode="auto">
              <a:xfrm>
                <a:off x="923" y="2205"/>
                <a:ext cx="87" cy="76"/>
              </a:xfrm>
              <a:custGeom>
                <a:avLst/>
                <a:gdLst>
                  <a:gd name="T0" fmla="*/ 27 w 77"/>
                  <a:gd name="T1" fmla="*/ 62 h 66"/>
                  <a:gd name="T2" fmla="*/ 19 w 77"/>
                  <a:gd name="T3" fmla="*/ 53 h 66"/>
                  <a:gd name="T4" fmla="*/ 19 w 77"/>
                  <a:gd name="T5" fmla="*/ 50 h 66"/>
                  <a:gd name="T6" fmla="*/ 22 w 77"/>
                  <a:gd name="T7" fmla="*/ 51 h 66"/>
                  <a:gd name="T8" fmla="*/ 45 w 77"/>
                  <a:gd name="T9" fmla="*/ 66 h 66"/>
                  <a:gd name="T10" fmla="*/ 56 w 77"/>
                  <a:gd name="T11" fmla="*/ 63 h 66"/>
                  <a:gd name="T12" fmla="*/ 70 w 77"/>
                  <a:gd name="T13" fmla="*/ 46 h 66"/>
                  <a:gd name="T14" fmla="*/ 77 w 77"/>
                  <a:gd name="T15" fmla="*/ 15 h 66"/>
                  <a:gd name="T16" fmla="*/ 77 w 77"/>
                  <a:gd name="T17" fmla="*/ 11 h 66"/>
                  <a:gd name="T18" fmla="*/ 65 w 77"/>
                  <a:gd name="T19" fmla="*/ 17 h 66"/>
                  <a:gd name="T20" fmla="*/ 63 w 77"/>
                  <a:gd name="T21" fmla="*/ 17 h 66"/>
                  <a:gd name="T22" fmla="*/ 47 w 77"/>
                  <a:gd name="T23" fmla="*/ 7 h 66"/>
                  <a:gd name="T24" fmla="*/ 40 w 77"/>
                  <a:gd name="T25" fmla="*/ 0 h 66"/>
                  <a:gd name="T26" fmla="*/ 40 w 77"/>
                  <a:gd name="T27" fmla="*/ 3 h 66"/>
                  <a:gd name="T28" fmla="*/ 38 w 77"/>
                  <a:gd name="T29" fmla="*/ 13 h 66"/>
                  <a:gd name="T30" fmla="*/ 32 w 77"/>
                  <a:gd name="T31" fmla="*/ 21 h 66"/>
                  <a:gd name="T32" fmla="*/ 32 w 77"/>
                  <a:gd name="T33" fmla="*/ 23 h 66"/>
                  <a:gd name="T34" fmla="*/ 33 w 77"/>
                  <a:gd name="T35" fmla="*/ 31 h 66"/>
                  <a:gd name="T36" fmla="*/ 33 w 77"/>
                  <a:gd name="T37" fmla="*/ 33 h 66"/>
                  <a:gd name="T38" fmla="*/ 32 w 77"/>
                  <a:gd name="T39" fmla="*/ 33 h 66"/>
                  <a:gd name="T40" fmla="*/ 32 w 77"/>
                  <a:gd name="T41" fmla="*/ 33 h 66"/>
                  <a:gd name="T42" fmla="*/ 31 w 77"/>
                  <a:gd name="T43" fmla="*/ 33 h 66"/>
                  <a:gd name="T44" fmla="*/ 24 w 77"/>
                  <a:gd name="T45" fmla="*/ 27 h 66"/>
                  <a:gd name="T46" fmla="*/ 23 w 77"/>
                  <a:gd name="T47" fmla="*/ 26 h 66"/>
                  <a:gd name="T48" fmla="*/ 18 w 77"/>
                  <a:gd name="T49" fmla="*/ 15 h 66"/>
                  <a:gd name="T50" fmla="*/ 16 w 77"/>
                  <a:gd name="T51" fmla="*/ 15 h 66"/>
                  <a:gd name="T52" fmla="*/ 14 w 77"/>
                  <a:gd name="T53" fmla="*/ 17 h 66"/>
                  <a:gd name="T54" fmla="*/ 13 w 77"/>
                  <a:gd name="T55" fmla="*/ 22 h 66"/>
                  <a:gd name="T56" fmla="*/ 13 w 77"/>
                  <a:gd name="T57" fmla="*/ 23 h 66"/>
                  <a:gd name="T58" fmla="*/ 13 w 77"/>
                  <a:gd name="T59" fmla="*/ 24 h 66"/>
                  <a:gd name="T60" fmla="*/ 12 w 77"/>
                  <a:gd name="T61" fmla="*/ 30 h 66"/>
                  <a:gd name="T62" fmla="*/ 6 w 77"/>
                  <a:gd name="T63" fmla="*/ 32 h 66"/>
                  <a:gd name="T64" fmla="*/ 4 w 77"/>
                  <a:gd name="T65" fmla="*/ 32 h 66"/>
                  <a:gd name="T66" fmla="*/ 1 w 77"/>
                  <a:gd name="T67" fmla="*/ 36 h 66"/>
                  <a:gd name="T68" fmla="*/ 1 w 77"/>
                  <a:gd name="T69" fmla="*/ 38 h 66"/>
                  <a:gd name="T70" fmla="*/ 12 w 77"/>
                  <a:gd name="T71" fmla="*/ 52 h 66"/>
                  <a:gd name="T72" fmla="*/ 26 w 77"/>
                  <a:gd name="T73" fmla="*/ 64 h 66"/>
                  <a:gd name="T74" fmla="*/ 27 w 77"/>
                  <a:gd name="T7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6">
                    <a:moveTo>
                      <a:pt x="27" y="62"/>
                    </a:moveTo>
                    <a:cubicBezTo>
                      <a:pt x="24" y="60"/>
                      <a:pt x="21" y="56"/>
                      <a:pt x="19" y="53"/>
                    </a:cubicBezTo>
                    <a:cubicBezTo>
                      <a:pt x="18" y="52"/>
                      <a:pt x="18" y="51"/>
                      <a:pt x="19" y="50"/>
                    </a:cubicBezTo>
                    <a:cubicBezTo>
                      <a:pt x="20" y="50"/>
                      <a:pt x="21" y="50"/>
                      <a:pt x="22" y="51"/>
                    </a:cubicBezTo>
                    <a:cubicBezTo>
                      <a:pt x="27" y="58"/>
                      <a:pt x="35" y="66"/>
                      <a:pt x="45" y="66"/>
                    </a:cubicBezTo>
                    <a:cubicBezTo>
                      <a:pt x="49" y="66"/>
                      <a:pt x="52" y="65"/>
                      <a:pt x="56" y="63"/>
                    </a:cubicBezTo>
                    <a:cubicBezTo>
                      <a:pt x="62" y="60"/>
                      <a:pt x="67" y="53"/>
                      <a:pt x="70" y="46"/>
                    </a:cubicBezTo>
                    <a:cubicBezTo>
                      <a:pt x="75" y="35"/>
                      <a:pt x="77" y="24"/>
                      <a:pt x="77" y="15"/>
                    </a:cubicBezTo>
                    <a:cubicBezTo>
                      <a:pt x="77" y="13"/>
                      <a:pt x="77" y="12"/>
                      <a:pt x="77" y="11"/>
                    </a:cubicBezTo>
                    <a:cubicBezTo>
                      <a:pt x="75" y="15"/>
                      <a:pt x="71" y="18"/>
                      <a:pt x="65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57" y="16"/>
                      <a:pt x="50" y="10"/>
                      <a:pt x="47" y="7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40" y="1"/>
                      <a:pt x="40" y="2"/>
                      <a:pt x="40" y="3"/>
                    </a:cubicBezTo>
                    <a:cubicBezTo>
                      <a:pt x="40" y="7"/>
                      <a:pt x="39" y="11"/>
                      <a:pt x="38" y="13"/>
                    </a:cubicBezTo>
                    <a:cubicBezTo>
                      <a:pt x="36" y="16"/>
                      <a:pt x="33" y="18"/>
                      <a:pt x="32" y="21"/>
                    </a:cubicBezTo>
                    <a:cubicBezTo>
                      <a:pt x="32" y="22"/>
                      <a:pt x="32" y="22"/>
                      <a:pt x="32" y="23"/>
                    </a:cubicBezTo>
                    <a:cubicBezTo>
                      <a:pt x="32" y="25"/>
                      <a:pt x="33" y="28"/>
                      <a:pt x="33" y="31"/>
                    </a:cubicBezTo>
                    <a:cubicBezTo>
                      <a:pt x="33" y="32"/>
                      <a:pt x="33" y="32"/>
                      <a:pt x="33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9" y="31"/>
                      <a:pt x="26" y="29"/>
                      <a:pt x="24" y="27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2"/>
                      <a:pt x="22" y="17"/>
                      <a:pt x="18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5" y="15"/>
                      <a:pt x="14" y="15"/>
                      <a:pt x="14" y="17"/>
                    </a:cubicBezTo>
                    <a:cubicBezTo>
                      <a:pt x="13" y="18"/>
                      <a:pt x="13" y="20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7"/>
                      <a:pt x="13" y="29"/>
                      <a:pt x="12" y="30"/>
                    </a:cubicBezTo>
                    <a:cubicBezTo>
                      <a:pt x="10" y="31"/>
                      <a:pt x="9" y="32"/>
                      <a:pt x="6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3" y="33"/>
                      <a:pt x="2" y="35"/>
                      <a:pt x="1" y="36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0" y="43"/>
                      <a:pt x="6" y="48"/>
                      <a:pt x="12" y="52"/>
                    </a:cubicBezTo>
                    <a:cubicBezTo>
                      <a:pt x="17" y="56"/>
                      <a:pt x="23" y="60"/>
                      <a:pt x="26" y="64"/>
                    </a:cubicBezTo>
                    <a:lnTo>
                      <a:pt x="27" y="62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0" name="Freeform 714"/>
              <p:cNvSpPr>
                <a:spLocks/>
              </p:cNvSpPr>
              <p:nvPr/>
            </p:nvSpPr>
            <p:spPr bwMode="auto">
              <a:xfrm>
                <a:off x="982" y="2522"/>
                <a:ext cx="134" cy="78"/>
              </a:xfrm>
              <a:custGeom>
                <a:avLst/>
                <a:gdLst>
                  <a:gd name="T0" fmla="*/ 0 w 117"/>
                  <a:gd name="T1" fmla="*/ 26 h 68"/>
                  <a:gd name="T2" fmla="*/ 71 w 117"/>
                  <a:gd name="T3" fmla="*/ 68 h 68"/>
                  <a:gd name="T4" fmla="*/ 117 w 117"/>
                  <a:gd name="T5" fmla="*/ 41 h 68"/>
                  <a:gd name="T6" fmla="*/ 47 w 117"/>
                  <a:gd name="T7" fmla="*/ 0 h 68"/>
                  <a:gd name="T8" fmla="*/ 44 w 117"/>
                  <a:gd name="T9" fmla="*/ 7 h 68"/>
                  <a:gd name="T10" fmla="*/ 39 w 117"/>
                  <a:gd name="T11" fmla="*/ 14 h 68"/>
                  <a:gd name="T12" fmla="*/ 39 w 117"/>
                  <a:gd name="T13" fmla="*/ 14 h 68"/>
                  <a:gd name="T14" fmla="*/ 39 w 117"/>
                  <a:gd name="T15" fmla="*/ 15 h 68"/>
                  <a:gd name="T16" fmla="*/ 38 w 117"/>
                  <a:gd name="T17" fmla="*/ 16 h 68"/>
                  <a:gd name="T18" fmla="*/ 37 w 117"/>
                  <a:gd name="T19" fmla="*/ 16 h 68"/>
                  <a:gd name="T20" fmla="*/ 32 w 117"/>
                  <a:gd name="T21" fmla="*/ 12 h 68"/>
                  <a:gd name="T22" fmla="*/ 30 w 117"/>
                  <a:gd name="T23" fmla="*/ 9 h 68"/>
                  <a:gd name="T24" fmla="*/ 0 w 117"/>
                  <a:gd name="T25" fmla="*/ 2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68">
                    <a:moveTo>
                      <a:pt x="0" y="26"/>
                    </a:moveTo>
                    <a:cubicBezTo>
                      <a:pt x="71" y="68"/>
                      <a:pt x="71" y="68"/>
                      <a:pt x="71" y="68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2"/>
                      <a:pt x="45" y="5"/>
                      <a:pt x="44" y="7"/>
                    </a:cubicBezTo>
                    <a:cubicBezTo>
                      <a:pt x="42" y="9"/>
                      <a:pt x="39" y="12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5"/>
                      <a:pt x="39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4" y="16"/>
                      <a:pt x="33" y="14"/>
                      <a:pt x="32" y="12"/>
                    </a:cubicBezTo>
                    <a:cubicBezTo>
                      <a:pt x="31" y="11"/>
                      <a:pt x="31" y="10"/>
                      <a:pt x="30" y="9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1" name="Freeform 715"/>
              <p:cNvSpPr>
                <a:spLocks/>
              </p:cNvSpPr>
              <p:nvPr/>
            </p:nvSpPr>
            <p:spPr bwMode="auto">
              <a:xfrm>
                <a:off x="1005" y="2481"/>
                <a:ext cx="43" cy="55"/>
              </a:xfrm>
              <a:custGeom>
                <a:avLst/>
                <a:gdLst>
                  <a:gd name="T0" fmla="*/ 3 w 38"/>
                  <a:gd name="T1" fmla="*/ 15 h 48"/>
                  <a:gd name="T2" fmla="*/ 3 w 38"/>
                  <a:gd name="T3" fmla="*/ 15 h 48"/>
                  <a:gd name="T4" fmla="*/ 3 w 38"/>
                  <a:gd name="T5" fmla="*/ 15 h 48"/>
                  <a:gd name="T6" fmla="*/ 6 w 38"/>
                  <a:gd name="T7" fmla="*/ 27 h 48"/>
                  <a:gd name="T8" fmla="*/ 6 w 38"/>
                  <a:gd name="T9" fmla="*/ 27 h 48"/>
                  <a:gd name="T10" fmla="*/ 4 w 38"/>
                  <a:gd name="T11" fmla="*/ 37 h 48"/>
                  <a:gd name="T12" fmla="*/ 8 w 38"/>
                  <a:gd name="T13" fmla="*/ 44 h 48"/>
                  <a:gd name="T14" fmla="*/ 8 w 38"/>
                  <a:gd name="T15" fmla="*/ 44 h 48"/>
                  <a:gd name="T16" fmla="*/ 10 w 38"/>
                  <a:gd name="T17" fmla="*/ 43 h 48"/>
                  <a:gd name="T18" fmla="*/ 10 w 38"/>
                  <a:gd name="T19" fmla="*/ 42 h 48"/>
                  <a:gd name="T20" fmla="*/ 10 w 38"/>
                  <a:gd name="T21" fmla="*/ 42 h 48"/>
                  <a:gd name="T22" fmla="*/ 13 w 38"/>
                  <a:gd name="T23" fmla="*/ 33 h 48"/>
                  <a:gd name="T24" fmla="*/ 13 w 38"/>
                  <a:gd name="T25" fmla="*/ 32 h 48"/>
                  <a:gd name="T26" fmla="*/ 6 w 38"/>
                  <a:gd name="T27" fmla="*/ 15 h 48"/>
                  <a:gd name="T28" fmla="*/ 7 w 38"/>
                  <a:gd name="T29" fmla="*/ 13 h 48"/>
                  <a:gd name="T30" fmla="*/ 9 w 38"/>
                  <a:gd name="T31" fmla="*/ 12 h 48"/>
                  <a:gd name="T32" fmla="*/ 10 w 38"/>
                  <a:gd name="T33" fmla="*/ 14 h 48"/>
                  <a:gd name="T34" fmla="*/ 10 w 38"/>
                  <a:gd name="T35" fmla="*/ 14 h 48"/>
                  <a:gd name="T36" fmla="*/ 10 w 38"/>
                  <a:gd name="T37" fmla="*/ 15 h 48"/>
                  <a:gd name="T38" fmla="*/ 16 w 38"/>
                  <a:gd name="T39" fmla="*/ 32 h 48"/>
                  <a:gd name="T40" fmla="*/ 16 w 38"/>
                  <a:gd name="T41" fmla="*/ 33 h 48"/>
                  <a:gd name="T42" fmla="*/ 14 w 38"/>
                  <a:gd name="T43" fmla="*/ 42 h 48"/>
                  <a:gd name="T44" fmla="*/ 14 w 38"/>
                  <a:gd name="T45" fmla="*/ 42 h 48"/>
                  <a:gd name="T46" fmla="*/ 15 w 38"/>
                  <a:gd name="T47" fmla="*/ 46 h 48"/>
                  <a:gd name="T48" fmla="*/ 16 w 38"/>
                  <a:gd name="T49" fmla="*/ 48 h 48"/>
                  <a:gd name="T50" fmla="*/ 21 w 38"/>
                  <a:gd name="T51" fmla="*/ 41 h 48"/>
                  <a:gd name="T52" fmla="*/ 26 w 38"/>
                  <a:gd name="T53" fmla="*/ 30 h 48"/>
                  <a:gd name="T54" fmla="*/ 29 w 38"/>
                  <a:gd name="T55" fmla="*/ 29 h 48"/>
                  <a:gd name="T56" fmla="*/ 29 w 38"/>
                  <a:gd name="T57" fmla="*/ 32 h 48"/>
                  <a:gd name="T58" fmla="*/ 28 w 38"/>
                  <a:gd name="T59" fmla="*/ 35 h 48"/>
                  <a:gd name="T60" fmla="*/ 38 w 38"/>
                  <a:gd name="T61" fmla="*/ 41 h 48"/>
                  <a:gd name="T62" fmla="*/ 38 w 38"/>
                  <a:gd name="T63" fmla="*/ 40 h 48"/>
                  <a:gd name="T64" fmla="*/ 38 w 38"/>
                  <a:gd name="T65" fmla="*/ 32 h 48"/>
                  <a:gd name="T66" fmla="*/ 36 w 38"/>
                  <a:gd name="T67" fmla="*/ 21 h 48"/>
                  <a:gd name="T68" fmla="*/ 20 w 38"/>
                  <a:gd name="T69" fmla="*/ 0 h 48"/>
                  <a:gd name="T70" fmla="*/ 0 w 38"/>
                  <a:gd name="T71" fmla="*/ 9 h 48"/>
                  <a:gd name="T72" fmla="*/ 3 w 38"/>
                  <a:gd name="T73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48">
                    <a:moveTo>
                      <a:pt x="3" y="1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20"/>
                      <a:pt x="6" y="23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31"/>
                      <a:pt x="4" y="34"/>
                      <a:pt x="4" y="37"/>
                    </a:cubicBezTo>
                    <a:cubicBezTo>
                      <a:pt x="4" y="39"/>
                      <a:pt x="5" y="41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38"/>
                      <a:pt x="13" y="35"/>
                      <a:pt x="13" y="33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2" y="30"/>
                      <a:pt x="6" y="21"/>
                      <a:pt x="6" y="15"/>
                    </a:cubicBezTo>
                    <a:cubicBezTo>
                      <a:pt x="6" y="14"/>
                      <a:pt x="6" y="14"/>
                      <a:pt x="7" y="13"/>
                    </a:cubicBezTo>
                    <a:cubicBezTo>
                      <a:pt x="7" y="12"/>
                      <a:pt x="8" y="12"/>
                      <a:pt x="9" y="12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9"/>
                      <a:pt x="15" y="27"/>
                      <a:pt x="16" y="32"/>
                    </a:cubicBezTo>
                    <a:cubicBezTo>
                      <a:pt x="16" y="32"/>
                      <a:pt x="16" y="32"/>
                      <a:pt x="16" y="33"/>
                    </a:cubicBezTo>
                    <a:cubicBezTo>
                      <a:pt x="16" y="37"/>
                      <a:pt x="13" y="40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5"/>
                      <a:pt x="15" y="46"/>
                    </a:cubicBezTo>
                    <a:cubicBezTo>
                      <a:pt x="15" y="47"/>
                      <a:pt x="16" y="47"/>
                      <a:pt x="16" y="48"/>
                    </a:cubicBezTo>
                    <a:cubicBezTo>
                      <a:pt x="17" y="45"/>
                      <a:pt x="20" y="42"/>
                      <a:pt x="21" y="41"/>
                    </a:cubicBezTo>
                    <a:cubicBezTo>
                      <a:pt x="23" y="38"/>
                      <a:pt x="24" y="34"/>
                      <a:pt x="26" y="30"/>
                    </a:cubicBezTo>
                    <a:cubicBezTo>
                      <a:pt x="27" y="29"/>
                      <a:pt x="28" y="29"/>
                      <a:pt x="29" y="29"/>
                    </a:cubicBezTo>
                    <a:cubicBezTo>
                      <a:pt x="30" y="30"/>
                      <a:pt x="30" y="31"/>
                      <a:pt x="29" y="32"/>
                    </a:cubicBezTo>
                    <a:cubicBezTo>
                      <a:pt x="29" y="33"/>
                      <a:pt x="28" y="34"/>
                      <a:pt x="28" y="35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38"/>
                      <a:pt x="38" y="35"/>
                      <a:pt x="38" y="32"/>
                    </a:cubicBezTo>
                    <a:cubicBezTo>
                      <a:pt x="38" y="29"/>
                      <a:pt x="38" y="25"/>
                      <a:pt x="36" y="21"/>
                    </a:cubicBezTo>
                    <a:cubicBezTo>
                      <a:pt x="30" y="13"/>
                      <a:pt x="24" y="6"/>
                      <a:pt x="20" y="0"/>
                    </a:cubicBezTo>
                    <a:cubicBezTo>
                      <a:pt x="15" y="4"/>
                      <a:pt x="6" y="8"/>
                      <a:pt x="0" y="9"/>
                    </a:cubicBezTo>
                    <a:cubicBezTo>
                      <a:pt x="1" y="11"/>
                      <a:pt x="2" y="12"/>
                      <a:pt x="3" y="15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2" name="Freeform 716"/>
              <p:cNvSpPr>
                <a:spLocks/>
              </p:cNvSpPr>
              <p:nvPr/>
            </p:nvSpPr>
            <p:spPr bwMode="auto">
              <a:xfrm>
                <a:off x="1001" y="2475"/>
                <a:ext cx="24" cy="13"/>
              </a:xfrm>
              <a:custGeom>
                <a:avLst/>
                <a:gdLst>
                  <a:gd name="T0" fmla="*/ 2 w 21"/>
                  <a:gd name="T1" fmla="*/ 11 h 11"/>
                  <a:gd name="T2" fmla="*/ 21 w 21"/>
                  <a:gd name="T3" fmla="*/ 2 h 11"/>
                  <a:gd name="T4" fmla="*/ 20 w 21"/>
                  <a:gd name="T5" fmla="*/ 0 h 11"/>
                  <a:gd name="T6" fmla="*/ 0 w 21"/>
                  <a:gd name="T7" fmla="*/ 8 h 11"/>
                  <a:gd name="T8" fmla="*/ 2 w 2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2" y="11"/>
                    </a:moveTo>
                    <a:cubicBezTo>
                      <a:pt x="6" y="10"/>
                      <a:pt x="17" y="5"/>
                      <a:pt x="21" y="2"/>
                    </a:cubicBezTo>
                    <a:cubicBezTo>
                      <a:pt x="21" y="1"/>
                      <a:pt x="20" y="1"/>
                      <a:pt x="20" y="0"/>
                    </a:cubicBezTo>
                    <a:cubicBezTo>
                      <a:pt x="16" y="2"/>
                      <a:pt x="8" y="5"/>
                      <a:pt x="0" y="8"/>
                    </a:cubicBezTo>
                    <a:cubicBezTo>
                      <a:pt x="1" y="9"/>
                      <a:pt x="2" y="10"/>
                      <a:pt x="2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3" name="Freeform 717"/>
              <p:cNvSpPr>
                <a:spLocks/>
              </p:cNvSpPr>
              <p:nvPr/>
            </p:nvSpPr>
            <p:spPr bwMode="auto">
              <a:xfrm>
                <a:off x="965" y="2269"/>
                <a:ext cx="58" cy="214"/>
              </a:xfrm>
              <a:custGeom>
                <a:avLst/>
                <a:gdLst>
                  <a:gd name="T0" fmla="*/ 0 w 51"/>
                  <a:gd name="T1" fmla="*/ 109 h 187"/>
                  <a:gd name="T2" fmla="*/ 9 w 51"/>
                  <a:gd name="T3" fmla="*/ 145 h 187"/>
                  <a:gd name="T4" fmla="*/ 22 w 51"/>
                  <a:gd name="T5" fmla="*/ 187 h 187"/>
                  <a:gd name="T6" fmla="*/ 51 w 51"/>
                  <a:gd name="T7" fmla="*/ 177 h 187"/>
                  <a:gd name="T8" fmla="*/ 46 w 51"/>
                  <a:gd name="T9" fmla="*/ 162 h 187"/>
                  <a:gd name="T10" fmla="*/ 39 w 51"/>
                  <a:gd name="T11" fmla="*/ 127 h 187"/>
                  <a:gd name="T12" fmla="*/ 29 w 51"/>
                  <a:gd name="T13" fmla="*/ 93 h 187"/>
                  <a:gd name="T14" fmla="*/ 29 w 51"/>
                  <a:gd name="T15" fmla="*/ 92 h 187"/>
                  <a:gd name="T16" fmla="*/ 28 w 51"/>
                  <a:gd name="T17" fmla="*/ 87 h 187"/>
                  <a:gd name="T18" fmla="*/ 28 w 51"/>
                  <a:gd name="T19" fmla="*/ 87 h 187"/>
                  <a:gd name="T20" fmla="*/ 28 w 51"/>
                  <a:gd name="T21" fmla="*/ 87 h 187"/>
                  <a:gd name="T22" fmla="*/ 28 w 51"/>
                  <a:gd name="T23" fmla="*/ 87 h 187"/>
                  <a:gd name="T24" fmla="*/ 27 w 51"/>
                  <a:gd name="T25" fmla="*/ 72 h 187"/>
                  <a:gd name="T26" fmla="*/ 27 w 51"/>
                  <a:gd name="T27" fmla="*/ 64 h 187"/>
                  <a:gd name="T28" fmla="*/ 27 w 51"/>
                  <a:gd name="T29" fmla="*/ 64 h 187"/>
                  <a:gd name="T30" fmla="*/ 27 w 51"/>
                  <a:gd name="T31" fmla="*/ 64 h 187"/>
                  <a:gd name="T32" fmla="*/ 27 w 51"/>
                  <a:gd name="T33" fmla="*/ 64 h 187"/>
                  <a:gd name="T34" fmla="*/ 27 w 51"/>
                  <a:gd name="T35" fmla="*/ 64 h 187"/>
                  <a:gd name="T36" fmla="*/ 33 w 51"/>
                  <a:gd name="T37" fmla="*/ 11 h 187"/>
                  <a:gd name="T38" fmla="*/ 32 w 51"/>
                  <a:gd name="T39" fmla="*/ 0 h 187"/>
                  <a:gd name="T40" fmla="*/ 29 w 51"/>
                  <a:gd name="T41" fmla="*/ 3 h 187"/>
                  <a:gd name="T42" fmla="*/ 30 w 51"/>
                  <a:gd name="T43" fmla="*/ 13 h 187"/>
                  <a:gd name="T44" fmla="*/ 25 w 51"/>
                  <a:gd name="T45" fmla="*/ 49 h 187"/>
                  <a:gd name="T46" fmla="*/ 25 w 51"/>
                  <a:gd name="T47" fmla="*/ 51 h 187"/>
                  <a:gd name="T48" fmla="*/ 14 w 51"/>
                  <a:gd name="T49" fmla="*/ 81 h 187"/>
                  <a:gd name="T50" fmla="*/ 0 w 51"/>
                  <a:gd name="T51" fmla="*/ 108 h 187"/>
                  <a:gd name="T52" fmla="*/ 0 w 51"/>
                  <a:gd name="T53" fmla="*/ 10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" h="187">
                    <a:moveTo>
                      <a:pt x="0" y="109"/>
                    </a:moveTo>
                    <a:cubicBezTo>
                      <a:pt x="0" y="121"/>
                      <a:pt x="9" y="145"/>
                      <a:pt x="9" y="145"/>
                    </a:cubicBezTo>
                    <a:cubicBezTo>
                      <a:pt x="14" y="162"/>
                      <a:pt x="18" y="176"/>
                      <a:pt x="22" y="187"/>
                    </a:cubicBezTo>
                    <a:cubicBezTo>
                      <a:pt x="27" y="186"/>
                      <a:pt x="45" y="180"/>
                      <a:pt x="51" y="177"/>
                    </a:cubicBezTo>
                    <a:cubicBezTo>
                      <a:pt x="49" y="172"/>
                      <a:pt x="47" y="166"/>
                      <a:pt x="46" y="162"/>
                    </a:cubicBezTo>
                    <a:cubicBezTo>
                      <a:pt x="42" y="150"/>
                      <a:pt x="40" y="137"/>
                      <a:pt x="39" y="127"/>
                    </a:cubicBezTo>
                    <a:cubicBezTo>
                      <a:pt x="37" y="118"/>
                      <a:pt x="34" y="103"/>
                      <a:pt x="29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7" y="81"/>
                      <a:pt x="27" y="72"/>
                    </a:cubicBezTo>
                    <a:cubicBezTo>
                      <a:pt x="27" y="69"/>
                      <a:pt x="27" y="67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54"/>
                      <a:pt x="33" y="31"/>
                      <a:pt x="33" y="11"/>
                    </a:cubicBezTo>
                    <a:cubicBezTo>
                      <a:pt x="33" y="7"/>
                      <a:pt x="32" y="3"/>
                      <a:pt x="32" y="0"/>
                    </a:cubicBezTo>
                    <a:cubicBezTo>
                      <a:pt x="31" y="1"/>
                      <a:pt x="30" y="2"/>
                      <a:pt x="29" y="3"/>
                    </a:cubicBezTo>
                    <a:cubicBezTo>
                      <a:pt x="30" y="6"/>
                      <a:pt x="30" y="9"/>
                      <a:pt x="30" y="13"/>
                    </a:cubicBezTo>
                    <a:cubicBezTo>
                      <a:pt x="30" y="26"/>
                      <a:pt x="28" y="40"/>
                      <a:pt x="25" y="49"/>
                    </a:cubicBezTo>
                    <a:cubicBezTo>
                      <a:pt x="25" y="50"/>
                      <a:pt x="25" y="50"/>
                      <a:pt x="25" y="51"/>
                    </a:cubicBezTo>
                    <a:cubicBezTo>
                      <a:pt x="22" y="62"/>
                      <a:pt x="18" y="72"/>
                      <a:pt x="14" y="81"/>
                    </a:cubicBezTo>
                    <a:cubicBezTo>
                      <a:pt x="9" y="90"/>
                      <a:pt x="5" y="100"/>
                      <a:pt x="0" y="108"/>
                    </a:cubicBez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4" name="Freeform 718"/>
              <p:cNvSpPr>
                <a:spLocks/>
              </p:cNvSpPr>
              <p:nvPr/>
            </p:nvSpPr>
            <p:spPr bwMode="auto">
              <a:xfrm>
                <a:off x="923" y="2275"/>
                <a:ext cx="74" cy="250"/>
              </a:xfrm>
              <a:custGeom>
                <a:avLst/>
                <a:gdLst>
                  <a:gd name="T0" fmla="*/ 37 w 65"/>
                  <a:gd name="T1" fmla="*/ 202 h 219"/>
                  <a:gd name="T2" fmla="*/ 37 w 65"/>
                  <a:gd name="T3" fmla="*/ 201 h 219"/>
                  <a:gd name="T4" fmla="*/ 34 w 65"/>
                  <a:gd name="T5" fmla="*/ 180 h 219"/>
                  <a:gd name="T6" fmla="*/ 23 w 65"/>
                  <a:gd name="T7" fmla="*/ 143 h 219"/>
                  <a:gd name="T8" fmla="*/ 21 w 65"/>
                  <a:gd name="T9" fmla="*/ 132 h 219"/>
                  <a:gd name="T10" fmla="*/ 23 w 65"/>
                  <a:gd name="T11" fmla="*/ 123 h 219"/>
                  <a:gd name="T12" fmla="*/ 33 w 65"/>
                  <a:gd name="T13" fmla="*/ 103 h 219"/>
                  <a:gd name="T14" fmla="*/ 47 w 65"/>
                  <a:gd name="T15" fmla="*/ 74 h 219"/>
                  <a:gd name="T16" fmla="*/ 59 w 65"/>
                  <a:gd name="T17" fmla="*/ 45 h 219"/>
                  <a:gd name="T18" fmla="*/ 60 w 65"/>
                  <a:gd name="T19" fmla="*/ 44 h 219"/>
                  <a:gd name="T20" fmla="*/ 65 w 65"/>
                  <a:gd name="T21" fmla="*/ 8 h 219"/>
                  <a:gd name="T22" fmla="*/ 65 w 65"/>
                  <a:gd name="T23" fmla="*/ 0 h 219"/>
                  <a:gd name="T24" fmla="*/ 57 w 65"/>
                  <a:gd name="T25" fmla="*/ 6 h 219"/>
                  <a:gd name="T26" fmla="*/ 57 w 65"/>
                  <a:gd name="T27" fmla="*/ 6 h 219"/>
                  <a:gd name="T28" fmla="*/ 53 w 65"/>
                  <a:gd name="T29" fmla="*/ 7 h 219"/>
                  <a:gd name="T30" fmla="*/ 61 w 65"/>
                  <a:gd name="T31" fmla="*/ 12 h 219"/>
                  <a:gd name="T32" fmla="*/ 62 w 65"/>
                  <a:gd name="T33" fmla="*/ 14 h 219"/>
                  <a:gd name="T34" fmla="*/ 51 w 65"/>
                  <a:gd name="T35" fmla="*/ 53 h 219"/>
                  <a:gd name="T36" fmla="*/ 18 w 65"/>
                  <a:gd name="T37" fmla="*/ 93 h 219"/>
                  <a:gd name="T38" fmla="*/ 14 w 65"/>
                  <a:gd name="T39" fmla="*/ 107 h 219"/>
                  <a:gd name="T40" fmla="*/ 13 w 65"/>
                  <a:gd name="T41" fmla="*/ 108 h 219"/>
                  <a:gd name="T42" fmla="*/ 0 w 65"/>
                  <a:gd name="T43" fmla="*/ 188 h 219"/>
                  <a:gd name="T44" fmla="*/ 0 w 65"/>
                  <a:gd name="T45" fmla="*/ 188 h 219"/>
                  <a:gd name="T46" fmla="*/ 0 w 65"/>
                  <a:gd name="T47" fmla="*/ 188 h 219"/>
                  <a:gd name="T48" fmla="*/ 0 w 65"/>
                  <a:gd name="T49" fmla="*/ 189 h 219"/>
                  <a:gd name="T50" fmla="*/ 0 w 65"/>
                  <a:gd name="T51" fmla="*/ 189 h 219"/>
                  <a:gd name="T52" fmla="*/ 1 w 65"/>
                  <a:gd name="T53" fmla="*/ 189 h 219"/>
                  <a:gd name="T54" fmla="*/ 1 w 65"/>
                  <a:gd name="T55" fmla="*/ 189 h 219"/>
                  <a:gd name="T56" fmla="*/ 8 w 65"/>
                  <a:gd name="T57" fmla="*/ 219 h 219"/>
                  <a:gd name="T58" fmla="*/ 37 w 65"/>
                  <a:gd name="T59" fmla="*/ 20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219">
                    <a:moveTo>
                      <a:pt x="37" y="202"/>
                    </a:moveTo>
                    <a:cubicBezTo>
                      <a:pt x="37" y="201"/>
                      <a:pt x="37" y="201"/>
                      <a:pt x="37" y="201"/>
                    </a:cubicBezTo>
                    <a:cubicBezTo>
                      <a:pt x="37" y="194"/>
                      <a:pt x="36" y="187"/>
                      <a:pt x="34" y="180"/>
                    </a:cubicBezTo>
                    <a:cubicBezTo>
                      <a:pt x="30" y="168"/>
                      <a:pt x="26" y="155"/>
                      <a:pt x="23" y="143"/>
                    </a:cubicBezTo>
                    <a:cubicBezTo>
                      <a:pt x="22" y="140"/>
                      <a:pt x="21" y="136"/>
                      <a:pt x="21" y="132"/>
                    </a:cubicBezTo>
                    <a:cubicBezTo>
                      <a:pt x="21" y="129"/>
                      <a:pt x="22" y="126"/>
                      <a:pt x="23" y="123"/>
                    </a:cubicBezTo>
                    <a:cubicBezTo>
                      <a:pt x="25" y="116"/>
                      <a:pt x="29" y="109"/>
                      <a:pt x="33" y="103"/>
                    </a:cubicBezTo>
                    <a:cubicBezTo>
                      <a:pt x="38" y="94"/>
                      <a:pt x="43" y="84"/>
                      <a:pt x="47" y="74"/>
                    </a:cubicBezTo>
                    <a:cubicBezTo>
                      <a:pt x="51" y="66"/>
                      <a:pt x="56" y="55"/>
                      <a:pt x="59" y="45"/>
                    </a:cubicBezTo>
                    <a:cubicBezTo>
                      <a:pt x="59" y="44"/>
                      <a:pt x="59" y="44"/>
                      <a:pt x="60" y="44"/>
                    </a:cubicBezTo>
                    <a:cubicBezTo>
                      <a:pt x="63" y="35"/>
                      <a:pt x="65" y="20"/>
                      <a:pt x="65" y="8"/>
                    </a:cubicBezTo>
                    <a:cubicBezTo>
                      <a:pt x="65" y="5"/>
                      <a:pt x="65" y="3"/>
                      <a:pt x="65" y="0"/>
                    </a:cubicBezTo>
                    <a:cubicBezTo>
                      <a:pt x="63" y="2"/>
                      <a:pt x="60" y="4"/>
                      <a:pt x="57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4" y="7"/>
                      <a:pt x="53" y="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2" y="12"/>
                      <a:pt x="62" y="13"/>
                      <a:pt x="62" y="14"/>
                    </a:cubicBezTo>
                    <a:cubicBezTo>
                      <a:pt x="61" y="34"/>
                      <a:pt x="54" y="48"/>
                      <a:pt x="51" y="53"/>
                    </a:cubicBezTo>
                    <a:cubicBezTo>
                      <a:pt x="45" y="68"/>
                      <a:pt x="33" y="81"/>
                      <a:pt x="18" y="93"/>
                    </a:cubicBezTo>
                    <a:cubicBezTo>
                      <a:pt x="17" y="98"/>
                      <a:pt x="16" y="103"/>
                      <a:pt x="14" y="107"/>
                    </a:cubicBezTo>
                    <a:cubicBezTo>
                      <a:pt x="14" y="108"/>
                      <a:pt x="13" y="108"/>
                      <a:pt x="13" y="108"/>
                    </a:cubicBezTo>
                    <a:cubicBezTo>
                      <a:pt x="10" y="120"/>
                      <a:pt x="1" y="144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1" y="189"/>
                      <a:pt x="1" y="189"/>
                      <a:pt x="1" y="189"/>
                    </a:cubicBezTo>
                    <a:cubicBezTo>
                      <a:pt x="1" y="189"/>
                      <a:pt x="1" y="189"/>
                      <a:pt x="1" y="189"/>
                    </a:cubicBezTo>
                    <a:cubicBezTo>
                      <a:pt x="2" y="200"/>
                      <a:pt x="4" y="212"/>
                      <a:pt x="8" y="219"/>
                    </a:cubicBezTo>
                    <a:lnTo>
                      <a:pt x="37" y="20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5" name="Freeform 719"/>
              <p:cNvSpPr>
                <a:spLocks/>
              </p:cNvSpPr>
              <p:nvPr/>
            </p:nvSpPr>
            <p:spPr bwMode="auto">
              <a:xfrm>
                <a:off x="915" y="2508"/>
                <a:ext cx="13" cy="27"/>
              </a:xfrm>
              <a:custGeom>
                <a:avLst/>
                <a:gdLst>
                  <a:gd name="T0" fmla="*/ 12 w 12"/>
                  <a:gd name="T1" fmla="*/ 16 h 23"/>
                  <a:gd name="T2" fmla="*/ 6 w 12"/>
                  <a:gd name="T3" fmla="*/ 0 h 23"/>
                  <a:gd name="T4" fmla="*/ 0 w 12"/>
                  <a:gd name="T5" fmla="*/ 23 h 23"/>
                  <a:gd name="T6" fmla="*/ 12 w 12"/>
                  <a:gd name="T7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3">
                    <a:moveTo>
                      <a:pt x="12" y="16"/>
                    </a:moveTo>
                    <a:cubicBezTo>
                      <a:pt x="9" y="12"/>
                      <a:pt x="7" y="6"/>
                      <a:pt x="6" y="0"/>
                    </a:cubicBezTo>
                    <a:cubicBezTo>
                      <a:pt x="5" y="9"/>
                      <a:pt x="4" y="16"/>
                      <a:pt x="0" y="23"/>
                    </a:cubicBez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6" name="Freeform 720"/>
              <p:cNvSpPr>
                <a:spLocks/>
              </p:cNvSpPr>
              <p:nvPr/>
            </p:nvSpPr>
            <p:spPr bwMode="auto">
              <a:xfrm>
                <a:off x="857" y="2276"/>
                <a:ext cx="78" cy="275"/>
              </a:xfrm>
              <a:custGeom>
                <a:avLst/>
                <a:gdLst>
                  <a:gd name="T0" fmla="*/ 27 w 68"/>
                  <a:gd name="T1" fmla="*/ 240 h 240"/>
                  <a:gd name="T2" fmla="*/ 43 w 68"/>
                  <a:gd name="T3" fmla="*/ 230 h 240"/>
                  <a:gd name="T4" fmla="*/ 54 w 68"/>
                  <a:gd name="T5" fmla="*/ 188 h 240"/>
                  <a:gd name="T6" fmla="*/ 54 w 68"/>
                  <a:gd name="T7" fmla="*/ 188 h 240"/>
                  <a:gd name="T8" fmla="*/ 54 w 68"/>
                  <a:gd name="T9" fmla="*/ 188 h 240"/>
                  <a:gd name="T10" fmla="*/ 54 w 68"/>
                  <a:gd name="T11" fmla="*/ 188 h 240"/>
                  <a:gd name="T12" fmla="*/ 55 w 68"/>
                  <a:gd name="T13" fmla="*/ 187 h 240"/>
                  <a:gd name="T14" fmla="*/ 55 w 68"/>
                  <a:gd name="T15" fmla="*/ 187 h 240"/>
                  <a:gd name="T16" fmla="*/ 55 w 68"/>
                  <a:gd name="T17" fmla="*/ 187 h 240"/>
                  <a:gd name="T18" fmla="*/ 68 w 68"/>
                  <a:gd name="T19" fmla="*/ 107 h 240"/>
                  <a:gd name="T20" fmla="*/ 67 w 68"/>
                  <a:gd name="T21" fmla="*/ 105 h 240"/>
                  <a:gd name="T22" fmla="*/ 67 w 68"/>
                  <a:gd name="T23" fmla="*/ 105 h 240"/>
                  <a:gd name="T24" fmla="*/ 68 w 68"/>
                  <a:gd name="T25" fmla="*/ 104 h 240"/>
                  <a:gd name="T26" fmla="*/ 68 w 68"/>
                  <a:gd name="T27" fmla="*/ 103 h 240"/>
                  <a:gd name="T28" fmla="*/ 68 w 68"/>
                  <a:gd name="T29" fmla="*/ 99 h 240"/>
                  <a:gd name="T30" fmla="*/ 33 w 68"/>
                  <a:gd name="T31" fmla="*/ 29 h 240"/>
                  <a:gd name="T32" fmla="*/ 33 w 68"/>
                  <a:gd name="T33" fmla="*/ 29 h 240"/>
                  <a:gd name="T34" fmla="*/ 33 w 68"/>
                  <a:gd name="T35" fmla="*/ 28 h 240"/>
                  <a:gd name="T36" fmla="*/ 33 w 68"/>
                  <a:gd name="T37" fmla="*/ 28 h 240"/>
                  <a:gd name="T38" fmla="*/ 33 w 68"/>
                  <a:gd name="T39" fmla="*/ 28 h 240"/>
                  <a:gd name="T40" fmla="*/ 33 w 68"/>
                  <a:gd name="T41" fmla="*/ 27 h 240"/>
                  <a:gd name="T42" fmla="*/ 33 w 68"/>
                  <a:gd name="T43" fmla="*/ 27 h 240"/>
                  <a:gd name="T44" fmla="*/ 34 w 68"/>
                  <a:gd name="T45" fmla="*/ 27 h 240"/>
                  <a:gd name="T46" fmla="*/ 34 w 68"/>
                  <a:gd name="T47" fmla="*/ 26 h 240"/>
                  <a:gd name="T48" fmla="*/ 43 w 68"/>
                  <a:gd name="T49" fmla="*/ 18 h 240"/>
                  <a:gd name="T50" fmla="*/ 33 w 68"/>
                  <a:gd name="T51" fmla="*/ 16 h 240"/>
                  <a:gd name="T52" fmla="*/ 33 w 68"/>
                  <a:gd name="T53" fmla="*/ 16 h 240"/>
                  <a:gd name="T54" fmla="*/ 33 w 68"/>
                  <a:gd name="T55" fmla="*/ 16 h 240"/>
                  <a:gd name="T56" fmla="*/ 31 w 68"/>
                  <a:gd name="T57" fmla="*/ 15 h 240"/>
                  <a:gd name="T58" fmla="*/ 31 w 68"/>
                  <a:gd name="T59" fmla="*/ 6 h 240"/>
                  <a:gd name="T60" fmla="*/ 31 w 68"/>
                  <a:gd name="T61" fmla="*/ 0 h 240"/>
                  <a:gd name="T62" fmla="*/ 4 w 68"/>
                  <a:gd name="T63" fmla="*/ 10 h 240"/>
                  <a:gd name="T64" fmla="*/ 15 w 68"/>
                  <a:gd name="T65" fmla="*/ 32 h 240"/>
                  <a:gd name="T66" fmla="*/ 18 w 68"/>
                  <a:gd name="T67" fmla="*/ 55 h 240"/>
                  <a:gd name="T68" fmla="*/ 15 w 68"/>
                  <a:gd name="T69" fmla="*/ 73 h 240"/>
                  <a:gd name="T70" fmla="*/ 15 w 68"/>
                  <a:gd name="T71" fmla="*/ 74 h 240"/>
                  <a:gd name="T72" fmla="*/ 5 w 68"/>
                  <a:gd name="T73" fmla="*/ 106 h 240"/>
                  <a:gd name="T74" fmla="*/ 0 w 68"/>
                  <a:gd name="T75" fmla="*/ 127 h 240"/>
                  <a:gd name="T76" fmla="*/ 0 w 68"/>
                  <a:gd name="T77" fmla="*/ 128 h 240"/>
                  <a:gd name="T78" fmla="*/ 1 w 68"/>
                  <a:gd name="T79" fmla="*/ 159 h 240"/>
                  <a:gd name="T80" fmla="*/ 1 w 68"/>
                  <a:gd name="T81" fmla="*/ 174 h 240"/>
                  <a:gd name="T82" fmla="*/ 1 w 68"/>
                  <a:gd name="T83" fmla="*/ 175 h 240"/>
                  <a:gd name="T84" fmla="*/ 1 w 68"/>
                  <a:gd name="T85" fmla="*/ 182 h 240"/>
                  <a:gd name="T86" fmla="*/ 3 w 68"/>
                  <a:gd name="T87" fmla="*/ 175 h 240"/>
                  <a:gd name="T88" fmla="*/ 7 w 68"/>
                  <a:gd name="T89" fmla="*/ 163 h 240"/>
                  <a:gd name="T90" fmla="*/ 10 w 68"/>
                  <a:gd name="T91" fmla="*/ 163 h 240"/>
                  <a:gd name="T92" fmla="*/ 10 w 68"/>
                  <a:gd name="T93" fmla="*/ 166 h 240"/>
                  <a:gd name="T94" fmla="*/ 10 w 68"/>
                  <a:gd name="T95" fmla="*/ 166 h 240"/>
                  <a:gd name="T96" fmla="*/ 10 w 68"/>
                  <a:gd name="T97" fmla="*/ 166 h 240"/>
                  <a:gd name="T98" fmla="*/ 7 w 68"/>
                  <a:gd name="T99" fmla="*/ 175 h 240"/>
                  <a:gd name="T100" fmla="*/ 1 w 68"/>
                  <a:gd name="T101" fmla="*/ 187 h 240"/>
                  <a:gd name="T102" fmla="*/ 9 w 68"/>
                  <a:gd name="T103" fmla="*/ 236 h 240"/>
                  <a:gd name="T104" fmla="*/ 9 w 68"/>
                  <a:gd name="T105" fmla="*/ 236 h 240"/>
                  <a:gd name="T106" fmla="*/ 9 w 68"/>
                  <a:gd name="T107" fmla="*/ 236 h 240"/>
                  <a:gd name="T108" fmla="*/ 11 w 68"/>
                  <a:gd name="T109" fmla="*/ 239 h 240"/>
                  <a:gd name="T110" fmla="*/ 20 w 68"/>
                  <a:gd name="T111" fmla="*/ 240 h 240"/>
                  <a:gd name="T112" fmla="*/ 27 w 68"/>
                  <a:gd name="T1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" h="240">
                    <a:moveTo>
                      <a:pt x="27" y="240"/>
                    </a:moveTo>
                    <a:cubicBezTo>
                      <a:pt x="43" y="230"/>
                      <a:pt x="43" y="230"/>
                      <a:pt x="43" y="230"/>
                    </a:cubicBezTo>
                    <a:cubicBezTo>
                      <a:pt x="51" y="221"/>
                      <a:pt x="52" y="206"/>
                      <a:pt x="54" y="188"/>
                    </a:cubicBezTo>
                    <a:cubicBezTo>
                      <a:pt x="54" y="188"/>
                      <a:pt x="54" y="188"/>
                      <a:pt x="54" y="188"/>
                    </a:cubicBezTo>
                    <a:cubicBezTo>
                      <a:pt x="54" y="188"/>
                      <a:pt x="54" y="188"/>
                      <a:pt x="54" y="188"/>
                    </a:cubicBezTo>
                    <a:cubicBezTo>
                      <a:pt x="54" y="188"/>
                      <a:pt x="54" y="188"/>
                      <a:pt x="54" y="188"/>
                    </a:cubicBezTo>
                    <a:cubicBezTo>
                      <a:pt x="55" y="187"/>
                      <a:pt x="55" y="187"/>
                      <a:pt x="55" y="187"/>
                    </a:cubicBezTo>
                    <a:cubicBezTo>
                      <a:pt x="55" y="187"/>
                      <a:pt x="55" y="187"/>
                      <a:pt x="55" y="187"/>
                    </a:cubicBezTo>
                    <a:cubicBezTo>
                      <a:pt x="55" y="187"/>
                      <a:pt x="55" y="187"/>
                      <a:pt x="55" y="187"/>
                    </a:cubicBezTo>
                    <a:cubicBezTo>
                      <a:pt x="56" y="143"/>
                      <a:pt x="65" y="118"/>
                      <a:pt x="68" y="107"/>
                    </a:cubicBezTo>
                    <a:cubicBezTo>
                      <a:pt x="67" y="107"/>
                      <a:pt x="67" y="106"/>
                      <a:pt x="67" y="105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8" y="105"/>
                      <a:pt x="68" y="104"/>
                      <a:pt x="68" y="104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2"/>
                      <a:pt x="68" y="100"/>
                      <a:pt x="68" y="99"/>
                    </a:cubicBezTo>
                    <a:cubicBezTo>
                      <a:pt x="68" y="75"/>
                      <a:pt x="44" y="48"/>
                      <a:pt x="33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7" y="24"/>
                      <a:pt x="39" y="21"/>
                      <a:pt x="43" y="18"/>
                    </a:cubicBezTo>
                    <a:cubicBezTo>
                      <a:pt x="40" y="18"/>
                      <a:pt x="36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1" y="16"/>
                      <a:pt x="31" y="15"/>
                    </a:cubicBezTo>
                    <a:cubicBezTo>
                      <a:pt x="31" y="12"/>
                      <a:pt x="31" y="9"/>
                      <a:pt x="31" y="6"/>
                    </a:cubicBezTo>
                    <a:cubicBezTo>
                      <a:pt x="31" y="4"/>
                      <a:pt x="31" y="2"/>
                      <a:pt x="31" y="0"/>
                    </a:cubicBezTo>
                    <a:cubicBezTo>
                      <a:pt x="18" y="6"/>
                      <a:pt x="8" y="9"/>
                      <a:pt x="4" y="10"/>
                    </a:cubicBezTo>
                    <a:cubicBezTo>
                      <a:pt x="10" y="17"/>
                      <a:pt x="14" y="27"/>
                      <a:pt x="15" y="32"/>
                    </a:cubicBezTo>
                    <a:cubicBezTo>
                      <a:pt x="16" y="40"/>
                      <a:pt x="18" y="47"/>
                      <a:pt x="18" y="55"/>
                    </a:cubicBezTo>
                    <a:cubicBezTo>
                      <a:pt x="18" y="61"/>
                      <a:pt x="17" y="66"/>
                      <a:pt x="15" y="73"/>
                    </a:cubicBezTo>
                    <a:cubicBezTo>
                      <a:pt x="15" y="73"/>
                      <a:pt x="16" y="74"/>
                      <a:pt x="15" y="74"/>
                    </a:cubicBezTo>
                    <a:cubicBezTo>
                      <a:pt x="12" y="86"/>
                      <a:pt x="9" y="94"/>
                      <a:pt x="5" y="106"/>
                    </a:cubicBezTo>
                    <a:cubicBezTo>
                      <a:pt x="2" y="115"/>
                      <a:pt x="0" y="119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6"/>
                      <a:pt x="1" y="144"/>
                      <a:pt x="1" y="159"/>
                    </a:cubicBezTo>
                    <a:cubicBezTo>
                      <a:pt x="1" y="163"/>
                      <a:pt x="1" y="168"/>
                      <a:pt x="1" y="174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" y="177"/>
                      <a:pt x="1" y="179"/>
                      <a:pt x="1" y="182"/>
                    </a:cubicBezTo>
                    <a:cubicBezTo>
                      <a:pt x="2" y="180"/>
                      <a:pt x="3" y="177"/>
                      <a:pt x="3" y="175"/>
                    </a:cubicBezTo>
                    <a:cubicBezTo>
                      <a:pt x="4" y="170"/>
                      <a:pt x="5" y="166"/>
                      <a:pt x="7" y="163"/>
                    </a:cubicBezTo>
                    <a:cubicBezTo>
                      <a:pt x="8" y="163"/>
                      <a:pt x="9" y="163"/>
                      <a:pt x="10" y="163"/>
                    </a:cubicBezTo>
                    <a:cubicBezTo>
                      <a:pt x="10" y="164"/>
                      <a:pt x="10" y="165"/>
                      <a:pt x="10" y="166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10" y="166"/>
                      <a:pt x="10" y="166"/>
                      <a:pt x="10" y="166"/>
                    </a:cubicBezTo>
                    <a:cubicBezTo>
                      <a:pt x="8" y="167"/>
                      <a:pt x="8" y="171"/>
                      <a:pt x="7" y="175"/>
                    </a:cubicBezTo>
                    <a:cubicBezTo>
                      <a:pt x="6" y="179"/>
                      <a:pt x="5" y="184"/>
                      <a:pt x="1" y="187"/>
                    </a:cubicBezTo>
                    <a:cubicBezTo>
                      <a:pt x="3" y="203"/>
                      <a:pt x="6" y="225"/>
                      <a:pt x="9" y="236"/>
                    </a:cubicBezTo>
                    <a:cubicBezTo>
                      <a:pt x="9" y="236"/>
                      <a:pt x="9" y="236"/>
                      <a:pt x="9" y="236"/>
                    </a:cubicBezTo>
                    <a:cubicBezTo>
                      <a:pt x="9" y="236"/>
                      <a:pt x="9" y="236"/>
                      <a:pt x="9" y="236"/>
                    </a:cubicBezTo>
                    <a:cubicBezTo>
                      <a:pt x="10" y="237"/>
                      <a:pt x="10" y="238"/>
                      <a:pt x="11" y="239"/>
                    </a:cubicBezTo>
                    <a:cubicBezTo>
                      <a:pt x="13" y="240"/>
                      <a:pt x="17" y="240"/>
                      <a:pt x="20" y="240"/>
                    </a:cubicBezTo>
                    <a:cubicBezTo>
                      <a:pt x="23" y="240"/>
                      <a:pt x="25" y="240"/>
                      <a:pt x="27" y="24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7" name="Freeform 721"/>
              <p:cNvSpPr>
                <a:spLocks/>
              </p:cNvSpPr>
              <p:nvPr/>
            </p:nvSpPr>
            <p:spPr bwMode="auto">
              <a:xfrm>
                <a:off x="872" y="2554"/>
                <a:ext cx="8" cy="3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0 h 3"/>
                  <a:gd name="T4" fmla="*/ 0 w 7"/>
                  <a:gd name="T5" fmla="*/ 0 h 3"/>
                  <a:gd name="T6" fmla="*/ 0 w 7"/>
                  <a:gd name="T7" fmla="*/ 0 h 3"/>
                  <a:gd name="T8" fmla="*/ 3 w 7"/>
                  <a:gd name="T9" fmla="*/ 3 h 3"/>
                  <a:gd name="T10" fmla="*/ 7 w 7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8" name="Freeform 722"/>
              <p:cNvSpPr>
                <a:spLocks/>
              </p:cNvSpPr>
              <p:nvPr/>
            </p:nvSpPr>
            <p:spPr bwMode="auto">
              <a:xfrm>
                <a:off x="873" y="2561"/>
                <a:ext cx="13" cy="23"/>
              </a:xfrm>
              <a:custGeom>
                <a:avLst/>
                <a:gdLst>
                  <a:gd name="T0" fmla="*/ 10 w 11"/>
                  <a:gd name="T1" fmla="*/ 18 h 20"/>
                  <a:gd name="T2" fmla="*/ 11 w 11"/>
                  <a:gd name="T3" fmla="*/ 18 h 20"/>
                  <a:gd name="T4" fmla="*/ 9 w 11"/>
                  <a:gd name="T5" fmla="*/ 12 h 20"/>
                  <a:gd name="T6" fmla="*/ 9 w 11"/>
                  <a:gd name="T7" fmla="*/ 11 h 20"/>
                  <a:gd name="T8" fmla="*/ 10 w 11"/>
                  <a:gd name="T9" fmla="*/ 8 h 20"/>
                  <a:gd name="T10" fmla="*/ 9 w 11"/>
                  <a:gd name="T11" fmla="*/ 7 h 20"/>
                  <a:gd name="T12" fmla="*/ 2 w 11"/>
                  <a:gd name="T13" fmla="*/ 1 h 20"/>
                  <a:gd name="T14" fmla="*/ 0 w 11"/>
                  <a:gd name="T15" fmla="*/ 0 h 20"/>
                  <a:gd name="T16" fmla="*/ 4 w 11"/>
                  <a:gd name="T17" fmla="*/ 8 h 20"/>
                  <a:gd name="T18" fmla="*/ 9 w 11"/>
                  <a:gd name="T19" fmla="*/ 17 h 20"/>
                  <a:gd name="T20" fmla="*/ 10 w 11"/>
                  <a:gd name="T2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0">
                    <a:moveTo>
                      <a:pt x="10" y="18"/>
                    </a:moveTo>
                    <a:cubicBezTo>
                      <a:pt x="10" y="19"/>
                      <a:pt x="11" y="20"/>
                      <a:pt x="11" y="18"/>
                    </a:cubicBezTo>
                    <a:cubicBezTo>
                      <a:pt x="10" y="16"/>
                      <a:pt x="9" y="14"/>
                      <a:pt x="9" y="12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9" y="5"/>
                      <a:pt x="4" y="3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2" y="3"/>
                      <a:pt x="3" y="5"/>
                      <a:pt x="4" y="8"/>
                    </a:cubicBezTo>
                    <a:cubicBezTo>
                      <a:pt x="6" y="11"/>
                      <a:pt x="7" y="14"/>
                      <a:pt x="9" y="17"/>
                    </a:cubicBezTo>
                    <a:cubicBezTo>
                      <a:pt x="9" y="17"/>
                      <a:pt x="9" y="18"/>
                      <a:pt x="10" y="18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" name="Freeform 723"/>
              <p:cNvSpPr>
                <a:spLocks/>
              </p:cNvSpPr>
              <p:nvPr/>
            </p:nvSpPr>
            <p:spPr bwMode="auto">
              <a:xfrm>
                <a:off x="835" y="2551"/>
                <a:ext cx="46" cy="51"/>
              </a:xfrm>
              <a:custGeom>
                <a:avLst/>
                <a:gdLst>
                  <a:gd name="T0" fmla="*/ 3 w 41"/>
                  <a:gd name="T1" fmla="*/ 22 h 45"/>
                  <a:gd name="T2" fmla="*/ 5 w 41"/>
                  <a:gd name="T3" fmla="*/ 26 h 45"/>
                  <a:gd name="T4" fmla="*/ 5 w 41"/>
                  <a:gd name="T5" fmla="*/ 26 h 45"/>
                  <a:gd name="T6" fmla="*/ 10 w 41"/>
                  <a:gd name="T7" fmla="*/ 39 h 45"/>
                  <a:gd name="T8" fmla="*/ 9 w 41"/>
                  <a:gd name="T9" fmla="*/ 41 h 45"/>
                  <a:gd name="T10" fmla="*/ 8 w 41"/>
                  <a:gd name="T11" fmla="*/ 41 h 45"/>
                  <a:gd name="T12" fmla="*/ 7 w 41"/>
                  <a:gd name="T13" fmla="*/ 39 h 45"/>
                  <a:gd name="T14" fmla="*/ 3 w 41"/>
                  <a:gd name="T15" fmla="*/ 30 h 45"/>
                  <a:gd name="T16" fmla="*/ 2 w 41"/>
                  <a:gd name="T17" fmla="*/ 35 h 45"/>
                  <a:gd name="T18" fmla="*/ 3 w 41"/>
                  <a:gd name="T19" fmla="*/ 38 h 45"/>
                  <a:gd name="T20" fmla="*/ 9 w 41"/>
                  <a:gd name="T21" fmla="*/ 45 h 45"/>
                  <a:gd name="T22" fmla="*/ 11 w 41"/>
                  <a:gd name="T23" fmla="*/ 45 h 45"/>
                  <a:gd name="T24" fmla="*/ 20 w 41"/>
                  <a:gd name="T25" fmla="*/ 43 h 45"/>
                  <a:gd name="T26" fmla="*/ 28 w 41"/>
                  <a:gd name="T27" fmla="*/ 41 h 45"/>
                  <a:gd name="T28" fmla="*/ 36 w 41"/>
                  <a:gd name="T29" fmla="*/ 38 h 45"/>
                  <a:gd name="T30" fmla="*/ 41 w 41"/>
                  <a:gd name="T31" fmla="*/ 33 h 45"/>
                  <a:gd name="T32" fmla="*/ 41 w 41"/>
                  <a:gd name="T33" fmla="*/ 32 h 45"/>
                  <a:gd name="T34" fmla="*/ 35 w 41"/>
                  <a:gd name="T35" fmla="*/ 19 h 45"/>
                  <a:gd name="T36" fmla="*/ 27 w 41"/>
                  <a:gd name="T37" fmla="*/ 0 h 45"/>
                  <a:gd name="T38" fmla="*/ 10 w 41"/>
                  <a:gd name="T39" fmla="*/ 4 h 45"/>
                  <a:gd name="T40" fmla="*/ 0 w 41"/>
                  <a:gd name="T41" fmla="*/ 3 h 45"/>
                  <a:gd name="T42" fmla="*/ 3 w 41"/>
                  <a:gd name="T4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45">
                    <a:moveTo>
                      <a:pt x="3" y="22"/>
                    </a:moveTo>
                    <a:cubicBezTo>
                      <a:pt x="4" y="23"/>
                      <a:pt x="4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0"/>
                      <a:pt x="9" y="34"/>
                      <a:pt x="10" y="39"/>
                    </a:cubicBezTo>
                    <a:cubicBezTo>
                      <a:pt x="10" y="40"/>
                      <a:pt x="10" y="41"/>
                      <a:pt x="9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7" y="40"/>
                      <a:pt x="7" y="39"/>
                    </a:cubicBezTo>
                    <a:cubicBezTo>
                      <a:pt x="6" y="36"/>
                      <a:pt x="4" y="34"/>
                      <a:pt x="3" y="30"/>
                    </a:cubicBezTo>
                    <a:cubicBezTo>
                      <a:pt x="2" y="32"/>
                      <a:pt x="2" y="33"/>
                      <a:pt x="2" y="35"/>
                    </a:cubicBezTo>
                    <a:cubicBezTo>
                      <a:pt x="2" y="36"/>
                      <a:pt x="2" y="37"/>
                      <a:pt x="3" y="38"/>
                    </a:cubicBezTo>
                    <a:cubicBezTo>
                      <a:pt x="5" y="40"/>
                      <a:pt x="7" y="44"/>
                      <a:pt x="9" y="45"/>
                    </a:cubicBezTo>
                    <a:cubicBezTo>
                      <a:pt x="10" y="45"/>
                      <a:pt x="10" y="45"/>
                      <a:pt x="11" y="45"/>
                    </a:cubicBezTo>
                    <a:cubicBezTo>
                      <a:pt x="13" y="45"/>
                      <a:pt x="16" y="43"/>
                      <a:pt x="20" y="43"/>
                    </a:cubicBezTo>
                    <a:cubicBezTo>
                      <a:pt x="24" y="43"/>
                      <a:pt x="26" y="43"/>
                      <a:pt x="28" y="41"/>
                    </a:cubicBezTo>
                    <a:cubicBezTo>
                      <a:pt x="31" y="39"/>
                      <a:pt x="33" y="38"/>
                      <a:pt x="36" y="38"/>
                    </a:cubicBezTo>
                    <a:cubicBezTo>
                      <a:pt x="40" y="37"/>
                      <a:pt x="40" y="37"/>
                      <a:pt x="41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28"/>
                      <a:pt x="38" y="23"/>
                      <a:pt x="35" y="19"/>
                    </a:cubicBezTo>
                    <a:cubicBezTo>
                      <a:pt x="32" y="13"/>
                      <a:pt x="29" y="6"/>
                      <a:pt x="27" y="0"/>
                    </a:cubicBezTo>
                    <a:cubicBezTo>
                      <a:pt x="23" y="3"/>
                      <a:pt x="17" y="4"/>
                      <a:pt x="10" y="4"/>
                    </a:cubicBezTo>
                    <a:cubicBezTo>
                      <a:pt x="7" y="4"/>
                      <a:pt x="3" y="4"/>
                      <a:pt x="0" y="3"/>
                    </a:cubicBezTo>
                    <a:cubicBezTo>
                      <a:pt x="1" y="9"/>
                      <a:pt x="2" y="16"/>
                      <a:pt x="3" y="22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" name="Freeform 724"/>
              <p:cNvSpPr>
                <a:spLocks/>
              </p:cNvSpPr>
              <p:nvPr/>
            </p:nvSpPr>
            <p:spPr bwMode="auto">
              <a:xfrm>
                <a:off x="833" y="2538"/>
                <a:ext cx="31" cy="14"/>
              </a:xfrm>
              <a:custGeom>
                <a:avLst/>
                <a:gdLst>
                  <a:gd name="T0" fmla="*/ 1 w 27"/>
                  <a:gd name="T1" fmla="*/ 10 h 12"/>
                  <a:gd name="T2" fmla="*/ 11 w 27"/>
                  <a:gd name="T3" fmla="*/ 12 h 12"/>
                  <a:gd name="T4" fmla="*/ 27 w 27"/>
                  <a:gd name="T5" fmla="*/ 7 h 12"/>
                  <a:gd name="T6" fmla="*/ 25 w 27"/>
                  <a:gd name="T7" fmla="*/ 0 h 12"/>
                  <a:gd name="T8" fmla="*/ 2 w 27"/>
                  <a:gd name="T9" fmla="*/ 6 h 12"/>
                  <a:gd name="T10" fmla="*/ 0 w 27"/>
                  <a:gd name="T11" fmla="*/ 6 h 12"/>
                  <a:gd name="T12" fmla="*/ 1 w 27"/>
                  <a:gd name="T13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2">
                    <a:moveTo>
                      <a:pt x="1" y="10"/>
                    </a:moveTo>
                    <a:cubicBezTo>
                      <a:pt x="3" y="11"/>
                      <a:pt x="7" y="12"/>
                      <a:pt x="11" y="12"/>
                    </a:cubicBezTo>
                    <a:cubicBezTo>
                      <a:pt x="18" y="12"/>
                      <a:pt x="25" y="10"/>
                      <a:pt x="27" y="7"/>
                    </a:cubicBezTo>
                    <a:cubicBezTo>
                      <a:pt x="26" y="5"/>
                      <a:pt x="25" y="2"/>
                      <a:pt x="25" y="0"/>
                    </a:cubicBezTo>
                    <a:cubicBezTo>
                      <a:pt x="19" y="4"/>
                      <a:pt x="11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" name="Freeform 725"/>
              <p:cNvSpPr>
                <a:spLocks/>
              </p:cNvSpPr>
              <p:nvPr/>
            </p:nvSpPr>
            <p:spPr bwMode="auto">
              <a:xfrm>
                <a:off x="811" y="2283"/>
                <a:ext cx="65" cy="257"/>
              </a:xfrm>
              <a:custGeom>
                <a:avLst/>
                <a:gdLst>
                  <a:gd name="T0" fmla="*/ 2 w 57"/>
                  <a:gd name="T1" fmla="*/ 164 h 225"/>
                  <a:gd name="T2" fmla="*/ 6 w 57"/>
                  <a:gd name="T3" fmla="*/ 221 h 225"/>
                  <a:gd name="T4" fmla="*/ 22 w 57"/>
                  <a:gd name="T5" fmla="*/ 225 h 225"/>
                  <a:gd name="T6" fmla="*/ 44 w 57"/>
                  <a:gd name="T7" fmla="*/ 219 h 225"/>
                  <a:gd name="T8" fmla="*/ 38 w 57"/>
                  <a:gd name="T9" fmla="*/ 169 h 225"/>
                  <a:gd name="T10" fmla="*/ 38 w 57"/>
                  <a:gd name="T11" fmla="*/ 168 h 225"/>
                  <a:gd name="T12" fmla="*/ 38 w 57"/>
                  <a:gd name="T13" fmla="*/ 153 h 225"/>
                  <a:gd name="T14" fmla="*/ 38 w 57"/>
                  <a:gd name="T15" fmla="*/ 122 h 225"/>
                  <a:gd name="T16" fmla="*/ 38 w 57"/>
                  <a:gd name="T17" fmla="*/ 121 h 225"/>
                  <a:gd name="T18" fmla="*/ 43 w 57"/>
                  <a:gd name="T19" fmla="*/ 99 h 225"/>
                  <a:gd name="T20" fmla="*/ 53 w 57"/>
                  <a:gd name="T21" fmla="*/ 67 h 225"/>
                  <a:gd name="T22" fmla="*/ 54 w 57"/>
                  <a:gd name="T23" fmla="*/ 66 h 225"/>
                  <a:gd name="T24" fmla="*/ 57 w 57"/>
                  <a:gd name="T25" fmla="*/ 49 h 225"/>
                  <a:gd name="T26" fmla="*/ 54 w 57"/>
                  <a:gd name="T27" fmla="*/ 27 h 225"/>
                  <a:gd name="T28" fmla="*/ 34 w 57"/>
                  <a:gd name="T29" fmla="*/ 0 h 225"/>
                  <a:gd name="T30" fmla="*/ 33 w 57"/>
                  <a:gd name="T31" fmla="*/ 0 h 225"/>
                  <a:gd name="T32" fmla="*/ 32 w 57"/>
                  <a:gd name="T33" fmla="*/ 1 h 225"/>
                  <a:gd name="T34" fmla="*/ 8 w 57"/>
                  <a:gd name="T35" fmla="*/ 76 h 225"/>
                  <a:gd name="T36" fmla="*/ 0 w 57"/>
                  <a:gd name="T37" fmla="*/ 125 h 225"/>
                  <a:gd name="T38" fmla="*/ 2 w 57"/>
                  <a:gd name="T39" fmla="*/ 16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" h="225">
                    <a:moveTo>
                      <a:pt x="2" y="164"/>
                    </a:moveTo>
                    <a:cubicBezTo>
                      <a:pt x="5" y="191"/>
                      <a:pt x="4" y="205"/>
                      <a:pt x="6" y="221"/>
                    </a:cubicBezTo>
                    <a:cubicBezTo>
                      <a:pt x="9" y="223"/>
                      <a:pt x="15" y="225"/>
                      <a:pt x="22" y="225"/>
                    </a:cubicBezTo>
                    <a:cubicBezTo>
                      <a:pt x="31" y="225"/>
                      <a:pt x="40" y="223"/>
                      <a:pt x="44" y="219"/>
                    </a:cubicBezTo>
                    <a:cubicBezTo>
                      <a:pt x="41" y="202"/>
                      <a:pt x="38" y="179"/>
                      <a:pt x="38" y="169"/>
                    </a:cubicBezTo>
                    <a:cubicBezTo>
                      <a:pt x="38" y="168"/>
                      <a:pt x="38" y="168"/>
                      <a:pt x="38" y="168"/>
                    </a:cubicBezTo>
                    <a:cubicBezTo>
                      <a:pt x="38" y="162"/>
                      <a:pt x="38" y="157"/>
                      <a:pt x="38" y="153"/>
                    </a:cubicBezTo>
                    <a:cubicBezTo>
                      <a:pt x="38" y="138"/>
                      <a:pt x="38" y="130"/>
                      <a:pt x="38" y="122"/>
                    </a:cubicBezTo>
                    <a:cubicBezTo>
                      <a:pt x="38" y="122"/>
                      <a:pt x="38" y="122"/>
                      <a:pt x="38" y="121"/>
                    </a:cubicBezTo>
                    <a:cubicBezTo>
                      <a:pt x="38" y="113"/>
                      <a:pt x="40" y="108"/>
                      <a:pt x="43" y="99"/>
                    </a:cubicBezTo>
                    <a:cubicBezTo>
                      <a:pt x="46" y="86"/>
                      <a:pt x="49" y="79"/>
                      <a:pt x="53" y="67"/>
                    </a:cubicBezTo>
                    <a:cubicBezTo>
                      <a:pt x="53" y="67"/>
                      <a:pt x="54" y="66"/>
                      <a:pt x="54" y="66"/>
                    </a:cubicBezTo>
                    <a:cubicBezTo>
                      <a:pt x="56" y="60"/>
                      <a:pt x="57" y="54"/>
                      <a:pt x="57" y="49"/>
                    </a:cubicBezTo>
                    <a:cubicBezTo>
                      <a:pt x="57" y="41"/>
                      <a:pt x="55" y="34"/>
                      <a:pt x="54" y="27"/>
                    </a:cubicBezTo>
                    <a:cubicBezTo>
                      <a:pt x="53" y="20"/>
                      <a:pt x="44" y="0"/>
                      <a:pt x="34" y="0"/>
                    </a:cubicBezTo>
                    <a:cubicBezTo>
                      <a:pt x="34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19" y="20"/>
                      <a:pt x="16" y="50"/>
                      <a:pt x="8" y="76"/>
                    </a:cubicBezTo>
                    <a:cubicBezTo>
                      <a:pt x="2" y="99"/>
                      <a:pt x="0" y="111"/>
                      <a:pt x="0" y="125"/>
                    </a:cubicBezTo>
                    <a:cubicBezTo>
                      <a:pt x="0" y="135"/>
                      <a:pt x="1" y="146"/>
                      <a:pt x="2" y="16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" name="Freeform 726"/>
              <p:cNvSpPr>
                <a:spLocks/>
              </p:cNvSpPr>
              <p:nvPr/>
            </p:nvSpPr>
            <p:spPr bwMode="auto">
              <a:xfrm>
                <a:off x="880" y="2352"/>
                <a:ext cx="39" cy="5"/>
              </a:xfrm>
              <a:custGeom>
                <a:avLst/>
                <a:gdLst>
                  <a:gd name="T0" fmla="*/ 33 w 34"/>
                  <a:gd name="T1" fmla="*/ 3 h 5"/>
                  <a:gd name="T2" fmla="*/ 21 w 34"/>
                  <a:gd name="T3" fmla="*/ 5 h 5"/>
                  <a:gd name="T4" fmla="*/ 2 w 34"/>
                  <a:gd name="T5" fmla="*/ 3 h 5"/>
                  <a:gd name="T6" fmla="*/ 0 w 34"/>
                  <a:gd name="T7" fmla="*/ 1 h 5"/>
                  <a:gd name="T8" fmla="*/ 3 w 34"/>
                  <a:gd name="T9" fmla="*/ 0 h 5"/>
                  <a:gd name="T10" fmla="*/ 21 w 34"/>
                  <a:gd name="T11" fmla="*/ 2 h 5"/>
                  <a:gd name="T12" fmla="*/ 32 w 34"/>
                  <a:gd name="T13" fmla="*/ 0 h 5"/>
                  <a:gd name="T14" fmla="*/ 34 w 34"/>
                  <a:gd name="T15" fmla="*/ 1 h 5"/>
                  <a:gd name="T16" fmla="*/ 33 w 34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">
                    <a:moveTo>
                      <a:pt x="33" y="3"/>
                    </a:moveTo>
                    <a:cubicBezTo>
                      <a:pt x="30" y="5"/>
                      <a:pt x="25" y="5"/>
                      <a:pt x="21" y="5"/>
                    </a:cubicBezTo>
                    <a:cubicBezTo>
                      <a:pt x="11" y="5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12" y="2"/>
                      <a:pt x="21" y="2"/>
                    </a:cubicBezTo>
                    <a:cubicBezTo>
                      <a:pt x="25" y="2"/>
                      <a:pt x="29" y="1"/>
                      <a:pt x="32" y="0"/>
                    </a:cubicBezTo>
                    <a:cubicBezTo>
                      <a:pt x="32" y="0"/>
                      <a:pt x="34" y="0"/>
                      <a:pt x="34" y="1"/>
                    </a:cubicBezTo>
                    <a:cubicBezTo>
                      <a:pt x="34" y="2"/>
                      <a:pt x="34" y="3"/>
                      <a:pt x="3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Freeform 727"/>
              <p:cNvSpPr>
                <a:spLocks/>
              </p:cNvSpPr>
              <p:nvPr/>
            </p:nvSpPr>
            <p:spPr bwMode="auto">
              <a:xfrm>
                <a:off x="879" y="2363"/>
                <a:ext cx="34" cy="5"/>
              </a:xfrm>
              <a:custGeom>
                <a:avLst/>
                <a:gdLst>
                  <a:gd name="T0" fmla="*/ 2 w 30"/>
                  <a:gd name="T1" fmla="*/ 0 h 4"/>
                  <a:gd name="T2" fmla="*/ 2 w 30"/>
                  <a:gd name="T3" fmla="*/ 0 h 4"/>
                  <a:gd name="T4" fmla="*/ 20 w 30"/>
                  <a:gd name="T5" fmla="*/ 2 h 4"/>
                  <a:gd name="T6" fmla="*/ 29 w 30"/>
                  <a:gd name="T7" fmla="*/ 1 h 4"/>
                  <a:gd name="T8" fmla="*/ 30 w 30"/>
                  <a:gd name="T9" fmla="*/ 2 h 4"/>
                  <a:gd name="T10" fmla="*/ 29 w 30"/>
                  <a:gd name="T11" fmla="*/ 3 h 4"/>
                  <a:gd name="T12" fmla="*/ 20 w 30"/>
                  <a:gd name="T13" fmla="*/ 4 h 4"/>
                  <a:gd name="T14" fmla="*/ 1 w 30"/>
                  <a:gd name="T15" fmla="*/ 2 h 4"/>
                  <a:gd name="T16" fmla="*/ 1 w 30"/>
                  <a:gd name="T17" fmla="*/ 0 h 4"/>
                  <a:gd name="T18" fmla="*/ 2 w 30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1" y="2"/>
                      <a:pt x="20" y="2"/>
                    </a:cubicBezTo>
                    <a:cubicBezTo>
                      <a:pt x="23" y="2"/>
                      <a:pt x="26" y="2"/>
                      <a:pt x="29" y="1"/>
                    </a:cubicBezTo>
                    <a:cubicBezTo>
                      <a:pt x="29" y="1"/>
                      <a:pt x="30" y="1"/>
                      <a:pt x="30" y="2"/>
                    </a:cubicBezTo>
                    <a:cubicBezTo>
                      <a:pt x="30" y="2"/>
                      <a:pt x="30" y="3"/>
                      <a:pt x="29" y="3"/>
                    </a:cubicBezTo>
                    <a:cubicBezTo>
                      <a:pt x="26" y="4"/>
                      <a:pt x="23" y="4"/>
                      <a:pt x="20" y="4"/>
                    </a:cubicBezTo>
                    <a:cubicBezTo>
                      <a:pt x="11" y="4"/>
                      <a:pt x="1" y="2"/>
                      <a:pt x="1" y="2"/>
                    </a:cubicBezTo>
                    <a:cubicBezTo>
                      <a:pt x="1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" name="Freeform 728"/>
              <p:cNvSpPr>
                <a:spLocks/>
              </p:cNvSpPr>
              <p:nvPr/>
            </p:nvSpPr>
            <p:spPr bwMode="auto">
              <a:xfrm>
                <a:off x="923" y="2388"/>
                <a:ext cx="9" cy="14"/>
              </a:xfrm>
              <a:custGeom>
                <a:avLst/>
                <a:gdLst>
                  <a:gd name="T0" fmla="*/ 4 w 8"/>
                  <a:gd name="T1" fmla="*/ 2 h 12"/>
                  <a:gd name="T2" fmla="*/ 8 w 8"/>
                  <a:gd name="T3" fmla="*/ 3 h 12"/>
                  <a:gd name="T4" fmla="*/ 4 w 8"/>
                  <a:gd name="T5" fmla="*/ 10 h 12"/>
                  <a:gd name="T6" fmla="*/ 0 w 8"/>
                  <a:gd name="T7" fmla="*/ 9 h 12"/>
                  <a:gd name="T8" fmla="*/ 4 w 8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4" y="2"/>
                    </a:moveTo>
                    <a:cubicBezTo>
                      <a:pt x="6" y="0"/>
                      <a:pt x="8" y="1"/>
                      <a:pt x="8" y="3"/>
                    </a:cubicBezTo>
                    <a:cubicBezTo>
                      <a:pt x="8" y="5"/>
                      <a:pt x="6" y="8"/>
                      <a:pt x="4" y="10"/>
                    </a:cubicBezTo>
                    <a:cubicBezTo>
                      <a:pt x="2" y="12"/>
                      <a:pt x="0" y="11"/>
                      <a:pt x="0" y="9"/>
                    </a:cubicBezTo>
                    <a:cubicBezTo>
                      <a:pt x="0" y="7"/>
                      <a:pt x="2" y="4"/>
                      <a:pt x="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" name="Freeform 729"/>
              <p:cNvSpPr>
                <a:spLocks/>
              </p:cNvSpPr>
              <p:nvPr/>
            </p:nvSpPr>
            <p:spPr bwMode="auto">
              <a:xfrm>
                <a:off x="913" y="2426"/>
                <a:ext cx="10" cy="13"/>
              </a:xfrm>
              <a:custGeom>
                <a:avLst/>
                <a:gdLst>
                  <a:gd name="T0" fmla="*/ 0 w 8"/>
                  <a:gd name="T1" fmla="*/ 8 h 11"/>
                  <a:gd name="T2" fmla="*/ 4 w 8"/>
                  <a:gd name="T3" fmla="*/ 1 h 11"/>
                  <a:gd name="T4" fmla="*/ 8 w 8"/>
                  <a:gd name="T5" fmla="*/ 3 h 11"/>
                  <a:gd name="T6" fmla="*/ 4 w 8"/>
                  <a:gd name="T7" fmla="*/ 9 h 11"/>
                  <a:gd name="T8" fmla="*/ 0 w 8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0" y="8"/>
                    </a:moveTo>
                    <a:cubicBezTo>
                      <a:pt x="0" y="6"/>
                      <a:pt x="2" y="3"/>
                      <a:pt x="4" y="1"/>
                    </a:cubicBezTo>
                    <a:cubicBezTo>
                      <a:pt x="6" y="0"/>
                      <a:pt x="8" y="0"/>
                      <a:pt x="8" y="3"/>
                    </a:cubicBezTo>
                    <a:cubicBezTo>
                      <a:pt x="8" y="5"/>
                      <a:pt x="6" y="8"/>
                      <a:pt x="4" y="9"/>
                    </a:cubicBezTo>
                    <a:cubicBezTo>
                      <a:pt x="2" y="11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6" name="Freeform 730"/>
              <p:cNvSpPr>
                <a:spLocks/>
              </p:cNvSpPr>
              <p:nvPr/>
            </p:nvSpPr>
            <p:spPr bwMode="auto">
              <a:xfrm>
                <a:off x="909" y="2461"/>
                <a:ext cx="9" cy="13"/>
              </a:xfrm>
              <a:custGeom>
                <a:avLst/>
                <a:gdLst>
                  <a:gd name="T0" fmla="*/ 4 w 8"/>
                  <a:gd name="T1" fmla="*/ 1 h 11"/>
                  <a:gd name="T2" fmla="*/ 8 w 8"/>
                  <a:gd name="T3" fmla="*/ 2 h 11"/>
                  <a:gd name="T4" fmla="*/ 4 w 8"/>
                  <a:gd name="T5" fmla="*/ 9 h 11"/>
                  <a:gd name="T6" fmla="*/ 0 w 8"/>
                  <a:gd name="T7" fmla="*/ 8 h 11"/>
                  <a:gd name="T8" fmla="*/ 4 w 8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4" y="1"/>
                    </a:moveTo>
                    <a:cubicBezTo>
                      <a:pt x="6" y="0"/>
                      <a:pt x="8" y="0"/>
                      <a:pt x="8" y="2"/>
                    </a:cubicBezTo>
                    <a:cubicBezTo>
                      <a:pt x="8" y="5"/>
                      <a:pt x="6" y="8"/>
                      <a:pt x="4" y="9"/>
                    </a:cubicBezTo>
                    <a:cubicBezTo>
                      <a:pt x="2" y="11"/>
                      <a:pt x="0" y="11"/>
                      <a:pt x="0" y="8"/>
                    </a:cubicBezTo>
                    <a:cubicBezTo>
                      <a:pt x="0" y="6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" name="Freeform 731"/>
              <p:cNvSpPr>
                <a:spLocks noEditPoints="1"/>
              </p:cNvSpPr>
              <p:nvPr/>
            </p:nvSpPr>
            <p:spPr bwMode="auto">
              <a:xfrm>
                <a:off x="551" y="2373"/>
                <a:ext cx="263" cy="390"/>
              </a:xfrm>
              <a:custGeom>
                <a:avLst/>
                <a:gdLst>
                  <a:gd name="T0" fmla="*/ 4 w 230"/>
                  <a:gd name="T1" fmla="*/ 190 h 341"/>
                  <a:gd name="T2" fmla="*/ 22 w 230"/>
                  <a:gd name="T3" fmla="*/ 262 h 341"/>
                  <a:gd name="T4" fmla="*/ 21 w 230"/>
                  <a:gd name="T5" fmla="*/ 273 h 341"/>
                  <a:gd name="T6" fmla="*/ 49 w 230"/>
                  <a:gd name="T7" fmla="*/ 320 h 341"/>
                  <a:gd name="T8" fmla="*/ 88 w 230"/>
                  <a:gd name="T9" fmla="*/ 284 h 341"/>
                  <a:gd name="T10" fmla="*/ 125 w 230"/>
                  <a:gd name="T11" fmla="*/ 295 h 341"/>
                  <a:gd name="T12" fmla="*/ 143 w 230"/>
                  <a:gd name="T13" fmla="*/ 290 h 341"/>
                  <a:gd name="T14" fmla="*/ 172 w 230"/>
                  <a:gd name="T15" fmla="*/ 296 h 341"/>
                  <a:gd name="T16" fmla="*/ 194 w 230"/>
                  <a:gd name="T17" fmla="*/ 291 h 341"/>
                  <a:gd name="T18" fmla="*/ 195 w 230"/>
                  <a:gd name="T19" fmla="*/ 275 h 341"/>
                  <a:gd name="T20" fmla="*/ 198 w 230"/>
                  <a:gd name="T21" fmla="*/ 268 h 341"/>
                  <a:gd name="T22" fmla="*/ 192 w 230"/>
                  <a:gd name="T23" fmla="*/ 256 h 341"/>
                  <a:gd name="T24" fmla="*/ 199 w 230"/>
                  <a:gd name="T25" fmla="*/ 263 h 341"/>
                  <a:gd name="T26" fmla="*/ 217 w 230"/>
                  <a:gd name="T27" fmla="*/ 271 h 341"/>
                  <a:gd name="T28" fmla="*/ 229 w 230"/>
                  <a:gd name="T29" fmla="*/ 265 h 341"/>
                  <a:gd name="T30" fmla="*/ 230 w 230"/>
                  <a:gd name="T31" fmla="*/ 254 h 341"/>
                  <a:gd name="T32" fmla="*/ 203 w 230"/>
                  <a:gd name="T33" fmla="*/ 227 h 341"/>
                  <a:gd name="T34" fmla="*/ 170 w 230"/>
                  <a:gd name="T35" fmla="*/ 184 h 341"/>
                  <a:gd name="T36" fmla="*/ 130 w 230"/>
                  <a:gd name="T37" fmla="*/ 108 h 341"/>
                  <a:gd name="T38" fmla="*/ 114 w 230"/>
                  <a:gd name="T39" fmla="*/ 59 h 341"/>
                  <a:gd name="T40" fmla="*/ 72 w 230"/>
                  <a:gd name="T41" fmla="*/ 0 h 341"/>
                  <a:gd name="T42" fmla="*/ 36 w 230"/>
                  <a:gd name="T43" fmla="*/ 37 h 341"/>
                  <a:gd name="T44" fmla="*/ 51 w 230"/>
                  <a:gd name="T45" fmla="*/ 89 h 341"/>
                  <a:gd name="T46" fmla="*/ 31 w 230"/>
                  <a:gd name="T47" fmla="*/ 116 h 341"/>
                  <a:gd name="T48" fmla="*/ 3 w 230"/>
                  <a:gd name="T49" fmla="*/ 145 h 341"/>
                  <a:gd name="T50" fmla="*/ 0 w 230"/>
                  <a:gd name="T51" fmla="*/ 162 h 341"/>
                  <a:gd name="T52" fmla="*/ 129 w 230"/>
                  <a:gd name="T53" fmla="*/ 207 h 341"/>
                  <a:gd name="T54" fmla="*/ 154 w 230"/>
                  <a:gd name="T55" fmla="*/ 230 h 341"/>
                  <a:gd name="T56" fmla="*/ 173 w 230"/>
                  <a:gd name="T57" fmla="*/ 256 h 341"/>
                  <a:gd name="T58" fmla="*/ 163 w 230"/>
                  <a:gd name="T59" fmla="*/ 255 h 341"/>
                  <a:gd name="T60" fmla="*/ 141 w 230"/>
                  <a:gd name="T61" fmla="*/ 255 h 341"/>
                  <a:gd name="T62" fmla="*/ 136 w 230"/>
                  <a:gd name="T63" fmla="*/ 255 h 341"/>
                  <a:gd name="T64" fmla="*/ 133 w 230"/>
                  <a:gd name="T65" fmla="*/ 251 h 341"/>
                  <a:gd name="T66" fmla="*/ 126 w 230"/>
                  <a:gd name="T67" fmla="*/ 232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0" h="341">
                    <a:moveTo>
                      <a:pt x="0" y="162"/>
                    </a:moveTo>
                    <a:cubicBezTo>
                      <a:pt x="0" y="172"/>
                      <a:pt x="2" y="182"/>
                      <a:pt x="4" y="190"/>
                    </a:cubicBezTo>
                    <a:cubicBezTo>
                      <a:pt x="7" y="199"/>
                      <a:pt x="11" y="207"/>
                      <a:pt x="15" y="215"/>
                    </a:cubicBezTo>
                    <a:cubicBezTo>
                      <a:pt x="17" y="232"/>
                      <a:pt x="22" y="246"/>
                      <a:pt x="22" y="262"/>
                    </a:cubicBezTo>
                    <a:cubicBezTo>
                      <a:pt x="22" y="263"/>
                      <a:pt x="22" y="265"/>
                      <a:pt x="22" y="266"/>
                    </a:cubicBezTo>
                    <a:cubicBezTo>
                      <a:pt x="21" y="268"/>
                      <a:pt x="21" y="271"/>
                      <a:pt x="21" y="273"/>
                    </a:cubicBezTo>
                    <a:cubicBezTo>
                      <a:pt x="21" y="290"/>
                      <a:pt x="27" y="329"/>
                      <a:pt x="36" y="341"/>
                    </a:cubicBezTo>
                    <a:cubicBezTo>
                      <a:pt x="36" y="341"/>
                      <a:pt x="43" y="326"/>
                      <a:pt x="49" y="320"/>
                    </a:cubicBezTo>
                    <a:cubicBezTo>
                      <a:pt x="63" y="303"/>
                      <a:pt x="87" y="284"/>
                      <a:pt x="87" y="284"/>
                    </a:cubicBezTo>
                    <a:cubicBezTo>
                      <a:pt x="88" y="284"/>
                      <a:pt x="88" y="284"/>
                      <a:pt x="88" y="284"/>
                    </a:cubicBezTo>
                    <a:cubicBezTo>
                      <a:pt x="111" y="291"/>
                      <a:pt x="101" y="289"/>
                      <a:pt x="120" y="294"/>
                    </a:cubicBezTo>
                    <a:cubicBezTo>
                      <a:pt x="122" y="295"/>
                      <a:pt x="123" y="295"/>
                      <a:pt x="125" y="295"/>
                    </a:cubicBezTo>
                    <a:cubicBezTo>
                      <a:pt x="132" y="295"/>
                      <a:pt x="138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50" y="290"/>
                      <a:pt x="157" y="294"/>
                      <a:pt x="165" y="295"/>
                    </a:cubicBezTo>
                    <a:cubicBezTo>
                      <a:pt x="167" y="295"/>
                      <a:pt x="169" y="296"/>
                      <a:pt x="172" y="296"/>
                    </a:cubicBezTo>
                    <a:cubicBezTo>
                      <a:pt x="175" y="296"/>
                      <a:pt x="178" y="295"/>
                      <a:pt x="181" y="295"/>
                    </a:cubicBezTo>
                    <a:cubicBezTo>
                      <a:pt x="184" y="294"/>
                      <a:pt x="191" y="293"/>
                      <a:pt x="194" y="291"/>
                    </a:cubicBezTo>
                    <a:cubicBezTo>
                      <a:pt x="197" y="290"/>
                      <a:pt x="198" y="287"/>
                      <a:pt x="198" y="284"/>
                    </a:cubicBezTo>
                    <a:cubicBezTo>
                      <a:pt x="198" y="281"/>
                      <a:pt x="196" y="278"/>
                      <a:pt x="195" y="275"/>
                    </a:cubicBezTo>
                    <a:cubicBezTo>
                      <a:pt x="195" y="274"/>
                      <a:pt x="196" y="274"/>
                      <a:pt x="196" y="273"/>
                    </a:cubicBezTo>
                    <a:cubicBezTo>
                      <a:pt x="197" y="271"/>
                      <a:pt x="198" y="270"/>
                      <a:pt x="198" y="268"/>
                    </a:cubicBezTo>
                    <a:cubicBezTo>
                      <a:pt x="198" y="265"/>
                      <a:pt x="196" y="262"/>
                      <a:pt x="194" y="260"/>
                    </a:cubicBezTo>
                    <a:cubicBezTo>
                      <a:pt x="194" y="260"/>
                      <a:pt x="193" y="258"/>
                      <a:pt x="192" y="256"/>
                    </a:cubicBezTo>
                    <a:cubicBezTo>
                      <a:pt x="192" y="255"/>
                      <a:pt x="192" y="255"/>
                      <a:pt x="192" y="255"/>
                    </a:cubicBezTo>
                    <a:cubicBezTo>
                      <a:pt x="194" y="257"/>
                      <a:pt x="196" y="261"/>
                      <a:pt x="199" y="263"/>
                    </a:cubicBezTo>
                    <a:cubicBezTo>
                      <a:pt x="204" y="267"/>
                      <a:pt x="210" y="271"/>
                      <a:pt x="217" y="271"/>
                    </a:cubicBezTo>
                    <a:cubicBezTo>
                      <a:pt x="217" y="271"/>
                      <a:pt x="217" y="271"/>
                      <a:pt x="217" y="271"/>
                    </a:cubicBezTo>
                    <a:cubicBezTo>
                      <a:pt x="217" y="271"/>
                      <a:pt x="217" y="271"/>
                      <a:pt x="217" y="271"/>
                    </a:cubicBezTo>
                    <a:cubicBezTo>
                      <a:pt x="221" y="271"/>
                      <a:pt x="226" y="268"/>
                      <a:pt x="229" y="265"/>
                    </a:cubicBezTo>
                    <a:cubicBezTo>
                      <a:pt x="230" y="263"/>
                      <a:pt x="230" y="261"/>
                      <a:pt x="230" y="259"/>
                    </a:cubicBezTo>
                    <a:cubicBezTo>
                      <a:pt x="230" y="257"/>
                      <a:pt x="230" y="255"/>
                      <a:pt x="230" y="254"/>
                    </a:cubicBezTo>
                    <a:cubicBezTo>
                      <a:pt x="228" y="246"/>
                      <a:pt x="224" y="239"/>
                      <a:pt x="219" y="234"/>
                    </a:cubicBezTo>
                    <a:cubicBezTo>
                      <a:pt x="214" y="229"/>
                      <a:pt x="208" y="229"/>
                      <a:pt x="203" y="227"/>
                    </a:cubicBezTo>
                    <a:cubicBezTo>
                      <a:pt x="203" y="216"/>
                      <a:pt x="190" y="208"/>
                      <a:pt x="185" y="201"/>
                    </a:cubicBezTo>
                    <a:cubicBezTo>
                      <a:pt x="181" y="195"/>
                      <a:pt x="178" y="188"/>
                      <a:pt x="170" y="184"/>
                    </a:cubicBezTo>
                    <a:cubicBezTo>
                      <a:pt x="159" y="177"/>
                      <a:pt x="152" y="166"/>
                      <a:pt x="148" y="153"/>
                    </a:cubicBezTo>
                    <a:cubicBezTo>
                      <a:pt x="143" y="138"/>
                      <a:pt x="137" y="123"/>
                      <a:pt x="130" y="108"/>
                    </a:cubicBezTo>
                    <a:cubicBezTo>
                      <a:pt x="130" y="108"/>
                      <a:pt x="122" y="91"/>
                      <a:pt x="104" y="87"/>
                    </a:cubicBezTo>
                    <a:cubicBezTo>
                      <a:pt x="111" y="80"/>
                      <a:pt x="114" y="70"/>
                      <a:pt x="114" y="59"/>
                    </a:cubicBezTo>
                    <a:cubicBezTo>
                      <a:pt x="114" y="39"/>
                      <a:pt x="105" y="17"/>
                      <a:pt x="90" y="6"/>
                    </a:cubicBezTo>
                    <a:cubicBezTo>
                      <a:pt x="85" y="2"/>
                      <a:pt x="79" y="0"/>
                      <a:pt x="72" y="0"/>
                    </a:cubicBezTo>
                    <a:cubicBezTo>
                      <a:pt x="58" y="0"/>
                      <a:pt x="44" y="10"/>
                      <a:pt x="39" y="23"/>
                    </a:cubicBezTo>
                    <a:cubicBezTo>
                      <a:pt x="36" y="28"/>
                      <a:pt x="36" y="33"/>
                      <a:pt x="36" y="37"/>
                    </a:cubicBezTo>
                    <a:cubicBezTo>
                      <a:pt x="36" y="51"/>
                      <a:pt x="44" y="63"/>
                      <a:pt x="49" y="75"/>
                    </a:cubicBezTo>
                    <a:cubicBezTo>
                      <a:pt x="51" y="79"/>
                      <a:pt x="52" y="85"/>
                      <a:pt x="51" y="89"/>
                    </a:cubicBezTo>
                    <a:cubicBezTo>
                      <a:pt x="50" y="96"/>
                      <a:pt x="47" y="100"/>
                      <a:pt x="43" y="105"/>
                    </a:cubicBezTo>
                    <a:cubicBezTo>
                      <a:pt x="40" y="108"/>
                      <a:pt x="35" y="112"/>
                      <a:pt x="31" y="116"/>
                    </a:cubicBezTo>
                    <a:cubicBezTo>
                      <a:pt x="24" y="121"/>
                      <a:pt x="19" y="126"/>
                      <a:pt x="14" y="132"/>
                    </a:cubicBezTo>
                    <a:cubicBezTo>
                      <a:pt x="10" y="136"/>
                      <a:pt x="6" y="140"/>
                      <a:pt x="3" y="145"/>
                    </a:cubicBezTo>
                    <a:cubicBezTo>
                      <a:pt x="3" y="145"/>
                      <a:pt x="3" y="145"/>
                      <a:pt x="3" y="145"/>
                    </a:cubicBezTo>
                    <a:cubicBezTo>
                      <a:pt x="1" y="150"/>
                      <a:pt x="0" y="156"/>
                      <a:pt x="0" y="162"/>
                    </a:cubicBezTo>
                    <a:close/>
                    <a:moveTo>
                      <a:pt x="126" y="229"/>
                    </a:moveTo>
                    <a:cubicBezTo>
                      <a:pt x="126" y="222"/>
                      <a:pt x="128" y="214"/>
                      <a:pt x="129" y="207"/>
                    </a:cubicBezTo>
                    <a:cubicBezTo>
                      <a:pt x="130" y="205"/>
                      <a:pt x="130" y="204"/>
                      <a:pt x="130" y="202"/>
                    </a:cubicBezTo>
                    <a:cubicBezTo>
                      <a:pt x="136" y="215"/>
                      <a:pt x="145" y="221"/>
                      <a:pt x="154" y="230"/>
                    </a:cubicBezTo>
                    <a:cubicBezTo>
                      <a:pt x="158" y="235"/>
                      <a:pt x="165" y="239"/>
                      <a:pt x="168" y="245"/>
                    </a:cubicBezTo>
                    <a:cubicBezTo>
                      <a:pt x="170" y="248"/>
                      <a:pt x="171" y="253"/>
                      <a:pt x="173" y="256"/>
                    </a:cubicBezTo>
                    <a:cubicBezTo>
                      <a:pt x="172" y="256"/>
                      <a:pt x="171" y="256"/>
                      <a:pt x="170" y="256"/>
                    </a:cubicBezTo>
                    <a:cubicBezTo>
                      <a:pt x="168" y="255"/>
                      <a:pt x="165" y="255"/>
                      <a:pt x="163" y="255"/>
                    </a:cubicBezTo>
                    <a:cubicBezTo>
                      <a:pt x="158" y="255"/>
                      <a:pt x="153" y="256"/>
                      <a:pt x="148" y="256"/>
                    </a:cubicBezTo>
                    <a:cubicBezTo>
                      <a:pt x="145" y="256"/>
                      <a:pt x="143" y="256"/>
                      <a:pt x="141" y="255"/>
                    </a:cubicBezTo>
                    <a:cubicBezTo>
                      <a:pt x="139" y="255"/>
                      <a:pt x="138" y="255"/>
                      <a:pt x="137" y="255"/>
                    </a:cubicBezTo>
                    <a:cubicBezTo>
                      <a:pt x="136" y="255"/>
                      <a:pt x="136" y="255"/>
                      <a:pt x="136" y="255"/>
                    </a:cubicBezTo>
                    <a:cubicBezTo>
                      <a:pt x="136" y="254"/>
                      <a:pt x="135" y="254"/>
                      <a:pt x="135" y="254"/>
                    </a:cubicBezTo>
                    <a:cubicBezTo>
                      <a:pt x="134" y="253"/>
                      <a:pt x="134" y="252"/>
                      <a:pt x="133" y="251"/>
                    </a:cubicBezTo>
                    <a:cubicBezTo>
                      <a:pt x="132" y="249"/>
                      <a:pt x="131" y="247"/>
                      <a:pt x="130" y="245"/>
                    </a:cubicBezTo>
                    <a:cubicBezTo>
                      <a:pt x="128" y="241"/>
                      <a:pt x="126" y="237"/>
                      <a:pt x="126" y="232"/>
                    </a:cubicBezTo>
                    <a:cubicBezTo>
                      <a:pt x="126" y="231"/>
                      <a:pt x="126" y="230"/>
                      <a:pt x="126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8" name="Freeform 732"/>
              <p:cNvSpPr>
                <a:spLocks noEditPoints="1"/>
              </p:cNvSpPr>
              <p:nvPr/>
            </p:nvSpPr>
            <p:spPr bwMode="auto">
              <a:xfrm>
                <a:off x="549" y="2371"/>
                <a:ext cx="267" cy="394"/>
              </a:xfrm>
              <a:custGeom>
                <a:avLst/>
                <a:gdLst>
                  <a:gd name="T0" fmla="*/ 15 w 234"/>
                  <a:gd name="T1" fmla="*/ 217 h 345"/>
                  <a:gd name="T2" fmla="*/ 21 w 234"/>
                  <a:gd name="T3" fmla="*/ 275 h 345"/>
                  <a:gd name="T4" fmla="*/ 41 w 234"/>
                  <a:gd name="T5" fmla="*/ 341 h 345"/>
                  <a:gd name="T6" fmla="*/ 89 w 234"/>
                  <a:gd name="T7" fmla="*/ 286 h 345"/>
                  <a:gd name="T8" fmla="*/ 122 w 234"/>
                  <a:gd name="T9" fmla="*/ 298 h 345"/>
                  <a:gd name="T10" fmla="*/ 146 w 234"/>
                  <a:gd name="T11" fmla="*/ 294 h 345"/>
                  <a:gd name="T12" fmla="*/ 166 w 234"/>
                  <a:gd name="T13" fmla="*/ 299 h 345"/>
                  <a:gd name="T14" fmla="*/ 197 w 234"/>
                  <a:gd name="T15" fmla="*/ 295 h 345"/>
                  <a:gd name="T16" fmla="*/ 200 w 234"/>
                  <a:gd name="T17" fmla="*/ 276 h 345"/>
                  <a:gd name="T18" fmla="*/ 198 w 234"/>
                  <a:gd name="T19" fmla="*/ 261 h 345"/>
                  <a:gd name="T20" fmla="*/ 196 w 234"/>
                  <a:gd name="T21" fmla="*/ 257 h 345"/>
                  <a:gd name="T22" fmla="*/ 200 w 234"/>
                  <a:gd name="T23" fmla="*/ 267 h 345"/>
                  <a:gd name="T24" fmla="*/ 219 w 234"/>
                  <a:gd name="T25" fmla="*/ 275 h 345"/>
                  <a:gd name="T26" fmla="*/ 222 w 234"/>
                  <a:gd name="T27" fmla="*/ 235 h 345"/>
                  <a:gd name="T28" fmla="*/ 196 w 234"/>
                  <a:gd name="T29" fmla="*/ 210 h 345"/>
                  <a:gd name="T30" fmla="*/ 173 w 234"/>
                  <a:gd name="T31" fmla="*/ 184 h 345"/>
                  <a:gd name="T32" fmla="*/ 133 w 234"/>
                  <a:gd name="T33" fmla="*/ 109 h 345"/>
                  <a:gd name="T34" fmla="*/ 106 w 234"/>
                  <a:gd name="T35" fmla="*/ 89 h 345"/>
                  <a:gd name="T36" fmla="*/ 94 w 234"/>
                  <a:gd name="T37" fmla="*/ 7 h 345"/>
                  <a:gd name="T38" fmla="*/ 49 w 234"/>
                  <a:gd name="T39" fmla="*/ 78 h 345"/>
                  <a:gd name="T40" fmla="*/ 14 w 234"/>
                  <a:gd name="T41" fmla="*/ 133 h 345"/>
                  <a:gd name="T42" fmla="*/ 2 w 234"/>
                  <a:gd name="T43" fmla="*/ 164 h 345"/>
                  <a:gd name="T44" fmla="*/ 5 w 234"/>
                  <a:gd name="T45" fmla="*/ 147 h 345"/>
                  <a:gd name="T46" fmla="*/ 55 w 234"/>
                  <a:gd name="T47" fmla="*/ 92 h 345"/>
                  <a:gd name="T48" fmla="*/ 74 w 234"/>
                  <a:gd name="T49" fmla="*/ 4 h 345"/>
                  <a:gd name="T50" fmla="*/ 114 w 234"/>
                  <a:gd name="T51" fmla="*/ 61 h 345"/>
                  <a:gd name="T52" fmla="*/ 128 w 234"/>
                  <a:gd name="T53" fmla="*/ 109 h 345"/>
                  <a:gd name="T54" fmla="*/ 132 w 234"/>
                  <a:gd name="T55" fmla="*/ 110 h 345"/>
                  <a:gd name="T56" fmla="*/ 186 w 234"/>
                  <a:gd name="T57" fmla="*/ 204 h 345"/>
                  <a:gd name="T58" fmla="*/ 205 w 234"/>
                  <a:gd name="T59" fmla="*/ 231 h 345"/>
                  <a:gd name="T60" fmla="*/ 229 w 234"/>
                  <a:gd name="T61" fmla="*/ 266 h 345"/>
                  <a:gd name="T62" fmla="*/ 219 w 234"/>
                  <a:gd name="T63" fmla="*/ 271 h 345"/>
                  <a:gd name="T64" fmla="*/ 201 w 234"/>
                  <a:gd name="T65" fmla="*/ 265 h 345"/>
                  <a:gd name="T66" fmla="*/ 193 w 234"/>
                  <a:gd name="T67" fmla="*/ 259 h 345"/>
                  <a:gd name="T68" fmla="*/ 194 w 234"/>
                  <a:gd name="T69" fmla="*/ 263 h 345"/>
                  <a:gd name="T70" fmla="*/ 194 w 234"/>
                  <a:gd name="T71" fmla="*/ 263 h 345"/>
                  <a:gd name="T72" fmla="*/ 196 w 234"/>
                  <a:gd name="T73" fmla="*/ 262 h 345"/>
                  <a:gd name="T74" fmla="*/ 194 w 234"/>
                  <a:gd name="T75" fmla="*/ 263 h 345"/>
                  <a:gd name="T76" fmla="*/ 196 w 234"/>
                  <a:gd name="T77" fmla="*/ 262 h 345"/>
                  <a:gd name="T78" fmla="*/ 197 w 234"/>
                  <a:gd name="T79" fmla="*/ 267 h 345"/>
                  <a:gd name="T80" fmla="*/ 198 w 234"/>
                  <a:gd name="T81" fmla="*/ 275 h 345"/>
                  <a:gd name="T82" fmla="*/ 195 w 234"/>
                  <a:gd name="T83" fmla="*/ 292 h 345"/>
                  <a:gd name="T84" fmla="*/ 183 w 234"/>
                  <a:gd name="T85" fmla="*/ 295 h 345"/>
                  <a:gd name="T86" fmla="*/ 146 w 234"/>
                  <a:gd name="T87" fmla="*/ 290 h 345"/>
                  <a:gd name="T88" fmla="*/ 136 w 234"/>
                  <a:gd name="T89" fmla="*/ 293 h 345"/>
                  <a:gd name="T90" fmla="*/ 108 w 234"/>
                  <a:gd name="T91" fmla="*/ 290 h 345"/>
                  <a:gd name="T92" fmla="*/ 36 w 234"/>
                  <a:gd name="T93" fmla="*/ 342 h 345"/>
                  <a:gd name="T94" fmla="*/ 26 w 234"/>
                  <a:gd name="T95" fmla="*/ 264 h 345"/>
                  <a:gd name="T96" fmla="*/ 4 w 234"/>
                  <a:gd name="T97" fmla="*/ 164 h 345"/>
                  <a:gd name="T98" fmla="*/ 134 w 234"/>
                  <a:gd name="T99" fmla="*/ 205 h 345"/>
                  <a:gd name="T100" fmla="*/ 162 w 234"/>
                  <a:gd name="T101" fmla="*/ 240 h 345"/>
                  <a:gd name="T102" fmla="*/ 165 w 234"/>
                  <a:gd name="T103" fmla="*/ 255 h 345"/>
                  <a:gd name="T104" fmla="*/ 139 w 234"/>
                  <a:gd name="T105" fmla="*/ 255 h 345"/>
                  <a:gd name="T106" fmla="*/ 138 w 234"/>
                  <a:gd name="T107" fmla="*/ 255 h 345"/>
                  <a:gd name="T108" fmla="*/ 138 w 234"/>
                  <a:gd name="T109" fmla="*/ 255 h 345"/>
                  <a:gd name="T110" fmla="*/ 130 w 234"/>
                  <a:gd name="T111" fmla="*/ 234 h 345"/>
                  <a:gd name="T112" fmla="*/ 126 w 234"/>
                  <a:gd name="T113" fmla="*/ 235 h 345"/>
                  <a:gd name="T114" fmla="*/ 138 w 234"/>
                  <a:gd name="T115" fmla="*/ 259 h 345"/>
                  <a:gd name="T116" fmla="*/ 150 w 234"/>
                  <a:gd name="T117" fmla="*/ 260 h 345"/>
                  <a:gd name="T118" fmla="*/ 177 w 234"/>
                  <a:gd name="T119" fmla="*/ 257 h 345"/>
                  <a:gd name="T120" fmla="*/ 144 w 234"/>
                  <a:gd name="T121" fmla="*/ 218 h 345"/>
                  <a:gd name="T122" fmla="*/ 126 w 234"/>
                  <a:gd name="T123" fmla="*/ 231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" h="345">
                    <a:moveTo>
                      <a:pt x="2" y="164"/>
                    </a:move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4"/>
                      <a:pt x="2" y="185"/>
                      <a:pt x="4" y="192"/>
                    </a:cubicBezTo>
                    <a:cubicBezTo>
                      <a:pt x="7" y="201"/>
                      <a:pt x="11" y="210"/>
                      <a:pt x="15" y="218"/>
                    </a:cubicBezTo>
                    <a:cubicBezTo>
                      <a:pt x="17" y="217"/>
                      <a:pt x="17" y="217"/>
                      <a:pt x="17" y="217"/>
                    </a:cubicBezTo>
                    <a:cubicBezTo>
                      <a:pt x="15" y="217"/>
                      <a:pt x="15" y="217"/>
                      <a:pt x="15" y="217"/>
                    </a:cubicBezTo>
                    <a:cubicBezTo>
                      <a:pt x="17" y="234"/>
                      <a:pt x="22" y="248"/>
                      <a:pt x="22" y="264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2" y="265"/>
                      <a:pt x="22" y="266"/>
                      <a:pt x="22" y="268"/>
                    </a:cubicBezTo>
                    <a:cubicBezTo>
                      <a:pt x="21" y="270"/>
                      <a:pt x="21" y="273"/>
                      <a:pt x="21" y="275"/>
                    </a:cubicBezTo>
                    <a:cubicBezTo>
                      <a:pt x="21" y="284"/>
                      <a:pt x="23" y="298"/>
                      <a:pt x="25" y="311"/>
                    </a:cubicBezTo>
                    <a:cubicBezTo>
                      <a:pt x="26" y="318"/>
                      <a:pt x="28" y="324"/>
                      <a:pt x="30" y="330"/>
                    </a:cubicBezTo>
                    <a:cubicBezTo>
                      <a:pt x="32" y="336"/>
                      <a:pt x="34" y="341"/>
                      <a:pt x="36" y="344"/>
                    </a:cubicBezTo>
                    <a:cubicBezTo>
                      <a:pt x="37" y="344"/>
                      <a:pt x="38" y="345"/>
                      <a:pt x="38" y="345"/>
                    </a:cubicBezTo>
                    <a:cubicBezTo>
                      <a:pt x="39" y="345"/>
                      <a:pt x="40" y="344"/>
                      <a:pt x="40" y="344"/>
                    </a:cubicBezTo>
                    <a:cubicBezTo>
                      <a:pt x="40" y="344"/>
                      <a:pt x="40" y="343"/>
                      <a:pt x="41" y="341"/>
                    </a:cubicBezTo>
                    <a:cubicBezTo>
                      <a:pt x="42" y="339"/>
                      <a:pt x="44" y="336"/>
                      <a:pt x="46" y="332"/>
                    </a:cubicBezTo>
                    <a:cubicBezTo>
                      <a:pt x="48" y="329"/>
                      <a:pt x="50" y="325"/>
                      <a:pt x="52" y="323"/>
                    </a:cubicBezTo>
                    <a:cubicBezTo>
                      <a:pt x="59" y="315"/>
                      <a:pt x="69" y="306"/>
                      <a:pt x="77" y="299"/>
                    </a:cubicBezTo>
                    <a:cubicBezTo>
                      <a:pt x="80" y="295"/>
                      <a:pt x="84" y="293"/>
                      <a:pt x="86" y="291"/>
                    </a:cubicBezTo>
                    <a:cubicBezTo>
                      <a:pt x="89" y="288"/>
                      <a:pt x="90" y="287"/>
                      <a:pt x="90" y="287"/>
                    </a:cubicBezTo>
                    <a:cubicBezTo>
                      <a:pt x="89" y="286"/>
                      <a:pt x="89" y="286"/>
                      <a:pt x="89" y="286"/>
                    </a:cubicBezTo>
                    <a:cubicBezTo>
                      <a:pt x="88" y="288"/>
                      <a:pt x="88" y="288"/>
                      <a:pt x="88" y="288"/>
                    </a:cubicBezTo>
                    <a:cubicBezTo>
                      <a:pt x="89" y="288"/>
                      <a:pt x="89" y="288"/>
                      <a:pt x="89" y="288"/>
                    </a:cubicBezTo>
                    <a:cubicBezTo>
                      <a:pt x="101" y="291"/>
                      <a:pt x="104" y="293"/>
                      <a:pt x="107" y="294"/>
                    </a:cubicBezTo>
                    <a:cubicBezTo>
                      <a:pt x="110" y="295"/>
                      <a:pt x="112" y="296"/>
                      <a:pt x="122" y="298"/>
                    </a:cubicBezTo>
                    <a:cubicBezTo>
                      <a:pt x="122" y="296"/>
                      <a:pt x="122" y="296"/>
                      <a:pt x="122" y="296"/>
                    </a:cubicBezTo>
                    <a:cubicBezTo>
                      <a:pt x="122" y="298"/>
                      <a:pt x="122" y="298"/>
                      <a:pt x="122" y="298"/>
                    </a:cubicBezTo>
                    <a:cubicBezTo>
                      <a:pt x="123" y="299"/>
                      <a:pt x="125" y="299"/>
                      <a:pt x="127" y="299"/>
                    </a:cubicBezTo>
                    <a:cubicBezTo>
                      <a:pt x="127" y="299"/>
                      <a:pt x="127" y="299"/>
                      <a:pt x="127" y="299"/>
                    </a:cubicBezTo>
                    <a:cubicBezTo>
                      <a:pt x="131" y="299"/>
                      <a:pt x="135" y="298"/>
                      <a:pt x="138" y="296"/>
                    </a:cubicBezTo>
                    <a:cubicBezTo>
                      <a:pt x="141" y="295"/>
                      <a:pt x="143" y="294"/>
                      <a:pt x="145" y="294"/>
                    </a:cubicBezTo>
                    <a:cubicBezTo>
                      <a:pt x="145" y="294"/>
                      <a:pt x="145" y="294"/>
                      <a:pt x="145" y="294"/>
                    </a:cubicBezTo>
                    <a:cubicBezTo>
                      <a:pt x="146" y="294"/>
                      <a:pt x="146" y="294"/>
                      <a:pt x="146" y="294"/>
                    </a:cubicBezTo>
                    <a:cubicBezTo>
                      <a:pt x="145" y="292"/>
                      <a:pt x="145" y="292"/>
                      <a:pt x="145" y="292"/>
                    </a:cubicBezTo>
                    <a:cubicBezTo>
                      <a:pt x="146" y="294"/>
                      <a:pt x="146" y="294"/>
                      <a:pt x="146" y="294"/>
                    </a:cubicBezTo>
                    <a:cubicBezTo>
                      <a:pt x="146" y="294"/>
                      <a:pt x="146" y="294"/>
                      <a:pt x="146" y="294"/>
                    </a:cubicBezTo>
                    <a:cubicBezTo>
                      <a:pt x="148" y="294"/>
                      <a:pt x="152" y="295"/>
                      <a:pt x="155" y="296"/>
                    </a:cubicBezTo>
                    <a:cubicBezTo>
                      <a:pt x="159" y="297"/>
                      <a:pt x="162" y="298"/>
                      <a:pt x="166" y="299"/>
                    </a:cubicBezTo>
                    <a:cubicBezTo>
                      <a:pt x="166" y="299"/>
                      <a:pt x="166" y="299"/>
                      <a:pt x="166" y="299"/>
                    </a:cubicBezTo>
                    <a:cubicBezTo>
                      <a:pt x="169" y="299"/>
                      <a:pt x="171" y="300"/>
                      <a:pt x="174" y="300"/>
                    </a:cubicBezTo>
                    <a:cubicBezTo>
                      <a:pt x="177" y="300"/>
                      <a:pt x="181" y="299"/>
                      <a:pt x="184" y="298"/>
                    </a:cubicBezTo>
                    <a:cubicBezTo>
                      <a:pt x="184" y="298"/>
                      <a:pt x="184" y="298"/>
                      <a:pt x="184" y="298"/>
                    </a:cubicBezTo>
                    <a:cubicBezTo>
                      <a:pt x="185" y="298"/>
                      <a:pt x="187" y="298"/>
                      <a:pt x="190" y="297"/>
                    </a:cubicBezTo>
                    <a:cubicBezTo>
                      <a:pt x="192" y="297"/>
                      <a:pt x="195" y="296"/>
                      <a:pt x="197" y="295"/>
                    </a:cubicBezTo>
                    <a:cubicBezTo>
                      <a:pt x="197" y="295"/>
                      <a:pt x="197" y="295"/>
                      <a:pt x="197" y="295"/>
                    </a:cubicBezTo>
                    <a:cubicBezTo>
                      <a:pt x="200" y="293"/>
                      <a:pt x="202" y="290"/>
                      <a:pt x="202" y="286"/>
                    </a:cubicBezTo>
                    <a:cubicBezTo>
                      <a:pt x="202" y="286"/>
                      <a:pt x="202" y="286"/>
                      <a:pt x="202" y="286"/>
                    </a:cubicBezTo>
                    <a:cubicBezTo>
                      <a:pt x="202" y="282"/>
                      <a:pt x="200" y="279"/>
                      <a:pt x="198" y="276"/>
                    </a:cubicBezTo>
                    <a:cubicBezTo>
                      <a:pt x="197" y="277"/>
                      <a:pt x="197" y="277"/>
                      <a:pt x="197" y="277"/>
                    </a:cubicBezTo>
                    <a:cubicBezTo>
                      <a:pt x="198" y="278"/>
                      <a:pt x="198" y="278"/>
                      <a:pt x="198" y="278"/>
                    </a:cubicBezTo>
                    <a:cubicBezTo>
                      <a:pt x="199" y="278"/>
                      <a:pt x="199" y="277"/>
                      <a:pt x="200" y="276"/>
                    </a:cubicBezTo>
                    <a:cubicBezTo>
                      <a:pt x="200" y="276"/>
                      <a:pt x="200" y="276"/>
                      <a:pt x="200" y="276"/>
                    </a:cubicBezTo>
                    <a:cubicBezTo>
                      <a:pt x="201" y="274"/>
                      <a:pt x="202" y="272"/>
                      <a:pt x="202" y="270"/>
                    </a:cubicBezTo>
                    <a:cubicBezTo>
                      <a:pt x="202" y="270"/>
                      <a:pt x="202" y="270"/>
                      <a:pt x="202" y="270"/>
                    </a:cubicBezTo>
                    <a:cubicBezTo>
                      <a:pt x="202" y="270"/>
                      <a:pt x="202" y="270"/>
                      <a:pt x="202" y="270"/>
                    </a:cubicBezTo>
                    <a:cubicBezTo>
                      <a:pt x="202" y="268"/>
                      <a:pt x="201" y="266"/>
                      <a:pt x="200" y="265"/>
                    </a:cubicBezTo>
                    <a:cubicBezTo>
                      <a:pt x="200" y="263"/>
                      <a:pt x="199" y="262"/>
                      <a:pt x="198" y="261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8" y="262"/>
                      <a:pt x="198" y="262"/>
                      <a:pt x="198" y="262"/>
                    </a:cubicBezTo>
                    <a:cubicBezTo>
                      <a:pt x="198" y="262"/>
                      <a:pt x="198" y="262"/>
                      <a:pt x="198" y="262"/>
                    </a:cubicBezTo>
                    <a:cubicBezTo>
                      <a:pt x="198" y="261"/>
                      <a:pt x="198" y="261"/>
                      <a:pt x="198" y="261"/>
                    </a:cubicBezTo>
                    <a:cubicBezTo>
                      <a:pt x="198" y="261"/>
                      <a:pt x="198" y="261"/>
                      <a:pt x="198" y="261"/>
                    </a:cubicBezTo>
                    <a:cubicBezTo>
                      <a:pt x="198" y="261"/>
                      <a:pt x="197" y="259"/>
                      <a:pt x="196" y="257"/>
                    </a:cubicBezTo>
                    <a:cubicBezTo>
                      <a:pt x="196" y="257"/>
                      <a:pt x="196" y="257"/>
                      <a:pt x="196" y="257"/>
                    </a:cubicBezTo>
                    <a:cubicBezTo>
                      <a:pt x="196" y="257"/>
                      <a:pt x="196" y="257"/>
                      <a:pt x="196" y="257"/>
                    </a:cubicBezTo>
                    <a:cubicBezTo>
                      <a:pt x="194" y="257"/>
                      <a:pt x="194" y="257"/>
                      <a:pt x="194" y="257"/>
                    </a:cubicBezTo>
                    <a:cubicBezTo>
                      <a:pt x="193" y="259"/>
                      <a:pt x="193" y="259"/>
                      <a:pt x="193" y="259"/>
                    </a:cubicBezTo>
                    <a:cubicBezTo>
                      <a:pt x="195" y="261"/>
                      <a:pt x="197" y="264"/>
                      <a:pt x="200" y="266"/>
                    </a:cubicBezTo>
                    <a:cubicBezTo>
                      <a:pt x="200" y="267"/>
                      <a:pt x="200" y="267"/>
                      <a:pt x="200" y="267"/>
                    </a:cubicBezTo>
                    <a:cubicBezTo>
                      <a:pt x="204" y="271"/>
                      <a:pt x="211" y="275"/>
                      <a:pt x="218" y="275"/>
                    </a:cubicBezTo>
                    <a:cubicBezTo>
                      <a:pt x="218" y="275"/>
                      <a:pt x="218" y="275"/>
                      <a:pt x="218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19" y="275"/>
                      <a:pt x="219" y="275"/>
                      <a:pt x="219" y="275"/>
                    </a:cubicBezTo>
                    <a:cubicBezTo>
                      <a:pt x="221" y="275"/>
                      <a:pt x="224" y="274"/>
                      <a:pt x="226" y="273"/>
                    </a:cubicBezTo>
                    <a:cubicBezTo>
                      <a:pt x="229" y="272"/>
                      <a:pt x="231" y="270"/>
                      <a:pt x="232" y="268"/>
                    </a:cubicBezTo>
                    <a:cubicBezTo>
                      <a:pt x="232" y="268"/>
                      <a:pt x="232" y="268"/>
                      <a:pt x="232" y="268"/>
                    </a:cubicBezTo>
                    <a:cubicBezTo>
                      <a:pt x="234" y="266"/>
                      <a:pt x="234" y="263"/>
                      <a:pt x="234" y="261"/>
                    </a:cubicBezTo>
                    <a:cubicBezTo>
                      <a:pt x="234" y="259"/>
                      <a:pt x="234" y="257"/>
                      <a:pt x="234" y="255"/>
                    </a:cubicBezTo>
                    <a:cubicBezTo>
                      <a:pt x="232" y="247"/>
                      <a:pt x="227" y="240"/>
                      <a:pt x="222" y="235"/>
                    </a:cubicBezTo>
                    <a:cubicBezTo>
                      <a:pt x="222" y="235"/>
                      <a:pt x="222" y="235"/>
                      <a:pt x="222" y="235"/>
                    </a:cubicBezTo>
                    <a:cubicBezTo>
                      <a:pt x="217" y="229"/>
                      <a:pt x="211" y="229"/>
                      <a:pt x="206" y="227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07" y="229"/>
                      <a:pt x="207" y="229"/>
                      <a:pt x="207" y="229"/>
                    </a:cubicBezTo>
                    <a:cubicBezTo>
                      <a:pt x="207" y="226"/>
                      <a:pt x="206" y="223"/>
                      <a:pt x="205" y="220"/>
                    </a:cubicBezTo>
                    <a:cubicBezTo>
                      <a:pt x="203" y="217"/>
                      <a:pt x="199" y="213"/>
                      <a:pt x="196" y="210"/>
                    </a:cubicBezTo>
                    <a:cubicBezTo>
                      <a:pt x="193" y="207"/>
                      <a:pt x="191" y="205"/>
                      <a:pt x="189" y="202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187" y="199"/>
                      <a:pt x="185" y="196"/>
                      <a:pt x="183" y="193"/>
                    </a:cubicBezTo>
                    <a:cubicBezTo>
                      <a:pt x="180" y="189"/>
                      <a:pt x="177" y="186"/>
                      <a:pt x="173" y="184"/>
                    </a:cubicBezTo>
                    <a:cubicBezTo>
                      <a:pt x="172" y="186"/>
                      <a:pt x="172" y="186"/>
                      <a:pt x="172" y="186"/>
                    </a:cubicBezTo>
                    <a:cubicBezTo>
                      <a:pt x="173" y="184"/>
                      <a:pt x="173" y="184"/>
                      <a:pt x="173" y="184"/>
                    </a:cubicBezTo>
                    <a:cubicBezTo>
                      <a:pt x="162" y="177"/>
                      <a:pt x="156" y="167"/>
                      <a:pt x="152" y="154"/>
                    </a:cubicBezTo>
                    <a:cubicBezTo>
                      <a:pt x="147" y="139"/>
                      <a:pt x="141" y="124"/>
                      <a:pt x="133" y="109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3" y="109"/>
                      <a:pt x="133" y="109"/>
                      <a:pt x="133" y="109"/>
                    </a:cubicBezTo>
                    <a:cubicBezTo>
                      <a:pt x="133" y="109"/>
                      <a:pt x="133" y="109"/>
                      <a:pt x="133" y="108"/>
                    </a:cubicBezTo>
                    <a:cubicBezTo>
                      <a:pt x="132" y="106"/>
                      <a:pt x="129" y="102"/>
                      <a:pt x="125" y="98"/>
                    </a:cubicBezTo>
                    <a:cubicBezTo>
                      <a:pt x="121" y="93"/>
                      <a:pt x="115" y="89"/>
                      <a:pt x="107" y="87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15" y="83"/>
                      <a:pt x="118" y="72"/>
                      <a:pt x="118" y="61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8" y="51"/>
                      <a:pt x="116" y="40"/>
                      <a:pt x="112" y="31"/>
                    </a:cubicBezTo>
                    <a:cubicBezTo>
                      <a:pt x="107" y="21"/>
                      <a:pt x="101" y="12"/>
                      <a:pt x="94" y="7"/>
                    </a:cubicBezTo>
                    <a:cubicBezTo>
                      <a:pt x="88" y="2"/>
                      <a:pt x="81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9" y="0"/>
                      <a:pt x="45" y="10"/>
                      <a:pt x="39" y="24"/>
                    </a:cubicBezTo>
                    <a:cubicBezTo>
                      <a:pt x="37" y="29"/>
                      <a:pt x="36" y="34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54"/>
                      <a:pt x="44" y="66"/>
                      <a:pt x="49" y="78"/>
                    </a:cubicBezTo>
                    <a:cubicBezTo>
                      <a:pt x="50" y="81"/>
                      <a:pt x="51" y="84"/>
                      <a:pt x="51" y="88"/>
                    </a:cubicBezTo>
                    <a:cubicBezTo>
                      <a:pt x="51" y="89"/>
                      <a:pt x="51" y="90"/>
                      <a:pt x="51" y="91"/>
                    </a:cubicBezTo>
                    <a:cubicBezTo>
                      <a:pt x="50" y="97"/>
                      <a:pt x="48" y="101"/>
                      <a:pt x="44" y="105"/>
                    </a:cubicBezTo>
                    <a:cubicBezTo>
                      <a:pt x="40" y="109"/>
                      <a:pt x="36" y="112"/>
                      <a:pt x="31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25" y="121"/>
                      <a:pt x="19" y="127"/>
                      <a:pt x="14" y="133"/>
                    </a:cubicBezTo>
                    <a:cubicBezTo>
                      <a:pt x="10" y="137"/>
                      <a:pt x="6" y="141"/>
                      <a:pt x="4" y="146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3" y="146"/>
                      <a:pt x="3" y="146"/>
                      <a:pt x="3" y="146"/>
                    </a:cubicBezTo>
                    <a:cubicBezTo>
                      <a:pt x="3" y="146"/>
                      <a:pt x="3" y="146"/>
                      <a:pt x="3" y="146"/>
                    </a:cubicBezTo>
                    <a:cubicBezTo>
                      <a:pt x="1" y="152"/>
                      <a:pt x="0" y="158"/>
                      <a:pt x="0" y="164"/>
                    </a:cubicBezTo>
                    <a:cubicBezTo>
                      <a:pt x="2" y="164"/>
                      <a:pt x="2" y="164"/>
                      <a:pt x="2" y="164"/>
                    </a:cubicBezTo>
                    <a:cubicBezTo>
                      <a:pt x="4" y="164"/>
                      <a:pt x="4" y="164"/>
                      <a:pt x="4" y="164"/>
                    </a:cubicBezTo>
                    <a:cubicBezTo>
                      <a:pt x="4" y="158"/>
                      <a:pt x="5" y="153"/>
                      <a:pt x="7" y="148"/>
                    </a:cubicBezTo>
                    <a:cubicBezTo>
                      <a:pt x="5" y="147"/>
                      <a:pt x="5" y="147"/>
                      <a:pt x="5" y="147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5" y="147"/>
                      <a:pt x="5" y="147"/>
                      <a:pt x="5" y="147"/>
                    </a:cubicBezTo>
                    <a:cubicBezTo>
                      <a:pt x="7" y="148"/>
                      <a:pt x="7" y="148"/>
                      <a:pt x="7" y="148"/>
                    </a:cubicBezTo>
                    <a:cubicBezTo>
                      <a:pt x="9" y="143"/>
                      <a:pt x="13" y="139"/>
                      <a:pt x="17" y="135"/>
                    </a:cubicBezTo>
                    <a:cubicBezTo>
                      <a:pt x="22" y="130"/>
                      <a:pt x="28" y="124"/>
                      <a:pt x="34" y="119"/>
                    </a:cubicBezTo>
                    <a:cubicBezTo>
                      <a:pt x="34" y="119"/>
                      <a:pt x="34" y="119"/>
                      <a:pt x="34" y="119"/>
                    </a:cubicBezTo>
                    <a:cubicBezTo>
                      <a:pt x="38" y="115"/>
                      <a:pt x="43" y="112"/>
                      <a:pt x="47" y="108"/>
                    </a:cubicBezTo>
                    <a:cubicBezTo>
                      <a:pt x="51" y="104"/>
                      <a:pt x="54" y="98"/>
                      <a:pt x="55" y="92"/>
                    </a:cubicBezTo>
                    <a:cubicBezTo>
                      <a:pt x="55" y="91"/>
                      <a:pt x="55" y="89"/>
                      <a:pt x="55" y="88"/>
                    </a:cubicBezTo>
                    <a:cubicBezTo>
                      <a:pt x="55" y="84"/>
                      <a:pt x="54" y="80"/>
                      <a:pt x="53" y="76"/>
                    </a:cubicBezTo>
                    <a:cubicBezTo>
                      <a:pt x="47" y="64"/>
                      <a:pt x="40" y="52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5"/>
                      <a:pt x="40" y="30"/>
                      <a:pt x="42" y="26"/>
                    </a:cubicBezTo>
                    <a:cubicBezTo>
                      <a:pt x="48" y="13"/>
                      <a:pt x="61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80" y="4"/>
                      <a:pt x="86" y="6"/>
                      <a:pt x="91" y="10"/>
                    </a:cubicBezTo>
                    <a:cubicBezTo>
                      <a:pt x="98" y="15"/>
                      <a:pt x="104" y="23"/>
                      <a:pt x="108" y="32"/>
                    </a:cubicBezTo>
                    <a:cubicBezTo>
                      <a:pt x="112" y="41"/>
                      <a:pt x="114" y="52"/>
                      <a:pt x="114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72"/>
                      <a:pt x="111" y="81"/>
                      <a:pt x="105" y="87"/>
                    </a:cubicBezTo>
                    <a:cubicBezTo>
                      <a:pt x="104" y="88"/>
                      <a:pt x="104" y="88"/>
                      <a:pt x="104" y="89"/>
                    </a:cubicBezTo>
                    <a:cubicBezTo>
                      <a:pt x="104" y="90"/>
                      <a:pt x="105" y="90"/>
                      <a:pt x="106" y="91"/>
                    </a:cubicBezTo>
                    <a:cubicBezTo>
                      <a:pt x="114" y="93"/>
                      <a:pt x="120" y="98"/>
                      <a:pt x="124" y="102"/>
                    </a:cubicBezTo>
                    <a:cubicBezTo>
                      <a:pt x="126" y="105"/>
                      <a:pt x="128" y="107"/>
                      <a:pt x="128" y="109"/>
                    </a:cubicBezTo>
                    <a:cubicBezTo>
                      <a:pt x="129" y="109"/>
                      <a:pt x="129" y="110"/>
                      <a:pt x="130" y="110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0" y="111"/>
                      <a:pt x="130" y="111"/>
                      <a:pt x="130" y="111"/>
                    </a:cubicBezTo>
                    <a:cubicBezTo>
                      <a:pt x="138" y="126"/>
                      <a:pt x="143" y="140"/>
                      <a:pt x="148" y="156"/>
                    </a:cubicBezTo>
                    <a:cubicBezTo>
                      <a:pt x="152" y="169"/>
                      <a:pt x="159" y="180"/>
                      <a:pt x="171" y="188"/>
                    </a:cubicBezTo>
                    <a:cubicBezTo>
                      <a:pt x="171" y="188"/>
                      <a:pt x="171" y="188"/>
                      <a:pt x="171" y="188"/>
                    </a:cubicBezTo>
                    <a:cubicBezTo>
                      <a:pt x="175" y="190"/>
                      <a:pt x="177" y="192"/>
                      <a:pt x="179" y="195"/>
                    </a:cubicBezTo>
                    <a:cubicBezTo>
                      <a:pt x="182" y="198"/>
                      <a:pt x="184" y="201"/>
                      <a:pt x="186" y="204"/>
                    </a:cubicBezTo>
                    <a:cubicBezTo>
                      <a:pt x="187" y="203"/>
                      <a:pt x="187" y="203"/>
                      <a:pt x="187" y="203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88" y="208"/>
                      <a:pt x="193" y="212"/>
                      <a:pt x="196" y="216"/>
                    </a:cubicBezTo>
                    <a:cubicBezTo>
                      <a:pt x="198" y="218"/>
                      <a:pt x="200" y="220"/>
                      <a:pt x="201" y="222"/>
                    </a:cubicBezTo>
                    <a:cubicBezTo>
                      <a:pt x="203" y="225"/>
                      <a:pt x="203" y="227"/>
                      <a:pt x="203" y="229"/>
                    </a:cubicBezTo>
                    <a:cubicBezTo>
                      <a:pt x="203" y="230"/>
                      <a:pt x="204" y="231"/>
                      <a:pt x="205" y="231"/>
                    </a:cubicBezTo>
                    <a:cubicBezTo>
                      <a:pt x="210" y="233"/>
                      <a:pt x="216" y="233"/>
                      <a:pt x="219" y="237"/>
                    </a:cubicBezTo>
                    <a:cubicBezTo>
                      <a:pt x="221" y="236"/>
                      <a:pt x="221" y="236"/>
                      <a:pt x="221" y="236"/>
                    </a:cubicBezTo>
                    <a:cubicBezTo>
                      <a:pt x="219" y="237"/>
                      <a:pt x="219" y="237"/>
                      <a:pt x="219" y="237"/>
                    </a:cubicBezTo>
                    <a:cubicBezTo>
                      <a:pt x="224" y="242"/>
                      <a:pt x="228" y="249"/>
                      <a:pt x="230" y="256"/>
                    </a:cubicBezTo>
                    <a:cubicBezTo>
                      <a:pt x="230" y="258"/>
                      <a:pt x="230" y="259"/>
                      <a:pt x="230" y="261"/>
                    </a:cubicBezTo>
                    <a:cubicBezTo>
                      <a:pt x="230" y="263"/>
                      <a:pt x="230" y="264"/>
                      <a:pt x="229" y="266"/>
                    </a:cubicBezTo>
                    <a:cubicBezTo>
                      <a:pt x="231" y="267"/>
                      <a:pt x="231" y="267"/>
                      <a:pt x="231" y="267"/>
                    </a:cubicBezTo>
                    <a:cubicBezTo>
                      <a:pt x="229" y="266"/>
                      <a:pt x="229" y="266"/>
                      <a:pt x="229" y="266"/>
                    </a:cubicBezTo>
                    <a:cubicBezTo>
                      <a:pt x="228" y="267"/>
                      <a:pt x="226" y="268"/>
                      <a:pt x="224" y="269"/>
                    </a:cubicBezTo>
                    <a:cubicBezTo>
                      <a:pt x="222" y="271"/>
                      <a:pt x="220" y="271"/>
                      <a:pt x="219" y="271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9" y="271"/>
                      <a:pt x="219" y="271"/>
                      <a:pt x="219" y="271"/>
                    </a:cubicBezTo>
                    <a:cubicBezTo>
                      <a:pt x="213" y="271"/>
                      <a:pt x="207" y="267"/>
                      <a:pt x="202" y="264"/>
                    </a:cubicBezTo>
                    <a:cubicBezTo>
                      <a:pt x="201" y="265"/>
                      <a:pt x="201" y="265"/>
                      <a:pt x="201" y="265"/>
                    </a:cubicBezTo>
                    <a:cubicBezTo>
                      <a:pt x="202" y="264"/>
                      <a:pt x="202" y="264"/>
                      <a:pt x="202" y="264"/>
                    </a:cubicBezTo>
                    <a:cubicBezTo>
                      <a:pt x="200" y="261"/>
                      <a:pt x="198" y="258"/>
                      <a:pt x="195" y="256"/>
                    </a:cubicBezTo>
                    <a:cubicBezTo>
                      <a:pt x="195" y="255"/>
                      <a:pt x="193" y="255"/>
                      <a:pt x="193" y="256"/>
                    </a:cubicBezTo>
                    <a:cubicBezTo>
                      <a:pt x="192" y="256"/>
                      <a:pt x="192" y="257"/>
                      <a:pt x="192" y="258"/>
                    </a:cubicBezTo>
                    <a:cubicBezTo>
                      <a:pt x="193" y="259"/>
                      <a:pt x="193" y="259"/>
                      <a:pt x="193" y="259"/>
                    </a:cubicBezTo>
                    <a:cubicBezTo>
                      <a:pt x="193" y="259"/>
                      <a:pt x="193" y="259"/>
                      <a:pt x="193" y="259"/>
                    </a:cubicBezTo>
                    <a:cubicBezTo>
                      <a:pt x="193" y="260"/>
                      <a:pt x="193" y="261"/>
                      <a:pt x="194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5" y="263"/>
                      <a:pt x="195" y="263"/>
                      <a:pt x="195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5" y="263"/>
                      <a:pt x="195" y="263"/>
                      <a:pt x="195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3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2"/>
                      <a:pt x="194" y="262"/>
                      <a:pt x="194" y="262"/>
                    </a:cubicBezTo>
                    <a:cubicBezTo>
                      <a:pt x="194" y="262"/>
                      <a:pt x="194" y="263"/>
                      <a:pt x="194" y="263"/>
                    </a:cubicBezTo>
                    <a:cubicBezTo>
                      <a:pt x="196" y="262"/>
                      <a:pt x="196" y="262"/>
                      <a:pt x="196" y="262"/>
                    </a:cubicBezTo>
                    <a:cubicBezTo>
                      <a:pt x="194" y="262"/>
                      <a:pt x="194" y="262"/>
                      <a:pt x="194" y="262"/>
                    </a:cubicBezTo>
                    <a:cubicBezTo>
                      <a:pt x="194" y="262"/>
                      <a:pt x="194" y="263"/>
                      <a:pt x="195" y="263"/>
                    </a:cubicBezTo>
                    <a:cubicBezTo>
                      <a:pt x="195" y="264"/>
                      <a:pt x="196" y="266"/>
                      <a:pt x="197" y="267"/>
                    </a:cubicBezTo>
                    <a:cubicBezTo>
                      <a:pt x="198" y="268"/>
                      <a:pt x="198" y="269"/>
                      <a:pt x="198" y="270"/>
                    </a:cubicBezTo>
                    <a:cubicBezTo>
                      <a:pt x="200" y="270"/>
                      <a:pt x="200" y="270"/>
                      <a:pt x="200" y="270"/>
                    </a:cubicBezTo>
                    <a:cubicBezTo>
                      <a:pt x="198" y="270"/>
                      <a:pt x="198" y="270"/>
                      <a:pt x="198" y="270"/>
                    </a:cubicBezTo>
                    <a:cubicBezTo>
                      <a:pt x="198" y="270"/>
                      <a:pt x="198" y="270"/>
                      <a:pt x="198" y="270"/>
                    </a:cubicBezTo>
                    <a:cubicBezTo>
                      <a:pt x="198" y="271"/>
                      <a:pt x="198" y="272"/>
                      <a:pt x="197" y="274"/>
                    </a:cubicBezTo>
                    <a:cubicBezTo>
                      <a:pt x="198" y="275"/>
                      <a:pt x="198" y="275"/>
                      <a:pt x="198" y="275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6" y="274"/>
                      <a:pt x="196" y="275"/>
                      <a:pt x="195" y="275"/>
                    </a:cubicBezTo>
                    <a:cubicBezTo>
                      <a:pt x="195" y="276"/>
                      <a:pt x="194" y="277"/>
                      <a:pt x="195" y="278"/>
                    </a:cubicBezTo>
                    <a:cubicBezTo>
                      <a:pt x="197" y="281"/>
                      <a:pt x="198" y="284"/>
                      <a:pt x="198" y="286"/>
                    </a:cubicBezTo>
                    <a:cubicBezTo>
                      <a:pt x="198" y="286"/>
                      <a:pt x="198" y="286"/>
                      <a:pt x="198" y="286"/>
                    </a:cubicBezTo>
                    <a:cubicBezTo>
                      <a:pt x="198" y="288"/>
                      <a:pt x="197" y="290"/>
                      <a:pt x="195" y="292"/>
                    </a:cubicBezTo>
                    <a:cubicBezTo>
                      <a:pt x="196" y="293"/>
                      <a:pt x="196" y="293"/>
                      <a:pt x="196" y="293"/>
                    </a:cubicBezTo>
                    <a:cubicBezTo>
                      <a:pt x="195" y="292"/>
                      <a:pt x="195" y="292"/>
                      <a:pt x="195" y="292"/>
                    </a:cubicBezTo>
                    <a:cubicBezTo>
                      <a:pt x="194" y="292"/>
                      <a:pt x="191" y="293"/>
                      <a:pt x="189" y="293"/>
                    </a:cubicBezTo>
                    <a:cubicBezTo>
                      <a:pt x="187" y="294"/>
                      <a:pt x="184" y="294"/>
                      <a:pt x="183" y="295"/>
                    </a:cubicBezTo>
                    <a:cubicBezTo>
                      <a:pt x="183" y="297"/>
                      <a:pt x="183" y="297"/>
                      <a:pt x="183" y="297"/>
                    </a:cubicBezTo>
                    <a:cubicBezTo>
                      <a:pt x="183" y="295"/>
                      <a:pt x="183" y="295"/>
                      <a:pt x="183" y="295"/>
                    </a:cubicBezTo>
                    <a:cubicBezTo>
                      <a:pt x="180" y="295"/>
                      <a:pt x="177" y="296"/>
                      <a:pt x="174" y="296"/>
                    </a:cubicBezTo>
                    <a:cubicBezTo>
                      <a:pt x="171" y="296"/>
                      <a:pt x="169" y="295"/>
                      <a:pt x="167" y="295"/>
                    </a:cubicBezTo>
                    <a:cubicBezTo>
                      <a:pt x="167" y="297"/>
                      <a:pt x="167" y="297"/>
                      <a:pt x="167" y="297"/>
                    </a:cubicBezTo>
                    <a:cubicBezTo>
                      <a:pt x="167" y="295"/>
                      <a:pt x="167" y="295"/>
                      <a:pt x="167" y="295"/>
                    </a:cubicBezTo>
                    <a:cubicBezTo>
                      <a:pt x="164" y="295"/>
                      <a:pt x="160" y="293"/>
                      <a:pt x="156" y="292"/>
                    </a:cubicBezTo>
                    <a:cubicBezTo>
                      <a:pt x="153" y="291"/>
                      <a:pt x="149" y="290"/>
                      <a:pt x="146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92"/>
                      <a:pt x="145" y="292"/>
                      <a:pt x="145" y="292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2" y="290"/>
                      <a:pt x="139" y="291"/>
                      <a:pt x="136" y="293"/>
                    </a:cubicBezTo>
                    <a:cubicBezTo>
                      <a:pt x="133" y="294"/>
                      <a:pt x="130" y="295"/>
                      <a:pt x="127" y="295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6" y="295"/>
                      <a:pt x="124" y="295"/>
                      <a:pt x="123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13" y="292"/>
                      <a:pt x="111" y="291"/>
                      <a:pt x="108" y="290"/>
                    </a:cubicBezTo>
                    <a:cubicBezTo>
                      <a:pt x="105" y="289"/>
                      <a:pt x="102" y="288"/>
                      <a:pt x="90" y="284"/>
                    </a:cubicBezTo>
                    <a:cubicBezTo>
                      <a:pt x="89" y="284"/>
                      <a:pt x="89" y="284"/>
                      <a:pt x="89" y="284"/>
                    </a:cubicBezTo>
                    <a:cubicBezTo>
                      <a:pt x="89" y="284"/>
                      <a:pt x="88" y="284"/>
                      <a:pt x="88" y="284"/>
                    </a:cubicBezTo>
                    <a:cubicBezTo>
                      <a:pt x="87" y="284"/>
                      <a:pt x="64" y="303"/>
                      <a:pt x="49" y="320"/>
                    </a:cubicBezTo>
                    <a:cubicBezTo>
                      <a:pt x="46" y="324"/>
                      <a:pt x="43" y="329"/>
                      <a:pt x="41" y="334"/>
                    </a:cubicBezTo>
                    <a:cubicBezTo>
                      <a:pt x="38" y="338"/>
                      <a:pt x="36" y="342"/>
                      <a:pt x="36" y="342"/>
                    </a:cubicBezTo>
                    <a:cubicBezTo>
                      <a:pt x="38" y="343"/>
                      <a:pt x="38" y="343"/>
                      <a:pt x="38" y="343"/>
                    </a:cubicBezTo>
                    <a:cubicBezTo>
                      <a:pt x="40" y="341"/>
                      <a:pt x="40" y="341"/>
                      <a:pt x="40" y="341"/>
                    </a:cubicBezTo>
                    <a:cubicBezTo>
                      <a:pt x="38" y="339"/>
                      <a:pt x="35" y="334"/>
                      <a:pt x="34" y="329"/>
                    </a:cubicBezTo>
                    <a:cubicBezTo>
                      <a:pt x="28" y="312"/>
                      <a:pt x="25" y="287"/>
                      <a:pt x="25" y="275"/>
                    </a:cubicBezTo>
                    <a:cubicBezTo>
                      <a:pt x="25" y="273"/>
                      <a:pt x="25" y="270"/>
                      <a:pt x="26" y="268"/>
                    </a:cubicBezTo>
                    <a:cubicBezTo>
                      <a:pt x="26" y="267"/>
                      <a:pt x="26" y="265"/>
                      <a:pt x="26" y="264"/>
                    </a:cubicBezTo>
                    <a:cubicBezTo>
                      <a:pt x="26" y="264"/>
                      <a:pt x="26" y="264"/>
                      <a:pt x="26" y="264"/>
                    </a:cubicBezTo>
                    <a:cubicBezTo>
                      <a:pt x="26" y="264"/>
                      <a:pt x="26" y="264"/>
                      <a:pt x="26" y="264"/>
                    </a:cubicBezTo>
                    <a:cubicBezTo>
                      <a:pt x="26" y="247"/>
                      <a:pt x="21" y="233"/>
                      <a:pt x="19" y="217"/>
                    </a:cubicBezTo>
                    <a:cubicBezTo>
                      <a:pt x="19" y="216"/>
                      <a:pt x="19" y="216"/>
                      <a:pt x="19" y="216"/>
                    </a:cubicBezTo>
                    <a:cubicBezTo>
                      <a:pt x="15" y="208"/>
                      <a:pt x="11" y="200"/>
                      <a:pt x="8" y="191"/>
                    </a:cubicBezTo>
                    <a:cubicBezTo>
                      <a:pt x="6" y="184"/>
                      <a:pt x="4" y="174"/>
                      <a:pt x="4" y="164"/>
                    </a:cubicBezTo>
                    <a:lnTo>
                      <a:pt x="2" y="164"/>
                    </a:lnTo>
                    <a:close/>
                    <a:moveTo>
                      <a:pt x="128" y="231"/>
                    </a:moveTo>
                    <a:cubicBezTo>
                      <a:pt x="130" y="231"/>
                      <a:pt x="130" y="231"/>
                      <a:pt x="130" y="231"/>
                    </a:cubicBezTo>
                    <a:cubicBezTo>
                      <a:pt x="130" y="231"/>
                      <a:pt x="130" y="231"/>
                      <a:pt x="130" y="231"/>
                    </a:cubicBezTo>
                    <a:cubicBezTo>
                      <a:pt x="130" y="224"/>
                      <a:pt x="132" y="217"/>
                      <a:pt x="133" y="209"/>
                    </a:cubicBezTo>
                    <a:cubicBezTo>
                      <a:pt x="134" y="208"/>
                      <a:pt x="134" y="206"/>
                      <a:pt x="134" y="205"/>
                    </a:cubicBezTo>
                    <a:cubicBezTo>
                      <a:pt x="132" y="204"/>
                      <a:pt x="132" y="204"/>
                      <a:pt x="132" y="204"/>
                    </a:cubicBezTo>
                    <a:cubicBezTo>
                      <a:pt x="130" y="205"/>
                      <a:pt x="130" y="205"/>
                      <a:pt x="130" y="205"/>
                    </a:cubicBezTo>
                    <a:cubicBezTo>
                      <a:pt x="133" y="212"/>
                      <a:pt x="137" y="216"/>
                      <a:pt x="142" y="221"/>
                    </a:cubicBezTo>
                    <a:cubicBezTo>
                      <a:pt x="146" y="225"/>
                      <a:pt x="150" y="229"/>
                      <a:pt x="154" y="234"/>
                    </a:cubicBezTo>
                    <a:cubicBezTo>
                      <a:pt x="154" y="234"/>
                      <a:pt x="154" y="234"/>
                      <a:pt x="154" y="234"/>
                    </a:cubicBezTo>
                    <a:cubicBezTo>
                      <a:pt x="157" y="236"/>
                      <a:pt x="160" y="238"/>
                      <a:pt x="162" y="240"/>
                    </a:cubicBezTo>
                    <a:cubicBezTo>
                      <a:pt x="165" y="243"/>
                      <a:pt x="167" y="245"/>
                      <a:pt x="168" y="248"/>
                    </a:cubicBezTo>
                    <a:cubicBezTo>
                      <a:pt x="170" y="251"/>
                      <a:pt x="171" y="256"/>
                      <a:pt x="174" y="260"/>
                    </a:cubicBezTo>
                    <a:cubicBezTo>
                      <a:pt x="175" y="258"/>
                      <a:pt x="175" y="258"/>
                      <a:pt x="175" y="258"/>
                    </a:cubicBezTo>
                    <a:cubicBezTo>
                      <a:pt x="176" y="256"/>
                      <a:pt x="176" y="256"/>
                      <a:pt x="176" y="256"/>
                    </a:cubicBezTo>
                    <a:cubicBezTo>
                      <a:pt x="175" y="256"/>
                      <a:pt x="174" y="256"/>
                      <a:pt x="173" y="256"/>
                    </a:cubicBezTo>
                    <a:cubicBezTo>
                      <a:pt x="170" y="255"/>
                      <a:pt x="167" y="255"/>
                      <a:pt x="165" y="255"/>
                    </a:cubicBezTo>
                    <a:cubicBezTo>
                      <a:pt x="159" y="255"/>
                      <a:pt x="154" y="256"/>
                      <a:pt x="149" y="2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49" y="256"/>
                      <a:pt x="149" y="256"/>
                      <a:pt x="149" y="256"/>
                    </a:cubicBezTo>
                    <a:cubicBezTo>
                      <a:pt x="147" y="256"/>
                      <a:pt x="145" y="256"/>
                      <a:pt x="143" y="255"/>
                    </a:cubicBezTo>
                    <a:cubicBezTo>
                      <a:pt x="142" y="255"/>
                      <a:pt x="140" y="255"/>
                      <a:pt x="139" y="255"/>
                    </a:cubicBezTo>
                    <a:cubicBezTo>
                      <a:pt x="139" y="255"/>
                      <a:pt x="139" y="255"/>
                      <a:pt x="139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9" y="255"/>
                      <a:pt x="139" y="255"/>
                      <a:pt x="139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8" y="255"/>
                      <a:pt x="138" y="255"/>
                      <a:pt x="138" y="255"/>
                    </a:cubicBezTo>
                    <a:cubicBezTo>
                      <a:pt x="139" y="255"/>
                      <a:pt x="139" y="255"/>
                      <a:pt x="139" y="255"/>
                    </a:cubicBezTo>
                    <a:cubicBezTo>
                      <a:pt x="138" y="254"/>
                      <a:pt x="138" y="253"/>
                      <a:pt x="137" y="252"/>
                    </a:cubicBezTo>
                    <a:cubicBezTo>
                      <a:pt x="136" y="250"/>
                      <a:pt x="135" y="248"/>
                      <a:pt x="134" y="246"/>
                    </a:cubicBezTo>
                    <a:cubicBezTo>
                      <a:pt x="132" y="242"/>
                      <a:pt x="130" y="238"/>
                      <a:pt x="130" y="234"/>
                    </a:cubicBezTo>
                    <a:cubicBezTo>
                      <a:pt x="130" y="234"/>
                      <a:pt x="130" y="234"/>
                      <a:pt x="130" y="234"/>
                    </a:cubicBezTo>
                    <a:cubicBezTo>
                      <a:pt x="130" y="233"/>
                      <a:pt x="130" y="232"/>
                      <a:pt x="130" y="231"/>
                    </a:cubicBezTo>
                    <a:cubicBezTo>
                      <a:pt x="128" y="231"/>
                      <a:pt x="128" y="231"/>
                      <a:pt x="128" y="231"/>
                    </a:cubicBezTo>
                    <a:cubicBezTo>
                      <a:pt x="126" y="231"/>
                      <a:pt x="126" y="231"/>
                      <a:pt x="126" y="231"/>
                    </a:cubicBezTo>
                    <a:cubicBezTo>
                      <a:pt x="126" y="232"/>
                      <a:pt x="126" y="234"/>
                      <a:pt x="126" y="235"/>
                    </a:cubicBezTo>
                    <a:cubicBezTo>
                      <a:pt x="128" y="234"/>
                      <a:pt x="128" y="234"/>
                      <a:pt x="128" y="234"/>
                    </a:cubicBezTo>
                    <a:cubicBezTo>
                      <a:pt x="126" y="235"/>
                      <a:pt x="126" y="235"/>
                      <a:pt x="126" y="235"/>
                    </a:cubicBezTo>
                    <a:cubicBezTo>
                      <a:pt x="126" y="239"/>
                      <a:pt x="128" y="244"/>
                      <a:pt x="130" y="248"/>
                    </a:cubicBezTo>
                    <a:cubicBezTo>
                      <a:pt x="131" y="250"/>
                      <a:pt x="132" y="252"/>
                      <a:pt x="134" y="254"/>
                    </a:cubicBezTo>
                    <a:cubicBezTo>
                      <a:pt x="134" y="255"/>
                      <a:pt x="134" y="256"/>
                      <a:pt x="135" y="257"/>
                    </a:cubicBezTo>
                    <a:cubicBezTo>
                      <a:pt x="135" y="257"/>
                      <a:pt x="136" y="258"/>
                      <a:pt x="137" y="258"/>
                    </a:cubicBezTo>
                    <a:cubicBezTo>
                      <a:pt x="137" y="258"/>
                      <a:pt x="138" y="258"/>
                      <a:pt x="138" y="259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39" y="257"/>
                      <a:pt x="139" y="257"/>
                      <a:pt x="139" y="257"/>
                    </a:cubicBezTo>
                    <a:cubicBezTo>
                      <a:pt x="138" y="259"/>
                      <a:pt x="138" y="259"/>
                      <a:pt x="138" y="259"/>
                    </a:cubicBezTo>
                    <a:cubicBezTo>
                      <a:pt x="140" y="259"/>
                      <a:pt x="141" y="259"/>
                      <a:pt x="142" y="259"/>
                    </a:cubicBezTo>
                    <a:cubicBezTo>
                      <a:pt x="145" y="260"/>
                      <a:pt x="147" y="260"/>
                      <a:pt x="149" y="260"/>
                    </a:cubicBezTo>
                    <a:cubicBezTo>
                      <a:pt x="150" y="260"/>
                      <a:pt x="150" y="260"/>
                      <a:pt x="150" y="260"/>
                    </a:cubicBezTo>
                    <a:cubicBezTo>
                      <a:pt x="150" y="260"/>
                      <a:pt x="150" y="260"/>
                      <a:pt x="150" y="260"/>
                    </a:cubicBezTo>
                    <a:cubicBezTo>
                      <a:pt x="155" y="260"/>
                      <a:pt x="160" y="259"/>
                      <a:pt x="165" y="259"/>
                    </a:cubicBezTo>
                    <a:cubicBezTo>
                      <a:pt x="167" y="259"/>
                      <a:pt x="170" y="259"/>
                      <a:pt x="172" y="260"/>
                    </a:cubicBezTo>
                    <a:cubicBezTo>
                      <a:pt x="173" y="260"/>
                      <a:pt x="174" y="260"/>
                      <a:pt x="175" y="260"/>
                    </a:cubicBezTo>
                    <a:cubicBezTo>
                      <a:pt x="176" y="261"/>
                      <a:pt x="176" y="260"/>
                      <a:pt x="177" y="260"/>
                    </a:cubicBezTo>
                    <a:cubicBezTo>
                      <a:pt x="177" y="259"/>
                      <a:pt x="177" y="258"/>
                      <a:pt x="177" y="257"/>
                    </a:cubicBezTo>
                    <a:cubicBezTo>
                      <a:pt x="174" y="254"/>
                      <a:pt x="174" y="250"/>
                      <a:pt x="172" y="246"/>
                    </a:cubicBezTo>
                    <a:cubicBezTo>
                      <a:pt x="170" y="242"/>
                      <a:pt x="168" y="240"/>
                      <a:pt x="165" y="237"/>
                    </a:cubicBezTo>
                    <a:cubicBezTo>
                      <a:pt x="162" y="235"/>
                      <a:pt x="160" y="233"/>
                      <a:pt x="157" y="231"/>
                    </a:cubicBezTo>
                    <a:cubicBezTo>
                      <a:pt x="156" y="232"/>
                      <a:pt x="156" y="232"/>
                      <a:pt x="156" y="232"/>
                    </a:cubicBezTo>
                    <a:cubicBezTo>
                      <a:pt x="157" y="231"/>
                      <a:pt x="157" y="231"/>
                      <a:pt x="157" y="231"/>
                    </a:cubicBezTo>
                    <a:cubicBezTo>
                      <a:pt x="153" y="226"/>
                      <a:pt x="149" y="222"/>
                      <a:pt x="144" y="218"/>
                    </a:cubicBezTo>
                    <a:cubicBezTo>
                      <a:pt x="140" y="214"/>
                      <a:pt x="137" y="209"/>
                      <a:pt x="134" y="204"/>
                    </a:cubicBezTo>
                    <a:cubicBezTo>
                      <a:pt x="134" y="203"/>
                      <a:pt x="133" y="202"/>
                      <a:pt x="132" y="202"/>
                    </a:cubicBezTo>
                    <a:cubicBezTo>
                      <a:pt x="131" y="203"/>
                      <a:pt x="131" y="203"/>
                      <a:pt x="130" y="204"/>
                    </a:cubicBezTo>
                    <a:cubicBezTo>
                      <a:pt x="130" y="206"/>
                      <a:pt x="130" y="207"/>
                      <a:pt x="129" y="209"/>
                    </a:cubicBezTo>
                    <a:cubicBezTo>
                      <a:pt x="128" y="216"/>
                      <a:pt x="126" y="224"/>
                      <a:pt x="126" y="231"/>
                    </a:cubicBezTo>
                    <a:cubicBezTo>
                      <a:pt x="126" y="231"/>
                      <a:pt x="126" y="231"/>
                      <a:pt x="126" y="231"/>
                    </a:cubicBezTo>
                    <a:lnTo>
                      <a:pt x="128" y="2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9" name="Freeform 733"/>
              <p:cNvSpPr>
                <a:spLocks/>
              </p:cNvSpPr>
              <p:nvPr/>
            </p:nvSpPr>
            <p:spPr bwMode="auto">
              <a:xfrm>
                <a:off x="564" y="2503"/>
                <a:ext cx="33" cy="33"/>
              </a:xfrm>
              <a:custGeom>
                <a:avLst/>
                <a:gdLst>
                  <a:gd name="T0" fmla="*/ 29 w 29"/>
                  <a:gd name="T1" fmla="*/ 0 h 29"/>
                  <a:gd name="T2" fmla="*/ 22 w 29"/>
                  <a:gd name="T3" fmla="*/ 5 h 29"/>
                  <a:gd name="T4" fmla="*/ 0 w 29"/>
                  <a:gd name="T5" fmla="*/ 27 h 29"/>
                  <a:gd name="T6" fmla="*/ 1 w 29"/>
                  <a:gd name="T7" fmla="*/ 27 h 29"/>
                  <a:gd name="T8" fmla="*/ 10 w 29"/>
                  <a:gd name="T9" fmla="*/ 29 h 29"/>
                  <a:gd name="T10" fmla="*/ 29 w 29"/>
                  <a:gd name="T11" fmla="*/ 13 h 29"/>
                  <a:gd name="T12" fmla="*/ 28 w 29"/>
                  <a:gd name="T13" fmla="*/ 5 h 29"/>
                  <a:gd name="T14" fmla="*/ 29 w 29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9">
                    <a:moveTo>
                      <a:pt x="29" y="0"/>
                    </a:moveTo>
                    <a:cubicBezTo>
                      <a:pt x="26" y="2"/>
                      <a:pt x="24" y="3"/>
                      <a:pt x="22" y="5"/>
                    </a:cubicBezTo>
                    <a:cubicBezTo>
                      <a:pt x="14" y="12"/>
                      <a:pt x="6" y="21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4" y="27"/>
                      <a:pt x="7" y="28"/>
                      <a:pt x="10" y="29"/>
                    </a:cubicBezTo>
                    <a:cubicBezTo>
                      <a:pt x="12" y="28"/>
                      <a:pt x="24" y="18"/>
                      <a:pt x="29" y="13"/>
                    </a:cubicBezTo>
                    <a:cubicBezTo>
                      <a:pt x="29" y="10"/>
                      <a:pt x="28" y="7"/>
                      <a:pt x="28" y="5"/>
                    </a:cubicBezTo>
                    <a:cubicBezTo>
                      <a:pt x="28" y="3"/>
                      <a:pt x="28" y="1"/>
                      <a:pt x="29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Freeform 734"/>
              <p:cNvSpPr>
                <a:spLocks/>
              </p:cNvSpPr>
              <p:nvPr/>
            </p:nvSpPr>
            <p:spPr bwMode="auto">
              <a:xfrm>
                <a:off x="576" y="2520"/>
                <a:ext cx="103" cy="136"/>
              </a:xfrm>
              <a:custGeom>
                <a:avLst/>
                <a:gdLst>
                  <a:gd name="T0" fmla="*/ 0 w 90"/>
                  <a:gd name="T1" fmla="*/ 15 h 119"/>
                  <a:gd name="T2" fmla="*/ 10 w 90"/>
                  <a:gd name="T3" fmla="*/ 23 h 119"/>
                  <a:gd name="T4" fmla="*/ 30 w 90"/>
                  <a:gd name="T5" fmla="*/ 62 h 119"/>
                  <a:gd name="T6" fmla="*/ 50 w 90"/>
                  <a:gd name="T7" fmla="*/ 57 h 119"/>
                  <a:gd name="T8" fmla="*/ 53 w 90"/>
                  <a:gd name="T9" fmla="*/ 57 h 119"/>
                  <a:gd name="T10" fmla="*/ 53 w 90"/>
                  <a:gd name="T11" fmla="*/ 60 h 119"/>
                  <a:gd name="T12" fmla="*/ 31 w 90"/>
                  <a:gd name="T13" fmla="*/ 65 h 119"/>
                  <a:gd name="T14" fmla="*/ 34 w 90"/>
                  <a:gd name="T15" fmla="*/ 71 h 119"/>
                  <a:gd name="T16" fmla="*/ 52 w 90"/>
                  <a:gd name="T17" fmla="*/ 67 h 119"/>
                  <a:gd name="T18" fmla="*/ 53 w 90"/>
                  <a:gd name="T19" fmla="*/ 67 h 119"/>
                  <a:gd name="T20" fmla="*/ 53 w 90"/>
                  <a:gd name="T21" fmla="*/ 68 h 119"/>
                  <a:gd name="T22" fmla="*/ 34 w 90"/>
                  <a:gd name="T23" fmla="*/ 72 h 119"/>
                  <a:gd name="T24" fmla="*/ 50 w 90"/>
                  <a:gd name="T25" fmla="*/ 99 h 119"/>
                  <a:gd name="T26" fmla="*/ 83 w 90"/>
                  <a:gd name="T27" fmla="*/ 117 h 119"/>
                  <a:gd name="T28" fmla="*/ 89 w 90"/>
                  <a:gd name="T29" fmla="*/ 119 h 119"/>
                  <a:gd name="T30" fmla="*/ 90 w 90"/>
                  <a:gd name="T31" fmla="*/ 97 h 119"/>
                  <a:gd name="T32" fmla="*/ 89 w 90"/>
                  <a:gd name="T33" fmla="*/ 95 h 119"/>
                  <a:gd name="T34" fmla="*/ 89 w 90"/>
                  <a:gd name="T35" fmla="*/ 95 h 119"/>
                  <a:gd name="T36" fmla="*/ 89 w 90"/>
                  <a:gd name="T37" fmla="*/ 94 h 119"/>
                  <a:gd name="T38" fmla="*/ 89 w 90"/>
                  <a:gd name="T39" fmla="*/ 93 h 119"/>
                  <a:gd name="T40" fmla="*/ 89 w 90"/>
                  <a:gd name="T41" fmla="*/ 93 h 119"/>
                  <a:gd name="T42" fmla="*/ 29 w 90"/>
                  <a:gd name="T43" fmla="*/ 25 h 119"/>
                  <a:gd name="T44" fmla="*/ 29 w 90"/>
                  <a:gd name="T45" fmla="*/ 25 h 119"/>
                  <a:gd name="T46" fmla="*/ 29 w 90"/>
                  <a:gd name="T47" fmla="*/ 24 h 119"/>
                  <a:gd name="T48" fmla="*/ 29 w 90"/>
                  <a:gd name="T49" fmla="*/ 24 h 119"/>
                  <a:gd name="T50" fmla="*/ 29 w 90"/>
                  <a:gd name="T51" fmla="*/ 24 h 119"/>
                  <a:gd name="T52" fmla="*/ 29 w 90"/>
                  <a:gd name="T53" fmla="*/ 23 h 119"/>
                  <a:gd name="T54" fmla="*/ 29 w 90"/>
                  <a:gd name="T55" fmla="*/ 23 h 119"/>
                  <a:gd name="T56" fmla="*/ 29 w 90"/>
                  <a:gd name="T57" fmla="*/ 23 h 119"/>
                  <a:gd name="T58" fmla="*/ 29 w 90"/>
                  <a:gd name="T59" fmla="*/ 23 h 119"/>
                  <a:gd name="T60" fmla="*/ 35 w 90"/>
                  <a:gd name="T61" fmla="*/ 12 h 119"/>
                  <a:gd name="T62" fmla="*/ 26 w 90"/>
                  <a:gd name="T63" fmla="*/ 13 h 119"/>
                  <a:gd name="T64" fmla="*/ 25 w 90"/>
                  <a:gd name="T65" fmla="*/ 13 h 119"/>
                  <a:gd name="T66" fmla="*/ 25 w 90"/>
                  <a:gd name="T67" fmla="*/ 13 h 119"/>
                  <a:gd name="T68" fmla="*/ 23 w 90"/>
                  <a:gd name="T69" fmla="*/ 12 h 119"/>
                  <a:gd name="T70" fmla="*/ 19 w 90"/>
                  <a:gd name="T71" fmla="*/ 0 h 119"/>
                  <a:gd name="T72" fmla="*/ 0 w 90"/>
                  <a:gd name="T73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119">
                    <a:moveTo>
                      <a:pt x="0" y="15"/>
                    </a:moveTo>
                    <a:cubicBezTo>
                      <a:pt x="4" y="18"/>
                      <a:pt x="8" y="21"/>
                      <a:pt x="10" y="23"/>
                    </a:cubicBezTo>
                    <a:cubicBezTo>
                      <a:pt x="17" y="30"/>
                      <a:pt x="28" y="47"/>
                      <a:pt x="30" y="62"/>
                    </a:cubicBezTo>
                    <a:cubicBezTo>
                      <a:pt x="36" y="61"/>
                      <a:pt x="47" y="60"/>
                      <a:pt x="50" y="57"/>
                    </a:cubicBezTo>
                    <a:cubicBezTo>
                      <a:pt x="51" y="56"/>
                      <a:pt x="52" y="56"/>
                      <a:pt x="53" y="57"/>
                    </a:cubicBezTo>
                    <a:cubicBezTo>
                      <a:pt x="54" y="58"/>
                      <a:pt x="53" y="59"/>
                      <a:pt x="53" y="60"/>
                    </a:cubicBezTo>
                    <a:cubicBezTo>
                      <a:pt x="47" y="63"/>
                      <a:pt x="37" y="65"/>
                      <a:pt x="31" y="65"/>
                    </a:cubicBezTo>
                    <a:cubicBezTo>
                      <a:pt x="32" y="67"/>
                      <a:pt x="33" y="69"/>
                      <a:pt x="34" y="71"/>
                    </a:cubicBezTo>
                    <a:cubicBezTo>
                      <a:pt x="39" y="70"/>
                      <a:pt x="49" y="69"/>
                      <a:pt x="52" y="67"/>
                    </a:cubicBezTo>
                    <a:cubicBezTo>
                      <a:pt x="52" y="66"/>
                      <a:pt x="53" y="67"/>
                      <a:pt x="53" y="67"/>
                    </a:cubicBezTo>
                    <a:cubicBezTo>
                      <a:pt x="53" y="67"/>
                      <a:pt x="53" y="68"/>
                      <a:pt x="53" y="68"/>
                    </a:cubicBezTo>
                    <a:cubicBezTo>
                      <a:pt x="49" y="70"/>
                      <a:pt x="40" y="72"/>
                      <a:pt x="34" y="72"/>
                    </a:cubicBezTo>
                    <a:cubicBezTo>
                      <a:pt x="39" y="82"/>
                      <a:pt x="43" y="91"/>
                      <a:pt x="50" y="99"/>
                    </a:cubicBezTo>
                    <a:cubicBezTo>
                      <a:pt x="58" y="108"/>
                      <a:pt x="71" y="112"/>
                      <a:pt x="83" y="117"/>
                    </a:cubicBezTo>
                    <a:cubicBezTo>
                      <a:pt x="85" y="118"/>
                      <a:pt x="87" y="118"/>
                      <a:pt x="89" y="119"/>
                    </a:cubicBezTo>
                    <a:cubicBezTo>
                      <a:pt x="89" y="112"/>
                      <a:pt x="89" y="102"/>
                      <a:pt x="90" y="97"/>
                    </a:cubicBezTo>
                    <a:cubicBezTo>
                      <a:pt x="89" y="97"/>
                      <a:pt x="89" y="96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4"/>
                      <a:pt x="89" y="94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84" y="69"/>
                      <a:pt x="47" y="41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19"/>
                      <a:pt x="33" y="16"/>
                      <a:pt x="35" y="12"/>
                    </a:cubicBezTo>
                    <a:cubicBezTo>
                      <a:pt x="32" y="12"/>
                      <a:pt x="29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3"/>
                      <a:pt x="23" y="13"/>
                      <a:pt x="23" y="12"/>
                    </a:cubicBezTo>
                    <a:cubicBezTo>
                      <a:pt x="21" y="8"/>
                      <a:pt x="20" y="4"/>
                      <a:pt x="19" y="0"/>
                    </a:cubicBezTo>
                    <a:cubicBezTo>
                      <a:pt x="13" y="5"/>
                      <a:pt x="3" y="13"/>
                      <a:pt x="0" y="1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Freeform 735"/>
              <p:cNvSpPr>
                <a:spLocks/>
              </p:cNvSpPr>
              <p:nvPr/>
            </p:nvSpPr>
            <p:spPr bwMode="auto">
              <a:xfrm>
                <a:off x="600" y="2492"/>
                <a:ext cx="77" cy="120"/>
              </a:xfrm>
              <a:custGeom>
                <a:avLst/>
                <a:gdLst>
                  <a:gd name="T0" fmla="*/ 8 w 67"/>
                  <a:gd name="T1" fmla="*/ 6 h 105"/>
                  <a:gd name="T2" fmla="*/ 8 w 67"/>
                  <a:gd name="T3" fmla="*/ 6 h 105"/>
                  <a:gd name="T4" fmla="*/ 7 w 67"/>
                  <a:gd name="T5" fmla="*/ 5 h 105"/>
                  <a:gd name="T6" fmla="*/ 6 w 67"/>
                  <a:gd name="T7" fmla="*/ 0 h 105"/>
                  <a:gd name="T8" fmla="*/ 5 w 67"/>
                  <a:gd name="T9" fmla="*/ 0 h 105"/>
                  <a:gd name="T10" fmla="*/ 3 w 67"/>
                  <a:gd name="T11" fmla="*/ 3 h 105"/>
                  <a:gd name="T12" fmla="*/ 0 w 67"/>
                  <a:gd name="T13" fmla="*/ 14 h 105"/>
                  <a:gd name="T14" fmla="*/ 5 w 67"/>
                  <a:gd name="T15" fmla="*/ 33 h 105"/>
                  <a:gd name="T16" fmla="*/ 17 w 67"/>
                  <a:gd name="T17" fmla="*/ 32 h 105"/>
                  <a:gd name="T18" fmla="*/ 18 w 67"/>
                  <a:gd name="T19" fmla="*/ 32 h 105"/>
                  <a:gd name="T20" fmla="*/ 18 w 67"/>
                  <a:gd name="T21" fmla="*/ 32 h 105"/>
                  <a:gd name="T22" fmla="*/ 19 w 67"/>
                  <a:gd name="T23" fmla="*/ 32 h 105"/>
                  <a:gd name="T24" fmla="*/ 19 w 67"/>
                  <a:gd name="T25" fmla="*/ 33 h 105"/>
                  <a:gd name="T26" fmla="*/ 19 w 67"/>
                  <a:gd name="T27" fmla="*/ 33 h 105"/>
                  <a:gd name="T28" fmla="*/ 19 w 67"/>
                  <a:gd name="T29" fmla="*/ 33 h 105"/>
                  <a:gd name="T30" fmla="*/ 19 w 67"/>
                  <a:gd name="T31" fmla="*/ 33 h 105"/>
                  <a:gd name="T32" fmla="*/ 19 w 67"/>
                  <a:gd name="T33" fmla="*/ 33 h 105"/>
                  <a:gd name="T34" fmla="*/ 20 w 67"/>
                  <a:gd name="T35" fmla="*/ 34 h 105"/>
                  <a:gd name="T36" fmla="*/ 20 w 67"/>
                  <a:gd name="T37" fmla="*/ 34 h 105"/>
                  <a:gd name="T38" fmla="*/ 20 w 67"/>
                  <a:gd name="T39" fmla="*/ 34 h 105"/>
                  <a:gd name="T40" fmla="*/ 20 w 67"/>
                  <a:gd name="T41" fmla="*/ 34 h 105"/>
                  <a:gd name="T42" fmla="*/ 19 w 67"/>
                  <a:gd name="T43" fmla="*/ 35 h 105"/>
                  <a:gd name="T44" fmla="*/ 19 w 67"/>
                  <a:gd name="T45" fmla="*/ 35 h 105"/>
                  <a:gd name="T46" fmla="*/ 19 w 67"/>
                  <a:gd name="T47" fmla="*/ 35 h 105"/>
                  <a:gd name="T48" fmla="*/ 12 w 67"/>
                  <a:gd name="T49" fmla="*/ 47 h 105"/>
                  <a:gd name="T50" fmla="*/ 67 w 67"/>
                  <a:gd name="T51" fmla="*/ 105 h 105"/>
                  <a:gd name="T52" fmla="*/ 58 w 67"/>
                  <a:gd name="T53" fmla="*/ 78 h 105"/>
                  <a:gd name="T54" fmla="*/ 58 w 67"/>
                  <a:gd name="T55" fmla="*/ 78 h 105"/>
                  <a:gd name="T56" fmla="*/ 36 w 67"/>
                  <a:gd name="T57" fmla="*/ 45 h 105"/>
                  <a:gd name="T58" fmla="*/ 8 w 67"/>
                  <a:gd name="T59" fmla="*/ 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5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1" y="6"/>
                      <a:pt x="0" y="10"/>
                      <a:pt x="0" y="14"/>
                    </a:cubicBezTo>
                    <a:cubicBezTo>
                      <a:pt x="0" y="20"/>
                      <a:pt x="2" y="26"/>
                      <a:pt x="5" y="33"/>
                    </a:cubicBezTo>
                    <a:cubicBezTo>
                      <a:pt x="9" y="33"/>
                      <a:pt x="14" y="32"/>
                      <a:pt x="17" y="32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6" y="39"/>
                      <a:pt x="14" y="43"/>
                      <a:pt x="12" y="47"/>
                    </a:cubicBezTo>
                    <a:cubicBezTo>
                      <a:pt x="27" y="61"/>
                      <a:pt x="56" y="83"/>
                      <a:pt x="67" y="105"/>
                    </a:cubicBezTo>
                    <a:cubicBezTo>
                      <a:pt x="66" y="95"/>
                      <a:pt x="62" y="86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1" y="64"/>
                      <a:pt x="42" y="52"/>
                      <a:pt x="36" y="45"/>
                    </a:cubicBezTo>
                    <a:cubicBezTo>
                      <a:pt x="26" y="31"/>
                      <a:pt x="13" y="19"/>
                      <a:pt x="8" y="6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8" name="Group 937"/>
            <p:cNvGrpSpPr>
              <a:grpSpLocks/>
            </p:cNvGrpSpPr>
            <p:nvPr/>
          </p:nvGrpSpPr>
          <p:grpSpPr bwMode="auto">
            <a:xfrm>
              <a:off x="456" y="2288"/>
              <a:ext cx="1466" cy="997"/>
              <a:chOff x="456" y="2288"/>
              <a:chExt cx="1466" cy="997"/>
            </a:xfrm>
          </p:grpSpPr>
          <p:sp>
            <p:nvSpPr>
              <p:cNvPr id="1662" name="Freeform 737"/>
              <p:cNvSpPr>
                <a:spLocks/>
              </p:cNvSpPr>
              <p:nvPr/>
            </p:nvSpPr>
            <p:spPr bwMode="auto">
              <a:xfrm>
                <a:off x="652" y="2497"/>
                <a:ext cx="8" cy="14"/>
              </a:xfrm>
              <a:custGeom>
                <a:avLst/>
                <a:gdLst>
                  <a:gd name="T0" fmla="*/ 0 w 8"/>
                  <a:gd name="T1" fmla="*/ 9 h 14"/>
                  <a:gd name="T2" fmla="*/ 8 w 8"/>
                  <a:gd name="T3" fmla="*/ 14 h 14"/>
                  <a:gd name="T4" fmla="*/ 8 w 8"/>
                  <a:gd name="T5" fmla="*/ 14 h 14"/>
                  <a:gd name="T6" fmla="*/ 8 w 8"/>
                  <a:gd name="T7" fmla="*/ 14 h 14"/>
                  <a:gd name="T8" fmla="*/ 7 w 8"/>
                  <a:gd name="T9" fmla="*/ 3 h 14"/>
                  <a:gd name="T10" fmla="*/ 2 w 8"/>
                  <a:gd name="T11" fmla="*/ 0 h 14"/>
                  <a:gd name="T12" fmla="*/ 2 w 8"/>
                  <a:gd name="T13" fmla="*/ 1 h 14"/>
                  <a:gd name="T14" fmla="*/ 0 w 8"/>
                  <a:gd name="T1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4">
                    <a:moveTo>
                      <a:pt x="0" y="9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7" y="3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3" name="Freeform 738"/>
              <p:cNvSpPr>
                <a:spLocks/>
              </p:cNvSpPr>
              <p:nvPr/>
            </p:nvSpPr>
            <p:spPr bwMode="auto">
              <a:xfrm>
                <a:off x="619" y="2506"/>
                <a:ext cx="46" cy="65"/>
              </a:xfrm>
              <a:custGeom>
                <a:avLst/>
                <a:gdLst>
                  <a:gd name="T0" fmla="*/ 26 w 41"/>
                  <a:gd name="T1" fmla="*/ 14 h 57"/>
                  <a:gd name="T2" fmla="*/ 25 w 41"/>
                  <a:gd name="T3" fmla="*/ 16 h 57"/>
                  <a:gd name="T4" fmla="*/ 24 w 41"/>
                  <a:gd name="T5" fmla="*/ 16 h 57"/>
                  <a:gd name="T6" fmla="*/ 23 w 41"/>
                  <a:gd name="T7" fmla="*/ 15 h 57"/>
                  <a:gd name="T8" fmla="*/ 23 w 41"/>
                  <a:gd name="T9" fmla="*/ 15 h 57"/>
                  <a:gd name="T10" fmla="*/ 23 w 41"/>
                  <a:gd name="T11" fmla="*/ 15 h 57"/>
                  <a:gd name="T12" fmla="*/ 8 w 41"/>
                  <a:gd name="T13" fmla="*/ 5 h 57"/>
                  <a:gd name="T14" fmla="*/ 0 w 41"/>
                  <a:gd name="T15" fmla="*/ 0 h 57"/>
                  <a:gd name="T16" fmla="*/ 23 w 41"/>
                  <a:gd name="T17" fmla="*/ 30 h 57"/>
                  <a:gd name="T18" fmla="*/ 41 w 41"/>
                  <a:gd name="T19" fmla="*/ 57 h 57"/>
                  <a:gd name="T20" fmla="*/ 34 w 41"/>
                  <a:gd name="T21" fmla="*/ 7 h 57"/>
                  <a:gd name="T22" fmla="*/ 28 w 41"/>
                  <a:gd name="T23" fmla="*/ 4 h 57"/>
                  <a:gd name="T24" fmla="*/ 26 w 41"/>
                  <a:gd name="T2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7">
                    <a:moveTo>
                      <a:pt x="26" y="14"/>
                    </a:moveTo>
                    <a:cubicBezTo>
                      <a:pt x="26" y="15"/>
                      <a:pt x="25" y="16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17" y="10"/>
                      <a:pt x="14" y="8"/>
                      <a:pt x="8" y="5"/>
                    </a:cubicBezTo>
                    <a:cubicBezTo>
                      <a:pt x="6" y="4"/>
                      <a:pt x="3" y="2"/>
                      <a:pt x="0" y="0"/>
                    </a:cubicBezTo>
                    <a:cubicBezTo>
                      <a:pt x="6" y="10"/>
                      <a:pt x="15" y="19"/>
                      <a:pt x="23" y="30"/>
                    </a:cubicBezTo>
                    <a:cubicBezTo>
                      <a:pt x="28" y="37"/>
                      <a:pt x="35" y="46"/>
                      <a:pt x="41" y="57"/>
                    </a:cubicBezTo>
                    <a:cubicBezTo>
                      <a:pt x="40" y="38"/>
                      <a:pt x="35" y="23"/>
                      <a:pt x="34" y="7"/>
                    </a:cubicBezTo>
                    <a:cubicBezTo>
                      <a:pt x="28" y="4"/>
                      <a:pt x="28" y="4"/>
                      <a:pt x="28" y="4"/>
                    </a:cubicBez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4" name="Freeform 739"/>
              <p:cNvSpPr>
                <a:spLocks/>
              </p:cNvSpPr>
              <p:nvPr/>
            </p:nvSpPr>
            <p:spPr bwMode="auto">
              <a:xfrm>
                <a:off x="611" y="2483"/>
                <a:ext cx="38" cy="36"/>
              </a:xfrm>
              <a:custGeom>
                <a:avLst/>
                <a:gdLst>
                  <a:gd name="T0" fmla="*/ 34 w 34"/>
                  <a:gd name="T1" fmla="*/ 13 h 31"/>
                  <a:gd name="T2" fmla="*/ 15 w 34"/>
                  <a:gd name="T3" fmla="*/ 7 h 31"/>
                  <a:gd name="T4" fmla="*/ 1 w 34"/>
                  <a:gd name="T5" fmla="*/ 0 h 31"/>
                  <a:gd name="T6" fmla="*/ 1 w 34"/>
                  <a:gd name="T7" fmla="*/ 0 h 31"/>
                  <a:gd name="T8" fmla="*/ 0 w 34"/>
                  <a:gd name="T9" fmla="*/ 3 h 31"/>
                  <a:gd name="T10" fmla="*/ 0 w 34"/>
                  <a:gd name="T11" fmla="*/ 3 h 31"/>
                  <a:gd name="T12" fmla="*/ 2 w 34"/>
                  <a:gd name="T13" fmla="*/ 12 h 31"/>
                  <a:gd name="T14" fmla="*/ 17 w 34"/>
                  <a:gd name="T15" fmla="*/ 22 h 31"/>
                  <a:gd name="T16" fmla="*/ 30 w 34"/>
                  <a:gd name="T17" fmla="*/ 31 h 31"/>
                  <a:gd name="T18" fmla="*/ 34 w 34"/>
                  <a:gd name="T1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1">
                    <a:moveTo>
                      <a:pt x="34" y="13"/>
                    </a:moveTo>
                    <a:cubicBezTo>
                      <a:pt x="31" y="11"/>
                      <a:pt x="23" y="9"/>
                      <a:pt x="15" y="7"/>
                    </a:cubicBezTo>
                    <a:cubicBezTo>
                      <a:pt x="10" y="6"/>
                      <a:pt x="4" y="4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1" y="9"/>
                      <a:pt x="2" y="12"/>
                    </a:cubicBezTo>
                    <a:cubicBezTo>
                      <a:pt x="5" y="16"/>
                      <a:pt x="12" y="19"/>
                      <a:pt x="17" y="22"/>
                    </a:cubicBezTo>
                    <a:cubicBezTo>
                      <a:pt x="22" y="25"/>
                      <a:pt x="25" y="27"/>
                      <a:pt x="30" y="31"/>
                    </a:cubicBezTo>
                    <a:lnTo>
                      <a:pt x="3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5" name="Freeform 740"/>
              <p:cNvSpPr>
                <a:spLocks/>
              </p:cNvSpPr>
              <p:nvPr/>
            </p:nvSpPr>
            <p:spPr bwMode="auto">
              <a:xfrm>
                <a:off x="655" y="2484"/>
                <a:ext cx="13" cy="17"/>
              </a:xfrm>
              <a:custGeom>
                <a:avLst/>
                <a:gdLst>
                  <a:gd name="T0" fmla="*/ 11 w 11"/>
                  <a:gd name="T1" fmla="*/ 15 h 15"/>
                  <a:gd name="T2" fmla="*/ 4 w 11"/>
                  <a:gd name="T3" fmla="*/ 3 h 15"/>
                  <a:gd name="T4" fmla="*/ 4 w 11"/>
                  <a:gd name="T5" fmla="*/ 3 h 15"/>
                  <a:gd name="T6" fmla="*/ 2 w 11"/>
                  <a:gd name="T7" fmla="*/ 0 h 15"/>
                  <a:gd name="T8" fmla="*/ 0 w 11"/>
                  <a:gd name="T9" fmla="*/ 7 h 15"/>
                  <a:gd name="T10" fmla="*/ 11 w 1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cubicBezTo>
                      <a:pt x="9" y="11"/>
                      <a:pt x="7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0"/>
                    </a:cubicBezTo>
                    <a:cubicBezTo>
                      <a:pt x="2" y="3"/>
                      <a:pt x="1" y="5"/>
                      <a:pt x="0" y="7"/>
                    </a:cubicBez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6" name="Freeform 741"/>
              <p:cNvSpPr>
                <a:spLocks/>
              </p:cNvSpPr>
              <p:nvPr/>
            </p:nvSpPr>
            <p:spPr bwMode="auto">
              <a:xfrm>
                <a:off x="663" y="2504"/>
                <a:ext cx="13" cy="19"/>
              </a:xfrm>
              <a:custGeom>
                <a:avLst/>
                <a:gdLst>
                  <a:gd name="T0" fmla="*/ 0 w 11"/>
                  <a:gd name="T1" fmla="*/ 0 h 17"/>
                  <a:gd name="T2" fmla="*/ 1 w 11"/>
                  <a:gd name="T3" fmla="*/ 5 h 17"/>
                  <a:gd name="T4" fmla="*/ 11 w 11"/>
                  <a:gd name="T5" fmla="*/ 17 h 17"/>
                  <a:gd name="T6" fmla="*/ 7 w 11"/>
                  <a:gd name="T7" fmla="*/ 5 h 17"/>
                  <a:gd name="T8" fmla="*/ 0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0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5" y="8"/>
                      <a:pt x="8" y="12"/>
                      <a:pt x="11" y="17"/>
                    </a:cubicBezTo>
                    <a:cubicBezTo>
                      <a:pt x="10" y="13"/>
                      <a:pt x="9" y="9"/>
                      <a:pt x="7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7" name="Freeform 742"/>
              <p:cNvSpPr>
                <a:spLocks/>
              </p:cNvSpPr>
              <p:nvPr/>
            </p:nvSpPr>
            <p:spPr bwMode="auto">
              <a:xfrm>
                <a:off x="662" y="2515"/>
                <a:ext cx="17" cy="76"/>
              </a:xfrm>
              <a:custGeom>
                <a:avLst/>
                <a:gdLst>
                  <a:gd name="T0" fmla="*/ 2 w 15"/>
                  <a:gd name="T1" fmla="*/ 0 h 66"/>
                  <a:gd name="T2" fmla="*/ 1 w 15"/>
                  <a:gd name="T3" fmla="*/ 0 h 66"/>
                  <a:gd name="T4" fmla="*/ 0 w 15"/>
                  <a:gd name="T5" fmla="*/ 0 h 66"/>
                  <a:gd name="T6" fmla="*/ 0 w 15"/>
                  <a:gd name="T7" fmla="*/ 0 h 66"/>
                  <a:gd name="T8" fmla="*/ 8 w 15"/>
                  <a:gd name="T9" fmla="*/ 57 h 66"/>
                  <a:gd name="T10" fmla="*/ 12 w 15"/>
                  <a:gd name="T11" fmla="*/ 66 h 66"/>
                  <a:gd name="T12" fmla="*/ 15 w 15"/>
                  <a:gd name="T13" fmla="*/ 34 h 66"/>
                  <a:gd name="T14" fmla="*/ 14 w 15"/>
                  <a:gd name="T15" fmla="*/ 21 h 66"/>
                  <a:gd name="T16" fmla="*/ 2 w 15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66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8"/>
                      <a:pt x="7" y="35"/>
                      <a:pt x="8" y="57"/>
                    </a:cubicBezTo>
                    <a:cubicBezTo>
                      <a:pt x="9" y="60"/>
                      <a:pt x="10" y="63"/>
                      <a:pt x="12" y="66"/>
                    </a:cubicBezTo>
                    <a:cubicBezTo>
                      <a:pt x="13" y="56"/>
                      <a:pt x="15" y="45"/>
                      <a:pt x="15" y="34"/>
                    </a:cubicBezTo>
                    <a:cubicBezTo>
                      <a:pt x="15" y="30"/>
                      <a:pt x="15" y="25"/>
                      <a:pt x="14" y="21"/>
                    </a:cubicBezTo>
                    <a:cubicBezTo>
                      <a:pt x="10" y="11"/>
                      <a:pt x="7" y="5"/>
                      <a:pt x="2" y="0"/>
                    </a:cubicBez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Freeform 743"/>
              <p:cNvSpPr>
                <a:spLocks/>
              </p:cNvSpPr>
              <p:nvPr/>
            </p:nvSpPr>
            <p:spPr bwMode="auto">
              <a:xfrm>
                <a:off x="596" y="2378"/>
                <a:ext cx="63" cy="77"/>
              </a:xfrm>
              <a:custGeom>
                <a:avLst/>
                <a:gdLst>
                  <a:gd name="T0" fmla="*/ 49 w 55"/>
                  <a:gd name="T1" fmla="*/ 5 h 67"/>
                  <a:gd name="T2" fmla="*/ 33 w 55"/>
                  <a:gd name="T3" fmla="*/ 0 h 67"/>
                  <a:gd name="T4" fmla="*/ 3 w 55"/>
                  <a:gd name="T5" fmla="*/ 20 h 67"/>
                  <a:gd name="T6" fmla="*/ 0 w 55"/>
                  <a:gd name="T7" fmla="*/ 33 h 67"/>
                  <a:gd name="T8" fmla="*/ 12 w 55"/>
                  <a:gd name="T9" fmla="*/ 67 h 67"/>
                  <a:gd name="T10" fmla="*/ 8 w 55"/>
                  <a:gd name="T11" fmla="*/ 49 h 67"/>
                  <a:gd name="T12" fmla="*/ 10 w 55"/>
                  <a:gd name="T13" fmla="*/ 44 h 67"/>
                  <a:gd name="T14" fmla="*/ 14 w 55"/>
                  <a:gd name="T15" fmla="*/ 42 h 67"/>
                  <a:gd name="T16" fmla="*/ 24 w 55"/>
                  <a:gd name="T17" fmla="*/ 52 h 67"/>
                  <a:gd name="T18" fmla="*/ 25 w 55"/>
                  <a:gd name="T19" fmla="*/ 53 h 67"/>
                  <a:gd name="T20" fmla="*/ 32 w 55"/>
                  <a:gd name="T21" fmla="*/ 51 h 67"/>
                  <a:gd name="T22" fmla="*/ 29 w 55"/>
                  <a:gd name="T23" fmla="*/ 40 h 67"/>
                  <a:gd name="T24" fmla="*/ 24 w 55"/>
                  <a:gd name="T25" fmla="*/ 32 h 67"/>
                  <a:gd name="T26" fmla="*/ 24 w 55"/>
                  <a:gd name="T27" fmla="*/ 32 h 67"/>
                  <a:gd name="T28" fmla="*/ 23 w 55"/>
                  <a:gd name="T29" fmla="*/ 32 h 67"/>
                  <a:gd name="T30" fmla="*/ 24 w 55"/>
                  <a:gd name="T31" fmla="*/ 31 h 67"/>
                  <a:gd name="T32" fmla="*/ 24 w 55"/>
                  <a:gd name="T33" fmla="*/ 31 h 67"/>
                  <a:gd name="T34" fmla="*/ 24 w 55"/>
                  <a:gd name="T35" fmla="*/ 31 h 67"/>
                  <a:gd name="T36" fmla="*/ 24 w 55"/>
                  <a:gd name="T37" fmla="*/ 31 h 67"/>
                  <a:gd name="T38" fmla="*/ 24 w 55"/>
                  <a:gd name="T39" fmla="*/ 31 h 67"/>
                  <a:gd name="T40" fmla="*/ 24 w 55"/>
                  <a:gd name="T41" fmla="*/ 31 h 67"/>
                  <a:gd name="T42" fmla="*/ 24 w 55"/>
                  <a:gd name="T43" fmla="*/ 31 h 67"/>
                  <a:gd name="T44" fmla="*/ 55 w 55"/>
                  <a:gd name="T45" fmla="*/ 10 h 67"/>
                  <a:gd name="T46" fmla="*/ 49 w 55"/>
                  <a:gd name="T4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" h="67">
                    <a:moveTo>
                      <a:pt x="49" y="5"/>
                    </a:moveTo>
                    <a:cubicBezTo>
                      <a:pt x="44" y="1"/>
                      <a:pt x="39" y="0"/>
                      <a:pt x="33" y="0"/>
                    </a:cubicBezTo>
                    <a:cubicBezTo>
                      <a:pt x="21" y="0"/>
                      <a:pt x="8" y="9"/>
                      <a:pt x="3" y="20"/>
                    </a:cubicBezTo>
                    <a:cubicBezTo>
                      <a:pt x="1" y="25"/>
                      <a:pt x="0" y="29"/>
                      <a:pt x="0" y="33"/>
                    </a:cubicBezTo>
                    <a:cubicBezTo>
                      <a:pt x="0" y="45"/>
                      <a:pt x="7" y="55"/>
                      <a:pt x="12" y="67"/>
                    </a:cubicBezTo>
                    <a:cubicBezTo>
                      <a:pt x="11" y="61"/>
                      <a:pt x="8" y="54"/>
                      <a:pt x="8" y="49"/>
                    </a:cubicBezTo>
                    <a:cubicBezTo>
                      <a:pt x="8" y="47"/>
                      <a:pt x="9" y="45"/>
                      <a:pt x="10" y="44"/>
                    </a:cubicBezTo>
                    <a:cubicBezTo>
                      <a:pt x="12" y="43"/>
                      <a:pt x="13" y="42"/>
                      <a:pt x="14" y="42"/>
                    </a:cubicBezTo>
                    <a:cubicBezTo>
                      <a:pt x="19" y="42"/>
                      <a:pt x="22" y="48"/>
                      <a:pt x="24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7" y="53"/>
                      <a:pt x="29" y="52"/>
                      <a:pt x="32" y="51"/>
                    </a:cubicBezTo>
                    <a:cubicBezTo>
                      <a:pt x="30" y="49"/>
                      <a:pt x="30" y="44"/>
                      <a:pt x="29" y="40"/>
                    </a:cubicBezTo>
                    <a:cubicBezTo>
                      <a:pt x="28" y="36"/>
                      <a:pt x="26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38" y="30"/>
                      <a:pt x="54" y="25"/>
                      <a:pt x="55" y="10"/>
                    </a:cubicBezTo>
                    <a:cubicBezTo>
                      <a:pt x="53" y="8"/>
                      <a:pt x="51" y="7"/>
                      <a:pt x="49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9" name="Freeform 744"/>
              <p:cNvSpPr>
                <a:spLocks/>
              </p:cNvSpPr>
              <p:nvPr/>
            </p:nvSpPr>
            <p:spPr bwMode="auto">
              <a:xfrm>
                <a:off x="607" y="2392"/>
                <a:ext cx="71" cy="103"/>
              </a:xfrm>
              <a:custGeom>
                <a:avLst/>
                <a:gdLst>
                  <a:gd name="T0" fmla="*/ 62 w 62"/>
                  <a:gd name="T1" fmla="*/ 43 h 90"/>
                  <a:gd name="T2" fmla="*/ 46 w 62"/>
                  <a:gd name="T3" fmla="*/ 0 h 90"/>
                  <a:gd name="T4" fmla="*/ 17 w 62"/>
                  <a:gd name="T5" fmla="*/ 20 h 90"/>
                  <a:gd name="T6" fmla="*/ 21 w 62"/>
                  <a:gd name="T7" fmla="*/ 28 h 90"/>
                  <a:gd name="T8" fmla="*/ 24 w 62"/>
                  <a:gd name="T9" fmla="*/ 39 h 90"/>
                  <a:gd name="T10" fmla="*/ 24 w 62"/>
                  <a:gd name="T11" fmla="*/ 40 h 90"/>
                  <a:gd name="T12" fmla="*/ 23 w 62"/>
                  <a:gd name="T13" fmla="*/ 40 h 90"/>
                  <a:gd name="T14" fmla="*/ 14 w 62"/>
                  <a:gd name="T15" fmla="*/ 43 h 90"/>
                  <a:gd name="T16" fmla="*/ 13 w 62"/>
                  <a:gd name="T17" fmla="*/ 43 h 90"/>
                  <a:gd name="T18" fmla="*/ 12 w 62"/>
                  <a:gd name="T19" fmla="*/ 41 h 90"/>
                  <a:gd name="T20" fmla="*/ 4 w 62"/>
                  <a:gd name="T21" fmla="*/ 32 h 90"/>
                  <a:gd name="T22" fmla="*/ 2 w 62"/>
                  <a:gd name="T23" fmla="*/ 33 h 90"/>
                  <a:gd name="T24" fmla="*/ 0 w 62"/>
                  <a:gd name="T25" fmla="*/ 37 h 90"/>
                  <a:gd name="T26" fmla="*/ 4 w 62"/>
                  <a:gd name="T27" fmla="*/ 56 h 90"/>
                  <a:gd name="T28" fmla="*/ 4 w 62"/>
                  <a:gd name="T29" fmla="*/ 59 h 90"/>
                  <a:gd name="T30" fmla="*/ 5 w 62"/>
                  <a:gd name="T31" fmla="*/ 71 h 90"/>
                  <a:gd name="T32" fmla="*/ 5 w 62"/>
                  <a:gd name="T33" fmla="*/ 76 h 90"/>
                  <a:gd name="T34" fmla="*/ 19 w 62"/>
                  <a:gd name="T35" fmla="*/ 84 h 90"/>
                  <a:gd name="T36" fmla="*/ 30 w 62"/>
                  <a:gd name="T37" fmla="*/ 86 h 90"/>
                  <a:gd name="T38" fmla="*/ 38 w 62"/>
                  <a:gd name="T39" fmla="*/ 88 h 90"/>
                  <a:gd name="T40" fmla="*/ 41 w 62"/>
                  <a:gd name="T41" fmla="*/ 78 h 90"/>
                  <a:gd name="T42" fmla="*/ 40 w 62"/>
                  <a:gd name="T43" fmla="*/ 77 h 90"/>
                  <a:gd name="T44" fmla="*/ 38 w 62"/>
                  <a:gd name="T45" fmla="*/ 78 h 90"/>
                  <a:gd name="T46" fmla="*/ 18 w 62"/>
                  <a:gd name="T47" fmla="*/ 70 h 90"/>
                  <a:gd name="T48" fmla="*/ 18 w 62"/>
                  <a:gd name="T49" fmla="*/ 67 h 90"/>
                  <a:gd name="T50" fmla="*/ 20 w 62"/>
                  <a:gd name="T51" fmla="*/ 67 h 90"/>
                  <a:gd name="T52" fmla="*/ 38 w 62"/>
                  <a:gd name="T53" fmla="*/ 74 h 90"/>
                  <a:gd name="T54" fmla="*/ 48 w 62"/>
                  <a:gd name="T55" fmla="*/ 72 h 90"/>
                  <a:gd name="T56" fmla="*/ 62 w 62"/>
                  <a:gd name="T57" fmla="*/ 4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90">
                    <a:moveTo>
                      <a:pt x="62" y="43"/>
                    </a:moveTo>
                    <a:cubicBezTo>
                      <a:pt x="62" y="28"/>
                      <a:pt x="56" y="11"/>
                      <a:pt x="46" y="0"/>
                    </a:cubicBezTo>
                    <a:cubicBezTo>
                      <a:pt x="44" y="14"/>
                      <a:pt x="30" y="19"/>
                      <a:pt x="17" y="20"/>
                    </a:cubicBezTo>
                    <a:cubicBezTo>
                      <a:pt x="19" y="22"/>
                      <a:pt x="20" y="25"/>
                      <a:pt x="21" y="28"/>
                    </a:cubicBezTo>
                    <a:cubicBezTo>
                      <a:pt x="22" y="33"/>
                      <a:pt x="23" y="38"/>
                      <a:pt x="24" y="39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0" y="41"/>
                      <a:pt x="17" y="42"/>
                      <a:pt x="14" y="43"/>
                    </a:cubicBezTo>
                    <a:cubicBezTo>
                      <a:pt x="14" y="43"/>
                      <a:pt x="14" y="43"/>
                      <a:pt x="13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1" y="37"/>
                      <a:pt x="7" y="32"/>
                      <a:pt x="4" y="32"/>
                    </a:cubicBezTo>
                    <a:cubicBezTo>
                      <a:pt x="3" y="32"/>
                      <a:pt x="2" y="32"/>
                      <a:pt x="2" y="33"/>
                    </a:cubicBezTo>
                    <a:cubicBezTo>
                      <a:pt x="1" y="34"/>
                      <a:pt x="0" y="35"/>
                      <a:pt x="0" y="37"/>
                    </a:cubicBezTo>
                    <a:cubicBezTo>
                      <a:pt x="0" y="42"/>
                      <a:pt x="4" y="50"/>
                      <a:pt x="4" y="56"/>
                    </a:cubicBezTo>
                    <a:cubicBezTo>
                      <a:pt x="4" y="57"/>
                      <a:pt x="4" y="58"/>
                      <a:pt x="4" y="59"/>
                    </a:cubicBezTo>
                    <a:cubicBezTo>
                      <a:pt x="5" y="62"/>
                      <a:pt x="5" y="67"/>
                      <a:pt x="5" y="71"/>
                    </a:cubicBezTo>
                    <a:cubicBezTo>
                      <a:pt x="5" y="73"/>
                      <a:pt x="5" y="74"/>
                      <a:pt x="5" y="76"/>
                    </a:cubicBezTo>
                    <a:cubicBezTo>
                      <a:pt x="7" y="79"/>
                      <a:pt x="12" y="82"/>
                      <a:pt x="19" y="84"/>
                    </a:cubicBezTo>
                    <a:cubicBezTo>
                      <a:pt x="23" y="85"/>
                      <a:pt x="26" y="86"/>
                      <a:pt x="30" y="86"/>
                    </a:cubicBezTo>
                    <a:cubicBezTo>
                      <a:pt x="32" y="87"/>
                      <a:pt x="37" y="90"/>
                      <a:pt x="38" y="88"/>
                    </a:cubicBezTo>
                    <a:cubicBezTo>
                      <a:pt x="40" y="87"/>
                      <a:pt x="41" y="80"/>
                      <a:pt x="41" y="78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0" y="77"/>
                      <a:pt x="39" y="78"/>
                      <a:pt x="38" y="78"/>
                    </a:cubicBezTo>
                    <a:cubicBezTo>
                      <a:pt x="31" y="77"/>
                      <a:pt x="24" y="74"/>
                      <a:pt x="18" y="70"/>
                    </a:cubicBezTo>
                    <a:cubicBezTo>
                      <a:pt x="17" y="69"/>
                      <a:pt x="17" y="68"/>
                      <a:pt x="18" y="67"/>
                    </a:cubicBezTo>
                    <a:cubicBezTo>
                      <a:pt x="18" y="67"/>
                      <a:pt x="20" y="66"/>
                      <a:pt x="20" y="67"/>
                    </a:cubicBezTo>
                    <a:cubicBezTo>
                      <a:pt x="26" y="71"/>
                      <a:pt x="32" y="74"/>
                      <a:pt x="38" y="74"/>
                    </a:cubicBezTo>
                    <a:cubicBezTo>
                      <a:pt x="41" y="74"/>
                      <a:pt x="44" y="73"/>
                      <a:pt x="48" y="72"/>
                    </a:cubicBezTo>
                    <a:cubicBezTo>
                      <a:pt x="57" y="67"/>
                      <a:pt x="62" y="56"/>
                      <a:pt x="62" y="43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0" name="Freeform 745"/>
              <p:cNvSpPr>
                <a:spLocks/>
              </p:cNvSpPr>
              <p:nvPr/>
            </p:nvSpPr>
            <p:spPr bwMode="auto">
              <a:xfrm>
                <a:off x="659" y="2476"/>
                <a:ext cx="37" cy="127"/>
              </a:xfrm>
              <a:custGeom>
                <a:avLst/>
                <a:gdLst>
                  <a:gd name="T0" fmla="*/ 6 w 33"/>
                  <a:gd name="T1" fmla="*/ 0 h 111"/>
                  <a:gd name="T2" fmla="*/ 4 w 33"/>
                  <a:gd name="T3" fmla="*/ 1 h 111"/>
                  <a:gd name="T4" fmla="*/ 0 w 33"/>
                  <a:gd name="T5" fmla="*/ 3 h 111"/>
                  <a:gd name="T6" fmla="*/ 10 w 33"/>
                  <a:gd name="T7" fmla="*/ 17 h 111"/>
                  <a:gd name="T8" fmla="*/ 10 w 33"/>
                  <a:gd name="T9" fmla="*/ 17 h 111"/>
                  <a:gd name="T10" fmla="*/ 14 w 33"/>
                  <a:gd name="T11" fmla="*/ 27 h 111"/>
                  <a:gd name="T12" fmla="*/ 15 w 33"/>
                  <a:gd name="T13" fmla="*/ 28 h 111"/>
                  <a:gd name="T14" fmla="*/ 21 w 33"/>
                  <a:gd name="T15" fmla="*/ 54 h 111"/>
                  <a:gd name="T16" fmla="*/ 21 w 33"/>
                  <a:gd name="T17" fmla="*/ 54 h 111"/>
                  <a:gd name="T18" fmla="*/ 21 w 33"/>
                  <a:gd name="T19" fmla="*/ 56 h 111"/>
                  <a:gd name="T20" fmla="*/ 21 w 33"/>
                  <a:gd name="T21" fmla="*/ 68 h 111"/>
                  <a:gd name="T22" fmla="*/ 17 w 33"/>
                  <a:gd name="T23" fmla="*/ 105 h 111"/>
                  <a:gd name="T24" fmla="*/ 17 w 33"/>
                  <a:gd name="T25" fmla="*/ 106 h 111"/>
                  <a:gd name="T26" fmla="*/ 18 w 33"/>
                  <a:gd name="T27" fmla="*/ 111 h 111"/>
                  <a:gd name="T28" fmla="*/ 32 w 33"/>
                  <a:gd name="T29" fmla="*/ 64 h 111"/>
                  <a:gd name="T30" fmla="*/ 33 w 33"/>
                  <a:gd name="T31" fmla="*/ 57 h 111"/>
                  <a:gd name="T32" fmla="*/ 26 w 33"/>
                  <a:gd name="T33" fmla="*/ 20 h 111"/>
                  <a:gd name="T34" fmla="*/ 19 w 33"/>
                  <a:gd name="T35" fmla="*/ 17 h 111"/>
                  <a:gd name="T36" fmla="*/ 19 w 33"/>
                  <a:gd name="T37" fmla="*/ 17 h 111"/>
                  <a:gd name="T38" fmla="*/ 17 w 33"/>
                  <a:gd name="T39" fmla="*/ 16 h 111"/>
                  <a:gd name="T40" fmla="*/ 17 w 33"/>
                  <a:gd name="T41" fmla="*/ 16 h 111"/>
                  <a:gd name="T42" fmla="*/ 22 w 33"/>
                  <a:gd name="T43" fmla="*/ 7 h 111"/>
                  <a:gd name="T44" fmla="*/ 6 w 33"/>
                  <a:gd name="T4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111">
                    <a:moveTo>
                      <a:pt x="6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1" y="2"/>
                      <a:pt x="0" y="3"/>
                    </a:cubicBezTo>
                    <a:cubicBezTo>
                      <a:pt x="2" y="5"/>
                      <a:pt x="6" y="10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20"/>
                      <a:pt x="13" y="23"/>
                      <a:pt x="14" y="27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8" y="36"/>
                      <a:pt x="20" y="45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5"/>
                      <a:pt x="21" y="55"/>
                      <a:pt x="21" y="56"/>
                    </a:cubicBezTo>
                    <a:cubicBezTo>
                      <a:pt x="21" y="60"/>
                      <a:pt x="21" y="64"/>
                      <a:pt x="21" y="68"/>
                    </a:cubicBezTo>
                    <a:cubicBezTo>
                      <a:pt x="21" y="81"/>
                      <a:pt x="20" y="94"/>
                      <a:pt x="17" y="105"/>
                    </a:cubicBezTo>
                    <a:cubicBezTo>
                      <a:pt x="17" y="105"/>
                      <a:pt x="17" y="106"/>
                      <a:pt x="17" y="106"/>
                    </a:cubicBezTo>
                    <a:cubicBezTo>
                      <a:pt x="17" y="108"/>
                      <a:pt x="18" y="110"/>
                      <a:pt x="18" y="111"/>
                    </a:cubicBezTo>
                    <a:cubicBezTo>
                      <a:pt x="26" y="97"/>
                      <a:pt x="31" y="79"/>
                      <a:pt x="32" y="64"/>
                    </a:cubicBezTo>
                    <a:cubicBezTo>
                      <a:pt x="33" y="63"/>
                      <a:pt x="33" y="60"/>
                      <a:pt x="33" y="57"/>
                    </a:cubicBezTo>
                    <a:cubicBezTo>
                      <a:pt x="33" y="49"/>
                      <a:pt x="32" y="35"/>
                      <a:pt x="26" y="2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8" y="17"/>
                      <a:pt x="17" y="17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3"/>
                      <a:pt x="20" y="9"/>
                      <a:pt x="22" y="7"/>
                    </a:cubicBezTo>
                    <a:cubicBezTo>
                      <a:pt x="18" y="4"/>
                      <a:pt x="13" y="1"/>
                      <a:pt x="6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1" name="Freeform 746"/>
              <p:cNvSpPr>
                <a:spLocks/>
              </p:cNvSpPr>
              <p:nvPr/>
            </p:nvSpPr>
            <p:spPr bwMode="auto">
              <a:xfrm>
                <a:off x="679" y="2487"/>
                <a:ext cx="28" cy="176"/>
              </a:xfrm>
              <a:custGeom>
                <a:avLst/>
                <a:gdLst>
                  <a:gd name="T0" fmla="*/ 22 w 24"/>
                  <a:gd name="T1" fmla="*/ 27 h 154"/>
                  <a:gd name="T2" fmla="*/ 14 w 24"/>
                  <a:gd name="T3" fmla="*/ 11 h 154"/>
                  <a:gd name="T4" fmla="*/ 14 w 24"/>
                  <a:gd name="T5" fmla="*/ 11 h 154"/>
                  <a:gd name="T6" fmla="*/ 14 w 24"/>
                  <a:gd name="T7" fmla="*/ 11 h 154"/>
                  <a:gd name="T8" fmla="*/ 14 w 24"/>
                  <a:gd name="T9" fmla="*/ 11 h 154"/>
                  <a:gd name="T10" fmla="*/ 8 w 24"/>
                  <a:gd name="T11" fmla="*/ 2 h 154"/>
                  <a:gd name="T12" fmla="*/ 7 w 24"/>
                  <a:gd name="T13" fmla="*/ 0 h 154"/>
                  <a:gd name="T14" fmla="*/ 3 w 24"/>
                  <a:gd name="T15" fmla="*/ 5 h 154"/>
                  <a:gd name="T16" fmla="*/ 10 w 24"/>
                  <a:gd name="T17" fmla="*/ 8 h 154"/>
                  <a:gd name="T18" fmla="*/ 12 w 24"/>
                  <a:gd name="T19" fmla="*/ 9 h 154"/>
                  <a:gd name="T20" fmla="*/ 18 w 24"/>
                  <a:gd name="T21" fmla="*/ 48 h 154"/>
                  <a:gd name="T22" fmla="*/ 18 w 24"/>
                  <a:gd name="T23" fmla="*/ 56 h 154"/>
                  <a:gd name="T24" fmla="*/ 2 w 24"/>
                  <a:gd name="T25" fmla="*/ 107 h 154"/>
                  <a:gd name="T26" fmla="*/ 1 w 24"/>
                  <a:gd name="T27" fmla="*/ 108 h 154"/>
                  <a:gd name="T28" fmla="*/ 3 w 24"/>
                  <a:gd name="T29" fmla="*/ 121 h 154"/>
                  <a:gd name="T30" fmla="*/ 2 w 24"/>
                  <a:gd name="T31" fmla="*/ 125 h 154"/>
                  <a:gd name="T32" fmla="*/ 1 w 24"/>
                  <a:gd name="T33" fmla="*/ 126 h 154"/>
                  <a:gd name="T34" fmla="*/ 0 w 24"/>
                  <a:gd name="T35" fmla="*/ 149 h 154"/>
                  <a:gd name="T36" fmla="*/ 18 w 24"/>
                  <a:gd name="T37" fmla="*/ 154 h 154"/>
                  <a:gd name="T38" fmla="*/ 10 w 24"/>
                  <a:gd name="T39" fmla="*/ 134 h 154"/>
                  <a:gd name="T40" fmla="*/ 10 w 24"/>
                  <a:gd name="T41" fmla="*/ 130 h 154"/>
                  <a:gd name="T42" fmla="*/ 14 w 24"/>
                  <a:gd name="T43" fmla="*/ 107 h 154"/>
                  <a:gd name="T44" fmla="*/ 24 w 24"/>
                  <a:gd name="T45" fmla="*/ 49 h 154"/>
                  <a:gd name="T46" fmla="*/ 21 w 24"/>
                  <a:gd name="T47" fmla="*/ 29 h 154"/>
                  <a:gd name="T48" fmla="*/ 22 w 24"/>
                  <a:gd name="T49" fmla="*/ 2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154">
                    <a:moveTo>
                      <a:pt x="22" y="27"/>
                    </a:moveTo>
                    <a:cubicBezTo>
                      <a:pt x="20" y="21"/>
                      <a:pt x="17" y="16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2" y="6"/>
                      <a:pt x="8" y="2"/>
                    </a:cubicBezTo>
                    <a:cubicBezTo>
                      <a:pt x="8" y="1"/>
                      <a:pt x="7" y="1"/>
                      <a:pt x="7" y="0"/>
                    </a:cubicBezTo>
                    <a:cubicBezTo>
                      <a:pt x="5" y="1"/>
                      <a:pt x="4" y="4"/>
                      <a:pt x="3" y="5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2" y="9"/>
                    </a:cubicBezTo>
                    <a:cubicBezTo>
                      <a:pt x="17" y="25"/>
                      <a:pt x="18" y="39"/>
                      <a:pt x="18" y="48"/>
                    </a:cubicBezTo>
                    <a:cubicBezTo>
                      <a:pt x="18" y="51"/>
                      <a:pt x="18" y="54"/>
                      <a:pt x="18" y="56"/>
                    </a:cubicBezTo>
                    <a:cubicBezTo>
                      <a:pt x="16" y="72"/>
                      <a:pt x="10" y="92"/>
                      <a:pt x="2" y="107"/>
                    </a:cubicBezTo>
                    <a:cubicBezTo>
                      <a:pt x="1" y="108"/>
                      <a:pt x="1" y="108"/>
                      <a:pt x="1" y="108"/>
                    </a:cubicBezTo>
                    <a:cubicBezTo>
                      <a:pt x="2" y="112"/>
                      <a:pt x="3" y="116"/>
                      <a:pt x="3" y="121"/>
                    </a:cubicBezTo>
                    <a:cubicBezTo>
                      <a:pt x="3" y="122"/>
                      <a:pt x="2" y="123"/>
                      <a:pt x="2" y="125"/>
                    </a:cubicBezTo>
                    <a:cubicBezTo>
                      <a:pt x="2" y="125"/>
                      <a:pt x="2" y="126"/>
                      <a:pt x="1" y="126"/>
                    </a:cubicBezTo>
                    <a:cubicBezTo>
                      <a:pt x="1" y="131"/>
                      <a:pt x="1" y="142"/>
                      <a:pt x="0" y="149"/>
                    </a:cubicBezTo>
                    <a:cubicBezTo>
                      <a:pt x="6" y="151"/>
                      <a:pt x="12" y="153"/>
                      <a:pt x="18" y="154"/>
                    </a:cubicBezTo>
                    <a:cubicBezTo>
                      <a:pt x="15" y="148"/>
                      <a:pt x="11" y="141"/>
                      <a:pt x="10" y="134"/>
                    </a:cubicBezTo>
                    <a:cubicBezTo>
                      <a:pt x="10" y="133"/>
                      <a:pt x="10" y="132"/>
                      <a:pt x="10" y="130"/>
                    </a:cubicBezTo>
                    <a:cubicBezTo>
                      <a:pt x="10" y="122"/>
                      <a:pt x="13" y="115"/>
                      <a:pt x="14" y="107"/>
                    </a:cubicBezTo>
                    <a:cubicBezTo>
                      <a:pt x="18" y="87"/>
                      <a:pt x="24" y="68"/>
                      <a:pt x="24" y="49"/>
                    </a:cubicBezTo>
                    <a:cubicBezTo>
                      <a:pt x="24" y="42"/>
                      <a:pt x="23" y="35"/>
                      <a:pt x="21" y="29"/>
                    </a:cubicBezTo>
                    <a:cubicBezTo>
                      <a:pt x="21" y="28"/>
                      <a:pt x="21" y="27"/>
                      <a:pt x="22" y="2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2" name="Freeform 747"/>
              <p:cNvSpPr>
                <a:spLocks/>
              </p:cNvSpPr>
              <p:nvPr/>
            </p:nvSpPr>
            <p:spPr bwMode="auto">
              <a:xfrm>
                <a:off x="689" y="2669"/>
                <a:ext cx="23" cy="30"/>
              </a:xfrm>
              <a:custGeom>
                <a:avLst/>
                <a:gdLst>
                  <a:gd name="T0" fmla="*/ 20 w 20"/>
                  <a:gd name="T1" fmla="*/ 0 h 26"/>
                  <a:gd name="T2" fmla="*/ 17 w 20"/>
                  <a:gd name="T3" fmla="*/ 0 h 26"/>
                  <a:gd name="T4" fmla="*/ 1 w 20"/>
                  <a:gd name="T5" fmla="*/ 21 h 26"/>
                  <a:gd name="T6" fmla="*/ 2 w 20"/>
                  <a:gd name="T7" fmla="*/ 24 h 26"/>
                  <a:gd name="T8" fmla="*/ 10 w 20"/>
                  <a:gd name="T9" fmla="*/ 26 h 26"/>
                  <a:gd name="T10" fmla="*/ 9 w 20"/>
                  <a:gd name="T11" fmla="*/ 21 h 26"/>
                  <a:gd name="T12" fmla="*/ 20 w 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6">
                    <a:moveTo>
                      <a:pt x="20" y="0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11" y="2"/>
                      <a:pt x="0" y="15"/>
                      <a:pt x="1" y="21"/>
                    </a:cubicBezTo>
                    <a:cubicBezTo>
                      <a:pt x="1" y="22"/>
                      <a:pt x="1" y="23"/>
                      <a:pt x="2" y="24"/>
                    </a:cubicBezTo>
                    <a:cubicBezTo>
                      <a:pt x="3" y="25"/>
                      <a:pt x="6" y="25"/>
                      <a:pt x="10" y="26"/>
                    </a:cubicBezTo>
                    <a:cubicBezTo>
                      <a:pt x="9" y="24"/>
                      <a:pt x="9" y="23"/>
                      <a:pt x="9" y="21"/>
                    </a:cubicBezTo>
                    <a:cubicBezTo>
                      <a:pt x="9" y="14"/>
                      <a:pt x="14" y="5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3" name="Freeform 748"/>
              <p:cNvSpPr>
                <a:spLocks/>
              </p:cNvSpPr>
              <p:nvPr/>
            </p:nvSpPr>
            <p:spPr bwMode="auto">
              <a:xfrm>
                <a:off x="742" y="2625"/>
                <a:ext cx="27" cy="20"/>
              </a:xfrm>
              <a:custGeom>
                <a:avLst/>
                <a:gdLst>
                  <a:gd name="T0" fmla="*/ 9 w 24"/>
                  <a:gd name="T1" fmla="*/ 8 h 18"/>
                  <a:gd name="T2" fmla="*/ 24 w 24"/>
                  <a:gd name="T3" fmla="*/ 2 h 18"/>
                  <a:gd name="T4" fmla="*/ 18 w 24"/>
                  <a:gd name="T5" fmla="*/ 0 h 18"/>
                  <a:gd name="T6" fmla="*/ 6 w 24"/>
                  <a:gd name="T7" fmla="*/ 6 h 18"/>
                  <a:gd name="T8" fmla="*/ 0 w 24"/>
                  <a:gd name="T9" fmla="*/ 17 h 18"/>
                  <a:gd name="T10" fmla="*/ 0 w 24"/>
                  <a:gd name="T11" fmla="*/ 18 h 18"/>
                  <a:gd name="T12" fmla="*/ 9 w 24"/>
                  <a:gd name="T1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8">
                    <a:moveTo>
                      <a:pt x="9" y="8"/>
                    </a:moveTo>
                    <a:cubicBezTo>
                      <a:pt x="14" y="5"/>
                      <a:pt x="19" y="3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4" y="0"/>
                      <a:pt x="10" y="2"/>
                      <a:pt x="6" y="6"/>
                    </a:cubicBezTo>
                    <a:cubicBezTo>
                      <a:pt x="2" y="9"/>
                      <a:pt x="0" y="13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4"/>
                      <a:pt x="5" y="10"/>
                      <a:pt x="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4" name="Freeform 749"/>
              <p:cNvSpPr>
                <a:spLocks/>
              </p:cNvSpPr>
              <p:nvPr/>
            </p:nvSpPr>
            <p:spPr bwMode="auto">
              <a:xfrm>
                <a:off x="703" y="2530"/>
                <a:ext cx="22" cy="61"/>
              </a:xfrm>
              <a:custGeom>
                <a:avLst/>
                <a:gdLst>
                  <a:gd name="T0" fmla="*/ 19 w 19"/>
                  <a:gd name="T1" fmla="*/ 34 h 53"/>
                  <a:gd name="T2" fmla="*/ 12 w 19"/>
                  <a:gd name="T3" fmla="*/ 17 h 53"/>
                  <a:gd name="T4" fmla="*/ 6 w 19"/>
                  <a:gd name="T5" fmla="*/ 0 h 53"/>
                  <a:gd name="T6" fmla="*/ 6 w 19"/>
                  <a:gd name="T7" fmla="*/ 11 h 53"/>
                  <a:gd name="T8" fmla="*/ 0 w 19"/>
                  <a:gd name="T9" fmla="*/ 53 h 53"/>
                  <a:gd name="T10" fmla="*/ 19 w 19"/>
                  <a:gd name="T1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53">
                    <a:moveTo>
                      <a:pt x="19" y="34"/>
                    </a:moveTo>
                    <a:cubicBezTo>
                      <a:pt x="16" y="29"/>
                      <a:pt x="13" y="23"/>
                      <a:pt x="12" y="17"/>
                    </a:cubicBezTo>
                    <a:cubicBezTo>
                      <a:pt x="10" y="11"/>
                      <a:pt x="8" y="6"/>
                      <a:pt x="6" y="0"/>
                    </a:cubicBezTo>
                    <a:cubicBezTo>
                      <a:pt x="6" y="4"/>
                      <a:pt x="6" y="7"/>
                      <a:pt x="6" y="11"/>
                    </a:cubicBezTo>
                    <a:cubicBezTo>
                      <a:pt x="6" y="25"/>
                      <a:pt x="3" y="39"/>
                      <a:pt x="0" y="53"/>
                    </a:cubicBezTo>
                    <a:cubicBezTo>
                      <a:pt x="7" y="47"/>
                      <a:pt x="19" y="42"/>
                      <a:pt x="19" y="3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5" name="Freeform 750"/>
              <p:cNvSpPr>
                <a:spLocks/>
              </p:cNvSpPr>
              <p:nvPr/>
            </p:nvSpPr>
            <p:spPr bwMode="auto">
              <a:xfrm>
                <a:off x="702" y="2571"/>
                <a:ext cx="77" cy="70"/>
              </a:xfrm>
              <a:custGeom>
                <a:avLst/>
                <a:gdLst>
                  <a:gd name="T0" fmla="*/ 50 w 67"/>
                  <a:gd name="T1" fmla="*/ 30 h 61"/>
                  <a:gd name="T2" fmla="*/ 36 w 67"/>
                  <a:gd name="T3" fmla="*/ 14 h 61"/>
                  <a:gd name="T4" fmla="*/ 36 w 67"/>
                  <a:gd name="T5" fmla="*/ 14 h 61"/>
                  <a:gd name="T6" fmla="*/ 36 w 67"/>
                  <a:gd name="T7" fmla="*/ 14 h 61"/>
                  <a:gd name="T8" fmla="*/ 36 w 67"/>
                  <a:gd name="T9" fmla="*/ 14 h 61"/>
                  <a:gd name="T10" fmla="*/ 22 w 67"/>
                  <a:gd name="T11" fmla="*/ 0 h 61"/>
                  <a:gd name="T12" fmla="*/ 0 w 67"/>
                  <a:gd name="T13" fmla="*/ 20 h 61"/>
                  <a:gd name="T14" fmla="*/ 0 w 67"/>
                  <a:gd name="T15" fmla="*/ 24 h 61"/>
                  <a:gd name="T16" fmla="*/ 0 w 67"/>
                  <a:gd name="T17" fmla="*/ 24 h 61"/>
                  <a:gd name="T18" fmla="*/ 1 w 67"/>
                  <a:gd name="T19" fmla="*/ 27 h 61"/>
                  <a:gd name="T20" fmla="*/ 16 w 67"/>
                  <a:gd name="T21" fmla="*/ 10 h 61"/>
                  <a:gd name="T22" fmla="*/ 17 w 67"/>
                  <a:gd name="T23" fmla="*/ 11 h 61"/>
                  <a:gd name="T24" fmla="*/ 17 w 67"/>
                  <a:gd name="T25" fmla="*/ 12 h 61"/>
                  <a:gd name="T26" fmla="*/ 3 w 67"/>
                  <a:gd name="T27" fmla="*/ 30 h 61"/>
                  <a:gd name="T28" fmla="*/ 3 w 67"/>
                  <a:gd name="T29" fmla="*/ 30 h 61"/>
                  <a:gd name="T30" fmla="*/ 25 w 67"/>
                  <a:gd name="T31" fmla="*/ 55 h 61"/>
                  <a:gd name="T32" fmla="*/ 32 w 67"/>
                  <a:gd name="T33" fmla="*/ 61 h 61"/>
                  <a:gd name="T34" fmla="*/ 53 w 67"/>
                  <a:gd name="T35" fmla="*/ 43 h 61"/>
                  <a:gd name="T36" fmla="*/ 64 w 67"/>
                  <a:gd name="T37" fmla="*/ 50 h 61"/>
                  <a:gd name="T38" fmla="*/ 67 w 67"/>
                  <a:gd name="T39" fmla="*/ 52 h 61"/>
                  <a:gd name="T40" fmla="*/ 50 w 67"/>
                  <a:gd name="T41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7" h="61">
                    <a:moveTo>
                      <a:pt x="50" y="30"/>
                    </a:moveTo>
                    <a:cubicBezTo>
                      <a:pt x="46" y="24"/>
                      <a:pt x="43" y="17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0" y="10"/>
                      <a:pt x="25" y="5"/>
                      <a:pt x="22" y="0"/>
                    </a:cubicBezTo>
                    <a:cubicBezTo>
                      <a:pt x="20" y="9"/>
                      <a:pt x="6" y="14"/>
                      <a:pt x="0" y="20"/>
                    </a:cubicBezTo>
                    <a:cubicBezTo>
                      <a:pt x="0" y="21"/>
                      <a:pt x="0" y="22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3" y="20"/>
                      <a:pt x="11" y="13"/>
                      <a:pt x="16" y="10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1"/>
                      <a:pt x="17" y="12"/>
                      <a:pt x="17" y="12"/>
                    </a:cubicBezTo>
                    <a:cubicBezTo>
                      <a:pt x="11" y="14"/>
                      <a:pt x="3" y="2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8" y="40"/>
                      <a:pt x="16" y="46"/>
                      <a:pt x="25" y="55"/>
                    </a:cubicBezTo>
                    <a:cubicBezTo>
                      <a:pt x="27" y="57"/>
                      <a:pt x="29" y="59"/>
                      <a:pt x="32" y="61"/>
                    </a:cubicBezTo>
                    <a:cubicBezTo>
                      <a:pt x="34" y="52"/>
                      <a:pt x="44" y="43"/>
                      <a:pt x="53" y="43"/>
                    </a:cubicBezTo>
                    <a:cubicBezTo>
                      <a:pt x="57" y="43"/>
                      <a:pt x="61" y="45"/>
                      <a:pt x="64" y="50"/>
                    </a:cubicBezTo>
                    <a:cubicBezTo>
                      <a:pt x="65" y="50"/>
                      <a:pt x="66" y="51"/>
                      <a:pt x="67" y="52"/>
                    </a:cubicBezTo>
                    <a:cubicBezTo>
                      <a:pt x="66" y="45"/>
                      <a:pt x="55" y="37"/>
                      <a:pt x="50" y="3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6" name="Freeform 751"/>
              <p:cNvSpPr>
                <a:spLocks/>
              </p:cNvSpPr>
              <p:nvPr/>
            </p:nvSpPr>
            <p:spPr bwMode="auto">
              <a:xfrm>
                <a:off x="745" y="2632"/>
                <a:ext cx="66" cy="52"/>
              </a:xfrm>
              <a:custGeom>
                <a:avLst/>
                <a:gdLst>
                  <a:gd name="T0" fmla="*/ 21 w 57"/>
                  <a:gd name="T1" fmla="*/ 36 h 46"/>
                  <a:gd name="T2" fmla="*/ 17 w 57"/>
                  <a:gd name="T3" fmla="*/ 27 h 46"/>
                  <a:gd name="T4" fmla="*/ 14 w 57"/>
                  <a:gd name="T5" fmla="*/ 26 h 46"/>
                  <a:gd name="T6" fmla="*/ 14 w 57"/>
                  <a:gd name="T7" fmla="*/ 23 h 46"/>
                  <a:gd name="T8" fmla="*/ 18 w 57"/>
                  <a:gd name="T9" fmla="*/ 23 h 46"/>
                  <a:gd name="T10" fmla="*/ 26 w 57"/>
                  <a:gd name="T11" fmla="*/ 28 h 46"/>
                  <a:gd name="T12" fmla="*/ 31 w 57"/>
                  <a:gd name="T13" fmla="*/ 34 h 46"/>
                  <a:gd name="T14" fmla="*/ 47 w 57"/>
                  <a:gd name="T15" fmla="*/ 42 h 46"/>
                  <a:gd name="T16" fmla="*/ 56 w 57"/>
                  <a:gd name="T17" fmla="*/ 37 h 46"/>
                  <a:gd name="T18" fmla="*/ 57 w 57"/>
                  <a:gd name="T19" fmla="*/ 33 h 46"/>
                  <a:gd name="T20" fmla="*/ 56 w 57"/>
                  <a:gd name="T21" fmla="*/ 28 h 46"/>
                  <a:gd name="T22" fmla="*/ 46 w 57"/>
                  <a:gd name="T23" fmla="*/ 10 h 46"/>
                  <a:gd name="T24" fmla="*/ 25 w 57"/>
                  <a:gd name="T25" fmla="*/ 0 h 46"/>
                  <a:gd name="T26" fmla="*/ 24 w 57"/>
                  <a:gd name="T27" fmla="*/ 0 h 46"/>
                  <a:gd name="T28" fmla="*/ 22 w 57"/>
                  <a:gd name="T29" fmla="*/ 0 h 46"/>
                  <a:gd name="T30" fmla="*/ 8 w 57"/>
                  <a:gd name="T31" fmla="*/ 5 h 46"/>
                  <a:gd name="T32" fmla="*/ 1 w 57"/>
                  <a:gd name="T33" fmla="*/ 14 h 46"/>
                  <a:gd name="T34" fmla="*/ 1 w 57"/>
                  <a:gd name="T35" fmla="*/ 17 h 46"/>
                  <a:gd name="T36" fmla="*/ 1 w 57"/>
                  <a:gd name="T37" fmla="*/ 17 h 46"/>
                  <a:gd name="T38" fmla="*/ 9 w 57"/>
                  <a:gd name="T39" fmla="*/ 31 h 46"/>
                  <a:gd name="T40" fmla="*/ 10 w 57"/>
                  <a:gd name="T41" fmla="*/ 32 h 46"/>
                  <a:gd name="T42" fmla="*/ 21 w 57"/>
                  <a:gd name="T43" fmla="*/ 44 h 46"/>
                  <a:gd name="T44" fmla="*/ 23 w 57"/>
                  <a:gd name="T45" fmla="*/ 46 h 46"/>
                  <a:gd name="T46" fmla="*/ 23 w 57"/>
                  <a:gd name="T47" fmla="*/ 45 h 46"/>
                  <a:gd name="T48" fmla="*/ 24 w 57"/>
                  <a:gd name="T49" fmla="*/ 42 h 46"/>
                  <a:gd name="T50" fmla="*/ 21 w 57"/>
                  <a:gd name="T51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46">
                    <a:moveTo>
                      <a:pt x="21" y="36"/>
                    </a:moveTo>
                    <a:cubicBezTo>
                      <a:pt x="21" y="35"/>
                      <a:pt x="18" y="30"/>
                      <a:pt x="17" y="27"/>
                    </a:cubicBezTo>
                    <a:cubicBezTo>
                      <a:pt x="16" y="27"/>
                      <a:pt x="15" y="26"/>
                      <a:pt x="14" y="26"/>
                    </a:cubicBezTo>
                    <a:cubicBezTo>
                      <a:pt x="13" y="25"/>
                      <a:pt x="13" y="23"/>
                      <a:pt x="14" y="23"/>
                    </a:cubicBezTo>
                    <a:cubicBezTo>
                      <a:pt x="15" y="22"/>
                      <a:pt x="17" y="23"/>
                      <a:pt x="18" y="23"/>
                    </a:cubicBezTo>
                    <a:cubicBezTo>
                      <a:pt x="21" y="24"/>
                      <a:pt x="24" y="26"/>
                      <a:pt x="26" y="28"/>
                    </a:cubicBezTo>
                    <a:cubicBezTo>
                      <a:pt x="28" y="30"/>
                      <a:pt x="29" y="32"/>
                      <a:pt x="31" y="34"/>
                    </a:cubicBezTo>
                    <a:cubicBezTo>
                      <a:pt x="35" y="38"/>
                      <a:pt x="42" y="41"/>
                      <a:pt x="47" y="42"/>
                    </a:cubicBezTo>
                    <a:cubicBezTo>
                      <a:pt x="48" y="42"/>
                      <a:pt x="55" y="38"/>
                      <a:pt x="56" y="37"/>
                    </a:cubicBezTo>
                    <a:cubicBezTo>
                      <a:pt x="56" y="36"/>
                      <a:pt x="57" y="34"/>
                      <a:pt x="57" y="33"/>
                    </a:cubicBezTo>
                    <a:cubicBezTo>
                      <a:pt x="57" y="31"/>
                      <a:pt x="57" y="30"/>
                      <a:pt x="56" y="28"/>
                    </a:cubicBezTo>
                    <a:cubicBezTo>
                      <a:pt x="55" y="22"/>
                      <a:pt x="51" y="15"/>
                      <a:pt x="46" y="10"/>
                    </a:cubicBezTo>
                    <a:cubicBezTo>
                      <a:pt x="42" y="5"/>
                      <a:pt x="32" y="6"/>
                      <a:pt x="25" y="0"/>
                    </a:cubicBezTo>
                    <a:cubicBezTo>
                      <a:pt x="25" y="1"/>
                      <a:pt x="24" y="0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18" y="0"/>
                      <a:pt x="13" y="2"/>
                      <a:pt x="8" y="5"/>
                    </a:cubicBezTo>
                    <a:cubicBezTo>
                      <a:pt x="4" y="7"/>
                      <a:pt x="0" y="11"/>
                      <a:pt x="1" y="14"/>
                    </a:cubicBezTo>
                    <a:cubicBezTo>
                      <a:pt x="1" y="15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23"/>
                      <a:pt x="5" y="29"/>
                      <a:pt x="9" y="31"/>
                    </a:cubicBezTo>
                    <a:cubicBezTo>
                      <a:pt x="10" y="31"/>
                      <a:pt x="10" y="32"/>
                      <a:pt x="10" y="32"/>
                    </a:cubicBezTo>
                    <a:cubicBezTo>
                      <a:pt x="14" y="36"/>
                      <a:pt x="18" y="38"/>
                      <a:pt x="21" y="44"/>
                    </a:cubicBezTo>
                    <a:cubicBezTo>
                      <a:pt x="22" y="44"/>
                      <a:pt x="22" y="45"/>
                      <a:pt x="23" y="46"/>
                    </a:cubicBezTo>
                    <a:cubicBezTo>
                      <a:pt x="23" y="46"/>
                      <a:pt x="23" y="45"/>
                      <a:pt x="23" y="45"/>
                    </a:cubicBezTo>
                    <a:cubicBezTo>
                      <a:pt x="24" y="44"/>
                      <a:pt x="24" y="43"/>
                      <a:pt x="24" y="42"/>
                    </a:cubicBezTo>
                    <a:cubicBezTo>
                      <a:pt x="24" y="41"/>
                      <a:pt x="23" y="39"/>
                      <a:pt x="21" y="36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7" name="Freeform 752"/>
              <p:cNvSpPr>
                <a:spLocks/>
              </p:cNvSpPr>
              <p:nvPr/>
            </p:nvSpPr>
            <p:spPr bwMode="auto">
              <a:xfrm>
                <a:off x="704" y="2669"/>
                <a:ext cx="70" cy="38"/>
              </a:xfrm>
              <a:custGeom>
                <a:avLst/>
                <a:gdLst>
                  <a:gd name="T0" fmla="*/ 14 w 61"/>
                  <a:gd name="T1" fmla="*/ 28 h 33"/>
                  <a:gd name="T2" fmla="*/ 16 w 61"/>
                  <a:gd name="T3" fmla="*/ 28 h 33"/>
                  <a:gd name="T4" fmla="*/ 31 w 61"/>
                  <a:gd name="T5" fmla="*/ 33 h 33"/>
                  <a:gd name="T6" fmla="*/ 38 w 61"/>
                  <a:gd name="T7" fmla="*/ 33 h 33"/>
                  <a:gd name="T8" fmla="*/ 47 w 61"/>
                  <a:gd name="T9" fmla="*/ 32 h 33"/>
                  <a:gd name="T10" fmla="*/ 58 w 61"/>
                  <a:gd name="T11" fmla="*/ 29 h 33"/>
                  <a:gd name="T12" fmla="*/ 61 w 61"/>
                  <a:gd name="T13" fmla="*/ 25 h 33"/>
                  <a:gd name="T14" fmla="*/ 52 w 61"/>
                  <a:gd name="T15" fmla="*/ 10 h 33"/>
                  <a:gd name="T16" fmla="*/ 36 w 61"/>
                  <a:gd name="T17" fmla="*/ 0 h 33"/>
                  <a:gd name="T18" fmla="*/ 29 w 61"/>
                  <a:gd name="T19" fmla="*/ 0 h 33"/>
                  <a:gd name="T20" fmla="*/ 14 w 61"/>
                  <a:gd name="T21" fmla="*/ 0 h 33"/>
                  <a:gd name="T22" fmla="*/ 12 w 61"/>
                  <a:gd name="T23" fmla="*/ 0 h 33"/>
                  <a:gd name="T24" fmla="*/ 0 w 61"/>
                  <a:gd name="T25" fmla="*/ 21 h 33"/>
                  <a:gd name="T26" fmla="*/ 1 w 61"/>
                  <a:gd name="T27" fmla="*/ 26 h 33"/>
                  <a:gd name="T28" fmla="*/ 14 w 61"/>
                  <a:gd name="T2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33">
                    <a:moveTo>
                      <a:pt x="14" y="28"/>
                    </a:moveTo>
                    <a:cubicBezTo>
                      <a:pt x="15" y="28"/>
                      <a:pt x="15" y="28"/>
                      <a:pt x="16" y="28"/>
                    </a:cubicBezTo>
                    <a:cubicBezTo>
                      <a:pt x="21" y="30"/>
                      <a:pt x="26" y="32"/>
                      <a:pt x="31" y="33"/>
                    </a:cubicBezTo>
                    <a:cubicBezTo>
                      <a:pt x="33" y="33"/>
                      <a:pt x="35" y="33"/>
                      <a:pt x="38" y="33"/>
                    </a:cubicBezTo>
                    <a:cubicBezTo>
                      <a:pt x="41" y="33"/>
                      <a:pt x="44" y="33"/>
                      <a:pt x="47" y="32"/>
                    </a:cubicBezTo>
                    <a:cubicBezTo>
                      <a:pt x="49" y="31"/>
                      <a:pt x="57" y="30"/>
                      <a:pt x="58" y="29"/>
                    </a:cubicBezTo>
                    <a:cubicBezTo>
                      <a:pt x="60" y="28"/>
                      <a:pt x="60" y="27"/>
                      <a:pt x="61" y="25"/>
                    </a:cubicBezTo>
                    <a:cubicBezTo>
                      <a:pt x="61" y="20"/>
                      <a:pt x="55" y="15"/>
                      <a:pt x="52" y="10"/>
                    </a:cubicBezTo>
                    <a:cubicBezTo>
                      <a:pt x="48" y="5"/>
                      <a:pt x="42" y="1"/>
                      <a:pt x="36" y="0"/>
                    </a:cubicBezTo>
                    <a:cubicBezTo>
                      <a:pt x="34" y="0"/>
                      <a:pt x="31" y="0"/>
                      <a:pt x="29" y="0"/>
                    </a:cubicBezTo>
                    <a:cubicBezTo>
                      <a:pt x="24" y="0"/>
                      <a:pt x="19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6" y="4"/>
                      <a:pt x="0" y="14"/>
                      <a:pt x="0" y="21"/>
                    </a:cubicBezTo>
                    <a:cubicBezTo>
                      <a:pt x="0" y="23"/>
                      <a:pt x="0" y="25"/>
                      <a:pt x="1" y="26"/>
                    </a:cubicBezTo>
                    <a:cubicBezTo>
                      <a:pt x="5" y="26"/>
                      <a:pt x="10" y="27"/>
                      <a:pt x="14" y="2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8" name="Freeform 753"/>
              <p:cNvSpPr>
                <a:spLocks/>
              </p:cNvSpPr>
              <p:nvPr/>
            </p:nvSpPr>
            <p:spPr bwMode="auto">
              <a:xfrm>
                <a:off x="574" y="2633"/>
                <a:ext cx="75" cy="126"/>
              </a:xfrm>
              <a:custGeom>
                <a:avLst/>
                <a:gdLst>
                  <a:gd name="T0" fmla="*/ 5 w 66"/>
                  <a:gd name="T1" fmla="*/ 35 h 110"/>
                  <a:gd name="T2" fmla="*/ 5 w 66"/>
                  <a:gd name="T3" fmla="*/ 39 h 110"/>
                  <a:gd name="T4" fmla="*/ 5 w 66"/>
                  <a:gd name="T5" fmla="*/ 46 h 110"/>
                  <a:gd name="T6" fmla="*/ 18 w 66"/>
                  <a:gd name="T7" fmla="*/ 110 h 110"/>
                  <a:gd name="T8" fmla="*/ 40 w 66"/>
                  <a:gd name="T9" fmla="*/ 79 h 110"/>
                  <a:gd name="T10" fmla="*/ 66 w 66"/>
                  <a:gd name="T11" fmla="*/ 57 h 110"/>
                  <a:gd name="T12" fmla="*/ 10 w 66"/>
                  <a:gd name="T13" fmla="*/ 24 h 110"/>
                  <a:gd name="T14" fmla="*/ 2 w 66"/>
                  <a:gd name="T15" fmla="*/ 4 h 110"/>
                  <a:gd name="T16" fmla="*/ 0 w 66"/>
                  <a:gd name="T17" fmla="*/ 0 h 110"/>
                  <a:gd name="T18" fmla="*/ 5 w 66"/>
                  <a:gd name="T19" fmla="*/ 3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10">
                    <a:moveTo>
                      <a:pt x="5" y="35"/>
                    </a:moveTo>
                    <a:cubicBezTo>
                      <a:pt x="5" y="36"/>
                      <a:pt x="5" y="38"/>
                      <a:pt x="5" y="39"/>
                    </a:cubicBezTo>
                    <a:cubicBezTo>
                      <a:pt x="5" y="41"/>
                      <a:pt x="5" y="44"/>
                      <a:pt x="5" y="46"/>
                    </a:cubicBezTo>
                    <a:cubicBezTo>
                      <a:pt x="5" y="61"/>
                      <a:pt x="9" y="97"/>
                      <a:pt x="18" y="110"/>
                    </a:cubicBezTo>
                    <a:cubicBezTo>
                      <a:pt x="18" y="110"/>
                      <a:pt x="25" y="93"/>
                      <a:pt x="40" y="79"/>
                    </a:cubicBezTo>
                    <a:cubicBezTo>
                      <a:pt x="55" y="65"/>
                      <a:pt x="66" y="57"/>
                      <a:pt x="66" y="57"/>
                    </a:cubicBezTo>
                    <a:cubicBezTo>
                      <a:pt x="48" y="51"/>
                      <a:pt x="19" y="42"/>
                      <a:pt x="10" y="24"/>
                    </a:cubicBezTo>
                    <a:cubicBezTo>
                      <a:pt x="6" y="17"/>
                      <a:pt x="5" y="10"/>
                      <a:pt x="2" y="4"/>
                    </a:cubicBezTo>
                    <a:cubicBezTo>
                      <a:pt x="1" y="2"/>
                      <a:pt x="1" y="1"/>
                      <a:pt x="0" y="0"/>
                    </a:cubicBezTo>
                    <a:cubicBezTo>
                      <a:pt x="2" y="11"/>
                      <a:pt x="5" y="22"/>
                      <a:pt x="5" y="3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" name="Freeform 754"/>
              <p:cNvSpPr>
                <a:spLocks/>
              </p:cNvSpPr>
              <p:nvPr/>
            </p:nvSpPr>
            <p:spPr bwMode="auto">
              <a:xfrm>
                <a:off x="559" y="2586"/>
                <a:ext cx="146" cy="121"/>
              </a:xfrm>
              <a:custGeom>
                <a:avLst/>
                <a:gdLst>
                  <a:gd name="T0" fmla="*/ 1 w 128"/>
                  <a:gd name="T1" fmla="*/ 3 h 106"/>
                  <a:gd name="T2" fmla="*/ 18 w 128"/>
                  <a:gd name="T3" fmla="*/ 43 h 106"/>
                  <a:gd name="T4" fmla="*/ 26 w 128"/>
                  <a:gd name="T5" fmla="*/ 64 h 106"/>
                  <a:gd name="T6" fmla="*/ 80 w 128"/>
                  <a:gd name="T7" fmla="*/ 94 h 106"/>
                  <a:gd name="T8" fmla="*/ 80 w 128"/>
                  <a:gd name="T9" fmla="*/ 94 h 106"/>
                  <a:gd name="T10" fmla="*/ 82 w 128"/>
                  <a:gd name="T11" fmla="*/ 95 h 106"/>
                  <a:gd name="T12" fmla="*/ 114 w 128"/>
                  <a:gd name="T13" fmla="*/ 105 h 106"/>
                  <a:gd name="T14" fmla="*/ 118 w 128"/>
                  <a:gd name="T15" fmla="*/ 106 h 106"/>
                  <a:gd name="T16" fmla="*/ 128 w 128"/>
                  <a:gd name="T17" fmla="*/ 103 h 106"/>
                  <a:gd name="T18" fmla="*/ 127 w 128"/>
                  <a:gd name="T19" fmla="*/ 102 h 106"/>
                  <a:gd name="T20" fmla="*/ 114 w 128"/>
                  <a:gd name="T21" fmla="*/ 100 h 106"/>
                  <a:gd name="T22" fmla="*/ 111 w 128"/>
                  <a:gd name="T23" fmla="*/ 94 h 106"/>
                  <a:gd name="T24" fmla="*/ 126 w 128"/>
                  <a:gd name="T25" fmla="*/ 72 h 106"/>
                  <a:gd name="T26" fmla="*/ 126 w 128"/>
                  <a:gd name="T27" fmla="*/ 71 h 106"/>
                  <a:gd name="T28" fmla="*/ 97 w 128"/>
                  <a:gd name="T29" fmla="*/ 62 h 106"/>
                  <a:gd name="T30" fmla="*/ 66 w 128"/>
                  <a:gd name="T31" fmla="*/ 47 h 106"/>
                  <a:gd name="T32" fmla="*/ 66 w 128"/>
                  <a:gd name="T33" fmla="*/ 47 h 106"/>
                  <a:gd name="T34" fmla="*/ 61 w 128"/>
                  <a:gd name="T35" fmla="*/ 48 h 106"/>
                  <a:gd name="T36" fmla="*/ 61 w 128"/>
                  <a:gd name="T37" fmla="*/ 49 h 106"/>
                  <a:gd name="T38" fmla="*/ 61 w 128"/>
                  <a:gd name="T39" fmla="*/ 49 h 106"/>
                  <a:gd name="T40" fmla="*/ 34 w 128"/>
                  <a:gd name="T41" fmla="*/ 70 h 106"/>
                  <a:gd name="T42" fmla="*/ 34 w 128"/>
                  <a:gd name="T43" fmla="*/ 70 h 106"/>
                  <a:gd name="T44" fmla="*/ 33 w 128"/>
                  <a:gd name="T45" fmla="*/ 69 h 106"/>
                  <a:gd name="T46" fmla="*/ 34 w 128"/>
                  <a:gd name="T47" fmla="*/ 68 h 106"/>
                  <a:gd name="T48" fmla="*/ 59 w 128"/>
                  <a:gd name="T49" fmla="*/ 49 h 106"/>
                  <a:gd name="T50" fmla="*/ 44 w 128"/>
                  <a:gd name="T51" fmla="*/ 59 h 106"/>
                  <a:gd name="T52" fmla="*/ 43 w 128"/>
                  <a:gd name="T53" fmla="*/ 60 h 106"/>
                  <a:gd name="T54" fmla="*/ 43 w 128"/>
                  <a:gd name="T55" fmla="*/ 60 h 106"/>
                  <a:gd name="T56" fmla="*/ 42 w 128"/>
                  <a:gd name="T57" fmla="*/ 59 h 106"/>
                  <a:gd name="T58" fmla="*/ 65 w 128"/>
                  <a:gd name="T59" fmla="*/ 45 h 106"/>
                  <a:gd name="T60" fmla="*/ 62 w 128"/>
                  <a:gd name="T61" fmla="*/ 43 h 106"/>
                  <a:gd name="T62" fmla="*/ 44 w 128"/>
                  <a:gd name="T63" fmla="*/ 10 h 106"/>
                  <a:gd name="T64" fmla="*/ 28 w 128"/>
                  <a:gd name="T65" fmla="*/ 5 h 106"/>
                  <a:gd name="T66" fmla="*/ 17 w 128"/>
                  <a:gd name="T67" fmla="*/ 5 h 106"/>
                  <a:gd name="T68" fmla="*/ 0 w 128"/>
                  <a:gd name="T69" fmla="*/ 0 h 106"/>
                  <a:gd name="T70" fmla="*/ 1 w 128"/>
                  <a:gd name="T71" fmla="*/ 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06">
                    <a:moveTo>
                      <a:pt x="1" y="3"/>
                    </a:moveTo>
                    <a:cubicBezTo>
                      <a:pt x="5" y="17"/>
                      <a:pt x="13" y="29"/>
                      <a:pt x="18" y="43"/>
                    </a:cubicBezTo>
                    <a:cubicBezTo>
                      <a:pt x="21" y="50"/>
                      <a:pt x="23" y="57"/>
                      <a:pt x="26" y="64"/>
                    </a:cubicBezTo>
                    <a:cubicBezTo>
                      <a:pt x="34" y="80"/>
                      <a:pt x="62" y="89"/>
                      <a:pt x="80" y="94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1" y="94"/>
                      <a:pt x="81" y="94"/>
                      <a:pt x="82" y="95"/>
                    </a:cubicBezTo>
                    <a:cubicBezTo>
                      <a:pt x="105" y="102"/>
                      <a:pt x="95" y="100"/>
                      <a:pt x="114" y="105"/>
                    </a:cubicBezTo>
                    <a:cubicBezTo>
                      <a:pt x="116" y="106"/>
                      <a:pt x="117" y="106"/>
                      <a:pt x="118" y="106"/>
                    </a:cubicBezTo>
                    <a:cubicBezTo>
                      <a:pt x="121" y="106"/>
                      <a:pt x="124" y="104"/>
                      <a:pt x="128" y="10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2" y="102"/>
                      <a:pt x="117" y="102"/>
                      <a:pt x="114" y="100"/>
                    </a:cubicBezTo>
                    <a:cubicBezTo>
                      <a:pt x="112" y="99"/>
                      <a:pt x="111" y="96"/>
                      <a:pt x="111" y="94"/>
                    </a:cubicBezTo>
                    <a:cubicBezTo>
                      <a:pt x="111" y="86"/>
                      <a:pt x="119" y="77"/>
                      <a:pt x="126" y="72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115" y="69"/>
                      <a:pt x="103" y="65"/>
                      <a:pt x="97" y="62"/>
                    </a:cubicBezTo>
                    <a:cubicBezTo>
                      <a:pt x="87" y="58"/>
                      <a:pt x="75" y="54"/>
                      <a:pt x="66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5" y="47"/>
                      <a:pt x="63" y="47"/>
                      <a:pt x="61" y="48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0" y="60"/>
                      <a:pt x="43" y="68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3" y="70"/>
                      <a:pt x="33" y="69"/>
                    </a:cubicBezTo>
                    <a:cubicBezTo>
                      <a:pt x="33" y="69"/>
                      <a:pt x="33" y="68"/>
                      <a:pt x="34" y="68"/>
                    </a:cubicBezTo>
                    <a:cubicBezTo>
                      <a:pt x="42" y="67"/>
                      <a:pt x="58" y="58"/>
                      <a:pt x="59" y="49"/>
                    </a:cubicBezTo>
                    <a:cubicBezTo>
                      <a:pt x="52" y="51"/>
                      <a:pt x="44" y="56"/>
                      <a:pt x="44" y="59"/>
                    </a:cubicBezTo>
                    <a:cubicBezTo>
                      <a:pt x="44" y="59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2" y="60"/>
                      <a:pt x="42" y="59"/>
                      <a:pt x="42" y="59"/>
                    </a:cubicBezTo>
                    <a:cubicBezTo>
                      <a:pt x="44" y="53"/>
                      <a:pt x="57" y="47"/>
                      <a:pt x="65" y="45"/>
                    </a:cubicBezTo>
                    <a:cubicBezTo>
                      <a:pt x="64" y="45"/>
                      <a:pt x="63" y="44"/>
                      <a:pt x="62" y="43"/>
                    </a:cubicBezTo>
                    <a:cubicBezTo>
                      <a:pt x="53" y="34"/>
                      <a:pt x="48" y="22"/>
                      <a:pt x="44" y="10"/>
                    </a:cubicBezTo>
                    <a:cubicBezTo>
                      <a:pt x="40" y="6"/>
                      <a:pt x="34" y="5"/>
                      <a:pt x="28" y="5"/>
                    </a:cubicBezTo>
                    <a:cubicBezTo>
                      <a:pt x="25" y="5"/>
                      <a:pt x="21" y="5"/>
                      <a:pt x="17" y="5"/>
                    </a:cubicBezTo>
                    <a:cubicBezTo>
                      <a:pt x="11" y="5"/>
                      <a:pt x="5" y="5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" name="Freeform 755"/>
              <p:cNvSpPr>
                <a:spLocks/>
              </p:cNvSpPr>
              <p:nvPr/>
            </p:nvSpPr>
            <p:spPr bwMode="auto">
              <a:xfrm>
                <a:off x="556" y="2536"/>
                <a:ext cx="52" cy="57"/>
              </a:xfrm>
              <a:custGeom>
                <a:avLst/>
                <a:gdLst>
                  <a:gd name="T0" fmla="*/ 2 w 46"/>
                  <a:gd name="T1" fmla="*/ 41 h 50"/>
                  <a:gd name="T2" fmla="*/ 3 w 46"/>
                  <a:gd name="T3" fmla="*/ 42 h 50"/>
                  <a:gd name="T4" fmla="*/ 20 w 46"/>
                  <a:gd name="T5" fmla="*/ 48 h 50"/>
                  <a:gd name="T6" fmla="*/ 31 w 46"/>
                  <a:gd name="T7" fmla="*/ 47 h 50"/>
                  <a:gd name="T8" fmla="*/ 45 w 46"/>
                  <a:gd name="T9" fmla="*/ 50 h 50"/>
                  <a:gd name="T10" fmla="*/ 41 w 46"/>
                  <a:gd name="T11" fmla="*/ 43 h 50"/>
                  <a:gd name="T12" fmla="*/ 22 w 46"/>
                  <a:gd name="T13" fmla="*/ 30 h 50"/>
                  <a:gd name="T14" fmla="*/ 22 w 46"/>
                  <a:gd name="T15" fmla="*/ 28 h 50"/>
                  <a:gd name="T16" fmla="*/ 25 w 46"/>
                  <a:gd name="T17" fmla="*/ 27 h 50"/>
                  <a:gd name="T18" fmla="*/ 45 w 46"/>
                  <a:gd name="T19" fmla="*/ 41 h 50"/>
                  <a:gd name="T20" fmla="*/ 46 w 46"/>
                  <a:gd name="T21" fmla="*/ 44 h 50"/>
                  <a:gd name="T22" fmla="*/ 27 w 46"/>
                  <a:gd name="T23" fmla="*/ 10 h 50"/>
                  <a:gd name="T24" fmla="*/ 8 w 46"/>
                  <a:gd name="T25" fmla="*/ 0 h 50"/>
                  <a:gd name="T26" fmla="*/ 5 w 46"/>
                  <a:gd name="T27" fmla="*/ 0 h 50"/>
                  <a:gd name="T28" fmla="*/ 3 w 46"/>
                  <a:gd name="T29" fmla="*/ 2 h 50"/>
                  <a:gd name="T30" fmla="*/ 0 w 46"/>
                  <a:gd name="T31" fmla="*/ 20 h 50"/>
                  <a:gd name="T32" fmla="*/ 2 w 46"/>
                  <a:gd name="T33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50">
                    <a:moveTo>
                      <a:pt x="2" y="41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8" y="47"/>
                      <a:pt x="14" y="48"/>
                      <a:pt x="20" y="48"/>
                    </a:cubicBezTo>
                    <a:cubicBezTo>
                      <a:pt x="24" y="48"/>
                      <a:pt x="28" y="47"/>
                      <a:pt x="31" y="47"/>
                    </a:cubicBezTo>
                    <a:cubicBezTo>
                      <a:pt x="36" y="47"/>
                      <a:pt x="41" y="48"/>
                      <a:pt x="45" y="50"/>
                    </a:cubicBezTo>
                    <a:cubicBezTo>
                      <a:pt x="44" y="48"/>
                      <a:pt x="43" y="45"/>
                      <a:pt x="41" y="43"/>
                    </a:cubicBezTo>
                    <a:cubicBezTo>
                      <a:pt x="38" y="35"/>
                      <a:pt x="30" y="37"/>
                      <a:pt x="22" y="30"/>
                    </a:cubicBezTo>
                    <a:cubicBezTo>
                      <a:pt x="21" y="29"/>
                      <a:pt x="21" y="28"/>
                      <a:pt x="22" y="28"/>
                    </a:cubicBezTo>
                    <a:cubicBezTo>
                      <a:pt x="23" y="27"/>
                      <a:pt x="24" y="27"/>
                      <a:pt x="25" y="27"/>
                    </a:cubicBezTo>
                    <a:cubicBezTo>
                      <a:pt x="30" y="33"/>
                      <a:pt x="39" y="32"/>
                      <a:pt x="45" y="41"/>
                    </a:cubicBezTo>
                    <a:cubicBezTo>
                      <a:pt x="45" y="42"/>
                      <a:pt x="45" y="43"/>
                      <a:pt x="46" y="44"/>
                    </a:cubicBezTo>
                    <a:cubicBezTo>
                      <a:pt x="43" y="31"/>
                      <a:pt x="33" y="16"/>
                      <a:pt x="27" y="10"/>
                    </a:cubicBezTo>
                    <a:cubicBezTo>
                      <a:pt x="24" y="6"/>
                      <a:pt x="14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1" y="7"/>
                      <a:pt x="0" y="13"/>
                      <a:pt x="0" y="20"/>
                    </a:cubicBezTo>
                    <a:cubicBezTo>
                      <a:pt x="0" y="27"/>
                      <a:pt x="1" y="35"/>
                      <a:pt x="2" y="4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1" name="Freeform 756"/>
              <p:cNvSpPr>
                <a:spLocks/>
              </p:cNvSpPr>
              <p:nvPr/>
            </p:nvSpPr>
            <p:spPr bwMode="auto">
              <a:xfrm>
                <a:off x="667" y="2621"/>
                <a:ext cx="8" cy="14"/>
              </a:xfrm>
              <a:custGeom>
                <a:avLst/>
                <a:gdLst>
                  <a:gd name="T0" fmla="*/ 7 w 7"/>
                  <a:gd name="T1" fmla="*/ 3 h 12"/>
                  <a:gd name="T2" fmla="*/ 4 w 7"/>
                  <a:gd name="T3" fmla="*/ 10 h 12"/>
                  <a:gd name="T4" fmla="*/ 0 w 7"/>
                  <a:gd name="T5" fmla="*/ 10 h 12"/>
                  <a:gd name="T6" fmla="*/ 3 w 7"/>
                  <a:gd name="T7" fmla="*/ 2 h 12"/>
                  <a:gd name="T8" fmla="*/ 7 w 7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3"/>
                    </a:moveTo>
                    <a:cubicBezTo>
                      <a:pt x="7" y="5"/>
                      <a:pt x="6" y="8"/>
                      <a:pt x="4" y="10"/>
                    </a:cubicBezTo>
                    <a:cubicBezTo>
                      <a:pt x="2" y="12"/>
                      <a:pt x="0" y="12"/>
                      <a:pt x="0" y="10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0"/>
                      <a:pt x="6" y="0"/>
                      <a:pt x="7" y="3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2" name="Freeform 757"/>
              <p:cNvSpPr>
                <a:spLocks/>
              </p:cNvSpPr>
              <p:nvPr/>
            </p:nvSpPr>
            <p:spPr bwMode="auto">
              <a:xfrm>
                <a:off x="1570" y="26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3" name="Freeform 758"/>
              <p:cNvSpPr>
                <a:spLocks noEditPoints="1"/>
              </p:cNvSpPr>
              <p:nvPr/>
            </p:nvSpPr>
            <p:spPr bwMode="auto">
              <a:xfrm>
                <a:off x="1582" y="2389"/>
                <a:ext cx="338" cy="580"/>
              </a:xfrm>
              <a:custGeom>
                <a:avLst/>
                <a:gdLst>
                  <a:gd name="T0" fmla="*/ 0 w 296"/>
                  <a:gd name="T1" fmla="*/ 395 h 507"/>
                  <a:gd name="T2" fmla="*/ 30 w 296"/>
                  <a:gd name="T3" fmla="*/ 421 h 507"/>
                  <a:gd name="T4" fmla="*/ 75 w 296"/>
                  <a:gd name="T5" fmla="*/ 443 h 507"/>
                  <a:gd name="T6" fmla="*/ 89 w 296"/>
                  <a:gd name="T7" fmla="*/ 443 h 507"/>
                  <a:gd name="T8" fmla="*/ 95 w 296"/>
                  <a:gd name="T9" fmla="*/ 420 h 507"/>
                  <a:gd name="T10" fmla="*/ 141 w 296"/>
                  <a:gd name="T11" fmla="*/ 392 h 507"/>
                  <a:gd name="T12" fmla="*/ 152 w 296"/>
                  <a:gd name="T13" fmla="*/ 390 h 507"/>
                  <a:gd name="T14" fmla="*/ 159 w 296"/>
                  <a:gd name="T15" fmla="*/ 377 h 507"/>
                  <a:gd name="T16" fmla="*/ 164 w 296"/>
                  <a:gd name="T17" fmla="*/ 381 h 507"/>
                  <a:gd name="T18" fmla="*/ 175 w 296"/>
                  <a:gd name="T19" fmla="*/ 500 h 507"/>
                  <a:gd name="T20" fmla="*/ 189 w 296"/>
                  <a:gd name="T21" fmla="*/ 500 h 507"/>
                  <a:gd name="T22" fmla="*/ 193 w 296"/>
                  <a:gd name="T23" fmla="*/ 375 h 507"/>
                  <a:gd name="T24" fmla="*/ 205 w 296"/>
                  <a:gd name="T25" fmla="*/ 380 h 507"/>
                  <a:gd name="T26" fmla="*/ 225 w 296"/>
                  <a:gd name="T27" fmla="*/ 356 h 507"/>
                  <a:gd name="T28" fmla="*/ 250 w 296"/>
                  <a:gd name="T29" fmla="*/ 353 h 507"/>
                  <a:gd name="T30" fmla="*/ 259 w 296"/>
                  <a:gd name="T31" fmla="*/ 351 h 507"/>
                  <a:gd name="T32" fmla="*/ 273 w 296"/>
                  <a:gd name="T33" fmla="*/ 455 h 507"/>
                  <a:gd name="T34" fmla="*/ 272 w 296"/>
                  <a:gd name="T35" fmla="*/ 328 h 507"/>
                  <a:gd name="T36" fmla="*/ 274 w 296"/>
                  <a:gd name="T37" fmla="*/ 315 h 507"/>
                  <a:gd name="T38" fmla="*/ 294 w 296"/>
                  <a:gd name="T39" fmla="*/ 250 h 507"/>
                  <a:gd name="T40" fmla="*/ 294 w 296"/>
                  <a:gd name="T41" fmla="*/ 218 h 507"/>
                  <a:gd name="T42" fmla="*/ 265 w 296"/>
                  <a:gd name="T43" fmla="*/ 216 h 507"/>
                  <a:gd name="T44" fmla="*/ 268 w 296"/>
                  <a:gd name="T45" fmla="*/ 174 h 507"/>
                  <a:gd name="T46" fmla="*/ 273 w 296"/>
                  <a:gd name="T47" fmla="*/ 118 h 507"/>
                  <a:gd name="T48" fmla="*/ 245 w 296"/>
                  <a:gd name="T49" fmla="*/ 89 h 507"/>
                  <a:gd name="T50" fmla="*/ 231 w 296"/>
                  <a:gd name="T51" fmla="*/ 88 h 507"/>
                  <a:gd name="T52" fmla="*/ 231 w 296"/>
                  <a:gd name="T53" fmla="*/ 72 h 507"/>
                  <a:gd name="T54" fmla="*/ 241 w 296"/>
                  <a:gd name="T55" fmla="*/ 31 h 507"/>
                  <a:gd name="T56" fmla="*/ 202 w 296"/>
                  <a:gd name="T57" fmla="*/ 0 h 507"/>
                  <a:gd name="T58" fmla="*/ 161 w 296"/>
                  <a:gd name="T59" fmla="*/ 57 h 507"/>
                  <a:gd name="T60" fmla="*/ 183 w 296"/>
                  <a:gd name="T61" fmla="*/ 91 h 507"/>
                  <a:gd name="T62" fmla="*/ 162 w 296"/>
                  <a:gd name="T63" fmla="*/ 130 h 507"/>
                  <a:gd name="T64" fmla="*/ 155 w 296"/>
                  <a:gd name="T65" fmla="*/ 136 h 507"/>
                  <a:gd name="T66" fmla="*/ 137 w 296"/>
                  <a:gd name="T67" fmla="*/ 159 h 507"/>
                  <a:gd name="T68" fmla="*/ 132 w 296"/>
                  <a:gd name="T69" fmla="*/ 181 h 507"/>
                  <a:gd name="T70" fmla="*/ 132 w 296"/>
                  <a:gd name="T71" fmla="*/ 185 h 507"/>
                  <a:gd name="T72" fmla="*/ 117 w 296"/>
                  <a:gd name="T73" fmla="*/ 184 h 507"/>
                  <a:gd name="T74" fmla="*/ 95 w 296"/>
                  <a:gd name="T75" fmla="*/ 201 h 507"/>
                  <a:gd name="T76" fmla="*/ 96 w 296"/>
                  <a:gd name="T77" fmla="*/ 208 h 507"/>
                  <a:gd name="T78" fmla="*/ 93 w 296"/>
                  <a:gd name="T79" fmla="*/ 226 h 507"/>
                  <a:gd name="T80" fmla="*/ 89 w 296"/>
                  <a:gd name="T81" fmla="*/ 226 h 507"/>
                  <a:gd name="T82" fmla="*/ 64 w 296"/>
                  <a:gd name="T83" fmla="*/ 217 h 507"/>
                  <a:gd name="T84" fmla="*/ 45 w 296"/>
                  <a:gd name="T85" fmla="*/ 225 h 507"/>
                  <a:gd name="T86" fmla="*/ 42 w 296"/>
                  <a:gd name="T87" fmla="*/ 249 h 507"/>
                  <a:gd name="T88" fmla="*/ 43 w 296"/>
                  <a:gd name="T89" fmla="*/ 249 h 507"/>
                  <a:gd name="T90" fmla="*/ 42 w 296"/>
                  <a:gd name="T91" fmla="*/ 309 h 507"/>
                  <a:gd name="T92" fmla="*/ 40 w 296"/>
                  <a:gd name="T93" fmla="*/ 386 h 507"/>
                  <a:gd name="T94" fmla="*/ 11 w 296"/>
                  <a:gd name="T95" fmla="*/ 386 h 507"/>
                  <a:gd name="T96" fmla="*/ 0 w 296"/>
                  <a:gd name="T97" fmla="*/ 394 h 507"/>
                  <a:gd name="T98" fmla="*/ 258 w 296"/>
                  <a:gd name="T99" fmla="*/ 298 h 507"/>
                  <a:gd name="T100" fmla="*/ 261 w 296"/>
                  <a:gd name="T101" fmla="*/ 295 h 507"/>
                  <a:gd name="T102" fmla="*/ 261 w 296"/>
                  <a:gd name="T103" fmla="*/ 313 h 507"/>
                  <a:gd name="T104" fmla="*/ 254 w 296"/>
                  <a:gd name="T105" fmla="*/ 31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6" h="507">
                    <a:moveTo>
                      <a:pt x="0" y="394"/>
                    </a:moveTo>
                    <a:cubicBezTo>
                      <a:pt x="0" y="394"/>
                      <a:pt x="0" y="395"/>
                      <a:pt x="0" y="395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5" y="410"/>
                      <a:pt x="15" y="416"/>
                      <a:pt x="30" y="421"/>
                    </a:cubicBezTo>
                    <a:cubicBezTo>
                      <a:pt x="47" y="426"/>
                      <a:pt x="59" y="429"/>
                      <a:pt x="76" y="432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7"/>
                      <a:pt x="78" y="450"/>
                      <a:pt x="82" y="450"/>
                    </a:cubicBezTo>
                    <a:cubicBezTo>
                      <a:pt x="86" y="450"/>
                      <a:pt x="89" y="447"/>
                      <a:pt x="89" y="443"/>
                    </a:cubicBezTo>
                    <a:cubicBezTo>
                      <a:pt x="91" y="426"/>
                      <a:pt x="91" y="426"/>
                      <a:pt x="91" y="426"/>
                    </a:cubicBezTo>
                    <a:cubicBezTo>
                      <a:pt x="93" y="424"/>
                      <a:pt x="94" y="422"/>
                      <a:pt x="95" y="420"/>
                    </a:cubicBezTo>
                    <a:cubicBezTo>
                      <a:pt x="102" y="407"/>
                      <a:pt x="105" y="394"/>
                      <a:pt x="107" y="385"/>
                    </a:cubicBezTo>
                    <a:cubicBezTo>
                      <a:pt x="118" y="389"/>
                      <a:pt x="131" y="392"/>
                      <a:pt x="141" y="392"/>
                    </a:cubicBezTo>
                    <a:cubicBezTo>
                      <a:pt x="145" y="392"/>
                      <a:pt x="149" y="391"/>
                      <a:pt x="152" y="390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5" y="386"/>
                      <a:pt x="158" y="383"/>
                      <a:pt x="159" y="377"/>
                    </a:cubicBezTo>
                    <a:cubicBezTo>
                      <a:pt x="160" y="377"/>
                      <a:pt x="161" y="378"/>
                      <a:pt x="161" y="378"/>
                    </a:cubicBezTo>
                    <a:cubicBezTo>
                      <a:pt x="161" y="378"/>
                      <a:pt x="162" y="379"/>
                      <a:pt x="164" y="381"/>
                    </a:cubicBezTo>
                    <a:cubicBezTo>
                      <a:pt x="165" y="383"/>
                      <a:pt x="167" y="386"/>
                      <a:pt x="167" y="389"/>
                    </a:cubicBezTo>
                    <a:cubicBezTo>
                      <a:pt x="169" y="418"/>
                      <a:pt x="175" y="500"/>
                      <a:pt x="175" y="500"/>
                    </a:cubicBezTo>
                    <a:cubicBezTo>
                      <a:pt x="175" y="504"/>
                      <a:pt x="178" y="507"/>
                      <a:pt x="182" y="507"/>
                    </a:cubicBezTo>
                    <a:cubicBezTo>
                      <a:pt x="186" y="507"/>
                      <a:pt x="189" y="504"/>
                      <a:pt x="189" y="500"/>
                    </a:cubicBezTo>
                    <a:cubicBezTo>
                      <a:pt x="181" y="381"/>
                      <a:pt x="181" y="381"/>
                      <a:pt x="181" y="381"/>
                    </a:cubicBezTo>
                    <a:cubicBezTo>
                      <a:pt x="193" y="375"/>
                      <a:pt x="193" y="375"/>
                      <a:pt x="193" y="375"/>
                    </a:cubicBezTo>
                    <a:cubicBezTo>
                      <a:pt x="196" y="378"/>
                      <a:pt x="201" y="379"/>
                      <a:pt x="204" y="380"/>
                    </a:cubicBezTo>
                    <a:cubicBezTo>
                      <a:pt x="204" y="380"/>
                      <a:pt x="205" y="380"/>
                      <a:pt x="205" y="380"/>
                    </a:cubicBezTo>
                    <a:cubicBezTo>
                      <a:pt x="214" y="380"/>
                      <a:pt x="219" y="373"/>
                      <a:pt x="222" y="365"/>
                    </a:cubicBezTo>
                    <a:cubicBezTo>
                      <a:pt x="224" y="362"/>
                      <a:pt x="225" y="359"/>
                      <a:pt x="225" y="356"/>
                    </a:cubicBezTo>
                    <a:cubicBezTo>
                      <a:pt x="239" y="348"/>
                      <a:pt x="239" y="348"/>
                      <a:pt x="239" y="348"/>
                    </a:cubicBezTo>
                    <a:cubicBezTo>
                      <a:pt x="242" y="351"/>
                      <a:pt x="247" y="353"/>
                      <a:pt x="250" y="353"/>
                    </a:cubicBezTo>
                    <a:cubicBezTo>
                      <a:pt x="251" y="353"/>
                      <a:pt x="251" y="353"/>
                      <a:pt x="252" y="353"/>
                    </a:cubicBezTo>
                    <a:cubicBezTo>
                      <a:pt x="254" y="353"/>
                      <a:pt x="257" y="352"/>
                      <a:pt x="259" y="351"/>
                    </a:cubicBezTo>
                    <a:cubicBezTo>
                      <a:pt x="261" y="381"/>
                      <a:pt x="266" y="448"/>
                      <a:pt x="266" y="447"/>
                    </a:cubicBezTo>
                    <a:cubicBezTo>
                      <a:pt x="266" y="451"/>
                      <a:pt x="269" y="455"/>
                      <a:pt x="273" y="455"/>
                    </a:cubicBezTo>
                    <a:cubicBezTo>
                      <a:pt x="277" y="455"/>
                      <a:pt x="280" y="451"/>
                      <a:pt x="280" y="447"/>
                    </a:cubicBezTo>
                    <a:cubicBezTo>
                      <a:pt x="272" y="328"/>
                      <a:pt x="272" y="328"/>
                      <a:pt x="272" y="328"/>
                    </a:cubicBezTo>
                    <a:cubicBezTo>
                      <a:pt x="273" y="324"/>
                      <a:pt x="273" y="320"/>
                      <a:pt x="274" y="317"/>
                    </a:cubicBezTo>
                    <a:cubicBezTo>
                      <a:pt x="274" y="316"/>
                      <a:pt x="274" y="316"/>
                      <a:pt x="274" y="315"/>
                    </a:cubicBezTo>
                    <a:cubicBezTo>
                      <a:pt x="274" y="305"/>
                      <a:pt x="275" y="295"/>
                      <a:pt x="276" y="286"/>
                    </a:cubicBezTo>
                    <a:cubicBezTo>
                      <a:pt x="289" y="277"/>
                      <a:pt x="293" y="264"/>
                      <a:pt x="294" y="250"/>
                    </a:cubicBezTo>
                    <a:cubicBezTo>
                      <a:pt x="295" y="244"/>
                      <a:pt x="296" y="236"/>
                      <a:pt x="296" y="230"/>
                    </a:cubicBezTo>
                    <a:cubicBezTo>
                      <a:pt x="296" y="225"/>
                      <a:pt x="296" y="221"/>
                      <a:pt x="294" y="218"/>
                    </a:cubicBezTo>
                    <a:cubicBezTo>
                      <a:pt x="291" y="212"/>
                      <a:pt x="286" y="210"/>
                      <a:pt x="282" y="210"/>
                    </a:cubicBezTo>
                    <a:cubicBezTo>
                      <a:pt x="276" y="210"/>
                      <a:pt x="270" y="213"/>
                      <a:pt x="265" y="216"/>
                    </a:cubicBezTo>
                    <a:cubicBezTo>
                      <a:pt x="264" y="217"/>
                      <a:pt x="263" y="218"/>
                      <a:pt x="262" y="219"/>
                    </a:cubicBezTo>
                    <a:cubicBezTo>
                      <a:pt x="264" y="197"/>
                      <a:pt x="266" y="186"/>
                      <a:pt x="268" y="174"/>
                    </a:cubicBezTo>
                    <a:cubicBezTo>
                      <a:pt x="271" y="160"/>
                      <a:pt x="275" y="149"/>
                      <a:pt x="275" y="135"/>
                    </a:cubicBezTo>
                    <a:cubicBezTo>
                      <a:pt x="275" y="129"/>
                      <a:pt x="274" y="124"/>
                      <a:pt x="273" y="118"/>
                    </a:cubicBezTo>
                    <a:cubicBezTo>
                      <a:pt x="271" y="105"/>
                      <a:pt x="261" y="89"/>
                      <a:pt x="247" y="89"/>
                    </a:cubicBezTo>
                    <a:cubicBezTo>
                      <a:pt x="246" y="89"/>
                      <a:pt x="246" y="89"/>
                      <a:pt x="245" y="89"/>
                    </a:cubicBezTo>
                    <a:cubicBezTo>
                      <a:pt x="242" y="89"/>
                      <a:pt x="239" y="90"/>
                      <a:pt x="237" y="90"/>
                    </a:cubicBezTo>
                    <a:cubicBezTo>
                      <a:pt x="234" y="90"/>
                      <a:pt x="233" y="89"/>
                      <a:pt x="231" y="88"/>
                    </a:cubicBezTo>
                    <a:cubicBezTo>
                      <a:pt x="230" y="86"/>
                      <a:pt x="230" y="83"/>
                      <a:pt x="230" y="80"/>
                    </a:cubicBezTo>
                    <a:cubicBezTo>
                      <a:pt x="230" y="77"/>
                      <a:pt x="230" y="74"/>
                      <a:pt x="231" y="72"/>
                    </a:cubicBezTo>
                    <a:cubicBezTo>
                      <a:pt x="234" y="65"/>
                      <a:pt x="242" y="54"/>
                      <a:pt x="242" y="40"/>
                    </a:cubicBezTo>
                    <a:cubicBezTo>
                      <a:pt x="242" y="37"/>
                      <a:pt x="242" y="34"/>
                      <a:pt x="241" y="31"/>
                    </a:cubicBezTo>
                    <a:cubicBezTo>
                      <a:pt x="238" y="18"/>
                      <a:pt x="226" y="5"/>
                      <a:pt x="213" y="1"/>
                    </a:cubicBezTo>
                    <a:cubicBezTo>
                      <a:pt x="209" y="0"/>
                      <a:pt x="206" y="0"/>
                      <a:pt x="202" y="0"/>
                    </a:cubicBezTo>
                    <a:cubicBezTo>
                      <a:pt x="176" y="0"/>
                      <a:pt x="162" y="29"/>
                      <a:pt x="161" y="53"/>
                    </a:cubicBezTo>
                    <a:cubicBezTo>
                      <a:pt x="161" y="54"/>
                      <a:pt x="161" y="55"/>
                      <a:pt x="161" y="57"/>
                    </a:cubicBezTo>
                    <a:cubicBezTo>
                      <a:pt x="161" y="71"/>
                      <a:pt x="165" y="86"/>
                      <a:pt x="178" y="90"/>
                    </a:cubicBezTo>
                    <a:cubicBezTo>
                      <a:pt x="180" y="90"/>
                      <a:pt x="181" y="91"/>
                      <a:pt x="183" y="91"/>
                    </a:cubicBezTo>
                    <a:cubicBezTo>
                      <a:pt x="183" y="92"/>
                      <a:pt x="184" y="93"/>
                      <a:pt x="184" y="95"/>
                    </a:cubicBezTo>
                    <a:cubicBezTo>
                      <a:pt x="184" y="109"/>
                      <a:pt x="172" y="121"/>
                      <a:pt x="162" y="130"/>
                    </a:cubicBezTo>
                    <a:cubicBezTo>
                      <a:pt x="161" y="131"/>
                      <a:pt x="160" y="132"/>
                      <a:pt x="159" y="133"/>
                    </a:cubicBezTo>
                    <a:cubicBezTo>
                      <a:pt x="157" y="134"/>
                      <a:pt x="156" y="135"/>
                      <a:pt x="155" y="136"/>
                    </a:cubicBezTo>
                    <a:cubicBezTo>
                      <a:pt x="153" y="138"/>
                      <a:pt x="151" y="139"/>
                      <a:pt x="149" y="141"/>
                    </a:cubicBezTo>
                    <a:cubicBezTo>
                      <a:pt x="144" y="146"/>
                      <a:pt x="139" y="152"/>
                      <a:pt x="137" y="159"/>
                    </a:cubicBezTo>
                    <a:cubicBezTo>
                      <a:pt x="134" y="166"/>
                      <a:pt x="133" y="173"/>
                      <a:pt x="132" y="180"/>
                    </a:cubicBezTo>
                    <a:cubicBezTo>
                      <a:pt x="132" y="181"/>
                      <a:pt x="132" y="181"/>
                      <a:pt x="132" y="181"/>
                    </a:cubicBezTo>
                    <a:cubicBezTo>
                      <a:pt x="132" y="183"/>
                      <a:pt x="132" y="184"/>
                      <a:pt x="132" y="185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29" y="184"/>
                      <a:pt x="127" y="182"/>
                      <a:pt x="124" y="182"/>
                    </a:cubicBezTo>
                    <a:cubicBezTo>
                      <a:pt x="122" y="182"/>
                      <a:pt x="120" y="183"/>
                      <a:pt x="117" y="184"/>
                    </a:cubicBezTo>
                    <a:cubicBezTo>
                      <a:pt x="115" y="185"/>
                      <a:pt x="108" y="186"/>
                      <a:pt x="104" y="189"/>
                    </a:cubicBezTo>
                    <a:cubicBezTo>
                      <a:pt x="101" y="192"/>
                      <a:pt x="99" y="196"/>
                      <a:pt x="95" y="201"/>
                    </a:cubicBezTo>
                    <a:cubicBezTo>
                      <a:pt x="95" y="202"/>
                      <a:pt x="94" y="203"/>
                      <a:pt x="94" y="205"/>
                    </a:cubicBezTo>
                    <a:cubicBezTo>
                      <a:pt x="94" y="206"/>
                      <a:pt x="95" y="207"/>
                      <a:pt x="96" y="208"/>
                    </a:cubicBezTo>
                    <a:cubicBezTo>
                      <a:pt x="94" y="212"/>
                      <a:pt x="93" y="215"/>
                      <a:pt x="93" y="225"/>
                    </a:cubicBezTo>
                    <a:cubicBezTo>
                      <a:pt x="93" y="226"/>
                      <a:pt x="93" y="226"/>
                      <a:pt x="93" y="226"/>
                    </a:cubicBezTo>
                    <a:cubicBezTo>
                      <a:pt x="92" y="226"/>
                      <a:pt x="91" y="226"/>
                      <a:pt x="89" y="227"/>
                    </a:cubicBezTo>
                    <a:cubicBezTo>
                      <a:pt x="89" y="226"/>
                      <a:pt x="89" y="226"/>
                      <a:pt x="89" y="226"/>
                    </a:cubicBezTo>
                    <a:cubicBezTo>
                      <a:pt x="83" y="225"/>
                      <a:pt x="78" y="223"/>
                      <a:pt x="73" y="220"/>
                    </a:cubicBezTo>
                    <a:cubicBezTo>
                      <a:pt x="70" y="218"/>
                      <a:pt x="67" y="217"/>
                      <a:pt x="64" y="217"/>
                    </a:cubicBezTo>
                    <a:cubicBezTo>
                      <a:pt x="62" y="217"/>
                      <a:pt x="60" y="218"/>
                      <a:pt x="58" y="219"/>
                    </a:cubicBezTo>
                    <a:cubicBezTo>
                      <a:pt x="54" y="220"/>
                      <a:pt x="49" y="221"/>
                      <a:pt x="45" y="225"/>
                    </a:cubicBezTo>
                    <a:cubicBezTo>
                      <a:pt x="42" y="228"/>
                      <a:pt x="37" y="237"/>
                      <a:pt x="37" y="243"/>
                    </a:cubicBezTo>
                    <a:cubicBezTo>
                      <a:pt x="36" y="246"/>
                      <a:pt x="38" y="249"/>
                      <a:pt x="42" y="249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42" y="255"/>
                      <a:pt x="41" y="262"/>
                      <a:pt x="41" y="271"/>
                    </a:cubicBezTo>
                    <a:cubicBezTo>
                      <a:pt x="41" y="279"/>
                      <a:pt x="42" y="296"/>
                      <a:pt x="42" y="309"/>
                    </a:cubicBezTo>
                    <a:cubicBezTo>
                      <a:pt x="43" y="317"/>
                      <a:pt x="44" y="329"/>
                      <a:pt x="44" y="343"/>
                    </a:cubicBezTo>
                    <a:cubicBezTo>
                      <a:pt x="44" y="356"/>
                      <a:pt x="43" y="370"/>
                      <a:pt x="40" y="386"/>
                    </a:cubicBezTo>
                    <a:cubicBezTo>
                      <a:pt x="37" y="387"/>
                      <a:pt x="33" y="387"/>
                      <a:pt x="30" y="387"/>
                    </a:cubicBezTo>
                    <a:cubicBezTo>
                      <a:pt x="23" y="387"/>
                      <a:pt x="17" y="386"/>
                      <a:pt x="11" y="386"/>
                    </a:cubicBezTo>
                    <a:cubicBezTo>
                      <a:pt x="8" y="386"/>
                      <a:pt x="6" y="386"/>
                      <a:pt x="4" y="387"/>
                    </a:cubicBezTo>
                    <a:cubicBezTo>
                      <a:pt x="1" y="389"/>
                      <a:pt x="0" y="391"/>
                      <a:pt x="0" y="394"/>
                    </a:cubicBezTo>
                    <a:close/>
                    <a:moveTo>
                      <a:pt x="254" y="310"/>
                    </a:moveTo>
                    <a:cubicBezTo>
                      <a:pt x="256" y="307"/>
                      <a:pt x="257" y="303"/>
                      <a:pt x="258" y="298"/>
                    </a:cubicBezTo>
                    <a:cubicBezTo>
                      <a:pt x="258" y="297"/>
                      <a:pt x="258" y="297"/>
                      <a:pt x="258" y="297"/>
                    </a:cubicBezTo>
                    <a:cubicBezTo>
                      <a:pt x="259" y="296"/>
                      <a:pt x="260" y="296"/>
                      <a:pt x="261" y="295"/>
                    </a:cubicBezTo>
                    <a:cubicBezTo>
                      <a:pt x="261" y="301"/>
                      <a:pt x="261" y="306"/>
                      <a:pt x="261" y="312"/>
                    </a:cubicBezTo>
                    <a:cubicBezTo>
                      <a:pt x="261" y="313"/>
                      <a:pt x="261" y="313"/>
                      <a:pt x="261" y="313"/>
                    </a:cubicBezTo>
                    <a:cubicBezTo>
                      <a:pt x="261" y="314"/>
                      <a:pt x="261" y="314"/>
                      <a:pt x="261" y="314"/>
                    </a:cubicBezTo>
                    <a:lnTo>
                      <a:pt x="254" y="3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4" name="Freeform 759"/>
              <p:cNvSpPr>
                <a:spLocks noEditPoints="1"/>
              </p:cNvSpPr>
              <p:nvPr/>
            </p:nvSpPr>
            <p:spPr bwMode="auto">
              <a:xfrm>
                <a:off x="1580" y="2387"/>
                <a:ext cx="342" cy="584"/>
              </a:xfrm>
              <a:custGeom>
                <a:avLst/>
                <a:gdLst>
                  <a:gd name="T0" fmla="*/ 32 w 300"/>
                  <a:gd name="T1" fmla="*/ 425 h 511"/>
                  <a:gd name="T2" fmla="*/ 93 w 300"/>
                  <a:gd name="T3" fmla="*/ 445 h 511"/>
                  <a:gd name="T4" fmla="*/ 108 w 300"/>
                  <a:gd name="T5" fmla="*/ 388 h 511"/>
                  <a:gd name="T6" fmla="*/ 161 w 300"/>
                  <a:gd name="T7" fmla="*/ 379 h 511"/>
                  <a:gd name="T8" fmla="*/ 167 w 300"/>
                  <a:gd name="T9" fmla="*/ 391 h 511"/>
                  <a:gd name="T10" fmla="*/ 178 w 300"/>
                  <a:gd name="T11" fmla="*/ 500 h 511"/>
                  <a:gd name="T12" fmla="*/ 176 w 300"/>
                  <a:gd name="T13" fmla="*/ 503 h 511"/>
                  <a:gd name="T14" fmla="*/ 196 w 300"/>
                  <a:gd name="T15" fmla="*/ 378 h 511"/>
                  <a:gd name="T16" fmla="*/ 229 w 300"/>
                  <a:gd name="T17" fmla="*/ 358 h 511"/>
                  <a:gd name="T18" fmla="*/ 254 w 300"/>
                  <a:gd name="T19" fmla="*/ 357 h 511"/>
                  <a:gd name="T20" fmla="*/ 284 w 300"/>
                  <a:gd name="T21" fmla="*/ 449 h 511"/>
                  <a:gd name="T22" fmla="*/ 278 w 300"/>
                  <a:gd name="T23" fmla="*/ 317 h 511"/>
                  <a:gd name="T24" fmla="*/ 297 w 300"/>
                  <a:gd name="T25" fmla="*/ 219 h 511"/>
                  <a:gd name="T26" fmla="*/ 272 w 300"/>
                  <a:gd name="T27" fmla="*/ 176 h 511"/>
                  <a:gd name="T28" fmla="*/ 239 w 300"/>
                  <a:gd name="T29" fmla="*/ 90 h 511"/>
                  <a:gd name="T30" fmla="*/ 236 w 300"/>
                  <a:gd name="T31" fmla="*/ 89 h 511"/>
                  <a:gd name="T32" fmla="*/ 242 w 300"/>
                  <a:gd name="T33" fmla="*/ 61 h 511"/>
                  <a:gd name="T34" fmla="*/ 165 w 300"/>
                  <a:gd name="T35" fmla="*/ 80 h 511"/>
                  <a:gd name="T36" fmla="*/ 163 w 300"/>
                  <a:gd name="T37" fmla="*/ 130 h 511"/>
                  <a:gd name="T38" fmla="*/ 132 w 300"/>
                  <a:gd name="T39" fmla="*/ 187 h 511"/>
                  <a:gd name="T40" fmla="*/ 105 w 300"/>
                  <a:gd name="T41" fmla="*/ 190 h 511"/>
                  <a:gd name="T42" fmla="*/ 98 w 300"/>
                  <a:gd name="T43" fmla="*/ 210 h 511"/>
                  <a:gd name="T44" fmla="*/ 91 w 300"/>
                  <a:gd name="T45" fmla="*/ 229 h 511"/>
                  <a:gd name="T46" fmla="*/ 45 w 300"/>
                  <a:gd name="T47" fmla="*/ 226 h 511"/>
                  <a:gd name="T48" fmla="*/ 44 w 300"/>
                  <a:gd name="T49" fmla="*/ 253 h 511"/>
                  <a:gd name="T50" fmla="*/ 44 w 300"/>
                  <a:gd name="T51" fmla="*/ 311 h 511"/>
                  <a:gd name="T52" fmla="*/ 13 w 300"/>
                  <a:gd name="T53" fmla="*/ 386 h 511"/>
                  <a:gd name="T54" fmla="*/ 4 w 300"/>
                  <a:gd name="T55" fmla="*/ 396 h 511"/>
                  <a:gd name="T56" fmla="*/ 44 w 300"/>
                  <a:gd name="T57" fmla="*/ 388 h 511"/>
                  <a:gd name="T58" fmla="*/ 45 w 300"/>
                  <a:gd name="T59" fmla="*/ 249 h 511"/>
                  <a:gd name="T60" fmla="*/ 48 w 300"/>
                  <a:gd name="T61" fmla="*/ 228 h 511"/>
                  <a:gd name="T62" fmla="*/ 90 w 300"/>
                  <a:gd name="T63" fmla="*/ 230 h 511"/>
                  <a:gd name="T64" fmla="*/ 97 w 300"/>
                  <a:gd name="T65" fmla="*/ 227 h 511"/>
                  <a:gd name="T66" fmla="*/ 107 w 300"/>
                  <a:gd name="T67" fmla="*/ 193 h 511"/>
                  <a:gd name="T68" fmla="*/ 126 w 300"/>
                  <a:gd name="T69" fmla="*/ 184 h 511"/>
                  <a:gd name="T70" fmla="*/ 136 w 300"/>
                  <a:gd name="T71" fmla="*/ 184 h 511"/>
                  <a:gd name="T72" fmla="*/ 188 w 300"/>
                  <a:gd name="T73" fmla="*/ 97 h 511"/>
                  <a:gd name="T74" fmla="*/ 176 w 300"/>
                  <a:gd name="T75" fmla="*/ 20 h 511"/>
                  <a:gd name="T76" fmla="*/ 231 w 300"/>
                  <a:gd name="T77" fmla="*/ 73 h 511"/>
                  <a:gd name="T78" fmla="*/ 239 w 300"/>
                  <a:gd name="T79" fmla="*/ 94 h 511"/>
                  <a:gd name="T80" fmla="*/ 239 w 300"/>
                  <a:gd name="T81" fmla="*/ 94 h 511"/>
                  <a:gd name="T82" fmla="*/ 265 w 300"/>
                  <a:gd name="T83" fmla="*/ 102 h 511"/>
                  <a:gd name="T84" fmla="*/ 284 w 300"/>
                  <a:gd name="T85" fmla="*/ 214 h 511"/>
                  <a:gd name="T86" fmla="*/ 274 w 300"/>
                  <a:gd name="T87" fmla="*/ 317 h 511"/>
                  <a:gd name="T88" fmla="*/ 272 w 300"/>
                  <a:gd name="T89" fmla="*/ 330 h 511"/>
                  <a:gd name="T90" fmla="*/ 262 w 300"/>
                  <a:gd name="T91" fmla="*/ 351 h 511"/>
                  <a:gd name="T92" fmla="*/ 226 w 300"/>
                  <a:gd name="T93" fmla="*/ 356 h 511"/>
                  <a:gd name="T94" fmla="*/ 206 w 300"/>
                  <a:gd name="T95" fmla="*/ 380 h 511"/>
                  <a:gd name="T96" fmla="*/ 179 w 300"/>
                  <a:gd name="T97" fmla="*/ 502 h 511"/>
                  <a:gd name="T98" fmla="*/ 179 w 300"/>
                  <a:gd name="T99" fmla="*/ 502 h 511"/>
                  <a:gd name="T100" fmla="*/ 177 w 300"/>
                  <a:gd name="T101" fmla="*/ 502 h 511"/>
                  <a:gd name="T102" fmla="*/ 167 w 300"/>
                  <a:gd name="T103" fmla="*/ 382 h 511"/>
                  <a:gd name="T104" fmla="*/ 165 w 300"/>
                  <a:gd name="T105" fmla="*/ 379 h 511"/>
                  <a:gd name="T106" fmla="*/ 163 w 300"/>
                  <a:gd name="T107" fmla="*/ 380 h 511"/>
                  <a:gd name="T108" fmla="*/ 161 w 300"/>
                  <a:gd name="T109" fmla="*/ 377 h 511"/>
                  <a:gd name="T110" fmla="*/ 143 w 300"/>
                  <a:gd name="T111" fmla="*/ 392 h 511"/>
                  <a:gd name="T112" fmla="*/ 89 w 300"/>
                  <a:gd name="T113" fmla="*/ 445 h 511"/>
                  <a:gd name="T114" fmla="*/ 33 w 300"/>
                  <a:gd name="T115" fmla="*/ 421 h 511"/>
                  <a:gd name="T116" fmla="*/ 4 w 300"/>
                  <a:gd name="T117" fmla="*/ 396 h 511"/>
                  <a:gd name="T118" fmla="*/ 264 w 300"/>
                  <a:gd name="T119" fmla="*/ 299 h 511"/>
                  <a:gd name="T120" fmla="*/ 256 w 300"/>
                  <a:gd name="T121" fmla="*/ 312 h 511"/>
                  <a:gd name="T122" fmla="*/ 265 w 300"/>
                  <a:gd name="T123" fmla="*/ 314 h 511"/>
                  <a:gd name="T124" fmla="*/ 255 w 300"/>
                  <a:gd name="T125" fmla="*/ 3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0" h="511">
                    <a:moveTo>
                      <a:pt x="2" y="396"/>
                    </a:moveTo>
                    <a:cubicBezTo>
                      <a:pt x="0" y="396"/>
                      <a:pt x="0" y="396"/>
                      <a:pt x="0" y="396"/>
                    </a:cubicBezTo>
                    <a:cubicBezTo>
                      <a:pt x="0" y="396"/>
                      <a:pt x="0" y="397"/>
                      <a:pt x="0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3" y="406"/>
                      <a:pt x="7" y="411"/>
                      <a:pt x="12" y="416"/>
                    </a:cubicBezTo>
                    <a:cubicBezTo>
                      <a:pt x="17" y="420"/>
                      <a:pt x="24" y="423"/>
                      <a:pt x="32" y="425"/>
                    </a:cubicBezTo>
                    <a:cubicBezTo>
                      <a:pt x="32" y="425"/>
                      <a:pt x="32" y="425"/>
                      <a:pt x="32" y="425"/>
                    </a:cubicBezTo>
                    <a:cubicBezTo>
                      <a:pt x="48" y="430"/>
                      <a:pt x="61" y="433"/>
                      <a:pt x="78" y="436"/>
                    </a:cubicBezTo>
                    <a:cubicBezTo>
                      <a:pt x="78" y="434"/>
                      <a:pt x="78" y="434"/>
                      <a:pt x="78" y="434"/>
                    </a:cubicBezTo>
                    <a:cubicBezTo>
                      <a:pt x="76" y="434"/>
                      <a:pt x="76" y="434"/>
                      <a:pt x="76" y="434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50"/>
                      <a:pt x="79" y="454"/>
                      <a:pt x="84" y="454"/>
                    </a:cubicBezTo>
                    <a:cubicBezTo>
                      <a:pt x="89" y="454"/>
                      <a:pt x="93" y="450"/>
                      <a:pt x="93" y="445"/>
                    </a:cubicBezTo>
                    <a:cubicBezTo>
                      <a:pt x="91" y="445"/>
                      <a:pt x="91" y="445"/>
                      <a:pt x="91" y="445"/>
                    </a:cubicBezTo>
                    <a:cubicBezTo>
                      <a:pt x="93" y="445"/>
                      <a:pt x="93" y="445"/>
                      <a:pt x="93" y="445"/>
                    </a:cubicBezTo>
                    <a:cubicBezTo>
                      <a:pt x="95" y="428"/>
                      <a:pt x="95" y="428"/>
                      <a:pt x="95" y="428"/>
                    </a:cubicBezTo>
                    <a:cubicBezTo>
                      <a:pt x="93" y="428"/>
                      <a:pt x="93" y="428"/>
                      <a:pt x="93" y="428"/>
                    </a:cubicBezTo>
                    <a:cubicBezTo>
                      <a:pt x="95" y="429"/>
                      <a:pt x="95" y="429"/>
                      <a:pt x="95" y="429"/>
                    </a:cubicBezTo>
                    <a:cubicBezTo>
                      <a:pt x="97" y="427"/>
                      <a:pt x="98" y="425"/>
                      <a:pt x="99" y="423"/>
                    </a:cubicBezTo>
                    <a:cubicBezTo>
                      <a:pt x="97" y="422"/>
                      <a:pt x="97" y="422"/>
                      <a:pt x="97" y="422"/>
                    </a:cubicBezTo>
                    <a:cubicBezTo>
                      <a:pt x="99" y="423"/>
                      <a:pt x="99" y="423"/>
                      <a:pt x="99" y="423"/>
                    </a:cubicBezTo>
                    <a:cubicBezTo>
                      <a:pt x="106" y="410"/>
                      <a:pt x="109" y="397"/>
                      <a:pt x="111" y="387"/>
                    </a:cubicBezTo>
                    <a:cubicBezTo>
                      <a:pt x="109" y="387"/>
                      <a:pt x="109" y="387"/>
                      <a:pt x="109" y="387"/>
                    </a:cubicBezTo>
                    <a:cubicBezTo>
                      <a:pt x="108" y="388"/>
                      <a:pt x="108" y="388"/>
                      <a:pt x="108" y="388"/>
                    </a:cubicBezTo>
                    <a:cubicBezTo>
                      <a:pt x="119" y="393"/>
                      <a:pt x="133" y="396"/>
                      <a:pt x="143" y="396"/>
                    </a:cubicBezTo>
                    <a:cubicBezTo>
                      <a:pt x="147" y="396"/>
                      <a:pt x="151" y="395"/>
                      <a:pt x="154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3"/>
                      <a:pt x="155" y="393"/>
                      <a:pt x="155" y="393"/>
                    </a:cubicBezTo>
                    <a:cubicBezTo>
                      <a:pt x="156" y="393"/>
                      <a:pt x="156" y="393"/>
                      <a:pt x="156" y="393"/>
                    </a:cubicBezTo>
                    <a:cubicBezTo>
                      <a:pt x="159" y="389"/>
                      <a:pt x="162" y="386"/>
                      <a:pt x="163" y="380"/>
                    </a:cubicBezTo>
                    <a:cubicBezTo>
                      <a:pt x="161" y="379"/>
                      <a:pt x="161" y="379"/>
                      <a:pt x="161" y="379"/>
                    </a:cubicBezTo>
                    <a:cubicBezTo>
                      <a:pt x="160" y="381"/>
                      <a:pt x="160" y="381"/>
                      <a:pt x="160" y="381"/>
                    </a:cubicBezTo>
                    <a:cubicBezTo>
                      <a:pt x="161" y="381"/>
                      <a:pt x="162" y="382"/>
                      <a:pt x="162" y="382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61" y="380"/>
                      <a:pt x="161" y="381"/>
                      <a:pt x="161" y="381"/>
                    </a:cubicBezTo>
                    <a:cubicBezTo>
                      <a:pt x="161" y="381"/>
                      <a:pt x="162" y="381"/>
                      <a:pt x="162" y="381"/>
                    </a:cubicBezTo>
                    <a:cubicBezTo>
                      <a:pt x="162" y="382"/>
                      <a:pt x="162" y="382"/>
                      <a:pt x="162" y="382"/>
                    </a:cubicBezTo>
                    <a:cubicBezTo>
                      <a:pt x="162" y="382"/>
                      <a:pt x="163" y="383"/>
                      <a:pt x="164" y="384"/>
                    </a:cubicBezTo>
                    <a:cubicBezTo>
                      <a:pt x="165" y="386"/>
                      <a:pt x="167" y="389"/>
                      <a:pt x="167" y="391"/>
                    </a:cubicBezTo>
                    <a:cubicBezTo>
                      <a:pt x="167" y="392"/>
                      <a:pt x="167" y="392"/>
                      <a:pt x="167" y="392"/>
                    </a:cubicBezTo>
                    <a:cubicBezTo>
                      <a:pt x="169" y="420"/>
                      <a:pt x="175" y="502"/>
                      <a:pt x="175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7" y="500"/>
                      <a:pt x="177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8" y="500"/>
                      <a:pt x="177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2"/>
                      <a:pt x="179" y="501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1"/>
                      <a:pt x="178" y="500"/>
                      <a:pt x="177" y="500"/>
                    </a:cubicBezTo>
                    <a:cubicBezTo>
                      <a:pt x="176" y="500"/>
                      <a:pt x="175" y="500"/>
                      <a:pt x="175" y="501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3"/>
                      <a:pt x="175" y="503"/>
                      <a:pt x="176" y="503"/>
                    </a:cubicBezTo>
                    <a:cubicBezTo>
                      <a:pt x="176" y="504"/>
                      <a:pt x="177" y="504"/>
                      <a:pt x="177" y="504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7"/>
                      <a:pt x="179" y="511"/>
                      <a:pt x="184" y="511"/>
                    </a:cubicBezTo>
                    <a:cubicBezTo>
                      <a:pt x="187" y="511"/>
                      <a:pt x="189" y="510"/>
                      <a:pt x="191" y="508"/>
                    </a:cubicBezTo>
                    <a:cubicBezTo>
                      <a:pt x="192" y="507"/>
                      <a:pt x="193" y="504"/>
                      <a:pt x="193" y="502"/>
                    </a:cubicBezTo>
                    <a:cubicBezTo>
                      <a:pt x="193" y="502"/>
                      <a:pt x="193" y="502"/>
                      <a:pt x="193" y="502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96" y="378"/>
                      <a:pt x="196" y="378"/>
                      <a:pt x="196" y="378"/>
                    </a:cubicBezTo>
                    <a:cubicBezTo>
                      <a:pt x="195" y="377"/>
                      <a:pt x="195" y="377"/>
                      <a:pt x="195" y="377"/>
                    </a:cubicBezTo>
                    <a:cubicBezTo>
                      <a:pt x="194" y="378"/>
                      <a:pt x="194" y="378"/>
                      <a:pt x="194" y="378"/>
                    </a:cubicBezTo>
                    <a:cubicBezTo>
                      <a:pt x="197" y="382"/>
                      <a:pt x="202" y="383"/>
                      <a:pt x="206" y="384"/>
                    </a:cubicBezTo>
                    <a:cubicBezTo>
                      <a:pt x="206" y="384"/>
                      <a:pt x="206" y="384"/>
                      <a:pt x="206" y="384"/>
                    </a:cubicBezTo>
                    <a:cubicBezTo>
                      <a:pt x="206" y="384"/>
                      <a:pt x="207" y="384"/>
                      <a:pt x="207" y="384"/>
                    </a:cubicBezTo>
                    <a:cubicBezTo>
                      <a:pt x="208" y="384"/>
                      <a:pt x="208" y="384"/>
                      <a:pt x="208" y="384"/>
                    </a:cubicBezTo>
                    <a:cubicBezTo>
                      <a:pt x="212" y="384"/>
                      <a:pt x="216" y="382"/>
                      <a:pt x="219" y="379"/>
                    </a:cubicBezTo>
                    <a:cubicBezTo>
                      <a:pt x="222" y="376"/>
                      <a:pt x="225" y="372"/>
                      <a:pt x="226" y="368"/>
                    </a:cubicBezTo>
                    <a:cubicBezTo>
                      <a:pt x="228" y="365"/>
                      <a:pt x="229" y="362"/>
                      <a:pt x="229" y="358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228" y="360"/>
                      <a:pt x="228" y="360"/>
                      <a:pt x="228" y="360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1" y="350"/>
                      <a:pt x="241" y="350"/>
                      <a:pt x="241" y="350"/>
                    </a:cubicBezTo>
                    <a:cubicBezTo>
                      <a:pt x="240" y="351"/>
                      <a:pt x="240" y="351"/>
                      <a:pt x="240" y="351"/>
                    </a:cubicBezTo>
                    <a:cubicBezTo>
                      <a:pt x="243" y="355"/>
                      <a:pt x="248" y="357"/>
                      <a:pt x="252" y="357"/>
                    </a:cubicBezTo>
                    <a:cubicBezTo>
                      <a:pt x="252" y="357"/>
                      <a:pt x="252" y="357"/>
                      <a:pt x="252" y="357"/>
                    </a:cubicBezTo>
                    <a:cubicBezTo>
                      <a:pt x="252" y="357"/>
                      <a:pt x="253" y="357"/>
                      <a:pt x="254" y="357"/>
                    </a:cubicBezTo>
                    <a:cubicBezTo>
                      <a:pt x="254" y="357"/>
                      <a:pt x="254" y="357"/>
                      <a:pt x="254" y="357"/>
                    </a:cubicBezTo>
                    <a:cubicBezTo>
                      <a:pt x="257" y="357"/>
                      <a:pt x="259" y="356"/>
                      <a:pt x="262" y="355"/>
                    </a:cubicBezTo>
                    <a:cubicBezTo>
                      <a:pt x="261" y="353"/>
                      <a:pt x="261" y="353"/>
                      <a:pt x="261" y="353"/>
                    </a:cubicBezTo>
                    <a:cubicBezTo>
                      <a:pt x="259" y="353"/>
                      <a:pt x="259" y="353"/>
                      <a:pt x="259" y="353"/>
                    </a:cubicBezTo>
                    <a:cubicBezTo>
                      <a:pt x="261" y="383"/>
                      <a:pt x="266" y="450"/>
                      <a:pt x="266" y="450"/>
                    </a:cubicBezTo>
                    <a:cubicBezTo>
                      <a:pt x="268" y="449"/>
                      <a:pt x="268" y="449"/>
                      <a:pt x="268" y="449"/>
                    </a:cubicBezTo>
                    <a:cubicBezTo>
                      <a:pt x="266" y="449"/>
                      <a:pt x="266" y="449"/>
                      <a:pt x="266" y="449"/>
                    </a:cubicBezTo>
                    <a:cubicBezTo>
                      <a:pt x="266" y="455"/>
                      <a:pt x="270" y="459"/>
                      <a:pt x="275" y="459"/>
                    </a:cubicBezTo>
                    <a:cubicBezTo>
                      <a:pt x="277" y="459"/>
                      <a:pt x="280" y="458"/>
                      <a:pt x="281" y="456"/>
                    </a:cubicBezTo>
                    <a:cubicBezTo>
                      <a:pt x="283" y="454"/>
                      <a:pt x="284" y="452"/>
                      <a:pt x="284" y="449"/>
                    </a:cubicBezTo>
                    <a:cubicBezTo>
                      <a:pt x="284" y="449"/>
                      <a:pt x="284" y="449"/>
                      <a:pt x="284" y="449"/>
                    </a:cubicBezTo>
                    <a:cubicBezTo>
                      <a:pt x="276" y="330"/>
                      <a:pt x="276" y="330"/>
                      <a:pt x="276" y="330"/>
                    </a:cubicBezTo>
                    <a:cubicBezTo>
                      <a:pt x="274" y="330"/>
                      <a:pt x="274" y="330"/>
                      <a:pt x="274" y="330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77" y="326"/>
                      <a:pt x="277" y="322"/>
                      <a:pt x="278" y="319"/>
                    </a:cubicBezTo>
                    <a:cubicBezTo>
                      <a:pt x="278" y="319"/>
                      <a:pt x="278" y="319"/>
                      <a:pt x="278" y="319"/>
                    </a:cubicBezTo>
                    <a:cubicBezTo>
                      <a:pt x="278" y="318"/>
                      <a:pt x="278" y="318"/>
                      <a:pt x="278" y="318"/>
                    </a:cubicBezTo>
                    <a:cubicBezTo>
                      <a:pt x="278" y="317"/>
                      <a:pt x="278" y="317"/>
                      <a:pt x="278" y="317"/>
                    </a:cubicBezTo>
                    <a:cubicBezTo>
                      <a:pt x="278" y="317"/>
                      <a:pt x="278" y="317"/>
                      <a:pt x="278" y="317"/>
                    </a:cubicBezTo>
                    <a:cubicBezTo>
                      <a:pt x="278" y="317"/>
                      <a:pt x="278" y="317"/>
                      <a:pt x="278" y="317"/>
                    </a:cubicBezTo>
                    <a:cubicBezTo>
                      <a:pt x="278" y="307"/>
                      <a:pt x="279" y="298"/>
                      <a:pt x="280" y="288"/>
                    </a:cubicBezTo>
                    <a:cubicBezTo>
                      <a:pt x="278" y="288"/>
                      <a:pt x="278" y="288"/>
                      <a:pt x="278" y="288"/>
                    </a:cubicBezTo>
                    <a:cubicBezTo>
                      <a:pt x="279" y="289"/>
                      <a:pt x="279" y="289"/>
                      <a:pt x="279" y="289"/>
                    </a:cubicBezTo>
                    <a:cubicBezTo>
                      <a:pt x="286" y="285"/>
                      <a:pt x="290" y="279"/>
                      <a:pt x="293" y="273"/>
                    </a:cubicBezTo>
                    <a:cubicBezTo>
                      <a:pt x="296" y="266"/>
                      <a:pt x="298" y="259"/>
                      <a:pt x="298" y="252"/>
                    </a:cubicBezTo>
                    <a:cubicBezTo>
                      <a:pt x="299" y="246"/>
                      <a:pt x="300" y="239"/>
                      <a:pt x="300" y="232"/>
                    </a:cubicBezTo>
                    <a:cubicBezTo>
                      <a:pt x="300" y="227"/>
                      <a:pt x="300" y="222"/>
                      <a:pt x="297" y="219"/>
                    </a:cubicBezTo>
                    <a:cubicBezTo>
                      <a:pt x="297" y="219"/>
                      <a:pt x="297" y="219"/>
                      <a:pt x="297" y="219"/>
                    </a:cubicBezTo>
                    <a:cubicBezTo>
                      <a:pt x="294" y="213"/>
                      <a:pt x="289" y="210"/>
                      <a:pt x="284" y="210"/>
                    </a:cubicBezTo>
                    <a:cubicBezTo>
                      <a:pt x="284" y="210"/>
                      <a:pt x="284" y="210"/>
                      <a:pt x="284" y="210"/>
                    </a:cubicBezTo>
                    <a:cubicBezTo>
                      <a:pt x="284" y="212"/>
                      <a:pt x="284" y="212"/>
                      <a:pt x="284" y="212"/>
                    </a:cubicBezTo>
                    <a:cubicBezTo>
                      <a:pt x="284" y="210"/>
                      <a:pt x="284" y="210"/>
                      <a:pt x="284" y="210"/>
                    </a:cubicBezTo>
                    <a:cubicBezTo>
                      <a:pt x="277" y="210"/>
                      <a:pt x="271" y="214"/>
                      <a:pt x="266" y="217"/>
                    </a:cubicBezTo>
                    <a:cubicBezTo>
                      <a:pt x="265" y="217"/>
                      <a:pt x="264" y="218"/>
                      <a:pt x="263" y="219"/>
                    </a:cubicBezTo>
                    <a:cubicBezTo>
                      <a:pt x="264" y="221"/>
                      <a:pt x="264" y="221"/>
                      <a:pt x="264" y="221"/>
                    </a:cubicBezTo>
                    <a:cubicBezTo>
                      <a:pt x="266" y="221"/>
                      <a:pt x="266" y="221"/>
                      <a:pt x="266" y="221"/>
                    </a:cubicBezTo>
                    <a:cubicBezTo>
                      <a:pt x="268" y="199"/>
                      <a:pt x="270" y="189"/>
                      <a:pt x="272" y="176"/>
                    </a:cubicBezTo>
                    <a:cubicBezTo>
                      <a:pt x="275" y="163"/>
                      <a:pt x="279" y="152"/>
                      <a:pt x="279" y="137"/>
                    </a:cubicBezTo>
                    <a:cubicBezTo>
                      <a:pt x="279" y="131"/>
                      <a:pt x="278" y="126"/>
                      <a:pt x="277" y="119"/>
                    </a:cubicBezTo>
                    <a:cubicBezTo>
                      <a:pt x="276" y="113"/>
                      <a:pt x="273" y="105"/>
                      <a:pt x="268" y="99"/>
                    </a:cubicBezTo>
                    <a:cubicBezTo>
                      <a:pt x="263" y="93"/>
                      <a:pt x="257" y="89"/>
                      <a:pt x="249" y="89"/>
                    </a:cubicBezTo>
                    <a:cubicBezTo>
                      <a:pt x="249" y="89"/>
                      <a:pt x="249" y="89"/>
                      <a:pt x="249" y="89"/>
                    </a:cubicBezTo>
                    <a:cubicBezTo>
                      <a:pt x="248" y="89"/>
                      <a:pt x="247" y="89"/>
                      <a:pt x="247" y="89"/>
                    </a:cubicBezTo>
                    <a:cubicBezTo>
                      <a:pt x="247" y="91"/>
                      <a:pt x="247" y="91"/>
                      <a:pt x="247" y="91"/>
                    </a:cubicBezTo>
                    <a:cubicBezTo>
                      <a:pt x="247" y="89"/>
                      <a:pt x="247" y="89"/>
                      <a:pt x="247" y="89"/>
                    </a:cubicBezTo>
                    <a:cubicBezTo>
                      <a:pt x="244" y="89"/>
                      <a:pt x="241" y="90"/>
                      <a:pt x="239" y="90"/>
                    </a:cubicBezTo>
                    <a:cubicBezTo>
                      <a:pt x="239" y="91"/>
                      <a:pt x="239" y="91"/>
                      <a:pt x="239" y="91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1"/>
                      <a:pt x="239" y="91"/>
                      <a:pt x="239" y="91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8" y="90"/>
                      <a:pt x="237" y="90"/>
                      <a:pt x="236" y="89"/>
                    </a:cubicBezTo>
                    <a:cubicBezTo>
                      <a:pt x="236" y="89"/>
                      <a:pt x="236" y="89"/>
                      <a:pt x="235" y="88"/>
                    </a:cubicBezTo>
                    <a:cubicBezTo>
                      <a:pt x="235" y="88"/>
                      <a:pt x="234" y="87"/>
                      <a:pt x="234" y="86"/>
                    </a:cubicBezTo>
                    <a:cubicBezTo>
                      <a:pt x="234" y="85"/>
                      <a:pt x="234" y="83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79"/>
                      <a:pt x="234" y="76"/>
                      <a:pt x="235" y="75"/>
                    </a:cubicBezTo>
                    <a:cubicBezTo>
                      <a:pt x="235" y="75"/>
                      <a:pt x="235" y="75"/>
                      <a:pt x="235" y="75"/>
                    </a:cubicBezTo>
                    <a:cubicBezTo>
                      <a:pt x="236" y="72"/>
                      <a:pt x="239" y="67"/>
                      <a:pt x="242" y="61"/>
                    </a:cubicBezTo>
                    <a:cubicBezTo>
                      <a:pt x="244" y="56"/>
                      <a:pt x="246" y="49"/>
                      <a:pt x="246" y="42"/>
                    </a:cubicBezTo>
                    <a:cubicBezTo>
                      <a:pt x="246" y="39"/>
                      <a:pt x="246" y="36"/>
                      <a:pt x="245" y="33"/>
                    </a:cubicBezTo>
                    <a:cubicBezTo>
                      <a:pt x="241" y="19"/>
                      <a:pt x="230" y="5"/>
                      <a:pt x="215" y="1"/>
                    </a:cubicBezTo>
                    <a:cubicBezTo>
                      <a:pt x="212" y="0"/>
                      <a:pt x="208" y="0"/>
                      <a:pt x="204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90" y="0"/>
                      <a:pt x="179" y="8"/>
                      <a:pt x="172" y="18"/>
                    </a:cubicBezTo>
                    <a:cubicBezTo>
                      <a:pt x="165" y="29"/>
                      <a:pt x="161" y="42"/>
                      <a:pt x="161" y="55"/>
                    </a:cubicBezTo>
                    <a:cubicBezTo>
                      <a:pt x="161" y="56"/>
                      <a:pt x="161" y="57"/>
                      <a:pt x="161" y="59"/>
                    </a:cubicBezTo>
                    <a:cubicBezTo>
                      <a:pt x="161" y="66"/>
                      <a:pt x="162" y="74"/>
                      <a:pt x="165" y="80"/>
                    </a:cubicBezTo>
                    <a:cubicBezTo>
                      <a:pt x="167" y="86"/>
                      <a:pt x="172" y="92"/>
                      <a:pt x="180" y="93"/>
                    </a:cubicBezTo>
                    <a:cubicBezTo>
                      <a:pt x="180" y="93"/>
                      <a:pt x="180" y="93"/>
                      <a:pt x="180" y="93"/>
                    </a:cubicBezTo>
                    <a:cubicBezTo>
                      <a:pt x="181" y="94"/>
                      <a:pt x="183" y="95"/>
                      <a:pt x="185" y="95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3" y="93"/>
                      <a:pt x="183" y="93"/>
                      <a:pt x="183" y="93"/>
                    </a:cubicBezTo>
                    <a:cubicBezTo>
                      <a:pt x="183" y="95"/>
                      <a:pt x="184" y="96"/>
                      <a:pt x="184" y="97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4" y="103"/>
                      <a:pt x="181" y="110"/>
                      <a:pt x="177" y="115"/>
                    </a:cubicBezTo>
                    <a:cubicBezTo>
                      <a:pt x="173" y="121"/>
                      <a:pt x="168" y="126"/>
                      <a:pt x="163" y="130"/>
                    </a:cubicBezTo>
                    <a:cubicBezTo>
                      <a:pt x="162" y="131"/>
                      <a:pt x="161" y="133"/>
                      <a:pt x="160" y="133"/>
                    </a:cubicBezTo>
                    <a:cubicBezTo>
                      <a:pt x="158" y="134"/>
                      <a:pt x="157" y="136"/>
                      <a:pt x="156" y="136"/>
                    </a:cubicBezTo>
                    <a:cubicBezTo>
                      <a:pt x="154" y="138"/>
                      <a:pt x="152" y="140"/>
                      <a:pt x="150" y="142"/>
                    </a:cubicBezTo>
                    <a:cubicBezTo>
                      <a:pt x="144" y="147"/>
                      <a:pt x="139" y="153"/>
                      <a:pt x="137" y="161"/>
                    </a:cubicBezTo>
                    <a:cubicBezTo>
                      <a:pt x="134" y="168"/>
                      <a:pt x="133" y="175"/>
                      <a:pt x="132" y="182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185"/>
                      <a:pt x="132" y="186"/>
                      <a:pt x="132" y="187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4" y="187"/>
                      <a:pt x="134" y="187"/>
                      <a:pt x="134" y="187"/>
                    </a:cubicBezTo>
                    <a:cubicBezTo>
                      <a:pt x="135" y="185"/>
                      <a:pt x="135" y="185"/>
                      <a:pt x="135" y="185"/>
                    </a:cubicBezTo>
                    <a:cubicBezTo>
                      <a:pt x="134" y="185"/>
                      <a:pt x="132" y="184"/>
                      <a:pt x="131" y="183"/>
                    </a:cubicBezTo>
                    <a:cubicBezTo>
                      <a:pt x="129" y="183"/>
                      <a:pt x="128" y="182"/>
                      <a:pt x="126" y="182"/>
                    </a:cubicBezTo>
                    <a:cubicBezTo>
                      <a:pt x="126" y="182"/>
                      <a:pt x="126" y="182"/>
                      <a:pt x="126" y="182"/>
                    </a:cubicBezTo>
                    <a:cubicBezTo>
                      <a:pt x="124" y="182"/>
                      <a:pt x="121" y="183"/>
                      <a:pt x="119" y="184"/>
                    </a:cubicBezTo>
                    <a:cubicBezTo>
                      <a:pt x="119" y="184"/>
                      <a:pt x="119" y="184"/>
                      <a:pt x="119" y="184"/>
                    </a:cubicBezTo>
                    <a:cubicBezTo>
                      <a:pt x="118" y="184"/>
                      <a:pt x="117" y="184"/>
                      <a:pt x="116" y="185"/>
                    </a:cubicBezTo>
                    <a:cubicBezTo>
                      <a:pt x="113" y="186"/>
                      <a:pt x="108" y="187"/>
                      <a:pt x="105" y="190"/>
                    </a:cubicBezTo>
                    <a:cubicBezTo>
                      <a:pt x="105" y="190"/>
                      <a:pt x="105" y="190"/>
                      <a:pt x="105" y="190"/>
                    </a:cubicBezTo>
                    <a:cubicBezTo>
                      <a:pt x="101" y="193"/>
                      <a:pt x="99" y="197"/>
                      <a:pt x="96" y="202"/>
                    </a:cubicBezTo>
                    <a:cubicBezTo>
                      <a:pt x="95" y="203"/>
                      <a:pt x="94" y="205"/>
                      <a:pt x="94" y="207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94" y="207"/>
                      <a:pt x="94" y="207"/>
                      <a:pt x="94" y="207"/>
                    </a:cubicBezTo>
                    <a:cubicBezTo>
                      <a:pt x="94" y="208"/>
                      <a:pt x="95" y="209"/>
                      <a:pt x="95" y="210"/>
                    </a:cubicBezTo>
                    <a:cubicBezTo>
                      <a:pt x="96" y="211"/>
                      <a:pt x="96" y="211"/>
                      <a:pt x="97" y="212"/>
                    </a:cubicBezTo>
                    <a:cubicBezTo>
                      <a:pt x="98" y="210"/>
                      <a:pt x="98" y="210"/>
                      <a:pt x="98" y="210"/>
                    </a:cubicBezTo>
                    <a:cubicBezTo>
                      <a:pt x="96" y="209"/>
                      <a:pt x="96" y="209"/>
                      <a:pt x="96" y="209"/>
                    </a:cubicBezTo>
                    <a:cubicBezTo>
                      <a:pt x="95" y="211"/>
                      <a:pt x="95" y="213"/>
                      <a:pt x="94" y="216"/>
                    </a:cubicBezTo>
                    <a:cubicBezTo>
                      <a:pt x="93" y="219"/>
                      <a:pt x="93" y="222"/>
                      <a:pt x="93" y="227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93" y="228"/>
                      <a:pt x="93" y="228"/>
                      <a:pt x="93" y="228"/>
                    </a:cubicBezTo>
                    <a:cubicBezTo>
                      <a:pt x="95" y="228"/>
                      <a:pt x="95" y="228"/>
                      <a:pt x="95" y="228"/>
                    </a:cubicBezTo>
                    <a:cubicBezTo>
                      <a:pt x="95" y="226"/>
                      <a:pt x="95" y="226"/>
                      <a:pt x="95" y="226"/>
                    </a:cubicBezTo>
                    <a:cubicBezTo>
                      <a:pt x="93" y="226"/>
                      <a:pt x="92" y="226"/>
                      <a:pt x="91" y="227"/>
                    </a:cubicBezTo>
                    <a:cubicBezTo>
                      <a:pt x="91" y="229"/>
                      <a:pt x="91" y="229"/>
                      <a:pt x="91" y="229"/>
                    </a:cubicBezTo>
                    <a:cubicBezTo>
                      <a:pt x="92" y="227"/>
                      <a:pt x="92" y="227"/>
                      <a:pt x="92" y="227"/>
                    </a:cubicBezTo>
                    <a:cubicBezTo>
                      <a:pt x="92" y="226"/>
                      <a:pt x="92" y="226"/>
                      <a:pt x="92" y="226"/>
                    </a:cubicBezTo>
                    <a:cubicBezTo>
                      <a:pt x="91" y="226"/>
                      <a:pt x="91" y="226"/>
                      <a:pt x="91" y="226"/>
                    </a:cubicBezTo>
                    <a:cubicBezTo>
                      <a:pt x="86" y="225"/>
                      <a:pt x="81" y="223"/>
                      <a:pt x="76" y="220"/>
                    </a:cubicBezTo>
                    <a:cubicBezTo>
                      <a:pt x="73" y="219"/>
                      <a:pt x="70" y="217"/>
                      <a:pt x="66" y="217"/>
                    </a:cubicBezTo>
                    <a:cubicBezTo>
                      <a:pt x="64" y="217"/>
                      <a:pt x="61" y="218"/>
                      <a:pt x="59" y="219"/>
                    </a:cubicBezTo>
                    <a:cubicBezTo>
                      <a:pt x="59" y="219"/>
                      <a:pt x="59" y="219"/>
                      <a:pt x="59" y="219"/>
                    </a:cubicBezTo>
                    <a:cubicBezTo>
                      <a:pt x="57" y="220"/>
                      <a:pt x="55" y="220"/>
                      <a:pt x="53" y="221"/>
                    </a:cubicBezTo>
                    <a:cubicBezTo>
                      <a:pt x="50" y="222"/>
                      <a:pt x="48" y="223"/>
                      <a:pt x="45" y="226"/>
                    </a:cubicBezTo>
                    <a:cubicBezTo>
                      <a:pt x="45" y="226"/>
                      <a:pt x="45" y="226"/>
                      <a:pt x="45" y="226"/>
                    </a:cubicBezTo>
                    <a:cubicBezTo>
                      <a:pt x="44" y="227"/>
                      <a:pt x="42" y="230"/>
                      <a:pt x="40" y="234"/>
                    </a:cubicBezTo>
                    <a:cubicBezTo>
                      <a:pt x="38" y="237"/>
                      <a:pt x="37" y="241"/>
                      <a:pt x="37" y="245"/>
                    </a:cubicBezTo>
                    <a:cubicBezTo>
                      <a:pt x="39" y="245"/>
                      <a:pt x="39" y="245"/>
                      <a:pt x="39" y="245"/>
                    </a:cubicBezTo>
                    <a:cubicBezTo>
                      <a:pt x="37" y="245"/>
                      <a:pt x="37" y="245"/>
                      <a:pt x="37" y="245"/>
                    </a:cubicBezTo>
                    <a:cubicBezTo>
                      <a:pt x="37" y="245"/>
                      <a:pt x="37" y="245"/>
                      <a:pt x="37" y="245"/>
                    </a:cubicBezTo>
                    <a:cubicBezTo>
                      <a:pt x="37" y="247"/>
                      <a:pt x="37" y="249"/>
                      <a:pt x="38" y="251"/>
                    </a:cubicBezTo>
                    <a:cubicBezTo>
                      <a:pt x="40" y="252"/>
                      <a:pt x="42" y="253"/>
                      <a:pt x="44" y="253"/>
                    </a:cubicBezTo>
                    <a:cubicBezTo>
                      <a:pt x="44" y="253"/>
                      <a:pt x="44" y="253"/>
                      <a:pt x="44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3"/>
                      <a:pt x="45" y="253"/>
                      <a:pt x="45" y="253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43" y="251"/>
                      <a:pt x="43" y="251"/>
                      <a:pt x="43" y="251"/>
                    </a:cubicBezTo>
                    <a:cubicBezTo>
                      <a:pt x="42" y="257"/>
                      <a:pt x="41" y="264"/>
                      <a:pt x="41" y="273"/>
                    </a:cubicBezTo>
                    <a:cubicBezTo>
                      <a:pt x="41" y="273"/>
                      <a:pt x="41" y="273"/>
                      <a:pt x="41" y="273"/>
                    </a:cubicBezTo>
                    <a:cubicBezTo>
                      <a:pt x="41" y="281"/>
                      <a:pt x="42" y="298"/>
                      <a:pt x="43" y="312"/>
                    </a:cubicBezTo>
                    <a:cubicBezTo>
                      <a:pt x="44" y="311"/>
                      <a:pt x="44" y="311"/>
                      <a:pt x="44" y="311"/>
                    </a:cubicBezTo>
                    <a:cubicBezTo>
                      <a:pt x="42" y="311"/>
                      <a:pt x="42" y="311"/>
                      <a:pt x="42" y="311"/>
                    </a:cubicBezTo>
                    <a:cubicBezTo>
                      <a:pt x="43" y="319"/>
                      <a:pt x="44" y="331"/>
                      <a:pt x="44" y="345"/>
                    </a:cubicBezTo>
                    <a:cubicBezTo>
                      <a:pt x="44" y="358"/>
                      <a:pt x="43" y="372"/>
                      <a:pt x="40" y="387"/>
                    </a:cubicBezTo>
                    <a:cubicBezTo>
                      <a:pt x="42" y="388"/>
                      <a:pt x="42" y="388"/>
                      <a:pt x="42" y="388"/>
                    </a:cubicBezTo>
                    <a:cubicBezTo>
                      <a:pt x="41" y="386"/>
                      <a:pt x="41" y="386"/>
                      <a:pt x="41" y="386"/>
                    </a:cubicBezTo>
                    <a:cubicBezTo>
                      <a:pt x="38" y="387"/>
                      <a:pt x="35" y="387"/>
                      <a:pt x="32" y="387"/>
                    </a:cubicBezTo>
                    <a:cubicBezTo>
                      <a:pt x="31" y="387"/>
                      <a:pt x="31" y="387"/>
                      <a:pt x="31" y="387"/>
                    </a:cubicBezTo>
                    <a:cubicBezTo>
                      <a:pt x="25" y="387"/>
                      <a:pt x="19" y="386"/>
                      <a:pt x="13" y="386"/>
                    </a:cubicBezTo>
                    <a:cubicBezTo>
                      <a:pt x="13" y="386"/>
                      <a:pt x="13" y="386"/>
                      <a:pt x="13" y="386"/>
                    </a:cubicBezTo>
                    <a:cubicBezTo>
                      <a:pt x="10" y="386"/>
                      <a:pt x="7" y="386"/>
                      <a:pt x="5" y="388"/>
                    </a:cubicBezTo>
                    <a:cubicBezTo>
                      <a:pt x="6" y="389"/>
                      <a:pt x="6" y="389"/>
                      <a:pt x="6" y="389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2" y="389"/>
                      <a:pt x="0" y="392"/>
                      <a:pt x="0" y="39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2" y="396"/>
                      <a:pt x="2" y="396"/>
                      <a:pt x="2" y="39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2" y="396"/>
                      <a:pt x="2" y="396"/>
                      <a:pt x="2" y="396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4"/>
                      <a:pt x="5" y="392"/>
                      <a:pt x="6" y="391"/>
                    </a:cubicBezTo>
                    <a:cubicBezTo>
                      <a:pt x="7" y="391"/>
                      <a:pt x="7" y="391"/>
                      <a:pt x="7" y="391"/>
                    </a:cubicBezTo>
                    <a:cubicBezTo>
                      <a:pt x="8" y="390"/>
                      <a:pt x="11" y="390"/>
                      <a:pt x="13" y="390"/>
                    </a:cubicBezTo>
                    <a:cubicBezTo>
                      <a:pt x="13" y="390"/>
                      <a:pt x="13" y="390"/>
                      <a:pt x="13" y="390"/>
                    </a:cubicBezTo>
                    <a:cubicBezTo>
                      <a:pt x="19" y="390"/>
                      <a:pt x="25" y="391"/>
                      <a:pt x="31" y="391"/>
                    </a:cubicBezTo>
                    <a:cubicBezTo>
                      <a:pt x="32" y="391"/>
                      <a:pt x="32" y="391"/>
                      <a:pt x="32" y="391"/>
                    </a:cubicBezTo>
                    <a:cubicBezTo>
                      <a:pt x="35" y="391"/>
                      <a:pt x="39" y="391"/>
                      <a:pt x="42" y="390"/>
                    </a:cubicBezTo>
                    <a:cubicBezTo>
                      <a:pt x="43" y="389"/>
                      <a:pt x="43" y="389"/>
                      <a:pt x="44" y="388"/>
                    </a:cubicBezTo>
                    <a:cubicBezTo>
                      <a:pt x="47" y="372"/>
                      <a:pt x="48" y="358"/>
                      <a:pt x="48" y="345"/>
                    </a:cubicBezTo>
                    <a:cubicBezTo>
                      <a:pt x="48" y="331"/>
                      <a:pt x="47" y="319"/>
                      <a:pt x="46" y="311"/>
                    </a:cubicBezTo>
                    <a:cubicBezTo>
                      <a:pt x="46" y="311"/>
                      <a:pt x="46" y="311"/>
                      <a:pt x="46" y="311"/>
                    </a:cubicBezTo>
                    <a:cubicBezTo>
                      <a:pt x="46" y="298"/>
                      <a:pt x="45" y="281"/>
                      <a:pt x="45" y="273"/>
                    </a:cubicBezTo>
                    <a:cubicBezTo>
                      <a:pt x="43" y="273"/>
                      <a:pt x="43" y="273"/>
                      <a:pt x="43" y="273"/>
                    </a:cubicBezTo>
                    <a:cubicBezTo>
                      <a:pt x="45" y="273"/>
                      <a:pt x="45" y="273"/>
                      <a:pt x="45" y="273"/>
                    </a:cubicBezTo>
                    <a:cubicBezTo>
                      <a:pt x="45" y="264"/>
                      <a:pt x="46" y="257"/>
                      <a:pt x="47" y="251"/>
                    </a:cubicBezTo>
                    <a:cubicBezTo>
                      <a:pt x="47" y="251"/>
                      <a:pt x="47" y="250"/>
                      <a:pt x="47" y="250"/>
                    </a:cubicBezTo>
                    <a:cubicBezTo>
                      <a:pt x="46" y="249"/>
                      <a:pt x="46" y="249"/>
                      <a:pt x="45" y="249"/>
                    </a:cubicBezTo>
                    <a:cubicBezTo>
                      <a:pt x="45" y="249"/>
                      <a:pt x="45" y="249"/>
                      <a:pt x="45" y="249"/>
                    </a:cubicBezTo>
                    <a:cubicBezTo>
                      <a:pt x="44" y="249"/>
                      <a:pt x="44" y="249"/>
                      <a:pt x="44" y="249"/>
                    </a:cubicBezTo>
                    <a:cubicBezTo>
                      <a:pt x="44" y="249"/>
                      <a:pt x="44" y="249"/>
                      <a:pt x="44" y="249"/>
                    </a:cubicBezTo>
                    <a:cubicBezTo>
                      <a:pt x="43" y="249"/>
                      <a:pt x="42" y="249"/>
                      <a:pt x="42" y="248"/>
                    </a:cubicBezTo>
                    <a:cubicBezTo>
                      <a:pt x="41" y="247"/>
                      <a:pt x="41" y="246"/>
                      <a:pt x="41" y="245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1" y="245"/>
                      <a:pt x="41" y="245"/>
                      <a:pt x="41" y="245"/>
                    </a:cubicBezTo>
                    <a:cubicBezTo>
                      <a:pt x="41" y="242"/>
                      <a:pt x="42" y="239"/>
                      <a:pt x="44" y="236"/>
                    </a:cubicBezTo>
                    <a:cubicBezTo>
                      <a:pt x="45" y="232"/>
                      <a:pt x="47" y="229"/>
                      <a:pt x="48" y="228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8" y="228"/>
                      <a:pt x="48" y="228"/>
                      <a:pt x="48" y="228"/>
                    </a:cubicBezTo>
                    <a:cubicBezTo>
                      <a:pt x="50" y="227"/>
                      <a:pt x="52" y="226"/>
                      <a:pt x="54" y="225"/>
                    </a:cubicBezTo>
                    <a:cubicBezTo>
                      <a:pt x="56" y="224"/>
                      <a:pt x="58" y="223"/>
                      <a:pt x="60" y="222"/>
                    </a:cubicBezTo>
                    <a:cubicBezTo>
                      <a:pt x="60" y="221"/>
                      <a:pt x="60" y="221"/>
                      <a:pt x="60" y="221"/>
                    </a:cubicBezTo>
                    <a:cubicBezTo>
                      <a:pt x="60" y="222"/>
                      <a:pt x="60" y="222"/>
                      <a:pt x="60" y="222"/>
                    </a:cubicBezTo>
                    <a:cubicBezTo>
                      <a:pt x="63" y="221"/>
                      <a:pt x="64" y="221"/>
                      <a:pt x="66" y="221"/>
                    </a:cubicBezTo>
                    <a:cubicBezTo>
                      <a:pt x="69" y="221"/>
                      <a:pt x="71" y="222"/>
                      <a:pt x="74" y="224"/>
                    </a:cubicBezTo>
                    <a:cubicBezTo>
                      <a:pt x="79" y="227"/>
                      <a:pt x="84" y="229"/>
                      <a:pt x="90" y="230"/>
                    </a:cubicBezTo>
                    <a:cubicBezTo>
                      <a:pt x="91" y="228"/>
                      <a:pt x="91" y="228"/>
                      <a:pt x="91" y="228"/>
                    </a:cubicBezTo>
                    <a:cubicBezTo>
                      <a:pt x="90" y="230"/>
                      <a:pt x="90" y="230"/>
                      <a:pt x="90" y="230"/>
                    </a:cubicBezTo>
                    <a:cubicBezTo>
                      <a:pt x="91" y="230"/>
                      <a:pt x="91" y="230"/>
                      <a:pt x="91" y="230"/>
                    </a:cubicBezTo>
                    <a:cubicBezTo>
                      <a:pt x="91" y="231"/>
                      <a:pt x="92" y="231"/>
                      <a:pt x="92" y="230"/>
                    </a:cubicBezTo>
                    <a:cubicBezTo>
                      <a:pt x="93" y="230"/>
                      <a:pt x="94" y="230"/>
                      <a:pt x="95" y="229"/>
                    </a:cubicBezTo>
                    <a:cubicBezTo>
                      <a:pt x="96" y="229"/>
                      <a:pt x="97" y="228"/>
                      <a:pt x="97" y="227"/>
                    </a:cubicBezTo>
                    <a:cubicBezTo>
                      <a:pt x="97" y="226"/>
                      <a:pt x="97" y="226"/>
                      <a:pt x="97" y="22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97" y="227"/>
                      <a:pt x="97" y="227"/>
                      <a:pt x="97" y="227"/>
                    </a:cubicBezTo>
                    <a:cubicBezTo>
                      <a:pt x="97" y="222"/>
                      <a:pt x="97" y="219"/>
                      <a:pt x="98" y="217"/>
                    </a:cubicBezTo>
                    <a:cubicBezTo>
                      <a:pt x="98" y="214"/>
                      <a:pt x="99" y="213"/>
                      <a:pt x="100" y="211"/>
                    </a:cubicBezTo>
                    <a:cubicBezTo>
                      <a:pt x="101" y="210"/>
                      <a:pt x="100" y="209"/>
                      <a:pt x="99" y="208"/>
                    </a:cubicBezTo>
                    <a:cubicBezTo>
                      <a:pt x="98" y="208"/>
                      <a:pt x="98" y="208"/>
                      <a:pt x="98" y="208"/>
                    </a:cubicBezTo>
                    <a:cubicBezTo>
                      <a:pt x="98" y="207"/>
                      <a:pt x="98" y="207"/>
                      <a:pt x="98" y="207"/>
                    </a:cubicBezTo>
                    <a:cubicBezTo>
                      <a:pt x="98" y="207"/>
                      <a:pt x="98" y="207"/>
                      <a:pt x="98" y="207"/>
                    </a:cubicBezTo>
                    <a:cubicBezTo>
                      <a:pt x="98" y="207"/>
                      <a:pt x="98" y="207"/>
                      <a:pt x="98" y="207"/>
                    </a:cubicBezTo>
                    <a:cubicBezTo>
                      <a:pt x="98" y="206"/>
                      <a:pt x="98" y="205"/>
                      <a:pt x="99" y="204"/>
                    </a:cubicBezTo>
                    <a:cubicBezTo>
                      <a:pt x="102" y="199"/>
                      <a:pt x="105" y="195"/>
                      <a:pt x="107" y="193"/>
                    </a:cubicBezTo>
                    <a:cubicBezTo>
                      <a:pt x="106" y="191"/>
                      <a:pt x="106" y="191"/>
                      <a:pt x="106" y="191"/>
                    </a:cubicBezTo>
                    <a:cubicBezTo>
                      <a:pt x="107" y="193"/>
                      <a:pt x="107" y="193"/>
                      <a:pt x="107" y="193"/>
                    </a:cubicBezTo>
                    <a:cubicBezTo>
                      <a:pt x="109" y="191"/>
                      <a:pt x="111" y="190"/>
                      <a:pt x="114" y="190"/>
                    </a:cubicBezTo>
                    <a:cubicBezTo>
                      <a:pt x="115" y="189"/>
                      <a:pt x="116" y="189"/>
                      <a:pt x="117" y="189"/>
                    </a:cubicBezTo>
                    <a:cubicBezTo>
                      <a:pt x="119" y="188"/>
                      <a:pt x="119" y="188"/>
                      <a:pt x="120" y="188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2" y="187"/>
                      <a:pt x="124" y="186"/>
                      <a:pt x="126" y="186"/>
                    </a:cubicBezTo>
                    <a:cubicBezTo>
                      <a:pt x="126" y="184"/>
                      <a:pt x="126" y="184"/>
                      <a:pt x="126" y="184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127" y="186"/>
                      <a:pt x="128" y="187"/>
                      <a:pt x="129" y="187"/>
                    </a:cubicBezTo>
                    <a:cubicBezTo>
                      <a:pt x="131" y="187"/>
                      <a:pt x="132" y="188"/>
                      <a:pt x="134" y="189"/>
                    </a:cubicBezTo>
                    <a:cubicBezTo>
                      <a:pt x="134" y="189"/>
                      <a:pt x="135" y="189"/>
                      <a:pt x="135" y="189"/>
                    </a:cubicBezTo>
                    <a:cubicBezTo>
                      <a:pt x="136" y="188"/>
                      <a:pt x="136" y="188"/>
                      <a:pt x="136" y="187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36" y="186"/>
                      <a:pt x="136" y="185"/>
                      <a:pt x="136" y="184"/>
                    </a:cubicBezTo>
                    <a:cubicBezTo>
                      <a:pt x="134" y="183"/>
                      <a:pt x="134" y="183"/>
                      <a:pt x="134" y="183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83"/>
                      <a:pt x="136" y="183"/>
                      <a:pt x="136" y="182"/>
                    </a:cubicBezTo>
                    <a:cubicBezTo>
                      <a:pt x="137" y="176"/>
                      <a:pt x="138" y="168"/>
                      <a:pt x="140" y="162"/>
                    </a:cubicBezTo>
                    <a:cubicBezTo>
                      <a:pt x="143" y="155"/>
                      <a:pt x="147" y="150"/>
                      <a:pt x="152" y="145"/>
                    </a:cubicBezTo>
                    <a:cubicBezTo>
                      <a:pt x="154" y="143"/>
                      <a:pt x="156" y="141"/>
                      <a:pt x="159" y="139"/>
                    </a:cubicBezTo>
                    <a:cubicBezTo>
                      <a:pt x="160" y="138"/>
                      <a:pt x="161" y="137"/>
                      <a:pt x="162" y="137"/>
                    </a:cubicBezTo>
                    <a:cubicBezTo>
                      <a:pt x="163" y="135"/>
                      <a:pt x="165" y="134"/>
                      <a:pt x="166" y="133"/>
                    </a:cubicBezTo>
                    <a:cubicBezTo>
                      <a:pt x="171" y="129"/>
                      <a:pt x="176" y="123"/>
                      <a:pt x="180" y="117"/>
                    </a:cubicBezTo>
                    <a:cubicBezTo>
                      <a:pt x="185" y="111"/>
                      <a:pt x="188" y="105"/>
                      <a:pt x="188" y="97"/>
                    </a:cubicBezTo>
                    <a:cubicBezTo>
                      <a:pt x="188" y="97"/>
                      <a:pt x="188" y="97"/>
                      <a:pt x="188" y="97"/>
                    </a:cubicBezTo>
                    <a:cubicBezTo>
                      <a:pt x="188" y="95"/>
                      <a:pt x="187" y="94"/>
                      <a:pt x="187" y="93"/>
                    </a:cubicBezTo>
                    <a:cubicBezTo>
                      <a:pt x="187" y="92"/>
                      <a:pt x="187" y="91"/>
                      <a:pt x="186" y="91"/>
                    </a:cubicBezTo>
                    <a:cubicBezTo>
                      <a:pt x="184" y="91"/>
                      <a:pt x="183" y="90"/>
                      <a:pt x="181" y="90"/>
                    </a:cubicBezTo>
                    <a:cubicBezTo>
                      <a:pt x="180" y="92"/>
                      <a:pt x="180" y="92"/>
                      <a:pt x="180" y="92"/>
                    </a:cubicBezTo>
                    <a:cubicBezTo>
                      <a:pt x="181" y="90"/>
                      <a:pt x="181" y="90"/>
                      <a:pt x="181" y="90"/>
                    </a:cubicBezTo>
                    <a:cubicBezTo>
                      <a:pt x="175" y="88"/>
                      <a:pt x="171" y="84"/>
                      <a:pt x="168" y="78"/>
                    </a:cubicBezTo>
                    <a:cubicBezTo>
                      <a:pt x="166" y="73"/>
                      <a:pt x="165" y="66"/>
                      <a:pt x="165" y="59"/>
                    </a:cubicBezTo>
                    <a:cubicBezTo>
                      <a:pt x="165" y="57"/>
                      <a:pt x="165" y="56"/>
                      <a:pt x="165" y="55"/>
                    </a:cubicBezTo>
                    <a:cubicBezTo>
                      <a:pt x="165" y="43"/>
                      <a:pt x="169" y="30"/>
                      <a:pt x="176" y="20"/>
                    </a:cubicBezTo>
                    <a:cubicBezTo>
                      <a:pt x="182" y="11"/>
                      <a:pt x="192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7" y="4"/>
                      <a:pt x="211" y="4"/>
                      <a:pt x="214" y="5"/>
                    </a:cubicBezTo>
                    <a:cubicBezTo>
                      <a:pt x="227" y="9"/>
                      <a:pt x="238" y="21"/>
                      <a:pt x="241" y="34"/>
                    </a:cubicBezTo>
                    <a:cubicBezTo>
                      <a:pt x="242" y="37"/>
                      <a:pt x="242" y="39"/>
                      <a:pt x="242" y="42"/>
                    </a:cubicBezTo>
                    <a:cubicBezTo>
                      <a:pt x="242" y="48"/>
                      <a:pt x="240" y="54"/>
                      <a:pt x="238" y="60"/>
                    </a:cubicBezTo>
                    <a:cubicBezTo>
                      <a:pt x="236" y="65"/>
                      <a:pt x="233" y="70"/>
                      <a:pt x="231" y="73"/>
                    </a:cubicBezTo>
                    <a:cubicBezTo>
                      <a:pt x="233" y="74"/>
                      <a:pt x="233" y="74"/>
                      <a:pt x="233" y="74"/>
                    </a:cubicBezTo>
                    <a:cubicBezTo>
                      <a:pt x="231" y="73"/>
                      <a:pt x="231" y="73"/>
                      <a:pt x="231" y="73"/>
                    </a:cubicBezTo>
                    <a:cubicBezTo>
                      <a:pt x="230" y="75"/>
                      <a:pt x="230" y="78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3"/>
                      <a:pt x="230" y="85"/>
                      <a:pt x="230" y="87"/>
                    </a:cubicBezTo>
                    <a:cubicBezTo>
                      <a:pt x="231" y="88"/>
                      <a:pt x="231" y="89"/>
                      <a:pt x="232" y="91"/>
                    </a:cubicBezTo>
                    <a:cubicBezTo>
                      <a:pt x="232" y="92"/>
                      <a:pt x="234" y="93"/>
                      <a:pt x="235" y="93"/>
                    </a:cubicBezTo>
                    <a:cubicBezTo>
                      <a:pt x="236" y="94"/>
                      <a:pt x="237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42" y="94"/>
                      <a:pt x="245" y="93"/>
                      <a:pt x="247" y="93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8" y="93"/>
                      <a:pt x="248" y="93"/>
                      <a:pt x="249" y="93"/>
                    </a:cubicBezTo>
                    <a:cubicBezTo>
                      <a:pt x="249" y="91"/>
                      <a:pt x="249" y="91"/>
                      <a:pt x="249" y="91"/>
                    </a:cubicBezTo>
                    <a:cubicBezTo>
                      <a:pt x="249" y="93"/>
                      <a:pt x="249" y="93"/>
                      <a:pt x="249" y="93"/>
                    </a:cubicBezTo>
                    <a:cubicBezTo>
                      <a:pt x="255" y="93"/>
                      <a:pt x="261" y="96"/>
                      <a:pt x="265" y="102"/>
                    </a:cubicBezTo>
                    <a:cubicBezTo>
                      <a:pt x="269" y="107"/>
                      <a:pt x="272" y="114"/>
                      <a:pt x="273" y="120"/>
                    </a:cubicBezTo>
                    <a:cubicBezTo>
                      <a:pt x="275" y="126"/>
                      <a:pt x="275" y="132"/>
                      <a:pt x="275" y="137"/>
                    </a:cubicBezTo>
                    <a:cubicBezTo>
                      <a:pt x="275" y="151"/>
                      <a:pt x="271" y="161"/>
                      <a:pt x="268" y="176"/>
                    </a:cubicBezTo>
                    <a:cubicBezTo>
                      <a:pt x="266" y="188"/>
                      <a:pt x="264" y="199"/>
                      <a:pt x="262" y="220"/>
                    </a:cubicBezTo>
                    <a:cubicBezTo>
                      <a:pt x="262" y="221"/>
                      <a:pt x="262" y="222"/>
                      <a:pt x="263" y="222"/>
                    </a:cubicBezTo>
                    <a:cubicBezTo>
                      <a:pt x="263" y="223"/>
                      <a:pt x="264" y="223"/>
                      <a:pt x="265" y="222"/>
                    </a:cubicBezTo>
                    <a:cubicBezTo>
                      <a:pt x="266" y="221"/>
                      <a:pt x="267" y="221"/>
                      <a:pt x="268" y="220"/>
                    </a:cubicBezTo>
                    <a:cubicBezTo>
                      <a:pt x="273" y="217"/>
                      <a:pt x="279" y="214"/>
                      <a:pt x="284" y="214"/>
                    </a:cubicBezTo>
                    <a:cubicBezTo>
                      <a:pt x="284" y="214"/>
                      <a:pt x="284" y="214"/>
                      <a:pt x="284" y="214"/>
                    </a:cubicBezTo>
                    <a:cubicBezTo>
                      <a:pt x="284" y="214"/>
                      <a:pt x="284" y="214"/>
                      <a:pt x="284" y="214"/>
                    </a:cubicBezTo>
                    <a:cubicBezTo>
                      <a:pt x="288" y="214"/>
                      <a:pt x="291" y="216"/>
                      <a:pt x="294" y="221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6" y="223"/>
                      <a:pt x="296" y="227"/>
                      <a:pt x="296" y="232"/>
                    </a:cubicBezTo>
                    <a:cubicBezTo>
                      <a:pt x="296" y="238"/>
                      <a:pt x="295" y="246"/>
                      <a:pt x="294" y="252"/>
                    </a:cubicBezTo>
                    <a:cubicBezTo>
                      <a:pt x="294" y="258"/>
                      <a:pt x="292" y="265"/>
                      <a:pt x="290" y="271"/>
                    </a:cubicBezTo>
                    <a:cubicBezTo>
                      <a:pt x="287" y="277"/>
                      <a:pt x="283" y="282"/>
                      <a:pt x="277" y="286"/>
                    </a:cubicBezTo>
                    <a:cubicBezTo>
                      <a:pt x="276" y="286"/>
                      <a:pt x="276" y="287"/>
                      <a:pt x="276" y="287"/>
                    </a:cubicBezTo>
                    <a:cubicBezTo>
                      <a:pt x="275" y="297"/>
                      <a:pt x="274" y="307"/>
                      <a:pt x="274" y="317"/>
                    </a:cubicBezTo>
                    <a:cubicBezTo>
                      <a:pt x="274" y="317"/>
                      <a:pt x="274" y="317"/>
                      <a:pt x="274" y="317"/>
                    </a:cubicBezTo>
                    <a:cubicBezTo>
                      <a:pt x="276" y="317"/>
                      <a:pt x="276" y="317"/>
                      <a:pt x="276" y="317"/>
                    </a:cubicBezTo>
                    <a:cubicBezTo>
                      <a:pt x="274" y="317"/>
                      <a:pt x="274" y="317"/>
                      <a:pt x="274" y="317"/>
                    </a:cubicBezTo>
                    <a:cubicBezTo>
                      <a:pt x="274" y="318"/>
                      <a:pt x="274" y="318"/>
                      <a:pt x="274" y="318"/>
                    </a:cubicBezTo>
                    <a:cubicBezTo>
                      <a:pt x="274" y="318"/>
                      <a:pt x="274" y="318"/>
                      <a:pt x="274" y="319"/>
                    </a:cubicBezTo>
                    <a:cubicBezTo>
                      <a:pt x="276" y="319"/>
                      <a:pt x="276" y="319"/>
                      <a:pt x="276" y="319"/>
                    </a:cubicBezTo>
                    <a:cubicBezTo>
                      <a:pt x="274" y="319"/>
                      <a:pt x="274" y="319"/>
                      <a:pt x="274" y="319"/>
                    </a:cubicBezTo>
                    <a:cubicBezTo>
                      <a:pt x="273" y="322"/>
                      <a:pt x="273" y="325"/>
                      <a:pt x="272" y="330"/>
                    </a:cubicBezTo>
                    <a:cubicBezTo>
                      <a:pt x="272" y="330"/>
                      <a:pt x="272" y="330"/>
                      <a:pt x="272" y="330"/>
                    </a:cubicBezTo>
                    <a:cubicBezTo>
                      <a:pt x="280" y="449"/>
                      <a:pt x="280" y="449"/>
                      <a:pt x="280" y="449"/>
                    </a:cubicBezTo>
                    <a:cubicBezTo>
                      <a:pt x="282" y="449"/>
                      <a:pt x="282" y="449"/>
                      <a:pt x="282" y="449"/>
                    </a:cubicBezTo>
                    <a:cubicBezTo>
                      <a:pt x="280" y="449"/>
                      <a:pt x="280" y="449"/>
                      <a:pt x="280" y="449"/>
                    </a:cubicBezTo>
                    <a:cubicBezTo>
                      <a:pt x="280" y="452"/>
                      <a:pt x="278" y="455"/>
                      <a:pt x="275" y="455"/>
                    </a:cubicBezTo>
                    <a:cubicBezTo>
                      <a:pt x="272" y="455"/>
                      <a:pt x="270" y="452"/>
                      <a:pt x="270" y="449"/>
                    </a:cubicBezTo>
                    <a:cubicBezTo>
                      <a:pt x="270" y="449"/>
                      <a:pt x="270" y="449"/>
                      <a:pt x="270" y="449"/>
                    </a:cubicBezTo>
                    <a:cubicBezTo>
                      <a:pt x="270" y="449"/>
                      <a:pt x="268" y="433"/>
                      <a:pt x="267" y="412"/>
                    </a:cubicBezTo>
                    <a:cubicBezTo>
                      <a:pt x="266" y="392"/>
                      <a:pt x="264" y="368"/>
                      <a:pt x="263" y="353"/>
                    </a:cubicBezTo>
                    <a:cubicBezTo>
                      <a:pt x="263" y="352"/>
                      <a:pt x="262" y="352"/>
                      <a:pt x="262" y="351"/>
                    </a:cubicBezTo>
                    <a:cubicBezTo>
                      <a:pt x="261" y="351"/>
                      <a:pt x="260" y="351"/>
                      <a:pt x="260" y="351"/>
                    </a:cubicBezTo>
                    <a:cubicBezTo>
                      <a:pt x="258" y="353"/>
                      <a:pt x="256" y="353"/>
                      <a:pt x="254" y="353"/>
                    </a:cubicBezTo>
                    <a:cubicBezTo>
                      <a:pt x="254" y="353"/>
                      <a:pt x="254" y="353"/>
                      <a:pt x="254" y="353"/>
                    </a:cubicBezTo>
                    <a:cubicBezTo>
                      <a:pt x="253" y="353"/>
                      <a:pt x="253" y="353"/>
                      <a:pt x="252" y="353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52" y="353"/>
                      <a:pt x="252" y="353"/>
                      <a:pt x="252" y="353"/>
                    </a:cubicBezTo>
                    <a:cubicBezTo>
                      <a:pt x="249" y="353"/>
                      <a:pt x="245" y="351"/>
                      <a:pt x="243" y="349"/>
                    </a:cubicBezTo>
                    <a:cubicBezTo>
                      <a:pt x="242" y="348"/>
                      <a:pt x="241" y="348"/>
                      <a:pt x="240" y="348"/>
                    </a:cubicBezTo>
                    <a:cubicBezTo>
                      <a:pt x="226" y="356"/>
                      <a:pt x="226" y="356"/>
                      <a:pt x="226" y="356"/>
                    </a:cubicBezTo>
                    <a:cubicBezTo>
                      <a:pt x="226" y="356"/>
                      <a:pt x="226" y="357"/>
                      <a:pt x="226" y="357"/>
                    </a:cubicBezTo>
                    <a:cubicBezTo>
                      <a:pt x="225" y="360"/>
                      <a:pt x="224" y="364"/>
                      <a:pt x="223" y="367"/>
                    </a:cubicBezTo>
                    <a:cubicBezTo>
                      <a:pt x="221" y="370"/>
                      <a:pt x="219" y="374"/>
                      <a:pt x="216" y="376"/>
                    </a:cubicBezTo>
                    <a:cubicBezTo>
                      <a:pt x="214" y="378"/>
                      <a:pt x="211" y="380"/>
                      <a:pt x="207" y="380"/>
                    </a:cubicBezTo>
                    <a:cubicBezTo>
                      <a:pt x="207" y="382"/>
                      <a:pt x="207" y="382"/>
                      <a:pt x="207" y="382"/>
                    </a:cubicBezTo>
                    <a:cubicBezTo>
                      <a:pt x="208" y="380"/>
                      <a:pt x="208" y="380"/>
                      <a:pt x="208" y="380"/>
                    </a:cubicBezTo>
                    <a:cubicBezTo>
                      <a:pt x="207" y="380"/>
                      <a:pt x="207" y="380"/>
                      <a:pt x="206" y="380"/>
                    </a:cubicBezTo>
                    <a:cubicBezTo>
                      <a:pt x="206" y="382"/>
                      <a:pt x="206" y="382"/>
                      <a:pt x="206" y="38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3" y="379"/>
                      <a:pt x="199" y="378"/>
                      <a:pt x="197" y="375"/>
                    </a:cubicBezTo>
                    <a:cubicBezTo>
                      <a:pt x="196" y="375"/>
                      <a:pt x="195" y="374"/>
                      <a:pt x="194" y="375"/>
                    </a:cubicBezTo>
                    <a:cubicBezTo>
                      <a:pt x="182" y="382"/>
                      <a:pt x="182" y="382"/>
                      <a:pt x="182" y="382"/>
                    </a:cubicBezTo>
                    <a:cubicBezTo>
                      <a:pt x="182" y="382"/>
                      <a:pt x="181" y="383"/>
                      <a:pt x="181" y="384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91" y="502"/>
                      <a:pt x="191" y="502"/>
                      <a:pt x="191" y="502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89" y="505"/>
                      <a:pt x="187" y="507"/>
                      <a:pt x="184" y="507"/>
                    </a:cubicBezTo>
                    <a:cubicBezTo>
                      <a:pt x="181" y="507"/>
                      <a:pt x="179" y="505"/>
                      <a:pt x="179" y="502"/>
                    </a:cubicBezTo>
                    <a:cubicBezTo>
                      <a:pt x="179" y="501"/>
                      <a:pt x="179" y="501"/>
                      <a:pt x="178" y="500"/>
                    </a:cubicBezTo>
                    <a:cubicBezTo>
                      <a:pt x="178" y="500"/>
                      <a:pt x="178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8" y="500"/>
                      <a:pt x="177" y="500"/>
                      <a:pt x="177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8" y="500"/>
                      <a:pt x="178" y="500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1"/>
                      <a:pt x="179" y="501"/>
                      <a:pt x="178" y="500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2"/>
                      <a:pt x="175" y="503"/>
                      <a:pt x="176" y="503"/>
                    </a:cubicBezTo>
                    <a:cubicBezTo>
                      <a:pt x="176" y="504"/>
                      <a:pt x="177" y="504"/>
                      <a:pt x="177" y="504"/>
                    </a:cubicBezTo>
                    <a:cubicBezTo>
                      <a:pt x="178" y="504"/>
                      <a:pt x="178" y="504"/>
                      <a:pt x="178" y="503"/>
                    </a:cubicBezTo>
                    <a:cubicBezTo>
                      <a:pt x="179" y="503"/>
                      <a:pt x="179" y="502"/>
                      <a:pt x="179" y="502"/>
                    </a:cubicBezTo>
                    <a:cubicBezTo>
                      <a:pt x="179" y="502"/>
                      <a:pt x="173" y="420"/>
                      <a:pt x="171" y="391"/>
                    </a:cubicBezTo>
                    <a:cubicBezTo>
                      <a:pt x="169" y="391"/>
                      <a:pt x="169" y="391"/>
                      <a:pt x="169" y="391"/>
                    </a:cubicBezTo>
                    <a:cubicBezTo>
                      <a:pt x="171" y="391"/>
                      <a:pt x="171" y="391"/>
                      <a:pt x="171" y="391"/>
                    </a:cubicBezTo>
                    <a:cubicBezTo>
                      <a:pt x="171" y="387"/>
                      <a:pt x="169" y="384"/>
                      <a:pt x="167" y="382"/>
                    </a:cubicBezTo>
                    <a:cubicBezTo>
                      <a:pt x="167" y="381"/>
                      <a:pt x="166" y="380"/>
                      <a:pt x="165" y="379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80"/>
                      <a:pt x="164" y="380"/>
                      <a:pt x="164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80"/>
                      <a:pt x="164" y="380"/>
                      <a:pt x="164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5" y="379"/>
                      <a:pt x="165" y="379"/>
                      <a:pt x="164" y="378"/>
                    </a:cubicBezTo>
                    <a:cubicBezTo>
                      <a:pt x="164" y="378"/>
                      <a:pt x="163" y="378"/>
                      <a:pt x="162" y="377"/>
                    </a:cubicBezTo>
                    <a:cubicBezTo>
                      <a:pt x="162" y="377"/>
                      <a:pt x="161" y="377"/>
                      <a:pt x="161" y="377"/>
                    </a:cubicBezTo>
                    <a:cubicBezTo>
                      <a:pt x="160" y="377"/>
                      <a:pt x="160" y="378"/>
                      <a:pt x="160" y="379"/>
                    </a:cubicBezTo>
                    <a:cubicBezTo>
                      <a:pt x="158" y="384"/>
                      <a:pt x="156" y="387"/>
                      <a:pt x="153" y="390"/>
                    </a:cubicBezTo>
                    <a:cubicBezTo>
                      <a:pt x="154" y="392"/>
                      <a:pt x="154" y="392"/>
                      <a:pt x="154" y="392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4" y="392"/>
                      <a:pt x="154" y="392"/>
                      <a:pt x="154" y="392"/>
                    </a:cubicBezTo>
                    <a:cubicBezTo>
                      <a:pt x="153" y="390"/>
                      <a:pt x="153" y="390"/>
                      <a:pt x="153" y="390"/>
                    </a:cubicBezTo>
                    <a:cubicBezTo>
                      <a:pt x="150" y="391"/>
                      <a:pt x="147" y="392"/>
                      <a:pt x="143" y="392"/>
                    </a:cubicBezTo>
                    <a:cubicBezTo>
                      <a:pt x="133" y="392"/>
                      <a:pt x="120" y="389"/>
                      <a:pt x="110" y="385"/>
                    </a:cubicBezTo>
                    <a:cubicBezTo>
                      <a:pt x="109" y="385"/>
                      <a:pt x="109" y="385"/>
                      <a:pt x="108" y="385"/>
                    </a:cubicBezTo>
                    <a:cubicBezTo>
                      <a:pt x="108" y="385"/>
                      <a:pt x="107" y="386"/>
                      <a:pt x="107" y="386"/>
                    </a:cubicBezTo>
                    <a:cubicBezTo>
                      <a:pt x="106" y="396"/>
                      <a:pt x="102" y="409"/>
                      <a:pt x="95" y="421"/>
                    </a:cubicBezTo>
                    <a:cubicBezTo>
                      <a:pt x="95" y="421"/>
                      <a:pt x="95" y="421"/>
                      <a:pt x="95" y="421"/>
                    </a:cubicBezTo>
                    <a:cubicBezTo>
                      <a:pt x="95" y="423"/>
                      <a:pt x="94" y="424"/>
                      <a:pt x="92" y="426"/>
                    </a:cubicBezTo>
                    <a:cubicBezTo>
                      <a:pt x="92" y="427"/>
                      <a:pt x="91" y="427"/>
                      <a:pt x="91" y="427"/>
                    </a:cubicBezTo>
                    <a:cubicBezTo>
                      <a:pt x="89" y="445"/>
                      <a:pt x="89" y="445"/>
                      <a:pt x="89" y="445"/>
                    </a:cubicBezTo>
                    <a:cubicBezTo>
                      <a:pt x="89" y="445"/>
                      <a:pt x="89" y="445"/>
                      <a:pt x="89" y="445"/>
                    </a:cubicBezTo>
                    <a:cubicBezTo>
                      <a:pt x="89" y="446"/>
                      <a:pt x="89" y="448"/>
                      <a:pt x="88" y="449"/>
                    </a:cubicBezTo>
                    <a:cubicBezTo>
                      <a:pt x="87" y="449"/>
                      <a:pt x="86" y="450"/>
                      <a:pt x="84" y="450"/>
                    </a:cubicBezTo>
                    <a:cubicBezTo>
                      <a:pt x="81" y="450"/>
                      <a:pt x="79" y="448"/>
                      <a:pt x="79" y="445"/>
                    </a:cubicBezTo>
                    <a:cubicBezTo>
                      <a:pt x="77" y="445"/>
                      <a:pt x="77" y="445"/>
                      <a:pt x="77" y="445"/>
                    </a:cubicBezTo>
                    <a:cubicBezTo>
                      <a:pt x="79" y="445"/>
                      <a:pt x="79" y="445"/>
                      <a:pt x="79" y="445"/>
                    </a:cubicBezTo>
                    <a:cubicBezTo>
                      <a:pt x="80" y="434"/>
                      <a:pt x="80" y="434"/>
                      <a:pt x="80" y="434"/>
                    </a:cubicBezTo>
                    <a:cubicBezTo>
                      <a:pt x="80" y="433"/>
                      <a:pt x="79" y="432"/>
                      <a:pt x="78" y="432"/>
                    </a:cubicBezTo>
                    <a:cubicBezTo>
                      <a:pt x="62" y="429"/>
                      <a:pt x="49" y="426"/>
                      <a:pt x="33" y="421"/>
                    </a:cubicBezTo>
                    <a:cubicBezTo>
                      <a:pt x="33" y="421"/>
                      <a:pt x="33" y="421"/>
                      <a:pt x="33" y="421"/>
                    </a:cubicBezTo>
                    <a:cubicBezTo>
                      <a:pt x="25" y="419"/>
                      <a:pt x="19" y="416"/>
                      <a:pt x="14" y="412"/>
                    </a:cubicBezTo>
                    <a:cubicBezTo>
                      <a:pt x="10" y="409"/>
                      <a:pt x="6" y="404"/>
                      <a:pt x="4" y="397"/>
                    </a:cubicBezTo>
                    <a:cubicBezTo>
                      <a:pt x="2" y="398"/>
                      <a:pt x="2" y="398"/>
                      <a:pt x="2" y="398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2" y="397"/>
                      <a:pt x="2" y="397"/>
                      <a:pt x="2" y="397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6"/>
                      <a:pt x="4" y="396"/>
                      <a:pt x="4" y="396"/>
                    </a:cubicBezTo>
                    <a:lnTo>
                      <a:pt x="2" y="396"/>
                    </a:lnTo>
                    <a:close/>
                    <a:moveTo>
                      <a:pt x="256" y="312"/>
                    </a:move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60" y="309"/>
                      <a:pt x="261" y="305"/>
                      <a:pt x="262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62" y="299"/>
                      <a:pt x="262" y="299"/>
                      <a:pt x="262" y="299"/>
                    </a:cubicBezTo>
                    <a:cubicBezTo>
                      <a:pt x="260" y="299"/>
                      <a:pt x="260" y="299"/>
                      <a:pt x="260" y="299"/>
                    </a:cubicBezTo>
                    <a:cubicBezTo>
                      <a:pt x="261" y="301"/>
                      <a:pt x="261" y="301"/>
                      <a:pt x="261" y="301"/>
                    </a:cubicBezTo>
                    <a:cubicBezTo>
                      <a:pt x="262" y="300"/>
                      <a:pt x="263" y="299"/>
                      <a:pt x="264" y="299"/>
                    </a:cubicBezTo>
                    <a:cubicBezTo>
                      <a:pt x="263" y="297"/>
                      <a:pt x="263" y="297"/>
                      <a:pt x="263" y="297"/>
                    </a:cubicBezTo>
                    <a:cubicBezTo>
                      <a:pt x="261" y="297"/>
                      <a:pt x="261" y="297"/>
                      <a:pt x="261" y="297"/>
                    </a:cubicBezTo>
                    <a:cubicBezTo>
                      <a:pt x="261" y="303"/>
                      <a:pt x="261" y="308"/>
                      <a:pt x="261" y="314"/>
                    </a:cubicBezTo>
                    <a:cubicBezTo>
                      <a:pt x="261" y="315"/>
                      <a:pt x="261" y="315"/>
                      <a:pt x="261" y="315"/>
                    </a:cubicBezTo>
                    <a:cubicBezTo>
                      <a:pt x="261" y="315"/>
                      <a:pt x="261" y="315"/>
                      <a:pt x="261" y="315"/>
                    </a:cubicBezTo>
                    <a:cubicBezTo>
                      <a:pt x="263" y="316"/>
                      <a:pt x="263" y="316"/>
                      <a:pt x="263" y="316"/>
                    </a:cubicBezTo>
                    <a:cubicBezTo>
                      <a:pt x="264" y="314"/>
                      <a:pt x="264" y="314"/>
                      <a:pt x="264" y="314"/>
                    </a:cubicBezTo>
                    <a:cubicBezTo>
                      <a:pt x="257" y="310"/>
                      <a:pt x="257" y="310"/>
                      <a:pt x="257" y="310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5" y="314"/>
                      <a:pt x="255" y="314"/>
                      <a:pt x="255" y="314"/>
                    </a:cubicBezTo>
                    <a:cubicBezTo>
                      <a:pt x="262" y="317"/>
                      <a:pt x="262" y="317"/>
                      <a:pt x="262" y="317"/>
                    </a:cubicBezTo>
                    <a:cubicBezTo>
                      <a:pt x="262" y="318"/>
                      <a:pt x="263" y="318"/>
                      <a:pt x="264" y="317"/>
                    </a:cubicBezTo>
                    <a:cubicBezTo>
                      <a:pt x="264" y="317"/>
                      <a:pt x="265" y="316"/>
                      <a:pt x="265" y="316"/>
                    </a:cubicBezTo>
                    <a:cubicBezTo>
                      <a:pt x="265" y="315"/>
                      <a:pt x="265" y="315"/>
                      <a:pt x="265" y="315"/>
                    </a:cubicBezTo>
                    <a:cubicBezTo>
                      <a:pt x="265" y="315"/>
                      <a:pt x="265" y="315"/>
                      <a:pt x="265" y="315"/>
                    </a:cubicBezTo>
                    <a:cubicBezTo>
                      <a:pt x="265" y="314"/>
                      <a:pt x="265" y="314"/>
                      <a:pt x="265" y="314"/>
                    </a:cubicBezTo>
                    <a:cubicBezTo>
                      <a:pt x="265" y="308"/>
                      <a:pt x="265" y="303"/>
                      <a:pt x="265" y="297"/>
                    </a:cubicBezTo>
                    <a:cubicBezTo>
                      <a:pt x="265" y="296"/>
                      <a:pt x="265" y="296"/>
                      <a:pt x="264" y="295"/>
                    </a:cubicBezTo>
                    <a:cubicBezTo>
                      <a:pt x="264" y="295"/>
                      <a:pt x="263" y="295"/>
                      <a:pt x="262" y="295"/>
                    </a:cubicBezTo>
                    <a:cubicBezTo>
                      <a:pt x="261" y="296"/>
                      <a:pt x="260" y="297"/>
                      <a:pt x="259" y="297"/>
                    </a:cubicBezTo>
                    <a:cubicBezTo>
                      <a:pt x="258" y="298"/>
                      <a:pt x="258" y="299"/>
                      <a:pt x="258" y="299"/>
                    </a:cubicBezTo>
                    <a:cubicBezTo>
                      <a:pt x="258" y="300"/>
                      <a:pt x="258" y="300"/>
                      <a:pt x="258" y="300"/>
                    </a:cubicBezTo>
                    <a:cubicBezTo>
                      <a:pt x="260" y="300"/>
                      <a:pt x="260" y="300"/>
                      <a:pt x="260" y="300"/>
                    </a:cubicBezTo>
                    <a:cubicBezTo>
                      <a:pt x="258" y="300"/>
                      <a:pt x="258" y="300"/>
                      <a:pt x="258" y="300"/>
                    </a:cubicBezTo>
                    <a:cubicBezTo>
                      <a:pt x="257" y="304"/>
                      <a:pt x="256" y="308"/>
                      <a:pt x="255" y="311"/>
                    </a:cubicBezTo>
                    <a:cubicBezTo>
                      <a:pt x="254" y="312"/>
                      <a:pt x="254" y="313"/>
                      <a:pt x="255" y="314"/>
                    </a:cubicBezTo>
                    <a:lnTo>
                      <a:pt x="256" y="3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5" name="Freeform 760"/>
              <p:cNvSpPr>
                <a:spLocks/>
              </p:cNvSpPr>
              <p:nvPr/>
            </p:nvSpPr>
            <p:spPr bwMode="auto">
              <a:xfrm>
                <a:off x="1628" y="2642"/>
                <a:ext cx="44" cy="34"/>
              </a:xfrm>
              <a:custGeom>
                <a:avLst/>
                <a:gdLst>
                  <a:gd name="T0" fmla="*/ 32 w 39"/>
                  <a:gd name="T1" fmla="*/ 2 h 30"/>
                  <a:gd name="T2" fmla="*/ 24 w 39"/>
                  <a:gd name="T3" fmla="*/ 0 h 30"/>
                  <a:gd name="T4" fmla="*/ 19 w 39"/>
                  <a:gd name="T5" fmla="*/ 1 h 30"/>
                  <a:gd name="T6" fmla="*/ 7 w 39"/>
                  <a:gd name="T7" fmla="*/ 6 h 30"/>
                  <a:gd name="T8" fmla="*/ 0 w 39"/>
                  <a:gd name="T9" fmla="*/ 22 h 30"/>
                  <a:gd name="T10" fmla="*/ 2 w 39"/>
                  <a:gd name="T11" fmla="*/ 24 h 30"/>
                  <a:gd name="T12" fmla="*/ 3 w 39"/>
                  <a:gd name="T13" fmla="*/ 24 h 30"/>
                  <a:gd name="T14" fmla="*/ 11 w 39"/>
                  <a:gd name="T15" fmla="*/ 24 h 30"/>
                  <a:gd name="T16" fmla="*/ 14 w 39"/>
                  <a:gd name="T17" fmla="*/ 24 h 30"/>
                  <a:gd name="T18" fmla="*/ 26 w 39"/>
                  <a:gd name="T19" fmla="*/ 28 h 30"/>
                  <a:gd name="T20" fmla="*/ 34 w 39"/>
                  <a:gd name="T21" fmla="*/ 30 h 30"/>
                  <a:gd name="T22" fmla="*/ 32 w 39"/>
                  <a:gd name="T23" fmla="*/ 22 h 30"/>
                  <a:gd name="T24" fmla="*/ 39 w 39"/>
                  <a:gd name="T25" fmla="*/ 6 h 30"/>
                  <a:gd name="T26" fmla="*/ 32 w 39"/>
                  <a:gd name="T27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0">
                    <a:moveTo>
                      <a:pt x="32" y="2"/>
                    </a:moveTo>
                    <a:cubicBezTo>
                      <a:pt x="29" y="1"/>
                      <a:pt x="26" y="0"/>
                      <a:pt x="24" y="0"/>
                    </a:cubicBezTo>
                    <a:cubicBezTo>
                      <a:pt x="23" y="0"/>
                      <a:pt x="21" y="0"/>
                      <a:pt x="19" y="1"/>
                    </a:cubicBezTo>
                    <a:cubicBezTo>
                      <a:pt x="15" y="3"/>
                      <a:pt x="10" y="4"/>
                      <a:pt x="7" y="6"/>
                    </a:cubicBezTo>
                    <a:cubicBezTo>
                      <a:pt x="6" y="8"/>
                      <a:pt x="0" y="18"/>
                      <a:pt x="0" y="22"/>
                    </a:cubicBezTo>
                    <a:cubicBezTo>
                      <a:pt x="0" y="24"/>
                      <a:pt x="0" y="24"/>
                      <a:pt x="2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5" y="24"/>
                      <a:pt x="8" y="24"/>
                      <a:pt x="11" y="24"/>
                    </a:cubicBezTo>
                    <a:cubicBezTo>
                      <a:pt x="12" y="24"/>
                      <a:pt x="13" y="24"/>
                      <a:pt x="14" y="24"/>
                    </a:cubicBezTo>
                    <a:cubicBezTo>
                      <a:pt x="18" y="25"/>
                      <a:pt x="23" y="27"/>
                      <a:pt x="26" y="28"/>
                    </a:cubicBezTo>
                    <a:cubicBezTo>
                      <a:pt x="30" y="29"/>
                      <a:pt x="32" y="30"/>
                      <a:pt x="34" y="30"/>
                    </a:cubicBezTo>
                    <a:cubicBezTo>
                      <a:pt x="33" y="28"/>
                      <a:pt x="32" y="25"/>
                      <a:pt x="32" y="22"/>
                    </a:cubicBezTo>
                    <a:cubicBezTo>
                      <a:pt x="32" y="16"/>
                      <a:pt x="34" y="9"/>
                      <a:pt x="39" y="6"/>
                    </a:cubicBezTo>
                    <a:cubicBezTo>
                      <a:pt x="36" y="5"/>
                      <a:pt x="34" y="4"/>
                      <a:pt x="32" y="2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6" name="Freeform 761"/>
              <p:cNvSpPr>
                <a:spLocks/>
              </p:cNvSpPr>
              <p:nvPr/>
            </p:nvSpPr>
            <p:spPr bwMode="auto">
              <a:xfrm>
                <a:off x="1669" y="2650"/>
                <a:ext cx="10" cy="29"/>
              </a:xfrm>
              <a:custGeom>
                <a:avLst/>
                <a:gdLst>
                  <a:gd name="T0" fmla="*/ 7 w 9"/>
                  <a:gd name="T1" fmla="*/ 0 h 25"/>
                  <a:gd name="T2" fmla="*/ 0 w 9"/>
                  <a:gd name="T3" fmla="*/ 15 h 25"/>
                  <a:gd name="T4" fmla="*/ 3 w 9"/>
                  <a:gd name="T5" fmla="*/ 24 h 25"/>
                  <a:gd name="T6" fmla="*/ 3 w 9"/>
                  <a:gd name="T7" fmla="*/ 25 h 25"/>
                  <a:gd name="T8" fmla="*/ 4 w 9"/>
                  <a:gd name="T9" fmla="*/ 25 h 25"/>
                  <a:gd name="T10" fmla="*/ 2 w 9"/>
                  <a:gd name="T11" fmla="*/ 17 h 25"/>
                  <a:gd name="T12" fmla="*/ 9 w 9"/>
                  <a:gd name="T13" fmla="*/ 1 h 25"/>
                  <a:gd name="T14" fmla="*/ 9 w 9"/>
                  <a:gd name="T15" fmla="*/ 1 h 25"/>
                  <a:gd name="T16" fmla="*/ 7 w 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5">
                    <a:moveTo>
                      <a:pt x="7" y="0"/>
                    </a:moveTo>
                    <a:cubicBezTo>
                      <a:pt x="3" y="2"/>
                      <a:pt x="0" y="9"/>
                      <a:pt x="0" y="15"/>
                    </a:cubicBezTo>
                    <a:cubicBezTo>
                      <a:pt x="0" y="19"/>
                      <a:pt x="1" y="22"/>
                      <a:pt x="3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3" y="22"/>
                      <a:pt x="2" y="19"/>
                      <a:pt x="2" y="17"/>
                    </a:cubicBezTo>
                    <a:cubicBezTo>
                      <a:pt x="2" y="11"/>
                      <a:pt x="4" y="6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7" name="Freeform 762"/>
              <p:cNvSpPr>
                <a:spLocks/>
              </p:cNvSpPr>
              <p:nvPr/>
            </p:nvSpPr>
            <p:spPr bwMode="auto">
              <a:xfrm>
                <a:off x="1692" y="2628"/>
                <a:ext cx="38" cy="19"/>
              </a:xfrm>
              <a:custGeom>
                <a:avLst/>
                <a:gdLst>
                  <a:gd name="T0" fmla="*/ 0 w 34"/>
                  <a:gd name="T1" fmla="*/ 16 h 16"/>
                  <a:gd name="T2" fmla="*/ 18 w 34"/>
                  <a:gd name="T3" fmla="*/ 14 h 16"/>
                  <a:gd name="T4" fmla="*/ 34 w 34"/>
                  <a:gd name="T5" fmla="*/ 5 h 16"/>
                  <a:gd name="T6" fmla="*/ 28 w 34"/>
                  <a:gd name="T7" fmla="*/ 4 h 16"/>
                  <a:gd name="T8" fmla="*/ 25 w 34"/>
                  <a:gd name="T9" fmla="*/ 4 h 16"/>
                  <a:gd name="T10" fmla="*/ 17 w 34"/>
                  <a:gd name="T11" fmla="*/ 5 h 16"/>
                  <a:gd name="T12" fmla="*/ 13 w 34"/>
                  <a:gd name="T13" fmla="*/ 6 h 16"/>
                  <a:gd name="T14" fmla="*/ 9 w 34"/>
                  <a:gd name="T15" fmla="*/ 4 h 16"/>
                  <a:gd name="T16" fmla="*/ 6 w 34"/>
                  <a:gd name="T17" fmla="*/ 0 h 16"/>
                  <a:gd name="T18" fmla="*/ 5 w 34"/>
                  <a:gd name="T19" fmla="*/ 0 h 16"/>
                  <a:gd name="T20" fmla="*/ 4 w 34"/>
                  <a:gd name="T21" fmla="*/ 0 h 16"/>
                  <a:gd name="T22" fmla="*/ 0 w 34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6">
                    <a:moveTo>
                      <a:pt x="0" y="16"/>
                    </a:moveTo>
                    <a:cubicBezTo>
                      <a:pt x="7" y="15"/>
                      <a:pt x="13" y="16"/>
                      <a:pt x="18" y="14"/>
                    </a:cubicBezTo>
                    <a:cubicBezTo>
                      <a:pt x="24" y="13"/>
                      <a:pt x="31" y="11"/>
                      <a:pt x="34" y="5"/>
                    </a:cubicBezTo>
                    <a:cubicBezTo>
                      <a:pt x="32" y="5"/>
                      <a:pt x="30" y="4"/>
                      <a:pt x="28" y="4"/>
                    </a:cubicBezTo>
                    <a:cubicBezTo>
                      <a:pt x="27" y="4"/>
                      <a:pt x="26" y="4"/>
                      <a:pt x="25" y="4"/>
                    </a:cubicBezTo>
                    <a:cubicBezTo>
                      <a:pt x="23" y="4"/>
                      <a:pt x="19" y="4"/>
                      <a:pt x="17" y="5"/>
                    </a:cubicBezTo>
                    <a:cubicBezTo>
                      <a:pt x="16" y="5"/>
                      <a:pt x="15" y="6"/>
                      <a:pt x="13" y="6"/>
                    </a:cubicBezTo>
                    <a:cubicBezTo>
                      <a:pt x="12" y="5"/>
                      <a:pt x="11" y="5"/>
                      <a:pt x="9" y="4"/>
                    </a:cubicBezTo>
                    <a:cubicBezTo>
                      <a:pt x="8" y="4"/>
                      <a:pt x="7" y="2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4"/>
                      <a:pt x="1" y="6"/>
                      <a:pt x="0" y="16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8" name="Freeform 763"/>
              <p:cNvSpPr>
                <a:spLocks/>
              </p:cNvSpPr>
              <p:nvPr/>
            </p:nvSpPr>
            <p:spPr bwMode="auto">
              <a:xfrm>
                <a:off x="1694" y="2602"/>
                <a:ext cx="39" cy="29"/>
              </a:xfrm>
              <a:custGeom>
                <a:avLst/>
                <a:gdLst>
                  <a:gd name="T0" fmla="*/ 34 w 34"/>
                  <a:gd name="T1" fmla="*/ 3 h 25"/>
                  <a:gd name="T2" fmla="*/ 26 w 34"/>
                  <a:gd name="T3" fmla="*/ 0 h 25"/>
                  <a:gd name="T4" fmla="*/ 21 w 34"/>
                  <a:gd name="T5" fmla="*/ 1 h 25"/>
                  <a:gd name="T6" fmla="*/ 9 w 34"/>
                  <a:gd name="T7" fmla="*/ 6 h 25"/>
                  <a:gd name="T8" fmla="*/ 0 w 34"/>
                  <a:gd name="T9" fmla="*/ 17 h 25"/>
                  <a:gd name="T10" fmla="*/ 0 w 34"/>
                  <a:gd name="T11" fmla="*/ 19 h 25"/>
                  <a:gd name="T12" fmla="*/ 0 w 34"/>
                  <a:gd name="T13" fmla="*/ 19 h 25"/>
                  <a:gd name="T14" fmla="*/ 3 w 34"/>
                  <a:gd name="T15" fmla="*/ 20 h 25"/>
                  <a:gd name="T16" fmla="*/ 5 w 34"/>
                  <a:gd name="T17" fmla="*/ 19 h 25"/>
                  <a:gd name="T18" fmla="*/ 6 w 34"/>
                  <a:gd name="T19" fmla="*/ 19 h 25"/>
                  <a:gd name="T20" fmla="*/ 18 w 34"/>
                  <a:gd name="T21" fmla="*/ 11 h 25"/>
                  <a:gd name="T22" fmla="*/ 21 w 34"/>
                  <a:gd name="T23" fmla="*/ 11 h 25"/>
                  <a:gd name="T24" fmla="*/ 21 w 34"/>
                  <a:gd name="T25" fmla="*/ 14 h 25"/>
                  <a:gd name="T26" fmla="*/ 14 w 34"/>
                  <a:gd name="T27" fmla="*/ 18 h 25"/>
                  <a:gd name="T28" fmla="*/ 9 w 34"/>
                  <a:gd name="T29" fmla="*/ 21 h 25"/>
                  <a:gd name="T30" fmla="*/ 11 w 34"/>
                  <a:gd name="T31" fmla="*/ 25 h 25"/>
                  <a:gd name="T32" fmla="*/ 14 w 34"/>
                  <a:gd name="T33" fmla="*/ 25 h 25"/>
                  <a:gd name="T34" fmla="*/ 23 w 34"/>
                  <a:gd name="T35" fmla="*/ 24 h 25"/>
                  <a:gd name="T36" fmla="*/ 27 w 34"/>
                  <a:gd name="T37" fmla="*/ 24 h 25"/>
                  <a:gd name="T38" fmla="*/ 33 w 34"/>
                  <a:gd name="T39" fmla="*/ 24 h 25"/>
                  <a:gd name="T40" fmla="*/ 33 w 34"/>
                  <a:gd name="T41" fmla="*/ 24 h 25"/>
                  <a:gd name="T42" fmla="*/ 34 w 34"/>
                  <a:gd name="T43" fmla="*/ 23 h 25"/>
                  <a:gd name="T44" fmla="*/ 34 w 34"/>
                  <a:gd name="T45" fmla="*/ 6 h 25"/>
                  <a:gd name="T46" fmla="*/ 34 w 34"/>
                  <a:gd name="T4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5">
                    <a:moveTo>
                      <a:pt x="34" y="3"/>
                    </a:moveTo>
                    <a:cubicBezTo>
                      <a:pt x="30" y="1"/>
                      <a:pt x="28" y="0"/>
                      <a:pt x="26" y="0"/>
                    </a:cubicBezTo>
                    <a:cubicBezTo>
                      <a:pt x="24" y="0"/>
                      <a:pt x="23" y="0"/>
                      <a:pt x="21" y="1"/>
                    </a:cubicBezTo>
                    <a:cubicBezTo>
                      <a:pt x="18" y="2"/>
                      <a:pt x="11" y="4"/>
                      <a:pt x="9" y="6"/>
                    </a:cubicBezTo>
                    <a:cubicBezTo>
                      <a:pt x="6" y="8"/>
                      <a:pt x="4" y="12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20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0" y="14"/>
                      <a:pt x="17" y="13"/>
                      <a:pt x="18" y="11"/>
                    </a:cubicBezTo>
                    <a:cubicBezTo>
                      <a:pt x="19" y="11"/>
                      <a:pt x="20" y="10"/>
                      <a:pt x="21" y="11"/>
                    </a:cubicBezTo>
                    <a:cubicBezTo>
                      <a:pt x="21" y="12"/>
                      <a:pt x="22" y="13"/>
                      <a:pt x="21" y="14"/>
                    </a:cubicBezTo>
                    <a:cubicBezTo>
                      <a:pt x="19" y="16"/>
                      <a:pt x="16" y="17"/>
                      <a:pt x="14" y="18"/>
                    </a:cubicBezTo>
                    <a:cubicBezTo>
                      <a:pt x="12" y="19"/>
                      <a:pt x="10" y="20"/>
                      <a:pt x="9" y="21"/>
                    </a:cubicBezTo>
                    <a:cubicBezTo>
                      <a:pt x="7" y="24"/>
                      <a:pt x="9" y="25"/>
                      <a:pt x="11" y="25"/>
                    </a:cubicBezTo>
                    <a:cubicBezTo>
                      <a:pt x="12" y="25"/>
                      <a:pt x="13" y="25"/>
                      <a:pt x="14" y="25"/>
                    </a:cubicBezTo>
                    <a:cubicBezTo>
                      <a:pt x="17" y="24"/>
                      <a:pt x="20" y="24"/>
                      <a:pt x="23" y="24"/>
                    </a:cubicBezTo>
                    <a:cubicBezTo>
                      <a:pt x="25" y="24"/>
                      <a:pt x="26" y="24"/>
                      <a:pt x="27" y="24"/>
                    </a:cubicBezTo>
                    <a:cubicBezTo>
                      <a:pt x="29" y="24"/>
                      <a:pt x="31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4" y="24"/>
                      <a:pt x="34" y="24"/>
                      <a:pt x="34" y="23"/>
                    </a:cubicBezTo>
                    <a:cubicBezTo>
                      <a:pt x="34" y="16"/>
                      <a:pt x="34" y="11"/>
                      <a:pt x="34" y="6"/>
                    </a:cubicBezTo>
                    <a:cubicBezTo>
                      <a:pt x="34" y="5"/>
                      <a:pt x="34" y="4"/>
                      <a:pt x="34" y="3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9" name="Freeform 764"/>
              <p:cNvSpPr>
                <a:spLocks/>
              </p:cNvSpPr>
              <p:nvPr/>
            </p:nvSpPr>
            <p:spPr bwMode="auto">
              <a:xfrm>
                <a:off x="1676" y="2560"/>
                <a:ext cx="101" cy="124"/>
              </a:xfrm>
              <a:custGeom>
                <a:avLst/>
                <a:gdLst>
                  <a:gd name="T0" fmla="*/ 65 w 89"/>
                  <a:gd name="T1" fmla="*/ 1 h 109"/>
                  <a:gd name="T2" fmla="*/ 63 w 89"/>
                  <a:gd name="T3" fmla="*/ 2 h 109"/>
                  <a:gd name="T4" fmla="*/ 63 w 89"/>
                  <a:gd name="T5" fmla="*/ 2 h 109"/>
                  <a:gd name="T6" fmla="*/ 54 w 89"/>
                  <a:gd name="T7" fmla="*/ 33 h 109"/>
                  <a:gd name="T8" fmla="*/ 54 w 89"/>
                  <a:gd name="T9" fmla="*/ 36 h 109"/>
                  <a:gd name="T10" fmla="*/ 54 w 89"/>
                  <a:gd name="T11" fmla="*/ 43 h 109"/>
                  <a:gd name="T12" fmla="*/ 53 w 89"/>
                  <a:gd name="T13" fmla="*/ 61 h 109"/>
                  <a:gd name="T14" fmla="*/ 53 w 89"/>
                  <a:gd name="T15" fmla="*/ 61 h 109"/>
                  <a:gd name="T16" fmla="*/ 53 w 89"/>
                  <a:gd name="T17" fmla="*/ 61 h 109"/>
                  <a:gd name="T18" fmla="*/ 53 w 89"/>
                  <a:gd name="T19" fmla="*/ 61 h 109"/>
                  <a:gd name="T20" fmla="*/ 53 w 89"/>
                  <a:gd name="T21" fmla="*/ 61 h 109"/>
                  <a:gd name="T22" fmla="*/ 53 w 89"/>
                  <a:gd name="T23" fmla="*/ 61 h 109"/>
                  <a:gd name="T24" fmla="*/ 51 w 89"/>
                  <a:gd name="T25" fmla="*/ 75 h 109"/>
                  <a:gd name="T26" fmla="*/ 51 w 89"/>
                  <a:gd name="T27" fmla="*/ 75 h 109"/>
                  <a:gd name="T28" fmla="*/ 55 w 89"/>
                  <a:gd name="T29" fmla="*/ 86 h 109"/>
                  <a:gd name="T30" fmla="*/ 55 w 89"/>
                  <a:gd name="T31" fmla="*/ 89 h 109"/>
                  <a:gd name="T32" fmla="*/ 54 w 89"/>
                  <a:gd name="T33" fmla="*/ 89 h 109"/>
                  <a:gd name="T34" fmla="*/ 52 w 89"/>
                  <a:gd name="T35" fmla="*/ 88 h 109"/>
                  <a:gd name="T36" fmla="*/ 47 w 89"/>
                  <a:gd name="T37" fmla="*/ 75 h 109"/>
                  <a:gd name="T38" fmla="*/ 47 w 89"/>
                  <a:gd name="T39" fmla="*/ 75 h 109"/>
                  <a:gd name="T40" fmla="*/ 47 w 89"/>
                  <a:gd name="T41" fmla="*/ 72 h 109"/>
                  <a:gd name="T42" fmla="*/ 33 w 89"/>
                  <a:gd name="T43" fmla="*/ 78 h 109"/>
                  <a:gd name="T44" fmla="*/ 5 w 89"/>
                  <a:gd name="T45" fmla="*/ 83 h 109"/>
                  <a:gd name="T46" fmla="*/ 0 w 89"/>
                  <a:gd name="T47" fmla="*/ 96 h 109"/>
                  <a:gd name="T48" fmla="*/ 13 w 89"/>
                  <a:gd name="T49" fmla="*/ 109 h 109"/>
                  <a:gd name="T50" fmla="*/ 15 w 89"/>
                  <a:gd name="T51" fmla="*/ 109 h 109"/>
                  <a:gd name="T52" fmla="*/ 54 w 89"/>
                  <a:gd name="T53" fmla="*/ 105 h 109"/>
                  <a:gd name="T54" fmla="*/ 60 w 89"/>
                  <a:gd name="T55" fmla="*/ 103 h 109"/>
                  <a:gd name="T56" fmla="*/ 60 w 89"/>
                  <a:gd name="T57" fmla="*/ 103 h 109"/>
                  <a:gd name="T58" fmla="*/ 78 w 89"/>
                  <a:gd name="T59" fmla="*/ 96 h 109"/>
                  <a:gd name="T60" fmla="*/ 78 w 89"/>
                  <a:gd name="T61" fmla="*/ 96 h 109"/>
                  <a:gd name="T62" fmla="*/ 78 w 89"/>
                  <a:gd name="T63" fmla="*/ 96 h 109"/>
                  <a:gd name="T64" fmla="*/ 87 w 89"/>
                  <a:gd name="T65" fmla="*/ 67 h 109"/>
                  <a:gd name="T66" fmla="*/ 89 w 89"/>
                  <a:gd name="T67" fmla="*/ 44 h 109"/>
                  <a:gd name="T68" fmla="*/ 88 w 89"/>
                  <a:gd name="T69" fmla="*/ 34 h 109"/>
                  <a:gd name="T70" fmla="*/ 89 w 89"/>
                  <a:gd name="T71" fmla="*/ 33 h 109"/>
                  <a:gd name="T72" fmla="*/ 68 w 89"/>
                  <a:gd name="T73" fmla="*/ 0 h 109"/>
                  <a:gd name="T74" fmla="*/ 65 w 89"/>
                  <a:gd name="T75" fmla="*/ 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09">
                    <a:moveTo>
                      <a:pt x="65" y="1"/>
                    </a:moveTo>
                    <a:cubicBezTo>
                      <a:pt x="64" y="1"/>
                      <a:pt x="64" y="2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58" y="7"/>
                      <a:pt x="54" y="23"/>
                      <a:pt x="54" y="33"/>
                    </a:cubicBezTo>
                    <a:cubicBezTo>
                      <a:pt x="54" y="34"/>
                      <a:pt x="54" y="35"/>
                      <a:pt x="54" y="36"/>
                    </a:cubicBezTo>
                    <a:cubicBezTo>
                      <a:pt x="54" y="38"/>
                      <a:pt x="54" y="40"/>
                      <a:pt x="54" y="43"/>
                    </a:cubicBezTo>
                    <a:cubicBezTo>
                      <a:pt x="54" y="48"/>
                      <a:pt x="54" y="54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65"/>
                      <a:pt x="51" y="71"/>
                      <a:pt x="51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9"/>
                      <a:pt x="53" y="82"/>
                      <a:pt x="55" y="86"/>
                    </a:cubicBezTo>
                    <a:cubicBezTo>
                      <a:pt x="56" y="87"/>
                      <a:pt x="56" y="88"/>
                      <a:pt x="55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3" y="89"/>
                      <a:pt x="53" y="89"/>
                      <a:pt x="52" y="88"/>
                    </a:cubicBezTo>
                    <a:cubicBezTo>
                      <a:pt x="50" y="84"/>
                      <a:pt x="47" y="81"/>
                      <a:pt x="47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7" y="74"/>
                      <a:pt x="47" y="73"/>
                      <a:pt x="47" y="72"/>
                    </a:cubicBezTo>
                    <a:cubicBezTo>
                      <a:pt x="43" y="75"/>
                      <a:pt x="37" y="77"/>
                      <a:pt x="33" y="78"/>
                    </a:cubicBezTo>
                    <a:cubicBezTo>
                      <a:pt x="23" y="80"/>
                      <a:pt x="9" y="78"/>
                      <a:pt x="5" y="83"/>
                    </a:cubicBezTo>
                    <a:cubicBezTo>
                      <a:pt x="2" y="86"/>
                      <a:pt x="0" y="91"/>
                      <a:pt x="0" y="96"/>
                    </a:cubicBezTo>
                    <a:cubicBezTo>
                      <a:pt x="0" y="103"/>
                      <a:pt x="4" y="109"/>
                      <a:pt x="13" y="109"/>
                    </a:cubicBezTo>
                    <a:cubicBezTo>
                      <a:pt x="14" y="109"/>
                      <a:pt x="15" y="109"/>
                      <a:pt x="15" y="109"/>
                    </a:cubicBezTo>
                    <a:cubicBezTo>
                      <a:pt x="23" y="108"/>
                      <a:pt x="44" y="108"/>
                      <a:pt x="54" y="105"/>
                    </a:cubicBezTo>
                    <a:cubicBezTo>
                      <a:pt x="56" y="105"/>
                      <a:pt x="58" y="104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8" y="101"/>
                      <a:pt x="76" y="98"/>
                      <a:pt x="78" y="96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84" y="90"/>
                      <a:pt x="86" y="77"/>
                      <a:pt x="87" y="67"/>
                    </a:cubicBezTo>
                    <a:cubicBezTo>
                      <a:pt x="88" y="57"/>
                      <a:pt x="89" y="50"/>
                      <a:pt x="89" y="44"/>
                    </a:cubicBezTo>
                    <a:cubicBezTo>
                      <a:pt x="89" y="41"/>
                      <a:pt x="89" y="38"/>
                      <a:pt x="88" y="34"/>
                    </a:cubicBezTo>
                    <a:cubicBezTo>
                      <a:pt x="88" y="34"/>
                      <a:pt x="88" y="33"/>
                      <a:pt x="89" y="33"/>
                    </a:cubicBezTo>
                    <a:cubicBezTo>
                      <a:pt x="87" y="22"/>
                      <a:pt x="78" y="0"/>
                      <a:pt x="68" y="0"/>
                    </a:cubicBezTo>
                    <a:cubicBezTo>
                      <a:pt x="67" y="0"/>
                      <a:pt x="66" y="1"/>
                      <a:pt x="65" y="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0" name="Freeform 765"/>
              <p:cNvSpPr>
                <a:spLocks/>
              </p:cNvSpPr>
              <p:nvPr/>
            </p:nvSpPr>
            <p:spPr bwMode="auto">
              <a:xfrm>
                <a:off x="1732" y="2523"/>
                <a:ext cx="122" cy="250"/>
              </a:xfrm>
              <a:custGeom>
                <a:avLst/>
                <a:gdLst>
                  <a:gd name="T0" fmla="*/ 75 w 107"/>
                  <a:gd name="T1" fmla="*/ 161 h 219"/>
                  <a:gd name="T2" fmla="*/ 94 w 107"/>
                  <a:gd name="T3" fmla="*/ 123 h 219"/>
                  <a:gd name="T4" fmla="*/ 99 w 107"/>
                  <a:gd name="T5" fmla="*/ 120 h 219"/>
                  <a:gd name="T6" fmla="*/ 99 w 107"/>
                  <a:gd name="T7" fmla="*/ 117 h 219"/>
                  <a:gd name="T8" fmla="*/ 107 w 107"/>
                  <a:gd name="T9" fmla="*/ 40 h 219"/>
                  <a:gd name="T10" fmla="*/ 107 w 107"/>
                  <a:gd name="T11" fmla="*/ 38 h 219"/>
                  <a:gd name="T12" fmla="*/ 98 w 107"/>
                  <a:gd name="T13" fmla="*/ 0 h 219"/>
                  <a:gd name="T14" fmla="*/ 59 w 107"/>
                  <a:gd name="T15" fmla="*/ 7 h 219"/>
                  <a:gd name="T16" fmla="*/ 26 w 107"/>
                  <a:gd name="T17" fmla="*/ 33 h 219"/>
                  <a:gd name="T18" fmla="*/ 41 w 107"/>
                  <a:gd name="T19" fmla="*/ 64 h 219"/>
                  <a:gd name="T20" fmla="*/ 43 w 107"/>
                  <a:gd name="T21" fmla="*/ 66 h 219"/>
                  <a:gd name="T22" fmla="*/ 43 w 107"/>
                  <a:gd name="T23" fmla="*/ 66 h 219"/>
                  <a:gd name="T24" fmla="*/ 43 w 107"/>
                  <a:gd name="T25" fmla="*/ 76 h 219"/>
                  <a:gd name="T26" fmla="*/ 41 w 107"/>
                  <a:gd name="T27" fmla="*/ 100 h 219"/>
                  <a:gd name="T28" fmla="*/ 39 w 107"/>
                  <a:gd name="T29" fmla="*/ 116 h 219"/>
                  <a:gd name="T30" fmla="*/ 55 w 107"/>
                  <a:gd name="T31" fmla="*/ 123 h 219"/>
                  <a:gd name="T32" fmla="*/ 56 w 107"/>
                  <a:gd name="T33" fmla="*/ 126 h 219"/>
                  <a:gd name="T34" fmla="*/ 54 w 107"/>
                  <a:gd name="T35" fmla="*/ 127 h 219"/>
                  <a:gd name="T36" fmla="*/ 54 w 107"/>
                  <a:gd name="T37" fmla="*/ 127 h 219"/>
                  <a:gd name="T38" fmla="*/ 38 w 107"/>
                  <a:gd name="T39" fmla="*/ 120 h 219"/>
                  <a:gd name="T40" fmla="*/ 31 w 107"/>
                  <a:gd name="T41" fmla="*/ 131 h 219"/>
                  <a:gd name="T42" fmla="*/ 31 w 107"/>
                  <a:gd name="T43" fmla="*/ 131 h 219"/>
                  <a:gd name="T44" fmla="*/ 31 w 107"/>
                  <a:gd name="T45" fmla="*/ 131 h 219"/>
                  <a:gd name="T46" fmla="*/ 31 w 107"/>
                  <a:gd name="T47" fmla="*/ 131 h 219"/>
                  <a:gd name="T48" fmla="*/ 31 w 107"/>
                  <a:gd name="T49" fmla="*/ 131 h 219"/>
                  <a:gd name="T50" fmla="*/ 27 w 107"/>
                  <a:gd name="T51" fmla="*/ 134 h 219"/>
                  <a:gd name="T52" fmla="*/ 26 w 107"/>
                  <a:gd name="T53" fmla="*/ 135 h 219"/>
                  <a:gd name="T54" fmla="*/ 32 w 107"/>
                  <a:gd name="T55" fmla="*/ 145 h 219"/>
                  <a:gd name="T56" fmla="*/ 42 w 107"/>
                  <a:gd name="T57" fmla="*/ 159 h 219"/>
                  <a:gd name="T58" fmla="*/ 41 w 107"/>
                  <a:gd name="T59" fmla="*/ 161 h 219"/>
                  <a:gd name="T60" fmla="*/ 41 w 107"/>
                  <a:gd name="T61" fmla="*/ 161 h 219"/>
                  <a:gd name="T62" fmla="*/ 39 w 107"/>
                  <a:gd name="T63" fmla="*/ 160 h 219"/>
                  <a:gd name="T64" fmla="*/ 39 w 107"/>
                  <a:gd name="T65" fmla="*/ 160 h 219"/>
                  <a:gd name="T66" fmla="*/ 30 w 107"/>
                  <a:gd name="T67" fmla="*/ 148 h 219"/>
                  <a:gd name="T68" fmla="*/ 23 w 107"/>
                  <a:gd name="T69" fmla="*/ 135 h 219"/>
                  <a:gd name="T70" fmla="*/ 13 w 107"/>
                  <a:gd name="T71" fmla="*/ 138 h 219"/>
                  <a:gd name="T72" fmla="*/ 0 w 107"/>
                  <a:gd name="T73" fmla="*/ 176 h 219"/>
                  <a:gd name="T74" fmla="*/ 0 w 107"/>
                  <a:gd name="T75" fmla="*/ 177 h 219"/>
                  <a:gd name="T76" fmla="*/ 34 w 107"/>
                  <a:gd name="T77" fmla="*/ 216 h 219"/>
                  <a:gd name="T78" fmla="*/ 34 w 107"/>
                  <a:gd name="T79" fmla="*/ 216 h 219"/>
                  <a:gd name="T80" fmla="*/ 58 w 107"/>
                  <a:gd name="T81" fmla="*/ 219 h 219"/>
                  <a:gd name="T82" fmla="*/ 84 w 107"/>
                  <a:gd name="T83" fmla="*/ 215 h 219"/>
                  <a:gd name="T84" fmla="*/ 85 w 107"/>
                  <a:gd name="T85" fmla="*/ 201 h 219"/>
                  <a:gd name="T86" fmla="*/ 76 w 107"/>
                  <a:gd name="T87" fmla="*/ 194 h 219"/>
                  <a:gd name="T88" fmla="*/ 74 w 107"/>
                  <a:gd name="T89" fmla="*/ 179 h 219"/>
                  <a:gd name="T90" fmla="*/ 75 w 107"/>
                  <a:gd name="T91" fmla="*/ 16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7" h="219">
                    <a:moveTo>
                      <a:pt x="75" y="161"/>
                    </a:moveTo>
                    <a:cubicBezTo>
                      <a:pt x="76" y="144"/>
                      <a:pt x="78" y="131"/>
                      <a:pt x="94" y="123"/>
                    </a:cubicBezTo>
                    <a:cubicBezTo>
                      <a:pt x="96" y="122"/>
                      <a:pt x="97" y="121"/>
                      <a:pt x="99" y="120"/>
                    </a:cubicBezTo>
                    <a:cubicBezTo>
                      <a:pt x="99" y="119"/>
                      <a:pt x="99" y="118"/>
                      <a:pt x="99" y="117"/>
                    </a:cubicBezTo>
                    <a:cubicBezTo>
                      <a:pt x="99" y="94"/>
                      <a:pt x="107" y="64"/>
                      <a:pt x="107" y="40"/>
                    </a:cubicBezTo>
                    <a:cubicBezTo>
                      <a:pt x="107" y="40"/>
                      <a:pt x="107" y="39"/>
                      <a:pt x="107" y="38"/>
                    </a:cubicBezTo>
                    <a:cubicBezTo>
                      <a:pt x="107" y="28"/>
                      <a:pt x="104" y="9"/>
                      <a:pt x="98" y="0"/>
                    </a:cubicBezTo>
                    <a:cubicBezTo>
                      <a:pt x="87" y="6"/>
                      <a:pt x="73" y="5"/>
                      <a:pt x="59" y="7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4" y="40"/>
                      <a:pt x="39" y="55"/>
                      <a:pt x="41" y="64"/>
                    </a:cubicBezTo>
                    <a:cubicBezTo>
                      <a:pt x="42" y="64"/>
                      <a:pt x="43" y="65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9"/>
                      <a:pt x="43" y="73"/>
                      <a:pt x="43" y="76"/>
                    </a:cubicBezTo>
                    <a:cubicBezTo>
                      <a:pt x="43" y="82"/>
                      <a:pt x="43" y="89"/>
                      <a:pt x="41" y="100"/>
                    </a:cubicBezTo>
                    <a:cubicBezTo>
                      <a:pt x="41" y="105"/>
                      <a:pt x="40" y="111"/>
                      <a:pt x="39" y="116"/>
                    </a:cubicBezTo>
                    <a:cubicBezTo>
                      <a:pt x="44" y="120"/>
                      <a:pt x="48" y="121"/>
                      <a:pt x="55" y="123"/>
                    </a:cubicBezTo>
                    <a:cubicBezTo>
                      <a:pt x="56" y="124"/>
                      <a:pt x="56" y="125"/>
                      <a:pt x="56" y="126"/>
                    </a:cubicBezTo>
                    <a:cubicBezTo>
                      <a:pt x="56" y="126"/>
                      <a:pt x="55" y="127"/>
                      <a:pt x="54" y="12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47" y="124"/>
                      <a:pt x="43" y="123"/>
                      <a:pt x="38" y="120"/>
                    </a:cubicBezTo>
                    <a:cubicBezTo>
                      <a:pt x="36" y="124"/>
                      <a:pt x="34" y="128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0" y="132"/>
                      <a:pt x="29" y="133"/>
                      <a:pt x="27" y="134"/>
                    </a:cubicBezTo>
                    <a:cubicBezTo>
                      <a:pt x="27" y="134"/>
                      <a:pt x="26" y="135"/>
                      <a:pt x="26" y="135"/>
                    </a:cubicBezTo>
                    <a:cubicBezTo>
                      <a:pt x="27" y="140"/>
                      <a:pt x="29" y="142"/>
                      <a:pt x="32" y="145"/>
                    </a:cubicBezTo>
                    <a:cubicBezTo>
                      <a:pt x="36" y="148"/>
                      <a:pt x="40" y="152"/>
                      <a:pt x="42" y="159"/>
                    </a:cubicBezTo>
                    <a:cubicBezTo>
                      <a:pt x="43" y="160"/>
                      <a:pt x="42" y="161"/>
                      <a:pt x="41" y="161"/>
                    </a:cubicBezTo>
                    <a:cubicBezTo>
                      <a:pt x="41" y="161"/>
                      <a:pt x="41" y="161"/>
                      <a:pt x="41" y="161"/>
                    </a:cubicBezTo>
                    <a:cubicBezTo>
                      <a:pt x="40" y="161"/>
                      <a:pt x="39" y="161"/>
                      <a:pt x="39" y="160"/>
                    </a:cubicBezTo>
                    <a:cubicBezTo>
                      <a:pt x="39" y="160"/>
                      <a:pt x="39" y="160"/>
                      <a:pt x="39" y="160"/>
                    </a:cubicBezTo>
                    <a:cubicBezTo>
                      <a:pt x="37" y="154"/>
                      <a:pt x="34" y="151"/>
                      <a:pt x="30" y="148"/>
                    </a:cubicBezTo>
                    <a:cubicBezTo>
                      <a:pt x="27" y="145"/>
                      <a:pt x="23" y="142"/>
                      <a:pt x="23" y="135"/>
                    </a:cubicBezTo>
                    <a:cubicBezTo>
                      <a:pt x="20" y="137"/>
                      <a:pt x="17" y="138"/>
                      <a:pt x="13" y="138"/>
                    </a:cubicBezTo>
                    <a:cubicBezTo>
                      <a:pt x="11" y="151"/>
                      <a:pt x="0" y="165"/>
                      <a:pt x="0" y="176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" y="196"/>
                      <a:pt x="16" y="209"/>
                      <a:pt x="34" y="216"/>
                    </a:cubicBezTo>
                    <a:cubicBezTo>
                      <a:pt x="34" y="216"/>
                      <a:pt x="34" y="216"/>
                      <a:pt x="34" y="216"/>
                    </a:cubicBezTo>
                    <a:cubicBezTo>
                      <a:pt x="42" y="218"/>
                      <a:pt x="51" y="219"/>
                      <a:pt x="58" y="219"/>
                    </a:cubicBezTo>
                    <a:cubicBezTo>
                      <a:pt x="67" y="219"/>
                      <a:pt x="76" y="218"/>
                      <a:pt x="84" y="215"/>
                    </a:cubicBezTo>
                    <a:cubicBezTo>
                      <a:pt x="84" y="211"/>
                      <a:pt x="84" y="206"/>
                      <a:pt x="85" y="201"/>
                    </a:cubicBezTo>
                    <a:cubicBezTo>
                      <a:pt x="80" y="201"/>
                      <a:pt x="77" y="198"/>
                      <a:pt x="76" y="194"/>
                    </a:cubicBezTo>
                    <a:cubicBezTo>
                      <a:pt x="74" y="190"/>
                      <a:pt x="74" y="185"/>
                      <a:pt x="74" y="179"/>
                    </a:cubicBezTo>
                    <a:cubicBezTo>
                      <a:pt x="74" y="172"/>
                      <a:pt x="75" y="164"/>
                      <a:pt x="75" y="16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1" name="Freeform 766"/>
              <p:cNvSpPr>
                <a:spLocks/>
              </p:cNvSpPr>
              <p:nvPr/>
            </p:nvSpPr>
            <p:spPr bwMode="auto">
              <a:xfrm>
                <a:off x="1750" y="2531"/>
                <a:ext cx="45" cy="29"/>
              </a:xfrm>
              <a:custGeom>
                <a:avLst/>
                <a:gdLst>
                  <a:gd name="T0" fmla="*/ 16 w 40"/>
                  <a:gd name="T1" fmla="*/ 10 h 25"/>
                  <a:gd name="T2" fmla="*/ 10 w 40"/>
                  <a:gd name="T3" fmla="*/ 15 h 25"/>
                  <a:gd name="T4" fmla="*/ 0 w 40"/>
                  <a:gd name="T5" fmla="*/ 24 h 25"/>
                  <a:gd name="T6" fmla="*/ 3 w 40"/>
                  <a:gd name="T7" fmla="*/ 24 h 25"/>
                  <a:gd name="T8" fmla="*/ 8 w 40"/>
                  <a:gd name="T9" fmla="*/ 25 h 25"/>
                  <a:gd name="T10" fmla="*/ 40 w 40"/>
                  <a:gd name="T11" fmla="*/ 0 h 25"/>
                  <a:gd name="T12" fmla="*/ 16 w 40"/>
                  <a:gd name="T13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5">
                    <a:moveTo>
                      <a:pt x="16" y="10"/>
                    </a:moveTo>
                    <a:cubicBezTo>
                      <a:pt x="14" y="11"/>
                      <a:pt x="12" y="13"/>
                      <a:pt x="10" y="15"/>
                    </a:cubicBezTo>
                    <a:cubicBezTo>
                      <a:pt x="10" y="15"/>
                      <a:pt x="6" y="18"/>
                      <a:pt x="0" y="24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7" y="24"/>
                      <a:pt x="8" y="2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2"/>
                      <a:pt x="23" y="4"/>
                      <a:pt x="16" y="1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2" name="Freeform 767"/>
              <p:cNvSpPr>
                <a:spLocks/>
              </p:cNvSpPr>
              <p:nvPr/>
            </p:nvSpPr>
            <p:spPr bwMode="auto">
              <a:xfrm>
                <a:off x="1769" y="2417"/>
                <a:ext cx="72" cy="84"/>
              </a:xfrm>
              <a:custGeom>
                <a:avLst/>
                <a:gdLst>
                  <a:gd name="T0" fmla="*/ 0 w 63"/>
                  <a:gd name="T1" fmla="*/ 29 h 74"/>
                  <a:gd name="T2" fmla="*/ 0 w 63"/>
                  <a:gd name="T3" fmla="*/ 33 h 74"/>
                  <a:gd name="T4" fmla="*/ 15 w 63"/>
                  <a:gd name="T5" fmla="*/ 62 h 74"/>
                  <a:gd name="T6" fmla="*/ 20 w 63"/>
                  <a:gd name="T7" fmla="*/ 64 h 74"/>
                  <a:gd name="T8" fmla="*/ 23 w 63"/>
                  <a:gd name="T9" fmla="*/ 67 h 74"/>
                  <a:gd name="T10" fmla="*/ 23 w 63"/>
                  <a:gd name="T11" fmla="*/ 71 h 74"/>
                  <a:gd name="T12" fmla="*/ 23 w 63"/>
                  <a:gd name="T13" fmla="*/ 74 h 74"/>
                  <a:gd name="T14" fmla="*/ 63 w 63"/>
                  <a:gd name="T15" fmla="*/ 62 h 74"/>
                  <a:gd name="T16" fmla="*/ 62 w 63"/>
                  <a:gd name="T17" fmla="*/ 56 h 74"/>
                  <a:gd name="T18" fmla="*/ 56 w 63"/>
                  <a:gd name="T19" fmla="*/ 58 h 74"/>
                  <a:gd name="T20" fmla="*/ 42 w 63"/>
                  <a:gd name="T21" fmla="*/ 54 h 74"/>
                  <a:gd name="T22" fmla="*/ 34 w 63"/>
                  <a:gd name="T23" fmla="*/ 43 h 74"/>
                  <a:gd name="T24" fmla="*/ 33 w 63"/>
                  <a:gd name="T25" fmla="*/ 42 h 74"/>
                  <a:gd name="T26" fmla="*/ 36 w 63"/>
                  <a:gd name="T27" fmla="*/ 31 h 74"/>
                  <a:gd name="T28" fmla="*/ 35 w 63"/>
                  <a:gd name="T29" fmla="*/ 29 h 74"/>
                  <a:gd name="T30" fmla="*/ 30 w 63"/>
                  <a:gd name="T31" fmla="*/ 24 h 74"/>
                  <a:gd name="T32" fmla="*/ 27 w 63"/>
                  <a:gd name="T33" fmla="*/ 25 h 74"/>
                  <a:gd name="T34" fmla="*/ 22 w 63"/>
                  <a:gd name="T35" fmla="*/ 40 h 74"/>
                  <a:gd name="T36" fmla="*/ 21 w 63"/>
                  <a:gd name="T37" fmla="*/ 40 h 74"/>
                  <a:gd name="T38" fmla="*/ 21 w 63"/>
                  <a:gd name="T39" fmla="*/ 40 h 74"/>
                  <a:gd name="T40" fmla="*/ 12 w 63"/>
                  <a:gd name="T41" fmla="*/ 36 h 74"/>
                  <a:gd name="T42" fmla="*/ 12 w 63"/>
                  <a:gd name="T43" fmla="*/ 36 h 74"/>
                  <a:gd name="T44" fmla="*/ 16 w 63"/>
                  <a:gd name="T45" fmla="*/ 15 h 74"/>
                  <a:gd name="T46" fmla="*/ 16 w 63"/>
                  <a:gd name="T47" fmla="*/ 10 h 74"/>
                  <a:gd name="T48" fmla="*/ 8 w 63"/>
                  <a:gd name="T49" fmla="*/ 0 h 74"/>
                  <a:gd name="T50" fmla="*/ 0 w 63"/>
                  <a:gd name="T5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74">
                    <a:moveTo>
                      <a:pt x="0" y="29"/>
                    </a:moveTo>
                    <a:cubicBezTo>
                      <a:pt x="0" y="30"/>
                      <a:pt x="0" y="31"/>
                      <a:pt x="0" y="33"/>
                    </a:cubicBezTo>
                    <a:cubicBezTo>
                      <a:pt x="0" y="47"/>
                      <a:pt x="4" y="60"/>
                      <a:pt x="15" y="62"/>
                    </a:cubicBezTo>
                    <a:cubicBezTo>
                      <a:pt x="17" y="62"/>
                      <a:pt x="19" y="63"/>
                      <a:pt x="20" y="64"/>
                    </a:cubicBezTo>
                    <a:cubicBezTo>
                      <a:pt x="22" y="64"/>
                      <a:pt x="23" y="65"/>
                      <a:pt x="23" y="67"/>
                    </a:cubicBezTo>
                    <a:cubicBezTo>
                      <a:pt x="23" y="68"/>
                      <a:pt x="23" y="69"/>
                      <a:pt x="23" y="71"/>
                    </a:cubicBezTo>
                    <a:cubicBezTo>
                      <a:pt x="23" y="72"/>
                      <a:pt x="23" y="73"/>
                      <a:pt x="23" y="74"/>
                    </a:cubicBezTo>
                    <a:cubicBezTo>
                      <a:pt x="37" y="71"/>
                      <a:pt x="54" y="72"/>
                      <a:pt x="63" y="62"/>
                    </a:cubicBezTo>
                    <a:cubicBezTo>
                      <a:pt x="63" y="60"/>
                      <a:pt x="62" y="58"/>
                      <a:pt x="62" y="56"/>
                    </a:cubicBezTo>
                    <a:cubicBezTo>
                      <a:pt x="60" y="57"/>
                      <a:pt x="58" y="58"/>
                      <a:pt x="56" y="58"/>
                    </a:cubicBezTo>
                    <a:cubicBezTo>
                      <a:pt x="51" y="58"/>
                      <a:pt x="45" y="56"/>
                      <a:pt x="42" y="54"/>
                    </a:cubicBezTo>
                    <a:cubicBezTo>
                      <a:pt x="37" y="52"/>
                      <a:pt x="34" y="49"/>
                      <a:pt x="34" y="43"/>
                    </a:cubicBezTo>
                    <a:cubicBezTo>
                      <a:pt x="34" y="43"/>
                      <a:pt x="33" y="42"/>
                      <a:pt x="33" y="42"/>
                    </a:cubicBezTo>
                    <a:cubicBezTo>
                      <a:pt x="34" y="37"/>
                      <a:pt x="36" y="34"/>
                      <a:pt x="36" y="31"/>
                    </a:cubicBezTo>
                    <a:cubicBezTo>
                      <a:pt x="36" y="30"/>
                      <a:pt x="35" y="30"/>
                      <a:pt x="35" y="29"/>
                    </a:cubicBezTo>
                    <a:cubicBezTo>
                      <a:pt x="34" y="25"/>
                      <a:pt x="32" y="24"/>
                      <a:pt x="30" y="24"/>
                    </a:cubicBezTo>
                    <a:cubicBezTo>
                      <a:pt x="29" y="24"/>
                      <a:pt x="28" y="24"/>
                      <a:pt x="27" y="25"/>
                    </a:cubicBezTo>
                    <a:cubicBezTo>
                      <a:pt x="24" y="28"/>
                      <a:pt x="23" y="33"/>
                      <a:pt x="22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9" y="40"/>
                      <a:pt x="14" y="38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4" y="30"/>
                      <a:pt x="16" y="21"/>
                      <a:pt x="16" y="15"/>
                    </a:cubicBezTo>
                    <a:cubicBezTo>
                      <a:pt x="16" y="13"/>
                      <a:pt x="16" y="11"/>
                      <a:pt x="16" y="10"/>
                    </a:cubicBezTo>
                    <a:cubicBezTo>
                      <a:pt x="14" y="5"/>
                      <a:pt x="10" y="4"/>
                      <a:pt x="8" y="0"/>
                    </a:cubicBezTo>
                    <a:cubicBezTo>
                      <a:pt x="4" y="9"/>
                      <a:pt x="1" y="19"/>
                      <a:pt x="0" y="29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3" name="Freeform 768"/>
              <p:cNvSpPr>
                <a:spLocks/>
              </p:cNvSpPr>
              <p:nvPr/>
            </p:nvSpPr>
            <p:spPr bwMode="auto">
              <a:xfrm>
                <a:off x="1792" y="2492"/>
                <a:ext cx="51" cy="21"/>
              </a:xfrm>
              <a:custGeom>
                <a:avLst/>
                <a:gdLst>
                  <a:gd name="T0" fmla="*/ 0 w 45"/>
                  <a:gd name="T1" fmla="*/ 18 h 18"/>
                  <a:gd name="T2" fmla="*/ 45 w 45"/>
                  <a:gd name="T3" fmla="*/ 0 h 18"/>
                  <a:gd name="T4" fmla="*/ 45 w 45"/>
                  <a:gd name="T5" fmla="*/ 0 h 18"/>
                  <a:gd name="T6" fmla="*/ 3 w 45"/>
                  <a:gd name="T7" fmla="*/ 11 h 18"/>
                  <a:gd name="T8" fmla="*/ 2 w 45"/>
                  <a:gd name="T9" fmla="*/ 11 h 18"/>
                  <a:gd name="T10" fmla="*/ 0 w 45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8">
                    <a:moveTo>
                      <a:pt x="0" y="18"/>
                    </a:moveTo>
                    <a:cubicBezTo>
                      <a:pt x="18" y="12"/>
                      <a:pt x="37" y="16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10"/>
                      <a:pt x="15" y="9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4"/>
                      <a:pt x="1" y="16"/>
                      <a:pt x="0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4" name="Freeform 769"/>
              <p:cNvSpPr>
                <a:spLocks/>
              </p:cNvSpPr>
              <p:nvPr/>
            </p:nvSpPr>
            <p:spPr bwMode="auto">
              <a:xfrm>
                <a:off x="1779" y="2393"/>
                <a:ext cx="76" cy="88"/>
              </a:xfrm>
              <a:custGeom>
                <a:avLst/>
                <a:gdLst>
                  <a:gd name="T0" fmla="*/ 66 w 66"/>
                  <a:gd name="T1" fmla="*/ 37 h 77"/>
                  <a:gd name="T2" fmla="*/ 65 w 66"/>
                  <a:gd name="T3" fmla="*/ 29 h 77"/>
                  <a:gd name="T4" fmla="*/ 39 w 66"/>
                  <a:gd name="T5" fmla="*/ 2 h 77"/>
                  <a:gd name="T6" fmla="*/ 29 w 66"/>
                  <a:gd name="T7" fmla="*/ 0 h 77"/>
                  <a:gd name="T8" fmla="*/ 0 w 66"/>
                  <a:gd name="T9" fmla="*/ 19 h 77"/>
                  <a:gd name="T10" fmla="*/ 8 w 66"/>
                  <a:gd name="T11" fmla="*/ 30 h 77"/>
                  <a:gd name="T12" fmla="*/ 9 w 66"/>
                  <a:gd name="T13" fmla="*/ 36 h 77"/>
                  <a:gd name="T14" fmla="*/ 5 w 66"/>
                  <a:gd name="T15" fmla="*/ 56 h 77"/>
                  <a:gd name="T16" fmla="*/ 11 w 66"/>
                  <a:gd name="T17" fmla="*/ 59 h 77"/>
                  <a:gd name="T18" fmla="*/ 17 w 66"/>
                  <a:gd name="T19" fmla="*/ 45 h 77"/>
                  <a:gd name="T20" fmla="*/ 21 w 66"/>
                  <a:gd name="T21" fmla="*/ 43 h 77"/>
                  <a:gd name="T22" fmla="*/ 28 w 66"/>
                  <a:gd name="T23" fmla="*/ 50 h 77"/>
                  <a:gd name="T24" fmla="*/ 28 w 66"/>
                  <a:gd name="T25" fmla="*/ 52 h 77"/>
                  <a:gd name="T26" fmla="*/ 26 w 66"/>
                  <a:gd name="T27" fmla="*/ 63 h 77"/>
                  <a:gd name="T28" fmla="*/ 26 w 66"/>
                  <a:gd name="T29" fmla="*/ 64 h 77"/>
                  <a:gd name="T30" fmla="*/ 34 w 66"/>
                  <a:gd name="T31" fmla="*/ 74 h 77"/>
                  <a:gd name="T32" fmla="*/ 47 w 66"/>
                  <a:gd name="T33" fmla="*/ 77 h 77"/>
                  <a:gd name="T34" fmla="*/ 53 w 66"/>
                  <a:gd name="T35" fmla="*/ 75 h 77"/>
                  <a:gd name="T36" fmla="*/ 55 w 66"/>
                  <a:gd name="T37" fmla="*/ 68 h 77"/>
                  <a:gd name="T38" fmla="*/ 66 w 66"/>
                  <a:gd name="T39" fmla="*/ 3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77">
                    <a:moveTo>
                      <a:pt x="66" y="37"/>
                    </a:moveTo>
                    <a:cubicBezTo>
                      <a:pt x="66" y="34"/>
                      <a:pt x="65" y="32"/>
                      <a:pt x="65" y="29"/>
                    </a:cubicBezTo>
                    <a:cubicBezTo>
                      <a:pt x="61" y="17"/>
                      <a:pt x="51" y="5"/>
                      <a:pt x="39" y="2"/>
                    </a:cubicBezTo>
                    <a:cubicBezTo>
                      <a:pt x="35" y="1"/>
                      <a:pt x="32" y="0"/>
                      <a:pt x="29" y="0"/>
                    </a:cubicBezTo>
                    <a:cubicBezTo>
                      <a:pt x="17" y="0"/>
                      <a:pt x="7" y="8"/>
                      <a:pt x="0" y="19"/>
                    </a:cubicBezTo>
                    <a:cubicBezTo>
                      <a:pt x="0" y="23"/>
                      <a:pt x="6" y="24"/>
                      <a:pt x="8" y="30"/>
                    </a:cubicBezTo>
                    <a:cubicBezTo>
                      <a:pt x="9" y="32"/>
                      <a:pt x="9" y="34"/>
                      <a:pt x="9" y="36"/>
                    </a:cubicBezTo>
                    <a:cubicBezTo>
                      <a:pt x="9" y="43"/>
                      <a:pt x="6" y="51"/>
                      <a:pt x="5" y="56"/>
                    </a:cubicBezTo>
                    <a:cubicBezTo>
                      <a:pt x="7" y="57"/>
                      <a:pt x="9" y="59"/>
                      <a:pt x="11" y="59"/>
                    </a:cubicBezTo>
                    <a:cubicBezTo>
                      <a:pt x="13" y="53"/>
                      <a:pt x="14" y="48"/>
                      <a:pt x="17" y="45"/>
                    </a:cubicBezTo>
                    <a:cubicBezTo>
                      <a:pt x="18" y="44"/>
                      <a:pt x="20" y="43"/>
                      <a:pt x="21" y="43"/>
                    </a:cubicBezTo>
                    <a:cubicBezTo>
                      <a:pt x="24" y="43"/>
                      <a:pt x="27" y="45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8" y="56"/>
                      <a:pt x="26" y="59"/>
                      <a:pt x="26" y="63"/>
                    </a:cubicBezTo>
                    <a:cubicBezTo>
                      <a:pt x="26" y="63"/>
                      <a:pt x="26" y="63"/>
                      <a:pt x="26" y="64"/>
                    </a:cubicBezTo>
                    <a:cubicBezTo>
                      <a:pt x="27" y="69"/>
                      <a:pt x="30" y="71"/>
                      <a:pt x="34" y="74"/>
                    </a:cubicBezTo>
                    <a:cubicBezTo>
                      <a:pt x="37" y="75"/>
                      <a:pt x="42" y="77"/>
                      <a:pt x="47" y="77"/>
                    </a:cubicBezTo>
                    <a:cubicBezTo>
                      <a:pt x="50" y="77"/>
                      <a:pt x="52" y="76"/>
                      <a:pt x="53" y="75"/>
                    </a:cubicBezTo>
                    <a:cubicBezTo>
                      <a:pt x="53" y="72"/>
                      <a:pt x="54" y="70"/>
                      <a:pt x="55" y="68"/>
                    </a:cubicBezTo>
                    <a:cubicBezTo>
                      <a:pt x="58" y="60"/>
                      <a:pt x="66" y="49"/>
                      <a:pt x="66" y="37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5" name="Freeform 770"/>
              <p:cNvSpPr>
                <a:spLocks/>
              </p:cNvSpPr>
              <p:nvPr/>
            </p:nvSpPr>
            <p:spPr bwMode="auto">
              <a:xfrm>
                <a:off x="1779" y="2495"/>
                <a:ext cx="75" cy="37"/>
              </a:xfrm>
              <a:custGeom>
                <a:avLst/>
                <a:gdLst>
                  <a:gd name="T0" fmla="*/ 64 w 65"/>
                  <a:gd name="T1" fmla="*/ 2 h 33"/>
                  <a:gd name="T2" fmla="*/ 64 w 65"/>
                  <a:gd name="T3" fmla="*/ 1 h 33"/>
                  <a:gd name="T4" fmla="*/ 64 w 65"/>
                  <a:gd name="T5" fmla="*/ 1 h 33"/>
                  <a:gd name="T6" fmla="*/ 58 w 65"/>
                  <a:gd name="T7" fmla="*/ 0 h 33"/>
                  <a:gd name="T8" fmla="*/ 9 w 65"/>
                  <a:gd name="T9" fmla="*/ 21 h 33"/>
                  <a:gd name="T10" fmla="*/ 0 w 65"/>
                  <a:gd name="T11" fmla="*/ 33 h 33"/>
                  <a:gd name="T12" fmla="*/ 55 w 65"/>
                  <a:gd name="T13" fmla="*/ 21 h 33"/>
                  <a:gd name="T14" fmla="*/ 60 w 65"/>
                  <a:gd name="T15" fmla="*/ 17 h 33"/>
                  <a:gd name="T16" fmla="*/ 65 w 65"/>
                  <a:gd name="T17" fmla="*/ 6 h 33"/>
                  <a:gd name="T18" fmla="*/ 64 w 65"/>
                  <a:gd name="T19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3">
                    <a:moveTo>
                      <a:pt x="64" y="2"/>
                    </a:move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1"/>
                      <a:pt x="60" y="1"/>
                      <a:pt x="58" y="0"/>
                    </a:cubicBezTo>
                    <a:cubicBezTo>
                      <a:pt x="48" y="19"/>
                      <a:pt x="25" y="13"/>
                      <a:pt x="9" y="21"/>
                    </a:cubicBezTo>
                    <a:cubicBezTo>
                      <a:pt x="6" y="25"/>
                      <a:pt x="3" y="29"/>
                      <a:pt x="0" y="33"/>
                    </a:cubicBezTo>
                    <a:cubicBezTo>
                      <a:pt x="20" y="25"/>
                      <a:pt x="41" y="29"/>
                      <a:pt x="55" y="21"/>
                    </a:cubicBezTo>
                    <a:cubicBezTo>
                      <a:pt x="55" y="21"/>
                      <a:pt x="58" y="20"/>
                      <a:pt x="60" y="17"/>
                    </a:cubicBezTo>
                    <a:cubicBezTo>
                      <a:pt x="63" y="14"/>
                      <a:pt x="65" y="11"/>
                      <a:pt x="65" y="6"/>
                    </a:cubicBezTo>
                    <a:cubicBezTo>
                      <a:pt x="65" y="5"/>
                      <a:pt x="65" y="4"/>
                      <a:pt x="64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6" name="Freeform 771"/>
              <p:cNvSpPr>
                <a:spLocks/>
              </p:cNvSpPr>
              <p:nvPr/>
            </p:nvSpPr>
            <p:spPr bwMode="auto">
              <a:xfrm>
                <a:off x="1846" y="2495"/>
                <a:ext cx="45" cy="164"/>
              </a:xfrm>
              <a:custGeom>
                <a:avLst/>
                <a:gdLst>
                  <a:gd name="T0" fmla="*/ 34 w 40"/>
                  <a:gd name="T1" fmla="*/ 81 h 144"/>
                  <a:gd name="T2" fmla="*/ 40 w 40"/>
                  <a:gd name="T3" fmla="*/ 43 h 144"/>
                  <a:gd name="T4" fmla="*/ 39 w 40"/>
                  <a:gd name="T5" fmla="*/ 27 h 144"/>
                  <a:gd name="T6" fmla="*/ 16 w 40"/>
                  <a:gd name="T7" fmla="*/ 0 h 144"/>
                  <a:gd name="T8" fmla="*/ 14 w 40"/>
                  <a:gd name="T9" fmla="*/ 0 h 144"/>
                  <a:gd name="T10" fmla="*/ 10 w 40"/>
                  <a:gd name="T11" fmla="*/ 1 h 144"/>
                  <a:gd name="T12" fmla="*/ 11 w 40"/>
                  <a:gd name="T13" fmla="*/ 6 h 144"/>
                  <a:gd name="T14" fmla="*/ 0 w 40"/>
                  <a:gd name="T15" fmla="*/ 24 h 144"/>
                  <a:gd name="T16" fmla="*/ 9 w 40"/>
                  <a:gd name="T17" fmla="*/ 63 h 144"/>
                  <a:gd name="T18" fmla="*/ 9 w 40"/>
                  <a:gd name="T19" fmla="*/ 65 h 144"/>
                  <a:gd name="T20" fmla="*/ 1 w 40"/>
                  <a:gd name="T21" fmla="*/ 142 h 144"/>
                  <a:gd name="T22" fmla="*/ 1 w 40"/>
                  <a:gd name="T23" fmla="*/ 144 h 144"/>
                  <a:gd name="T24" fmla="*/ 27 w 40"/>
                  <a:gd name="T25" fmla="*/ 129 h 144"/>
                  <a:gd name="T26" fmla="*/ 34 w 40"/>
                  <a:gd name="T27" fmla="*/ 8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144">
                    <a:moveTo>
                      <a:pt x="34" y="81"/>
                    </a:moveTo>
                    <a:cubicBezTo>
                      <a:pt x="36" y="67"/>
                      <a:pt x="40" y="56"/>
                      <a:pt x="40" y="43"/>
                    </a:cubicBezTo>
                    <a:cubicBezTo>
                      <a:pt x="40" y="38"/>
                      <a:pt x="40" y="32"/>
                      <a:pt x="39" y="27"/>
                    </a:cubicBezTo>
                    <a:cubicBezTo>
                      <a:pt x="36" y="15"/>
                      <a:pt x="2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3" y="1"/>
                      <a:pt x="11" y="1"/>
                      <a:pt x="10" y="1"/>
                    </a:cubicBezTo>
                    <a:cubicBezTo>
                      <a:pt x="11" y="3"/>
                      <a:pt x="11" y="5"/>
                      <a:pt x="11" y="6"/>
                    </a:cubicBezTo>
                    <a:cubicBezTo>
                      <a:pt x="11" y="16"/>
                      <a:pt x="2" y="22"/>
                      <a:pt x="0" y="24"/>
                    </a:cubicBezTo>
                    <a:cubicBezTo>
                      <a:pt x="6" y="34"/>
                      <a:pt x="9" y="53"/>
                      <a:pt x="9" y="63"/>
                    </a:cubicBezTo>
                    <a:cubicBezTo>
                      <a:pt x="9" y="64"/>
                      <a:pt x="9" y="65"/>
                      <a:pt x="9" y="65"/>
                    </a:cubicBezTo>
                    <a:cubicBezTo>
                      <a:pt x="9" y="89"/>
                      <a:pt x="1" y="119"/>
                      <a:pt x="1" y="142"/>
                    </a:cubicBezTo>
                    <a:cubicBezTo>
                      <a:pt x="1" y="143"/>
                      <a:pt x="1" y="143"/>
                      <a:pt x="1" y="144"/>
                    </a:cubicBezTo>
                    <a:cubicBezTo>
                      <a:pt x="9" y="139"/>
                      <a:pt x="18" y="134"/>
                      <a:pt x="27" y="129"/>
                    </a:cubicBezTo>
                    <a:cubicBezTo>
                      <a:pt x="29" y="105"/>
                      <a:pt x="32" y="94"/>
                      <a:pt x="34" y="8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7" name="Freeform 772"/>
              <p:cNvSpPr>
                <a:spLocks/>
              </p:cNvSpPr>
              <p:nvPr/>
            </p:nvSpPr>
            <p:spPr bwMode="auto">
              <a:xfrm>
                <a:off x="1842" y="2732"/>
                <a:ext cx="30" cy="31"/>
              </a:xfrm>
              <a:custGeom>
                <a:avLst/>
                <a:gdLst>
                  <a:gd name="T0" fmla="*/ 1 w 26"/>
                  <a:gd name="T1" fmla="*/ 14 h 27"/>
                  <a:gd name="T2" fmla="*/ 1 w 26"/>
                  <a:gd name="T3" fmla="*/ 14 h 27"/>
                  <a:gd name="T4" fmla="*/ 0 w 26"/>
                  <a:gd name="T5" fmla="*/ 27 h 27"/>
                  <a:gd name="T6" fmla="*/ 26 w 26"/>
                  <a:gd name="T7" fmla="*/ 0 h 27"/>
                  <a:gd name="T8" fmla="*/ 4 w 26"/>
                  <a:gd name="T9" fmla="*/ 13 h 27"/>
                  <a:gd name="T10" fmla="*/ 1 w 26"/>
                  <a:gd name="T1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1" y="14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8"/>
                      <a:pt x="0" y="22"/>
                      <a:pt x="0" y="27"/>
                    </a:cubicBezTo>
                    <a:cubicBezTo>
                      <a:pt x="14" y="20"/>
                      <a:pt x="23" y="14"/>
                      <a:pt x="26" y="0"/>
                    </a:cubicBezTo>
                    <a:cubicBezTo>
                      <a:pt x="15" y="7"/>
                      <a:pt x="4" y="13"/>
                      <a:pt x="4" y="13"/>
                    </a:cubicBezTo>
                    <a:cubicBezTo>
                      <a:pt x="3" y="13"/>
                      <a:pt x="2" y="14"/>
                      <a:pt x="1" y="1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8" name="Freeform 773"/>
              <p:cNvSpPr>
                <a:spLocks/>
              </p:cNvSpPr>
              <p:nvPr/>
            </p:nvSpPr>
            <p:spPr bwMode="auto">
              <a:xfrm>
                <a:off x="1706" y="2787"/>
                <a:ext cx="54" cy="44"/>
              </a:xfrm>
              <a:custGeom>
                <a:avLst/>
                <a:gdLst>
                  <a:gd name="T0" fmla="*/ 37 w 47"/>
                  <a:gd name="T1" fmla="*/ 38 h 38"/>
                  <a:gd name="T2" fmla="*/ 42 w 47"/>
                  <a:gd name="T3" fmla="*/ 37 h 38"/>
                  <a:gd name="T4" fmla="*/ 47 w 47"/>
                  <a:gd name="T5" fmla="*/ 27 h 38"/>
                  <a:gd name="T6" fmla="*/ 0 w 47"/>
                  <a:gd name="T7" fmla="*/ 0 h 38"/>
                  <a:gd name="T8" fmla="*/ 0 w 47"/>
                  <a:gd name="T9" fmla="*/ 9 h 38"/>
                  <a:gd name="T10" fmla="*/ 0 w 47"/>
                  <a:gd name="T11" fmla="*/ 23 h 38"/>
                  <a:gd name="T12" fmla="*/ 10 w 47"/>
                  <a:gd name="T13" fmla="*/ 30 h 38"/>
                  <a:gd name="T14" fmla="*/ 37 w 4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8">
                    <a:moveTo>
                      <a:pt x="37" y="38"/>
                    </a:moveTo>
                    <a:cubicBezTo>
                      <a:pt x="39" y="38"/>
                      <a:pt x="40" y="38"/>
                      <a:pt x="42" y="37"/>
                    </a:cubicBezTo>
                    <a:cubicBezTo>
                      <a:pt x="44" y="35"/>
                      <a:pt x="46" y="32"/>
                      <a:pt x="47" y="27"/>
                    </a:cubicBezTo>
                    <a:cubicBezTo>
                      <a:pt x="37" y="21"/>
                      <a:pt x="14" y="8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0" y="13"/>
                      <a:pt x="0" y="18"/>
                      <a:pt x="0" y="23"/>
                    </a:cubicBezTo>
                    <a:cubicBezTo>
                      <a:pt x="1" y="24"/>
                      <a:pt x="5" y="27"/>
                      <a:pt x="10" y="30"/>
                    </a:cubicBezTo>
                    <a:cubicBezTo>
                      <a:pt x="17" y="34"/>
                      <a:pt x="27" y="38"/>
                      <a:pt x="37" y="3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9" name="Freeform 774"/>
              <p:cNvSpPr>
                <a:spLocks/>
              </p:cNvSpPr>
              <p:nvPr/>
            </p:nvSpPr>
            <p:spPr bwMode="auto">
              <a:xfrm>
                <a:off x="1705" y="2818"/>
                <a:ext cx="29" cy="14"/>
              </a:xfrm>
              <a:custGeom>
                <a:avLst/>
                <a:gdLst>
                  <a:gd name="T0" fmla="*/ 25 w 25"/>
                  <a:gd name="T1" fmla="*/ 12 h 12"/>
                  <a:gd name="T2" fmla="*/ 0 w 25"/>
                  <a:gd name="T3" fmla="*/ 0 h 12"/>
                  <a:gd name="T4" fmla="*/ 0 w 25"/>
                  <a:gd name="T5" fmla="*/ 6 h 12"/>
                  <a:gd name="T6" fmla="*/ 25 w 25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2">
                    <a:moveTo>
                      <a:pt x="25" y="12"/>
                    </a:moveTo>
                    <a:cubicBezTo>
                      <a:pt x="14" y="9"/>
                      <a:pt x="5" y="3"/>
                      <a:pt x="0" y="0"/>
                    </a:cubicBezTo>
                    <a:cubicBezTo>
                      <a:pt x="0" y="1"/>
                      <a:pt x="0" y="4"/>
                      <a:pt x="0" y="6"/>
                    </a:cubicBezTo>
                    <a:cubicBezTo>
                      <a:pt x="7" y="9"/>
                      <a:pt x="17" y="12"/>
                      <a:pt x="2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0" name="Freeform 775"/>
              <p:cNvSpPr>
                <a:spLocks/>
              </p:cNvSpPr>
              <p:nvPr/>
            </p:nvSpPr>
            <p:spPr bwMode="auto">
              <a:xfrm>
                <a:off x="1700" y="2739"/>
                <a:ext cx="16" cy="15"/>
              </a:xfrm>
              <a:custGeom>
                <a:avLst/>
                <a:gdLst>
                  <a:gd name="T0" fmla="*/ 14 w 14"/>
                  <a:gd name="T1" fmla="*/ 7 h 13"/>
                  <a:gd name="T2" fmla="*/ 0 w 14"/>
                  <a:gd name="T3" fmla="*/ 0 h 13"/>
                  <a:gd name="T4" fmla="*/ 3 w 14"/>
                  <a:gd name="T5" fmla="*/ 13 h 13"/>
                  <a:gd name="T6" fmla="*/ 7 w 14"/>
                  <a:gd name="T7" fmla="*/ 11 h 13"/>
                  <a:gd name="T8" fmla="*/ 14 w 14"/>
                  <a:gd name="T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4" y="7"/>
                    </a:moveTo>
                    <a:cubicBezTo>
                      <a:pt x="10" y="4"/>
                      <a:pt x="6" y="2"/>
                      <a:pt x="0" y="0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7" y="11"/>
                      <a:pt x="7" y="11"/>
                      <a:pt x="7" y="11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1" name="Freeform 776"/>
              <p:cNvSpPr>
                <a:spLocks/>
              </p:cNvSpPr>
              <p:nvPr/>
            </p:nvSpPr>
            <p:spPr bwMode="auto">
              <a:xfrm>
                <a:off x="1687" y="2781"/>
                <a:ext cx="16" cy="86"/>
              </a:xfrm>
              <a:custGeom>
                <a:avLst/>
                <a:gdLst>
                  <a:gd name="T0" fmla="*/ 11 w 14"/>
                  <a:gd name="T1" fmla="*/ 43 h 75"/>
                  <a:gd name="T2" fmla="*/ 12 w 14"/>
                  <a:gd name="T3" fmla="*/ 39 h 75"/>
                  <a:gd name="T4" fmla="*/ 12 w 14"/>
                  <a:gd name="T5" fmla="*/ 39 h 75"/>
                  <a:gd name="T6" fmla="*/ 13 w 14"/>
                  <a:gd name="T7" fmla="*/ 28 h 75"/>
                  <a:gd name="T8" fmla="*/ 14 w 14"/>
                  <a:gd name="T9" fmla="*/ 14 h 75"/>
                  <a:gd name="T10" fmla="*/ 13 w 14"/>
                  <a:gd name="T11" fmla="*/ 3 h 75"/>
                  <a:gd name="T12" fmla="*/ 9 w 14"/>
                  <a:gd name="T13" fmla="*/ 0 h 75"/>
                  <a:gd name="T14" fmla="*/ 0 w 14"/>
                  <a:gd name="T15" fmla="*/ 75 h 75"/>
                  <a:gd name="T16" fmla="*/ 11 w 14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5">
                    <a:moveTo>
                      <a:pt x="11" y="43"/>
                    </a:moveTo>
                    <a:cubicBezTo>
                      <a:pt x="11" y="42"/>
                      <a:pt x="12" y="40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32"/>
                      <a:pt x="13" y="28"/>
                      <a:pt x="13" y="28"/>
                    </a:cubicBezTo>
                    <a:cubicBezTo>
                      <a:pt x="13" y="23"/>
                      <a:pt x="14" y="18"/>
                      <a:pt x="14" y="14"/>
                    </a:cubicBezTo>
                    <a:cubicBezTo>
                      <a:pt x="14" y="10"/>
                      <a:pt x="13" y="7"/>
                      <a:pt x="13" y="3"/>
                    </a:cubicBezTo>
                    <a:cubicBezTo>
                      <a:pt x="12" y="2"/>
                      <a:pt x="10" y="1"/>
                      <a:pt x="9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6" y="64"/>
                      <a:pt x="9" y="52"/>
                      <a:pt x="11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2" name="Freeform 777"/>
              <p:cNvSpPr>
                <a:spLocks/>
              </p:cNvSpPr>
              <p:nvPr/>
            </p:nvSpPr>
            <p:spPr bwMode="auto">
              <a:xfrm>
                <a:off x="1629" y="2673"/>
                <a:ext cx="115" cy="196"/>
              </a:xfrm>
              <a:custGeom>
                <a:avLst/>
                <a:gdLst>
                  <a:gd name="T0" fmla="*/ 36 w 101"/>
                  <a:gd name="T1" fmla="*/ 172 h 172"/>
                  <a:gd name="T2" fmla="*/ 45 w 101"/>
                  <a:gd name="T3" fmla="*/ 91 h 172"/>
                  <a:gd name="T4" fmla="*/ 51 w 101"/>
                  <a:gd name="T5" fmla="*/ 79 h 172"/>
                  <a:gd name="T6" fmla="*/ 51 w 101"/>
                  <a:gd name="T7" fmla="*/ 79 h 172"/>
                  <a:gd name="T8" fmla="*/ 62 w 101"/>
                  <a:gd name="T9" fmla="*/ 73 h 172"/>
                  <a:gd name="T10" fmla="*/ 58 w 101"/>
                  <a:gd name="T11" fmla="*/ 56 h 172"/>
                  <a:gd name="T12" fmla="*/ 51 w 101"/>
                  <a:gd name="T13" fmla="*/ 52 h 172"/>
                  <a:gd name="T14" fmla="*/ 46 w 101"/>
                  <a:gd name="T15" fmla="*/ 50 h 172"/>
                  <a:gd name="T16" fmla="*/ 46 w 101"/>
                  <a:gd name="T17" fmla="*/ 50 h 172"/>
                  <a:gd name="T18" fmla="*/ 31 w 101"/>
                  <a:gd name="T19" fmla="*/ 52 h 172"/>
                  <a:gd name="T20" fmla="*/ 31 w 101"/>
                  <a:gd name="T21" fmla="*/ 52 h 172"/>
                  <a:gd name="T22" fmla="*/ 15 w 101"/>
                  <a:gd name="T23" fmla="*/ 47 h 172"/>
                  <a:gd name="T24" fmla="*/ 15 w 101"/>
                  <a:gd name="T25" fmla="*/ 44 h 172"/>
                  <a:gd name="T26" fmla="*/ 17 w 101"/>
                  <a:gd name="T27" fmla="*/ 44 h 172"/>
                  <a:gd name="T28" fmla="*/ 17 w 101"/>
                  <a:gd name="T29" fmla="*/ 44 h 172"/>
                  <a:gd name="T30" fmla="*/ 31 w 101"/>
                  <a:gd name="T31" fmla="*/ 49 h 172"/>
                  <a:gd name="T32" fmla="*/ 41 w 101"/>
                  <a:gd name="T33" fmla="*/ 47 h 172"/>
                  <a:gd name="T34" fmla="*/ 17 w 101"/>
                  <a:gd name="T35" fmla="*/ 25 h 172"/>
                  <a:gd name="T36" fmla="*/ 11 w 101"/>
                  <a:gd name="T37" fmla="*/ 14 h 172"/>
                  <a:gd name="T38" fmla="*/ 10 w 101"/>
                  <a:gd name="T39" fmla="*/ 10 h 172"/>
                  <a:gd name="T40" fmla="*/ 9 w 101"/>
                  <a:gd name="T41" fmla="*/ 9 h 172"/>
                  <a:gd name="T42" fmla="*/ 9 w 101"/>
                  <a:gd name="T43" fmla="*/ 9 h 172"/>
                  <a:gd name="T44" fmla="*/ 9 w 101"/>
                  <a:gd name="T45" fmla="*/ 8 h 172"/>
                  <a:gd name="T46" fmla="*/ 9 w 101"/>
                  <a:gd name="T47" fmla="*/ 8 h 172"/>
                  <a:gd name="T48" fmla="*/ 11 w 101"/>
                  <a:gd name="T49" fmla="*/ 7 h 172"/>
                  <a:gd name="T50" fmla="*/ 13 w 101"/>
                  <a:gd name="T51" fmla="*/ 7 h 172"/>
                  <a:gd name="T52" fmla="*/ 13 w 101"/>
                  <a:gd name="T53" fmla="*/ 8 h 172"/>
                  <a:gd name="T54" fmla="*/ 52 w 101"/>
                  <a:gd name="T55" fmla="*/ 49 h 172"/>
                  <a:gd name="T56" fmla="*/ 94 w 101"/>
                  <a:gd name="T57" fmla="*/ 70 h 172"/>
                  <a:gd name="T58" fmla="*/ 94 w 101"/>
                  <a:gd name="T59" fmla="*/ 70 h 172"/>
                  <a:gd name="T60" fmla="*/ 94 w 101"/>
                  <a:gd name="T61" fmla="*/ 70 h 172"/>
                  <a:gd name="T62" fmla="*/ 94 w 101"/>
                  <a:gd name="T63" fmla="*/ 70 h 172"/>
                  <a:gd name="T64" fmla="*/ 101 w 101"/>
                  <a:gd name="T65" fmla="*/ 75 h 172"/>
                  <a:gd name="T66" fmla="*/ 86 w 101"/>
                  <a:gd name="T67" fmla="*/ 46 h 172"/>
                  <a:gd name="T68" fmla="*/ 86 w 101"/>
                  <a:gd name="T69" fmla="*/ 45 h 172"/>
                  <a:gd name="T70" fmla="*/ 99 w 101"/>
                  <a:gd name="T71" fmla="*/ 9 h 172"/>
                  <a:gd name="T72" fmla="*/ 96 w 101"/>
                  <a:gd name="T73" fmla="*/ 10 h 172"/>
                  <a:gd name="T74" fmla="*/ 57 w 101"/>
                  <a:gd name="T75" fmla="*/ 14 h 172"/>
                  <a:gd name="T76" fmla="*/ 54 w 101"/>
                  <a:gd name="T77" fmla="*/ 14 h 172"/>
                  <a:gd name="T78" fmla="*/ 54 w 101"/>
                  <a:gd name="T79" fmla="*/ 14 h 172"/>
                  <a:gd name="T80" fmla="*/ 42 w 101"/>
                  <a:gd name="T81" fmla="*/ 9 h 172"/>
                  <a:gd name="T82" fmla="*/ 41 w 101"/>
                  <a:gd name="T83" fmla="*/ 8 h 172"/>
                  <a:gd name="T84" fmla="*/ 24 w 101"/>
                  <a:gd name="T85" fmla="*/ 4 h 172"/>
                  <a:gd name="T86" fmla="*/ 12 w 101"/>
                  <a:gd name="T87" fmla="*/ 0 h 172"/>
                  <a:gd name="T88" fmla="*/ 10 w 101"/>
                  <a:gd name="T89" fmla="*/ 0 h 172"/>
                  <a:gd name="T90" fmla="*/ 6 w 101"/>
                  <a:gd name="T91" fmla="*/ 1 h 172"/>
                  <a:gd name="T92" fmla="*/ 4 w 101"/>
                  <a:gd name="T93" fmla="*/ 23 h 172"/>
                  <a:gd name="T94" fmla="*/ 5 w 101"/>
                  <a:gd name="T95" fmla="*/ 61 h 172"/>
                  <a:gd name="T96" fmla="*/ 6 w 101"/>
                  <a:gd name="T97" fmla="*/ 95 h 172"/>
                  <a:gd name="T98" fmla="*/ 1 w 101"/>
                  <a:gd name="T99" fmla="*/ 145 h 172"/>
                  <a:gd name="T100" fmla="*/ 0 w 101"/>
                  <a:gd name="T101" fmla="*/ 148 h 172"/>
                  <a:gd name="T102" fmla="*/ 11 w 101"/>
                  <a:gd name="T103" fmla="*/ 163 h 172"/>
                  <a:gd name="T104" fmla="*/ 36 w 101"/>
                  <a:gd name="T10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" h="172">
                    <a:moveTo>
                      <a:pt x="36" y="172"/>
                    </a:move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85"/>
                      <a:pt x="48" y="81"/>
                      <a:pt x="51" y="79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6" y="55"/>
                      <a:pt x="53" y="53"/>
                      <a:pt x="51" y="52"/>
                    </a:cubicBezTo>
                    <a:cubicBezTo>
                      <a:pt x="49" y="52"/>
                      <a:pt x="47" y="51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1" y="51"/>
                      <a:pt x="37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6" y="52"/>
                      <a:pt x="20" y="51"/>
                      <a:pt x="15" y="47"/>
                    </a:cubicBezTo>
                    <a:cubicBezTo>
                      <a:pt x="14" y="46"/>
                      <a:pt x="14" y="45"/>
                      <a:pt x="15" y="44"/>
                    </a:cubicBezTo>
                    <a:cubicBezTo>
                      <a:pt x="15" y="43"/>
                      <a:pt x="16" y="43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22" y="48"/>
                      <a:pt x="27" y="49"/>
                      <a:pt x="31" y="49"/>
                    </a:cubicBezTo>
                    <a:cubicBezTo>
                      <a:pt x="34" y="49"/>
                      <a:pt x="38" y="48"/>
                      <a:pt x="41" y="47"/>
                    </a:cubicBezTo>
                    <a:cubicBezTo>
                      <a:pt x="30" y="41"/>
                      <a:pt x="22" y="32"/>
                      <a:pt x="17" y="25"/>
                    </a:cubicBezTo>
                    <a:cubicBezTo>
                      <a:pt x="14" y="21"/>
                      <a:pt x="12" y="17"/>
                      <a:pt x="11" y="14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9" y="10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20" y="35"/>
                      <a:pt x="52" y="49"/>
                    </a:cubicBezTo>
                    <a:cubicBezTo>
                      <a:pt x="77" y="6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6" y="72"/>
                      <a:pt x="98" y="73"/>
                      <a:pt x="101" y="75"/>
                    </a:cubicBezTo>
                    <a:cubicBezTo>
                      <a:pt x="93" y="67"/>
                      <a:pt x="87" y="58"/>
                      <a:pt x="86" y="46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87" y="32"/>
                      <a:pt x="96" y="20"/>
                      <a:pt x="99" y="9"/>
                    </a:cubicBezTo>
                    <a:cubicBezTo>
                      <a:pt x="98" y="9"/>
                      <a:pt x="97" y="9"/>
                      <a:pt x="96" y="10"/>
                    </a:cubicBezTo>
                    <a:cubicBezTo>
                      <a:pt x="85" y="13"/>
                      <a:pt x="64" y="13"/>
                      <a:pt x="57" y="14"/>
                    </a:cubicBezTo>
                    <a:cubicBezTo>
                      <a:pt x="56" y="14"/>
                      <a:pt x="55" y="14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49" y="14"/>
                      <a:pt x="44" y="12"/>
                      <a:pt x="42" y="9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34" y="8"/>
                      <a:pt x="32" y="6"/>
                      <a:pt x="24" y="4"/>
                    </a:cubicBezTo>
                    <a:cubicBezTo>
                      <a:pt x="21" y="3"/>
                      <a:pt x="16" y="1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5" y="6"/>
                      <a:pt x="4" y="13"/>
                      <a:pt x="4" y="23"/>
                    </a:cubicBezTo>
                    <a:cubicBezTo>
                      <a:pt x="4" y="31"/>
                      <a:pt x="4" y="48"/>
                      <a:pt x="5" y="61"/>
                    </a:cubicBezTo>
                    <a:cubicBezTo>
                      <a:pt x="5" y="69"/>
                      <a:pt x="6" y="81"/>
                      <a:pt x="6" y="95"/>
                    </a:cubicBezTo>
                    <a:cubicBezTo>
                      <a:pt x="6" y="110"/>
                      <a:pt x="5" y="127"/>
                      <a:pt x="1" y="145"/>
                    </a:cubicBezTo>
                    <a:cubicBezTo>
                      <a:pt x="0" y="146"/>
                      <a:pt x="0" y="147"/>
                      <a:pt x="0" y="148"/>
                    </a:cubicBezTo>
                    <a:cubicBezTo>
                      <a:pt x="0" y="152"/>
                      <a:pt x="4" y="158"/>
                      <a:pt x="11" y="163"/>
                    </a:cubicBezTo>
                    <a:cubicBezTo>
                      <a:pt x="18" y="168"/>
                      <a:pt x="26" y="171"/>
                      <a:pt x="36" y="17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3" name="Freeform 778"/>
              <p:cNvSpPr>
                <a:spLocks/>
              </p:cNvSpPr>
              <p:nvPr/>
            </p:nvSpPr>
            <p:spPr bwMode="auto">
              <a:xfrm>
                <a:off x="1586" y="2835"/>
                <a:ext cx="84" cy="44"/>
              </a:xfrm>
              <a:custGeom>
                <a:avLst/>
                <a:gdLst>
                  <a:gd name="T0" fmla="*/ 0 w 73"/>
                  <a:gd name="T1" fmla="*/ 5 h 38"/>
                  <a:gd name="T2" fmla="*/ 27 w 73"/>
                  <a:gd name="T3" fmla="*/ 28 h 38"/>
                  <a:gd name="T4" fmla="*/ 72 w 73"/>
                  <a:gd name="T5" fmla="*/ 38 h 38"/>
                  <a:gd name="T6" fmla="*/ 73 w 73"/>
                  <a:gd name="T7" fmla="*/ 33 h 38"/>
                  <a:gd name="T8" fmla="*/ 34 w 73"/>
                  <a:gd name="T9" fmla="*/ 6 h 38"/>
                  <a:gd name="T10" fmla="*/ 33 w 73"/>
                  <a:gd name="T11" fmla="*/ 5 h 38"/>
                  <a:gd name="T12" fmla="*/ 34 w 73"/>
                  <a:gd name="T13" fmla="*/ 3 h 38"/>
                  <a:gd name="T14" fmla="*/ 34 w 73"/>
                  <a:gd name="T15" fmla="*/ 2 h 38"/>
                  <a:gd name="T16" fmla="*/ 34 w 73"/>
                  <a:gd name="T17" fmla="*/ 2 h 38"/>
                  <a:gd name="T18" fmla="*/ 35 w 73"/>
                  <a:gd name="T19" fmla="*/ 0 h 38"/>
                  <a:gd name="T20" fmla="*/ 26 w 73"/>
                  <a:gd name="T21" fmla="*/ 1 h 38"/>
                  <a:gd name="T22" fmla="*/ 7 w 73"/>
                  <a:gd name="T23" fmla="*/ 0 h 38"/>
                  <a:gd name="T24" fmla="*/ 1 w 73"/>
                  <a:gd name="T25" fmla="*/ 1 h 38"/>
                  <a:gd name="T26" fmla="*/ 0 w 73"/>
                  <a:gd name="T27" fmla="*/ 4 h 38"/>
                  <a:gd name="T28" fmla="*/ 0 w 73"/>
                  <a:gd name="T2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38">
                    <a:moveTo>
                      <a:pt x="0" y="5"/>
                    </a:moveTo>
                    <a:cubicBezTo>
                      <a:pt x="4" y="18"/>
                      <a:pt x="12" y="23"/>
                      <a:pt x="27" y="28"/>
                    </a:cubicBezTo>
                    <a:cubicBezTo>
                      <a:pt x="44" y="32"/>
                      <a:pt x="56" y="36"/>
                      <a:pt x="72" y="38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52" y="32"/>
                      <a:pt x="34" y="19"/>
                      <a:pt x="34" y="6"/>
                    </a:cubicBezTo>
                    <a:cubicBezTo>
                      <a:pt x="33" y="6"/>
                      <a:pt x="33" y="5"/>
                      <a:pt x="33" y="5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1"/>
                      <a:pt x="35" y="0"/>
                    </a:cubicBezTo>
                    <a:cubicBezTo>
                      <a:pt x="32" y="0"/>
                      <a:pt x="29" y="1"/>
                      <a:pt x="26" y="1"/>
                    </a:cubicBezTo>
                    <a:cubicBezTo>
                      <a:pt x="19" y="1"/>
                      <a:pt x="12" y="0"/>
                      <a:pt x="7" y="0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4" name="Freeform 779"/>
              <p:cNvSpPr>
                <a:spLocks/>
              </p:cNvSpPr>
              <p:nvPr/>
            </p:nvSpPr>
            <p:spPr bwMode="auto">
              <a:xfrm>
                <a:off x="1819" y="2634"/>
                <a:ext cx="98" cy="115"/>
              </a:xfrm>
              <a:custGeom>
                <a:avLst/>
                <a:gdLst>
                  <a:gd name="T0" fmla="*/ 83 w 85"/>
                  <a:gd name="T1" fmla="*/ 36 h 101"/>
                  <a:gd name="T2" fmla="*/ 85 w 85"/>
                  <a:gd name="T3" fmla="*/ 16 h 101"/>
                  <a:gd name="T4" fmla="*/ 83 w 85"/>
                  <a:gd name="T5" fmla="*/ 5 h 101"/>
                  <a:gd name="T6" fmla="*/ 74 w 85"/>
                  <a:gd name="T7" fmla="*/ 0 h 101"/>
                  <a:gd name="T8" fmla="*/ 59 w 85"/>
                  <a:gd name="T9" fmla="*/ 5 h 101"/>
                  <a:gd name="T10" fmla="*/ 19 w 85"/>
                  <a:gd name="T11" fmla="*/ 29 h 101"/>
                  <a:gd name="T12" fmla="*/ 2 w 85"/>
                  <a:gd name="T13" fmla="*/ 64 h 101"/>
                  <a:gd name="T14" fmla="*/ 0 w 85"/>
                  <a:gd name="T15" fmla="*/ 82 h 101"/>
                  <a:gd name="T16" fmla="*/ 2 w 85"/>
                  <a:gd name="T17" fmla="*/ 96 h 101"/>
                  <a:gd name="T18" fmla="*/ 8 w 85"/>
                  <a:gd name="T19" fmla="*/ 101 h 101"/>
                  <a:gd name="T20" fmla="*/ 9 w 85"/>
                  <a:gd name="T21" fmla="*/ 93 h 101"/>
                  <a:gd name="T22" fmla="*/ 14 w 85"/>
                  <a:gd name="T23" fmla="*/ 73 h 101"/>
                  <a:gd name="T24" fmla="*/ 18 w 85"/>
                  <a:gd name="T25" fmla="*/ 61 h 101"/>
                  <a:gd name="T26" fmla="*/ 24 w 85"/>
                  <a:gd name="T27" fmla="*/ 55 h 101"/>
                  <a:gd name="T28" fmla="*/ 25 w 85"/>
                  <a:gd name="T29" fmla="*/ 55 h 101"/>
                  <a:gd name="T30" fmla="*/ 28 w 85"/>
                  <a:gd name="T31" fmla="*/ 60 h 101"/>
                  <a:gd name="T32" fmla="*/ 28 w 85"/>
                  <a:gd name="T33" fmla="*/ 65 h 101"/>
                  <a:gd name="T34" fmla="*/ 23 w 85"/>
                  <a:gd name="T35" fmla="*/ 87 h 101"/>
                  <a:gd name="T36" fmla="*/ 22 w 85"/>
                  <a:gd name="T37" fmla="*/ 96 h 101"/>
                  <a:gd name="T38" fmla="*/ 23 w 85"/>
                  <a:gd name="T39" fmla="*/ 96 h 101"/>
                  <a:gd name="T40" fmla="*/ 54 w 85"/>
                  <a:gd name="T41" fmla="*/ 77 h 101"/>
                  <a:gd name="T42" fmla="*/ 55 w 85"/>
                  <a:gd name="T43" fmla="*/ 66 h 101"/>
                  <a:gd name="T44" fmla="*/ 60 w 85"/>
                  <a:gd name="T45" fmla="*/ 46 h 101"/>
                  <a:gd name="T46" fmla="*/ 64 w 85"/>
                  <a:gd name="T47" fmla="*/ 34 h 101"/>
                  <a:gd name="T48" fmla="*/ 70 w 85"/>
                  <a:gd name="T49" fmla="*/ 28 h 101"/>
                  <a:gd name="T50" fmla="*/ 72 w 85"/>
                  <a:gd name="T51" fmla="*/ 28 h 101"/>
                  <a:gd name="T52" fmla="*/ 74 w 85"/>
                  <a:gd name="T53" fmla="*/ 33 h 101"/>
                  <a:gd name="T54" fmla="*/ 74 w 85"/>
                  <a:gd name="T55" fmla="*/ 39 h 101"/>
                  <a:gd name="T56" fmla="*/ 69 w 85"/>
                  <a:gd name="T57" fmla="*/ 61 h 101"/>
                  <a:gd name="T58" fmla="*/ 69 w 85"/>
                  <a:gd name="T59" fmla="*/ 67 h 101"/>
                  <a:gd name="T60" fmla="*/ 83 w 85"/>
                  <a:gd name="T61" fmla="*/ 3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101">
                    <a:moveTo>
                      <a:pt x="83" y="36"/>
                    </a:moveTo>
                    <a:cubicBezTo>
                      <a:pt x="83" y="29"/>
                      <a:pt x="85" y="22"/>
                      <a:pt x="85" y="16"/>
                    </a:cubicBezTo>
                    <a:cubicBezTo>
                      <a:pt x="85" y="11"/>
                      <a:pt x="84" y="8"/>
                      <a:pt x="83" y="5"/>
                    </a:cubicBezTo>
                    <a:cubicBezTo>
                      <a:pt x="80" y="1"/>
                      <a:pt x="77" y="0"/>
                      <a:pt x="74" y="0"/>
                    </a:cubicBezTo>
                    <a:cubicBezTo>
                      <a:pt x="69" y="0"/>
                      <a:pt x="64" y="2"/>
                      <a:pt x="59" y="5"/>
                    </a:cubicBezTo>
                    <a:cubicBezTo>
                      <a:pt x="57" y="7"/>
                      <a:pt x="29" y="23"/>
                      <a:pt x="19" y="29"/>
                    </a:cubicBezTo>
                    <a:cubicBezTo>
                      <a:pt x="5" y="37"/>
                      <a:pt x="3" y="48"/>
                      <a:pt x="2" y="64"/>
                    </a:cubicBezTo>
                    <a:cubicBezTo>
                      <a:pt x="1" y="67"/>
                      <a:pt x="0" y="75"/>
                      <a:pt x="0" y="82"/>
                    </a:cubicBezTo>
                    <a:cubicBezTo>
                      <a:pt x="0" y="87"/>
                      <a:pt x="1" y="92"/>
                      <a:pt x="2" y="96"/>
                    </a:cubicBezTo>
                    <a:cubicBezTo>
                      <a:pt x="4" y="99"/>
                      <a:pt x="5" y="101"/>
                      <a:pt x="8" y="101"/>
                    </a:cubicBezTo>
                    <a:cubicBezTo>
                      <a:pt x="8" y="98"/>
                      <a:pt x="9" y="96"/>
                      <a:pt x="9" y="93"/>
                    </a:cubicBezTo>
                    <a:cubicBezTo>
                      <a:pt x="10" y="91"/>
                      <a:pt x="11" y="81"/>
                      <a:pt x="14" y="73"/>
                    </a:cubicBezTo>
                    <a:cubicBezTo>
                      <a:pt x="15" y="68"/>
                      <a:pt x="16" y="64"/>
                      <a:pt x="18" y="61"/>
                    </a:cubicBezTo>
                    <a:cubicBezTo>
                      <a:pt x="19" y="58"/>
                      <a:pt x="21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8" y="56"/>
                      <a:pt x="28" y="58"/>
                      <a:pt x="28" y="60"/>
                    </a:cubicBezTo>
                    <a:cubicBezTo>
                      <a:pt x="28" y="62"/>
                      <a:pt x="28" y="64"/>
                      <a:pt x="28" y="65"/>
                    </a:cubicBezTo>
                    <a:cubicBezTo>
                      <a:pt x="27" y="73"/>
                      <a:pt x="24" y="80"/>
                      <a:pt x="23" y="87"/>
                    </a:cubicBezTo>
                    <a:cubicBezTo>
                      <a:pt x="23" y="90"/>
                      <a:pt x="22" y="93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39" y="86"/>
                      <a:pt x="54" y="77"/>
                    </a:cubicBezTo>
                    <a:cubicBezTo>
                      <a:pt x="54" y="73"/>
                      <a:pt x="55" y="70"/>
                      <a:pt x="55" y="66"/>
                    </a:cubicBezTo>
                    <a:cubicBezTo>
                      <a:pt x="56" y="64"/>
                      <a:pt x="57" y="55"/>
                      <a:pt x="60" y="46"/>
                    </a:cubicBezTo>
                    <a:cubicBezTo>
                      <a:pt x="61" y="42"/>
                      <a:pt x="62" y="37"/>
                      <a:pt x="64" y="34"/>
                    </a:cubicBezTo>
                    <a:cubicBezTo>
                      <a:pt x="66" y="31"/>
                      <a:pt x="67" y="28"/>
                      <a:pt x="70" y="28"/>
                    </a:cubicBezTo>
                    <a:cubicBezTo>
                      <a:pt x="71" y="28"/>
                      <a:pt x="71" y="28"/>
                      <a:pt x="72" y="28"/>
                    </a:cubicBezTo>
                    <a:cubicBezTo>
                      <a:pt x="74" y="29"/>
                      <a:pt x="74" y="32"/>
                      <a:pt x="74" y="33"/>
                    </a:cubicBezTo>
                    <a:cubicBezTo>
                      <a:pt x="74" y="36"/>
                      <a:pt x="74" y="38"/>
                      <a:pt x="74" y="39"/>
                    </a:cubicBezTo>
                    <a:cubicBezTo>
                      <a:pt x="73" y="46"/>
                      <a:pt x="71" y="53"/>
                      <a:pt x="69" y="61"/>
                    </a:cubicBezTo>
                    <a:cubicBezTo>
                      <a:pt x="69" y="63"/>
                      <a:pt x="69" y="65"/>
                      <a:pt x="69" y="67"/>
                    </a:cubicBezTo>
                    <a:cubicBezTo>
                      <a:pt x="78" y="59"/>
                      <a:pt x="82" y="48"/>
                      <a:pt x="83" y="36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5" name="Freeform 780"/>
              <p:cNvSpPr>
                <a:spLocks/>
              </p:cNvSpPr>
              <p:nvPr/>
            </p:nvSpPr>
            <p:spPr bwMode="auto">
              <a:xfrm>
                <a:off x="1881" y="2776"/>
                <a:ext cx="17" cy="129"/>
              </a:xfrm>
              <a:custGeom>
                <a:avLst/>
                <a:gdLst>
                  <a:gd name="T0" fmla="*/ 7 w 15"/>
                  <a:gd name="T1" fmla="*/ 109 h 113"/>
                  <a:gd name="T2" fmla="*/ 11 w 15"/>
                  <a:gd name="T3" fmla="*/ 113 h 113"/>
                  <a:gd name="T4" fmla="*/ 15 w 15"/>
                  <a:gd name="T5" fmla="*/ 109 h 113"/>
                  <a:gd name="T6" fmla="*/ 7 w 15"/>
                  <a:gd name="T7" fmla="*/ 0 h 113"/>
                  <a:gd name="T8" fmla="*/ 7 w 15"/>
                  <a:gd name="T9" fmla="*/ 1 h 113"/>
                  <a:gd name="T10" fmla="*/ 0 w 15"/>
                  <a:gd name="T11" fmla="*/ 11 h 113"/>
                  <a:gd name="T12" fmla="*/ 7 w 15"/>
                  <a:gd name="T13" fmla="*/ 10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3">
                    <a:moveTo>
                      <a:pt x="7" y="109"/>
                    </a:moveTo>
                    <a:cubicBezTo>
                      <a:pt x="7" y="111"/>
                      <a:pt x="9" y="113"/>
                      <a:pt x="11" y="113"/>
                    </a:cubicBezTo>
                    <a:cubicBezTo>
                      <a:pt x="13" y="113"/>
                      <a:pt x="15" y="111"/>
                      <a:pt x="15" y="109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4"/>
                      <a:pt x="3" y="8"/>
                      <a:pt x="0" y="11"/>
                    </a:cubicBezTo>
                    <a:cubicBezTo>
                      <a:pt x="2" y="39"/>
                      <a:pt x="7" y="109"/>
                      <a:pt x="7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6" name="Freeform 781"/>
              <p:cNvSpPr>
                <a:spLocks/>
              </p:cNvSpPr>
              <p:nvPr/>
            </p:nvSpPr>
            <p:spPr bwMode="auto">
              <a:xfrm>
                <a:off x="1859" y="2671"/>
                <a:ext cx="42" cy="118"/>
              </a:xfrm>
              <a:custGeom>
                <a:avLst/>
                <a:gdLst>
                  <a:gd name="T0" fmla="*/ 7 w 36"/>
                  <a:gd name="T1" fmla="*/ 104 h 104"/>
                  <a:gd name="T2" fmla="*/ 9 w 36"/>
                  <a:gd name="T3" fmla="*/ 104 h 104"/>
                  <a:gd name="T4" fmla="*/ 22 w 36"/>
                  <a:gd name="T5" fmla="*/ 91 h 104"/>
                  <a:gd name="T6" fmla="*/ 27 w 36"/>
                  <a:gd name="T7" fmla="*/ 71 h 104"/>
                  <a:gd name="T8" fmla="*/ 27 w 36"/>
                  <a:gd name="T9" fmla="*/ 69 h 104"/>
                  <a:gd name="T10" fmla="*/ 31 w 36"/>
                  <a:gd name="T11" fmla="*/ 28 h 104"/>
                  <a:gd name="T12" fmla="*/ 35 w 36"/>
                  <a:gd name="T13" fmla="*/ 6 h 104"/>
                  <a:gd name="T14" fmla="*/ 36 w 36"/>
                  <a:gd name="T15" fmla="*/ 1 h 104"/>
                  <a:gd name="T16" fmla="*/ 36 w 36"/>
                  <a:gd name="T17" fmla="*/ 0 h 104"/>
                  <a:gd name="T18" fmla="*/ 35 w 36"/>
                  <a:gd name="T19" fmla="*/ 0 h 104"/>
                  <a:gd name="T20" fmla="*/ 35 w 36"/>
                  <a:gd name="T21" fmla="*/ 0 h 104"/>
                  <a:gd name="T22" fmla="*/ 35 w 36"/>
                  <a:gd name="T23" fmla="*/ 0 h 104"/>
                  <a:gd name="T24" fmla="*/ 34 w 36"/>
                  <a:gd name="T25" fmla="*/ 0 h 104"/>
                  <a:gd name="T26" fmla="*/ 27 w 36"/>
                  <a:gd name="T27" fmla="*/ 18 h 104"/>
                  <a:gd name="T28" fmla="*/ 24 w 36"/>
                  <a:gd name="T29" fmla="*/ 35 h 104"/>
                  <a:gd name="T30" fmla="*/ 21 w 36"/>
                  <a:gd name="T31" fmla="*/ 66 h 104"/>
                  <a:gd name="T32" fmla="*/ 21 w 36"/>
                  <a:gd name="T33" fmla="*/ 67 h 104"/>
                  <a:gd name="T34" fmla="*/ 21 w 36"/>
                  <a:gd name="T35" fmla="*/ 71 h 104"/>
                  <a:gd name="T36" fmla="*/ 21 w 36"/>
                  <a:gd name="T37" fmla="*/ 71 h 104"/>
                  <a:gd name="T38" fmla="*/ 15 w 36"/>
                  <a:gd name="T39" fmla="*/ 90 h 104"/>
                  <a:gd name="T40" fmla="*/ 15 w 36"/>
                  <a:gd name="T41" fmla="*/ 91 h 104"/>
                  <a:gd name="T42" fmla="*/ 11 w 36"/>
                  <a:gd name="T43" fmla="*/ 98 h 104"/>
                  <a:gd name="T44" fmla="*/ 9 w 36"/>
                  <a:gd name="T45" fmla="*/ 98 h 104"/>
                  <a:gd name="T46" fmla="*/ 8 w 36"/>
                  <a:gd name="T47" fmla="*/ 96 h 104"/>
                  <a:gd name="T48" fmla="*/ 9 w 36"/>
                  <a:gd name="T49" fmla="*/ 94 h 104"/>
                  <a:gd name="T50" fmla="*/ 0 w 36"/>
                  <a:gd name="T51" fmla="*/ 100 h 104"/>
                  <a:gd name="T52" fmla="*/ 7 w 36"/>
                  <a:gd name="T5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104">
                    <a:moveTo>
                      <a:pt x="7" y="104"/>
                    </a:moveTo>
                    <a:cubicBezTo>
                      <a:pt x="8" y="104"/>
                      <a:pt x="8" y="104"/>
                      <a:pt x="9" y="104"/>
                    </a:cubicBezTo>
                    <a:cubicBezTo>
                      <a:pt x="15" y="104"/>
                      <a:pt x="19" y="98"/>
                      <a:pt x="22" y="91"/>
                    </a:cubicBezTo>
                    <a:cubicBezTo>
                      <a:pt x="25" y="84"/>
                      <a:pt x="27" y="76"/>
                      <a:pt x="27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7" y="55"/>
                      <a:pt x="29" y="41"/>
                      <a:pt x="31" y="28"/>
                    </a:cubicBezTo>
                    <a:cubicBezTo>
                      <a:pt x="32" y="20"/>
                      <a:pt x="35" y="13"/>
                      <a:pt x="35" y="6"/>
                    </a:cubicBezTo>
                    <a:cubicBezTo>
                      <a:pt x="35" y="5"/>
                      <a:pt x="36" y="3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2" y="3"/>
                      <a:pt x="29" y="11"/>
                      <a:pt x="27" y="18"/>
                    </a:cubicBezTo>
                    <a:cubicBezTo>
                      <a:pt x="26" y="26"/>
                      <a:pt x="24" y="33"/>
                      <a:pt x="24" y="35"/>
                    </a:cubicBezTo>
                    <a:cubicBezTo>
                      <a:pt x="22" y="45"/>
                      <a:pt x="21" y="55"/>
                      <a:pt x="21" y="66"/>
                    </a:cubicBezTo>
                    <a:cubicBezTo>
                      <a:pt x="21" y="66"/>
                      <a:pt x="21" y="67"/>
                      <a:pt x="21" y="67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0" y="79"/>
                      <a:pt x="18" y="86"/>
                      <a:pt x="15" y="90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5"/>
                      <a:pt x="11" y="98"/>
                      <a:pt x="11" y="98"/>
                    </a:cubicBezTo>
                    <a:cubicBezTo>
                      <a:pt x="11" y="99"/>
                      <a:pt x="10" y="99"/>
                      <a:pt x="9" y="98"/>
                    </a:cubicBezTo>
                    <a:cubicBezTo>
                      <a:pt x="8" y="98"/>
                      <a:pt x="8" y="96"/>
                      <a:pt x="8" y="96"/>
                    </a:cubicBezTo>
                    <a:cubicBezTo>
                      <a:pt x="8" y="96"/>
                      <a:pt x="9" y="95"/>
                      <a:pt x="9" y="94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" y="102"/>
                      <a:pt x="5" y="103"/>
                      <a:pt x="7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7" name="Freeform 782"/>
              <p:cNvSpPr>
                <a:spLocks/>
              </p:cNvSpPr>
              <p:nvPr/>
            </p:nvSpPr>
            <p:spPr bwMode="auto">
              <a:xfrm>
                <a:off x="1840" y="2747"/>
                <a:ext cx="39" cy="44"/>
              </a:xfrm>
              <a:custGeom>
                <a:avLst/>
                <a:gdLst>
                  <a:gd name="T0" fmla="*/ 29 w 34"/>
                  <a:gd name="T1" fmla="*/ 21 h 38"/>
                  <a:gd name="T2" fmla="*/ 30 w 34"/>
                  <a:gd name="T3" fmla="*/ 21 h 38"/>
                  <a:gd name="T4" fmla="*/ 34 w 34"/>
                  <a:gd name="T5" fmla="*/ 5 h 38"/>
                  <a:gd name="T6" fmla="*/ 26 w 34"/>
                  <a:gd name="T7" fmla="*/ 0 h 38"/>
                  <a:gd name="T8" fmla="*/ 2 w 34"/>
                  <a:gd name="T9" fmla="*/ 18 h 38"/>
                  <a:gd name="T10" fmla="*/ 1 w 34"/>
                  <a:gd name="T11" fmla="*/ 29 h 38"/>
                  <a:gd name="T12" fmla="*/ 1 w 34"/>
                  <a:gd name="T13" fmla="*/ 30 h 38"/>
                  <a:gd name="T14" fmla="*/ 0 w 34"/>
                  <a:gd name="T15" fmla="*/ 38 h 38"/>
                  <a:gd name="T16" fmla="*/ 29 w 34"/>
                  <a:gd name="T17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29" y="21"/>
                    </a:move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16"/>
                      <a:pt x="34" y="11"/>
                      <a:pt x="34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8"/>
                      <a:pt x="12" y="13"/>
                      <a:pt x="2" y="18"/>
                    </a:cubicBezTo>
                    <a:cubicBezTo>
                      <a:pt x="1" y="21"/>
                      <a:pt x="1" y="25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3"/>
                      <a:pt x="1" y="35"/>
                      <a:pt x="0" y="38"/>
                    </a:cubicBezTo>
                    <a:lnTo>
                      <a:pt x="29" y="21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8" name="Freeform 783"/>
              <p:cNvSpPr>
                <a:spLocks/>
              </p:cNvSpPr>
              <p:nvPr/>
            </p:nvSpPr>
            <p:spPr bwMode="auto">
              <a:xfrm>
                <a:off x="1806" y="2700"/>
                <a:ext cx="42" cy="119"/>
              </a:xfrm>
              <a:custGeom>
                <a:avLst/>
                <a:gdLst>
                  <a:gd name="T0" fmla="*/ 8 w 37"/>
                  <a:gd name="T1" fmla="*/ 104 h 104"/>
                  <a:gd name="T2" fmla="*/ 9 w 37"/>
                  <a:gd name="T3" fmla="*/ 104 h 104"/>
                  <a:gd name="T4" fmla="*/ 23 w 37"/>
                  <a:gd name="T5" fmla="*/ 92 h 104"/>
                  <a:gd name="T6" fmla="*/ 28 w 37"/>
                  <a:gd name="T7" fmla="*/ 71 h 104"/>
                  <a:gd name="T8" fmla="*/ 28 w 37"/>
                  <a:gd name="T9" fmla="*/ 70 h 104"/>
                  <a:gd name="T10" fmla="*/ 28 w 37"/>
                  <a:gd name="T11" fmla="*/ 58 h 104"/>
                  <a:gd name="T12" fmla="*/ 28 w 37"/>
                  <a:gd name="T13" fmla="*/ 57 h 104"/>
                  <a:gd name="T14" fmla="*/ 32 w 37"/>
                  <a:gd name="T15" fmla="*/ 29 h 104"/>
                  <a:gd name="T16" fmla="*/ 36 w 37"/>
                  <a:gd name="T17" fmla="*/ 7 h 104"/>
                  <a:gd name="T18" fmla="*/ 37 w 37"/>
                  <a:gd name="T19" fmla="*/ 2 h 104"/>
                  <a:gd name="T20" fmla="*/ 36 w 37"/>
                  <a:gd name="T21" fmla="*/ 1 h 104"/>
                  <a:gd name="T22" fmla="*/ 36 w 37"/>
                  <a:gd name="T23" fmla="*/ 0 h 104"/>
                  <a:gd name="T24" fmla="*/ 36 w 37"/>
                  <a:gd name="T25" fmla="*/ 0 h 104"/>
                  <a:gd name="T26" fmla="*/ 36 w 37"/>
                  <a:gd name="T27" fmla="*/ 0 h 104"/>
                  <a:gd name="T28" fmla="*/ 35 w 37"/>
                  <a:gd name="T29" fmla="*/ 1 h 104"/>
                  <a:gd name="T30" fmla="*/ 28 w 37"/>
                  <a:gd name="T31" fmla="*/ 19 h 104"/>
                  <a:gd name="T32" fmla="*/ 25 w 37"/>
                  <a:gd name="T33" fmla="*/ 36 h 104"/>
                  <a:gd name="T34" fmla="*/ 22 w 37"/>
                  <a:gd name="T35" fmla="*/ 66 h 104"/>
                  <a:gd name="T36" fmla="*/ 22 w 37"/>
                  <a:gd name="T37" fmla="*/ 68 h 104"/>
                  <a:gd name="T38" fmla="*/ 16 w 37"/>
                  <a:gd name="T39" fmla="*/ 91 h 104"/>
                  <a:gd name="T40" fmla="*/ 16 w 37"/>
                  <a:gd name="T41" fmla="*/ 91 h 104"/>
                  <a:gd name="T42" fmla="*/ 12 w 37"/>
                  <a:gd name="T43" fmla="*/ 98 h 104"/>
                  <a:gd name="T44" fmla="*/ 10 w 37"/>
                  <a:gd name="T45" fmla="*/ 99 h 104"/>
                  <a:gd name="T46" fmla="*/ 9 w 37"/>
                  <a:gd name="T47" fmla="*/ 96 h 104"/>
                  <a:gd name="T48" fmla="*/ 9 w 37"/>
                  <a:gd name="T49" fmla="*/ 96 h 104"/>
                  <a:gd name="T50" fmla="*/ 10 w 37"/>
                  <a:gd name="T51" fmla="*/ 95 h 104"/>
                  <a:gd name="T52" fmla="*/ 0 w 37"/>
                  <a:gd name="T53" fmla="*/ 101 h 104"/>
                  <a:gd name="T54" fmla="*/ 8 w 37"/>
                  <a:gd name="T5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" h="104">
                    <a:moveTo>
                      <a:pt x="8" y="104"/>
                    </a:moveTo>
                    <a:cubicBezTo>
                      <a:pt x="9" y="104"/>
                      <a:pt x="9" y="104"/>
                      <a:pt x="9" y="104"/>
                    </a:cubicBezTo>
                    <a:cubicBezTo>
                      <a:pt x="15" y="104"/>
                      <a:pt x="20" y="99"/>
                      <a:pt x="23" y="92"/>
                    </a:cubicBezTo>
                    <a:cubicBezTo>
                      <a:pt x="26" y="85"/>
                      <a:pt x="28" y="76"/>
                      <a:pt x="28" y="71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66"/>
                      <a:pt x="28" y="62"/>
                      <a:pt x="28" y="58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48"/>
                      <a:pt x="30" y="38"/>
                      <a:pt x="32" y="29"/>
                    </a:cubicBezTo>
                    <a:cubicBezTo>
                      <a:pt x="33" y="21"/>
                      <a:pt x="35" y="14"/>
                      <a:pt x="36" y="7"/>
                    </a:cubicBezTo>
                    <a:cubicBezTo>
                      <a:pt x="36" y="6"/>
                      <a:pt x="37" y="4"/>
                      <a:pt x="37" y="2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5" y="1"/>
                    </a:cubicBezTo>
                    <a:cubicBezTo>
                      <a:pt x="33" y="3"/>
                      <a:pt x="30" y="11"/>
                      <a:pt x="28" y="19"/>
                    </a:cubicBezTo>
                    <a:cubicBezTo>
                      <a:pt x="26" y="26"/>
                      <a:pt x="25" y="34"/>
                      <a:pt x="25" y="36"/>
                    </a:cubicBezTo>
                    <a:cubicBezTo>
                      <a:pt x="23" y="46"/>
                      <a:pt x="22" y="56"/>
                      <a:pt x="22" y="66"/>
                    </a:cubicBezTo>
                    <a:cubicBezTo>
                      <a:pt x="22" y="67"/>
                      <a:pt x="22" y="68"/>
                      <a:pt x="22" y="68"/>
                    </a:cubicBezTo>
                    <a:cubicBezTo>
                      <a:pt x="22" y="78"/>
                      <a:pt x="19" y="86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4" y="96"/>
                      <a:pt x="12" y="98"/>
                      <a:pt x="12" y="98"/>
                    </a:cubicBezTo>
                    <a:cubicBezTo>
                      <a:pt x="12" y="99"/>
                      <a:pt x="10" y="99"/>
                      <a:pt x="10" y="99"/>
                    </a:cubicBezTo>
                    <a:cubicBezTo>
                      <a:pt x="9" y="98"/>
                      <a:pt x="9" y="97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10" y="96"/>
                      <a:pt x="10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2" y="102"/>
                      <a:pt x="6" y="104"/>
                      <a:pt x="8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9" name="Freeform 784"/>
              <p:cNvSpPr>
                <a:spLocks/>
              </p:cNvSpPr>
              <p:nvPr/>
            </p:nvSpPr>
            <p:spPr bwMode="auto">
              <a:xfrm>
                <a:off x="1774" y="2826"/>
                <a:ext cx="20" cy="138"/>
              </a:xfrm>
              <a:custGeom>
                <a:avLst/>
                <a:gdLst>
                  <a:gd name="T0" fmla="*/ 2 w 18"/>
                  <a:gd name="T1" fmla="*/ 7 h 121"/>
                  <a:gd name="T2" fmla="*/ 11 w 18"/>
                  <a:gd name="T3" fmla="*/ 118 h 121"/>
                  <a:gd name="T4" fmla="*/ 14 w 18"/>
                  <a:gd name="T5" fmla="*/ 121 h 121"/>
                  <a:gd name="T6" fmla="*/ 18 w 18"/>
                  <a:gd name="T7" fmla="*/ 118 h 121"/>
                  <a:gd name="T8" fmla="*/ 10 w 18"/>
                  <a:gd name="T9" fmla="*/ 1 h 121"/>
                  <a:gd name="T10" fmla="*/ 7 w 18"/>
                  <a:gd name="T11" fmla="*/ 1 h 121"/>
                  <a:gd name="T12" fmla="*/ 7 w 18"/>
                  <a:gd name="T13" fmla="*/ 1 h 121"/>
                  <a:gd name="T14" fmla="*/ 0 w 18"/>
                  <a:gd name="T15" fmla="*/ 0 h 121"/>
                  <a:gd name="T16" fmla="*/ 2 w 18"/>
                  <a:gd name="T17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21">
                    <a:moveTo>
                      <a:pt x="2" y="7"/>
                    </a:moveTo>
                    <a:cubicBezTo>
                      <a:pt x="4" y="35"/>
                      <a:pt x="11" y="118"/>
                      <a:pt x="11" y="118"/>
                    </a:cubicBezTo>
                    <a:cubicBezTo>
                      <a:pt x="11" y="120"/>
                      <a:pt x="12" y="121"/>
                      <a:pt x="14" y="121"/>
                    </a:cubicBezTo>
                    <a:cubicBezTo>
                      <a:pt x="16" y="121"/>
                      <a:pt x="18" y="120"/>
                      <a:pt x="18" y="118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0" y="0"/>
                    </a:cubicBezTo>
                    <a:cubicBezTo>
                      <a:pt x="1" y="2"/>
                      <a:pt x="2" y="4"/>
                      <a:pt x="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0" name="Freeform 785"/>
              <p:cNvSpPr>
                <a:spLocks/>
              </p:cNvSpPr>
              <p:nvPr/>
            </p:nvSpPr>
            <p:spPr bwMode="auto">
              <a:xfrm>
                <a:off x="1685" y="2749"/>
                <a:ext cx="142" cy="75"/>
              </a:xfrm>
              <a:custGeom>
                <a:avLst/>
                <a:gdLst>
                  <a:gd name="T0" fmla="*/ 73 w 125"/>
                  <a:gd name="T1" fmla="*/ 60 h 65"/>
                  <a:gd name="T2" fmla="*/ 73 w 125"/>
                  <a:gd name="T3" fmla="*/ 60 h 65"/>
                  <a:gd name="T4" fmla="*/ 73 w 125"/>
                  <a:gd name="T5" fmla="*/ 60 h 65"/>
                  <a:gd name="T6" fmla="*/ 77 w 125"/>
                  <a:gd name="T7" fmla="*/ 62 h 65"/>
                  <a:gd name="T8" fmla="*/ 85 w 125"/>
                  <a:gd name="T9" fmla="*/ 65 h 65"/>
                  <a:gd name="T10" fmla="*/ 88 w 125"/>
                  <a:gd name="T11" fmla="*/ 64 h 65"/>
                  <a:gd name="T12" fmla="*/ 104 w 125"/>
                  <a:gd name="T13" fmla="*/ 55 h 65"/>
                  <a:gd name="T14" fmla="*/ 119 w 125"/>
                  <a:gd name="T15" fmla="*/ 46 h 65"/>
                  <a:gd name="T16" fmla="*/ 124 w 125"/>
                  <a:gd name="T17" fmla="*/ 25 h 65"/>
                  <a:gd name="T18" fmla="*/ 124 w 125"/>
                  <a:gd name="T19" fmla="*/ 23 h 65"/>
                  <a:gd name="T20" fmla="*/ 125 w 125"/>
                  <a:gd name="T21" fmla="*/ 21 h 65"/>
                  <a:gd name="T22" fmla="*/ 99 w 125"/>
                  <a:gd name="T23" fmla="*/ 25 h 65"/>
                  <a:gd name="T24" fmla="*/ 43 w 125"/>
                  <a:gd name="T25" fmla="*/ 6 h 65"/>
                  <a:gd name="T26" fmla="*/ 43 w 125"/>
                  <a:gd name="T27" fmla="*/ 6 h 65"/>
                  <a:gd name="T28" fmla="*/ 31 w 125"/>
                  <a:gd name="T29" fmla="*/ 0 h 65"/>
                  <a:gd name="T30" fmla="*/ 22 w 125"/>
                  <a:gd name="T31" fmla="*/ 5 h 65"/>
                  <a:gd name="T32" fmla="*/ 22 w 125"/>
                  <a:gd name="T33" fmla="*/ 5 h 65"/>
                  <a:gd name="T34" fmla="*/ 4 w 125"/>
                  <a:gd name="T35" fmla="*/ 15 h 65"/>
                  <a:gd name="T36" fmla="*/ 4 w 125"/>
                  <a:gd name="T37" fmla="*/ 15 h 65"/>
                  <a:gd name="T38" fmla="*/ 3 w 125"/>
                  <a:gd name="T39" fmla="*/ 15 h 65"/>
                  <a:gd name="T40" fmla="*/ 3 w 125"/>
                  <a:gd name="T41" fmla="*/ 15 h 65"/>
                  <a:gd name="T42" fmla="*/ 0 w 125"/>
                  <a:gd name="T43" fmla="*/ 21 h 65"/>
                  <a:gd name="T44" fmla="*/ 2 w 125"/>
                  <a:gd name="T45" fmla="*/ 21 h 65"/>
                  <a:gd name="T46" fmla="*/ 10 w 125"/>
                  <a:gd name="T47" fmla="*/ 24 h 65"/>
                  <a:gd name="T48" fmla="*/ 10 w 125"/>
                  <a:gd name="T49" fmla="*/ 24 h 65"/>
                  <a:gd name="T50" fmla="*/ 73 w 125"/>
                  <a:gd name="T51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65">
                    <a:moveTo>
                      <a:pt x="73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0"/>
                      <a:pt x="75" y="61"/>
                      <a:pt x="77" y="62"/>
                    </a:cubicBezTo>
                    <a:cubicBezTo>
                      <a:pt x="80" y="64"/>
                      <a:pt x="83" y="65"/>
                      <a:pt x="85" y="65"/>
                    </a:cubicBezTo>
                    <a:cubicBezTo>
                      <a:pt x="86" y="65"/>
                      <a:pt x="88" y="64"/>
                      <a:pt x="88" y="64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22" y="41"/>
                      <a:pt x="124" y="33"/>
                      <a:pt x="124" y="25"/>
                    </a:cubicBezTo>
                    <a:cubicBezTo>
                      <a:pt x="124" y="24"/>
                      <a:pt x="124" y="24"/>
                      <a:pt x="124" y="23"/>
                    </a:cubicBezTo>
                    <a:cubicBezTo>
                      <a:pt x="124" y="23"/>
                      <a:pt x="125" y="22"/>
                      <a:pt x="125" y="21"/>
                    </a:cubicBezTo>
                    <a:cubicBezTo>
                      <a:pt x="117" y="24"/>
                      <a:pt x="108" y="25"/>
                      <a:pt x="99" y="25"/>
                    </a:cubicBezTo>
                    <a:cubicBezTo>
                      <a:pt x="81" y="25"/>
                      <a:pt x="61" y="19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38" y="3"/>
                      <a:pt x="31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6"/>
                      <a:pt x="1" y="18"/>
                      <a:pt x="0" y="21"/>
                    </a:cubicBezTo>
                    <a:cubicBezTo>
                      <a:pt x="0" y="21"/>
                      <a:pt x="1" y="21"/>
                      <a:pt x="2" y="21"/>
                    </a:cubicBezTo>
                    <a:cubicBezTo>
                      <a:pt x="6" y="21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4"/>
                      <a:pt x="68" y="57"/>
                      <a:pt x="73" y="60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1" name="Freeform 786"/>
              <p:cNvSpPr>
                <a:spLocks/>
              </p:cNvSpPr>
              <p:nvPr/>
            </p:nvSpPr>
            <p:spPr bwMode="auto">
              <a:xfrm>
                <a:off x="1672" y="2778"/>
                <a:ext cx="22" cy="121"/>
              </a:xfrm>
              <a:custGeom>
                <a:avLst/>
                <a:gdLst>
                  <a:gd name="T0" fmla="*/ 3 w 19"/>
                  <a:gd name="T1" fmla="*/ 106 h 106"/>
                  <a:gd name="T2" fmla="*/ 7 w 19"/>
                  <a:gd name="T3" fmla="*/ 103 h 106"/>
                  <a:gd name="T4" fmla="*/ 9 w 19"/>
                  <a:gd name="T5" fmla="*/ 86 h 106"/>
                  <a:gd name="T6" fmla="*/ 9 w 19"/>
                  <a:gd name="T7" fmla="*/ 84 h 106"/>
                  <a:gd name="T8" fmla="*/ 19 w 19"/>
                  <a:gd name="T9" fmla="*/ 1 h 106"/>
                  <a:gd name="T10" fmla="*/ 17 w 19"/>
                  <a:gd name="T11" fmla="*/ 1 h 106"/>
                  <a:gd name="T12" fmla="*/ 13 w 19"/>
                  <a:gd name="T13" fmla="*/ 0 h 106"/>
                  <a:gd name="T14" fmla="*/ 10 w 19"/>
                  <a:gd name="T15" fmla="*/ 0 h 106"/>
                  <a:gd name="T16" fmla="*/ 0 w 19"/>
                  <a:gd name="T17" fmla="*/ 103 h 106"/>
                  <a:gd name="T18" fmla="*/ 3 w 19"/>
                  <a:gd name="T1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06">
                    <a:moveTo>
                      <a:pt x="3" y="106"/>
                    </a:moveTo>
                    <a:cubicBezTo>
                      <a:pt x="5" y="106"/>
                      <a:pt x="7" y="105"/>
                      <a:pt x="7" y="103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9" y="84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4" y="0"/>
                      <a:pt x="13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5"/>
                      <a:pt x="1" y="106"/>
                      <a:pt x="3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2" name="Freeform 787"/>
              <p:cNvSpPr>
                <a:spLocks/>
              </p:cNvSpPr>
              <p:nvPr/>
            </p:nvSpPr>
            <p:spPr bwMode="auto">
              <a:xfrm>
                <a:off x="1722" y="2763"/>
                <a:ext cx="12" cy="6"/>
              </a:xfrm>
              <a:custGeom>
                <a:avLst/>
                <a:gdLst>
                  <a:gd name="T0" fmla="*/ 2 w 10"/>
                  <a:gd name="T1" fmla="*/ 1 h 5"/>
                  <a:gd name="T2" fmla="*/ 8 w 10"/>
                  <a:gd name="T3" fmla="*/ 0 h 5"/>
                  <a:gd name="T4" fmla="*/ 8 w 10"/>
                  <a:gd name="T5" fmla="*/ 4 h 5"/>
                  <a:gd name="T6" fmla="*/ 2 w 10"/>
                  <a:gd name="T7" fmla="*/ 4 h 5"/>
                  <a:gd name="T8" fmla="*/ 2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2" y="1"/>
                    </a:moveTo>
                    <a:cubicBezTo>
                      <a:pt x="4" y="0"/>
                      <a:pt x="6" y="0"/>
                      <a:pt x="8" y="0"/>
                    </a:cubicBezTo>
                    <a:cubicBezTo>
                      <a:pt x="10" y="1"/>
                      <a:pt x="10" y="3"/>
                      <a:pt x="8" y="4"/>
                    </a:cubicBezTo>
                    <a:cubicBezTo>
                      <a:pt x="6" y="5"/>
                      <a:pt x="4" y="5"/>
                      <a:pt x="2" y="4"/>
                    </a:cubicBezTo>
                    <a:cubicBezTo>
                      <a:pt x="0" y="3"/>
                      <a:pt x="0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3" name="Freeform 788"/>
              <p:cNvSpPr>
                <a:spLocks/>
              </p:cNvSpPr>
              <p:nvPr/>
            </p:nvSpPr>
            <p:spPr bwMode="auto">
              <a:xfrm>
                <a:off x="1767" y="2788"/>
                <a:ext cx="10" cy="6"/>
              </a:xfrm>
              <a:custGeom>
                <a:avLst/>
                <a:gdLst>
                  <a:gd name="T0" fmla="*/ 1 w 9"/>
                  <a:gd name="T1" fmla="*/ 1 h 5"/>
                  <a:gd name="T2" fmla="*/ 7 w 9"/>
                  <a:gd name="T3" fmla="*/ 1 h 5"/>
                  <a:gd name="T4" fmla="*/ 7 w 9"/>
                  <a:gd name="T5" fmla="*/ 4 h 5"/>
                  <a:gd name="T6" fmla="*/ 1 w 9"/>
                  <a:gd name="T7" fmla="*/ 4 h 5"/>
                  <a:gd name="T8" fmla="*/ 1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1" y="1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9" y="2"/>
                      <a:pt x="9" y="3"/>
                      <a:pt x="7" y="4"/>
                    </a:cubicBezTo>
                    <a:cubicBezTo>
                      <a:pt x="6" y="5"/>
                      <a:pt x="3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4" name="Freeform 789"/>
              <p:cNvSpPr>
                <a:spLocks noEditPoints="1"/>
              </p:cNvSpPr>
              <p:nvPr/>
            </p:nvSpPr>
            <p:spPr bwMode="auto">
              <a:xfrm>
                <a:off x="1480" y="2792"/>
                <a:ext cx="39" cy="40"/>
              </a:xfrm>
              <a:custGeom>
                <a:avLst/>
                <a:gdLst>
                  <a:gd name="T0" fmla="*/ 1 w 34"/>
                  <a:gd name="T1" fmla="*/ 15 h 35"/>
                  <a:gd name="T2" fmla="*/ 2 w 34"/>
                  <a:gd name="T3" fmla="*/ 17 h 35"/>
                  <a:gd name="T4" fmla="*/ 2 w 34"/>
                  <a:gd name="T5" fmla="*/ 17 h 35"/>
                  <a:gd name="T6" fmla="*/ 4 w 34"/>
                  <a:gd name="T7" fmla="*/ 16 h 35"/>
                  <a:gd name="T8" fmla="*/ 4 w 34"/>
                  <a:gd name="T9" fmla="*/ 15 h 35"/>
                  <a:gd name="T10" fmla="*/ 4 w 34"/>
                  <a:gd name="T11" fmla="*/ 9 h 35"/>
                  <a:gd name="T12" fmla="*/ 30 w 34"/>
                  <a:gd name="T13" fmla="*/ 24 h 35"/>
                  <a:gd name="T14" fmla="*/ 30 w 34"/>
                  <a:gd name="T15" fmla="*/ 25 h 35"/>
                  <a:gd name="T16" fmla="*/ 30 w 34"/>
                  <a:gd name="T17" fmla="*/ 33 h 35"/>
                  <a:gd name="T18" fmla="*/ 32 w 34"/>
                  <a:gd name="T19" fmla="*/ 35 h 35"/>
                  <a:gd name="T20" fmla="*/ 32 w 34"/>
                  <a:gd name="T21" fmla="*/ 35 h 35"/>
                  <a:gd name="T22" fmla="*/ 33 w 34"/>
                  <a:gd name="T23" fmla="*/ 33 h 35"/>
                  <a:gd name="T24" fmla="*/ 34 w 34"/>
                  <a:gd name="T25" fmla="*/ 25 h 35"/>
                  <a:gd name="T26" fmla="*/ 29 w 34"/>
                  <a:gd name="T27" fmla="*/ 12 h 35"/>
                  <a:gd name="T28" fmla="*/ 29 w 34"/>
                  <a:gd name="T29" fmla="*/ 12 h 35"/>
                  <a:gd name="T30" fmla="*/ 29 w 34"/>
                  <a:gd name="T31" fmla="*/ 12 h 35"/>
                  <a:gd name="T32" fmla="*/ 29 w 34"/>
                  <a:gd name="T33" fmla="*/ 12 h 35"/>
                  <a:gd name="T34" fmla="*/ 13 w 34"/>
                  <a:gd name="T35" fmla="*/ 2 h 35"/>
                  <a:gd name="T36" fmla="*/ 6 w 34"/>
                  <a:gd name="T37" fmla="*/ 0 h 35"/>
                  <a:gd name="T38" fmla="*/ 3 w 34"/>
                  <a:gd name="T39" fmla="*/ 1 h 35"/>
                  <a:gd name="T40" fmla="*/ 0 w 34"/>
                  <a:gd name="T41" fmla="*/ 9 h 35"/>
                  <a:gd name="T42" fmla="*/ 1 w 34"/>
                  <a:gd name="T43" fmla="*/ 15 h 35"/>
                  <a:gd name="T44" fmla="*/ 4 w 34"/>
                  <a:gd name="T45" fmla="*/ 5 h 35"/>
                  <a:gd name="T46" fmla="*/ 4 w 34"/>
                  <a:gd name="T47" fmla="*/ 5 h 35"/>
                  <a:gd name="T48" fmla="*/ 5 w 34"/>
                  <a:gd name="T49" fmla="*/ 4 h 35"/>
                  <a:gd name="T50" fmla="*/ 6 w 34"/>
                  <a:gd name="T51" fmla="*/ 4 h 35"/>
                  <a:gd name="T52" fmla="*/ 11 w 34"/>
                  <a:gd name="T53" fmla="*/ 5 h 35"/>
                  <a:gd name="T54" fmla="*/ 27 w 34"/>
                  <a:gd name="T55" fmla="*/ 15 h 35"/>
                  <a:gd name="T56" fmla="*/ 29 w 34"/>
                  <a:gd name="T57" fmla="*/ 20 h 35"/>
                  <a:gd name="T58" fmla="*/ 4 w 34"/>
                  <a:gd name="T5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1" y="15"/>
                    </a:moveTo>
                    <a:cubicBezTo>
                      <a:pt x="0" y="16"/>
                      <a:pt x="1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4" y="17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3"/>
                      <a:pt x="4" y="11"/>
                      <a:pt x="4" y="9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8"/>
                      <a:pt x="30" y="30"/>
                      <a:pt x="30" y="33"/>
                    </a:cubicBezTo>
                    <a:cubicBezTo>
                      <a:pt x="30" y="34"/>
                      <a:pt x="31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5"/>
                      <a:pt x="33" y="34"/>
                      <a:pt x="33" y="33"/>
                    </a:cubicBezTo>
                    <a:cubicBezTo>
                      <a:pt x="33" y="31"/>
                      <a:pt x="34" y="28"/>
                      <a:pt x="34" y="25"/>
                    </a:cubicBezTo>
                    <a:cubicBezTo>
                      <a:pt x="34" y="21"/>
                      <a:pt x="33" y="16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8"/>
                      <a:pt x="18" y="5"/>
                      <a:pt x="13" y="2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3"/>
                      <a:pt x="0" y="6"/>
                      <a:pt x="0" y="9"/>
                    </a:cubicBezTo>
                    <a:lnTo>
                      <a:pt x="1" y="15"/>
                    </a:lnTo>
                    <a:close/>
                    <a:moveTo>
                      <a:pt x="4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4"/>
                      <a:pt x="9" y="4"/>
                      <a:pt x="11" y="5"/>
                    </a:cubicBezTo>
                    <a:cubicBezTo>
                      <a:pt x="17" y="8"/>
                      <a:pt x="22" y="11"/>
                      <a:pt x="27" y="15"/>
                    </a:cubicBezTo>
                    <a:cubicBezTo>
                      <a:pt x="28" y="16"/>
                      <a:pt x="29" y="18"/>
                      <a:pt x="29" y="20"/>
                    </a:cubicBez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7A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5" name="Freeform 790"/>
              <p:cNvSpPr>
                <a:spLocks noEditPoints="1"/>
              </p:cNvSpPr>
              <p:nvPr/>
            </p:nvSpPr>
            <p:spPr bwMode="auto">
              <a:xfrm>
                <a:off x="1192" y="2546"/>
                <a:ext cx="338" cy="581"/>
              </a:xfrm>
              <a:custGeom>
                <a:avLst/>
                <a:gdLst>
                  <a:gd name="T0" fmla="*/ 0 w 296"/>
                  <a:gd name="T1" fmla="*/ 396 h 508"/>
                  <a:gd name="T2" fmla="*/ 75 w 296"/>
                  <a:gd name="T3" fmla="*/ 443 h 508"/>
                  <a:gd name="T4" fmla="*/ 91 w 296"/>
                  <a:gd name="T5" fmla="*/ 426 h 508"/>
                  <a:gd name="T6" fmla="*/ 141 w 296"/>
                  <a:gd name="T7" fmla="*/ 392 h 508"/>
                  <a:gd name="T8" fmla="*/ 152 w 296"/>
                  <a:gd name="T9" fmla="*/ 390 h 508"/>
                  <a:gd name="T10" fmla="*/ 164 w 296"/>
                  <a:gd name="T11" fmla="*/ 382 h 508"/>
                  <a:gd name="T12" fmla="*/ 182 w 296"/>
                  <a:gd name="T13" fmla="*/ 508 h 508"/>
                  <a:gd name="T14" fmla="*/ 193 w 296"/>
                  <a:gd name="T15" fmla="*/ 375 h 508"/>
                  <a:gd name="T16" fmla="*/ 222 w 296"/>
                  <a:gd name="T17" fmla="*/ 366 h 508"/>
                  <a:gd name="T18" fmla="*/ 250 w 296"/>
                  <a:gd name="T19" fmla="*/ 354 h 508"/>
                  <a:gd name="T20" fmla="*/ 266 w 296"/>
                  <a:gd name="T21" fmla="*/ 448 h 508"/>
                  <a:gd name="T22" fmla="*/ 272 w 296"/>
                  <a:gd name="T23" fmla="*/ 329 h 508"/>
                  <a:gd name="T24" fmla="*/ 276 w 296"/>
                  <a:gd name="T25" fmla="*/ 286 h 508"/>
                  <a:gd name="T26" fmla="*/ 294 w 296"/>
                  <a:gd name="T27" fmla="*/ 218 h 508"/>
                  <a:gd name="T28" fmla="*/ 262 w 296"/>
                  <a:gd name="T29" fmla="*/ 219 h 508"/>
                  <a:gd name="T30" fmla="*/ 273 w 296"/>
                  <a:gd name="T31" fmla="*/ 118 h 508"/>
                  <a:gd name="T32" fmla="*/ 237 w 296"/>
                  <a:gd name="T33" fmla="*/ 90 h 508"/>
                  <a:gd name="T34" fmla="*/ 231 w 296"/>
                  <a:gd name="T35" fmla="*/ 73 h 508"/>
                  <a:gd name="T36" fmla="*/ 213 w 296"/>
                  <a:gd name="T37" fmla="*/ 2 h 508"/>
                  <a:gd name="T38" fmla="*/ 161 w 296"/>
                  <a:gd name="T39" fmla="*/ 57 h 508"/>
                  <a:gd name="T40" fmla="*/ 184 w 296"/>
                  <a:gd name="T41" fmla="*/ 95 h 508"/>
                  <a:gd name="T42" fmla="*/ 161 w 296"/>
                  <a:gd name="T43" fmla="*/ 132 h 508"/>
                  <a:gd name="T44" fmla="*/ 158 w 296"/>
                  <a:gd name="T45" fmla="*/ 133 h 508"/>
                  <a:gd name="T46" fmla="*/ 120 w 296"/>
                  <a:gd name="T47" fmla="*/ 120 h 508"/>
                  <a:gd name="T48" fmla="*/ 82 w 296"/>
                  <a:gd name="T49" fmla="*/ 63 h 508"/>
                  <a:gd name="T50" fmla="*/ 32 w 296"/>
                  <a:gd name="T51" fmla="*/ 91 h 508"/>
                  <a:gd name="T52" fmla="*/ 31 w 296"/>
                  <a:gd name="T53" fmla="*/ 92 h 508"/>
                  <a:gd name="T54" fmla="*/ 49 w 296"/>
                  <a:gd name="T55" fmla="*/ 149 h 508"/>
                  <a:gd name="T56" fmla="*/ 30 w 296"/>
                  <a:gd name="T57" fmla="*/ 173 h 508"/>
                  <a:gd name="T58" fmla="*/ 47 w 296"/>
                  <a:gd name="T59" fmla="*/ 193 h 508"/>
                  <a:gd name="T60" fmla="*/ 71 w 296"/>
                  <a:gd name="T61" fmla="*/ 224 h 508"/>
                  <a:gd name="T62" fmla="*/ 117 w 296"/>
                  <a:gd name="T63" fmla="*/ 252 h 508"/>
                  <a:gd name="T64" fmla="*/ 42 w 296"/>
                  <a:gd name="T65" fmla="*/ 295 h 508"/>
                  <a:gd name="T66" fmla="*/ 42 w 296"/>
                  <a:gd name="T67" fmla="*/ 296 h 508"/>
                  <a:gd name="T68" fmla="*/ 44 w 296"/>
                  <a:gd name="T69" fmla="*/ 344 h 508"/>
                  <a:gd name="T70" fmla="*/ 11 w 296"/>
                  <a:gd name="T71" fmla="*/ 387 h 508"/>
                  <a:gd name="T72" fmla="*/ 254 w 296"/>
                  <a:gd name="T73" fmla="*/ 310 h 508"/>
                  <a:gd name="T74" fmla="*/ 261 w 296"/>
                  <a:gd name="T75" fmla="*/ 296 h 508"/>
                  <a:gd name="T76" fmla="*/ 261 w 296"/>
                  <a:gd name="T77" fmla="*/ 314 h 508"/>
                  <a:gd name="T78" fmla="*/ 111 w 296"/>
                  <a:gd name="T79" fmla="*/ 196 h 508"/>
                  <a:gd name="T80" fmla="*/ 76 w 296"/>
                  <a:gd name="T81" fmla="*/ 174 h 508"/>
                  <a:gd name="T82" fmla="*/ 105 w 296"/>
                  <a:gd name="T83" fmla="*/ 152 h 508"/>
                  <a:gd name="T84" fmla="*/ 120 w 296"/>
                  <a:gd name="T85" fmla="*/ 151 h 508"/>
                  <a:gd name="T86" fmla="*/ 137 w 296"/>
                  <a:gd name="T87" fmla="*/ 155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6" h="508">
                    <a:moveTo>
                      <a:pt x="0" y="395"/>
                    </a:moveTo>
                    <a:cubicBezTo>
                      <a:pt x="0" y="395"/>
                      <a:pt x="0" y="395"/>
                      <a:pt x="0" y="396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5" y="410"/>
                      <a:pt x="15" y="417"/>
                      <a:pt x="30" y="422"/>
                    </a:cubicBezTo>
                    <a:cubicBezTo>
                      <a:pt x="47" y="426"/>
                      <a:pt x="59" y="430"/>
                      <a:pt x="76" y="432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7"/>
                      <a:pt x="78" y="451"/>
                      <a:pt x="82" y="451"/>
                    </a:cubicBezTo>
                    <a:cubicBezTo>
                      <a:pt x="86" y="451"/>
                      <a:pt x="89" y="447"/>
                      <a:pt x="89" y="444"/>
                    </a:cubicBezTo>
                    <a:cubicBezTo>
                      <a:pt x="91" y="426"/>
                      <a:pt x="91" y="426"/>
                      <a:pt x="91" y="426"/>
                    </a:cubicBezTo>
                    <a:cubicBezTo>
                      <a:pt x="93" y="424"/>
                      <a:pt x="94" y="422"/>
                      <a:pt x="95" y="421"/>
                    </a:cubicBezTo>
                    <a:cubicBezTo>
                      <a:pt x="102" y="408"/>
                      <a:pt x="105" y="395"/>
                      <a:pt x="107" y="385"/>
                    </a:cubicBezTo>
                    <a:cubicBezTo>
                      <a:pt x="118" y="390"/>
                      <a:pt x="131" y="392"/>
                      <a:pt x="141" y="392"/>
                    </a:cubicBezTo>
                    <a:cubicBezTo>
                      <a:pt x="145" y="392"/>
                      <a:pt x="149" y="392"/>
                      <a:pt x="151" y="391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2" y="390"/>
                      <a:pt x="152" y="390"/>
                      <a:pt x="152" y="390"/>
                    </a:cubicBezTo>
                    <a:cubicBezTo>
                      <a:pt x="155" y="387"/>
                      <a:pt x="158" y="383"/>
                      <a:pt x="159" y="378"/>
                    </a:cubicBezTo>
                    <a:cubicBezTo>
                      <a:pt x="160" y="378"/>
                      <a:pt x="161" y="378"/>
                      <a:pt x="161" y="379"/>
                    </a:cubicBezTo>
                    <a:cubicBezTo>
                      <a:pt x="161" y="379"/>
                      <a:pt x="162" y="380"/>
                      <a:pt x="164" y="382"/>
                    </a:cubicBezTo>
                    <a:cubicBezTo>
                      <a:pt x="165" y="384"/>
                      <a:pt x="167" y="387"/>
                      <a:pt x="167" y="390"/>
                    </a:cubicBezTo>
                    <a:cubicBezTo>
                      <a:pt x="169" y="418"/>
                      <a:pt x="175" y="501"/>
                      <a:pt x="175" y="500"/>
                    </a:cubicBezTo>
                    <a:cubicBezTo>
                      <a:pt x="175" y="504"/>
                      <a:pt x="178" y="508"/>
                      <a:pt x="182" y="508"/>
                    </a:cubicBezTo>
                    <a:cubicBezTo>
                      <a:pt x="186" y="508"/>
                      <a:pt x="189" y="504"/>
                      <a:pt x="189" y="500"/>
                    </a:cubicBezTo>
                    <a:cubicBezTo>
                      <a:pt x="181" y="382"/>
                      <a:pt x="181" y="382"/>
                      <a:pt x="181" y="382"/>
                    </a:cubicBezTo>
                    <a:cubicBezTo>
                      <a:pt x="193" y="375"/>
                      <a:pt x="193" y="375"/>
                      <a:pt x="193" y="375"/>
                    </a:cubicBezTo>
                    <a:cubicBezTo>
                      <a:pt x="196" y="378"/>
                      <a:pt x="200" y="380"/>
                      <a:pt x="204" y="380"/>
                    </a:cubicBezTo>
                    <a:cubicBezTo>
                      <a:pt x="204" y="380"/>
                      <a:pt x="205" y="380"/>
                      <a:pt x="205" y="380"/>
                    </a:cubicBezTo>
                    <a:cubicBezTo>
                      <a:pt x="214" y="380"/>
                      <a:pt x="219" y="373"/>
                      <a:pt x="222" y="366"/>
                    </a:cubicBezTo>
                    <a:cubicBezTo>
                      <a:pt x="224" y="363"/>
                      <a:pt x="225" y="360"/>
                      <a:pt x="225" y="356"/>
                    </a:cubicBezTo>
                    <a:cubicBezTo>
                      <a:pt x="239" y="348"/>
                      <a:pt x="239" y="348"/>
                      <a:pt x="239" y="348"/>
                    </a:cubicBezTo>
                    <a:cubicBezTo>
                      <a:pt x="242" y="352"/>
                      <a:pt x="247" y="353"/>
                      <a:pt x="250" y="354"/>
                    </a:cubicBezTo>
                    <a:cubicBezTo>
                      <a:pt x="251" y="354"/>
                      <a:pt x="251" y="354"/>
                      <a:pt x="252" y="354"/>
                    </a:cubicBezTo>
                    <a:cubicBezTo>
                      <a:pt x="254" y="354"/>
                      <a:pt x="257" y="353"/>
                      <a:pt x="259" y="352"/>
                    </a:cubicBezTo>
                    <a:cubicBezTo>
                      <a:pt x="261" y="382"/>
                      <a:pt x="266" y="448"/>
                      <a:pt x="266" y="448"/>
                    </a:cubicBezTo>
                    <a:cubicBezTo>
                      <a:pt x="266" y="452"/>
                      <a:pt x="269" y="455"/>
                      <a:pt x="273" y="455"/>
                    </a:cubicBezTo>
                    <a:cubicBezTo>
                      <a:pt x="277" y="455"/>
                      <a:pt x="280" y="452"/>
                      <a:pt x="280" y="448"/>
                    </a:cubicBezTo>
                    <a:cubicBezTo>
                      <a:pt x="272" y="329"/>
                      <a:pt x="272" y="329"/>
                      <a:pt x="272" y="329"/>
                    </a:cubicBezTo>
                    <a:cubicBezTo>
                      <a:pt x="273" y="324"/>
                      <a:pt x="273" y="320"/>
                      <a:pt x="273" y="317"/>
                    </a:cubicBezTo>
                    <a:cubicBezTo>
                      <a:pt x="273" y="317"/>
                      <a:pt x="273" y="316"/>
                      <a:pt x="273" y="316"/>
                    </a:cubicBezTo>
                    <a:cubicBezTo>
                      <a:pt x="273" y="306"/>
                      <a:pt x="274" y="296"/>
                      <a:pt x="276" y="286"/>
                    </a:cubicBezTo>
                    <a:cubicBezTo>
                      <a:pt x="289" y="278"/>
                      <a:pt x="293" y="264"/>
                      <a:pt x="294" y="250"/>
                    </a:cubicBezTo>
                    <a:cubicBezTo>
                      <a:pt x="295" y="244"/>
                      <a:pt x="296" y="237"/>
                      <a:pt x="296" y="230"/>
                    </a:cubicBezTo>
                    <a:cubicBezTo>
                      <a:pt x="296" y="226"/>
                      <a:pt x="296" y="221"/>
                      <a:pt x="294" y="218"/>
                    </a:cubicBezTo>
                    <a:cubicBezTo>
                      <a:pt x="291" y="213"/>
                      <a:pt x="286" y="210"/>
                      <a:pt x="282" y="211"/>
                    </a:cubicBezTo>
                    <a:cubicBezTo>
                      <a:pt x="276" y="211"/>
                      <a:pt x="270" y="214"/>
                      <a:pt x="265" y="217"/>
                    </a:cubicBezTo>
                    <a:cubicBezTo>
                      <a:pt x="264" y="218"/>
                      <a:pt x="263" y="218"/>
                      <a:pt x="262" y="219"/>
                    </a:cubicBezTo>
                    <a:cubicBezTo>
                      <a:pt x="264" y="198"/>
                      <a:pt x="266" y="187"/>
                      <a:pt x="268" y="175"/>
                    </a:cubicBezTo>
                    <a:cubicBezTo>
                      <a:pt x="271" y="161"/>
                      <a:pt x="275" y="150"/>
                      <a:pt x="275" y="135"/>
                    </a:cubicBezTo>
                    <a:cubicBezTo>
                      <a:pt x="275" y="130"/>
                      <a:pt x="274" y="125"/>
                      <a:pt x="273" y="118"/>
                    </a:cubicBezTo>
                    <a:cubicBezTo>
                      <a:pt x="270" y="106"/>
                      <a:pt x="261" y="90"/>
                      <a:pt x="247" y="89"/>
                    </a:cubicBezTo>
                    <a:cubicBezTo>
                      <a:pt x="246" y="89"/>
                      <a:pt x="246" y="89"/>
                      <a:pt x="245" y="89"/>
                    </a:cubicBezTo>
                    <a:cubicBezTo>
                      <a:pt x="242" y="90"/>
                      <a:pt x="239" y="90"/>
                      <a:pt x="237" y="90"/>
                    </a:cubicBezTo>
                    <a:cubicBezTo>
                      <a:pt x="234" y="90"/>
                      <a:pt x="233" y="90"/>
                      <a:pt x="231" y="88"/>
                    </a:cubicBezTo>
                    <a:cubicBezTo>
                      <a:pt x="230" y="87"/>
                      <a:pt x="230" y="83"/>
                      <a:pt x="230" y="80"/>
                    </a:cubicBezTo>
                    <a:cubicBezTo>
                      <a:pt x="230" y="77"/>
                      <a:pt x="230" y="74"/>
                      <a:pt x="231" y="73"/>
                    </a:cubicBezTo>
                    <a:cubicBezTo>
                      <a:pt x="234" y="66"/>
                      <a:pt x="242" y="54"/>
                      <a:pt x="242" y="40"/>
                    </a:cubicBezTo>
                    <a:cubicBezTo>
                      <a:pt x="242" y="38"/>
                      <a:pt x="242" y="35"/>
                      <a:pt x="241" y="32"/>
                    </a:cubicBezTo>
                    <a:cubicBezTo>
                      <a:pt x="237" y="18"/>
                      <a:pt x="226" y="6"/>
                      <a:pt x="213" y="2"/>
                    </a:cubicBezTo>
                    <a:cubicBezTo>
                      <a:pt x="209" y="1"/>
                      <a:pt x="205" y="0"/>
                      <a:pt x="202" y="0"/>
                    </a:cubicBezTo>
                    <a:cubicBezTo>
                      <a:pt x="176" y="0"/>
                      <a:pt x="162" y="29"/>
                      <a:pt x="161" y="53"/>
                    </a:cubicBezTo>
                    <a:cubicBezTo>
                      <a:pt x="161" y="55"/>
                      <a:pt x="161" y="56"/>
                      <a:pt x="161" y="57"/>
                    </a:cubicBezTo>
                    <a:cubicBezTo>
                      <a:pt x="161" y="72"/>
                      <a:pt x="165" y="87"/>
                      <a:pt x="178" y="90"/>
                    </a:cubicBezTo>
                    <a:cubicBezTo>
                      <a:pt x="180" y="90"/>
                      <a:pt x="181" y="91"/>
                      <a:pt x="183" y="92"/>
                    </a:cubicBezTo>
                    <a:cubicBezTo>
                      <a:pt x="183" y="93"/>
                      <a:pt x="184" y="94"/>
                      <a:pt x="184" y="95"/>
                    </a:cubicBezTo>
                    <a:cubicBezTo>
                      <a:pt x="184" y="99"/>
                      <a:pt x="183" y="102"/>
                      <a:pt x="182" y="105"/>
                    </a:cubicBezTo>
                    <a:cubicBezTo>
                      <a:pt x="180" y="110"/>
                      <a:pt x="177" y="115"/>
                      <a:pt x="174" y="119"/>
                    </a:cubicBezTo>
                    <a:cubicBezTo>
                      <a:pt x="170" y="123"/>
                      <a:pt x="165" y="128"/>
                      <a:pt x="161" y="132"/>
                    </a:cubicBezTo>
                    <a:cubicBezTo>
                      <a:pt x="160" y="132"/>
                      <a:pt x="159" y="133"/>
                      <a:pt x="159" y="133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8" y="133"/>
                      <a:pt x="158" y="133"/>
                      <a:pt x="158" y="133"/>
                    </a:cubicBezTo>
                    <a:cubicBezTo>
                      <a:pt x="152" y="133"/>
                      <a:pt x="147" y="132"/>
                      <a:pt x="142" y="130"/>
                    </a:cubicBezTo>
                    <a:cubicBezTo>
                      <a:pt x="139" y="129"/>
                      <a:pt x="137" y="128"/>
                      <a:pt x="134" y="126"/>
                    </a:cubicBezTo>
                    <a:cubicBezTo>
                      <a:pt x="130" y="123"/>
                      <a:pt x="126" y="120"/>
                      <a:pt x="120" y="120"/>
                    </a:cubicBezTo>
                    <a:cubicBezTo>
                      <a:pt x="118" y="120"/>
                      <a:pt x="116" y="120"/>
                      <a:pt x="113" y="121"/>
                    </a:cubicBezTo>
                    <a:cubicBezTo>
                      <a:pt x="112" y="122"/>
                      <a:pt x="109" y="123"/>
                      <a:pt x="106" y="12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2" y="150"/>
                      <a:pt x="50" y="149"/>
                      <a:pt x="49" y="149"/>
                    </a:cubicBezTo>
                    <a:cubicBezTo>
                      <a:pt x="48" y="149"/>
                      <a:pt x="48" y="149"/>
                      <a:pt x="47" y="149"/>
                    </a:cubicBezTo>
                    <a:cubicBezTo>
                      <a:pt x="39" y="151"/>
                      <a:pt x="31" y="164"/>
                      <a:pt x="30" y="172"/>
                    </a:cubicBezTo>
                    <a:cubicBezTo>
                      <a:pt x="30" y="173"/>
                      <a:pt x="30" y="173"/>
                      <a:pt x="30" y="173"/>
                    </a:cubicBezTo>
                    <a:cubicBezTo>
                      <a:pt x="31" y="178"/>
                      <a:pt x="35" y="182"/>
                      <a:pt x="39" y="186"/>
                    </a:cubicBezTo>
                    <a:cubicBezTo>
                      <a:pt x="41" y="188"/>
                      <a:pt x="43" y="190"/>
                      <a:pt x="46" y="192"/>
                    </a:cubicBezTo>
                    <a:cubicBezTo>
                      <a:pt x="46" y="193"/>
                      <a:pt x="46" y="193"/>
                      <a:pt x="47" y="193"/>
                    </a:cubicBezTo>
                    <a:cubicBezTo>
                      <a:pt x="48" y="195"/>
                      <a:pt x="50" y="196"/>
                      <a:pt x="51" y="198"/>
                    </a:cubicBezTo>
                    <a:cubicBezTo>
                      <a:pt x="51" y="199"/>
                      <a:pt x="51" y="199"/>
                      <a:pt x="51" y="200"/>
                    </a:cubicBezTo>
                    <a:cubicBezTo>
                      <a:pt x="51" y="212"/>
                      <a:pt x="62" y="219"/>
                      <a:pt x="71" y="224"/>
                    </a:cubicBezTo>
                    <a:cubicBezTo>
                      <a:pt x="77" y="227"/>
                      <a:pt x="82" y="232"/>
                      <a:pt x="88" y="235"/>
                    </a:cubicBezTo>
                    <a:cubicBezTo>
                      <a:pt x="96" y="241"/>
                      <a:pt x="106" y="248"/>
                      <a:pt x="117" y="251"/>
                    </a:cubicBezTo>
                    <a:cubicBezTo>
                      <a:pt x="117" y="251"/>
                      <a:pt x="117" y="251"/>
                      <a:pt x="117" y="252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2" y="295"/>
                      <a:pt x="42" y="295"/>
                      <a:pt x="42" y="295"/>
                    </a:cubicBezTo>
                    <a:cubicBezTo>
                      <a:pt x="42" y="295"/>
                      <a:pt x="42" y="295"/>
                      <a:pt x="42" y="295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301"/>
                      <a:pt x="42" y="306"/>
                      <a:pt x="42" y="310"/>
                    </a:cubicBezTo>
                    <a:cubicBezTo>
                      <a:pt x="43" y="318"/>
                      <a:pt x="44" y="329"/>
                      <a:pt x="44" y="344"/>
                    </a:cubicBezTo>
                    <a:cubicBezTo>
                      <a:pt x="44" y="356"/>
                      <a:pt x="43" y="371"/>
                      <a:pt x="40" y="386"/>
                    </a:cubicBezTo>
                    <a:cubicBezTo>
                      <a:pt x="37" y="387"/>
                      <a:pt x="33" y="388"/>
                      <a:pt x="29" y="388"/>
                    </a:cubicBezTo>
                    <a:cubicBezTo>
                      <a:pt x="23" y="388"/>
                      <a:pt x="17" y="387"/>
                      <a:pt x="11" y="387"/>
                    </a:cubicBezTo>
                    <a:cubicBezTo>
                      <a:pt x="8" y="387"/>
                      <a:pt x="6" y="387"/>
                      <a:pt x="4" y="388"/>
                    </a:cubicBezTo>
                    <a:cubicBezTo>
                      <a:pt x="1" y="389"/>
                      <a:pt x="0" y="392"/>
                      <a:pt x="0" y="395"/>
                    </a:cubicBezTo>
                    <a:close/>
                    <a:moveTo>
                      <a:pt x="254" y="310"/>
                    </a:moveTo>
                    <a:cubicBezTo>
                      <a:pt x="256" y="307"/>
                      <a:pt x="257" y="303"/>
                      <a:pt x="258" y="299"/>
                    </a:cubicBezTo>
                    <a:cubicBezTo>
                      <a:pt x="258" y="298"/>
                      <a:pt x="258" y="298"/>
                      <a:pt x="258" y="298"/>
                    </a:cubicBezTo>
                    <a:cubicBezTo>
                      <a:pt x="259" y="297"/>
                      <a:pt x="260" y="296"/>
                      <a:pt x="261" y="296"/>
                    </a:cubicBezTo>
                    <a:cubicBezTo>
                      <a:pt x="261" y="301"/>
                      <a:pt x="261" y="307"/>
                      <a:pt x="261" y="312"/>
                    </a:cubicBezTo>
                    <a:cubicBezTo>
                      <a:pt x="261" y="313"/>
                      <a:pt x="261" y="313"/>
                      <a:pt x="261" y="314"/>
                    </a:cubicBezTo>
                    <a:cubicBezTo>
                      <a:pt x="261" y="314"/>
                      <a:pt x="261" y="314"/>
                      <a:pt x="261" y="314"/>
                    </a:cubicBezTo>
                    <a:lnTo>
                      <a:pt x="254" y="310"/>
                    </a:lnTo>
                    <a:close/>
                    <a:moveTo>
                      <a:pt x="120" y="201"/>
                    </a:moveTo>
                    <a:cubicBezTo>
                      <a:pt x="118" y="198"/>
                      <a:pt x="114" y="197"/>
                      <a:pt x="111" y="196"/>
                    </a:cubicBezTo>
                    <a:cubicBezTo>
                      <a:pt x="107" y="196"/>
                      <a:pt x="102" y="196"/>
                      <a:pt x="100" y="194"/>
                    </a:cubicBezTo>
                    <a:cubicBezTo>
                      <a:pt x="91" y="190"/>
                      <a:pt x="78" y="183"/>
                      <a:pt x="76" y="175"/>
                    </a:cubicBezTo>
                    <a:cubicBezTo>
                      <a:pt x="76" y="174"/>
                      <a:pt x="76" y="174"/>
                      <a:pt x="76" y="174"/>
                    </a:cubicBezTo>
                    <a:cubicBezTo>
                      <a:pt x="76" y="172"/>
                      <a:pt x="77" y="170"/>
                      <a:pt x="77" y="167"/>
                    </a:cubicBezTo>
                    <a:cubicBezTo>
                      <a:pt x="104" y="152"/>
                      <a:pt x="104" y="152"/>
                      <a:pt x="104" y="152"/>
                    </a:cubicBezTo>
                    <a:cubicBezTo>
                      <a:pt x="104" y="152"/>
                      <a:pt x="105" y="152"/>
                      <a:pt x="105" y="152"/>
                    </a:cubicBezTo>
                    <a:cubicBezTo>
                      <a:pt x="107" y="152"/>
                      <a:pt x="108" y="152"/>
                      <a:pt x="109" y="152"/>
                    </a:cubicBezTo>
                    <a:cubicBezTo>
                      <a:pt x="111" y="151"/>
                      <a:pt x="114" y="151"/>
                      <a:pt x="117" y="151"/>
                    </a:cubicBezTo>
                    <a:cubicBezTo>
                      <a:pt x="118" y="151"/>
                      <a:pt x="119" y="151"/>
                      <a:pt x="120" y="151"/>
                    </a:cubicBezTo>
                    <a:cubicBezTo>
                      <a:pt x="123" y="151"/>
                      <a:pt x="128" y="152"/>
                      <a:pt x="131" y="152"/>
                    </a:cubicBez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3" y="162"/>
                      <a:pt x="129" y="173"/>
                      <a:pt x="127" y="181"/>
                    </a:cubicBezTo>
                    <a:cubicBezTo>
                      <a:pt x="126" y="185"/>
                      <a:pt x="125" y="193"/>
                      <a:pt x="120" y="20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6" name="Freeform 791"/>
              <p:cNvSpPr>
                <a:spLocks noEditPoints="1"/>
              </p:cNvSpPr>
              <p:nvPr/>
            </p:nvSpPr>
            <p:spPr bwMode="auto">
              <a:xfrm>
                <a:off x="1190" y="2544"/>
                <a:ext cx="343" cy="585"/>
              </a:xfrm>
              <a:custGeom>
                <a:avLst/>
                <a:gdLst>
                  <a:gd name="T0" fmla="*/ 76 w 300"/>
                  <a:gd name="T1" fmla="*/ 434 h 512"/>
                  <a:gd name="T2" fmla="*/ 93 w 300"/>
                  <a:gd name="T3" fmla="*/ 446 h 512"/>
                  <a:gd name="T4" fmla="*/ 155 w 300"/>
                  <a:gd name="T5" fmla="*/ 394 h 512"/>
                  <a:gd name="T6" fmla="*/ 161 w 300"/>
                  <a:gd name="T7" fmla="*/ 382 h 512"/>
                  <a:gd name="T8" fmla="*/ 185 w 300"/>
                  <a:gd name="T9" fmla="*/ 385 h 512"/>
                  <a:gd name="T10" fmla="*/ 228 w 300"/>
                  <a:gd name="T11" fmla="*/ 360 h 512"/>
                  <a:gd name="T12" fmla="*/ 265 w 300"/>
                  <a:gd name="T13" fmla="*/ 439 h 512"/>
                  <a:gd name="T14" fmla="*/ 268 w 300"/>
                  <a:gd name="T15" fmla="*/ 450 h 512"/>
                  <a:gd name="T16" fmla="*/ 266 w 300"/>
                  <a:gd name="T17" fmla="*/ 450 h 512"/>
                  <a:gd name="T18" fmla="*/ 269 w 300"/>
                  <a:gd name="T19" fmla="*/ 449 h 512"/>
                  <a:gd name="T20" fmla="*/ 275 w 300"/>
                  <a:gd name="T21" fmla="*/ 459 h 512"/>
                  <a:gd name="T22" fmla="*/ 279 w 300"/>
                  <a:gd name="T23" fmla="*/ 290 h 512"/>
                  <a:gd name="T24" fmla="*/ 263 w 300"/>
                  <a:gd name="T25" fmla="*/ 219 h 512"/>
                  <a:gd name="T26" fmla="*/ 239 w 300"/>
                  <a:gd name="T27" fmla="*/ 90 h 512"/>
                  <a:gd name="T28" fmla="*/ 235 w 300"/>
                  <a:gd name="T29" fmla="*/ 76 h 512"/>
                  <a:gd name="T30" fmla="*/ 164 w 300"/>
                  <a:gd name="T31" fmla="*/ 81 h 512"/>
                  <a:gd name="T32" fmla="*/ 161 w 300"/>
                  <a:gd name="T33" fmla="*/ 132 h 512"/>
                  <a:gd name="T34" fmla="*/ 122 w 300"/>
                  <a:gd name="T35" fmla="*/ 122 h 512"/>
                  <a:gd name="T36" fmla="*/ 84 w 300"/>
                  <a:gd name="T37" fmla="*/ 63 h 512"/>
                  <a:gd name="T38" fmla="*/ 54 w 300"/>
                  <a:gd name="T39" fmla="*/ 153 h 512"/>
                  <a:gd name="T40" fmla="*/ 30 w 300"/>
                  <a:gd name="T41" fmla="*/ 175 h 512"/>
                  <a:gd name="T42" fmla="*/ 51 w 300"/>
                  <a:gd name="T43" fmla="*/ 199 h 512"/>
                  <a:gd name="T44" fmla="*/ 117 w 300"/>
                  <a:gd name="T45" fmla="*/ 253 h 512"/>
                  <a:gd name="T46" fmla="*/ 42 w 300"/>
                  <a:gd name="T47" fmla="*/ 297 h 512"/>
                  <a:gd name="T48" fmla="*/ 41 w 300"/>
                  <a:gd name="T49" fmla="*/ 386 h 512"/>
                  <a:gd name="T50" fmla="*/ 2 w 300"/>
                  <a:gd name="T51" fmla="*/ 397 h 512"/>
                  <a:gd name="T52" fmla="*/ 46 w 300"/>
                  <a:gd name="T53" fmla="*/ 312 h 512"/>
                  <a:gd name="T54" fmla="*/ 46 w 300"/>
                  <a:gd name="T55" fmla="*/ 299 h 512"/>
                  <a:gd name="T56" fmla="*/ 121 w 300"/>
                  <a:gd name="T57" fmla="*/ 253 h 512"/>
                  <a:gd name="T58" fmla="*/ 55 w 300"/>
                  <a:gd name="T59" fmla="*/ 202 h 512"/>
                  <a:gd name="T60" fmla="*/ 49 w 300"/>
                  <a:gd name="T61" fmla="*/ 193 h 512"/>
                  <a:gd name="T62" fmla="*/ 50 w 300"/>
                  <a:gd name="T63" fmla="*/ 153 h 512"/>
                  <a:gd name="T64" fmla="*/ 33 w 300"/>
                  <a:gd name="T65" fmla="*/ 94 h 512"/>
                  <a:gd name="T66" fmla="*/ 106 w 300"/>
                  <a:gd name="T67" fmla="*/ 126 h 512"/>
                  <a:gd name="T68" fmla="*/ 160 w 300"/>
                  <a:gd name="T69" fmla="*/ 137 h 512"/>
                  <a:gd name="T70" fmla="*/ 187 w 300"/>
                  <a:gd name="T71" fmla="*/ 94 h 512"/>
                  <a:gd name="T72" fmla="*/ 214 w 300"/>
                  <a:gd name="T73" fmla="*/ 6 h 512"/>
                  <a:gd name="T74" fmla="*/ 230 w 300"/>
                  <a:gd name="T75" fmla="*/ 87 h 512"/>
                  <a:gd name="T76" fmla="*/ 247 w 300"/>
                  <a:gd name="T77" fmla="*/ 93 h 512"/>
                  <a:gd name="T78" fmla="*/ 284 w 300"/>
                  <a:gd name="T79" fmla="*/ 215 h 512"/>
                  <a:gd name="T80" fmla="*/ 275 w 300"/>
                  <a:gd name="T81" fmla="*/ 319 h 512"/>
                  <a:gd name="T82" fmla="*/ 269 w 300"/>
                  <a:gd name="T83" fmla="*/ 449 h 512"/>
                  <a:gd name="T84" fmla="*/ 268 w 300"/>
                  <a:gd name="T85" fmla="*/ 450 h 512"/>
                  <a:gd name="T86" fmla="*/ 260 w 300"/>
                  <a:gd name="T87" fmla="*/ 352 h 512"/>
                  <a:gd name="T88" fmla="*/ 207 w 300"/>
                  <a:gd name="T89" fmla="*/ 380 h 512"/>
                  <a:gd name="T90" fmla="*/ 184 w 300"/>
                  <a:gd name="T91" fmla="*/ 508 h 512"/>
                  <a:gd name="T92" fmla="*/ 163 w 300"/>
                  <a:gd name="T93" fmla="*/ 380 h 512"/>
                  <a:gd name="T94" fmla="*/ 165 w 300"/>
                  <a:gd name="T95" fmla="*/ 379 h 512"/>
                  <a:gd name="T96" fmla="*/ 153 w 300"/>
                  <a:gd name="T97" fmla="*/ 391 h 512"/>
                  <a:gd name="T98" fmla="*/ 95 w 300"/>
                  <a:gd name="T99" fmla="*/ 422 h 512"/>
                  <a:gd name="T100" fmla="*/ 78 w 300"/>
                  <a:gd name="T101" fmla="*/ 432 h 512"/>
                  <a:gd name="T102" fmla="*/ 2 w 300"/>
                  <a:gd name="T103" fmla="*/ 397 h 512"/>
                  <a:gd name="T104" fmla="*/ 261 w 300"/>
                  <a:gd name="T105" fmla="*/ 316 h 512"/>
                  <a:gd name="T106" fmla="*/ 264 w 300"/>
                  <a:gd name="T107" fmla="*/ 318 h 512"/>
                  <a:gd name="T108" fmla="*/ 258 w 300"/>
                  <a:gd name="T109" fmla="*/ 300 h 512"/>
                  <a:gd name="T110" fmla="*/ 83 w 300"/>
                  <a:gd name="T111" fmla="*/ 181 h 512"/>
                  <a:gd name="T112" fmla="*/ 107 w 300"/>
                  <a:gd name="T113" fmla="*/ 156 h 512"/>
                  <a:gd name="T114" fmla="*/ 121 w 300"/>
                  <a:gd name="T115" fmla="*/ 155 h 512"/>
                  <a:gd name="T116" fmla="*/ 121 w 300"/>
                  <a:gd name="T117" fmla="*/ 202 h 512"/>
                  <a:gd name="T118" fmla="*/ 133 w 300"/>
                  <a:gd name="T119" fmla="*/ 152 h 512"/>
                  <a:gd name="T120" fmla="*/ 110 w 300"/>
                  <a:gd name="T121" fmla="*/ 152 h 512"/>
                  <a:gd name="T122" fmla="*/ 80 w 300"/>
                  <a:gd name="T123" fmla="*/ 18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0" h="512">
                    <a:moveTo>
                      <a:pt x="2" y="397"/>
                    </a:moveTo>
                    <a:cubicBezTo>
                      <a:pt x="0" y="397"/>
                      <a:pt x="0" y="397"/>
                      <a:pt x="0" y="397"/>
                    </a:cubicBezTo>
                    <a:cubicBezTo>
                      <a:pt x="0" y="397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3" y="406"/>
                      <a:pt x="7" y="412"/>
                      <a:pt x="12" y="416"/>
                    </a:cubicBezTo>
                    <a:cubicBezTo>
                      <a:pt x="17" y="420"/>
                      <a:pt x="24" y="423"/>
                      <a:pt x="32" y="425"/>
                    </a:cubicBezTo>
                    <a:cubicBezTo>
                      <a:pt x="32" y="425"/>
                      <a:pt x="32" y="425"/>
                      <a:pt x="32" y="425"/>
                    </a:cubicBezTo>
                    <a:cubicBezTo>
                      <a:pt x="48" y="430"/>
                      <a:pt x="61" y="434"/>
                      <a:pt x="78" y="436"/>
                    </a:cubicBezTo>
                    <a:cubicBezTo>
                      <a:pt x="78" y="434"/>
                      <a:pt x="78" y="434"/>
                      <a:pt x="78" y="434"/>
                    </a:cubicBezTo>
                    <a:cubicBezTo>
                      <a:pt x="76" y="434"/>
                      <a:pt x="76" y="434"/>
                      <a:pt x="76" y="434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45"/>
                      <a:pt x="75" y="445"/>
                      <a:pt x="75" y="445"/>
                    </a:cubicBezTo>
                    <a:cubicBezTo>
                      <a:pt x="75" y="450"/>
                      <a:pt x="79" y="455"/>
                      <a:pt x="84" y="455"/>
                    </a:cubicBezTo>
                    <a:cubicBezTo>
                      <a:pt x="89" y="455"/>
                      <a:pt x="93" y="451"/>
                      <a:pt x="93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2" y="446"/>
                      <a:pt x="92" y="446"/>
                      <a:pt x="92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2" y="446"/>
                      <a:pt x="92" y="446"/>
                      <a:pt x="92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1" y="446"/>
                      <a:pt x="91" y="446"/>
                      <a:pt x="91" y="446"/>
                    </a:cubicBezTo>
                    <a:cubicBezTo>
                      <a:pt x="93" y="446"/>
                      <a:pt x="93" y="446"/>
                      <a:pt x="93" y="446"/>
                    </a:cubicBezTo>
                    <a:cubicBezTo>
                      <a:pt x="95" y="428"/>
                      <a:pt x="95" y="428"/>
                      <a:pt x="95" y="428"/>
                    </a:cubicBezTo>
                    <a:cubicBezTo>
                      <a:pt x="93" y="428"/>
                      <a:pt x="93" y="428"/>
                      <a:pt x="93" y="428"/>
                    </a:cubicBezTo>
                    <a:cubicBezTo>
                      <a:pt x="95" y="430"/>
                      <a:pt x="95" y="430"/>
                      <a:pt x="95" y="430"/>
                    </a:cubicBezTo>
                    <a:cubicBezTo>
                      <a:pt x="97" y="427"/>
                      <a:pt x="98" y="425"/>
                      <a:pt x="99" y="424"/>
                    </a:cubicBezTo>
                    <a:cubicBezTo>
                      <a:pt x="97" y="423"/>
                      <a:pt x="97" y="423"/>
                      <a:pt x="97" y="423"/>
                    </a:cubicBezTo>
                    <a:cubicBezTo>
                      <a:pt x="99" y="424"/>
                      <a:pt x="99" y="424"/>
                      <a:pt x="99" y="424"/>
                    </a:cubicBezTo>
                    <a:cubicBezTo>
                      <a:pt x="106" y="411"/>
                      <a:pt x="109" y="397"/>
                      <a:pt x="111" y="388"/>
                    </a:cubicBezTo>
                    <a:cubicBezTo>
                      <a:pt x="109" y="387"/>
                      <a:pt x="109" y="387"/>
                      <a:pt x="109" y="387"/>
                    </a:cubicBezTo>
                    <a:cubicBezTo>
                      <a:pt x="108" y="389"/>
                      <a:pt x="108" y="389"/>
                      <a:pt x="108" y="389"/>
                    </a:cubicBezTo>
                    <a:cubicBezTo>
                      <a:pt x="119" y="394"/>
                      <a:pt x="132" y="396"/>
                      <a:pt x="143" y="396"/>
                    </a:cubicBezTo>
                    <a:cubicBezTo>
                      <a:pt x="147" y="396"/>
                      <a:pt x="151" y="396"/>
                      <a:pt x="154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5" y="394"/>
                      <a:pt x="155" y="394"/>
                      <a:pt x="155" y="394"/>
                    </a:cubicBezTo>
                    <a:cubicBezTo>
                      <a:pt x="156" y="394"/>
                      <a:pt x="156" y="394"/>
                      <a:pt x="156" y="394"/>
                    </a:cubicBezTo>
                    <a:cubicBezTo>
                      <a:pt x="159" y="390"/>
                      <a:pt x="162" y="386"/>
                      <a:pt x="163" y="380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60" y="381"/>
                      <a:pt x="160" y="381"/>
                      <a:pt x="160" y="381"/>
                    </a:cubicBezTo>
                    <a:cubicBezTo>
                      <a:pt x="161" y="382"/>
                      <a:pt x="162" y="382"/>
                      <a:pt x="162" y="382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1" y="381"/>
                      <a:pt x="161" y="381"/>
                      <a:pt x="161" y="381"/>
                    </a:cubicBezTo>
                    <a:cubicBezTo>
                      <a:pt x="161" y="381"/>
                      <a:pt x="161" y="381"/>
                      <a:pt x="161" y="382"/>
                    </a:cubicBezTo>
                    <a:cubicBezTo>
                      <a:pt x="161" y="382"/>
                      <a:pt x="161" y="382"/>
                      <a:pt x="161" y="382"/>
                    </a:cubicBezTo>
                    <a:cubicBezTo>
                      <a:pt x="162" y="382"/>
                      <a:pt x="162" y="382"/>
                      <a:pt x="162" y="382"/>
                    </a:cubicBezTo>
                    <a:cubicBezTo>
                      <a:pt x="162" y="382"/>
                      <a:pt x="163" y="383"/>
                      <a:pt x="164" y="385"/>
                    </a:cubicBezTo>
                    <a:cubicBezTo>
                      <a:pt x="165" y="387"/>
                      <a:pt x="167" y="389"/>
                      <a:pt x="167" y="392"/>
                    </a:cubicBezTo>
                    <a:cubicBezTo>
                      <a:pt x="167" y="392"/>
                      <a:pt x="167" y="392"/>
                      <a:pt x="167" y="392"/>
                    </a:cubicBezTo>
                    <a:cubicBezTo>
                      <a:pt x="169" y="420"/>
                      <a:pt x="175" y="503"/>
                      <a:pt x="175" y="503"/>
                    </a:cubicBezTo>
                    <a:cubicBezTo>
                      <a:pt x="177" y="502"/>
                      <a:pt x="177" y="502"/>
                      <a:pt x="177" y="502"/>
                    </a:cubicBezTo>
                    <a:cubicBezTo>
                      <a:pt x="175" y="502"/>
                      <a:pt x="175" y="502"/>
                      <a:pt x="175" y="502"/>
                    </a:cubicBezTo>
                    <a:cubicBezTo>
                      <a:pt x="175" y="507"/>
                      <a:pt x="179" y="512"/>
                      <a:pt x="184" y="512"/>
                    </a:cubicBezTo>
                    <a:cubicBezTo>
                      <a:pt x="187" y="512"/>
                      <a:pt x="189" y="511"/>
                      <a:pt x="191" y="509"/>
                    </a:cubicBezTo>
                    <a:cubicBezTo>
                      <a:pt x="192" y="507"/>
                      <a:pt x="193" y="505"/>
                      <a:pt x="193" y="502"/>
                    </a:cubicBezTo>
                    <a:cubicBezTo>
                      <a:pt x="193" y="502"/>
                      <a:pt x="193" y="502"/>
                      <a:pt x="193" y="502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96" y="379"/>
                      <a:pt x="196" y="379"/>
                      <a:pt x="196" y="379"/>
                    </a:cubicBezTo>
                    <a:cubicBezTo>
                      <a:pt x="195" y="377"/>
                      <a:pt x="195" y="377"/>
                      <a:pt x="195" y="377"/>
                    </a:cubicBezTo>
                    <a:cubicBezTo>
                      <a:pt x="194" y="378"/>
                      <a:pt x="194" y="378"/>
                      <a:pt x="194" y="378"/>
                    </a:cubicBezTo>
                    <a:cubicBezTo>
                      <a:pt x="197" y="382"/>
                      <a:pt x="202" y="384"/>
                      <a:pt x="206" y="384"/>
                    </a:cubicBezTo>
                    <a:cubicBezTo>
                      <a:pt x="206" y="384"/>
                      <a:pt x="206" y="384"/>
                      <a:pt x="206" y="384"/>
                    </a:cubicBezTo>
                    <a:cubicBezTo>
                      <a:pt x="206" y="384"/>
                      <a:pt x="207" y="384"/>
                      <a:pt x="207" y="384"/>
                    </a:cubicBezTo>
                    <a:cubicBezTo>
                      <a:pt x="207" y="384"/>
                      <a:pt x="207" y="384"/>
                      <a:pt x="207" y="384"/>
                    </a:cubicBezTo>
                    <a:cubicBezTo>
                      <a:pt x="212" y="384"/>
                      <a:pt x="216" y="382"/>
                      <a:pt x="219" y="379"/>
                    </a:cubicBezTo>
                    <a:cubicBezTo>
                      <a:pt x="222" y="376"/>
                      <a:pt x="224" y="373"/>
                      <a:pt x="226" y="369"/>
                    </a:cubicBezTo>
                    <a:cubicBezTo>
                      <a:pt x="227" y="365"/>
                      <a:pt x="229" y="362"/>
                      <a:pt x="229" y="359"/>
                    </a:cubicBezTo>
                    <a:cubicBezTo>
                      <a:pt x="227" y="358"/>
                      <a:pt x="227" y="358"/>
                      <a:pt x="227" y="358"/>
                    </a:cubicBezTo>
                    <a:cubicBezTo>
                      <a:pt x="228" y="360"/>
                      <a:pt x="228" y="360"/>
                      <a:pt x="228" y="360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41" y="350"/>
                      <a:pt x="241" y="350"/>
                      <a:pt x="241" y="350"/>
                    </a:cubicBezTo>
                    <a:cubicBezTo>
                      <a:pt x="240" y="352"/>
                      <a:pt x="240" y="352"/>
                      <a:pt x="240" y="352"/>
                    </a:cubicBezTo>
                    <a:cubicBezTo>
                      <a:pt x="243" y="355"/>
                      <a:pt x="248" y="357"/>
                      <a:pt x="252" y="358"/>
                    </a:cubicBezTo>
                    <a:cubicBezTo>
                      <a:pt x="252" y="358"/>
                      <a:pt x="252" y="358"/>
                      <a:pt x="252" y="358"/>
                    </a:cubicBezTo>
                    <a:cubicBezTo>
                      <a:pt x="252" y="358"/>
                      <a:pt x="253" y="358"/>
                      <a:pt x="254" y="358"/>
                    </a:cubicBezTo>
                    <a:cubicBezTo>
                      <a:pt x="254" y="358"/>
                      <a:pt x="254" y="358"/>
                      <a:pt x="254" y="358"/>
                    </a:cubicBezTo>
                    <a:cubicBezTo>
                      <a:pt x="257" y="358"/>
                      <a:pt x="259" y="357"/>
                      <a:pt x="262" y="355"/>
                    </a:cubicBezTo>
                    <a:cubicBezTo>
                      <a:pt x="261" y="354"/>
                      <a:pt x="261" y="354"/>
                      <a:pt x="261" y="354"/>
                    </a:cubicBezTo>
                    <a:cubicBezTo>
                      <a:pt x="259" y="354"/>
                      <a:pt x="259" y="354"/>
                      <a:pt x="259" y="354"/>
                    </a:cubicBezTo>
                    <a:cubicBezTo>
                      <a:pt x="260" y="369"/>
                      <a:pt x="261" y="393"/>
                      <a:pt x="263" y="413"/>
                    </a:cubicBezTo>
                    <a:cubicBezTo>
                      <a:pt x="264" y="423"/>
                      <a:pt x="264" y="433"/>
                      <a:pt x="265" y="439"/>
                    </a:cubicBezTo>
                    <a:cubicBezTo>
                      <a:pt x="265" y="443"/>
                      <a:pt x="265" y="445"/>
                      <a:pt x="265" y="447"/>
                    </a:cubicBezTo>
                    <a:cubicBezTo>
                      <a:pt x="266" y="448"/>
                      <a:pt x="266" y="449"/>
                      <a:pt x="266" y="449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8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50"/>
                      <a:pt x="270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7" y="448"/>
                      <a:pt x="267" y="448"/>
                      <a:pt x="266" y="449"/>
                    </a:cubicBezTo>
                    <a:cubicBezTo>
                      <a:pt x="266" y="449"/>
                      <a:pt x="266" y="449"/>
                      <a:pt x="266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1"/>
                      <a:pt x="266" y="451"/>
                      <a:pt x="266" y="451"/>
                    </a:cubicBezTo>
                    <a:cubicBezTo>
                      <a:pt x="266" y="452"/>
                      <a:pt x="267" y="452"/>
                      <a:pt x="268" y="452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6" y="450"/>
                      <a:pt x="266" y="450"/>
                      <a:pt x="266" y="450"/>
                    </a:cubicBezTo>
                    <a:cubicBezTo>
                      <a:pt x="266" y="455"/>
                      <a:pt x="270" y="459"/>
                      <a:pt x="275" y="459"/>
                    </a:cubicBezTo>
                    <a:cubicBezTo>
                      <a:pt x="277" y="459"/>
                      <a:pt x="280" y="458"/>
                      <a:pt x="281" y="456"/>
                    </a:cubicBezTo>
                    <a:cubicBezTo>
                      <a:pt x="283" y="455"/>
                      <a:pt x="284" y="452"/>
                      <a:pt x="284" y="450"/>
                    </a:cubicBezTo>
                    <a:cubicBezTo>
                      <a:pt x="284" y="450"/>
                      <a:pt x="284" y="450"/>
                      <a:pt x="284" y="450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74" y="331"/>
                      <a:pt x="274" y="331"/>
                      <a:pt x="274" y="331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77" y="327"/>
                      <a:pt x="277" y="323"/>
                      <a:pt x="277" y="319"/>
                    </a:cubicBezTo>
                    <a:cubicBezTo>
                      <a:pt x="277" y="319"/>
                      <a:pt x="277" y="319"/>
                      <a:pt x="277" y="319"/>
                    </a:cubicBezTo>
                    <a:cubicBezTo>
                      <a:pt x="277" y="319"/>
                      <a:pt x="277" y="318"/>
                      <a:pt x="277" y="318"/>
                    </a:cubicBezTo>
                    <a:cubicBezTo>
                      <a:pt x="277" y="308"/>
                      <a:pt x="278" y="298"/>
                      <a:pt x="280" y="289"/>
                    </a:cubicBezTo>
                    <a:cubicBezTo>
                      <a:pt x="278" y="288"/>
                      <a:pt x="278" y="288"/>
                      <a:pt x="278" y="288"/>
                    </a:cubicBezTo>
                    <a:cubicBezTo>
                      <a:pt x="279" y="290"/>
                      <a:pt x="279" y="290"/>
                      <a:pt x="279" y="290"/>
                    </a:cubicBezTo>
                    <a:cubicBezTo>
                      <a:pt x="286" y="285"/>
                      <a:pt x="290" y="280"/>
                      <a:pt x="293" y="273"/>
                    </a:cubicBezTo>
                    <a:cubicBezTo>
                      <a:pt x="296" y="267"/>
                      <a:pt x="298" y="260"/>
                      <a:pt x="298" y="253"/>
                    </a:cubicBezTo>
                    <a:cubicBezTo>
                      <a:pt x="299" y="247"/>
                      <a:pt x="300" y="239"/>
                      <a:pt x="300" y="232"/>
                    </a:cubicBezTo>
                    <a:cubicBezTo>
                      <a:pt x="300" y="228"/>
                      <a:pt x="300" y="223"/>
                      <a:pt x="297" y="219"/>
                    </a:cubicBezTo>
                    <a:cubicBezTo>
                      <a:pt x="296" y="220"/>
                      <a:pt x="296" y="220"/>
                      <a:pt x="296" y="220"/>
                    </a:cubicBezTo>
                    <a:cubicBezTo>
                      <a:pt x="297" y="219"/>
                      <a:pt x="297" y="219"/>
                      <a:pt x="297" y="219"/>
                    </a:cubicBezTo>
                    <a:cubicBezTo>
                      <a:pt x="294" y="213"/>
                      <a:pt x="289" y="211"/>
                      <a:pt x="284" y="211"/>
                    </a:cubicBezTo>
                    <a:cubicBezTo>
                      <a:pt x="284" y="211"/>
                      <a:pt x="284" y="211"/>
                      <a:pt x="284" y="211"/>
                    </a:cubicBezTo>
                    <a:cubicBezTo>
                      <a:pt x="284" y="213"/>
                      <a:pt x="284" y="213"/>
                      <a:pt x="284" y="213"/>
                    </a:cubicBezTo>
                    <a:cubicBezTo>
                      <a:pt x="284" y="211"/>
                      <a:pt x="284" y="211"/>
                      <a:pt x="284" y="211"/>
                    </a:cubicBezTo>
                    <a:cubicBezTo>
                      <a:pt x="277" y="211"/>
                      <a:pt x="271" y="214"/>
                      <a:pt x="266" y="217"/>
                    </a:cubicBezTo>
                    <a:cubicBezTo>
                      <a:pt x="265" y="218"/>
                      <a:pt x="264" y="219"/>
                      <a:pt x="263" y="219"/>
                    </a:cubicBezTo>
                    <a:cubicBezTo>
                      <a:pt x="264" y="221"/>
                      <a:pt x="264" y="221"/>
                      <a:pt x="264" y="221"/>
                    </a:cubicBezTo>
                    <a:cubicBezTo>
                      <a:pt x="266" y="221"/>
                      <a:pt x="266" y="221"/>
                      <a:pt x="266" y="221"/>
                    </a:cubicBezTo>
                    <a:cubicBezTo>
                      <a:pt x="268" y="200"/>
                      <a:pt x="270" y="189"/>
                      <a:pt x="272" y="177"/>
                    </a:cubicBezTo>
                    <a:cubicBezTo>
                      <a:pt x="275" y="163"/>
                      <a:pt x="279" y="152"/>
                      <a:pt x="279" y="137"/>
                    </a:cubicBezTo>
                    <a:cubicBezTo>
                      <a:pt x="279" y="132"/>
                      <a:pt x="278" y="126"/>
                      <a:pt x="277" y="120"/>
                    </a:cubicBezTo>
                    <a:cubicBezTo>
                      <a:pt x="276" y="113"/>
                      <a:pt x="273" y="106"/>
                      <a:pt x="268" y="100"/>
                    </a:cubicBezTo>
                    <a:cubicBezTo>
                      <a:pt x="263" y="94"/>
                      <a:pt x="257" y="89"/>
                      <a:pt x="249" y="89"/>
                    </a:cubicBezTo>
                    <a:cubicBezTo>
                      <a:pt x="249" y="89"/>
                      <a:pt x="249" y="89"/>
                      <a:pt x="249" y="89"/>
                    </a:cubicBezTo>
                    <a:cubicBezTo>
                      <a:pt x="248" y="89"/>
                      <a:pt x="247" y="89"/>
                      <a:pt x="247" y="89"/>
                    </a:cubicBezTo>
                    <a:cubicBezTo>
                      <a:pt x="247" y="91"/>
                      <a:pt x="247" y="91"/>
                      <a:pt x="247" y="91"/>
                    </a:cubicBezTo>
                    <a:cubicBezTo>
                      <a:pt x="247" y="89"/>
                      <a:pt x="247" y="89"/>
                      <a:pt x="247" y="89"/>
                    </a:cubicBezTo>
                    <a:cubicBezTo>
                      <a:pt x="244" y="90"/>
                      <a:pt x="241" y="90"/>
                      <a:pt x="239" y="90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8" y="90"/>
                      <a:pt x="238" y="90"/>
                      <a:pt x="238" y="90"/>
                    </a:cubicBezTo>
                    <a:cubicBezTo>
                      <a:pt x="239" y="92"/>
                      <a:pt x="239" y="92"/>
                      <a:pt x="239" y="92"/>
                    </a:cubicBezTo>
                    <a:cubicBezTo>
                      <a:pt x="239" y="90"/>
                      <a:pt x="239" y="90"/>
                      <a:pt x="239" y="90"/>
                    </a:cubicBezTo>
                    <a:cubicBezTo>
                      <a:pt x="237" y="90"/>
                      <a:pt x="237" y="90"/>
                      <a:pt x="236" y="90"/>
                    </a:cubicBezTo>
                    <a:cubicBezTo>
                      <a:pt x="236" y="90"/>
                      <a:pt x="235" y="90"/>
                      <a:pt x="235" y="89"/>
                    </a:cubicBezTo>
                    <a:cubicBezTo>
                      <a:pt x="235" y="89"/>
                      <a:pt x="234" y="88"/>
                      <a:pt x="234" y="86"/>
                    </a:cubicBezTo>
                    <a:cubicBezTo>
                      <a:pt x="234" y="85"/>
                      <a:pt x="234" y="84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4" y="79"/>
                      <a:pt x="234" y="77"/>
                      <a:pt x="235" y="76"/>
                    </a:cubicBezTo>
                    <a:cubicBezTo>
                      <a:pt x="235" y="76"/>
                      <a:pt x="235" y="76"/>
                      <a:pt x="235" y="76"/>
                    </a:cubicBezTo>
                    <a:cubicBezTo>
                      <a:pt x="236" y="72"/>
                      <a:pt x="239" y="68"/>
                      <a:pt x="242" y="62"/>
                    </a:cubicBezTo>
                    <a:cubicBezTo>
                      <a:pt x="244" y="56"/>
                      <a:pt x="246" y="50"/>
                      <a:pt x="246" y="42"/>
                    </a:cubicBezTo>
                    <a:cubicBezTo>
                      <a:pt x="246" y="39"/>
                      <a:pt x="246" y="36"/>
                      <a:pt x="245" y="33"/>
                    </a:cubicBezTo>
                    <a:cubicBezTo>
                      <a:pt x="241" y="19"/>
                      <a:pt x="230" y="6"/>
                      <a:pt x="215" y="2"/>
                    </a:cubicBezTo>
                    <a:cubicBezTo>
                      <a:pt x="211" y="1"/>
                      <a:pt x="208" y="0"/>
                      <a:pt x="204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90" y="0"/>
                      <a:pt x="179" y="8"/>
                      <a:pt x="172" y="19"/>
                    </a:cubicBezTo>
                    <a:cubicBezTo>
                      <a:pt x="165" y="29"/>
                      <a:pt x="161" y="43"/>
                      <a:pt x="161" y="55"/>
                    </a:cubicBezTo>
                    <a:cubicBezTo>
                      <a:pt x="161" y="56"/>
                      <a:pt x="161" y="58"/>
                      <a:pt x="161" y="59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1" y="67"/>
                      <a:pt x="162" y="74"/>
                      <a:pt x="164" y="81"/>
                    </a:cubicBezTo>
                    <a:cubicBezTo>
                      <a:pt x="167" y="87"/>
                      <a:pt x="172" y="92"/>
                      <a:pt x="180" y="94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1" y="94"/>
                      <a:pt x="183" y="95"/>
                      <a:pt x="185" y="96"/>
                    </a:cubicBezTo>
                    <a:cubicBezTo>
                      <a:pt x="185" y="94"/>
                      <a:pt x="185" y="94"/>
                      <a:pt x="185" y="94"/>
                    </a:cubicBezTo>
                    <a:cubicBezTo>
                      <a:pt x="183" y="94"/>
                      <a:pt x="183" y="94"/>
                      <a:pt x="183" y="94"/>
                    </a:cubicBezTo>
                    <a:cubicBezTo>
                      <a:pt x="183" y="95"/>
                      <a:pt x="184" y="96"/>
                      <a:pt x="184" y="97"/>
                    </a:cubicBezTo>
                    <a:cubicBezTo>
                      <a:pt x="184" y="97"/>
                      <a:pt x="184" y="97"/>
                      <a:pt x="184" y="97"/>
                    </a:cubicBezTo>
                    <a:cubicBezTo>
                      <a:pt x="184" y="100"/>
                      <a:pt x="183" y="104"/>
                      <a:pt x="182" y="107"/>
                    </a:cubicBezTo>
                    <a:cubicBezTo>
                      <a:pt x="180" y="111"/>
                      <a:pt x="177" y="116"/>
                      <a:pt x="174" y="119"/>
                    </a:cubicBezTo>
                    <a:cubicBezTo>
                      <a:pt x="170" y="124"/>
                      <a:pt x="166" y="128"/>
                      <a:pt x="161" y="132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61" y="133"/>
                      <a:pt x="160" y="133"/>
                      <a:pt x="160" y="133"/>
                    </a:cubicBezTo>
                    <a:cubicBezTo>
                      <a:pt x="161" y="135"/>
                      <a:pt x="161" y="135"/>
                      <a:pt x="161" y="135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1" y="133"/>
                      <a:pt x="161" y="133"/>
                      <a:pt x="161" y="133"/>
                    </a:cubicBezTo>
                    <a:cubicBezTo>
                      <a:pt x="160" y="133"/>
                      <a:pt x="160" y="133"/>
                      <a:pt x="160" y="133"/>
                    </a:cubicBezTo>
                    <a:cubicBezTo>
                      <a:pt x="160" y="133"/>
                      <a:pt x="160" y="133"/>
                      <a:pt x="160" y="133"/>
                    </a:cubicBezTo>
                    <a:cubicBezTo>
                      <a:pt x="155" y="133"/>
                      <a:pt x="150" y="132"/>
                      <a:pt x="145" y="130"/>
                    </a:cubicBezTo>
                    <a:cubicBezTo>
                      <a:pt x="142" y="129"/>
                      <a:pt x="140" y="128"/>
                      <a:pt x="137" y="127"/>
                    </a:cubicBezTo>
                    <a:cubicBezTo>
                      <a:pt x="135" y="125"/>
                      <a:pt x="133" y="123"/>
                      <a:pt x="130" y="122"/>
                    </a:cubicBezTo>
                    <a:cubicBezTo>
                      <a:pt x="128" y="121"/>
                      <a:pt x="125" y="120"/>
                      <a:pt x="122" y="120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120"/>
                      <a:pt x="122" y="120"/>
                      <a:pt x="122" y="120"/>
                    </a:cubicBezTo>
                    <a:cubicBezTo>
                      <a:pt x="122" y="120"/>
                      <a:pt x="122" y="120"/>
                      <a:pt x="122" y="120"/>
                    </a:cubicBezTo>
                    <a:cubicBezTo>
                      <a:pt x="119" y="120"/>
                      <a:pt x="117" y="120"/>
                      <a:pt x="114" y="12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114" y="122"/>
                      <a:pt x="113" y="122"/>
                      <a:pt x="112" y="122"/>
                    </a:cubicBezTo>
                    <a:cubicBezTo>
                      <a:pt x="110" y="123"/>
                      <a:pt x="109" y="123"/>
                      <a:pt x="107" y="124"/>
                    </a:cubicBezTo>
                    <a:cubicBezTo>
                      <a:pt x="108" y="126"/>
                      <a:pt x="108" y="126"/>
                      <a:pt x="108" y="126"/>
                    </a:cubicBezTo>
                    <a:cubicBezTo>
                      <a:pt x="110" y="125"/>
                      <a:pt x="110" y="125"/>
                      <a:pt x="110" y="125"/>
                    </a:cubicBezTo>
                    <a:cubicBezTo>
                      <a:pt x="86" y="65"/>
                      <a:pt x="86" y="65"/>
                      <a:pt x="86" y="65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85" y="63"/>
                      <a:pt x="85" y="63"/>
                      <a:pt x="85" y="63"/>
                    </a:cubicBezTo>
                    <a:cubicBezTo>
                      <a:pt x="85" y="63"/>
                      <a:pt x="84" y="63"/>
                      <a:pt x="84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33" y="92"/>
                      <a:pt x="33" y="92"/>
                      <a:pt x="33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3"/>
                      <a:pt x="31" y="93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7" y="151"/>
                      <a:pt x="57" y="151"/>
                      <a:pt x="57" y="151"/>
                    </a:cubicBezTo>
                    <a:cubicBezTo>
                      <a:pt x="55" y="150"/>
                      <a:pt x="53" y="149"/>
                      <a:pt x="51" y="149"/>
                    </a:cubicBezTo>
                    <a:cubicBezTo>
                      <a:pt x="51" y="149"/>
                      <a:pt x="51" y="149"/>
                      <a:pt x="51" y="149"/>
                    </a:cubicBezTo>
                    <a:cubicBezTo>
                      <a:pt x="50" y="149"/>
                      <a:pt x="50" y="149"/>
                      <a:pt x="49" y="149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4" y="151"/>
                      <a:pt x="40" y="155"/>
                      <a:pt x="36" y="159"/>
                    </a:cubicBezTo>
                    <a:cubicBezTo>
                      <a:pt x="33" y="164"/>
                      <a:pt x="31" y="170"/>
                      <a:pt x="30" y="174"/>
                    </a:cubicBezTo>
                    <a:cubicBezTo>
                      <a:pt x="30" y="174"/>
                      <a:pt x="30" y="174"/>
                      <a:pt x="30" y="174"/>
                    </a:cubicBezTo>
                    <a:cubicBezTo>
                      <a:pt x="30" y="175"/>
                      <a:pt x="30" y="175"/>
                      <a:pt x="30" y="175"/>
                    </a:cubicBezTo>
                    <a:cubicBezTo>
                      <a:pt x="30" y="175"/>
                      <a:pt x="30" y="175"/>
                      <a:pt x="30" y="175"/>
                    </a:cubicBezTo>
                    <a:cubicBezTo>
                      <a:pt x="30" y="178"/>
                      <a:pt x="32" y="181"/>
                      <a:pt x="34" y="183"/>
                    </a:cubicBezTo>
                    <a:cubicBezTo>
                      <a:pt x="35" y="186"/>
                      <a:pt x="37" y="188"/>
                      <a:pt x="40" y="190"/>
                    </a:cubicBezTo>
                    <a:cubicBezTo>
                      <a:pt x="40" y="190"/>
                      <a:pt x="40" y="190"/>
                      <a:pt x="40" y="190"/>
                    </a:cubicBezTo>
                    <a:cubicBezTo>
                      <a:pt x="42" y="192"/>
                      <a:pt x="44" y="194"/>
                      <a:pt x="46" y="196"/>
                    </a:cubicBezTo>
                    <a:cubicBezTo>
                      <a:pt x="48" y="194"/>
                      <a:pt x="48" y="194"/>
                      <a:pt x="48" y="194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46" y="196"/>
                      <a:pt x="47" y="197"/>
                      <a:pt x="48" y="197"/>
                    </a:cubicBezTo>
                    <a:cubicBezTo>
                      <a:pt x="49" y="195"/>
                      <a:pt x="49" y="195"/>
                      <a:pt x="49" y="195"/>
                    </a:cubicBezTo>
                    <a:cubicBezTo>
                      <a:pt x="47" y="196"/>
                      <a:pt x="47" y="196"/>
                      <a:pt x="47" y="196"/>
                    </a:cubicBezTo>
                    <a:cubicBezTo>
                      <a:pt x="49" y="198"/>
                      <a:pt x="50" y="199"/>
                      <a:pt x="51" y="201"/>
                    </a:cubicBezTo>
                    <a:cubicBezTo>
                      <a:pt x="53" y="200"/>
                      <a:pt x="53" y="200"/>
                      <a:pt x="53" y="200"/>
                    </a:cubicBezTo>
                    <a:cubicBezTo>
                      <a:pt x="51" y="199"/>
                      <a:pt x="51" y="199"/>
                      <a:pt x="51" y="199"/>
                    </a:cubicBezTo>
                    <a:cubicBezTo>
                      <a:pt x="51" y="200"/>
                      <a:pt x="51" y="201"/>
                      <a:pt x="51" y="202"/>
                    </a:cubicBezTo>
                    <a:cubicBezTo>
                      <a:pt x="51" y="202"/>
                      <a:pt x="51" y="202"/>
                      <a:pt x="51" y="202"/>
                    </a:cubicBezTo>
                    <a:cubicBezTo>
                      <a:pt x="51" y="209"/>
                      <a:pt x="54" y="214"/>
                      <a:pt x="58" y="218"/>
                    </a:cubicBezTo>
                    <a:cubicBezTo>
                      <a:pt x="62" y="222"/>
                      <a:pt x="68" y="225"/>
                      <a:pt x="72" y="228"/>
                    </a:cubicBezTo>
                    <a:cubicBezTo>
                      <a:pt x="72" y="228"/>
                      <a:pt x="72" y="228"/>
                      <a:pt x="72" y="228"/>
                    </a:cubicBezTo>
                    <a:cubicBezTo>
                      <a:pt x="78" y="231"/>
                      <a:pt x="83" y="236"/>
                      <a:pt x="89" y="239"/>
                    </a:cubicBezTo>
                    <a:cubicBezTo>
                      <a:pt x="90" y="237"/>
                      <a:pt x="90" y="237"/>
                      <a:pt x="90" y="237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97" y="245"/>
                      <a:pt x="107" y="252"/>
                      <a:pt x="119" y="254"/>
                    </a:cubicBezTo>
                    <a:cubicBezTo>
                      <a:pt x="119" y="253"/>
                      <a:pt x="119" y="253"/>
                      <a:pt x="119" y="253"/>
                    </a:cubicBezTo>
                    <a:cubicBezTo>
                      <a:pt x="117" y="252"/>
                      <a:pt x="117" y="252"/>
                      <a:pt x="117" y="252"/>
                    </a:cubicBezTo>
                    <a:cubicBezTo>
                      <a:pt x="117" y="253"/>
                      <a:pt x="117" y="253"/>
                      <a:pt x="117" y="253"/>
                    </a:cubicBezTo>
                    <a:cubicBezTo>
                      <a:pt x="117" y="254"/>
                      <a:pt x="117" y="254"/>
                      <a:pt x="118" y="255"/>
                    </a:cubicBezTo>
                    <a:cubicBezTo>
                      <a:pt x="119" y="254"/>
                      <a:pt x="119" y="254"/>
                      <a:pt x="119" y="254"/>
                    </a:cubicBezTo>
                    <a:cubicBezTo>
                      <a:pt x="118" y="252"/>
                      <a:pt x="118" y="252"/>
                      <a:pt x="118" y="252"/>
                    </a:cubicBezTo>
                    <a:cubicBezTo>
                      <a:pt x="44" y="295"/>
                      <a:pt x="44" y="295"/>
                      <a:pt x="44" y="295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6"/>
                      <a:pt x="42" y="296"/>
                      <a:pt x="42" y="296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297"/>
                      <a:pt x="42" y="297"/>
                      <a:pt x="42" y="297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8"/>
                      <a:pt x="42" y="298"/>
                      <a:pt x="42" y="298"/>
                    </a:cubicBezTo>
                    <a:cubicBezTo>
                      <a:pt x="42" y="299"/>
                      <a:pt x="42" y="299"/>
                      <a:pt x="42" y="299"/>
                    </a:cubicBezTo>
                    <a:cubicBezTo>
                      <a:pt x="42" y="303"/>
                      <a:pt x="42" y="308"/>
                      <a:pt x="42" y="312"/>
                    </a:cubicBezTo>
                    <a:cubicBezTo>
                      <a:pt x="44" y="312"/>
                      <a:pt x="44" y="312"/>
                      <a:pt x="44" y="312"/>
                    </a:cubicBezTo>
                    <a:cubicBezTo>
                      <a:pt x="42" y="312"/>
                      <a:pt x="42" y="312"/>
                      <a:pt x="42" y="312"/>
                    </a:cubicBezTo>
                    <a:cubicBezTo>
                      <a:pt x="43" y="320"/>
                      <a:pt x="44" y="332"/>
                      <a:pt x="44" y="346"/>
                    </a:cubicBezTo>
                    <a:cubicBezTo>
                      <a:pt x="44" y="358"/>
                      <a:pt x="43" y="372"/>
                      <a:pt x="40" y="388"/>
                    </a:cubicBezTo>
                    <a:cubicBezTo>
                      <a:pt x="42" y="388"/>
                      <a:pt x="42" y="388"/>
                      <a:pt x="42" y="388"/>
                    </a:cubicBezTo>
                    <a:cubicBezTo>
                      <a:pt x="41" y="386"/>
                      <a:pt x="41" y="386"/>
                      <a:pt x="41" y="386"/>
                    </a:cubicBezTo>
                    <a:cubicBezTo>
                      <a:pt x="38" y="387"/>
                      <a:pt x="35" y="388"/>
                      <a:pt x="31" y="388"/>
                    </a:cubicBezTo>
                    <a:cubicBezTo>
                      <a:pt x="31" y="388"/>
                      <a:pt x="31" y="388"/>
                      <a:pt x="31" y="388"/>
                    </a:cubicBezTo>
                    <a:cubicBezTo>
                      <a:pt x="25" y="388"/>
                      <a:pt x="19" y="387"/>
                      <a:pt x="13" y="387"/>
                    </a:cubicBezTo>
                    <a:cubicBezTo>
                      <a:pt x="13" y="387"/>
                      <a:pt x="13" y="387"/>
                      <a:pt x="13" y="387"/>
                    </a:cubicBezTo>
                    <a:cubicBezTo>
                      <a:pt x="10" y="387"/>
                      <a:pt x="7" y="387"/>
                      <a:pt x="5" y="388"/>
                    </a:cubicBezTo>
                    <a:cubicBezTo>
                      <a:pt x="6" y="390"/>
                      <a:pt x="6" y="390"/>
                      <a:pt x="6" y="390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2" y="390"/>
                      <a:pt x="0" y="393"/>
                      <a:pt x="0" y="396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2" y="397"/>
                      <a:pt x="2" y="397"/>
                      <a:pt x="2" y="397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2" y="397"/>
                      <a:pt x="2" y="397"/>
                      <a:pt x="2" y="397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6"/>
                      <a:pt x="4" y="396"/>
                      <a:pt x="4" y="396"/>
                    </a:cubicBezTo>
                    <a:cubicBezTo>
                      <a:pt x="4" y="394"/>
                      <a:pt x="5" y="393"/>
                      <a:pt x="6" y="392"/>
                    </a:cubicBezTo>
                    <a:cubicBezTo>
                      <a:pt x="6" y="392"/>
                      <a:pt x="6" y="392"/>
                      <a:pt x="6" y="392"/>
                    </a:cubicBezTo>
                    <a:cubicBezTo>
                      <a:pt x="8" y="391"/>
                      <a:pt x="10" y="391"/>
                      <a:pt x="13" y="391"/>
                    </a:cubicBezTo>
                    <a:cubicBezTo>
                      <a:pt x="13" y="391"/>
                      <a:pt x="13" y="391"/>
                      <a:pt x="13" y="391"/>
                    </a:cubicBezTo>
                    <a:cubicBezTo>
                      <a:pt x="18" y="391"/>
                      <a:pt x="25" y="392"/>
                      <a:pt x="31" y="392"/>
                    </a:cubicBezTo>
                    <a:cubicBezTo>
                      <a:pt x="31" y="392"/>
                      <a:pt x="31" y="392"/>
                      <a:pt x="31" y="392"/>
                    </a:cubicBezTo>
                    <a:cubicBezTo>
                      <a:pt x="35" y="392"/>
                      <a:pt x="39" y="391"/>
                      <a:pt x="42" y="390"/>
                    </a:cubicBezTo>
                    <a:cubicBezTo>
                      <a:pt x="43" y="390"/>
                      <a:pt x="43" y="389"/>
                      <a:pt x="43" y="389"/>
                    </a:cubicBezTo>
                    <a:cubicBezTo>
                      <a:pt x="47" y="373"/>
                      <a:pt x="48" y="358"/>
                      <a:pt x="48" y="346"/>
                    </a:cubicBezTo>
                    <a:cubicBezTo>
                      <a:pt x="48" y="331"/>
                      <a:pt x="47" y="320"/>
                      <a:pt x="46" y="312"/>
                    </a:cubicBezTo>
                    <a:cubicBezTo>
                      <a:pt x="46" y="312"/>
                      <a:pt x="46" y="312"/>
                      <a:pt x="46" y="312"/>
                    </a:cubicBezTo>
                    <a:cubicBezTo>
                      <a:pt x="46" y="308"/>
                      <a:pt x="46" y="303"/>
                      <a:pt x="46" y="299"/>
                    </a:cubicBezTo>
                    <a:cubicBezTo>
                      <a:pt x="44" y="299"/>
                      <a:pt x="44" y="299"/>
                      <a:pt x="44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4" y="298"/>
                      <a:pt x="44" y="298"/>
                      <a:pt x="44" y="298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4" y="297"/>
                      <a:pt x="44" y="297"/>
                      <a:pt x="44" y="297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46" y="299"/>
                      <a:pt x="46" y="299"/>
                      <a:pt x="46" y="299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1" y="255"/>
                      <a:pt x="122" y="254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3"/>
                      <a:pt x="121" y="253"/>
                      <a:pt x="121" y="253"/>
                    </a:cubicBezTo>
                    <a:cubicBezTo>
                      <a:pt x="121" y="252"/>
                      <a:pt x="121" y="252"/>
                      <a:pt x="121" y="251"/>
                    </a:cubicBezTo>
                    <a:cubicBezTo>
                      <a:pt x="121" y="251"/>
                      <a:pt x="120" y="251"/>
                      <a:pt x="120" y="251"/>
                    </a:cubicBezTo>
                    <a:cubicBezTo>
                      <a:pt x="109" y="248"/>
                      <a:pt x="99" y="241"/>
                      <a:pt x="91" y="236"/>
                    </a:cubicBezTo>
                    <a:cubicBezTo>
                      <a:pt x="91" y="236"/>
                      <a:pt x="91" y="236"/>
                      <a:pt x="91" y="236"/>
                    </a:cubicBezTo>
                    <a:cubicBezTo>
                      <a:pt x="85" y="232"/>
                      <a:pt x="80" y="228"/>
                      <a:pt x="74" y="225"/>
                    </a:cubicBezTo>
                    <a:cubicBezTo>
                      <a:pt x="73" y="226"/>
                      <a:pt x="73" y="226"/>
                      <a:pt x="73" y="226"/>
                    </a:cubicBezTo>
                    <a:cubicBezTo>
                      <a:pt x="74" y="225"/>
                      <a:pt x="74" y="225"/>
                      <a:pt x="74" y="225"/>
                    </a:cubicBezTo>
                    <a:cubicBezTo>
                      <a:pt x="70" y="222"/>
                      <a:pt x="65" y="219"/>
                      <a:pt x="61" y="215"/>
                    </a:cubicBezTo>
                    <a:cubicBezTo>
                      <a:pt x="57" y="211"/>
                      <a:pt x="55" y="207"/>
                      <a:pt x="55" y="202"/>
                    </a:cubicBezTo>
                    <a:cubicBezTo>
                      <a:pt x="53" y="202"/>
                      <a:pt x="53" y="202"/>
                      <a:pt x="53" y="202"/>
                    </a:cubicBezTo>
                    <a:cubicBezTo>
                      <a:pt x="55" y="202"/>
                      <a:pt x="55" y="202"/>
                      <a:pt x="55" y="202"/>
                    </a:cubicBezTo>
                    <a:cubicBezTo>
                      <a:pt x="55" y="201"/>
                      <a:pt x="55" y="201"/>
                      <a:pt x="55" y="200"/>
                    </a:cubicBezTo>
                    <a:cubicBezTo>
                      <a:pt x="55" y="199"/>
                      <a:pt x="55" y="199"/>
                      <a:pt x="54" y="198"/>
                    </a:cubicBezTo>
                    <a:cubicBezTo>
                      <a:pt x="53" y="197"/>
                      <a:pt x="52" y="195"/>
                      <a:pt x="50" y="194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9" y="193"/>
                      <a:pt x="49" y="193"/>
                      <a:pt x="49" y="193"/>
                    </a:cubicBezTo>
                    <a:cubicBezTo>
                      <a:pt x="47" y="191"/>
                      <a:pt x="44" y="189"/>
                      <a:pt x="42" y="187"/>
                    </a:cubicBezTo>
                    <a:cubicBezTo>
                      <a:pt x="42" y="187"/>
                      <a:pt x="42" y="187"/>
                      <a:pt x="42" y="187"/>
                    </a:cubicBezTo>
                    <a:cubicBezTo>
                      <a:pt x="40" y="185"/>
                      <a:pt x="38" y="183"/>
                      <a:pt x="37" y="181"/>
                    </a:cubicBezTo>
                    <a:cubicBezTo>
                      <a:pt x="35" y="179"/>
                      <a:pt x="34" y="177"/>
                      <a:pt x="34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2" y="174"/>
                      <a:pt x="32" y="174"/>
                      <a:pt x="32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1"/>
                      <a:pt x="36" y="166"/>
                      <a:pt x="39" y="162"/>
                    </a:cubicBezTo>
                    <a:cubicBezTo>
                      <a:pt x="42" y="157"/>
                      <a:pt x="46" y="154"/>
                      <a:pt x="50" y="153"/>
                    </a:cubicBezTo>
                    <a:cubicBezTo>
                      <a:pt x="50" y="153"/>
                      <a:pt x="50" y="153"/>
                      <a:pt x="50" y="153"/>
                    </a:cubicBezTo>
                    <a:cubicBezTo>
                      <a:pt x="51" y="153"/>
                      <a:pt x="51" y="153"/>
                      <a:pt x="51" y="153"/>
                    </a:cubicBezTo>
                    <a:cubicBezTo>
                      <a:pt x="51" y="151"/>
                      <a:pt x="51" y="151"/>
                      <a:pt x="51" y="151"/>
                    </a:cubicBezTo>
                    <a:cubicBezTo>
                      <a:pt x="51" y="153"/>
                      <a:pt x="51" y="153"/>
                      <a:pt x="51" y="153"/>
                    </a:cubicBezTo>
                    <a:cubicBezTo>
                      <a:pt x="52" y="153"/>
                      <a:pt x="53" y="153"/>
                      <a:pt x="55" y="154"/>
                    </a:cubicBezTo>
                    <a:cubicBezTo>
                      <a:pt x="56" y="155"/>
                      <a:pt x="57" y="154"/>
                      <a:pt x="57" y="154"/>
                    </a:cubicBezTo>
                    <a:cubicBezTo>
                      <a:pt x="58" y="153"/>
                      <a:pt x="58" y="152"/>
                      <a:pt x="58" y="152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6"/>
                      <a:pt x="83" y="66"/>
                      <a:pt x="83" y="66"/>
                    </a:cubicBezTo>
                    <a:cubicBezTo>
                      <a:pt x="83" y="66"/>
                      <a:pt x="83" y="66"/>
                      <a:pt x="83" y="66"/>
                    </a:cubicBezTo>
                    <a:cubicBezTo>
                      <a:pt x="106" y="126"/>
                      <a:pt x="106" y="126"/>
                      <a:pt x="106" y="126"/>
                    </a:cubicBezTo>
                    <a:cubicBezTo>
                      <a:pt x="107" y="127"/>
                      <a:pt x="108" y="128"/>
                      <a:pt x="109" y="127"/>
                    </a:cubicBezTo>
                    <a:cubicBezTo>
                      <a:pt x="110" y="127"/>
                      <a:pt x="112" y="127"/>
                      <a:pt x="113" y="126"/>
                    </a:cubicBezTo>
                    <a:cubicBezTo>
                      <a:pt x="114" y="126"/>
                      <a:pt x="115" y="126"/>
                      <a:pt x="116" y="125"/>
                    </a:cubicBezTo>
                    <a:cubicBezTo>
                      <a:pt x="115" y="123"/>
                      <a:pt x="115" y="123"/>
                      <a:pt x="115" y="123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18" y="124"/>
                      <a:pt x="120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4" y="124"/>
                      <a:pt x="126" y="125"/>
                      <a:pt x="129" y="126"/>
                    </a:cubicBezTo>
                    <a:cubicBezTo>
                      <a:pt x="131" y="127"/>
                      <a:pt x="133" y="128"/>
                      <a:pt x="135" y="130"/>
                    </a:cubicBezTo>
                    <a:cubicBezTo>
                      <a:pt x="138" y="132"/>
                      <a:pt x="141" y="133"/>
                      <a:pt x="143" y="134"/>
                    </a:cubicBezTo>
                    <a:cubicBezTo>
                      <a:pt x="149" y="136"/>
                      <a:pt x="154" y="137"/>
                      <a:pt x="160" y="137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1" y="137"/>
                      <a:pt x="162" y="137"/>
                      <a:pt x="162" y="137"/>
                    </a:cubicBezTo>
                    <a:cubicBezTo>
                      <a:pt x="163" y="136"/>
                      <a:pt x="163" y="136"/>
                      <a:pt x="164" y="135"/>
                    </a:cubicBezTo>
                    <a:cubicBezTo>
                      <a:pt x="164" y="135"/>
                      <a:pt x="164" y="135"/>
                      <a:pt x="164" y="135"/>
                    </a:cubicBezTo>
                    <a:cubicBezTo>
                      <a:pt x="169" y="131"/>
                      <a:pt x="173" y="127"/>
                      <a:pt x="177" y="122"/>
                    </a:cubicBezTo>
                    <a:cubicBezTo>
                      <a:pt x="181" y="118"/>
                      <a:pt x="184" y="113"/>
                      <a:pt x="186" y="108"/>
                    </a:cubicBezTo>
                    <a:cubicBezTo>
                      <a:pt x="187" y="105"/>
                      <a:pt x="188" y="101"/>
                      <a:pt x="188" y="97"/>
                    </a:cubicBezTo>
                    <a:cubicBezTo>
                      <a:pt x="188" y="97"/>
                      <a:pt x="188" y="97"/>
                      <a:pt x="188" y="97"/>
                    </a:cubicBezTo>
                    <a:cubicBezTo>
                      <a:pt x="188" y="96"/>
                      <a:pt x="187" y="95"/>
                      <a:pt x="187" y="94"/>
                    </a:cubicBezTo>
                    <a:cubicBezTo>
                      <a:pt x="187" y="93"/>
                      <a:pt x="187" y="92"/>
                      <a:pt x="186" y="92"/>
                    </a:cubicBezTo>
                    <a:cubicBezTo>
                      <a:pt x="184" y="91"/>
                      <a:pt x="183" y="91"/>
                      <a:pt x="181" y="90"/>
                    </a:cubicBezTo>
                    <a:cubicBezTo>
                      <a:pt x="180" y="92"/>
                      <a:pt x="180" y="92"/>
                      <a:pt x="180" y="92"/>
                    </a:cubicBezTo>
                    <a:cubicBezTo>
                      <a:pt x="181" y="90"/>
                      <a:pt x="181" y="90"/>
                      <a:pt x="181" y="90"/>
                    </a:cubicBezTo>
                    <a:cubicBezTo>
                      <a:pt x="175" y="89"/>
                      <a:pt x="171" y="85"/>
                      <a:pt x="168" y="79"/>
                    </a:cubicBezTo>
                    <a:cubicBezTo>
                      <a:pt x="166" y="73"/>
                      <a:pt x="165" y="66"/>
                      <a:pt x="165" y="59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5" y="58"/>
                      <a:pt x="165" y="57"/>
                      <a:pt x="165" y="55"/>
                    </a:cubicBezTo>
                    <a:cubicBezTo>
                      <a:pt x="165" y="44"/>
                      <a:pt x="169" y="31"/>
                      <a:pt x="176" y="21"/>
                    </a:cubicBezTo>
                    <a:cubicBezTo>
                      <a:pt x="182" y="11"/>
                      <a:pt x="192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7" y="4"/>
                      <a:pt x="211" y="5"/>
                      <a:pt x="214" y="6"/>
                    </a:cubicBezTo>
                    <a:cubicBezTo>
                      <a:pt x="227" y="9"/>
                      <a:pt x="238" y="22"/>
                      <a:pt x="241" y="34"/>
                    </a:cubicBezTo>
                    <a:cubicBezTo>
                      <a:pt x="242" y="37"/>
                      <a:pt x="242" y="40"/>
                      <a:pt x="242" y="42"/>
                    </a:cubicBezTo>
                    <a:cubicBezTo>
                      <a:pt x="242" y="49"/>
                      <a:pt x="240" y="55"/>
                      <a:pt x="238" y="60"/>
                    </a:cubicBezTo>
                    <a:cubicBezTo>
                      <a:pt x="236" y="66"/>
                      <a:pt x="233" y="70"/>
                      <a:pt x="231" y="74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31" y="74"/>
                      <a:pt x="231" y="74"/>
                      <a:pt x="231" y="74"/>
                    </a:cubicBezTo>
                    <a:cubicBezTo>
                      <a:pt x="230" y="76"/>
                      <a:pt x="230" y="79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2"/>
                      <a:pt x="230" y="82"/>
                      <a:pt x="230" y="82"/>
                    </a:cubicBezTo>
                    <a:cubicBezTo>
                      <a:pt x="230" y="84"/>
                      <a:pt x="230" y="86"/>
                      <a:pt x="230" y="87"/>
                    </a:cubicBezTo>
                    <a:cubicBezTo>
                      <a:pt x="231" y="89"/>
                      <a:pt x="231" y="90"/>
                      <a:pt x="232" y="91"/>
                    </a:cubicBezTo>
                    <a:cubicBezTo>
                      <a:pt x="232" y="92"/>
                      <a:pt x="233" y="93"/>
                      <a:pt x="235" y="94"/>
                    </a:cubicBezTo>
                    <a:cubicBezTo>
                      <a:pt x="236" y="94"/>
                      <a:pt x="237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3"/>
                      <a:pt x="239" y="93"/>
                      <a:pt x="239" y="93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41" y="94"/>
                      <a:pt x="244" y="94"/>
                      <a:pt x="247" y="93"/>
                    </a:cubicBezTo>
                    <a:cubicBezTo>
                      <a:pt x="247" y="93"/>
                      <a:pt x="247" y="93"/>
                      <a:pt x="247" y="93"/>
                    </a:cubicBezTo>
                    <a:cubicBezTo>
                      <a:pt x="248" y="93"/>
                      <a:pt x="248" y="93"/>
                      <a:pt x="249" y="93"/>
                    </a:cubicBezTo>
                    <a:cubicBezTo>
                      <a:pt x="249" y="91"/>
                      <a:pt x="249" y="91"/>
                      <a:pt x="249" y="91"/>
                    </a:cubicBezTo>
                    <a:cubicBezTo>
                      <a:pt x="249" y="93"/>
                      <a:pt x="249" y="93"/>
                      <a:pt x="249" y="93"/>
                    </a:cubicBezTo>
                    <a:cubicBezTo>
                      <a:pt x="255" y="93"/>
                      <a:pt x="261" y="97"/>
                      <a:pt x="265" y="102"/>
                    </a:cubicBezTo>
                    <a:cubicBezTo>
                      <a:pt x="269" y="108"/>
                      <a:pt x="272" y="115"/>
                      <a:pt x="273" y="121"/>
                    </a:cubicBezTo>
                    <a:cubicBezTo>
                      <a:pt x="274" y="127"/>
                      <a:pt x="275" y="132"/>
                      <a:pt x="275" y="137"/>
                    </a:cubicBezTo>
                    <a:cubicBezTo>
                      <a:pt x="275" y="151"/>
                      <a:pt x="271" y="162"/>
                      <a:pt x="268" y="176"/>
                    </a:cubicBezTo>
                    <a:cubicBezTo>
                      <a:pt x="266" y="189"/>
                      <a:pt x="264" y="199"/>
                      <a:pt x="262" y="221"/>
                    </a:cubicBezTo>
                    <a:cubicBezTo>
                      <a:pt x="262" y="222"/>
                      <a:pt x="262" y="222"/>
                      <a:pt x="263" y="223"/>
                    </a:cubicBezTo>
                    <a:cubicBezTo>
                      <a:pt x="263" y="223"/>
                      <a:pt x="264" y="223"/>
                      <a:pt x="265" y="223"/>
                    </a:cubicBezTo>
                    <a:cubicBezTo>
                      <a:pt x="266" y="222"/>
                      <a:pt x="267" y="221"/>
                      <a:pt x="268" y="221"/>
                    </a:cubicBezTo>
                    <a:cubicBezTo>
                      <a:pt x="273" y="218"/>
                      <a:pt x="279" y="215"/>
                      <a:pt x="284" y="215"/>
                    </a:cubicBezTo>
                    <a:cubicBezTo>
                      <a:pt x="284" y="215"/>
                      <a:pt x="284" y="215"/>
                      <a:pt x="284" y="215"/>
                    </a:cubicBezTo>
                    <a:cubicBezTo>
                      <a:pt x="284" y="215"/>
                      <a:pt x="284" y="215"/>
                      <a:pt x="284" y="215"/>
                    </a:cubicBezTo>
                    <a:cubicBezTo>
                      <a:pt x="288" y="215"/>
                      <a:pt x="291" y="216"/>
                      <a:pt x="294" y="221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6" y="224"/>
                      <a:pt x="296" y="228"/>
                      <a:pt x="296" y="232"/>
                    </a:cubicBezTo>
                    <a:cubicBezTo>
                      <a:pt x="296" y="239"/>
                      <a:pt x="295" y="246"/>
                      <a:pt x="294" y="252"/>
                    </a:cubicBezTo>
                    <a:cubicBezTo>
                      <a:pt x="294" y="259"/>
                      <a:pt x="292" y="266"/>
                      <a:pt x="290" y="271"/>
                    </a:cubicBezTo>
                    <a:cubicBezTo>
                      <a:pt x="287" y="277"/>
                      <a:pt x="283" y="283"/>
                      <a:pt x="277" y="287"/>
                    </a:cubicBezTo>
                    <a:cubicBezTo>
                      <a:pt x="276" y="287"/>
                      <a:pt x="276" y="287"/>
                      <a:pt x="276" y="288"/>
                    </a:cubicBezTo>
                    <a:cubicBezTo>
                      <a:pt x="274" y="298"/>
                      <a:pt x="273" y="308"/>
                      <a:pt x="273" y="318"/>
                    </a:cubicBezTo>
                    <a:cubicBezTo>
                      <a:pt x="273" y="318"/>
                      <a:pt x="273" y="319"/>
                      <a:pt x="273" y="319"/>
                    </a:cubicBezTo>
                    <a:cubicBezTo>
                      <a:pt x="275" y="319"/>
                      <a:pt x="275" y="319"/>
                      <a:pt x="275" y="319"/>
                    </a:cubicBezTo>
                    <a:cubicBezTo>
                      <a:pt x="273" y="319"/>
                      <a:pt x="273" y="319"/>
                      <a:pt x="273" y="319"/>
                    </a:cubicBezTo>
                    <a:cubicBezTo>
                      <a:pt x="273" y="322"/>
                      <a:pt x="273" y="326"/>
                      <a:pt x="272" y="330"/>
                    </a:cubicBezTo>
                    <a:cubicBezTo>
                      <a:pt x="272" y="331"/>
                      <a:pt x="272" y="331"/>
                      <a:pt x="272" y="331"/>
                    </a:cubicBezTo>
                    <a:cubicBezTo>
                      <a:pt x="280" y="450"/>
                      <a:pt x="280" y="450"/>
                      <a:pt x="280" y="450"/>
                    </a:cubicBezTo>
                    <a:cubicBezTo>
                      <a:pt x="282" y="450"/>
                      <a:pt x="282" y="450"/>
                      <a:pt x="282" y="450"/>
                    </a:cubicBezTo>
                    <a:cubicBezTo>
                      <a:pt x="280" y="450"/>
                      <a:pt x="280" y="450"/>
                      <a:pt x="280" y="450"/>
                    </a:cubicBezTo>
                    <a:cubicBezTo>
                      <a:pt x="280" y="453"/>
                      <a:pt x="278" y="455"/>
                      <a:pt x="275" y="455"/>
                    </a:cubicBezTo>
                    <a:cubicBezTo>
                      <a:pt x="272" y="455"/>
                      <a:pt x="270" y="453"/>
                      <a:pt x="270" y="450"/>
                    </a:cubicBezTo>
                    <a:cubicBezTo>
                      <a:pt x="270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69" y="449"/>
                      <a:pt x="269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50"/>
                      <a:pt x="270" y="449"/>
                      <a:pt x="269" y="449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68" y="450"/>
                      <a:pt x="268" y="450"/>
                      <a:pt x="268" y="450"/>
                    </a:cubicBezTo>
                    <a:cubicBezTo>
                      <a:pt x="270" y="450"/>
                      <a:pt x="270" y="450"/>
                      <a:pt x="270" y="450"/>
                    </a:cubicBezTo>
                    <a:cubicBezTo>
                      <a:pt x="270" y="449"/>
                      <a:pt x="269" y="449"/>
                      <a:pt x="269" y="449"/>
                    </a:cubicBezTo>
                    <a:cubicBezTo>
                      <a:pt x="269" y="448"/>
                      <a:pt x="268" y="448"/>
                      <a:pt x="268" y="448"/>
                    </a:cubicBezTo>
                    <a:cubicBezTo>
                      <a:pt x="267" y="448"/>
                      <a:pt x="267" y="448"/>
                      <a:pt x="266" y="449"/>
                    </a:cubicBezTo>
                    <a:cubicBezTo>
                      <a:pt x="266" y="449"/>
                      <a:pt x="266" y="449"/>
                      <a:pt x="266" y="450"/>
                    </a:cubicBezTo>
                    <a:cubicBezTo>
                      <a:pt x="266" y="450"/>
                      <a:pt x="266" y="451"/>
                      <a:pt x="266" y="451"/>
                    </a:cubicBezTo>
                    <a:cubicBezTo>
                      <a:pt x="267" y="452"/>
                      <a:pt x="267" y="452"/>
                      <a:pt x="268" y="452"/>
                    </a:cubicBezTo>
                    <a:cubicBezTo>
                      <a:pt x="268" y="452"/>
                      <a:pt x="269" y="452"/>
                      <a:pt x="269" y="451"/>
                    </a:cubicBezTo>
                    <a:cubicBezTo>
                      <a:pt x="269" y="451"/>
                      <a:pt x="270" y="450"/>
                      <a:pt x="270" y="450"/>
                    </a:cubicBezTo>
                    <a:cubicBezTo>
                      <a:pt x="270" y="450"/>
                      <a:pt x="265" y="384"/>
                      <a:pt x="263" y="354"/>
                    </a:cubicBezTo>
                    <a:cubicBezTo>
                      <a:pt x="263" y="353"/>
                      <a:pt x="262" y="352"/>
                      <a:pt x="262" y="352"/>
                    </a:cubicBezTo>
                    <a:cubicBezTo>
                      <a:pt x="261" y="352"/>
                      <a:pt x="260" y="352"/>
                      <a:pt x="260" y="352"/>
                    </a:cubicBezTo>
                    <a:cubicBezTo>
                      <a:pt x="258" y="353"/>
                      <a:pt x="256" y="354"/>
                      <a:pt x="254" y="354"/>
                    </a:cubicBezTo>
                    <a:cubicBezTo>
                      <a:pt x="254" y="354"/>
                      <a:pt x="254" y="354"/>
                      <a:pt x="254" y="354"/>
                    </a:cubicBezTo>
                    <a:cubicBezTo>
                      <a:pt x="253" y="354"/>
                      <a:pt x="253" y="354"/>
                      <a:pt x="252" y="354"/>
                    </a:cubicBezTo>
                    <a:cubicBezTo>
                      <a:pt x="252" y="356"/>
                      <a:pt x="252" y="356"/>
                      <a:pt x="252" y="356"/>
                    </a:cubicBezTo>
                    <a:cubicBezTo>
                      <a:pt x="252" y="354"/>
                      <a:pt x="252" y="354"/>
                      <a:pt x="252" y="354"/>
                    </a:cubicBezTo>
                    <a:cubicBezTo>
                      <a:pt x="249" y="353"/>
                      <a:pt x="245" y="352"/>
                      <a:pt x="243" y="349"/>
                    </a:cubicBezTo>
                    <a:cubicBezTo>
                      <a:pt x="242" y="348"/>
                      <a:pt x="241" y="348"/>
                      <a:pt x="240" y="349"/>
                    </a:cubicBezTo>
                    <a:cubicBezTo>
                      <a:pt x="226" y="357"/>
                      <a:pt x="226" y="357"/>
                      <a:pt x="226" y="357"/>
                    </a:cubicBezTo>
                    <a:cubicBezTo>
                      <a:pt x="226" y="357"/>
                      <a:pt x="226" y="357"/>
                      <a:pt x="225" y="358"/>
                    </a:cubicBezTo>
                    <a:cubicBezTo>
                      <a:pt x="225" y="361"/>
                      <a:pt x="224" y="364"/>
                      <a:pt x="222" y="367"/>
                    </a:cubicBezTo>
                    <a:cubicBezTo>
                      <a:pt x="221" y="371"/>
                      <a:pt x="219" y="374"/>
                      <a:pt x="216" y="377"/>
                    </a:cubicBezTo>
                    <a:cubicBezTo>
                      <a:pt x="214" y="379"/>
                      <a:pt x="211" y="380"/>
                      <a:pt x="207" y="380"/>
                    </a:cubicBezTo>
                    <a:cubicBezTo>
                      <a:pt x="207" y="380"/>
                      <a:pt x="207" y="380"/>
                      <a:pt x="207" y="380"/>
                    </a:cubicBezTo>
                    <a:cubicBezTo>
                      <a:pt x="207" y="380"/>
                      <a:pt x="207" y="380"/>
                      <a:pt x="206" y="380"/>
                    </a:cubicBezTo>
                    <a:cubicBezTo>
                      <a:pt x="206" y="382"/>
                      <a:pt x="206" y="382"/>
                      <a:pt x="206" y="38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3" y="380"/>
                      <a:pt x="199" y="378"/>
                      <a:pt x="197" y="376"/>
                    </a:cubicBezTo>
                    <a:cubicBezTo>
                      <a:pt x="196" y="375"/>
                      <a:pt x="195" y="375"/>
                      <a:pt x="194" y="375"/>
                    </a:cubicBezTo>
                    <a:cubicBezTo>
                      <a:pt x="182" y="382"/>
                      <a:pt x="182" y="382"/>
                      <a:pt x="182" y="382"/>
                    </a:cubicBezTo>
                    <a:cubicBezTo>
                      <a:pt x="182" y="383"/>
                      <a:pt x="181" y="383"/>
                      <a:pt x="181" y="384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91" y="502"/>
                      <a:pt x="191" y="502"/>
                      <a:pt x="191" y="502"/>
                    </a:cubicBezTo>
                    <a:cubicBezTo>
                      <a:pt x="189" y="502"/>
                      <a:pt x="189" y="502"/>
                      <a:pt x="189" y="502"/>
                    </a:cubicBezTo>
                    <a:cubicBezTo>
                      <a:pt x="189" y="505"/>
                      <a:pt x="187" y="508"/>
                      <a:pt x="184" y="508"/>
                    </a:cubicBezTo>
                    <a:cubicBezTo>
                      <a:pt x="181" y="508"/>
                      <a:pt x="179" y="505"/>
                      <a:pt x="179" y="502"/>
                    </a:cubicBezTo>
                    <a:cubicBezTo>
                      <a:pt x="179" y="502"/>
                      <a:pt x="179" y="502"/>
                      <a:pt x="179" y="502"/>
                    </a:cubicBezTo>
                    <a:cubicBezTo>
                      <a:pt x="179" y="502"/>
                      <a:pt x="177" y="482"/>
                      <a:pt x="176" y="458"/>
                    </a:cubicBezTo>
                    <a:cubicBezTo>
                      <a:pt x="174" y="434"/>
                      <a:pt x="172" y="406"/>
                      <a:pt x="171" y="392"/>
                    </a:cubicBezTo>
                    <a:cubicBezTo>
                      <a:pt x="169" y="392"/>
                      <a:pt x="169" y="392"/>
                      <a:pt x="169" y="392"/>
                    </a:cubicBezTo>
                    <a:cubicBezTo>
                      <a:pt x="171" y="392"/>
                      <a:pt x="171" y="392"/>
                      <a:pt x="171" y="392"/>
                    </a:cubicBezTo>
                    <a:cubicBezTo>
                      <a:pt x="171" y="388"/>
                      <a:pt x="169" y="385"/>
                      <a:pt x="167" y="382"/>
                    </a:cubicBezTo>
                    <a:cubicBezTo>
                      <a:pt x="167" y="381"/>
                      <a:pt x="166" y="381"/>
                      <a:pt x="165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4" y="379"/>
                      <a:pt x="164" y="379"/>
                      <a:pt x="164" y="379"/>
                    </a:cubicBezTo>
                    <a:cubicBezTo>
                      <a:pt x="163" y="380"/>
                      <a:pt x="163" y="380"/>
                      <a:pt x="163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5" y="379"/>
                      <a:pt x="165" y="379"/>
                      <a:pt x="165" y="379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1"/>
                      <a:pt x="165" y="381"/>
                      <a:pt x="165" y="381"/>
                    </a:cubicBezTo>
                    <a:cubicBezTo>
                      <a:pt x="165" y="380"/>
                      <a:pt x="165" y="380"/>
                      <a:pt x="165" y="380"/>
                    </a:cubicBezTo>
                    <a:cubicBezTo>
                      <a:pt x="163" y="381"/>
                      <a:pt x="163" y="381"/>
                      <a:pt x="163" y="381"/>
                    </a:cubicBezTo>
                    <a:cubicBezTo>
                      <a:pt x="165" y="381"/>
                      <a:pt x="165" y="381"/>
                      <a:pt x="165" y="381"/>
                    </a:cubicBezTo>
                    <a:cubicBezTo>
                      <a:pt x="165" y="380"/>
                      <a:pt x="165" y="379"/>
                      <a:pt x="164" y="379"/>
                    </a:cubicBezTo>
                    <a:cubicBezTo>
                      <a:pt x="164" y="379"/>
                      <a:pt x="163" y="378"/>
                      <a:pt x="162" y="378"/>
                    </a:cubicBezTo>
                    <a:cubicBezTo>
                      <a:pt x="162" y="378"/>
                      <a:pt x="161" y="378"/>
                      <a:pt x="161" y="378"/>
                    </a:cubicBezTo>
                    <a:cubicBezTo>
                      <a:pt x="160" y="378"/>
                      <a:pt x="160" y="378"/>
                      <a:pt x="159" y="379"/>
                    </a:cubicBezTo>
                    <a:cubicBezTo>
                      <a:pt x="158" y="384"/>
                      <a:pt x="156" y="387"/>
                      <a:pt x="153" y="391"/>
                    </a:cubicBezTo>
                    <a:cubicBezTo>
                      <a:pt x="154" y="392"/>
                      <a:pt x="154" y="392"/>
                      <a:pt x="154" y="392"/>
                    </a:cubicBezTo>
                    <a:cubicBezTo>
                      <a:pt x="153" y="391"/>
                      <a:pt x="153" y="391"/>
                      <a:pt x="153" y="391"/>
                    </a:cubicBezTo>
                    <a:cubicBezTo>
                      <a:pt x="153" y="391"/>
                      <a:pt x="153" y="391"/>
                      <a:pt x="153" y="391"/>
                    </a:cubicBezTo>
                    <a:cubicBezTo>
                      <a:pt x="152" y="391"/>
                      <a:pt x="152" y="391"/>
                      <a:pt x="152" y="391"/>
                    </a:cubicBezTo>
                    <a:cubicBezTo>
                      <a:pt x="153" y="393"/>
                      <a:pt x="153" y="393"/>
                      <a:pt x="153" y="393"/>
                    </a:cubicBezTo>
                    <a:cubicBezTo>
                      <a:pt x="153" y="391"/>
                      <a:pt x="153" y="391"/>
                      <a:pt x="153" y="391"/>
                    </a:cubicBezTo>
                    <a:cubicBezTo>
                      <a:pt x="150" y="392"/>
                      <a:pt x="147" y="392"/>
                      <a:pt x="143" y="392"/>
                    </a:cubicBezTo>
                    <a:cubicBezTo>
                      <a:pt x="133" y="392"/>
                      <a:pt x="120" y="390"/>
                      <a:pt x="110" y="385"/>
                    </a:cubicBezTo>
                    <a:cubicBezTo>
                      <a:pt x="109" y="385"/>
                      <a:pt x="109" y="385"/>
                      <a:pt x="108" y="385"/>
                    </a:cubicBezTo>
                    <a:cubicBezTo>
                      <a:pt x="108" y="386"/>
                      <a:pt x="107" y="386"/>
                      <a:pt x="107" y="387"/>
                    </a:cubicBezTo>
                    <a:cubicBezTo>
                      <a:pt x="105" y="396"/>
                      <a:pt x="102" y="409"/>
                      <a:pt x="95" y="422"/>
                    </a:cubicBezTo>
                    <a:cubicBezTo>
                      <a:pt x="95" y="422"/>
                      <a:pt x="95" y="422"/>
                      <a:pt x="95" y="422"/>
                    </a:cubicBezTo>
                    <a:cubicBezTo>
                      <a:pt x="95" y="423"/>
                      <a:pt x="93" y="425"/>
                      <a:pt x="92" y="427"/>
                    </a:cubicBezTo>
                    <a:cubicBezTo>
                      <a:pt x="92" y="427"/>
                      <a:pt x="91" y="427"/>
                      <a:pt x="91" y="428"/>
                    </a:cubicBezTo>
                    <a:cubicBezTo>
                      <a:pt x="89" y="445"/>
                      <a:pt x="89" y="445"/>
                      <a:pt x="89" y="445"/>
                    </a:cubicBezTo>
                    <a:cubicBezTo>
                      <a:pt x="89" y="446"/>
                      <a:pt x="89" y="446"/>
                      <a:pt x="89" y="446"/>
                    </a:cubicBezTo>
                    <a:cubicBezTo>
                      <a:pt x="89" y="446"/>
                      <a:pt x="89" y="446"/>
                      <a:pt x="89" y="446"/>
                    </a:cubicBezTo>
                    <a:cubicBezTo>
                      <a:pt x="89" y="447"/>
                      <a:pt x="89" y="448"/>
                      <a:pt x="88" y="449"/>
                    </a:cubicBezTo>
                    <a:cubicBezTo>
                      <a:pt x="87" y="450"/>
                      <a:pt x="85" y="451"/>
                      <a:pt x="84" y="451"/>
                    </a:cubicBezTo>
                    <a:cubicBezTo>
                      <a:pt x="81" y="451"/>
                      <a:pt x="79" y="448"/>
                      <a:pt x="79" y="445"/>
                    </a:cubicBezTo>
                    <a:cubicBezTo>
                      <a:pt x="77" y="445"/>
                      <a:pt x="77" y="445"/>
                      <a:pt x="77" y="445"/>
                    </a:cubicBezTo>
                    <a:cubicBezTo>
                      <a:pt x="79" y="446"/>
                      <a:pt x="79" y="446"/>
                      <a:pt x="79" y="446"/>
                    </a:cubicBezTo>
                    <a:cubicBezTo>
                      <a:pt x="80" y="435"/>
                      <a:pt x="80" y="435"/>
                      <a:pt x="80" y="435"/>
                    </a:cubicBezTo>
                    <a:cubicBezTo>
                      <a:pt x="80" y="433"/>
                      <a:pt x="79" y="432"/>
                      <a:pt x="78" y="432"/>
                    </a:cubicBezTo>
                    <a:cubicBezTo>
                      <a:pt x="61" y="430"/>
                      <a:pt x="49" y="426"/>
                      <a:pt x="33" y="422"/>
                    </a:cubicBezTo>
                    <a:cubicBezTo>
                      <a:pt x="33" y="422"/>
                      <a:pt x="33" y="422"/>
                      <a:pt x="33" y="422"/>
                    </a:cubicBezTo>
                    <a:cubicBezTo>
                      <a:pt x="25" y="419"/>
                      <a:pt x="19" y="417"/>
                      <a:pt x="14" y="413"/>
                    </a:cubicBezTo>
                    <a:cubicBezTo>
                      <a:pt x="10" y="409"/>
                      <a:pt x="6" y="404"/>
                      <a:pt x="4" y="397"/>
                    </a:cubicBezTo>
                    <a:cubicBezTo>
                      <a:pt x="2" y="398"/>
                      <a:pt x="2" y="398"/>
                      <a:pt x="2" y="398"/>
                    </a:cubicBezTo>
                    <a:cubicBezTo>
                      <a:pt x="4" y="398"/>
                      <a:pt x="4" y="398"/>
                      <a:pt x="4" y="398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2" y="398"/>
                      <a:pt x="2" y="398"/>
                      <a:pt x="2" y="398"/>
                    </a:cubicBezTo>
                    <a:cubicBezTo>
                      <a:pt x="4" y="398"/>
                      <a:pt x="4" y="398"/>
                      <a:pt x="4" y="398"/>
                    </a:cubicBezTo>
                    <a:cubicBezTo>
                      <a:pt x="4" y="397"/>
                      <a:pt x="4" y="397"/>
                      <a:pt x="4" y="397"/>
                    </a:cubicBezTo>
                    <a:cubicBezTo>
                      <a:pt x="4" y="397"/>
                      <a:pt x="4" y="397"/>
                      <a:pt x="4" y="397"/>
                    </a:cubicBezTo>
                    <a:lnTo>
                      <a:pt x="2" y="397"/>
                    </a:lnTo>
                    <a:close/>
                    <a:moveTo>
                      <a:pt x="256" y="312"/>
                    </a:move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60" y="310"/>
                      <a:pt x="261" y="306"/>
                      <a:pt x="262" y="301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60" y="300"/>
                      <a:pt x="260" y="300"/>
                      <a:pt x="260" y="300"/>
                    </a:cubicBezTo>
                    <a:cubicBezTo>
                      <a:pt x="261" y="301"/>
                      <a:pt x="261" y="301"/>
                      <a:pt x="261" y="301"/>
                    </a:cubicBezTo>
                    <a:cubicBezTo>
                      <a:pt x="262" y="301"/>
                      <a:pt x="263" y="300"/>
                      <a:pt x="264" y="299"/>
                    </a:cubicBezTo>
                    <a:cubicBezTo>
                      <a:pt x="263" y="298"/>
                      <a:pt x="263" y="298"/>
                      <a:pt x="263" y="298"/>
                    </a:cubicBezTo>
                    <a:cubicBezTo>
                      <a:pt x="261" y="297"/>
                      <a:pt x="261" y="297"/>
                      <a:pt x="261" y="297"/>
                    </a:cubicBezTo>
                    <a:cubicBezTo>
                      <a:pt x="261" y="303"/>
                      <a:pt x="261" y="309"/>
                      <a:pt x="261" y="314"/>
                    </a:cubicBezTo>
                    <a:cubicBezTo>
                      <a:pt x="261" y="315"/>
                      <a:pt x="261" y="315"/>
                      <a:pt x="261" y="316"/>
                    </a:cubicBezTo>
                    <a:cubicBezTo>
                      <a:pt x="263" y="316"/>
                      <a:pt x="263" y="316"/>
                      <a:pt x="263" y="316"/>
                    </a:cubicBezTo>
                    <a:cubicBezTo>
                      <a:pt x="261" y="316"/>
                      <a:pt x="261" y="316"/>
                      <a:pt x="261" y="316"/>
                    </a:cubicBezTo>
                    <a:cubicBezTo>
                      <a:pt x="261" y="316"/>
                      <a:pt x="261" y="316"/>
                      <a:pt x="261" y="316"/>
                    </a:cubicBezTo>
                    <a:cubicBezTo>
                      <a:pt x="263" y="316"/>
                      <a:pt x="263" y="316"/>
                      <a:pt x="263" y="316"/>
                    </a:cubicBezTo>
                    <a:cubicBezTo>
                      <a:pt x="264" y="314"/>
                      <a:pt x="264" y="314"/>
                      <a:pt x="264" y="314"/>
                    </a:cubicBezTo>
                    <a:cubicBezTo>
                      <a:pt x="257" y="311"/>
                      <a:pt x="257" y="311"/>
                      <a:pt x="257" y="311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8" y="313"/>
                      <a:pt x="258" y="313"/>
                      <a:pt x="258" y="313"/>
                    </a:cubicBezTo>
                    <a:cubicBezTo>
                      <a:pt x="256" y="312"/>
                      <a:pt x="256" y="312"/>
                      <a:pt x="256" y="312"/>
                    </a:cubicBezTo>
                    <a:cubicBezTo>
                      <a:pt x="255" y="314"/>
                      <a:pt x="255" y="314"/>
                      <a:pt x="255" y="314"/>
                    </a:cubicBezTo>
                    <a:cubicBezTo>
                      <a:pt x="262" y="318"/>
                      <a:pt x="262" y="318"/>
                      <a:pt x="262" y="318"/>
                    </a:cubicBezTo>
                    <a:cubicBezTo>
                      <a:pt x="262" y="318"/>
                      <a:pt x="263" y="318"/>
                      <a:pt x="264" y="318"/>
                    </a:cubicBezTo>
                    <a:cubicBezTo>
                      <a:pt x="264" y="318"/>
                      <a:pt x="265" y="317"/>
                      <a:pt x="265" y="316"/>
                    </a:cubicBezTo>
                    <a:cubicBezTo>
                      <a:pt x="265" y="316"/>
                      <a:pt x="265" y="316"/>
                      <a:pt x="265" y="316"/>
                    </a:cubicBezTo>
                    <a:cubicBezTo>
                      <a:pt x="265" y="316"/>
                      <a:pt x="265" y="316"/>
                      <a:pt x="265" y="316"/>
                    </a:cubicBezTo>
                    <a:cubicBezTo>
                      <a:pt x="265" y="315"/>
                      <a:pt x="265" y="315"/>
                      <a:pt x="265" y="314"/>
                    </a:cubicBezTo>
                    <a:cubicBezTo>
                      <a:pt x="265" y="309"/>
                      <a:pt x="265" y="303"/>
                      <a:pt x="265" y="298"/>
                    </a:cubicBezTo>
                    <a:cubicBezTo>
                      <a:pt x="265" y="297"/>
                      <a:pt x="265" y="296"/>
                      <a:pt x="264" y="296"/>
                    </a:cubicBezTo>
                    <a:cubicBezTo>
                      <a:pt x="264" y="295"/>
                      <a:pt x="263" y="295"/>
                      <a:pt x="262" y="296"/>
                    </a:cubicBezTo>
                    <a:cubicBezTo>
                      <a:pt x="261" y="297"/>
                      <a:pt x="260" y="297"/>
                      <a:pt x="259" y="298"/>
                    </a:cubicBezTo>
                    <a:cubicBezTo>
                      <a:pt x="258" y="298"/>
                      <a:pt x="258" y="299"/>
                      <a:pt x="258" y="300"/>
                    </a:cubicBezTo>
                    <a:cubicBezTo>
                      <a:pt x="258" y="301"/>
                      <a:pt x="258" y="301"/>
                      <a:pt x="258" y="301"/>
                    </a:cubicBezTo>
                    <a:cubicBezTo>
                      <a:pt x="260" y="301"/>
                      <a:pt x="260" y="301"/>
                      <a:pt x="260" y="301"/>
                    </a:cubicBezTo>
                    <a:cubicBezTo>
                      <a:pt x="258" y="300"/>
                      <a:pt x="258" y="300"/>
                      <a:pt x="258" y="300"/>
                    </a:cubicBezTo>
                    <a:cubicBezTo>
                      <a:pt x="257" y="305"/>
                      <a:pt x="256" y="308"/>
                      <a:pt x="254" y="312"/>
                    </a:cubicBezTo>
                    <a:cubicBezTo>
                      <a:pt x="254" y="313"/>
                      <a:pt x="254" y="314"/>
                      <a:pt x="255" y="314"/>
                    </a:cubicBezTo>
                    <a:lnTo>
                      <a:pt x="256" y="312"/>
                    </a:lnTo>
                    <a:close/>
                    <a:moveTo>
                      <a:pt x="122" y="203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1" y="198"/>
                      <a:pt x="117" y="197"/>
                      <a:pt x="113" y="196"/>
                    </a:cubicBezTo>
                    <a:cubicBezTo>
                      <a:pt x="113" y="196"/>
                      <a:pt x="113" y="196"/>
                      <a:pt x="113" y="196"/>
                    </a:cubicBezTo>
                    <a:cubicBezTo>
                      <a:pt x="111" y="196"/>
                      <a:pt x="109" y="196"/>
                      <a:pt x="107" y="196"/>
                    </a:cubicBezTo>
                    <a:cubicBezTo>
                      <a:pt x="105" y="196"/>
                      <a:pt x="104" y="195"/>
                      <a:pt x="103" y="195"/>
                    </a:cubicBezTo>
                    <a:cubicBezTo>
                      <a:pt x="103" y="195"/>
                      <a:pt x="103" y="195"/>
                      <a:pt x="103" y="195"/>
                    </a:cubicBezTo>
                    <a:cubicBezTo>
                      <a:pt x="99" y="192"/>
                      <a:pt x="93" y="190"/>
                      <a:pt x="89" y="186"/>
                    </a:cubicBezTo>
                    <a:cubicBezTo>
                      <a:pt x="86" y="185"/>
                      <a:pt x="84" y="183"/>
                      <a:pt x="83" y="181"/>
                    </a:cubicBezTo>
                    <a:cubicBezTo>
                      <a:pt x="81" y="180"/>
                      <a:pt x="81" y="178"/>
                      <a:pt x="80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75"/>
                      <a:pt x="81" y="172"/>
                      <a:pt x="81" y="170"/>
                    </a:cubicBezTo>
                    <a:cubicBezTo>
                      <a:pt x="79" y="169"/>
                      <a:pt x="79" y="169"/>
                      <a:pt x="79" y="169"/>
                    </a:cubicBezTo>
                    <a:cubicBezTo>
                      <a:pt x="80" y="171"/>
                      <a:pt x="80" y="171"/>
                      <a:pt x="80" y="171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09" y="156"/>
                      <a:pt x="110" y="156"/>
                      <a:pt x="111" y="155"/>
                    </a:cubicBezTo>
                    <a:cubicBezTo>
                      <a:pt x="111" y="155"/>
                      <a:pt x="111" y="155"/>
                      <a:pt x="111" y="155"/>
                    </a:cubicBezTo>
                    <a:cubicBezTo>
                      <a:pt x="113" y="155"/>
                      <a:pt x="116" y="155"/>
                      <a:pt x="119" y="155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19" y="155"/>
                      <a:pt x="119" y="155"/>
                      <a:pt x="119" y="155"/>
                    </a:cubicBezTo>
                    <a:cubicBezTo>
                      <a:pt x="120" y="155"/>
                      <a:pt x="121" y="155"/>
                      <a:pt x="121" y="155"/>
                    </a:cubicBezTo>
                    <a:cubicBezTo>
                      <a:pt x="121" y="155"/>
                      <a:pt x="121" y="155"/>
                      <a:pt x="121" y="155"/>
                    </a:cubicBezTo>
                    <a:cubicBezTo>
                      <a:pt x="125" y="155"/>
                      <a:pt x="130" y="156"/>
                      <a:pt x="133" y="156"/>
                    </a:cubicBezTo>
                    <a:cubicBezTo>
                      <a:pt x="133" y="156"/>
                      <a:pt x="133" y="156"/>
                      <a:pt x="133" y="156"/>
                    </a:cubicBezTo>
                    <a:cubicBezTo>
                      <a:pt x="133" y="156"/>
                      <a:pt x="133" y="156"/>
                      <a:pt x="133" y="156"/>
                    </a:cubicBezTo>
                    <a:cubicBezTo>
                      <a:pt x="133" y="154"/>
                      <a:pt x="133" y="154"/>
                      <a:pt x="133" y="154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9" y="159"/>
                      <a:pt x="139" y="159"/>
                      <a:pt x="139" y="159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3" y="163"/>
                      <a:pt x="129" y="174"/>
                      <a:pt x="127" y="182"/>
                    </a:cubicBez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26" y="187"/>
                      <a:pt x="125" y="194"/>
                      <a:pt x="121" y="202"/>
                    </a:cubicBezTo>
                    <a:cubicBezTo>
                      <a:pt x="122" y="203"/>
                      <a:pt x="122" y="203"/>
                      <a:pt x="122" y="203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2" y="203"/>
                      <a:pt x="122" y="203"/>
                      <a:pt x="122" y="203"/>
                    </a:cubicBezTo>
                    <a:cubicBezTo>
                      <a:pt x="124" y="204"/>
                      <a:pt x="124" y="204"/>
                      <a:pt x="124" y="204"/>
                    </a:cubicBezTo>
                    <a:cubicBezTo>
                      <a:pt x="129" y="196"/>
                      <a:pt x="130" y="187"/>
                      <a:pt x="131" y="183"/>
                    </a:cubicBezTo>
                    <a:cubicBezTo>
                      <a:pt x="129" y="183"/>
                      <a:pt x="129" y="183"/>
                      <a:pt x="129" y="183"/>
                    </a:cubicBezTo>
                    <a:cubicBezTo>
                      <a:pt x="131" y="183"/>
                      <a:pt x="131" y="183"/>
                      <a:pt x="131" y="183"/>
                    </a:cubicBezTo>
                    <a:cubicBezTo>
                      <a:pt x="133" y="175"/>
                      <a:pt x="136" y="165"/>
                      <a:pt x="141" y="158"/>
                    </a:cubicBezTo>
                    <a:cubicBezTo>
                      <a:pt x="141" y="158"/>
                      <a:pt x="142" y="157"/>
                      <a:pt x="141" y="157"/>
                    </a:cubicBezTo>
                    <a:cubicBezTo>
                      <a:pt x="141" y="156"/>
                      <a:pt x="141" y="156"/>
                      <a:pt x="140" y="155"/>
                    </a:cubicBezTo>
                    <a:cubicBezTo>
                      <a:pt x="134" y="152"/>
                      <a:pt x="134" y="152"/>
                      <a:pt x="134" y="152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33" y="152"/>
                      <a:pt x="133" y="152"/>
                      <a:pt x="133" y="152"/>
                    </a:cubicBezTo>
                    <a:cubicBezTo>
                      <a:pt x="130" y="152"/>
                      <a:pt x="125" y="151"/>
                      <a:pt x="122" y="151"/>
                    </a:cubicBezTo>
                    <a:cubicBezTo>
                      <a:pt x="122" y="153"/>
                      <a:pt x="122" y="153"/>
                      <a:pt x="122" y="153"/>
                    </a:cubicBezTo>
                    <a:cubicBezTo>
                      <a:pt x="122" y="151"/>
                      <a:pt x="122" y="151"/>
                      <a:pt x="122" y="151"/>
                    </a:cubicBezTo>
                    <a:cubicBezTo>
                      <a:pt x="121" y="151"/>
                      <a:pt x="120" y="151"/>
                      <a:pt x="119" y="151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16" y="151"/>
                      <a:pt x="113" y="151"/>
                      <a:pt x="110" y="152"/>
                    </a:cubicBezTo>
                    <a:cubicBezTo>
                      <a:pt x="111" y="154"/>
                      <a:pt x="111" y="154"/>
                      <a:pt x="111" y="154"/>
                    </a:cubicBezTo>
                    <a:cubicBezTo>
                      <a:pt x="110" y="152"/>
                      <a:pt x="110" y="152"/>
                      <a:pt x="110" y="152"/>
                    </a:cubicBezTo>
                    <a:cubicBezTo>
                      <a:pt x="110" y="152"/>
                      <a:pt x="108" y="152"/>
                      <a:pt x="107" y="152"/>
                    </a:cubicBezTo>
                    <a:cubicBezTo>
                      <a:pt x="107" y="152"/>
                      <a:pt x="107" y="152"/>
                      <a:pt x="107" y="152"/>
                    </a:cubicBezTo>
                    <a:cubicBezTo>
                      <a:pt x="107" y="152"/>
                      <a:pt x="106" y="152"/>
                      <a:pt x="106" y="152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78" y="168"/>
                      <a:pt x="78" y="168"/>
                      <a:pt x="78" y="168"/>
                    </a:cubicBezTo>
                    <a:cubicBezTo>
                      <a:pt x="77" y="168"/>
                      <a:pt x="77" y="169"/>
                      <a:pt x="77" y="169"/>
                    </a:cubicBezTo>
                    <a:cubicBezTo>
                      <a:pt x="77" y="172"/>
                      <a:pt x="76" y="174"/>
                      <a:pt x="76" y="176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7" y="180"/>
                      <a:pt x="78" y="182"/>
                      <a:pt x="80" y="184"/>
                    </a:cubicBezTo>
                    <a:cubicBezTo>
                      <a:pt x="85" y="190"/>
                      <a:pt x="95" y="195"/>
                      <a:pt x="101" y="198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1" y="198"/>
                      <a:pt x="101" y="198"/>
                      <a:pt x="101" y="198"/>
                    </a:cubicBezTo>
                    <a:cubicBezTo>
                      <a:pt x="103" y="199"/>
                      <a:pt x="104" y="199"/>
                      <a:pt x="107" y="200"/>
                    </a:cubicBezTo>
                    <a:cubicBezTo>
                      <a:pt x="109" y="200"/>
                      <a:pt x="111" y="200"/>
                      <a:pt x="113" y="200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6" y="201"/>
                      <a:pt x="119" y="202"/>
                      <a:pt x="121" y="204"/>
                    </a:cubicBezTo>
                    <a:cubicBezTo>
                      <a:pt x="121" y="204"/>
                      <a:pt x="122" y="205"/>
                      <a:pt x="122" y="205"/>
                    </a:cubicBezTo>
                    <a:cubicBezTo>
                      <a:pt x="123" y="204"/>
                      <a:pt x="124" y="204"/>
                      <a:pt x="124" y="204"/>
                    </a:cubicBezTo>
                    <a:lnTo>
                      <a:pt x="122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7" name="Freeform 792"/>
              <p:cNvSpPr>
                <a:spLocks/>
              </p:cNvSpPr>
              <p:nvPr/>
            </p:nvSpPr>
            <p:spPr bwMode="auto">
              <a:xfrm>
                <a:off x="1273" y="2836"/>
                <a:ext cx="81" cy="79"/>
              </a:xfrm>
              <a:custGeom>
                <a:avLst/>
                <a:gdLst>
                  <a:gd name="T0" fmla="*/ 0 w 71"/>
                  <a:gd name="T1" fmla="*/ 29 h 69"/>
                  <a:gd name="T2" fmla="*/ 22 w 71"/>
                  <a:gd name="T3" fmla="*/ 44 h 69"/>
                  <a:gd name="T4" fmla="*/ 63 w 71"/>
                  <a:gd name="T5" fmla="*/ 65 h 69"/>
                  <a:gd name="T6" fmla="*/ 64 w 71"/>
                  <a:gd name="T7" fmla="*/ 65 h 69"/>
                  <a:gd name="T8" fmla="*/ 64 w 71"/>
                  <a:gd name="T9" fmla="*/ 65 h 69"/>
                  <a:gd name="T10" fmla="*/ 64 w 71"/>
                  <a:gd name="T11" fmla="*/ 65 h 69"/>
                  <a:gd name="T12" fmla="*/ 71 w 71"/>
                  <a:gd name="T13" fmla="*/ 69 h 69"/>
                  <a:gd name="T14" fmla="*/ 56 w 71"/>
                  <a:gd name="T15" fmla="*/ 40 h 69"/>
                  <a:gd name="T16" fmla="*/ 56 w 71"/>
                  <a:gd name="T17" fmla="*/ 39 h 69"/>
                  <a:gd name="T18" fmla="*/ 69 w 71"/>
                  <a:gd name="T19" fmla="*/ 5 h 69"/>
                  <a:gd name="T20" fmla="*/ 69 w 71"/>
                  <a:gd name="T21" fmla="*/ 4 h 69"/>
                  <a:gd name="T22" fmla="*/ 49 w 71"/>
                  <a:gd name="T23" fmla="*/ 11 h 69"/>
                  <a:gd name="T24" fmla="*/ 48 w 71"/>
                  <a:gd name="T25" fmla="*/ 11 h 69"/>
                  <a:gd name="T26" fmla="*/ 46 w 71"/>
                  <a:gd name="T27" fmla="*/ 10 h 69"/>
                  <a:gd name="T28" fmla="*/ 47 w 71"/>
                  <a:gd name="T29" fmla="*/ 7 h 69"/>
                  <a:gd name="T30" fmla="*/ 63 w 71"/>
                  <a:gd name="T31" fmla="*/ 2 h 69"/>
                  <a:gd name="T32" fmla="*/ 51 w 71"/>
                  <a:gd name="T33" fmla="*/ 0 h 69"/>
                  <a:gd name="T34" fmla="*/ 0 w 71"/>
                  <a:gd name="T35" fmla="*/ 2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69">
                    <a:moveTo>
                      <a:pt x="0" y="29"/>
                    </a:moveTo>
                    <a:cubicBezTo>
                      <a:pt x="5" y="34"/>
                      <a:pt x="13" y="40"/>
                      <a:pt x="22" y="44"/>
                    </a:cubicBezTo>
                    <a:cubicBezTo>
                      <a:pt x="47" y="54"/>
                      <a:pt x="63" y="65"/>
                      <a:pt x="63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6" y="66"/>
                      <a:pt x="68" y="68"/>
                      <a:pt x="71" y="69"/>
                    </a:cubicBezTo>
                    <a:cubicBezTo>
                      <a:pt x="63" y="62"/>
                      <a:pt x="57" y="52"/>
                      <a:pt x="56" y="40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27"/>
                      <a:pt x="64" y="14"/>
                      <a:pt x="69" y="5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2" y="6"/>
                      <a:pt x="55" y="8"/>
                      <a:pt x="49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7" y="11"/>
                      <a:pt x="47" y="10"/>
                      <a:pt x="46" y="10"/>
                    </a:cubicBezTo>
                    <a:cubicBezTo>
                      <a:pt x="46" y="9"/>
                      <a:pt x="46" y="8"/>
                      <a:pt x="47" y="7"/>
                    </a:cubicBezTo>
                    <a:cubicBezTo>
                      <a:pt x="53" y="5"/>
                      <a:pt x="58" y="3"/>
                      <a:pt x="63" y="2"/>
                    </a:cubicBezTo>
                    <a:cubicBezTo>
                      <a:pt x="59" y="1"/>
                      <a:pt x="54" y="1"/>
                      <a:pt x="51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8" name="Freeform 793"/>
              <p:cNvSpPr>
                <a:spLocks/>
              </p:cNvSpPr>
              <p:nvPr/>
            </p:nvSpPr>
            <p:spPr bwMode="auto">
              <a:xfrm>
                <a:off x="1310" y="2896"/>
                <a:ext cx="16" cy="16"/>
              </a:xfrm>
              <a:custGeom>
                <a:avLst/>
                <a:gdLst>
                  <a:gd name="T0" fmla="*/ 0 w 14"/>
                  <a:gd name="T1" fmla="*/ 0 h 14"/>
                  <a:gd name="T2" fmla="*/ 3 w 14"/>
                  <a:gd name="T3" fmla="*/ 14 h 14"/>
                  <a:gd name="T4" fmla="*/ 7 w 14"/>
                  <a:gd name="T5" fmla="*/ 11 h 14"/>
                  <a:gd name="T6" fmla="*/ 7 w 14"/>
                  <a:gd name="T7" fmla="*/ 11 h 14"/>
                  <a:gd name="T8" fmla="*/ 7 w 14"/>
                  <a:gd name="T9" fmla="*/ 11 h 14"/>
                  <a:gd name="T10" fmla="*/ 14 w 14"/>
                  <a:gd name="T11" fmla="*/ 7 h 14"/>
                  <a:gd name="T12" fmla="*/ 0 w 14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0" y="5"/>
                      <a:pt x="6" y="3"/>
                      <a:pt x="0" y="0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9" name="Freeform 794"/>
              <p:cNvSpPr>
                <a:spLocks/>
              </p:cNvSpPr>
              <p:nvPr/>
            </p:nvSpPr>
            <p:spPr bwMode="auto">
              <a:xfrm>
                <a:off x="1338" y="2823"/>
                <a:ext cx="21" cy="12"/>
              </a:xfrm>
              <a:custGeom>
                <a:avLst/>
                <a:gdLst>
                  <a:gd name="T0" fmla="*/ 12 w 18"/>
                  <a:gd name="T1" fmla="*/ 11 h 11"/>
                  <a:gd name="T2" fmla="*/ 14 w 18"/>
                  <a:gd name="T3" fmla="*/ 11 h 11"/>
                  <a:gd name="T4" fmla="*/ 18 w 18"/>
                  <a:gd name="T5" fmla="*/ 0 h 11"/>
                  <a:gd name="T6" fmla="*/ 3 w 18"/>
                  <a:gd name="T7" fmla="*/ 9 h 11"/>
                  <a:gd name="T8" fmla="*/ 0 w 18"/>
                  <a:gd name="T9" fmla="*/ 9 h 11"/>
                  <a:gd name="T10" fmla="*/ 12 w 18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1">
                    <a:moveTo>
                      <a:pt x="12" y="11"/>
                    </a:moveTo>
                    <a:cubicBezTo>
                      <a:pt x="13" y="11"/>
                      <a:pt x="14" y="11"/>
                      <a:pt x="14" y="11"/>
                    </a:cubicBezTo>
                    <a:cubicBezTo>
                      <a:pt x="16" y="7"/>
                      <a:pt x="17" y="3"/>
                      <a:pt x="18" y="0"/>
                    </a:cubicBezTo>
                    <a:cubicBezTo>
                      <a:pt x="14" y="4"/>
                      <a:pt x="10" y="8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4" y="10"/>
                      <a:pt x="9" y="11"/>
                      <a:pt x="1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0" name="Freeform 795"/>
              <p:cNvSpPr>
                <a:spLocks/>
              </p:cNvSpPr>
              <p:nvPr/>
            </p:nvSpPr>
            <p:spPr bwMode="auto">
              <a:xfrm>
                <a:off x="1248" y="2749"/>
                <a:ext cx="23" cy="18"/>
              </a:xfrm>
              <a:custGeom>
                <a:avLst/>
                <a:gdLst>
                  <a:gd name="T0" fmla="*/ 3 w 20"/>
                  <a:gd name="T1" fmla="*/ 15 h 15"/>
                  <a:gd name="T2" fmla="*/ 5 w 20"/>
                  <a:gd name="T3" fmla="*/ 12 h 15"/>
                  <a:gd name="T4" fmla="*/ 20 w 20"/>
                  <a:gd name="T5" fmla="*/ 1 h 15"/>
                  <a:gd name="T6" fmla="*/ 18 w 20"/>
                  <a:gd name="T7" fmla="*/ 1 h 15"/>
                  <a:gd name="T8" fmla="*/ 0 w 20"/>
                  <a:gd name="T9" fmla="*/ 13 h 15"/>
                  <a:gd name="T10" fmla="*/ 3 w 20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5">
                    <a:moveTo>
                      <a:pt x="3" y="15"/>
                    </a:moveTo>
                    <a:cubicBezTo>
                      <a:pt x="3" y="14"/>
                      <a:pt x="4" y="13"/>
                      <a:pt x="5" y="12"/>
                    </a:cubicBezTo>
                    <a:cubicBezTo>
                      <a:pt x="7" y="8"/>
                      <a:pt x="14" y="3"/>
                      <a:pt x="20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1" y="0"/>
                      <a:pt x="2" y="8"/>
                      <a:pt x="0" y="13"/>
                    </a:cubicBezTo>
                    <a:cubicBezTo>
                      <a:pt x="1" y="14"/>
                      <a:pt x="2" y="14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1" name="Freeform 796"/>
              <p:cNvSpPr>
                <a:spLocks/>
              </p:cNvSpPr>
              <p:nvPr/>
            </p:nvSpPr>
            <p:spPr bwMode="auto">
              <a:xfrm>
                <a:off x="1231" y="2720"/>
                <a:ext cx="45" cy="41"/>
              </a:xfrm>
              <a:custGeom>
                <a:avLst/>
                <a:gdLst>
                  <a:gd name="T0" fmla="*/ 15 w 39"/>
                  <a:gd name="T1" fmla="*/ 1 h 36"/>
                  <a:gd name="T2" fmla="*/ 14 w 39"/>
                  <a:gd name="T3" fmla="*/ 1 h 36"/>
                  <a:gd name="T4" fmla="*/ 0 w 39"/>
                  <a:gd name="T5" fmla="*/ 20 h 36"/>
                  <a:gd name="T6" fmla="*/ 0 w 39"/>
                  <a:gd name="T7" fmla="*/ 21 h 36"/>
                  <a:gd name="T8" fmla="*/ 7 w 39"/>
                  <a:gd name="T9" fmla="*/ 32 h 36"/>
                  <a:gd name="T10" fmla="*/ 12 w 39"/>
                  <a:gd name="T11" fmla="*/ 36 h 36"/>
                  <a:gd name="T12" fmla="*/ 33 w 39"/>
                  <a:gd name="T13" fmla="*/ 23 h 36"/>
                  <a:gd name="T14" fmla="*/ 39 w 39"/>
                  <a:gd name="T15" fmla="*/ 25 h 36"/>
                  <a:gd name="T16" fmla="*/ 39 w 39"/>
                  <a:gd name="T17" fmla="*/ 22 h 36"/>
                  <a:gd name="T18" fmla="*/ 39 w 39"/>
                  <a:gd name="T19" fmla="*/ 14 h 36"/>
                  <a:gd name="T20" fmla="*/ 39 w 39"/>
                  <a:gd name="T21" fmla="*/ 11 h 36"/>
                  <a:gd name="T22" fmla="*/ 37 w 39"/>
                  <a:gd name="T23" fmla="*/ 10 h 36"/>
                  <a:gd name="T24" fmla="*/ 31 w 39"/>
                  <a:gd name="T25" fmla="*/ 12 h 36"/>
                  <a:gd name="T26" fmla="*/ 31 w 39"/>
                  <a:gd name="T27" fmla="*/ 12 h 36"/>
                  <a:gd name="T28" fmla="*/ 29 w 39"/>
                  <a:gd name="T29" fmla="*/ 12 h 36"/>
                  <a:gd name="T30" fmla="*/ 28 w 39"/>
                  <a:gd name="T31" fmla="*/ 11 h 36"/>
                  <a:gd name="T32" fmla="*/ 28 w 39"/>
                  <a:gd name="T33" fmla="*/ 10 h 36"/>
                  <a:gd name="T34" fmla="*/ 28 w 39"/>
                  <a:gd name="T35" fmla="*/ 10 h 36"/>
                  <a:gd name="T36" fmla="*/ 28 w 39"/>
                  <a:gd name="T37" fmla="*/ 10 h 36"/>
                  <a:gd name="T38" fmla="*/ 28 w 39"/>
                  <a:gd name="T39" fmla="*/ 10 h 36"/>
                  <a:gd name="T40" fmla="*/ 28 w 39"/>
                  <a:gd name="T41" fmla="*/ 10 h 36"/>
                  <a:gd name="T42" fmla="*/ 28 w 39"/>
                  <a:gd name="T43" fmla="*/ 10 h 36"/>
                  <a:gd name="T44" fmla="*/ 29 w 39"/>
                  <a:gd name="T45" fmla="*/ 9 h 36"/>
                  <a:gd name="T46" fmla="*/ 29 w 39"/>
                  <a:gd name="T47" fmla="*/ 9 h 36"/>
                  <a:gd name="T48" fmla="*/ 15 w 39"/>
                  <a:gd name="T49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6">
                    <a:moveTo>
                      <a:pt x="15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8" y="1"/>
                      <a:pt x="0" y="15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3" y="28"/>
                      <a:pt x="7" y="32"/>
                    </a:cubicBezTo>
                    <a:cubicBezTo>
                      <a:pt x="9" y="33"/>
                      <a:pt x="11" y="34"/>
                      <a:pt x="12" y="36"/>
                    </a:cubicBezTo>
                    <a:cubicBezTo>
                      <a:pt x="16" y="29"/>
                      <a:pt x="25" y="23"/>
                      <a:pt x="33" y="23"/>
                    </a:cubicBezTo>
                    <a:cubicBezTo>
                      <a:pt x="35" y="23"/>
                      <a:pt x="37" y="23"/>
                      <a:pt x="39" y="25"/>
                    </a:cubicBezTo>
                    <a:cubicBezTo>
                      <a:pt x="39" y="24"/>
                      <a:pt x="39" y="23"/>
                      <a:pt x="39" y="22"/>
                    </a:cubicBezTo>
                    <a:cubicBezTo>
                      <a:pt x="39" y="20"/>
                      <a:pt x="39" y="16"/>
                      <a:pt x="39" y="14"/>
                    </a:cubicBezTo>
                    <a:cubicBezTo>
                      <a:pt x="39" y="12"/>
                      <a:pt x="39" y="11"/>
                      <a:pt x="39" y="11"/>
                    </a:cubicBezTo>
                    <a:cubicBezTo>
                      <a:pt x="38" y="10"/>
                      <a:pt x="38" y="10"/>
                      <a:pt x="37" y="10"/>
                    </a:cubicBezTo>
                    <a:cubicBezTo>
                      <a:pt x="36" y="10"/>
                      <a:pt x="34" y="10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29" y="12"/>
                    </a:cubicBezTo>
                    <a:cubicBezTo>
                      <a:pt x="29" y="12"/>
                      <a:pt x="29" y="12"/>
                      <a:pt x="28" y="11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7" y="6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2" name="Freeform 797"/>
              <p:cNvSpPr>
                <a:spLocks/>
              </p:cNvSpPr>
              <p:nvPr/>
            </p:nvSpPr>
            <p:spPr bwMode="auto">
              <a:xfrm>
                <a:off x="1230" y="2620"/>
                <a:ext cx="87" cy="115"/>
              </a:xfrm>
              <a:custGeom>
                <a:avLst/>
                <a:gdLst>
                  <a:gd name="T0" fmla="*/ 67 w 76"/>
                  <a:gd name="T1" fmla="*/ 78 h 100"/>
                  <a:gd name="T2" fmla="*/ 69 w 76"/>
                  <a:gd name="T3" fmla="*/ 75 h 100"/>
                  <a:gd name="T4" fmla="*/ 76 w 76"/>
                  <a:gd name="T5" fmla="*/ 72 h 100"/>
                  <a:gd name="T6" fmla="*/ 48 w 76"/>
                  <a:gd name="T7" fmla="*/ 0 h 100"/>
                  <a:gd name="T8" fmla="*/ 0 w 76"/>
                  <a:gd name="T9" fmla="*/ 27 h 100"/>
                  <a:gd name="T10" fmla="*/ 24 w 76"/>
                  <a:gd name="T11" fmla="*/ 87 h 100"/>
                  <a:gd name="T12" fmla="*/ 26 w 76"/>
                  <a:gd name="T13" fmla="*/ 88 h 100"/>
                  <a:gd name="T14" fmla="*/ 33 w 76"/>
                  <a:gd name="T15" fmla="*/ 95 h 100"/>
                  <a:gd name="T16" fmla="*/ 38 w 76"/>
                  <a:gd name="T17" fmla="*/ 93 h 100"/>
                  <a:gd name="T18" fmla="*/ 43 w 76"/>
                  <a:gd name="T19" fmla="*/ 96 h 100"/>
                  <a:gd name="T20" fmla="*/ 44 w 76"/>
                  <a:gd name="T21" fmla="*/ 100 h 100"/>
                  <a:gd name="T22" fmla="*/ 68 w 76"/>
                  <a:gd name="T23" fmla="*/ 86 h 100"/>
                  <a:gd name="T24" fmla="*/ 68 w 76"/>
                  <a:gd name="T25" fmla="*/ 86 h 100"/>
                  <a:gd name="T26" fmla="*/ 66 w 76"/>
                  <a:gd name="T27" fmla="*/ 78 h 100"/>
                  <a:gd name="T28" fmla="*/ 67 w 76"/>
                  <a:gd name="T2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00">
                    <a:moveTo>
                      <a:pt x="67" y="78"/>
                    </a:moveTo>
                    <a:cubicBezTo>
                      <a:pt x="68" y="77"/>
                      <a:pt x="69" y="76"/>
                      <a:pt x="69" y="75"/>
                    </a:cubicBezTo>
                    <a:cubicBezTo>
                      <a:pt x="70" y="75"/>
                      <a:pt x="76" y="71"/>
                      <a:pt x="76" y="7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4" y="87"/>
                      <a:pt x="24" y="87"/>
                      <a:pt x="24" y="87"/>
                    </a:cubicBezTo>
                    <a:cubicBezTo>
                      <a:pt x="24" y="87"/>
                      <a:pt x="25" y="88"/>
                      <a:pt x="26" y="88"/>
                    </a:cubicBezTo>
                    <a:cubicBezTo>
                      <a:pt x="29" y="90"/>
                      <a:pt x="32" y="92"/>
                      <a:pt x="33" y="95"/>
                    </a:cubicBezTo>
                    <a:cubicBezTo>
                      <a:pt x="35" y="94"/>
                      <a:pt x="37" y="93"/>
                      <a:pt x="38" y="93"/>
                    </a:cubicBezTo>
                    <a:cubicBezTo>
                      <a:pt x="40" y="93"/>
                      <a:pt x="42" y="94"/>
                      <a:pt x="43" y="96"/>
                    </a:cubicBezTo>
                    <a:cubicBezTo>
                      <a:pt x="43" y="97"/>
                      <a:pt x="44" y="99"/>
                      <a:pt x="44" y="100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6" y="84"/>
                      <a:pt x="65" y="81"/>
                      <a:pt x="66" y="78"/>
                    </a:cubicBezTo>
                    <a:lnTo>
                      <a:pt x="67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3" name="Freeform 798"/>
              <p:cNvSpPr>
                <a:spLocks/>
              </p:cNvSpPr>
              <p:nvPr/>
            </p:nvSpPr>
            <p:spPr bwMode="auto">
              <a:xfrm>
                <a:off x="1305" y="2687"/>
                <a:ext cx="49" cy="33"/>
              </a:xfrm>
              <a:custGeom>
                <a:avLst/>
                <a:gdLst>
                  <a:gd name="T0" fmla="*/ 29 w 43"/>
                  <a:gd name="T1" fmla="*/ 4 h 29"/>
                  <a:gd name="T2" fmla="*/ 21 w 43"/>
                  <a:gd name="T3" fmla="*/ 0 h 29"/>
                  <a:gd name="T4" fmla="*/ 16 w 43"/>
                  <a:gd name="T5" fmla="*/ 2 h 29"/>
                  <a:gd name="T6" fmla="*/ 8 w 43"/>
                  <a:gd name="T7" fmla="*/ 4 h 29"/>
                  <a:gd name="T8" fmla="*/ 12 w 43"/>
                  <a:gd name="T9" fmla="*/ 13 h 29"/>
                  <a:gd name="T10" fmla="*/ 13 w 43"/>
                  <a:gd name="T11" fmla="*/ 12 h 29"/>
                  <a:gd name="T12" fmla="*/ 15 w 43"/>
                  <a:gd name="T13" fmla="*/ 12 h 29"/>
                  <a:gd name="T14" fmla="*/ 16 w 43"/>
                  <a:gd name="T15" fmla="*/ 14 h 29"/>
                  <a:gd name="T16" fmla="*/ 4 w 43"/>
                  <a:gd name="T17" fmla="*/ 25 h 29"/>
                  <a:gd name="T18" fmla="*/ 6 w 43"/>
                  <a:gd name="T19" fmla="*/ 25 h 29"/>
                  <a:gd name="T20" fmla="*/ 9 w 43"/>
                  <a:gd name="T21" fmla="*/ 25 h 29"/>
                  <a:gd name="T22" fmla="*/ 18 w 43"/>
                  <a:gd name="T23" fmla="*/ 24 h 29"/>
                  <a:gd name="T24" fmla="*/ 22 w 43"/>
                  <a:gd name="T25" fmla="*/ 24 h 29"/>
                  <a:gd name="T26" fmla="*/ 32 w 43"/>
                  <a:gd name="T27" fmla="*/ 25 h 29"/>
                  <a:gd name="T28" fmla="*/ 33 w 43"/>
                  <a:gd name="T29" fmla="*/ 25 h 29"/>
                  <a:gd name="T30" fmla="*/ 34 w 43"/>
                  <a:gd name="T31" fmla="*/ 26 h 29"/>
                  <a:gd name="T32" fmla="*/ 41 w 43"/>
                  <a:gd name="T33" fmla="*/ 29 h 29"/>
                  <a:gd name="T34" fmla="*/ 41 w 43"/>
                  <a:gd name="T35" fmla="*/ 29 h 29"/>
                  <a:gd name="T36" fmla="*/ 40 w 43"/>
                  <a:gd name="T37" fmla="*/ 23 h 29"/>
                  <a:gd name="T38" fmla="*/ 43 w 43"/>
                  <a:gd name="T39" fmla="*/ 11 h 29"/>
                  <a:gd name="T40" fmla="*/ 34 w 43"/>
                  <a:gd name="T41" fmla="*/ 6 h 29"/>
                  <a:gd name="T42" fmla="*/ 29 w 43"/>
                  <a:gd name="T43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29">
                    <a:moveTo>
                      <a:pt x="29" y="4"/>
                    </a:moveTo>
                    <a:cubicBezTo>
                      <a:pt x="27" y="2"/>
                      <a:pt x="24" y="0"/>
                      <a:pt x="21" y="0"/>
                    </a:cubicBezTo>
                    <a:cubicBezTo>
                      <a:pt x="19" y="0"/>
                      <a:pt x="18" y="1"/>
                      <a:pt x="16" y="2"/>
                    </a:cubicBezTo>
                    <a:cubicBezTo>
                      <a:pt x="14" y="2"/>
                      <a:pt x="11" y="3"/>
                      <a:pt x="8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3" y="12"/>
                      <a:pt x="13" y="12"/>
                    </a:cubicBezTo>
                    <a:cubicBezTo>
                      <a:pt x="13" y="11"/>
                      <a:pt x="15" y="11"/>
                      <a:pt x="15" y="12"/>
                    </a:cubicBezTo>
                    <a:cubicBezTo>
                      <a:pt x="16" y="12"/>
                      <a:pt x="16" y="13"/>
                      <a:pt x="16" y="14"/>
                    </a:cubicBezTo>
                    <a:cubicBezTo>
                      <a:pt x="14" y="16"/>
                      <a:pt x="0" y="22"/>
                      <a:pt x="4" y="25"/>
                    </a:cubicBezTo>
                    <a:cubicBezTo>
                      <a:pt x="4" y="25"/>
                      <a:pt x="5" y="25"/>
                      <a:pt x="6" y="25"/>
                    </a:cubicBezTo>
                    <a:cubicBezTo>
                      <a:pt x="7" y="25"/>
                      <a:pt x="8" y="25"/>
                      <a:pt x="9" y="25"/>
                    </a:cubicBezTo>
                    <a:cubicBezTo>
                      <a:pt x="12" y="24"/>
                      <a:pt x="15" y="24"/>
                      <a:pt x="18" y="24"/>
                    </a:cubicBezTo>
                    <a:cubicBezTo>
                      <a:pt x="19" y="24"/>
                      <a:pt x="21" y="24"/>
                      <a:pt x="22" y="24"/>
                    </a:cubicBezTo>
                    <a:cubicBezTo>
                      <a:pt x="24" y="25"/>
                      <a:pt x="29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7"/>
                      <a:pt x="40" y="25"/>
                      <a:pt x="40" y="23"/>
                    </a:cubicBezTo>
                    <a:cubicBezTo>
                      <a:pt x="40" y="19"/>
                      <a:pt x="41" y="15"/>
                      <a:pt x="43" y="11"/>
                    </a:cubicBezTo>
                    <a:cubicBezTo>
                      <a:pt x="42" y="11"/>
                      <a:pt x="34" y="6"/>
                      <a:pt x="34" y="6"/>
                    </a:cubicBezTo>
                    <a:cubicBezTo>
                      <a:pt x="32" y="5"/>
                      <a:pt x="31" y="4"/>
                      <a:pt x="29" y="4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4" name="Freeform 799"/>
              <p:cNvSpPr>
                <a:spLocks/>
              </p:cNvSpPr>
              <p:nvPr/>
            </p:nvSpPr>
            <p:spPr bwMode="auto">
              <a:xfrm>
                <a:off x="1254" y="2680"/>
                <a:ext cx="215" cy="251"/>
              </a:xfrm>
              <a:custGeom>
                <a:avLst/>
                <a:gdLst>
                  <a:gd name="T0" fmla="*/ 68 w 188"/>
                  <a:gd name="T1" fmla="*/ 88 h 220"/>
                  <a:gd name="T2" fmla="*/ 65 w 188"/>
                  <a:gd name="T3" fmla="*/ 92 h 220"/>
                  <a:gd name="T4" fmla="*/ 64 w 188"/>
                  <a:gd name="T5" fmla="*/ 93 h 220"/>
                  <a:gd name="T6" fmla="*/ 61 w 188"/>
                  <a:gd name="T7" fmla="*/ 112 h 220"/>
                  <a:gd name="T8" fmla="*/ 59 w 188"/>
                  <a:gd name="T9" fmla="*/ 115 h 220"/>
                  <a:gd name="T10" fmla="*/ 55 w 188"/>
                  <a:gd name="T11" fmla="*/ 103 h 220"/>
                  <a:gd name="T12" fmla="*/ 61 w 188"/>
                  <a:gd name="T13" fmla="*/ 91 h 220"/>
                  <a:gd name="T14" fmla="*/ 64 w 188"/>
                  <a:gd name="T15" fmla="*/ 87 h 220"/>
                  <a:gd name="T16" fmla="*/ 44 w 188"/>
                  <a:gd name="T17" fmla="*/ 81 h 220"/>
                  <a:gd name="T18" fmla="*/ 23 w 188"/>
                  <a:gd name="T19" fmla="*/ 67 h 220"/>
                  <a:gd name="T20" fmla="*/ 19 w 188"/>
                  <a:gd name="T21" fmla="*/ 65 h 220"/>
                  <a:gd name="T22" fmla="*/ 0 w 188"/>
                  <a:gd name="T23" fmla="*/ 83 h 220"/>
                  <a:gd name="T24" fmla="*/ 36 w 188"/>
                  <a:gd name="T25" fmla="*/ 115 h 220"/>
                  <a:gd name="T26" fmla="*/ 36 w 188"/>
                  <a:gd name="T27" fmla="*/ 115 h 220"/>
                  <a:gd name="T28" fmla="*/ 71 w 188"/>
                  <a:gd name="T29" fmla="*/ 131 h 220"/>
                  <a:gd name="T30" fmla="*/ 103 w 188"/>
                  <a:gd name="T31" fmla="*/ 102 h 220"/>
                  <a:gd name="T32" fmla="*/ 121 w 188"/>
                  <a:gd name="T33" fmla="*/ 76 h 220"/>
                  <a:gd name="T34" fmla="*/ 106 w 188"/>
                  <a:gd name="T35" fmla="*/ 104 h 220"/>
                  <a:gd name="T36" fmla="*/ 98 w 188"/>
                  <a:gd name="T37" fmla="*/ 118 h 220"/>
                  <a:gd name="T38" fmla="*/ 97 w 188"/>
                  <a:gd name="T39" fmla="*/ 122 h 220"/>
                  <a:gd name="T40" fmla="*/ 112 w 188"/>
                  <a:gd name="T41" fmla="*/ 145 h 220"/>
                  <a:gd name="T42" fmla="*/ 111 w 188"/>
                  <a:gd name="T43" fmla="*/ 145 h 220"/>
                  <a:gd name="T44" fmla="*/ 96 w 188"/>
                  <a:gd name="T45" fmla="*/ 125 h 220"/>
                  <a:gd name="T46" fmla="*/ 90 w 188"/>
                  <a:gd name="T47" fmla="*/ 140 h 220"/>
                  <a:gd name="T48" fmla="*/ 85 w 188"/>
                  <a:gd name="T49" fmla="*/ 152 h 220"/>
                  <a:gd name="T50" fmla="*/ 111 w 188"/>
                  <a:gd name="T51" fmla="*/ 171 h 220"/>
                  <a:gd name="T52" fmla="*/ 123 w 188"/>
                  <a:gd name="T53" fmla="*/ 159 h 220"/>
                  <a:gd name="T54" fmla="*/ 125 w 188"/>
                  <a:gd name="T55" fmla="*/ 161 h 220"/>
                  <a:gd name="T56" fmla="*/ 119 w 188"/>
                  <a:gd name="T57" fmla="*/ 171 h 220"/>
                  <a:gd name="T58" fmla="*/ 111 w 188"/>
                  <a:gd name="T59" fmla="*/ 175 h 220"/>
                  <a:gd name="T60" fmla="*/ 83 w 188"/>
                  <a:gd name="T61" fmla="*/ 156 h 220"/>
                  <a:gd name="T62" fmla="*/ 77 w 188"/>
                  <a:gd name="T63" fmla="*/ 177 h 220"/>
                  <a:gd name="T64" fmla="*/ 111 w 188"/>
                  <a:gd name="T65" fmla="*/ 217 h 220"/>
                  <a:gd name="T66" fmla="*/ 161 w 188"/>
                  <a:gd name="T67" fmla="*/ 216 h 220"/>
                  <a:gd name="T68" fmla="*/ 153 w 188"/>
                  <a:gd name="T69" fmla="*/ 195 h 220"/>
                  <a:gd name="T70" fmla="*/ 152 w 188"/>
                  <a:gd name="T71" fmla="*/ 161 h 220"/>
                  <a:gd name="T72" fmla="*/ 154 w 188"/>
                  <a:gd name="T73" fmla="*/ 145 h 220"/>
                  <a:gd name="T74" fmla="*/ 130 w 188"/>
                  <a:gd name="T75" fmla="*/ 138 h 220"/>
                  <a:gd name="T76" fmla="*/ 154 w 188"/>
                  <a:gd name="T77" fmla="*/ 144 h 220"/>
                  <a:gd name="T78" fmla="*/ 171 w 188"/>
                  <a:gd name="T79" fmla="*/ 123 h 220"/>
                  <a:gd name="T80" fmla="*/ 180 w 188"/>
                  <a:gd name="T81" fmla="*/ 110 h 220"/>
                  <a:gd name="T82" fmla="*/ 188 w 188"/>
                  <a:gd name="T83" fmla="*/ 45 h 220"/>
                  <a:gd name="T84" fmla="*/ 175 w 188"/>
                  <a:gd name="T85" fmla="*/ 0 h 220"/>
                  <a:gd name="T86" fmla="*/ 103 w 188"/>
                  <a:gd name="T87" fmla="*/ 34 h 220"/>
                  <a:gd name="T88" fmla="*/ 118 w 188"/>
                  <a:gd name="T89" fmla="*/ 68 h 220"/>
                  <a:gd name="T90" fmla="*/ 117 w 188"/>
                  <a:gd name="T91" fmla="*/ 68 h 220"/>
                  <a:gd name="T92" fmla="*/ 93 w 188"/>
                  <a:gd name="T93" fmla="*/ 34 h 220"/>
                  <a:gd name="T94" fmla="*/ 91 w 188"/>
                  <a:gd name="T95" fmla="*/ 3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8" h="220">
                    <a:moveTo>
                      <a:pt x="76" y="64"/>
                    </a:moveTo>
                    <a:cubicBezTo>
                      <a:pt x="75" y="69"/>
                      <a:pt x="74" y="79"/>
                      <a:pt x="68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89"/>
                      <a:pt x="66" y="90"/>
                      <a:pt x="65" y="92"/>
                    </a:cubicBezTo>
                    <a:cubicBezTo>
                      <a:pt x="65" y="92"/>
                      <a:pt x="65" y="92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0" y="98"/>
                      <a:pt x="58" y="100"/>
                      <a:pt x="58" y="103"/>
                    </a:cubicBezTo>
                    <a:cubicBezTo>
                      <a:pt x="58" y="105"/>
                      <a:pt x="59" y="108"/>
                      <a:pt x="61" y="112"/>
                    </a:cubicBezTo>
                    <a:cubicBezTo>
                      <a:pt x="62" y="113"/>
                      <a:pt x="61" y="114"/>
                      <a:pt x="60" y="114"/>
                    </a:cubicBezTo>
                    <a:cubicBezTo>
                      <a:pt x="59" y="115"/>
                      <a:pt x="59" y="115"/>
                      <a:pt x="59" y="115"/>
                    </a:cubicBezTo>
                    <a:cubicBezTo>
                      <a:pt x="59" y="115"/>
                      <a:pt x="58" y="114"/>
                      <a:pt x="58" y="114"/>
                    </a:cubicBezTo>
                    <a:cubicBezTo>
                      <a:pt x="56" y="109"/>
                      <a:pt x="55" y="106"/>
                      <a:pt x="55" y="103"/>
                    </a:cubicBezTo>
                    <a:cubicBezTo>
                      <a:pt x="55" y="99"/>
                      <a:pt x="57" y="96"/>
                      <a:pt x="60" y="92"/>
                    </a:cubicBezTo>
                    <a:cubicBezTo>
                      <a:pt x="60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2" y="90"/>
                      <a:pt x="63" y="88"/>
                      <a:pt x="64" y="87"/>
                    </a:cubicBezTo>
                    <a:cubicBezTo>
                      <a:pt x="63" y="84"/>
                      <a:pt x="61" y="83"/>
                      <a:pt x="57" y="83"/>
                    </a:cubicBezTo>
                    <a:cubicBezTo>
                      <a:pt x="53" y="82"/>
                      <a:pt x="48" y="83"/>
                      <a:pt x="44" y="81"/>
                    </a:cubicBezTo>
                    <a:cubicBezTo>
                      <a:pt x="39" y="77"/>
                      <a:pt x="30" y="74"/>
                      <a:pt x="25" y="68"/>
                    </a:cubicBezTo>
                    <a:cubicBezTo>
                      <a:pt x="24" y="68"/>
                      <a:pt x="24" y="68"/>
                      <a:pt x="23" y="6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2" y="66"/>
                      <a:pt x="21" y="65"/>
                      <a:pt x="19" y="65"/>
                    </a:cubicBezTo>
                    <a:cubicBezTo>
                      <a:pt x="14" y="65"/>
                      <a:pt x="5" y="71"/>
                      <a:pt x="3" y="75"/>
                    </a:cubicBezTo>
                    <a:cubicBezTo>
                      <a:pt x="1" y="78"/>
                      <a:pt x="0" y="81"/>
                      <a:pt x="0" y="83"/>
                    </a:cubicBezTo>
                    <a:cubicBezTo>
                      <a:pt x="0" y="92"/>
                      <a:pt x="10" y="99"/>
                      <a:pt x="19" y="104"/>
                    </a:cubicBezTo>
                    <a:cubicBezTo>
                      <a:pt x="25" y="108"/>
                      <a:pt x="30" y="112"/>
                      <a:pt x="36" y="11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46" y="123"/>
                      <a:pt x="59" y="131"/>
                      <a:pt x="71" y="131"/>
                    </a:cubicBezTo>
                    <a:cubicBezTo>
                      <a:pt x="73" y="131"/>
                      <a:pt x="75" y="131"/>
                      <a:pt x="76" y="131"/>
                    </a:cubicBezTo>
                    <a:cubicBezTo>
                      <a:pt x="90" y="128"/>
                      <a:pt x="95" y="113"/>
                      <a:pt x="103" y="102"/>
                    </a:cubicBezTo>
                    <a:cubicBezTo>
                      <a:pt x="109" y="93"/>
                      <a:pt x="112" y="85"/>
                      <a:pt x="118" y="76"/>
                    </a:cubicBezTo>
                    <a:cubicBezTo>
                      <a:pt x="119" y="75"/>
                      <a:pt x="120" y="75"/>
                      <a:pt x="121" y="76"/>
                    </a:cubicBezTo>
                    <a:cubicBezTo>
                      <a:pt x="121" y="76"/>
                      <a:pt x="122" y="77"/>
                      <a:pt x="121" y="78"/>
                    </a:cubicBezTo>
                    <a:cubicBezTo>
                      <a:pt x="115" y="87"/>
                      <a:pt x="113" y="94"/>
                      <a:pt x="106" y="104"/>
                    </a:cubicBezTo>
                    <a:cubicBezTo>
                      <a:pt x="103" y="108"/>
                      <a:pt x="101" y="112"/>
                      <a:pt x="98" y="117"/>
                    </a:cubicBezTo>
                    <a:cubicBezTo>
                      <a:pt x="98" y="117"/>
                      <a:pt x="98" y="118"/>
                      <a:pt x="98" y="118"/>
                    </a:cubicBezTo>
                    <a:cubicBezTo>
                      <a:pt x="98" y="118"/>
                      <a:pt x="98" y="118"/>
                      <a:pt x="98" y="118"/>
                    </a:cubicBezTo>
                    <a:cubicBezTo>
                      <a:pt x="98" y="119"/>
                      <a:pt x="97" y="121"/>
                      <a:pt x="97" y="122"/>
                    </a:cubicBezTo>
                    <a:cubicBezTo>
                      <a:pt x="98" y="131"/>
                      <a:pt x="109" y="131"/>
                      <a:pt x="113" y="144"/>
                    </a:cubicBezTo>
                    <a:cubicBezTo>
                      <a:pt x="113" y="145"/>
                      <a:pt x="113" y="145"/>
                      <a:pt x="112" y="145"/>
                    </a:cubicBez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2" y="146"/>
                      <a:pt x="111" y="145"/>
                      <a:pt x="111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08" y="134"/>
                      <a:pt x="99" y="133"/>
                      <a:pt x="96" y="125"/>
                    </a:cubicBezTo>
                    <a:cubicBezTo>
                      <a:pt x="95" y="130"/>
                      <a:pt x="93" y="134"/>
                      <a:pt x="91" y="139"/>
                    </a:cubicBezTo>
                    <a:cubicBezTo>
                      <a:pt x="90" y="140"/>
                      <a:pt x="90" y="140"/>
                      <a:pt x="90" y="140"/>
                    </a:cubicBezTo>
                    <a:cubicBezTo>
                      <a:pt x="90" y="141"/>
                      <a:pt x="89" y="142"/>
                      <a:pt x="89" y="143"/>
                    </a:cubicBezTo>
                    <a:cubicBezTo>
                      <a:pt x="88" y="146"/>
                      <a:pt x="86" y="149"/>
                      <a:pt x="85" y="152"/>
                    </a:cubicBezTo>
                    <a:cubicBezTo>
                      <a:pt x="88" y="159"/>
                      <a:pt x="97" y="167"/>
                      <a:pt x="104" y="170"/>
                    </a:cubicBezTo>
                    <a:cubicBezTo>
                      <a:pt x="107" y="171"/>
                      <a:pt x="109" y="171"/>
                      <a:pt x="111" y="171"/>
                    </a:cubicBezTo>
                    <a:cubicBezTo>
                      <a:pt x="113" y="171"/>
                      <a:pt x="115" y="170"/>
                      <a:pt x="117" y="168"/>
                    </a:cubicBezTo>
                    <a:cubicBezTo>
                      <a:pt x="118" y="166"/>
                      <a:pt x="120" y="163"/>
                      <a:pt x="123" y="159"/>
                    </a:cubicBezTo>
                    <a:cubicBezTo>
                      <a:pt x="123" y="159"/>
                      <a:pt x="124" y="158"/>
                      <a:pt x="125" y="159"/>
                    </a:cubicBezTo>
                    <a:cubicBezTo>
                      <a:pt x="126" y="160"/>
                      <a:pt x="126" y="161"/>
                      <a:pt x="125" y="161"/>
                    </a:cubicBezTo>
                    <a:cubicBezTo>
                      <a:pt x="125" y="161"/>
                      <a:pt x="125" y="161"/>
                      <a:pt x="125" y="161"/>
                    </a:cubicBezTo>
                    <a:cubicBezTo>
                      <a:pt x="123" y="165"/>
                      <a:pt x="121" y="168"/>
                      <a:pt x="119" y="171"/>
                    </a:cubicBezTo>
                    <a:cubicBezTo>
                      <a:pt x="117" y="173"/>
                      <a:pt x="115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08" y="175"/>
                      <a:pt x="106" y="174"/>
                      <a:pt x="103" y="173"/>
                    </a:cubicBezTo>
                    <a:cubicBezTo>
                      <a:pt x="95" y="171"/>
                      <a:pt x="87" y="163"/>
                      <a:pt x="83" y="156"/>
                    </a:cubicBezTo>
                    <a:cubicBezTo>
                      <a:pt x="80" y="163"/>
                      <a:pt x="77" y="170"/>
                      <a:pt x="77" y="176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8" y="196"/>
                      <a:pt x="93" y="209"/>
                      <a:pt x="111" y="216"/>
                    </a:cubicBezTo>
                    <a:cubicBezTo>
                      <a:pt x="111" y="217"/>
                      <a:pt x="111" y="217"/>
                      <a:pt x="111" y="217"/>
                    </a:cubicBezTo>
                    <a:cubicBezTo>
                      <a:pt x="119" y="219"/>
                      <a:pt x="127" y="220"/>
                      <a:pt x="135" y="220"/>
                    </a:cubicBezTo>
                    <a:cubicBezTo>
                      <a:pt x="144" y="220"/>
                      <a:pt x="153" y="218"/>
                      <a:pt x="161" y="216"/>
                    </a:cubicBezTo>
                    <a:cubicBezTo>
                      <a:pt x="161" y="211"/>
                      <a:pt x="161" y="207"/>
                      <a:pt x="161" y="202"/>
                    </a:cubicBezTo>
                    <a:cubicBezTo>
                      <a:pt x="157" y="202"/>
                      <a:pt x="154" y="198"/>
                      <a:pt x="153" y="195"/>
                    </a:cubicBezTo>
                    <a:cubicBezTo>
                      <a:pt x="151" y="190"/>
                      <a:pt x="151" y="185"/>
                      <a:pt x="151" y="180"/>
                    </a:cubicBezTo>
                    <a:cubicBezTo>
                      <a:pt x="151" y="172"/>
                      <a:pt x="152" y="164"/>
                      <a:pt x="152" y="161"/>
                    </a:cubicBezTo>
                    <a:cubicBezTo>
                      <a:pt x="152" y="155"/>
                      <a:pt x="153" y="150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46" y="145"/>
                      <a:pt x="136" y="144"/>
                      <a:pt x="130" y="139"/>
                    </a:cubicBezTo>
                    <a:cubicBezTo>
                      <a:pt x="130" y="139"/>
                      <a:pt x="130" y="138"/>
                      <a:pt x="130" y="138"/>
                    </a:cubicBezTo>
                    <a:cubicBezTo>
                      <a:pt x="130" y="138"/>
                      <a:pt x="131" y="138"/>
                      <a:pt x="131" y="138"/>
                    </a:cubicBezTo>
                    <a:cubicBezTo>
                      <a:pt x="136" y="142"/>
                      <a:pt x="146" y="144"/>
                      <a:pt x="154" y="144"/>
                    </a:cubicBezTo>
                    <a:cubicBezTo>
                      <a:pt x="155" y="143"/>
                      <a:pt x="155" y="143"/>
                      <a:pt x="155" y="143"/>
                    </a:cubicBezTo>
                    <a:cubicBezTo>
                      <a:pt x="157" y="135"/>
                      <a:pt x="162" y="128"/>
                      <a:pt x="171" y="123"/>
                    </a:cubicBezTo>
                    <a:cubicBezTo>
                      <a:pt x="174" y="122"/>
                      <a:pt x="177" y="120"/>
                      <a:pt x="181" y="118"/>
                    </a:cubicBezTo>
                    <a:cubicBezTo>
                      <a:pt x="181" y="115"/>
                      <a:pt x="180" y="113"/>
                      <a:pt x="180" y="110"/>
                    </a:cubicBezTo>
                    <a:cubicBezTo>
                      <a:pt x="180" y="99"/>
                      <a:pt x="181" y="87"/>
                      <a:pt x="184" y="76"/>
                    </a:cubicBezTo>
                    <a:cubicBezTo>
                      <a:pt x="186" y="66"/>
                      <a:pt x="188" y="56"/>
                      <a:pt x="188" y="45"/>
                    </a:cubicBezTo>
                    <a:cubicBezTo>
                      <a:pt x="188" y="44"/>
                      <a:pt x="188" y="44"/>
                      <a:pt x="188" y="43"/>
                    </a:cubicBezTo>
                    <a:cubicBezTo>
                      <a:pt x="188" y="29"/>
                      <a:pt x="183" y="11"/>
                      <a:pt x="175" y="0"/>
                    </a:cubicBezTo>
                    <a:cubicBezTo>
                      <a:pt x="164" y="6"/>
                      <a:pt x="150" y="6"/>
                      <a:pt x="136" y="8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12" y="41"/>
                      <a:pt x="118" y="59"/>
                      <a:pt x="119" y="67"/>
                    </a:cubicBezTo>
                    <a:cubicBezTo>
                      <a:pt x="119" y="68"/>
                      <a:pt x="118" y="68"/>
                      <a:pt x="118" y="68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6" y="58"/>
                      <a:pt x="107" y="33"/>
                      <a:pt x="96" y="33"/>
                    </a:cubicBezTo>
                    <a:cubicBezTo>
                      <a:pt x="95" y="33"/>
                      <a:pt x="94" y="33"/>
                      <a:pt x="93" y="34"/>
                    </a:cubicBezTo>
                    <a:cubicBezTo>
                      <a:pt x="92" y="34"/>
                      <a:pt x="92" y="34"/>
                      <a:pt x="91" y="34"/>
                    </a:cubicBezTo>
                    <a:cubicBezTo>
                      <a:pt x="91" y="35"/>
                      <a:pt x="91" y="36"/>
                      <a:pt x="91" y="36"/>
                    </a:cubicBezTo>
                    <a:cubicBezTo>
                      <a:pt x="85" y="39"/>
                      <a:pt x="78" y="55"/>
                      <a:pt x="76" y="64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5" name="Freeform 800"/>
              <p:cNvSpPr>
                <a:spLocks/>
              </p:cNvSpPr>
              <p:nvPr/>
            </p:nvSpPr>
            <p:spPr bwMode="auto">
              <a:xfrm>
                <a:off x="1356" y="2700"/>
                <a:ext cx="13" cy="15"/>
              </a:xfrm>
              <a:custGeom>
                <a:avLst/>
                <a:gdLst>
                  <a:gd name="T0" fmla="*/ 2 w 12"/>
                  <a:gd name="T1" fmla="*/ 0 h 13"/>
                  <a:gd name="T2" fmla="*/ 0 w 12"/>
                  <a:gd name="T3" fmla="*/ 11 h 13"/>
                  <a:gd name="T4" fmla="*/ 0 w 12"/>
                  <a:gd name="T5" fmla="*/ 13 h 13"/>
                  <a:gd name="T6" fmla="*/ 12 w 12"/>
                  <a:gd name="T7" fmla="*/ 2 h 13"/>
                  <a:gd name="T8" fmla="*/ 12 w 12"/>
                  <a:gd name="T9" fmla="*/ 1 h 13"/>
                  <a:gd name="T10" fmla="*/ 2 w 1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3">
                    <a:moveTo>
                      <a:pt x="2" y="0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6" y="6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9" y="1"/>
                      <a:pt x="5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6" name="Freeform 801"/>
              <p:cNvSpPr>
                <a:spLocks/>
              </p:cNvSpPr>
              <p:nvPr/>
            </p:nvSpPr>
            <p:spPr bwMode="auto">
              <a:xfrm>
                <a:off x="1360" y="2689"/>
                <a:ext cx="46" cy="28"/>
              </a:xfrm>
              <a:custGeom>
                <a:avLst/>
                <a:gdLst>
                  <a:gd name="T0" fmla="*/ 16 w 40"/>
                  <a:gd name="T1" fmla="*/ 9 h 25"/>
                  <a:gd name="T2" fmla="*/ 10 w 40"/>
                  <a:gd name="T3" fmla="*/ 14 h 25"/>
                  <a:gd name="T4" fmla="*/ 0 w 40"/>
                  <a:gd name="T5" fmla="*/ 23 h 25"/>
                  <a:gd name="T6" fmla="*/ 3 w 40"/>
                  <a:gd name="T7" fmla="*/ 23 h 25"/>
                  <a:gd name="T8" fmla="*/ 8 w 40"/>
                  <a:gd name="T9" fmla="*/ 25 h 25"/>
                  <a:gd name="T10" fmla="*/ 40 w 40"/>
                  <a:gd name="T11" fmla="*/ 0 h 25"/>
                  <a:gd name="T12" fmla="*/ 16 w 40"/>
                  <a:gd name="T13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5">
                    <a:moveTo>
                      <a:pt x="16" y="9"/>
                    </a:moveTo>
                    <a:cubicBezTo>
                      <a:pt x="14" y="11"/>
                      <a:pt x="12" y="13"/>
                      <a:pt x="10" y="14"/>
                    </a:cubicBezTo>
                    <a:cubicBezTo>
                      <a:pt x="10" y="14"/>
                      <a:pt x="6" y="18"/>
                      <a:pt x="0" y="23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5" y="23"/>
                      <a:pt x="6" y="24"/>
                      <a:pt x="8" y="2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1" y="1"/>
                      <a:pt x="23" y="4"/>
                      <a:pt x="16" y="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7" name="Freeform 802"/>
              <p:cNvSpPr>
                <a:spLocks/>
              </p:cNvSpPr>
              <p:nvPr/>
            </p:nvSpPr>
            <p:spPr bwMode="auto">
              <a:xfrm>
                <a:off x="1380" y="2575"/>
                <a:ext cx="72" cy="83"/>
              </a:xfrm>
              <a:custGeom>
                <a:avLst/>
                <a:gdLst>
                  <a:gd name="T0" fmla="*/ 0 w 63"/>
                  <a:gd name="T1" fmla="*/ 28 h 73"/>
                  <a:gd name="T2" fmla="*/ 0 w 63"/>
                  <a:gd name="T3" fmla="*/ 32 h 73"/>
                  <a:gd name="T4" fmla="*/ 15 w 63"/>
                  <a:gd name="T5" fmla="*/ 62 h 73"/>
                  <a:gd name="T6" fmla="*/ 22 w 63"/>
                  <a:gd name="T7" fmla="*/ 64 h 73"/>
                  <a:gd name="T8" fmla="*/ 23 w 63"/>
                  <a:gd name="T9" fmla="*/ 70 h 73"/>
                  <a:gd name="T10" fmla="*/ 23 w 63"/>
                  <a:gd name="T11" fmla="*/ 73 h 73"/>
                  <a:gd name="T12" fmla="*/ 63 w 63"/>
                  <a:gd name="T13" fmla="*/ 62 h 73"/>
                  <a:gd name="T14" fmla="*/ 62 w 63"/>
                  <a:gd name="T15" fmla="*/ 56 h 73"/>
                  <a:gd name="T16" fmla="*/ 56 w 63"/>
                  <a:gd name="T17" fmla="*/ 57 h 73"/>
                  <a:gd name="T18" fmla="*/ 42 w 63"/>
                  <a:gd name="T19" fmla="*/ 54 h 73"/>
                  <a:gd name="T20" fmla="*/ 34 w 63"/>
                  <a:gd name="T21" fmla="*/ 43 h 73"/>
                  <a:gd name="T22" fmla="*/ 33 w 63"/>
                  <a:gd name="T23" fmla="*/ 41 h 73"/>
                  <a:gd name="T24" fmla="*/ 35 w 63"/>
                  <a:gd name="T25" fmla="*/ 30 h 73"/>
                  <a:gd name="T26" fmla="*/ 35 w 63"/>
                  <a:gd name="T27" fmla="*/ 29 h 73"/>
                  <a:gd name="T28" fmla="*/ 30 w 63"/>
                  <a:gd name="T29" fmla="*/ 23 h 73"/>
                  <a:gd name="T30" fmla="*/ 27 w 63"/>
                  <a:gd name="T31" fmla="*/ 25 h 73"/>
                  <a:gd name="T32" fmla="*/ 23 w 63"/>
                  <a:gd name="T33" fmla="*/ 34 h 73"/>
                  <a:gd name="T34" fmla="*/ 23 w 63"/>
                  <a:gd name="T35" fmla="*/ 34 h 73"/>
                  <a:gd name="T36" fmla="*/ 22 w 63"/>
                  <a:gd name="T37" fmla="*/ 35 h 73"/>
                  <a:gd name="T38" fmla="*/ 14 w 63"/>
                  <a:gd name="T39" fmla="*/ 31 h 73"/>
                  <a:gd name="T40" fmla="*/ 13 w 63"/>
                  <a:gd name="T41" fmla="*/ 30 h 73"/>
                  <a:gd name="T42" fmla="*/ 16 w 63"/>
                  <a:gd name="T43" fmla="*/ 15 h 73"/>
                  <a:gd name="T44" fmla="*/ 15 w 63"/>
                  <a:gd name="T45" fmla="*/ 9 h 73"/>
                  <a:gd name="T46" fmla="*/ 8 w 63"/>
                  <a:gd name="T47" fmla="*/ 0 h 73"/>
                  <a:gd name="T48" fmla="*/ 0 w 63"/>
                  <a:gd name="T49" fmla="*/ 2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" h="73">
                    <a:moveTo>
                      <a:pt x="0" y="28"/>
                    </a:moveTo>
                    <a:cubicBezTo>
                      <a:pt x="0" y="30"/>
                      <a:pt x="0" y="31"/>
                      <a:pt x="0" y="32"/>
                    </a:cubicBezTo>
                    <a:cubicBezTo>
                      <a:pt x="0" y="46"/>
                      <a:pt x="4" y="59"/>
                      <a:pt x="15" y="62"/>
                    </a:cubicBezTo>
                    <a:cubicBezTo>
                      <a:pt x="17" y="62"/>
                      <a:pt x="21" y="63"/>
                      <a:pt x="22" y="64"/>
                    </a:cubicBezTo>
                    <a:cubicBezTo>
                      <a:pt x="24" y="66"/>
                      <a:pt x="23" y="68"/>
                      <a:pt x="23" y="70"/>
                    </a:cubicBezTo>
                    <a:cubicBezTo>
                      <a:pt x="23" y="71"/>
                      <a:pt x="23" y="72"/>
                      <a:pt x="23" y="73"/>
                    </a:cubicBezTo>
                    <a:cubicBezTo>
                      <a:pt x="37" y="71"/>
                      <a:pt x="54" y="72"/>
                      <a:pt x="63" y="62"/>
                    </a:cubicBezTo>
                    <a:cubicBezTo>
                      <a:pt x="62" y="60"/>
                      <a:pt x="62" y="58"/>
                      <a:pt x="62" y="56"/>
                    </a:cubicBezTo>
                    <a:cubicBezTo>
                      <a:pt x="60" y="57"/>
                      <a:pt x="58" y="57"/>
                      <a:pt x="56" y="57"/>
                    </a:cubicBezTo>
                    <a:cubicBezTo>
                      <a:pt x="51" y="57"/>
                      <a:pt x="45" y="56"/>
                      <a:pt x="42" y="54"/>
                    </a:cubicBezTo>
                    <a:cubicBezTo>
                      <a:pt x="37" y="51"/>
                      <a:pt x="34" y="48"/>
                      <a:pt x="34" y="43"/>
                    </a:cubicBezTo>
                    <a:cubicBezTo>
                      <a:pt x="33" y="42"/>
                      <a:pt x="33" y="42"/>
                      <a:pt x="33" y="41"/>
                    </a:cubicBezTo>
                    <a:cubicBezTo>
                      <a:pt x="33" y="37"/>
                      <a:pt x="36" y="34"/>
                      <a:pt x="35" y="30"/>
                    </a:cubicBezTo>
                    <a:cubicBezTo>
                      <a:pt x="35" y="30"/>
                      <a:pt x="35" y="29"/>
                      <a:pt x="35" y="29"/>
                    </a:cubicBezTo>
                    <a:cubicBezTo>
                      <a:pt x="34" y="25"/>
                      <a:pt x="32" y="23"/>
                      <a:pt x="30" y="23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4" y="28"/>
                      <a:pt x="25" y="27"/>
                      <a:pt x="23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0" y="34"/>
                      <a:pt x="16" y="32"/>
                      <a:pt x="14" y="3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" y="25"/>
                      <a:pt x="16" y="20"/>
                      <a:pt x="16" y="15"/>
                    </a:cubicBezTo>
                    <a:cubicBezTo>
                      <a:pt x="16" y="13"/>
                      <a:pt x="16" y="11"/>
                      <a:pt x="15" y="9"/>
                    </a:cubicBezTo>
                    <a:cubicBezTo>
                      <a:pt x="14" y="5"/>
                      <a:pt x="10" y="4"/>
                      <a:pt x="8" y="0"/>
                    </a:cubicBezTo>
                    <a:cubicBezTo>
                      <a:pt x="3" y="9"/>
                      <a:pt x="1" y="19"/>
                      <a:pt x="0" y="28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8" name="Freeform 803"/>
              <p:cNvSpPr>
                <a:spLocks/>
              </p:cNvSpPr>
              <p:nvPr/>
            </p:nvSpPr>
            <p:spPr bwMode="auto">
              <a:xfrm>
                <a:off x="1402" y="2649"/>
                <a:ext cx="52" cy="22"/>
              </a:xfrm>
              <a:custGeom>
                <a:avLst/>
                <a:gdLst>
                  <a:gd name="T0" fmla="*/ 0 w 45"/>
                  <a:gd name="T1" fmla="*/ 19 h 19"/>
                  <a:gd name="T2" fmla="*/ 45 w 45"/>
                  <a:gd name="T3" fmla="*/ 0 h 19"/>
                  <a:gd name="T4" fmla="*/ 45 w 45"/>
                  <a:gd name="T5" fmla="*/ 0 h 19"/>
                  <a:gd name="T6" fmla="*/ 2 w 45"/>
                  <a:gd name="T7" fmla="*/ 12 h 19"/>
                  <a:gd name="T8" fmla="*/ 2 w 45"/>
                  <a:gd name="T9" fmla="*/ 12 h 19"/>
                  <a:gd name="T10" fmla="*/ 0 w 45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19">
                    <a:moveTo>
                      <a:pt x="0" y="19"/>
                    </a:moveTo>
                    <a:cubicBezTo>
                      <a:pt x="18" y="12"/>
                      <a:pt x="37" y="16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11"/>
                      <a:pt x="15" y="10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1" y="17"/>
                      <a:pt x="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9" name="Freeform 804"/>
              <p:cNvSpPr>
                <a:spLocks/>
              </p:cNvSpPr>
              <p:nvPr/>
            </p:nvSpPr>
            <p:spPr bwMode="auto">
              <a:xfrm>
                <a:off x="1390" y="2551"/>
                <a:ext cx="75" cy="88"/>
              </a:xfrm>
              <a:custGeom>
                <a:avLst/>
                <a:gdLst>
                  <a:gd name="T0" fmla="*/ 66 w 66"/>
                  <a:gd name="T1" fmla="*/ 36 h 77"/>
                  <a:gd name="T2" fmla="*/ 65 w 66"/>
                  <a:gd name="T3" fmla="*/ 29 h 77"/>
                  <a:gd name="T4" fmla="*/ 39 w 66"/>
                  <a:gd name="T5" fmla="*/ 1 h 77"/>
                  <a:gd name="T6" fmla="*/ 29 w 66"/>
                  <a:gd name="T7" fmla="*/ 0 h 77"/>
                  <a:gd name="T8" fmla="*/ 0 w 66"/>
                  <a:gd name="T9" fmla="*/ 19 h 77"/>
                  <a:gd name="T10" fmla="*/ 8 w 66"/>
                  <a:gd name="T11" fmla="*/ 30 h 77"/>
                  <a:gd name="T12" fmla="*/ 9 w 66"/>
                  <a:gd name="T13" fmla="*/ 36 h 77"/>
                  <a:gd name="T14" fmla="*/ 6 w 66"/>
                  <a:gd name="T15" fmla="*/ 51 h 77"/>
                  <a:gd name="T16" fmla="*/ 13 w 66"/>
                  <a:gd name="T17" fmla="*/ 53 h 77"/>
                  <a:gd name="T18" fmla="*/ 17 w 66"/>
                  <a:gd name="T19" fmla="*/ 44 h 77"/>
                  <a:gd name="T20" fmla="*/ 21 w 66"/>
                  <a:gd name="T21" fmla="*/ 43 h 77"/>
                  <a:gd name="T22" fmla="*/ 28 w 66"/>
                  <a:gd name="T23" fmla="*/ 49 h 77"/>
                  <a:gd name="T24" fmla="*/ 28 w 66"/>
                  <a:gd name="T25" fmla="*/ 51 h 77"/>
                  <a:gd name="T26" fmla="*/ 26 w 66"/>
                  <a:gd name="T27" fmla="*/ 62 h 77"/>
                  <a:gd name="T28" fmla="*/ 26 w 66"/>
                  <a:gd name="T29" fmla="*/ 64 h 77"/>
                  <a:gd name="T30" fmla="*/ 34 w 66"/>
                  <a:gd name="T31" fmla="*/ 73 h 77"/>
                  <a:gd name="T32" fmla="*/ 47 w 66"/>
                  <a:gd name="T33" fmla="*/ 77 h 77"/>
                  <a:gd name="T34" fmla="*/ 53 w 66"/>
                  <a:gd name="T35" fmla="*/ 75 h 77"/>
                  <a:gd name="T36" fmla="*/ 55 w 66"/>
                  <a:gd name="T37" fmla="*/ 67 h 77"/>
                  <a:gd name="T38" fmla="*/ 66 w 66"/>
                  <a:gd name="T39" fmla="*/ 3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77">
                    <a:moveTo>
                      <a:pt x="66" y="36"/>
                    </a:moveTo>
                    <a:cubicBezTo>
                      <a:pt x="66" y="34"/>
                      <a:pt x="65" y="31"/>
                      <a:pt x="65" y="29"/>
                    </a:cubicBezTo>
                    <a:cubicBezTo>
                      <a:pt x="61" y="17"/>
                      <a:pt x="51" y="5"/>
                      <a:pt x="39" y="1"/>
                    </a:cubicBezTo>
                    <a:cubicBezTo>
                      <a:pt x="35" y="0"/>
                      <a:pt x="32" y="0"/>
                      <a:pt x="29" y="0"/>
                    </a:cubicBezTo>
                    <a:cubicBezTo>
                      <a:pt x="16" y="0"/>
                      <a:pt x="7" y="8"/>
                      <a:pt x="0" y="19"/>
                    </a:cubicBezTo>
                    <a:cubicBezTo>
                      <a:pt x="0" y="23"/>
                      <a:pt x="6" y="23"/>
                      <a:pt x="8" y="30"/>
                    </a:cubicBezTo>
                    <a:cubicBezTo>
                      <a:pt x="9" y="32"/>
                      <a:pt x="9" y="34"/>
                      <a:pt x="9" y="36"/>
                    </a:cubicBezTo>
                    <a:cubicBezTo>
                      <a:pt x="9" y="41"/>
                      <a:pt x="8" y="46"/>
                      <a:pt x="6" y="51"/>
                    </a:cubicBezTo>
                    <a:cubicBezTo>
                      <a:pt x="8" y="51"/>
                      <a:pt x="11" y="53"/>
                      <a:pt x="13" y="53"/>
                    </a:cubicBezTo>
                    <a:cubicBezTo>
                      <a:pt x="14" y="48"/>
                      <a:pt x="14" y="47"/>
                      <a:pt x="17" y="44"/>
                    </a:cubicBezTo>
                    <a:cubicBezTo>
                      <a:pt x="18" y="43"/>
                      <a:pt x="20" y="43"/>
                      <a:pt x="21" y="43"/>
                    </a:cubicBezTo>
                    <a:cubicBezTo>
                      <a:pt x="24" y="43"/>
                      <a:pt x="27" y="45"/>
                      <a:pt x="28" y="49"/>
                    </a:cubicBezTo>
                    <a:cubicBezTo>
                      <a:pt x="28" y="50"/>
                      <a:pt x="28" y="51"/>
                      <a:pt x="28" y="51"/>
                    </a:cubicBezTo>
                    <a:cubicBezTo>
                      <a:pt x="28" y="55"/>
                      <a:pt x="26" y="59"/>
                      <a:pt x="26" y="62"/>
                    </a:cubicBezTo>
                    <a:cubicBezTo>
                      <a:pt x="26" y="63"/>
                      <a:pt x="26" y="63"/>
                      <a:pt x="26" y="64"/>
                    </a:cubicBezTo>
                    <a:cubicBezTo>
                      <a:pt x="27" y="68"/>
                      <a:pt x="30" y="71"/>
                      <a:pt x="34" y="73"/>
                    </a:cubicBezTo>
                    <a:cubicBezTo>
                      <a:pt x="37" y="75"/>
                      <a:pt x="42" y="77"/>
                      <a:pt x="47" y="77"/>
                    </a:cubicBezTo>
                    <a:cubicBezTo>
                      <a:pt x="49" y="77"/>
                      <a:pt x="52" y="76"/>
                      <a:pt x="53" y="75"/>
                    </a:cubicBezTo>
                    <a:cubicBezTo>
                      <a:pt x="53" y="72"/>
                      <a:pt x="54" y="69"/>
                      <a:pt x="55" y="67"/>
                    </a:cubicBezTo>
                    <a:cubicBezTo>
                      <a:pt x="58" y="60"/>
                      <a:pt x="66" y="49"/>
                      <a:pt x="66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" name="Freeform 805"/>
              <p:cNvSpPr>
                <a:spLocks/>
              </p:cNvSpPr>
              <p:nvPr/>
            </p:nvSpPr>
            <p:spPr bwMode="auto">
              <a:xfrm>
                <a:off x="1390" y="2652"/>
                <a:ext cx="74" cy="37"/>
              </a:xfrm>
              <a:custGeom>
                <a:avLst/>
                <a:gdLst>
                  <a:gd name="T0" fmla="*/ 64 w 65"/>
                  <a:gd name="T1" fmla="*/ 2 h 32"/>
                  <a:gd name="T2" fmla="*/ 64 w 65"/>
                  <a:gd name="T3" fmla="*/ 1 h 32"/>
                  <a:gd name="T4" fmla="*/ 64 w 65"/>
                  <a:gd name="T5" fmla="*/ 1 h 32"/>
                  <a:gd name="T6" fmla="*/ 58 w 65"/>
                  <a:gd name="T7" fmla="*/ 0 h 32"/>
                  <a:gd name="T8" fmla="*/ 9 w 65"/>
                  <a:gd name="T9" fmla="*/ 21 h 32"/>
                  <a:gd name="T10" fmla="*/ 0 w 65"/>
                  <a:gd name="T11" fmla="*/ 32 h 32"/>
                  <a:gd name="T12" fmla="*/ 55 w 65"/>
                  <a:gd name="T13" fmla="*/ 21 h 32"/>
                  <a:gd name="T14" fmla="*/ 60 w 65"/>
                  <a:gd name="T15" fmla="*/ 17 h 32"/>
                  <a:gd name="T16" fmla="*/ 65 w 65"/>
                  <a:gd name="T17" fmla="*/ 6 h 32"/>
                  <a:gd name="T18" fmla="*/ 64 w 65"/>
                  <a:gd name="T19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2">
                    <a:moveTo>
                      <a:pt x="64" y="2"/>
                    </a:move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1"/>
                      <a:pt x="60" y="1"/>
                      <a:pt x="58" y="0"/>
                    </a:cubicBezTo>
                    <a:cubicBezTo>
                      <a:pt x="48" y="18"/>
                      <a:pt x="25" y="12"/>
                      <a:pt x="9" y="21"/>
                    </a:cubicBezTo>
                    <a:cubicBezTo>
                      <a:pt x="6" y="25"/>
                      <a:pt x="3" y="29"/>
                      <a:pt x="0" y="32"/>
                    </a:cubicBezTo>
                    <a:cubicBezTo>
                      <a:pt x="20" y="24"/>
                      <a:pt x="41" y="29"/>
                      <a:pt x="55" y="21"/>
                    </a:cubicBezTo>
                    <a:cubicBezTo>
                      <a:pt x="55" y="21"/>
                      <a:pt x="58" y="19"/>
                      <a:pt x="60" y="17"/>
                    </a:cubicBezTo>
                    <a:cubicBezTo>
                      <a:pt x="63" y="14"/>
                      <a:pt x="65" y="10"/>
                      <a:pt x="65" y="6"/>
                    </a:cubicBezTo>
                    <a:cubicBezTo>
                      <a:pt x="65" y="5"/>
                      <a:pt x="65" y="3"/>
                      <a:pt x="64" y="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" name="Freeform 806"/>
              <p:cNvSpPr>
                <a:spLocks/>
              </p:cNvSpPr>
              <p:nvPr/>
            </p:nvSpPr>
            <p:spPr bwMode="auto">
              <a:xfrm>
                <a:off x="1456" y="2652"/>
                <a:ext cx="46" cy="161"/>
              </a:xfrm>
              <a:custGeom>
                <a:avLst/>
                <a:gdLst>
                  <a:gd name="T0" fmla="*/ 34 w 40"/>
                  <a:gd name="T1" fmla="*/ 81 h 141"/>
                  <a:gd name="T2" fmla="*/ 40 w 40"/>
                  <a:gd name="T3" fmla="*/ 42 h 141"/>
                  <a:gd name="T4" fmla="*/ 39 w 40"/>
                  <a:gd name="T5" fmla="*/ 26 h 141"/>
                  <a:gd name="T6" fmla="*/ 16 w 40"/>
                  <a:gd name="T7" fmla="*/ 0 h 141"/>
                  <a:gd name="T8" fmla="*/ 14 w 40"/>
                  <a:gd name="T9" fmla="*/ 0 h 141"/>
                  <a:gd name="T10" fmla="*/ 10 w 40"/>
                  <a:gd name="T11" fmla="*/ 1 h 141"/>
                  <a:gd name="T12" fmla="*/ 11 w 40"/>
                  <a:gd name="T13" fmla="*/ 6 h 141"/>
                  <a:gd name="T14" fmla="*/ 0 w 40"/>
                  <a:gd name="T15" fmla="*/ 23 h 141"/>
                  <a:gd name="T16" fmla="*/ 13 w 40"/>
                  <a:gd name="T17" fmla="*/ 67 h 141"/>
                  <a:gd name="T18" fmla="*/ 13 w 40"/>
                  <a:gd name="T19" fmla="*/ 69 h 141"/>
                  <a:gd name="T20" fmla="*/ 8 w 40"/>
                  <a:gd name="T21" fmla="*/ 100 h 141"/>
                  <a:gd name="T22" fmla="*/ 5 w 40"/>
                  <a:gd name="T23" fmla="*/ 134 h 141"/>
                  <a:gd name="T24" fmla="*/ 5 w 40"/>
                  <a:gd name="T25" fmla="*/ 141 h 141"/>
                  <a:gd name="T26" fmla="*/ 27 w 40"/>
                  <a:gd name="T27" fmla="*/ 128 h 141"/>
                  <a:gd name="T28" fmla="*/ 34 w 40"/>
                  <a:gd name="T29" fmla="*/ 8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141">
                    <a:moveTo>
                      <a:pt x="34" y="81"/>
                    </a:moveTo>
                    <a:cubicBezTo>
                      <a:pt x="36" y="67"/>
                      <a:pt x="40" y="56"/>
                      <a:pt x="40" y="42"/>
                    </a:cubicBezTo>
                    <a:cubicBezTo>
                      <a:pt x="40" y="37"/>
                      <a:pt x="40" y="32"/>
                      <a:pt x="39" y="26"/>
                    </a:cubicBezTo>
                    <a:cubicBezTo>
                      <a:pt x="36" y="14"/>
                      <a:pt x="2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3" y="0"/>
                      <a:pt x="11" y="0"/>
                      <a:pt x="10" y="1"/>
                    </a:cubicBezTo>
                    <a:cubicBezTo>
                      <a:pt x="10" y="2"/>
                      <a:pt x="11" y="4"/>
                      <a:pt x="11" y="6"/>
                    </a:cubicBezTo>
                    <a:cubicBezTo>
                      <a:pt x="11" y="16"/>
                      <a:pt x="2" y="21"/>
                      <a:pt x="0" y="23"/>
                    </a:cubicBezTo>
                    <a:cubicBezTo>
                      <a:pt x="8" y="35"/>
                      <a:pt x="13" y="53"/>
                      <a:pt x="13" y="67"/>
                    </a:cubicBezTo>
                    <a:cubicBezTo>
                      <a:pt x="13" y="68"/>
                      <a:pt x="13" y="68"/>
                      <a:pt x="13" y="69"/>
                    </a:cubicBezTo>
                    <a:cubicBezTo>
                      <a:pt x="12" y="80"/>
                      <a:pt x="11" y="90"/>
                      <a:pt x="8" y="100"/>
                    </a:cubicBezTo>
                    <a:cubicBezTo>
                      <a:pt x="6" y="111"/>
                      <a:pt x="5" y="123"/>
                      <a:pt x="5" y="134"/>
                    </a:cubicBezTo>
                    <a:cubicBezTo>
                      <a:pt x="5" y="136"/>
                      <a:pt x="5" y="139"/>
                      <a:pt x="5" y="141"/>
                    </a:cubicBezTo>
                    <a:cubicBezTo>
                      <a:pt x="12" y="137"/>
                      <a:pt x="20" y="133"/>
                      <a:pt x="27" y="128"/>
                    </a:cubicBezTo>
                    <a:cubicBezTo>
                      <a:pt x="29" y="105"/>
                      <a:pt x="32" y="94"/>
                      <a:pt x="34" y="81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2" name="Freeform 807"/>
              <p:cNvSpPr>
                <a:spLocks/>
              </p:cNvSpPr>
              <p:nvPr/>
            </p:nvSpPr>
            <p:spPr bwMode="auto">
              <a:xfrm>
                <a:off x="1430" y="2791"/>
                <a:ext cx="97" cy="115"/>
              </a:xfrm>
              <a:custGeom>
                <a:avLst/>
                <a:gdLst>
                  <a:gd name="T0" fmla="*/ 83 w 85"/>
                  <a:gd name="T1" fmla="*/ 36 h 101"/>
                  <a:gd name="T2" fmla="*/ 84 w 85"/>
                  <a:gd name="T3" fmla="*/ 16 h 101"/>
                  <a:gd name="T4" fmla="*/ 83 w 85"/>
                  <a:gd name="T5" fmla="*/ 6 h 101"/>
                  <a:gd name="T6" fmla="*/ 74 w 85"/>
                  <a:gd name="T7" fmla="*/ 0 h 101"/>
                  <a:gd name="T8" fmla="*/ 59 w 85"/>
                  <a:gd name="T9" fmla="*/ 6 h 101"/>
                  <a:gd name="T10" fmla="*/ 19 w 85"/>
                  <a:gd name="T11" fmla="*/ 29 h 101"/>
                  <a:gd name="T12" fmla="*/ 2 w 85"/>
                  <a:gd name="T13" fmla="*/ 64 h 101"/>
                  <a:gd name="T14" fmla="*/ 0 w 85"/>
                  <a:gd name="T15" fmla="*/ 83 h 101"/>
                  <a:gd name="T16" fmla="*/ 2 w 85"/>
                  <a:gd name="T17" fmla="*/ 96 h 101"/>
                  <a:gd name="T18" fmla="*/ 8 w 85"/>
                  <a:gd name="T19" fmla="*/ 101 h 101"/>
                  <a:gd name="T20" fmla="*/ 9 w 85"/>
                  <a:gd name="T21" fmla="*/ 93 h 101"/>
                  <a:gd name="T22" fmla="*/ 14 w 85"/>
                  <a:gd name="T23" fmla="*/ 73 h 101"/>
                  <a:gd name="T24" fmla="*/ 18 w 85"/>
                  <a:gd name="T25" fmla="*/ 61 h 101"/>
                  <a:gd name="T26" fmla="*/ 24 w 85"/>
                  <a:gd name="T27" fmla="*/ 55 h 101"/>
                  <a:gd name="T28" fmla="*/ 25 w 85"/>
                  <a:gd name="T29" fmla="*/ 55 h 101"/>
                  <a:gd name="T30" fmla="*/ 28 w 85"/>
                  <a:gd name="T31" fmla="*/ 61 h 101"/>
                  <a:gd name="T32" fmla="*/ 27 w 85"/>
                  <a:gd name="T33" fmla="*/ 66 h 101"/>
                  <a:gd name="T34" fmla="*/ 23 w 85"/>
                  <a:gd name="T35" fmla="*/ 88 h 101"/>
                  <a:gd name="T36" fmla="*/ 22 w 85"/>
                  <a:gd name="T37" fmla="*/ 96 h 101"/>
                  <a:gd name="T38" fmla="*/ 22 w 85"/>
                  <a:gd name="T39" fmla="*/ 96 h 101"/>
                  <a:gd name="T40" fmla="*/ 54 w 85"/>
                  <a:gd name="T41" fmla="*/ 77 h 101"/>
                  <a:gd name="T42" fmla="*/ 55 w 85"/>
                  <a:gd name="T43" fmla="*/ 67 h 101"/>
                  <a:gd name="T44" fmla="*/ 60 w 85"/>
                  <a:gd name="T45" fmla="*/ 46 h 101"/>
                  <a:gd name="T46" fmla="*/ 64 w 85"/>
                  <a:gd name="T47" fmla="*/ 35 h 101"/>
                  <a:gd name="T48" fmla="*/ 70 w 85"/>
                  <a:gd name="T49" fmla="*/ 28 h 101"/>
                  <a:gd name="T50" fmla="*/ 72 w 85"/>
                  <a:gd name="T51" fmla="*/ 29 h 101"/>
                  <a:gd name="T52" fmla="*/ 74 w 85"/>
                  <a:gd name="T53" fmla="*/ 34 h 101"/>
                  <a:gd name="T54" fmla="*/ 74 w 85"/>
                  <a:gd name="T55" fmla="*/ 39 h 101"/>
                  <a:gd name="T56" fmla="*/ 69 w 85"/>
                  <a:gd name="T57" fmla="*/ 61 h 101"/>
                  <a:gd name="T58" fmla="*/ 68 w 85"/>
                  <a:gd name="T59" fmla="*/ 67 h 101"/>
                  <a:gd name="T60" fmla="*/ 83 w 85"/>
                  <a:gd name="T61" fmla="*/ 3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101">
                    <a:moveTo>
                      <a:pt x="83" y="36"/>
                    </a:moveTo>
                    <a:cubicBezTo>
                      <a:pt x="83" y="30"/>
                      <a:pt x="84" y="23"/>
                      <a:pt x="84" y="16"/>
                    </a:cubicBezTo>
                    <a:cubicBezTo>
                      <a:pt x="85" y="12"/>
                      <a:pt x="84" y="8"/>
                      <a:pt x="83" y="6"/>
                    </a:cubicBezTo>
                    <a:cubicBezTo>
                      <a:pt x="80" y="1"/>
                      <a:pt x="77" y="0"/>
                      <a:pt x="74" y="0"/>
                    </a:cubicBezTo>
                    <a:cubicBezTo>
                      <a:pt x="69" y="0"/>
                      <a:pt x="64" y="3"/>
                      <a:pt x="59" y="6"/>
                    </a:cubicBezTo>
                    <a:cubicBezTo>
                      <a:pt x="57" y="7"/>
                      <a:pt x="29" y="24"/>
                      <a:pt x="19" y="29"/>
                    </a:cubicBezTo>
                    <a:cubicBezTo>
                      <a:pt x="5" y="37"/>
                      <a:pt x="3" y="48"/>
                      <a:pt x="2" y="64"/>
                    </a:cubicBezTo>
                    <a:cubicBezTo>
                      <a:pt x="1" y="68"/>
                      <a:pt x="0" y="75"/>
                      <a:pt x="0" y="83"/>
                    </a:cubicBezTo>
                    <a:cubicBezTo>
                      <a:pt x="0" y="88"/>
                      <a:pt x="1" y="93"/>
                      <a:pt x="2" y="96"/>
                    </a:cubicBezTo>
                    <a:cubicBezTo>
                      <a:pt x="3" y="100"/>
                      <a:pt x="5" y="101"/>
                      <a:pt x="8" y="101"/>
                    </a:cubicBezTo>
                    <a:cubicBezTo>
                      <a:pt x="8" y="99"/>
                      <a:pt x="9" y="96"/>
                      <a:pt x="9" y="93"/>
                    </a:cubicBezTo>
                    <a:cubicBezTo>
                      <a:pt x="10" y="91"/>
                      <a:pt x="11" y="82"/>
                      <a:pt x="14" y="73"/>
                    </a:cubicBezTo>
                    <a:cubicBezTo>
                      <a:pt x="15" y="69"/>
                      <a:pt x="16" y="65"/>
                      <a:pt x="18" y="61"/>
                    </a:cubicBezTo>
                    <a:cubicBezTo>
                      <a:pt x="19" y="58"/>
                      <a:pt x="21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8" y="56"/>
                      <a:pt x="28" y="59"/>
                      <a:pt x="28" y="61"/>
                    </a:cubicBezTo>
                    <a:cubicBezTo>
                      <a:pt x="28" y="63"/>
                      <a:pt x="28" y="65"/>
                      <a:pt x="27" y="66"/>
                    </a:cubicBezTo>
                    <a:cubicBezTo>
                      <a:pt x="27" y="73"/>
                      <a:pt x="24" y="81"/>
                      <a:pt x="23" y="88"/>
                    </a:cubicBezTo>
                    <a:cubicBezTo>
                      <a:pt x="23" y="91"/>
                      <a:pt x="22" y="94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39" y="86"/>
                      <a:pt x="54" y="77"/>
                    </a:cubicBezTo>
                    <a:cubicBezTo>
                      <a:pt x="54" y="74"/>
                      <a:pt x="55" y="70"/>
                      <a:pt x="55" y="67"/>
                    </a:cubicBezTo>
                    <a:cubicBezTo>
                      <a:pt x="56" y="64"/>
                      <a:pt x="57" y="55"/>
                      <a:pt x="60" y="46"/>
                    </a:cubicBezTo>
                    <a:cubicBezTo>
                      <a:pt x="61" y="42"/>
                      <a:pt x="62" y="38"/>
                      <a:pt x="64" y="35"/>
                    </a:cubicBezTo>
                    <a:cubicBezTo>
                      <a:pt x="65" y="31"/>
                      <a:pt x="67" y="29"/>
                      <a:pt x="70" y="28"/>
                    </a:cubicBezTo>
                    <a:cubicBezTo>
                      <a:pt x="71" y="28"/>
                      <a:pt x="71" y="29"/>
                      <a:pt x="72" y="29"/>
                    </a:cubicBezTo>
                    <a:cubicBezTo>
                      <a:pt x="74" y="30"/>
                      <a:pt x="74" y="32"/>
                      <a:pt x="74" y="34"/>
                    </a:cubicBezTo>
                    <a:cubicBezTo>
                      <a:pt x="74" y="36"/>
                      <a:pt x="74" y="38"/>
                      <a:pt x="74" y="39"/>
                    </a:cubicBezTo>
                    <a:cubicBezTo>
                      <a:pt x="73" y="47"/>
                      <a:pt x="70" y="54"/>
                      <a:pt x="69" y="61"/>
                    </a:cubicBezTo>
                    <a:cubicBezTo>
                      <a:pt x="69" y="63"/>
                      <a:pt x="69" y="65"/>
                      <a:pt x="68" y="67"/>
                    </a:cubicBezTo>
                    <a:cubicBezTo>
                      <a:pt x="78" y="60"/>
                      <a:pt x="82" y="48"/>
                      <a:pt x="83" y="36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3" name="Freeform 808"/>
              <p:cNvSpPr>
                <a:spLocks/>
              </p:cNvSpPr>
              <p:nvPr/>
            </p:nvSpPr>
            <p:spPr bwMode="auto">
              <a:xfrm>
                <a:off x="1453" y="2889"/>
                <a:ext cx="29" cy="31"/>
              </a:xfrm>
              <a:custGeom>
                <a:avLst/>
                <a:gdLst>
                  <a:gd name="T0" fmla="*/ 1 w 26"/>
                  <a:gd name="T1" fmla="*/ 15 h 27"/>
                  <a:gd name="T2" fmla="*/ 1 w 26"/>
                  <a:gd name="T3" fmla="*/ 15 h 27"/>
                  <a:gd name="T4" fmla="*/ 0 w 26"/>
                  <a:gd name="T5" fmla="*/ 27 h 27"/>
                  <a:gd name="T6" fmla="*/ 26 w 26"/>
                  <a:gd name="T7" fmla="*/ 0 h 27"/>
                  <a:gd name="T8" fmla="*/ 4 w 26"/>
                  <a:gd name="T9" fmla="*/ 13 h 27"/>
                  <a:gd name="T10" fmla="*/ 1 w 26"/>
                  <a:gd name="T11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1" y="19"/>
                      <a:pt x="0" y="23"/>
                      <a:pt x="0" y="27"/>
                    </a:cubicBezTo>
                    <a:cubicBezTo>
                      <a:pt x="14" y="21"/>
                      <a:pt x="23" y="15"/>
                      <a:pt x="26" y="0"/>
                    </a:cubicBezTo>
                    <a:cubicBezTo>
                      <a:pt x="14" y="7"/>
                      <a:pt x="4" y="13"/>
                      <a:pt x="4" y="13"/>
                    </a:cubicBezTo>
                    <a:cubicBezTo>
                      <a:pt x="3" y="14"/>
                      <a:pt x="2" y="14"/>
                      <a:pt x="1" y="15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4" name="Freeform 809"/>
              <p:cNvSpPr>
                <a:spLocks/>
              </p:cNvSpPr>
              <p:nvPr/>
            </p:nvSpPr>
            <p:spPr bwMode="auto">
              <a:xfrm>
                <a:off x="1492" y="2932"/>
                <a:ext cx="16" cy="131"/>
              </a:xfrm>
              <a:custGeom>
                <a:avLst/>
                <a:gdLst>
                  <a:gd name="T0" fmla="*/ 7 w 14"/>
                  <a:gd name="T1" fmla="*/ 110 h 114"/>
                  <a:gd name="T2" fmla="*/ 11 w 14"/>
                  <a:gd name="T3" fmla="*/ 114 h 114"/>
                  <a:gd name="T4" fmla="*/ 14 w 14"/>
                  <a:gd name="T5" fmla="*/ 110 h 114"/>
                  <a:gd name="T6" fmla="*/ 7 w 14"/>
                  <a:gd name="T7" fmla="*/ 0 h 114"/>
                  <a:gd name="T8" fmla="*/ 6 w 14"/>
                  <a:gd name="T9" fmla="*/ 1 h 114"/>
                  <a:gd name="T10" fmla="*/ 0 w 14"/>
                  <a:gd name="T11" fmla="*/ 11 h 114"/>
                  <a:gd name="T12" fmla="*/ 7 w 14"/>
                  <a:gd name="T13" fmla="*/ 11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14">
                    <a:moveTo>
                      <a:pt x="7" y="110"/>
                    </a:moveTo>
                    <a:cubicBezTo>
                      <a:pt x="7" y="112"/>
                      <a:pt x="9" y="114"/>
                      <a:pt x="11" y="114"/>
                    </a:cubicBezTo>
                    <a:cubicBezTo>
                      <a:pt x="13" y="114"/>
                      <a:pt x="14" y="112"/>
                      <a:pt x="14" y="11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2" y="40"/>
                      <a:pt x="7" y="110"/>
                      <a:pt x="7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5" name="Freeform 810"/>
              <p:cNvSpPr>
                <a:spLocks/>
              </p:cNvSpPr>
              <p:nvPr/>
            </p:nvSpPr>
            <p:spPr bwMode="auto">
              <a:xfrm>
                <a:off x="1469" y="2827"/>
                <a:ext cx="42" cy="119"/>
              </a:xfrm>
              <a:custGeom>
                <a:avLst/>
                <a:gdLst>
                  <a:gd name="T0" fmla="*/ 8 w 37"/>
                  <a:gd name="T1" fmla="*/ 104 h 104"/>
                  <a:gd name="T2" fmla="*/ 10 w 37"/>
                  <a:gd name="T3" fmla="*/ 104 h 104"/>
                  <a:gd name="T4" fmla="*/ 23 w 37"/>
                  <a:gd name="T5" fmla="*/ 92 h 104"/>
                  <a:gd name="T6" fmla="*/ 28 w 37"/>
                  <a:gd name="T7" fmla="*/ 71 h 104"/>
                  <a:gd name="T8" fmla="*/ 28 w 37"/>
                  <a:gd name="T9" fmla="*/ 70 h 104"/>
                  <a:gd name="T10" fmla="*/ 32 w 37"/>
                  <a:gd name="T11" fmla="*/ 29 h 104"/>
                  <a:gd name="T12" fmla="*/ 36 w 37"/>
                  <a:gd name="T13" fmla="*/ 7 h 104"/>
                  <a:gd name="T14" fmla="*/ 37 w 37"/>
                  <a:gd name="T15" fmla="*/ 2 h 104"/>
                  <a:gd name="T16" fmla="*/ 36 w 37"/>
                  <a:gd name="T17" fmla="*/ 0 h 104"/>
                  <a:gd name="T18" fmla="*/ 36 w 37"/>
                  <a:gd name="T19" fmla="*/ 0 h 104"/>
                  <a:gd name="T20" fmla="*/ 36 w 37"/>
                  <a:gd name="T21" fmla="*/ 0 h 104"/>
                  <a:gd name="T22" fmla="*/ 36 w 37"/>
                  <a:gd name="T23" fmla="*/ 0 h 104"/>
                  <a:gd name="T24" fmla="*/ 35 w 37"/>
                  <a:gd name="T25" fmla="*/ 1 h 104"/>
                  <a:gd name="T26" fmla="*/ 28 w 37"/>
                  <a:gd name="T27" fmla="*/ 19 h 104"/>
                  <a:gd name="T28" fmla="*/ 25 w 37"/>
                  <a:gd name="T29" fmla="*/ 36 h 104"/>
                  <a:gd name="T30" fmla="*/ 22 w 37"/>
                  <a:gd name="T31" fmla="*/ 66 h 104"/>
                  <a:gd name="T32" fmla="*/ 22 w 37"/>
                  <a:gd name="T33" fmla="*/ 68 h 104"/>
                  <a:gd name="T34" fmla="*/ 22 w 37"/>
                  <a:gd name="T35" fmla="*/ 71 h 104"/>
                  <a:gd name="T36" fmla="*/ 22 w 37"/>
                  <a:gd name="T37" fmla="*/ 71 h 104"/>
                  <a:gd name="T38" fmla="*/ 16 w 37"/>
                  <a:gd name="T39" fmla="*/ 91 h 104"/>
                  <a:gd name="T40" fmla="*/ 16 w 37"/>
                  <a:gd name="T41" fmla="*/ 91 h 104"/>
                  <a:gd name="T42" fmla="*/ 12 w 37"/>
                  <a:gd name="T43" fmla="*/ 98 h 104"/>
                  <a:gd name="T44" fmla="*/ 10 w 37"/>
                  <a:gd name="T45" fmla="*/ 99 h 104"/>
                  <a:gd name="T46" fmla="*/ 9 w 37"/>
                  <a:gd name="T47" fmla="*/ 96 h 104"/>
                  <a:gd name="T48" fmla="*/ 10 w 37"/>
                  <a:gd name="T49" fmla="*/ 95 h 104"/>
                  <a:gd name="T50" fmla="*/ 0 w 37"/>
                  <a:gd name="T51" fmla="*/ 101 h 104"/>
                  <a:gd name="T52" fmla="*/ 8 w 37"/>
                  <a:gd name="T5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104">
                    <a:moveTo>
                      <a:pt x="8" y="104"/>
                    </a:moveTo>
                    <a:cubicBezTo>
                      <a:pt x="9" y="104"/>
                      <a:pt x="9" y="104"/>
                      <a:pt x="10" y="104"/>
                    </a:cubicBezTo>
                    <a:cubicBezTo>
                      <a:pt x="16" y="104"/>
                      <a:pt x="20" y="99"/>
                      <a:pt x="23" y="92"/>
                    </a:cubicBezTo>
                    <a:cubicBezTo>
                      <a:pt x="26" y="85"/>
                      <a:pt x="28" y="76"/>
                      <a:pt x="28" y="71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56"/>
                      <a:pt x="30" y="42"/>
                      <a:pt x="32" y="29"/>
                    </a:cubicBezTo>
                    <a:cubicBezTo>
                      <a:pt x="33" y="21"/>
                      <a:pt x="35" y="14"/>
                      <a:pt x="36" y="7"/>
                    </a:cubicBezTo>
                    <a:cubicBezTo>
                      <a:pt x="36" y="5"/>
                      <a:pt x="37" y="4"/>
                      <a:pt x="37" y="2"/>
                    </a:cubicBezTo>
                    <a:cubicBezTo>
                      <a:pt x="37" y="1"/>
                      <a:pt x="37" y="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5" y="1"/>
                    </a:cubicBezTo>
                    <a:cubicBezTo>
                      <a:pt x="33" y="3"/>
                      <a:pt x="30" y="11"/>
                      <a:pt x="28" y="19"/>
                    </a:cubicBezTo>
                    <a:cubicBezTo>
                      <a:pt x="27" y="26"/>
                      <a:pt x="25" y="33"/>
                      <a:pt x="25" y="36"/>
                    </a:cubicBezTo>
                    <a:cubicBezTo>
                      <a:pt x="23" y="46"/>
                      <a:pt x="22" y="56"/>
                      <a:pt x="22" y="66"/>
                    </a:cubicBezTo>
                    <a:cubicBezTo>
                      <a:pt x="22" y="67"/>
                      <a:pt x="22" y="67"/>
                      <a:pt x="22" y="68"/>
                    </a:cubicBezTo>
                    <a:cubicBezTo>
                      <a:pt x="22" y="69"/>
                      <a:pt x="22" y="70"/>
                      <a:pt x="22" y="71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1" y="79"/>
                      <a:pt x="19" y="86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4" y="96"/>
                      <a:pt x="12" y="98"/>
                      <a:pt x="12" y="98"/>
                    </a:cubicBezTo>
                    <a:cubicBezTo>
                      <a:pt x="12" y="99"/>
                      <a:pt x="11" y="99"/>
                      <a:pt x="10" y="99"/>
                    </a:cubicBezTo>
                    <a:cubicBezTo>
                      <a:pt x="9" y="98"/>
                      <a:pt x="9" y="97"/>
                      <a:pt x="9" y="96"/>
                    </a:cubicBezTo>
                    <a:cubicBezTo>
                      <a:pt x="9" y="96"/>
                      <a:pt x="10" y="96"/>
                      <a:pt x="10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2" y="102"/>
                      <a:pt x="6" y="104"/>
                      <a:pt x="8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6" name="Freeform 811"/>
              <p:cNvSpPr>
                <a:spLocks/>
              </p:cNvSpPr>
              <p:nvPr/>
            </p:nvSpPr>
            <p:spPr bwMode="auto">
              <a:xfrm>
                <a:off x="1450" y="2905"/>
                <a:ext cx="39" cy="43"/>
              </a:xfrm>
              <a:custGeom>
                <a:avLst/>
                <a:gdLst>
                  <a:gd name="T0" fmla="*/ 29 w 34"/>
                  <a:gd name="T1" fmla="*/ 21 h 38"/>
                  <a:gd name="T2" fmla="*/ 30 w 34"/>
                  <a:gd name="T3" fmla="*/ 20 h 38"/>
                  <a:gd name="T4" fmla="*/ 34 w 34"/>
                  <a:gd name="T5" fmla="*/ 4 h 38"/>
                  <a:gd name="T6" fmla="*/ 26 w 34"/>
                  <a:gd name="T7" fmla="*/ 0 h 38"/>
                  <a:gd name="T8" fmla="*/ 2 w 34"/>
                  <a:gd name="T9" fmla="*/ 17 h 38"/>
                  <a:gd name="T10" fmla="*/ 1 w 34"/>
                  <a:gd name="T11" fmla="*/ 28 h 38"/>
                  <a:gd name="T12" fmla="*/ 1 w 34"/>
                  <a:gd name="T13" fmla="*/ 30 h 38"/>
                  <a:gd name="T14" fmla="*/ 0 w 34"/>
                  <a:gd name="T15" fmla="*/ 38 h 38"/>
                  <a:gd name="T16" fmla="*/ 29 w 34"/>
                  <a:gd name="T17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8">
                    <a:moveTo>
                      <a:pt x="29" y="21"/>
                    </a:moveTo>
                    <a:cubicBezTo>
                      <a:pt x="30" y="20"/>
                      <a:pt x="30" y="20"/>
                      <a:pt x="30" y="20"/>
                    </a:cubicBezTo>
                    <a:cubicBezTo>
                      <a:pt x="32" y="16"/>
                      <a:pt x="33" y="10"/>
                      <a:pt x="34" y="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8"/>
                      <a:pt x="12" y="12"/>
                      <a:pt x="2" y="17"/>
                    </a:cubicBezTo>
                    <a:cubicBezTo>
                      <a:pt x="1" y="21"/>
                      <a:pt x="1" y="25"/>
                      <a:pt x="1" y="28"/>
                    </a:cubicBezTo>
                    <a:cubicBezTo>
                      <a:pt x="1" y="29"/>
                      <a:pt x="1" y="29"/>
                      <a:pt x="1" y="30"/>
                    </a:cubicBezTo>
                    <a:cubicBezTo>
                      <a:pt x="1" y="32"/>
                      <a:pt x="1" y="35"/>
                      <a:pt x="0" y="38"/>
                    </a:cubicBezTo>
                    <a:lnTo>
                      <a:pt x="29" y="21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7" name="Freeform 812"/>
              <p:cNvSpPr>
                <a:spLocks/>
              </p:cNvSpPr>
              <p:nvPr/>
            </p:nvSpPr>
            <p:spPr bwMode="auto">
              <a:xfrm>
                <a:off x="1416" y="2858"/>
                <a:ext cx="41" cy="119"/>
              </a:xfrm>
              <a:custGeom>
                <a:avLst/>
                <a:gdLst>
                  <a:gd name="T0" fmla="*/ 8 w 36"/>
                  <a:gd name="T1" fmla="*/ 104 h 104"/>
                  <a:gd name="T2" fmla="*/ 9 w 36"/>
                  <a:gd name="T3" fmla="*/ 104 h 104"/>
                  <a:gd name="T4" fmla="*/ 23 w 36"/>
                  <a:gd name="T5" fmla="*/ 91 h 104"/>
                  <a:gd name="T6" fmla="*/ 28 w 36"/>
                  <a:gd name="T7" fmla="*/ 71 h 104"/>
                  <a:gd name="T8" fmla="*/ 28 w 36"/>
                  <a:gd name="T9" fmla="*/ 69 h 104"/>
                  <a:gd name="T10" fmla="*/ 28 w 36"/>
                  <a:gd name="T11" fmla="*/ 57 h 104"/>
                  <a:gd name="T12" fmla="*/ 28 w 36"/>
                  <a:gd name="T13" fmla="*/ 57 h 104"/>
                  <a:gd name="T14" fmla="*/ 32 w 36"/>
                  <a:gd name="T15" fmla="*/ 28 h 104"/>
                  <a:gd name="T16" fmla="*/ 36 w 36"/>
                  <a:gd name="T17" fmla="*/ 6 h 104"/>
                  <a:gd name="T18" fmla="*/ 36 w 36"/>
                  <a:gd name="T19" fmla="*/ 2 h 104"/>
                  <a:gd name="T20" fmla="*/ 36 w 36"/>
                  <a:gd name="T21" fmla="*/ 0 h 104"/>
                  <a:gd name="T22" fmla="*/ 36 w 36"/>
                  <a:gd name="T23" fmla="*/ 0 h 104"/>
                  <a:gd name="T24" fmla="*/ 36 w 36"/>
                  <a:gd name="T25" fmla="*/ 0 h 104"/>
                  <a:gd name="T26" fmla="*/ 36 w 36"/>
                  <a:gd name="T27" fmla="*/ 0 h 104"/>
                  <a:gd name="T28" fmla="*/ 35 w 36"/>
                  <a:gd name="T29" fmla="*/ 1 h 104"/>
                  <a:gd name="T30" fmla="*/ 28 w 36"/>
                  <a:gd name="T31" fmla="*/ 18 h 104"/>
                  <a:gd name="T32" fmla="*/ 25 w 36"/>
                  <a:gd name="T33" fmla="*/ 35 h 104"/>
                  <a:gd name="T34" fmla="*/ 22 w 36"/>
                  <a:gd name="T35" fmla="*/ 66 h 104"/>
                  <a:gd name="T36" fmla="*/ 22 w 36"/>
                  <a:gd name="T37" fmla="*/ 68 h 104"/>
                  <a:gd name="T38" fmla="*/ 16 w 36"/>
                  <a:gd name="T39" fmla="*/ 91 h 104"/>
                  <a:gd name="T40" fmla="*/ 16 w 36"/>
                  <a:gd name="T41" fmla="*/ 91 h 104"/>
                  <a:gd name="T42" fmla="*/ 12 w 36"/>
                  <a:gd name="T43" fmla="*/ 98 h 104"/>
                  <a:gd name="T44" fmla="*/ 10 w 36"/>
                  <a:gd name="T45" fmla="*/ 98 h 104"/>
                  <a:gd name="T46" fmla="*/ 9 w 36"/>
                  <a:gd name="T47" fmla="*/ 96 h 104"/>
                  <a:gd name="T48" fmla="*/ 9 w 36"/>
                  <a:gd name="T49" fmla="*/ 96 h 104"/>
                  <a:gd name="T50" fmla="*/ 10 w 36"/>
                  <a:gd name="T51" fmla="*/ 95 h 104"/>
                  <a:gd name="T52" fmla="*/ 7 w 36"/>
                  <a:gd name="T53" fmla="*/ 96 h 104"/>
                  <a:gd name="T54" fmla="*/ 0 w 36"/>
                  <a:gd name="T55" fmla="*/ 100 h 104"/>
                  <a:gd name="T56" fmla="*/ 8 w 36"/>
                  <a:gd name="T5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104">
                    <a:moveTo>
                      <a:pt x="8" y="104"/>
                    </a:moveTo>
                    <a:cubicBezTo>
                      <a:pt x="9" y="104"/>
                      <a:pt x="9" y="104"/>
                      <a:pt x="9" y="104"/>
                    </a:cubicBezTo>
                    <a:cubicBezTo>
                      <a:pt x="15" y="104"/>
                      <a:pt x="20" y="99"/>
                      <a:pt x="23" y="91"/>
                    </a:cubicBezTo>
                    <a:cubicBezTo>
                      <a:pt x="26" y="84"/>
                      <a:pt x="27" y="76"/>
                      <a:pt x="28" y="71"/>
                    </a:cubicBezTo>
                    <a:cubicBezTo>
                      <a:pt x="28" y="70"/>
                      <a:pt x="28" y="70"/>
                      <a:pt x="28" y="69"/>
                    </a:cubicBezTo>
                    <a:cubicBezTo>
                      <a:pt x="28" y="65"/>
                      <a:pt x="28" y="61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47"/>
                      <a:pt x="30" y="38"/>
                      <a:pt x="32" y="28"/>
                    </a:cubicBezTo>
                    <a:cubicBezTo>
                      <a:pt x="33" y="21"/>
                      <a:pt x="35" y="14"/>
                      <a:pt x="36" y="6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1"/>
                    </a:cubicBezTo>
                    <a:cubicBezTo>
                      <a:pt x="33" y="3"/>
                      <a:pt x="30" y="11"/>
                      <a:pt x="28" y="18"/>
                    </a:cubicBezTo>
                    <a:cubicBezTo>
                      <a:pt x="26" y="26"/>
                      <a:pt x="25" y="33"/>
                      <a:pt x="25" y="35"/>
                    </a:cubicBezTo>
                    <a:cubicBezTo>
                      <a:pt x="23" y="45"/>
                      <a:pt x="22" y="56"/>
                      <a:pt x="22" y="66"/>
                    </a:cubicBezTo>
                    <a:cubicBezTo>
                      <a:pt x="22" y="67"/>
                      <a:pt x="22" y="67"/>
                      <a:pt x="22" y="68"/>
                    </a:cubicBezTo>
                    <a:cubicBezTo>
                      <a:pt x="22" y="77"/>
                      <a:pt x="19" y="85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4" y="95"/>
                      <a:pt x="12" y="98"/>
                      <a:pt x="12" y="98"/>
                    </a:cubicBezTo>
                    <a:cubicBezTo>
                      <a:pt x="12" y="99"/>
                      <a:pt x="10" y="99"/>
                      <a:pt x="10" y="98"/>
                    </a:cubicBezTo>
                    <a:cubicBezTo>
                      <a:pt x="9" y="98"/>
                      <a:pt x="9" y="97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5"/>
                      <a:pt x="10" y="95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2"/>
                      <a:pt x="6" y="104"/>
                      <a:pt x="8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8" name="Freeform 813"/>
              <p:cNvSpPr>
                <a:spLocks/>
              </p:cNvSpPr>
              <p:nvPr/>
            </p:nvSpPr>
            <p:spPr bwMode="auto">
              <a:xfrm>
                <a:off x="1384" y="2983"/>
                <a:ext cx="21" cy="139"/>
              </a:xfrm>
              <a:custGeom>
                <a:avLst/>
                <a:gdLst>
                  <a:gd name="T0" fmla="*/ 2 w 18"/>
                  <a:gd name="T1" fmla="*/ 8 h 122"/>
                  <a:gd name="T2" fmla="*/ 11 w 18"/>
                  <a:gd name="T3" fmla="*/ 118 h 122"/>
                  <a:gd name="T4" fmla="*/ 14 w 18"/>
                  <a:gd name="T5" fmla="*/ 122 h 122"/>
                  <a:gd name="T6" fmla="*/ 18 w 18"/>
                  <a:gd name="T7" fmla="*/ 118 h 122"/>
                  <a:gd name="T8" fmla="*/ 10 w 18"/>
                  <a:gd name="T9" fmla="*/ 2 h 122"/>
                  <a:gd name="T10" fmla="*/ 7 w 18"/>
                  <a:gd name="T11" fmla="*/ 2 h 122"/>
                  <a:gd name="T12" fmla="*/ 7 w 18"/>
                  <a:gd name="T13" fmla="*/ 2 h 122"/>
                  <a:gd name="T14" fmla="*/ 0 w 18"/>
                  <a:gd name="T15" fmla="*/ 0 h 122"/>
                  <a:gd name="T16" fmla="*/ 2 w 18"/>
                  <a:gd name="T17" fmla="*/ 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22">
                    <a:moveTo>
                      <a:pt x="2" y="8"/>
                    </a:moveTo>
                    <a:cubicBezTo>
                      <a:pt x="4" y="36"/>
                      <a:pt x="11" y="118"/>
                      <a:pt x="11" y="118"/>
                    </a:cubicBezTo>
                    <a:cubicBezTo>
                      <a:pt x="11" y="120"/>
                      <a:pt x="12" y="122"/>
                      <a:pt x="14" y="122"/>
                    </a:cubicBezTo>
                    <a:cubicBezTo>
                      <a:pt x="16" y="122"/>
                      <a:pt x="18" y="120"/>
                      <a:pt x="18" y="118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2"/>
                      <a:pt x="2" y="1"/>
                      <a:pt x="0" y="0"/>
                    </a:cubicBezTo>
                    <a:cubicBezTo>
                      <a:pt x="1" y="2"/>
                      <a:pt x="2" y="5"/>
                      <a:pt x="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9" name="Freeform 814"/>
              <p:cNvSpPr>
                <a:spLocks/>
              </p:cNvSpPr>
              <p:nvPr/>
            </p:nvSpPr>
            <p:spPr bwMode="auto">
              <a:xfrm>
                <a:off x="1317" y="2944"/>
                <a:ext cx="53" cy="43"/>
              </a:xfrm>
              <a:custGeom>
                <a:avLst/>
                <a:gdLst>
                  <a:gd name="T0" fmla="*/ 37 w 47"/>
                  <a:gd name="T1" fmla="*/ 38 h 38"/>
                  <a:gd name="T2" fmla="*/ 42 w 47"/>
                  <a:gd name="T3" fmla="*/ 38 h 38"/>
                  <a:gd name="T4" fmla="*/ 47 w 47"/>
                  <a:gd name="T5" fmla="*/ 28 h 38"/>
                  <a:gd name="T6" fmla="*/ 0 w 47"/>
                  <a:gd name="T7" fmla="*/ 0 h 38"/>
                  <a:gd name="T8" fmla="*/ 0 w 47"/>
                  <a:gd name="T9" fmla="*/ 10 h 38"/>
                  <a:gd name="T10" fmla="*/ 0 w 47"/>
                  <a:gd name="T11" fmla="*/ 23 h 38"/>
                  <a:gd name="T12" fmla="*/ 10 w 47"/>
                  <a:gd name="T13" fmla="*/ 30 h 38"/>
                  <a:gd name="T14" fmla="*/ 37 w 4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8">
                    <a:moveTo>
                      <a:pt x="37" y="38"/>
                    </a:moveTo>
                    <a:cubicBezTo>
                      <a:pt x="38" y="38"/>
                      <a:pt x="40" y="38"/>
                      <a:pt x="42" y="38"/>
                    </a:cubicBezTo>
                    <a:cubicBezTo>
                      <a:pt x="44" y="35"/>
                      <a:pt x="46" y="32"/>
                      <a:pt x="47" y="28"/>
                    </a:cubicBezTo>
                    <a:cubicBezTo>
                      <a:pt x="37" y="22"/>
                      <a:pt x="14" y="8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4"/>
                      <a:pt x="0" y="18"/>
                      <a:pt x="0" y="23"/>
                    </a:cubicBezTo>
                    <a:cubicBezTo>
                      <a:pt x="1" y="24"/>
                      <a:pt x="5" y="27"/>
                      <a:pt x="10" y="30"/>
                    </a:cubicBezTo>
                    <a:cubicBezTo>
                      <a:pt x="17" y="34"/>
                      <a:pt x="26" y="38"/>
                      <a:pt x="37" y="3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0" name="Freeform 815"/>
              <p:cNvSpPr>
                <a:spLocks/>
              </p:cNvSpPr>
              <p:nvPr/>
            </p:nvSpPr>
            <p:spPr bwMode="auto">
              <a:xfrm>
                <a:off x="1316" y="2975"/>
                <a:ext cx="28" cy="14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0 h 13"/>
                  <a:gd name="T4" fmla="*/ 0 w 25"/>
                  <a:gd name="T5" fmla="*/ 7 h 13"/>
                  <a:gd name="T6" fmla="*/ 25 w 2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14" y="10"/>
                      <a:pt x="5" y="4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ubicBezTo>
                      <a:pt x="7" y="10"/>
                      <a:pt x="17" y="12"/>
                      <a:pt x="25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" name="Freeform 816"/>
              <p:cNvSpPr>
                <a:spLocks/>
              </p:cNvSpPr>
              <p:nvPr/>
            </p:nvSpPr>
            <p:spPr bwMode="auto">
              <a:xfrm>
                <a:off x="1295" y="2906"/>
                <a:ext cx="142" cy="74"/>
              </a:xfrm>
              <a:custGeom>
                <a:avLst/>
                <a:gdLst>
                  <a:gd name="T0" fmla="*/ 73 w 124"/>
                  <a:gd name="T1" fmla="*/ 61 h 65"/>
                  <a:gd name="T2" fmla="*/ 73 w 124"/>
                  <a:gd name="T3" fmla="*/ 61 h 65"/>
                  <a:gd name="T4" fmla="*/ 73 w 124"/>
                  <a:gd name="T5" fmla="*/ 61 h 65"/>
                  <a:gd name="T6" fmla="*/ 73 w 124"/>
                  <a:gd name="T7" fmla="*/ 61 h 65"/>
                  <a:gd name="T8" fmla="*/ 77 w 124"/>
                  <a:gd name="T9" fmla="*/ 63 h 65"/>
                  <a:gd name="T10" fmla="*/ 85 w 124"/>
                  <a:gd name="T11" fmla="*/ 65 h 65"/>
                  <a:gd name="T12" fmla="*/ 88 w 124"/>
                  <a:gd name="T13" fmla="*/ 64 h 65"/>
                  <a:gd name="T14" fmla="*/ 108 w 124"/>
                  <a:gd name="T15" fmla="*/ 53 h 65"/>
                  <a:gd name="T16" fmla="*/ 119 w 124"/>
                  <a:gd name="T17" fmla="*/ 47 h 65"/>
                  <a:gd name="T18" fmla="*/ 124 w 124"/>
                  <a:gd name="T19" fmla="*/ 25 h 65"/>
                  <a:gd name="T20" fmla="*/ 124 w 124"/>
                  <a:gd name="T21" fmla="*/ 24 h 65"/>
                  <a:gd name="T22" fmla="*/ 124 w 124"/>
                  <a:gd name="T23" fmla="*/ 22 h 65"/>
                  <a:gd name="T24" fmla="*/ 99 w 124"/>
                  <a:gd name="T25" fmla="*/ 26 h 65"/>
                  <a:gd name="T26" fmla="*/ 43 w 124"/>
                  <a:gd name="T27" fmla="*/ 7 h 65"/>
                  <a:gd name="T28" fmla="*/ 43 w 124"/>
                  <a:gd name="T29" fmla="*/ 7 h 65"/>
                  <a:gd name="T30" fmla="*/ 31 w 124"/>
                  <a:gd name="T31" fmla="*/ 0 h 65"/>
                  <a:gd name="T32" fmla="*/ 22 w 124"/>
                  <a:gd name="T33" fmla="*/ 6 h 65"/>
                  <a:gd name="T34" fmla="*/ 22 w 124"/>
                  <a:gd name="T35" fmla="*/ 6 h 65"/>
                  <a:gd name="T36" fmla="*/ 15 w 124"/>
                  <a:gd name="T37" fmla="*/ 9 h 65"/>
                  <a:gd name="T38" fmla="*/ 15 w 124"/>
                  <a:gd name="T39" fmla="*/ 9 h 65"/>
                  <a:gd name="T40" fmla="*/ 3 w 124"/>
                  <a:gd name="T41" fmla="*/ 16 h 65"/>
                  <a:gd name="T42" fmla="*/ 3 w 124"/>
                  <a:gd name="T43" fmla="*/ 16 h 65"/>
                  <a:gd name="T44" fmla="*/ 3 w 124"/>
                  <a:gd name="T45" fmla="*/ 16 h 65"/>
                  <a:gd name="T46" fmla="*/ 3 w 124"/>
                  <a:gd name="T47" fmla="*/ 16 h 65"/>
                  <a:gd name="T48" fmla="*/ 0 w 124"/>
                  <a:gd name="T49" fmla="*/ 22 h 65"/>
                  <a:gd name="T50" fmla="*/ 1 w 124"/>
                  <a:gd name="T51" fmla="*/ 22 h 65"/>
                  <a:gd name="T52" fmla="*/ 10 w 124"/>
                  <a:gd name="T53" fmla="*/ 24 h 65"/>
                  <a:gd name="T54" fmla="*/ 10 w 124"/>
                  <a:gd name="T55" fmla="*/ 24 h 65"/>
                  <a:gd name="T56" fmla="*/ 73 w 124"/>
                  <a:gd name="T57" fmla="*/ 6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4" h="65">
                    <a:moveTo>
                      <a:pt x="73" y="61"/>
                    </a:move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5" y="62"/>
                      <a:pt x="77" y="63"/>
                    </a:cubicBezTo>
                    <a:cubicBezTo>
                      <a:pt x="79" y="64"/>
                      <a:pt x="83" y="65"/>
                      <a:pt x="85" y="65"/>
                    </a:cubicBezTo>
                    <a:cubicBezTo>
                      <a:pt x="86" y="65"/>
                      <a:pt x="87" y="65"/>
                      <a:pt x="88" y="64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22" y="42"/>
                      <a:pt x="124" y="34"/>
                      <a:pt x="124" y="25"/>
                    </a:cubicBezTo>
                    <a:cubicBezTo>
                      <a:pt x="124" y="25"/>
                      <a:pt x="124" y="25"/>
                      <a:pt x="124" y="24"/>
                    </a:cubicBezTo>
                    <a:cubicBezTo>
                      <a:pt x="124" y="23"/>
                      <a:pt x="124" y="22"/>
                      <a:pt x="124" y="22"/>
                    </a:cubicBezTo>
                    <a:cubicBezTo>
                      <a:pt x="117" y="24"/>
                      <a:pt x="108" y="26"/>
                      <a:pt x="99" y="26"/>
                    </a:cubicBezTo>
                    <a:cubicBezTo>
                      <a:pt x="81" y="26"/>
                      <a:pt x="61" y="20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38" y="4"/>
                      <a:pt x="31" y="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7"/>
                      <a:pt x="1" y="18"/>
                      <a:pt x="0" y="22"/>
                    </a:cubicBezTo>
                    <a:cubicBezTo>
                      <a:pt x="0" y="22"/>
                      <a:pt x="1" y="22"/>
                      <a:pt x="1" y="22"/>
                    </a:cubicBezTo>
                    <a:cubicBezTo>
                      <a:pt x="6" y="22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5"/>
                      <a:pt x="68" y="58"/>
                      <a:pt x="73" y="61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" name="Freeform 817"/>
              <p:cNvSpPr>
                <a:spLocks/>
              </p:cNvSpPr>
              <p:nvPr/>
            </p:nvSpPr>
            <p:spPr bwMode="auto">
              <a:xfrm>
                <a:off x="1297" y="2939"/>
                <a:ext cx="16" cy="85"/>
              </a:xfrm>
              <a:custGeom>
                <a:avLst/>
                <a:gdLst>
                  <a:gd name="T0" fmla="*/ 11 w 14"/>
                  <a:gd name="T1" fmla="*/ 43 h 74"/>
                  <a:gd name="T2" fmla="*/ 12 w 14"/>
                  <a:gd name="T3" fmla="*/ 39 h 74"/>
                  <a:gd name="T4" fmla="*/ 12 w 14"/>
                  <a:gd name="T5" fmla="*/ 38 h 74"/>
                  <a:gd name="T6" fmla="*/ 13 w 14"/>
                  <a:gd name="T7" fmla="*/ 28 h 74"/>
                  <a:gd name="T8" fmla="*/ 14 w 14"/>
                  <a:gd name="T9" fmla="*/ 14 h 74"/>
                  <a:gd name="T10" fmla="*/ 13 w 14"/>
                  <a:gd name="T11" fmla="*/ 2 h 74"/>
                  <a:gd name="T12" fmla="*/ 13 w 14"/>
                  <a:gd name="T13" fmla="*/ 2 h 74"/>
                  <a:gd name="T14" fmla="*/ 9 w 14"/>
                  <a:gd name="T15" fmla="*/ 0 h 74"/>
                  <a:gd name="T16" fmla="*/ 0 w 14"/>
                  <a:gd name="T17" fmla="*/ 74 h 74"/>
                  <a:gd name="T18" fmla="*/ 11 w 14"/>
                  <a:gd name="T19" fmla="*/ 4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4">
                    <a:moveTo>
                      <a:pt x="11" y="43"/>
                    </a:moveTo>
                    <a:cubicBezTo>
                      <a:pt x="11" y="41"/>
                      <a:pt x="12" y="40"/>
                      <a:pt x="12" y="3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2"/>
                      <a:pt x="13" y="28"/>
                      <a:pt x="13" y="28"/>
                    </a:cubicBezTo>
                    <a:cubicBezTo>
                      <a:pt x="13" y="22"/>
                      <a:pt x="14" y="18"/>
                      <a:pt x="14" y="14"/>
                    </a:cubicBezTo>
                    <a:cubicBezTo>
                      <a:pt x="14" y="10"/>
                      <a:pt x="13" y="6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63"/>
                      <a:pt x="9" y="52"/>
                      <a:pt x="11" y="43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" name="Freeform 818"/>
              <p:cNvSpPr>
                <a:spLocks/>
              </p:cNvSpPr>
              <p:nvPr/>
            </p:nvSpPr>
            <p:spPr bwMode="auto">
              <a:xfrm>
                <a:off x="1281" y="2935"/>
                <a:ext cx="22" cy="122"/>
              </a:xfrm>
              <a:custGeom>
                <a:avLst/>
                <a:gdLst>
                  <a:gd name="T0" fmla="*/ 4 w 19"/>
                  <a:gd name="T1" fmla="*/ 107 h 107"/>
                  <a:gd name="T2" fmla="*/ 8 w 19"/>
                  <a:gd name="T3" fmla="*/ 103 h 107"/>
                  <a:gd name="T4" fmla="*/ 10 w 19"/>
                  <a:gd name="T5" fmla="*/ 86 h 107"/>
                  <a:gd name="T6" fmla="*/ 10 w 19"/>
                  <a:gd name="T7" fmla="*/ 85 h 107"/>
                  <a:gd name="T8" fmla="*/ 19 w 19"/>
                  <a:gd name="T9" fmla="*/ 2 h 107"/>
                  <a:gd name="T10" fmla="*/ 18 w 19"/>
                  <a:gd name="T11" fmla="*/ 1 h 107"/>
                  <a:gd name="T12" fmla="*/ 13 w 19"/>
                  <a:gd name="T13" fmla="*/ 0 h 107"/>
                  <a:gd name="T14" fmla="*/ 11 w 19"/>
                  <a:gd name="T15" fmla="*/ 1 h 107"/>
                  <a:gd name="T16" fmla="*/ 0 w 19"/>
                  <a:gd name="T17" fmla="*/ 104 h 107"/>
                  <a:gd name="T18" fmla="*/ 4 w 19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07">
                    <a:moveTo>
                      <a:pt x="4" y="107"/>
                    </a:moveTo>
                    <a:cubicBezTo>
                      <a:pt x="6" y="107"/>
                      <a:pt x="8" y="105"/>
                      <a:pt x="8" y="103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9" y="86"/>
                      <a:pt x="9" y="85"/>
                      <a:pt x="10" y="8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12" y="0"/>
                      <a:pt x="12" y="0"/>
                      <a:pt x="11" y="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2" y="107"/>
                      <a:pt x="4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" name="Freeform 819"/>
              <p:cNvSpPr>
                <a:spLocks/>
              </p:cNvSpPr>
              <p:nvPr/>
            </p:nvSpPr>
            <p:spPr bwMode="auto">
              <a:xfrm>
                <a:off x="1239" y="2872"/>
                <a:ext cx="70" cy="154"/>
              </a:xfrm>
              <a:custGeom>
                <a:avLst/>
                <a:gdLst>
                  <a:gd name="T0" fmla="*/ 36 w 61"/>
                  <a:gd name="T1" fmla="*/ 135 h 135"/>
                  <a:gd name="T2" fmla="*/ 44 w 61"/>
                  <a:gd name="T3" fmla="*/ 55 h 135"/>
                  <a:gd name="T4" fmla="*/ 51 w 61"/>
                  <a:gd name="T5" fmla="*/ 43 h 135"/>
                  <a:gd name="T6" fmla="*/ 51 w 61"/>
                  <a:gd name="T7" fmla="*/ 43 h 135"/>
                  <a:gd name="T8" fmla="*/ 61 w 61"/>
                  <a:gd name="T9" fmla="*/ 37 h 135"/>
                  <a:gd name="T10" fmla="*/ 58 w 61"/>
                  <a:gd name="T11" fmla="*/ 19 h 135"/>
                  <a:gd name="T12" fmla="*/ 51 w 61"/>
                  <a:gd name="T13" fmla="*/ 16 h 135"/>
                  <a:gd name="T14" fmla="*/ 46 w 61"/>
                  <a:gd name="T15" fmla="*/ 14 h 135"/>
                  <a:gd name="T16" fmla="*/ 45 w 61"/>
                  <a:gd name="T17" fmla="*/ 14 h 135"/>
                  <a:gd name="T18" fmla="*/ 31 w 61"/>
                  <a:gd name="T19" fmla="*/ 16 h 135"/>
                  <a:gd name="T20" fmla="*/ 31 w 61"/>
                  <a:gd name="T21" fmla="*/ 16 h 135"/>
                  <a:gd name="T22" fmla="*/ 15 w 61"/>
                  <a:gd name="T23" fmla="*/ 10 h 135"/>
                  <a:gd name="T24" fmla="*/ 14 w 61"/>
                  <a:gd name="T25" fmla="*/ 8 h 135"/>
                  <a:gd name="T26" fmla="*/ 17 w 61"/>
                  <a:gd name="T27" fmla="*/ 7 h 135"/>
                  <a:gd name="T28" fmla="*/ 17 w 61"/>
                  <a:gd name="T29" fmla="*/ 7 h 135"/>
                  <a:gd name="T30" fmla="*/ 31 w 61"/>
                  <a:gd name="T31" fmla="*/ 12 h 135"/>
                  <a:gd name="T32" fmla="*/ 41 w 61"/>
                  <a:gd name="T33" fmla="*/ 11 h 135"/>
                  <a:gd name="T34" fmla="*/ 26 w 61"/>
                  <a:gd name="T35" fmla="*/ 0 h 135"/>
                  <a:gd name="T36" fmla="*/ 4 w 61"/>
                  <a:gd name="T37" fmla="*/ 13 h 135"/>
                  <a:gd name="T38" fmla="*/ 5 w 61"/>
                  <a:gd name="T39" fmla="*/ 25 h 135"/>
                  <a:gd name="T40" fmla="*/ 5 w 61"/>
                  <a:gd name="T41" fmla="*/ 26 h 135"/>
                  <a:gd name="T42" fmla="*/ 15 w 61"/>
                  <a:gd name="T43" fmla="*/ 41 h 135"/>
                  <a:gd name="T44" fmla="*/ 15 w 61"/>
                  <a:gd name="T45" fmla="*/ 42 h 135"/>
                  <a:gd name="T46" fmla="*/ 15 w 61"/>
                  <a:gd name="T47" fmla="*/ 42 h 135"/>
                  <a:gd name="T48" fmla="*/ 14 w 61"/>
                  <a:gd name="T49" fmla="*/ 42 h 135"/>
                  <a:gd name="T50" fmla="*/ 14 w 61"/>
                  <a:gd name="T51" fmla="*/ 42 h 135"/>
                  <a:gd name="T52" fmla="*/ 5 w 61"/>
                  <a:gd name="T53" fmla="*/ 31 h 135"/>
                  <a:gd name="T54" fmla="*/ 6 w 61"/>
                  <a:gd name="T55" fmla="*/ 59 h 135"/>
                  <a:gd name="T56" fmla="*/ 0 w 61"/>
                  <a:gd name="T57" fmla="*/ 109 h 135"/>
                  <a:gd name="T58" fmla="*/ 0 w 61"/>
                  <a:gd name="T59" fmla="*/ 111 h 135"/>
                  <a:gd name="T60" fmla="*/ 11 w 61"/>
                  <a:gd name="T61" fmla="*/ 127 h 135"/>
                  <a:gd name="T62" fmla="*/ 36 w 61"/>
                  <a:gd name="T6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135">
                    <a:moveTo>
                      <a:pt x="36" y="135"/>
                    </a:moveTo>
                    <a:cubicBezTo>
                      <a:pt x="44" y="55"/>
                      <a:pt x="44" y="55"/>
                      <a:pt x="44" y="55"/>
                    </a:cubicBezTo>
                    <a:cubicBezTo>
                      <a:pt x="45" y="48"/>
                      <a:pt x="47" y="45"/>
                      <a:pt x="51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6" y="18"/>
                      <a:pt x="53" y="17"/>
                      <a:pt x="51" y="16"/>
                    </a:cubicBezTo>
                    <a:cubicBezTo>
                      <a:pt x="49" y="15"/>
                      <a:pt x="47" y="14"/>
                      <a:pt x="46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1" y="14"/>
                      <a:pt x="36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6" y="16"/>
                      <a:pt x="20" y="15"/>
                      <a:pt x="15" y="10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5" y="7"/>
                      <a:pt x="16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2" y="11"/>
                      <a:pt x="27" y="12"/>
                      <a:pt x="31" y="12"/>
                    </a:cubicBezTo>
                    <a:cubicBezTo>
                      <a:pt x="34" y="12"/>
                      <a:pt x="38" y="12"/>
                      <a:pt x="41" y="11"/>
                    </a:cubicBezTo>
                    <a:cubicBezTo>
                      <a:pt x="35" y="7"/>
                      <a:pt x="30" y="4"/>
                      <a:pt x="26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7"/>
                      <a:pt x="5" y="21"/>
                      <a:pt x="5" y="2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7" y="32"/>
                      <a:pt x="11" y="38"/>
                      <a:pt x="15" y="41"/>
                    </a:cubicBezTo>
                    <a:cubicBezTo>
                      <a:pt x="16" y="41"/>
                      <a:pt x="16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1" y="40"/>
                      <a:pt x="8" y="35"/>
                      <a:pt x="5" y="31"/>
                    </a:cubicBezTo>
                    <a:cubicBezTo>
                      <a:pt x="6" y="38"/>
                      <a:pt x="6" y="48"/>
                      <a:pt x="6" y="59"/>
                    </a:cubicBezTo>
                    <a:cubicBezTo>
                      <a:pt x="6" y="73"/>
                      <a:pt x="5" y="90"/>
                      <a:pt x="0" y="109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6"/>
                      <a:pt x="4" y="122"/>
                      <a:pt x="11" y="127"/>
                    </a:cubicBezTo>
                    <a:cubicBezTo>
                      <a:pt x="17" y="131"/>
                      <a:pt x="26" y="135"/>
                      <a:pt x="36" y="135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" name="Freeform 820"/>
              <p:cNvSpPr>
                <a:spLocks/>
              </p:cNvSpPr>
              <p:nvPr/>
            </p:nvSpPr>
            <p:spPr bwMode="auto">
              <a:xfrm>
                <a:off x="1196" y="2992"/>
                <a:ext cx="84" cy="44"/>
              </a:xfrm>
              <a:custGeom>
                <a:avLst/>
                <a:gdLst>
                  <a:gd name="T0" fmla="*/ 0 w 74"/>
                  <a:gd name="T1" fmla="*/ 5 h 39"/>
                  <a:gd name="T2" fmla="*/ 28 w 74"/>
                  <a:gd name="T3" fmla="*/ 28 h 39"/>
                  <a:gd name="T4" fmla="*/ 73 w 74"/>
                  <a:gd name="T5" fmla="*/ 39 h 39"/>
                  <a:gd name="T6" fmla="*/ 74 w 74"/>
                  <a:gd name="T7" fmla="*/ 34 h 39"/>
                  <a:gd name="T8" fmla="*/ 35 w 74"/>
                  <a:gd name="T9" fmla="*/ 7 h 39"/>
                  <a:gd name="T10" fmla="*/ 34 w 74"/>
                  <a:gd name="T11" fmla="*/ 5 h 39"/>
                  <a:gd name="T12" fmla="*/ 35 w 74"/>
                  <a:gd name="T13" fmla="*/ 3 h 39"/>
                  <a:gd name="T14" fmla="*/ 35 w 74"/>
                  <a:gd name="T15" fmla="*/ 3 h 39"/>
                  <a:gd name="T16" fmla="*/ 35 w 74"/>
                  <a:gd name="T17" fmla="*/ 3 h 39"/>
                  <a:gd name="T18" fmla="*/ 36 w 74"/>
                  <a:gd name="T19" fmla="*/ 0 h 39"/>
                  <a:gd name="T20" fmla="*/ 26 w 74"/>
                  <a:gd name="T21" fmla="*/ 1 h 39"/>
                  <a:gd name="T22" fmla="*/ 8 w 74"/>
                  <a:gd name="T23" fmla="*/ 0 h 39"/>
                  <a:gd name="T24" fmla="*/ 2 w 74"/>
                  <a:gd name="T25" fmla="*/ 1 h 39"/>
                  <a:gd name="T26" fmla="*/ 0 w 74"/>
                  <a:gd name="T27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39">
                    <a:moveTo>
                      <a:pt x="0" y="5"/>
                    </a:moveTo>
                    <a:cubicBezTo>
                      <a:pt x="5" y="18"/>
                      <a:pt x="13" y="24"/>
                      <a:pt x="28" y="28"/>
                    </a:cubicBezTo>
                    <a:cubicBezTo>
                      <a:pt x="45" y="33"/>
                      <a:pt x="57" y="36"/>
                      <a:pt x="73" y="39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2" y="33"/>
                      <a:pt x="35" y="19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5" y="4"/>
                      <a:pt x="35" y="4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1"/>
                      <a:pt x="36" y="0"/>
                    </a:cubicBezTo>
                    <a:cubicBezTo>
                      <a:pt x="33" y="1"/>
                      <a:pt x="30" y="1"/>
                      <a:pt x="26" y="1"/>
                    </a:cubicBezTo>
                    <a:cubicBezTo>
                      <a:pt x="20" y="1"/>
                      <a:pt x="13" y="0"/>
                      <a:pt x="8" y="0"/>
                    </a:cubicBezTo>
                    <a:cubicBezTo>
                      <a:pt x="6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6" name="Freeform 821"/>
              <p:cNvSpPr>
                <a:spLocks/>
              </p:cNvSpPr>
              <p:nvPr/>
            </p:nvSpPr>
            <p:spPr bwMode="auto">
              <a:xfrm>
                <a:off x="1333" y="2920"/>
                <a:ext cx="11" cy="5"/>
              </a:xfrm>
              <a:custGeom>
                <a:avLst/>
                <a:gdLst>
                  <a:gd name="T0" fmla="*/ 2 w 10"/>
                  <a:gd name="T1" fmla="*/ 1 h 5"/>
                  <a:gd name="T2" fmla="*/ 8 w 10"/>
                  <a:gd name="T3" fmla="*/ 1 h 5"/>
                  <a:gd name="T4" fmla="*/ 8 w 10"/>
                  <a:gd name="T5" fmla="*/ 4 h 5"/>
                  <a:gd name="T6" fmla="*/ 2 w 10"/>
                  <a:gd name="T7" fmla="*/ 4 h 5"/>
                  <a:gd name="T8" fmla="*/ 2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2" y="1"/>
                    </a:moveTo>
                    <a:cubicBezTo>
                      <a:pt x="4" y="0"/>
                      <a:pt x="6" y="0"/>
                      <a:pt x="8" y="1"/>
                    </a:cubicBezTo>
                    <a:cubicBezTo>
                      <a:pt x="10" y="2"/>
                      <a:pt x="10" y="3"/>
                      <a:pt x="8" y="4"/>
                    </a:cubicBezTo>
                    <a:cubicBezTo>
                      <a:pt x="6" y="5"/>
                      <a:pt x="4" y="5"/>
                      <a:pt x="2" y="4"/>
                    </a:cubicBezTo>
                    <a:cubicBezTo>
                      <a:pt x="0" y="4"/>
                      <a:pt x="0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" name="Freeform 822"/>
              <p:cNvSpPr>
                <a:spLocks/>
              </p:cNvSpPr>
              <p:nvPr/>
            </p:nvSpPr>
            <p:spPr bwMode="auto">
              <a:xfrm>
                <a:off x="1377" y="2945"/>
                <a:ext cx="11" cy="7"/>
              </a:xfrm>
              <a:custGeom>
                <a:avLst/>
                <a:gdLst>
                  <a:gd name="T0" fmla="*/ 1 w 9"/>
                  <a:gd name="T1" fmla="*/ 1 h 6"/>
                  <a:gd name="T2" fmla="*/ 7 w 9"/>
                  <a:gd name="T3" fmla="*/ 1 h 6"/>
                  <a:gd name="T4" fmla="*/ 7 w 9"/>
                  <a:gd name="T5" fmla="*/ 5 h 6"/>
                  <a:gd name="T6" fmla="*/ 1 w 9"/>
                  <a:gd name="T7" fmla="*/ 5 h 6"/>
                  <a:gd name="T8" fmla="*/ 1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1" y="1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9" y="2"/>
                      <a:pt x="9" y="4"/>
                      <a:pt x="7" y="5"/>
                    </a:cubicBezTo>
                    <a:cubicBezTo>
                      <a:pt x="6" y="6"/>
                      <a:pt x="3" y="6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" name="Freeform 823"/>
              <p:cNvSpPr>
                <a:spLocks noEditPoints="1"/>
              </p:cNvSpPr>
              <p:nvPr/>
            </p:nvSpPr>
            <p:spPr bwMode="auto">
              <a:xfrm>
                <a:off x="1125" y="2952"/>
                <a:ext cx="147" cy="183"/>
              </a:xfrm>
              <a:custGeom>
                <a:avLst/>
                <a:gdLst>
                  <a:gd name="T0" fmla="*/ 0 w 129"/>
                  <a:gd name="T1" fmla="*/ 19 h 160"/>
                  <a:gd name="T2" fmla="*/ 0 w 129"/>
                  <a:gd name="T3" fmla="*/ 97 h 160"/>
                  <a:gd name="T4" fmla="*/ 7 w 129"/>
                  <a:gd name="T5" fmla="*/ 108 h 160"/>
                  <a:gd name="T6" fmla="*/ 94 w 129"/>
                  <a:gd name="T7" fmla="*/ 158 h 160"/>
                  <a:gd name="T8" fmla="*/ 100 w 129"/>
                  <a:gd name="T9" fmla="*/ 160 h 160"/>
                  <a:gd name="T10" fmla="*/ 106 w 129"/>
                  <a:gd name="T11" fmla="*/ 158 h 160"/>
                  <a:gd name="T12" fmla="*/ 124 w 129"/>
                  <a:gd name="T13" fmla="*/ 148 h 160"/>
                  <a:gd name="T14" fmla="*/ 129 w 129"/>
                  <a:gd name="T15" fmla="*/ 138 h 160"/>
                  <a:gd name="T16" fmla="*/ 129 w 129"/>
                  <a:gd name="T17" fmla="*/ 88 h 160"/>
                  <a:gd name="T18" fmla="*/ 129 w 129"/>
                  <a:gd name="T19" fmla="*/ 65 h 160"/>
                  <a:gd name="T20" fmla="*/ 124 w 129"/>
                  <a:gd name="T21" fmla="*/ 57 h 160"/>
                  <a:gd name="T22" fmla="*/ 124 w 129"/>
                  <a:gd name="T23" fmla="*/ 57 h 160"/>
                  <a:gd name="T24" fmla="*/ 91 w 129"/>
                  <a:gd name="T25" fmla="*/ 38 h 160"/>
                  <a:gd name="T26" fmla="*/ 91 w 129"/>
                  <a:gd name="T27" fmla="*/ 31 h 160"/>
                  <a:gd name="T28" fmla="*/ 87 w 129"/>
                  <a:gd name="T29" fmla="*/ 19 h 160"/>
                  <a:gd name="T30" fmla="*/ 79 w 129"/>
                  <a:gd name="T31" fmla="*/ 12 h 160"/>
                  <a:gd name="T32" fmla="*/ 79 w 129"/>
                  <a:gd name="T33" fmla="*/ 12 h 160"/>
                  <a:gd name="T34" fmla="*/ 52 w 129"/>
                  <a:gd name="T35" fmla="*/ 0 h 160"/>
                  <a:gd name="T36" fmla="*/ 48 w 129"/>
                  <a:gd name="T37" fmla="*/ 1 h 160"/>
                  <a:gd name="T38" fmla="*/ 48 w 129"/>
                  <a:gd name="T39" fmla="*/ 1 h 160"/>
                  <a:gd name="T40" fmla="*/ 48 w 129"/>
                  <a:gd name="T41" fmla="*/ 1 h 160"/>
                  <a:gd name="T42" fmla="*/ 48 w 129"/>
                  <a:gd name="T43" fmla="*/ 1 h 160"/>
                  <a:gd name="T44" fmla="*/ 48 w 129"/>
                  <a:gd name="T45" fmla="*/ 2 h 160"/>
                  <a:gd name="T46" fmla="*/ 43 w 129"/>
                  <a:gd name="T47" fmla="*/ 10 h 160"/>
                  <a:gd name="T48" fmla="*/ 43 w 129"/>
                  <a:gd name="T49" fmla="*/ 10 h 160"/>
                  <a:gd name="T50" fmla="*/ 29 w 129"/>
                  <a:gd name="T51" fmla="*/ 2 h 160"/>
                  <a:gd name="T52" fmla="*/ 24 w 129"/>
                  <a:gd name="T53" fmla="*/ 1 h 160"/>
                  <a:gd name="T54" fmla="*/ 19 w 129"/>
                  <a:gd name="T55" fmla="*/ 2 h 160"/>
                  <a:gd name="T56" fmla="*/ 4 w 129"/>
                  <a:gd name="T57" fmla="*/ 11 h 160"/>
                  <a:gd name="T58" fmla="*/ 0 w 129"/>
                  <a:gd name="T59" fmla="*/ 19 h 160"/>
                  <a:gd name="T60" fmla="*/ 53 w 129"/>
                  <a:gd name="T61" fmla="*/ 16 h 160"/>
                  <a:gd name="T62" fmla="*/ 54 w 129"/>
                  <a:gd name="T63" fmla="*/ 15 h 160"/>
                  <a:gd name="T64" fmla="*/ 55 w 129"/>
                  <a:gd name="T65" fmla="*/ 15 h 160"/>
                  <a:gd name="T66" fmla="*/ 61 w 129"/>
                  <a:gd name="T67" fmla="*/ 16 h 160"/>
                  <a:gd name="T68" fmla="*/ 76 w 129"/>
                  <a:gd name="T69" fmla="*/ 25 h 160"/>
                  <a:gd name="T70" fmla="*/ 76 w 129"/>
                  <a:gd name="T71" fmla="*/ 26 h 160"/>
                  <a:gd name="T72" fmla="*/ 78 w 129"/>
                  <a:gd name="T73" fmla="*/ 31 h 160"/>
                  <a:gd name="T74" fmla="*/ 53 w 129"/>
                  <a:gd name="T75" fmla="*/ 17 h 160"/>
                  <a:gd name="T76" fmla="*/ 53 w 129"/>
                  <a:gd name="T77" fmla="*/ 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0" y="19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2" y="106"/>
                      <a:pt x="7" y="10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6" y="159"/>
                      <a:pt x="99" y="160"/>
                      <a:pt x="100" y="160"/>
                    </a:cubicBezTo>
                    <a:cubicBezTo>
                      <a:pt x="104" y="160"/>
                      <a:pt x="106" y="158"/>
                      <a:pt x="106" y="158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5" y="147"/>
                      <a:pt x="129" y="145"/>
                      <a:pt x="129" y="138"/>
                    </a:cubicBezTo>
                    <a:cubicBezTo>
                      <a:pt x="129" y="138"/>
                      <a:pt x="129" y="110"/>
                      <a:pt x="129" y="88"/>
                    </a:cubicBezTo>
                    <a:cubicBezTo>
                      <a:pt x="129" y="76"/>
                      <a:pt x="129" y="66"/>
                      <a:pt x="129" y="65"/>
                    </a:cubicBezTo>
                    <a:cubicBezTo>
                      <a:pt x="128" y="61"/>
                      <a:pt x="126" y="59"/>
                      <a:pt x="124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91" y="38"/>
                      <a:pt x="91" y="38"/>
                      <a:pt x="91" y="38"/>
                    </a:cubicBezTo>
                    <a:cubicBezTo>
                      <a:pt x="91" y="36"/>
                      <a:pt x="91" y="34"/>
                      <a:pt x="91" y="31"/>
                    </a:cubicBezTo>
                    <a:cubicBezTo>
                      <a:pt x="91" y="27"/>
                      <a:pt x="90" y="22"/>
                      <a:pt x="87" y="19"/>
                    </a:cubicBezTo>
                    <a:cubicBezTo>
                      <a:pt x="85" y="17"/>
                      <a:pt x="82" y="14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4" y="9"/>
                      <a:pt x="61" y="1"/>
                      <a:pt x="52" y="0"/>
                    </a:cubicBezTo>
                    <a:cubicBezTo>
                      <a:pt x="51" y="0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5" y="3"/>
                      <a:pt x="44" y="6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2" y="1"/>
                      <a:pt x="20" y="2"/>
                      <a:pt x="19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3"/>
                      <a:pt x="0" y="17"/>
                      <a:pt x="0" y="19"/>
                    </a:cubicBezTo>
                    <a:close/>
                    <a:moveTo>
                      <a:pt x="53" y="16"/>
                    </a:moveTo>
                    <a:cubicBezTo>
                      <a:pt x="53" y="15"/>
                      <a:pt x="54" y="15"/>
                      <a:pt x="54" y="15"/>
                    </a:cubicBezTo>
                    <a:cubicBezTo>
                      <a:pt x="54" y="15"/>
                      <a:pt x="55" y="15"/>
                      <a:pt x="55" y="15"/>
                    </a:cubicBezTo>
                    <a:cubicBezTo>
                      <a:pt x="56" y="15"/>
                      <a:pt x="59" y="15"/>
                      <a:pt x="61" y="16"/>
                    </a:cubicBezTo>
                    <a:cubicBezTo>
                      <a:pt x="66" y="19"/>
                      <a:pt x="72" y="21"/>
                      <a:pt x="76" y="25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8" y="27"/>
                      <a:pt x="78" y="29"/>
                      <a:pt x="78" y="31"/>
                    </a:cubicBezTo>
                    <a:cubicBezTo>
                      <a:pt x="53" y="17"/>
                      <a:pt x="53" y="17"/>
                      <a:pt x="53" y="17"/>
                    </a:cubicBezTo>
                    <a:lnTo>
                      <a:pt x="53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" name="Freeform 824"/>
              <p:cNvSpPr>
                <a:spLocks noEditPoints="1"/>
              </p:cNvSpPr>
              <p:nvPr/>
            </p:nvSpPr>
            <p:spPr bwMode="auto">
              <a:xfrm>
                <a:off x="1122" y="2949"/>
                <a:ext cx="152" cy="188"/>
              </a:xfrm>
              <a:custGeom>
                <a:avLst/>
                <a:gdLst>
                  <a:gd name="T0" fmla="*/ 0 w 133"/>
                  <a:gd name="T1" fmla="*/ 98 h 164"/>
                  <a:gd name="T2" fmla="*/ 8 w 133"/>
                  <a:gd name="T3" fmla="*/ 112 h 164"/>
                  <a:gd name="T4" fmla="*/ 107 w 133"/>
                  <a:gd name="T5" fmla="*/ 163 h 164"/>
                  <a:gd name="T6" fmla="*/ 109 w 133"/>
                  <a:gd name="T7" fmla="*/ 162 h 164"/>
                  <a:gd name="T8" fmla="*/ 127 w 133"/>
                  <a:gd name="T9" fmla="*/ 152 h 164"/>
                  <a:gd name="T10" fmla="*/ 133 w 133"/>
                  <a:gd name="T11" fmla="*/ 140 h 164"/>
                  <a:gd name="T12" fmla="*/ 131 w 133"/>
                  <a:gd name="T13" fmla="*/ 67 h 164"/>
                  <a:gd name="T14" fmla="*/ 127 w 133"/>
                  <a:gd name="T15" fmla="*/ 57 h 164"/>
                  <a:gd name="T16" fmla="*/ 95 w 133"/>
                  <a:gd name="T17" fmla="*/ 33 h 164"/>
                  <a:gd name="T18" fmla="*/ 81 w 133"/>
                  <a:gd name="T19" fmla="*/ 12 h 164"/>
                  <a:gd name="T20" fmla="*/ 54 w 133"/>
                  <a:gd name="T21" fmla="*/ 0 h 164"/>
                  <a:gd name="T22" fmla="*/ 49 w 133"/>
                  <a:gd name="T23" fmla="*/ 2 h 164"/>
                  <a:gd name="T24" fmla="*/ 49 w 133"/>
                  <a:gd name="T25" fmla="*/ 2 h 164"/>
                  <a:gd name="T26" fmla="*/ 43 w 133"/>
                  <a:gd name="T27" fmla="*/ 11 h 164"/>
                  <a:gd name="T28" fmla="*/ 32 w 133"/>
                  <a:gd name="T29" fmla="*/ 3 h 164"/>
                  <a:gd name="T30" fmla="*/ 22 w 133"/>
                  <a:gd name="T31" fmla="*/ 2 h 164"/>
                  <a:gd name="T32" fmla="*/ 20 w 133"/>
                  <a:gd name="T33" fmla="*/ 3 h 164"/>
                  <a:gd name="T34" fmla="*/ 2 w 133"/>
                  <a:gd name="T35" fmla="*/ 21 h 164"/>
                  <a:gd name="T36" fmla="*/ 7 w 133"/>
                  <a:gd name="T37" fmla="*/ 15 h 164"/>
                  <a:gd name="T38" fmla="*/ 22 w 133"/>
                  <a:gd name="T39" fmla="*/ 6 h 164"/>
                  <a:gd name="T40" fmla="*/ 26 w 133"/>
                  <a:gd name="T41" fmla="*/ 5 h 164"/>
                  <a:gd name="T42" fmla="*/ 44 w 133"/>
                  <a:gd name="T43" fmla="*/ 14 h 164"/>
                  <a:gd name="T44" fmla="*/ 47 w 133"/>
                  <a:gd name="T45" fmla="*/ 12 h 164"/>
                  <a:gd name="T46" fmla="*/ 50 w 133"/>
                  <a:gd name="T47" fmla="*/ 3 h 164"/>
                  <a:gd name="T48" fmla="*/ 50 w 133"/>
                  <a:gd name="T49" fmla="*/ 3 h 164"/>
                  <a:gd name="T50" fmla="*/ 54 w 133"/>
                  <a:gd name="T51" fmla="*/ 2 h 164"/>
                  <a:gd name="T52" fmla="*/ 80 w 133"/>
                  <a:gd name="T53" fmla="*/ 16 h 164"/>
                  <a:gd name="T54" fmla="*/ 91 w 133"/>
                  <a:gd name="T55" fmla="*/ 33 h 164"/>
                  <a:gd name="T56" fmla="*/ 126 w 133"/>
                  <a:gd name="T57" fmla="*/ 59 h 164"/>
                  <a:gd name="T58" fmla="*/ 129 w 133"/>
                  <a:gd name="T59" fmla="*/ 69 h 164"/>
                  <a:gd name="T60" fmla="*/ 129 w 133"/>
                  <a:gd name="T61" fmla="*/ 141 h 164"/>
                  <a:gd name="T62" fmla="*/ 126 w 133"/>
                  <a:gd name="T63" fmla="*/ 148 h 164"/>
                  <a:gd name="T64" fmla="*/ 126 w 133"/>
                  <a:gd name="T65" fmla="*/ 148 h 164"/>
                  <a:gd name="T66" fmla="*/ 107 w 133"/>
                  <a:gd name="T67" fmla="*/ 159 h 164"/>
                  <a:gd name="T68" fmla="*/ 107 w 133"/>
                  <a:gd name="T69" fmla="*/ 159 h 164"/>
                  <a:gd name="T70" fmla="*/ 102 w 133"/>
                  <a:gd name="T71" fmla="*/ 160 h 164"/>
                  <a:gd name="T72" fmla="*/ 5 w 133"/>
                  <a:gd name="T73" fmla="*/ 105 h 164"/>
                  <a:gd name="T74" fmla="*/ 4 w 133"/>
                  <a:gd name="T75" fmla="*/ 21 h 164"/>
                  <a:gd name="T76" fmla="*/ 57 w 133"/>
                  <a:gd name="T77" fmla="*/ 18 h 164"/>
                  <a:gd name="T78" fmla="*/ 56 w 133"/>
                  <a:gd name="T79" fmla="*/ 18 h 164"/>
                  <a:gd name="T80" fmla="*/ 56 w 133"/>
                  <a:gd name="T81" fmla="*/ 17 h 164"/>
                  <a:gd name="T82" fmla="*/ 56 w 133"/>
                  <a:gd name="T83" fmla="*/ 17 h 164"/>
                  <a:gd name="T84" fmla="*/ 57 w 133"/>
                  <a:gd name="T85" fmla="*/ 19 h 164"/>
                  <a:gd name="T86" fmla="*/ 62 w 133"/>
                  <a:gd name="T87" fmla="*/ 20 h 164"/>
                  <a:gd name="T88" fmla="*/ 78 w 133"/>
                  <a:gd name="T89" fmla="*/ 28 h 164"/>
                  <a:gd name="T90" fmla="*/ 81 w 133"/>
                  <a:gd name="T91" fmla="*/ 31 h 164"/>
                  <a:gd name="T92" fmla="*/ 57 w 133"/>
                  <a:gd name="T93" fmla="*/ 19 h 164"/>
                  <a:gd name="T94" fmla="*/ 82 w 133"/>
                  <a:gd name="T95" fmla="*/ 35 h 164"/>
                  <a:gd name="T96" fmla="*/ 80 w 133"/>
                  <a:gd name="T97" fmla="*/ 26 h 164"/>
                  <a:gd name="T98" fmla="*/ 57 w 133"/>
                  <a:gd name="T99" fmla="*/ 15 h 164"/>
                  <a:gd name="T100" fmla="*/ 55 w 133"/>
                  <a:gd name="T101" fmla="*/ 1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" h="164">
                    <a:moveTo>
                      <a:pt x="2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2"/>
                      <a:pt x="1" y="105"/>
                      <a:pt x="2" y="107"/>
                    </a:cubicBezTo>
                    <a:cubicBezTo>
                      <a:pt x="4" y="109"/>
                      <a:pt x="6" y="111"/>
                      <a:pt x="8" y="112"/>
                    </a:cubicBezTo>
                    <a:cubicBezTo>
                      <a:pt x="9" y="110"/>
                      <a:pt x="9" y="110"/>
                      <a:pt x="9" y="110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8" y="163"/>
                      <a:pt x="100" y="164"/>
                      <a:pt x="102" y="164"/>
                    </a:cubicBezTo>
                    <a:cubicBezTo>
                      <a:pt x="102" y="164"/>
                      <a:pt x="102" y="164"/>
                      <a:pt x="102" y="164"/>
                    </a:cubicBezTo>
                    <a:cubicBezTo>
                      <a:pt x="104" y="164"/>
                      <a:pt x="106" y="163"/>
                      <a:pt x="107" y="163"/>
                    </a:cubicBezTo>
                    <a:cubicBezTo>
                      <a:pt x="108" y="163"/>
                      <a:pt x="108" y="162"/>
                      <a:pt x="108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8" y="160"/>
                      <a:pt x="108" y="160"/>
                      <a:pt x="108" y="160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27" y="151"/>
                      <a:pt x="127" y="151"/>
                      <a:pt x="127" y="151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7" y="152"/>
                      <a:pt x="127" y="152"/>
                      <a:pt x="127" y="152"/>
                    </a:cubicBezTo>
                    <a:cubicBezTo>
                      <a:pt x="127" y="151"/>
                      <a:pt x="128" y="151"/>
                      <a:pt x="128" y="151"/>
                    </a:cubicBezTo>
                    <a:cubicBezTo>
                      <a:pt x="130" y="149"/>
                      <a:pt x="133" y="146"/>
                      <a:pt x="133" y="141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1" y="140"/>
                      <a:pt x="131" y="140"/>
                      <a:pt x="131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12"/>
                      <a:pt x="133" y="90"/>
                    </a:cubicBezTo>
                    <a:cubicBezTo>
                      <a:pt x="133" y="84"/>
                      <a:pt x="133" y="78"/>
                      <a:pt x="133" y="74"/>
                    </a:cubicBezTo>
                    <a:cubicBezTo>
                      <a:pt x="133" y="72"/>
                      <a:pt x="133" y="71"/>
                      <a:pt x="133" y="69"/>
                    </a:cubicBezTo>
                    <a:cubicBezTo>
                      <a:pt x="133" y="68"/>
                      <a:pt x="133" y="67"/>
                      <a:pt x="133" y="67"/>
                    </a:cubicBezTo>
                    <a:cubicBezTo>
                      <a:pt x="131" y="67"/>
                      <a:pt x="131" y="67"/>
                      <a:pt x="131" y="67"/>
                    </a:cubicBezTo>
                    <a:cubicBezTo>
                      <a:pt x="133" y="67"/>
                      <a:pt x="133" y="67"/>
                      <a:pt x="133" y="67"/>
                    </a:cubicBezTo>
                    <a:cubicBezTo>
                      <a:pt x="133" y="65"/>
                      <a:pt x="132" y="63"/>
                      <a:pt x="131" y="61"/>
                    </a:cubicBezTo>
                    <a:cubicBezTo>
                      <a:pt x="130" y="60"/>
                      <a:pt x="129" y="59"/>
                      <a:pt x="127" y="58"/>
                    </a:cubicBezTo>
                    <a:cubicBezTo>
                      <a:pt x="127" y="58"/>
                      <a:pt x="127" y="58"/>
                      <a:pt x="127" y="58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95" y="38"/>
                      <a:pt x="95" y="36"/>
                      <a:pt x="95" y="33"/>
                    </a:cubicBezTo>
                    <a:cubicBezTo>
                      <a:pt x="95" y="29"/>
                      <a:pt x="94" y="24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5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79" y="11"/>
                      <a:pt x="75" y="8"/>
                      <a:pt x="70" y="6"/>
                    </a:cubicBezTo>
                    <a:cubicBezTo>
                      <a:pt x="65" y="3"/>
                      <a:pt x="59" y="1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2" y="0"/>
                      <a:pt x="51" y="1"/>
                      <a:pt x="49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7" y="3"/>
                      <a:pt x="46" y="4"/>
                      <a:pt x="45" y="6"/>
                    </a:cubicBezTo>
                    <a:cubicBezTo>
                      <a:pt x="44" y="8"/>
                      <a:pt x="43" y="10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"/>
                      <a:pt x="28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3" y="1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" y="14"/>
                      <a:pt x="0" y="18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19"/>
                      <a:pt x="5" y="17"/>
                      <a:pt x="7" y="1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5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5"/>
                      <a:pt x="29" y="5"/>
                      <a:pt x="30" y="6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15"/>
                      <a:pt x="45" y="15"/>
                      <a:pt x="46" y="14"/>
                    </a:cubicBezTo>
                    <a:cubicBezTo>
                      <a:pt x="46" y="14"/>
                      <a:pt x="47" y="13"/>
                      <a:pt x="47" y="13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8" y="9"/>
                      <a:pt x="48" y="8"/>
                    </a:cubicBezTo>
                    <a:cubicBezTo>
                      <a:pt x="49" y="7"/>
                      <a:pt x="50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2" y="5"/>
                      <a:pt x="53" y="4"/>
                      <a:pt x="54" y="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4"/>
                      <a:pt x="63" y="7"/>
                      <a:pt x="68" y="9"/>
                    </a:cubicBezTo>
                    <a:cubicBezTo>
                      <a:pt x="73" y="12"/>
                      <a:pt x="77" y="14"/>
                      <a:pt x="79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3" y="18"/>
                      <a:pt x="85" y="20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90" y="25"/>
                      <a:pt x="91" y="29"/>
                      <a:pt x="91" y="33"/>
                    </a:cubicBezTo>
                    <a:cubicBezTo>
                      <a:pt x="91" y="36"/>
                      <a:pt x="91" y="38"/>
                      <a:pt x="91" y="40"/>
                    </a:cubicBezTo>
                    <a:cubicBezTo>
                      <a:pt x="91" y="41"/>
                      <a:pt x="91" y="41"/>
                      <a:pt x="92" y="42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6" y="59"/>
                      <a:pt x="126" y="59"/>
                      <a:pt x="126" y="59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6" y="62"/>
                      <a:pt x="127" y="63"/>
                      <a:pt x="128" y="64"/>
                    </a:cubicBezTo>
                    <a:cubicBezTo>
                      <a:pt x="128" y="65"/>
                      <a:pt x="129" y="66"/>
                      <a:pt x="129" y="67"/>
                    </a:cubicBezTo>
                    <a:cubicBezTo>
                      <a:pt x="129" y="67"/>
                      <a:pt x="129" y="67"/>
                      <a:pt x="129" y="67"/>
                    </a:cubicBezTo>
                    <a:cubicBezTo>
                      <a:pt x="129" y="67"/>
                      <a:pt x="129" y="68"/>
                      <a:pt x="129" y="69"/>
                    </a:cubicBezTo>
                    <a:cubicBezTo>
                      <a:pt x="129" y="73"/>
                      <a:pt x="129" y="81"/>
                      <a:pt x="129" y="90"/>
                    </a:cubicBezTo>
                    <a:cubicBezTo>
                      <a:pt x="129" y="101"/>
                      <a:pt x="129" y="114"/>
                      <a:pt x="129" y="123"/>
                    </a:cubicBezTo>
                    <a:cubicBezTo>
                      <a:pt x="129" y="133"/>
                      <a:pt x="129" y="140"/>
                      <a:pt x="129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ubicBezTo>
                      <a:pt x="129" y="141"/>
                      <a:pt x="129" y="141"/>
                      <a:pt x="129" y="141"/>
                    </a:cubicBezTo>
                    <a:cubicBezTo>
                      <a:pt x="129" y="144"/>
                      <a:pt x="128" y="145"/>
                      <a:pt x="127" y="146"/>
                    </a:cubicBezTo>
                    <a:cubicBezTo>
                      <a:pt x="127" y="147"/>
                      <a:pt x="126" y="147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6" y="148"/>
                      <a:pt x="126" y="148"/>
                      <a:pt x="126" y="148"/>
                    </a:cubicBezTo>
                    <a:cubicBezTo>
                      <a:pt x="125" y="148"/>
                      <a:pt x="125" y="148"/>
                      <a:pt x="125" y="148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8" y="160"/>
                      <a:pt x="108" y="160"/>
                      <a:pt x="108" y="160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8" y="160"/>
                      <a:pt x="108" y="160"/>
                      <a:pt x="108" y="160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7" y="159"/>
                      <a:pt x="105" y="160"/>
                      <a:pt x="102" y="160"/>
                    </a:cubicBezTo>
                    <a:cubicBezTo>
                      <a:pt x="102" y="160"/>
                      <a:pt x="102" y="160"/>
                      <a:pt x="102" y="160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7" y="158"/>
                      <a:pt x="97" y="158"/>
                      <a:pt x="97" y="158"/>
                    </a:cubicBezTo>
                    <a:cubicBezTo>
                      <a:pt x="10" y="109"/>
                      <a:pt x="10" y="109"/>
                      <a:pt x="10" y="109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8" y="107"/>
                      <a:pt x="6" y="106"/>
                      <a:pt x="5" y="105"/>
                    </a:cubicBezTo>
                    <a:cubicBezTo>
                      <a:pt x="5" y="103"/>
                      <a:pt x="4" y="101"/>
                      <a:pt x="4" y="99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lnTo>
                      <a:pt x="2" y="21"/>
                    </a:lnTo>
                    <a:close/>
                    <a:moveTo>
                      <a:pt x="55" y="18"/>
                    </a:move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9"/>
                      <a:pt x="60" y="19"/>
                      <a:pt x="62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8" y="22"/>
                      <a:pt x="73" y="25"/>
                      <a:pt x="77" y="2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8" y="30"/>
                      <a:pt x="78" y="31"/>
                    </a:cubicBezTo>
                    <a:cubicBezTo>
                      <a:pt x="78" y="32"/>
                      <a:pt x="78" y="33"/>
                      <a:pt x="79" y="3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80" y="35"/>
                      <a:pt x="81" y="35"/>
                      <a:pt x="82" y="35"/>
                    </a:cubicBezTo>
                    <a:cubicBezTo>
                      <a:pt x="82" y="34"/>
                      <a:pt x="83" y="33"/>
                      <a:pt x="82" y="32"/>
                    </a:cubicBezTo>
                    <a:cubicBezTo>
                      <a:pt x="82" y="32"/>
                      <a:pt x="82" y="31"/>
                      <a:pt x="82" y="30"/>
                    </a:cubicBezTo>
                    <a:cubicBezTo>
                      <a:pt x="81" y="28"/>
                      <a:pt x="81" y="27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5" y="22"/>
                      <a:pt x="69" y="19"/>
                      <a:pt x="64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1" y="15"/>
                      <a:pt x="59" y="15"/>
                      <a:pt x="5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6" y="15"/>
                      <a:pt x="56" y="15"/>
                      <a:pt x="55" y="15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3" y="17"/>
                      <a:pt x="53" y="18"/>
                    </a:cubicBezTo>
                    <a:cubicBezTo>
                      <a:pt x="53" y="19"/>
                      <a:pt x="54" y="20"/>
                      <a:pt x="55" y="20"/>
                    </a:cubicBezTo>
                    <a:lnTo>
                      <a:pt x="5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" name="Freeform 825"/>
              <p:cNvSpPr>
                <a:spLocks noEditPoints="1"/>
              </p:cNvSpPr>
              <p:nvPr/>
            </p:nvSpPr>
            <p:spPr bwMode="auto">
              <a:xfrm>
                <a:off x="1129" y="2956"/>
                <a:ext cx="139" cy="174"/>
              </a:xfrm>
              <a:custGeom>
                <a:avLst/>
                <a:gdLst>
                  <a:gd name="T0" fmla="*/ 0 w 121"/>
                  <a:gd name="T1" fmla="*/ 15 h 152"/>
                  <a:gd name="T2" fmla="*/ 0 w 121"/>
                  <a:gd name="T3" fmla="*/ 93 h 152"/>
                  <a:gd name="T4" fmla="*/ 5 w 121"/>
                  <a:gd name="T5" fmla="*/ 101 h 152"/>
                  <a:gd name="T6" fmla="*/ 92 w 121"/>
                  <a:gd name="T7" fmla="*/ 151 h 152"/>
                  <a:gd name="T8" fmla="*/ 96 w 121"/>
                  <a:gd name="T9" fmla="*/ 152 h 152"/>
                  <a:gd name="T10" fmla="*/ 99 w 121"/>
                  <a:gd name="T11" fmla="*/ 152 h 152"/>
                  <a:gd name="T12" fmla="*/ 100 w 121"/>
                  <a:gd name="T13" fmla="*/ 151 h 152"/>
                  <a:gd name="T14" fmla="*/ 119 w 121"/>
                  <a:gd name="T15" fmla="*/ 141 h 152"/>
                  <a:gd name="T16" fmla="*/ 119 w 121"/>
                  <a:gd name="T17" fmla="*/ 140 h 152"/>
                  <a:gd name="T18" fmla="*/ 119 w 121"/>
                  <a:gd name="T19" fmla="*/ 140 h 152"/>
                  <a:gd name="T20" fmla="*/ 121 w 121"/>
                  <a:gd name="T21" fmla="*/ 134 h 152"/>
                  <a:gd name="T22" fmla="*/ 121 w 121"/>
                  <a:gd name="T23" fmla="*/ 84 h 152"/>
                  <a:gd name="T24" fmla="*/ 121 w 121"/>
                  <a:gd name="T25" fmla="*/ 61 h 152"/>
                  <a:gd name="T26" fmla="*/ 118 w 121"/>
                  <a:gd name="T27" fmla="*/ 56 h 152"/>
                  <a:gd name="T28" fmla="*/ 86 w 121"/>
                  <a:gd name="T29" fmla="*/ 38 h 152"/>
                  <a:gd name="T30" fmla="*/ 86 w 121"/>
                  <a:gd name="T31" fmla="*/ 44 h 152"/>
                  <a:gd name="T32" fmla="*/ 84 w 121"/>
                  <a:gd name="T33" fmla="*/ 46 h 152"/>
                  <a:gd name="T34" fmla="*/ 84 w 121"/>
                  <a:gd name="T35" fmla="*/ 46 h 152"/>
                  <a:gd name="T36" fmla="*/ 82 w 121"/>
                  <a:gd name="T37" fmla="*/ 44 h 152"/>
                  <a:gd name="T38" fmla="*/ 84 w 121"/>
                  <a:gd name="T39" fmla="*/ 27 h 152"/>
                  <a:gd name="T40" fmla="*/ 81 w 121"/>
                  <a:gd name="T41" fmla="*/ 18 h 152"/>
                  <a:gd name="T42" fmla="*/ 73 w 121"/>
                  <a:gd name="T43" fmla="*/ 11 h 152"/>
                  <a:gd name="T44" fmla="*/ 73 w 121"/>
                  <a:gd name="T45" fmla="*/ 11 h 152"/>
                  <a:gd name="T46" fmla="*/ 73 w 121"/>
                  <a:gd name="T47" fmla="*/ 11 h 152"/>
                  <a:gd name="T48" fmla="*/ 48 w 121"/>
                  <a:gd name="T49" fmla="*/ 0 h 152"/>
                  <a:gd name="T50" fmla="*/ 46 w 121"/>
                  <a:gd name="T51" fmla="*/ 1 h 152"/>
                  <a:gd name="T52" fmla="*/ 46 w 121"/>
                  <a:gd name="T53" fmla="*/ 1 h 152"/>
                  <a:gd name="T54" fmla="*/ 45 w 121"/>
                  <a:gd name="T55" fmla="*/ 1 h 152"/>
                  <a:gd name="T56" fmla="*/ 46 w 121"/>
                  <a:gd name="T57" fmla="*/ 1 h 152"/>
                  <a:gd name="T58" fmla="*/ 42 w 121"/>
                  <a:gd name="T59" fmla="*/ 6 h 152"/>
                  <a:gd name="T60" fmla="*/ 42 w 121"/>
                  <a:gd name="T61" fmla="*/ 16 h 152"/>
                  <a:gd name="T62" fmla="*/ 42 w 121"/>
                  <a:gd name="T63" fmla="*/ 18 h 152"/>
                  <a:gd name="T64" fmla="*/ 42 w 121"/>
                  <a:gd name="T65" fmla="*/ 19 h 152"/>
                  <a:gd name="T66" fmla="*/ 40 w 121"/>
                  <a:gd name="T67" fmla="*/ 21 h 152"/>
                  <a:gd name="T68" fmla="*/ 40 w 121"/>
                  <a:gd name="T69" fmla="*/ 21 h 152"/>
                  <a:gd name="T70" fmla="*/ 38 w 121"/>
                  <a:gd name="T71" fmla="*/ 19 h 152"/>
                  <a:gd name="T72" fmla="*/ 38 w 121"/>
                  <a:gd name="T73" fmla="*/ 18 h 152"/>
                  <a:gd name="T74" fmla="*/ 38 w 121"/>
                  <a:gd name="T75" fmla="*/ 16 h 152"/>
                  <a:gd name="T76" fmla="*/ 38 w 121"/>
                  <a:gd name="T77" fmla="*/ 10 h 152"/>
                  <a:gd name="T78" fmla="*/ 23 w 121"/>
                  <a:gd name="T79" fmla="*/ 1 h 152"/>
                  <a:gd name="T80" fmla="*/ 20 w 121"/>
                  <a:gd name="T81" fmla="*/ 1 h 152"/>
                  <a:gd name="T82" fmla="*/ 18 w 121"/>
                  <a:gd name="T83" fmla="*/ 1 h 152"/>
                  <a:gd name="T84" fmla="*/ 17 w 121"/>
                  <a:gd name="T85" fmla="*/ 1 h 152"/>
                  <a:gd name="T86" fmla="*/ 2 w 121"/>
                  <a:gd name="T87" fmla="*/ 10 h 152"/>
                  <a:gd name="T88" fmla="*/ 0 w 121"/>
                  <a:gd name="T89" fmla="*/ 15 h 152"/>
                  <a:gd name="T90" fmla="*/ 49 w 121"/>
                  <a:gd name="T91" fmla="*/ 12 h 152"/>
                  <a:gd name="T92" fmla="*/ 50 w 121"/>
                  <a:gd name="T93" fmla="*/ 11 h 152"/>
                  <a:gd name="T94" fmla="*/ 51 w 121"/>
                  <a:gd name="T95" fmla="*/ 11 h 152"/>
                  <a:gd name="T96" fmla="*/ 57 w 121"/>
                  <a:gd name="T97" fmla="*/ 12 h 152"/>
                  <a:gd name="T98" fmla="*/ 72 w 121"/>
                  <a:gd name="T99" fmla="*/ 21 h 152"/>
                  <a:gd name="T100" fmla="*/ 72 w 121"/>
                  <a:gd name="T101" fmla="*/ 22 h 152"/>
                  <a:gd name="T102" fmla="*/ 74 w 121"/>
                  <a:gd name="T103" fmla="*/ 27 h 152"/>
                  <a:gd name="T104" fmla="*/ 49 w 121"/>
                  <a:gd name="T105" fmla="*/ 13 h 152"/>
                  <a:gd name="T106" fmla="*/ 49 w 121"/>
                  <a:gd name="T107" fmla="*/ 1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1" h="152">
                    <a:moveTo>
                      <a:pt x="0" y="15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1" y="98"/>
                      <a:pt x="5" y="101"/>
                    </a:cubicBezTo>
                    <a:cubicBezTo>
                      <a:pt x="92" y="151"/>
                      <a:pt x="92" y="151"/>
                      <a:pt x="92" y="151"/>
                    </a:cubicBezTo>
                    <a:cubicBezTo>
                      <a:pt x="94" y="152"/>
                      <a:pt x="95" y="152"/>
                      <a:pt x="96" y="152"/>
                    </a:cubicBezTo>
                    <a:cubicBezTo>
                      <a:pt x="98" y="152"/>
                      <a:pt x="98" y="152"/>
                      <a:pt x="99" y="152"/>
                    </a:cubicBezTo>
                    <a:cubicBezTo>
                      <a:pt x="100" y="151"/>
                      <a:pt x="100" y="151"/>
                      <a:pt x="100" y="151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0"/>
                      <a:pt x="119" y="140"/>
                      <a:pt x="119" y="140"/>
                    </a:cubicBezTo>
                    <a:cubicBezTo>
                      <a:pt x="119" y="140"/>
                      <a:pt x="119" y="140"/>
                      <a:pt x="119" y="140"/>
                    </a:cubicBezTo>
                    <a:cubicBezTo>
                      <a:pt x="120" y="140"/>
                      <a:pt x="121" y="139"/>
                      <a:pt x="121" y="134"/>
                    </a:cubicBezTo>
                    <a:cubicBezTo>
                      <a:pt x="121" y="134"/>
                      <a:pt x="121" y="106"/>
                      <a:pt x="121" y="84"/>
                    </a:cubicBezTo>
                    <a:cubicBezTo>
                      <a:pt x="121" y="72"/>
                      <a:pt x="121" y="62"/>
                      <a:pt x="121" y="61"/>
                    </a:cubicBezTo>
                    <a:cubicBezTo>
                      <a:pt x="121" y="59"/>
                      <a:pt x="120" y="58"/>
                      <a:pt x="118" y="56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40"/>
                      <a:pt x="86" y="42"/>
                      <a:pt x="86" y="44"/>
                    </a:cubicBezTo>
                    <a:cubicBezTo>
                      <a:pt x="86" y="45"/>
                      <a:pt x="85" y="46"/>
                      <a:pt x="84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3" y="46"/>
                      <a:pt x="82" y="45"/>
                      <a:pt x="82" y="44"/>
                    </a:cubicBezTo>
                    <a:cubicBezTo>
                      <a:pt x="82" y="39"/>
                      <a:pt x="84" y="33"/>
                      <a:pt x="84" y="27"/>
                    </a:cubicBezTo>
                    <a:cubicBezTo>
                      <a:pt x="84" y="23"/>
                      <a:pt x="83" y="20"/>
                      <a:pt x="81" y="18"/>
                    </a:cubicBezTo>
                    <a:cubicBezTo>
                      <a:pt x="78" y="15"/>
                      <a:pt x="76" y="13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69" y="8"/>
                      <a:pt x="54" y="0"/>
                      <a:pt x="48" y="0"/>
                    </a:cubicBezTo>
                    <a:cubicBezTo>
                      <a:pt x="47" y="0"/>
                      <a:pt x="46" y="0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3"/>
                      <a:pt x="42" y="6"/>
                    </a:cubicBezTo>
                    <a:cubicBezTo>
                      <a:pt x="42" y="10"/>
                      <a:pt x="42" y="13"/>
                      <a:pt x="42" y="16"/>
                    </a:cubicBezTo>
                    <a:cubicBezTo>
                      <a:pt x="42" y="17"/>
                      <a:pt x="42" y="17"/>
                      <a:pt x="42" y="18"/>
                    </a:cubicBezTo>
                    <a:cubicBezTo>
                      <a:pt x="42" y="18"/>
                      <a:pt x="42" y="19"/>
                      <a:pt x="42" y="19"/>
                    </a:cubicBezTo>
                    <a:cubicBezTo>
                      <a:pt x="42" y="20"/>
                      <a:pt x="41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9" y="21"/>
                      <a:pt x="38" y="20"/>
                      <a:pt x="38" y="19"/>
                    </a:cubicBezTo>
                    <a:cubicBezTo>
                      <a:pt x="38" y="19"/>
                      <a:pt x="38" y="18"/>
                      <a:pt x="38" y="18"/>
                    </a:cubicBezTo>
                    <a:cubicBezTo>
                      <a:pt x="38" y="17"/>
                      <a:pt x="38" y="17"/>
                      <a:pt x="38" y="16"/>
                    </a:cubicBezTo>
                    <a:cubicBezTo>
                      <a:pt x="38" y="15"/>
                      <a:pt x="38" y="12"/>
                      <a:pt x="38" y="1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12"/>
                      <a:pt x="0" y="13"/>
                      <a:pt x="0" y="15"/>
                    </a:cubicBezTo>
                    <a:close/>
                    <a:moveTo>
                      <a:pt x="49" y="12"/>
                    </a:moveTo>
                    <a:cubicBezTo>
                      <a:pt x="49" y="11"/>
                      <a:pt x="50" y="11"/>
                      <a:pt x="50" y="11"/>
                    </a:cubicBezTo>
                    <a:cubicBezTo>
                      <a:pt x="50" y="11"/>
                      <a:pt x="51" y="11"/>
                      <a:pt x="51" y="11"/>
                    </a:cubicBezTo>
                    <a:cubicBezTo>
                      <a:pt x="52" y="11"/>
                      <a:pt x="55" y="11"/>
                      <a:pt x="57" y="12"/>
                    </a:cubicBezTo>
                    <a:cubicBezTo>
                      <a:pt x="62" y="15"/>
                      <a:pt x="68" y="17"/>
                      <a:pt x="72" y="2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4" y="23"/>
                      <a:pt x="74" y="25"/>
                      <a:pt x="74" y="27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49" y="12"/>
                    </a:ln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1" name="Freeform 826"/>
              <p:cNvSpPr>
                <a:spLocks/>
              </p:cNvSpPr>
              <p:nvPr/>
            </p:nvSpPr>
            <p:spPr bwMode="auto">
              <a:xfrm>
                <a:off x="1132" y="2972"/>
                <a:ext cx="112" cy="155"/>
              </a:xfrm>
              <a:custGeom>
                <a:avLst/>
                <a:gdLst>
                  <a:gd name="T0" fmla="*/ 1 w 98"/>
                  <a:gd name="T1" fmla="*/ 0 h 135"/>
                  <a:gd name="T2" fmla="*/ 95 w 98"/>
                  <a:gd name="T3" fmla="*/ 54 h 135"/>
                  <a:gd name="T4" fmla="*/ 98 w 98"/>
                  <a:gd name="T5" fmla="*/ 61 h 135"/>
                  <a:gd name="T6" fmla="*/ 98 w 98"/>
                  <a:gd name="T7" fmla="*/ 134 h 135"/>
                  <a:gd name="T8" fmla="*/ 97 w 98"/>
                  <a:gd name="T9" fmla="*/ 135 h 135"/>
                  <a:gd name="T10" fmla="*/ 96 w 98"/>
                  <a:gd name="T11" fmla="*/ 134 h 135"/>
                  <a:gd name="T12" fmla="*/ 96 w 98"/>
                  <a:gd name="T13" fmla="*/ 61 h 135"/>
                  <a:gd name="T14" fmla="*/ 93 w 98"/>
                  <a:gd name="T15" fmla="*/ 55 h 135"/>
                  <a:gd name="T16" fmla="*/ 0 w 98"/>
                  <a:gd name="T17" fmla="*/ 1 h 135"/>
                  <a:gd name="T18" fmla="*/ 0 w 98"/>
                  <a:gd name="T19" fmla="*/ 0 h 135"/>
                  <a:gd name="T20" fmla="*/ 1 w 98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35">
                    <a:moveTo>
                      <a:pt x="1" y="0"/>
                    </a:moveTo>
                    <a:cubicBezTo>
                      <a:pt x="95" y="54"/>
                      <a:pt x="95" y="54"/>
                      <a:pt x="95" y="54"/>
                    </a:cubicBezTo>
                    <a:cubicBezTo>
                      <a:pt x="97" y="55"/>
                      <a:pt x="98" y="57"/>
                      <a:pt x="98" y="61"/>
                    </a:cubicBezTo>
                    <a:cubicBezTo>
                      <a:pt x="98" y="134"/>
                      <a:pt x="98" y="134"/>
                      <a:pt x="98" y="134"/>
                    </a:cubicBezTo>
                    <a:cubicBezTo>
                      <a:pt x="98" y="134"/>
                      <a:pt x="98" y="135"/>
                      <a:pt x="97" y="135"/>
                    </a:cubicBezTo>
                    <a:cubicBezTo>
                      <a:pt x="97" y="135"/>
                      <a:pt x="96" y="134"/>
                      <a:pt x="96" y="134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57"/>
                      <a:pt x="96" y="57"/>
                      <a:pt x="93" y="5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2" name="Freeform 827"/>
              <p:cNvSpPr>
                <a:spLocks/>
              </p:cNvSpPr>
              <p:nvPr/>
            </p:nvSpPr>
            <p:spPr bwMode="auto">
              <a:xfrm>
                <a:off x="1223" y="3011"/>
                <a:ext cx="27" cy="16"/>
              </a:xfrm>
              <a:custGeom>
                <a:avLst/>
                <a:gdLst>
                  <a:gd name="T0" fmla="*/ 18 w 27"/>
                  <a:gd name="T1" fmla="*/ 16 h 16"/>
                  <a:gd name="T2" fmla="*/ 17 w 27"/>
                  <a:gd name="T3" fmla="*/ 16 h 16"/>
                  <a:gd name="T4" fmla="*/ 0 w 27"/>
                  <a:gd name="T5" fmla="*/ 6 h 16"/>
                  <a:gd name="T6" fmla="*/ 0 w 27"/>
                  <a:gd name="T7" fmla="*/ 5 h 16"/>
                  <a:gd name="T8" fmla="*/ 0 w 27"/>
                  <a:gd name="T9" fmla="*/ 5 h 16"/>
                  <a:gd name="T10" fmla="*/ 8 w 27"/>
                  <a:gd name="T11" fmla="*/ 0 h 16"/>
                  <a:gd name="T12" fmla="*/ 9 w 27"/>
                  <a:gd name="T13" fmla="*/ 0 h 16"/>
                  <a:gd name="T14" fmla="*/ 26 w 27"/>
                  <a:gd name="T15" fmla="*/ 9 h 16"/>
                  <a:gd name="T16" fmla="*/ 27 w 27"/>
                  <a:gd name="T17" fmla="*/ 10 h 16"/>
                  <a:gd name="T18" fmla="*/ 26 w 27"/>
                  <a:gd name="T19" fmla="*/ 12 h 16"/>
                  <a:gd name="T20" fmla="*/ 18 w 27"/>
                  <a:gd name="T21" fmla="*/ 16 h 16"/>
                  <a:gd name="T22" fmla="*/ 18 w 27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6">
                    <a:moveTo>
                      <a:pt x="18" y="16"/>
                    </a:moveTo>
                    <a:lnTo>
                      <a:pt x="17" y="1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26" y="9"/>
                    </a:lnTo>
                    <a:lnTo>
                      <a:pt x="27" y="10"/>
                    </a:lnTo>
                    <a:lnTo>
                      <a:pt x="26" y="12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3" name="Freeform 828"/>
              <p:cNvSpPr>
                <a:spLocks/>
              </p:cNvSpPr>
              <p:nvPr/>
            </p:nvSpPr>
            <p:spPr bwMode="auto">
              <a:xfrm>
                <a:off x="1226" y="3013"/>
                <a:ext cx="21" cy="12"/>
              </a:xfrm>
              <a:custGeom>
                <a:avLst/>
                <a:gdLst>
                  <a:gd name="T0" fmla="*/ 6 w 21"/>
                  <a:gd name="T1" fmla="*/ 0 h 12"/>
                  <a:gd name="T2" fmla="*/ 0 w 21"/>
                  <a:gd name="T3" fmla="*/ 3 h 12"/>
                  <a:gd name="T4" fmla="*/ 15 w 21"/>
                  <a:gd name="T5" fmla="*/ 12 h 12"/>
                  <a:gd name="T6" fmla="*/ 21 w 21"/>
                  <a:gd name="T7" fmla="*/ 8 h 12"/>
                  <a:gd name="T8" fmla="*/ 6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6" y="0"/>
                    </a:moveTo>
                    <a:lnTo>
                      <a:pt x="0" y="3"/>
                    </a:lnTo>
                    <a:lnTo>
                      <a:pt x="15" y="12"/>
                    </a:lnTo>
                    <a:lnTo>
                      <a:pt x="21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4" name="Freeform 829"/>
              <p:cNvSpPr>
                <a:spLocks/>
              </p:cNvSpPr>
              <p:nvPr/>
            </p:nvSpPr>
            <p:spPr bwMode="auto">
              <a:xfrm>
                <a:off x="1144" y="2965"/>
                <a:ext cx="28" cy="16"/>
              </a:xfrm>
              <a:custGeom>
                <a:avLst/>
                <a:gdLst>
                  <a:gd name="T0" fmla="*/ 18 w 28"/>
                  <a:gd name="T1" fmla="*/ 16 h 16"/>
                  <a:gd name="T2" fmla="*/ 18 w 28"/>
                  <a:gd name="T3" fmla="*/ 16 h 16"/>
                  <a:gd name="T4" fmla="*/ 17 w 28"/>
                  <a:gd name="T5" fmla="*/ 16 h 16"/>
                  <a:gd name="T6" fmla="*/ 0 w 28"/>
                  <a:gd name="T7" fmla="*/ 6 h 16"/>
                  <a:gd name="T8" fmla="*/ 0 w 28"/>
                  <a:gd name="T9" fmla="*/ 5 h 16"/>
                  <a:gd name="T10" fmla="*/ 0 w 28"/>
                  <a:gd name="T11" fmla="*/ 5 h 16"/>
                  <a:gd name="T12" fmla="*/ 8 w 28"/>
                  <a:gd name="T13" fmla="*/ 0 h 16"/>
                  <a:gd name="T14" fmla="*/ 9 w 28"/>
                  <a:gd name="T15" fmla="*/ 0 h 16"/>
                  <a:gd name="T16" fmla="*/ 26 w 28"/>
                  <a:gd name="T17" fmla="*/ 10 h 16"/>
                  <a:gd name="T18" fmla="*/ 28 w 28"/>
                  <a:gd name="T19" fmla="*/ 11 h 16"/>
                  <a:gd name="T20" fmla="*/ 26 w 28"/>
                  <a:gd name="T21" fmla="*/ 12 h 16"/>
                  <a:gd name="T22" fmla="*/ 18 w 28"/>
                  <a:gd name="T2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16">
                    <a:moveTo>
                      <a:pt x="18" y="16"/>
                    </a:moveTo>
                    <a:lnTo>
                      <a:pt x="18" y="16"/>
                    </a:lnTo>
                    <a:lnTo>
                      <a:pt x="17" y="1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26" y="10"/>
                    </a:lnTo>
                    <a:lnTo>
                      <a:pt x="28" y="11"/>
                    </a:lnTo>
                    <a:lnTo>
                      <a:pt x="26" y="12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5" name="Freeform 830"/>
              <p:cNvSpPr>
                <a:spLocks/>
              </p:cNvSpPr>
              <p:nvPr/>
            </p:nvSpPr>
            <p:spPr bwMode="auto">
              <a:xfrm>
                <a:off x="1148" y="2968"/>
                <a:ext cx="20" cy="11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2 h 11"/>
                  <a:gd name="T4" fmla="*/ 14 w 20"/>
                  <a:gd name="T5" fmla="*/ 11 h 11"/>
                  <a:gd name="T6" fmla="*/ 20 w 20"/>
                  <a:gd name="T7" fmla="*/ 8 h 11"/>
                  <a:gd name="T8" fmla="*/ 5 w 2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lnTo>
                      <a:pt x="0" y="2"/>
                    </a:lnTo>
                    <a:lnTo>
                      <a:pt x="14" y="11"/>
                    </a:lnTo>
                    <a:lnTo>
                      <a:pt x="20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6" name="Freeform 831"/>
              <p:cNvSpPr>
                <a:spLocks noEditPoints="1"/>
              </p:cNvSpPr>
              <p:nvPr/>
            </p:nvSpPr>
            <p:spPr bwMode="auto">
              <a:xfrm>
                <a:off x="1181" y="2964"/>
                <a:ext cx="39" cy="40"/>
              </a:xfrm>
              <a:custGeom>
                <a:avLst/>
                <a:gdLst>
                  <a:gd name="T0" fmla="*/ 1 w 34"/>
                  <a:gd name="T1" fmla="*/ 16 h 35"/>
                  <a:gd name="T2" fmla="*/ 2 w 34"/>
                  <a:gd name="T3" fmla="*/ 18 h 35"/>
                  <a:gd name="T4" fmla="*/ 2 w 34"/>
                  <a:gd name="T5" fmla="*/ 18 h 35"/>
                  <a:gd name="T6" fmla="*/ 4 w 34"/>
                  <a:gd name="T7" fmla="*/ 16 h 35"/>
                  <a:gd name="T8" fmla="*/ 4 w 34"/>
                  <a:gd name="T9" fmla="*/ 15 h 35"/>
                  <a:gd name="T10" fmla="*/ 4 w 34"/>
                  <a:gd name="T11" fmla="*/ 9 h 35"/>
                  <a:gd name="T12" fmla="*/ 30 w 34"/>
                  <a:gd name="T13" fmla="*/ 24 h 35"/>
                  <a:gd name="T14" fmla="*/ 30 w 34"/>
                  <a:gd name="T15" fmla="*/ 26 h 35"/>
                  <a:gd name="T16" fmla="*/ 30 w 34"/>
                  <a:gd name="T17" fmla="*/ 33 h 35"/>
                  <a:gd name="T18" fmla="*/ 32 w 34"/>
                  <a:gd name="T19" fmla="*/ 35 h 35"/>
                  <a:gd name="T20" fmla="*/ 32 w 34"/>
                  <a:gd name="T21" fmla="*/ 35 h 35"/>
                  <a:gd name="T22" fmla="*/ 33 w 34"/>
                  <a:gd name="T23" fmla="*/ 33 h 35"/>
                  <a:gd name="T24" fmla="*/ 34 w 34"/>
                  <a:gd name="T25" fmla="*/ 26 h 35"/>
                  <a:gd name="T26" fmla="*/ 29 w 34"/>
                  <a:gd name="T27" fmla="*/ 13 h 35"/>
                  <a:gd name="T28" fmla="*/ 29 w 34"/>
                  <a:gd name="T29" fmla="*/ 13 h 35"/>
                  <a:gd name="T30" fmla="*/ 29 w 34"/>
                  <a:gd name="T31" fmla="*/ 13 h 35"/>
                  <a:gd name="T32" fmla="*/ 29 w 34"/>
                  <a:gd name="T33" fmla="*/ 13 h 35"/>
                  <a:gd name="T34" fmla="*/ 13 w 34"/>
                  <a:gd name="T35" fmla="*/ 2 h 35"/>
                  <a:gd name="T36" fmla="*/ 6 w 34"/>
                  <a:gd name="T37" fmla="*/ 0 h 35"/>
                  <a:gd name="T38" fmla="*/ 3 w 34"/>
                  <a:gd name="T39" fmla="*/ 1 h 35"/>
                  <a:gd name="T40" fmla="*/ 0 w 34"/>
                  <a:gd name="T41" fmla="*/ 9 h 35"/>
                  <a:gd name="T42" fmla="*/ 1 w 34"/>
                  <a:gd name="T43" fmla="*/ 16 h 35"/>
                  <a:gd name="T44" fmla="*/ 5 w 34"/>
                  <a:gd name="T45" fmla="*/ 6 h 35"/>
                  <a:gd name="T46" fmla="*/ 4 w 34"/>
                  <a:gd name="T47" fmla="*/ 5 h 35"/>
                  <a:gd name="T48" fmla="*/ 5 w 34"/>
                  <a:gd name="T49" fmla="*/ 4 h 35"/>
                  <a:gd name="T50" fmla="*/ 6 w 34"/>
                  <a:gd name="T51" fmla="*/ 4 h 35"/>
                  <a:gd name="T52" fmla="*/ 11 w 34"/>
                  <a:gd name="T53" fmla="*/ 6 h 35"/>
                  <a:gd name="T54" fmla="*/ 27 w 34"/>
                  <a:gd name="T55" fmla="*/ 15 h 35"/>
                  <a:gd name="T56" fmla="*/ 30 w 34"/>
                  <a:gd name="T57" fmla="*/ 20 h 35"/>
                  <a:gd name="T58" fmla="*/ 5 w 34"/>
                  <a:gd name="T5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35">
                    <a:moveTo>
                      <a:pt x="1" y="16"/>
                    </a:moveTo>
                    <a:cubicBezTo>
                      <a:pt x="1" y="17"/>
                      <a:pt x="1" y="17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8"/>
                      <a:pt x="4" y="17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3"/>
                      <a:pt x="4" y="11"/>
                      <a:pt x="4" y="9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0" y="26"/>
                    </a:cubicBezTo>
                    <a:cubicBezTo>
                      <a:pt x="30" y="28"/>
                      <a:pt x="30" y="31"/>
                      <a:pt x="30" y="33"/>
                    </a:cubicBezTo>
                    <a:cubicBezTo>
                      <a:pt x="30" y="34"/>
                      <a:pt x="31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3" y="35"/>
                      <a:pt x="33" y="34"/>
                      <a:pt x="33" y="33"/>
                    </a:cubicBezTo>
                    <a:cubicBezTo>
                      <a:pt x="34" y="31"/>
                      <a:pt x="34" y="28"/>
                      <a:pt x="34" y="26"/>
                    </a:cubicBezTo>
                    <a:cubicBezTo>
                      <a:pt x="34" y="21"/>
                      <a:pt x="33" y="16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8"/>
                      <a:pt x="18" y="5"/>
                      <a:pt x="13" y="2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0" y="3"/>
                      <a:pt x="1" y="7"/>
                      <a:pt x="0" y="9"/>
                    </a:cubicBezTo>
                    <a:lnTo>
                      <a:pt x="1" y="16"/>
                    </a:lnTo>
                    <a:close/>
                    <a:moveTo>
                      <a:pt x="5" y="6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4"/>
                      <a:pt x="9" y="4"/>
                      <a:pt x="11" y="6"/>
                    </a:cubicBezTo>
                    <a:cubicBezTo>
                      <a:pt x="17" y="8"/>
                      <a:pt x="22" y="11"/>
                      <a:pt x="27" y="15"/>
                    </a:cubicBezTo>
                    <a:cubicBezTo>
                      <a:pt x="28" y="17"/>
                      <a:pt x="29" y="18"/>
                      <a:pt x="30" y="20"/>
                    </a:cubicBez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7" name="Freeform 832"/>
              <p:cNvSpPr>
                <a:spLocks noEditPoints="1"/>
              </p:cNvSpPr>
              <p:nvPr/>
            </p:nvSpPr>
            <p:spPr bwMode="auto">
              <a:xfrm>
                <a:off x="907" y="2944"/>
                <a:ext cx="252" cy="339"/>
              </a:xfrm>
              <a:custGeom>
                <a:avLst/>
                <a:gdLst>
                  <a:gd name="T0" fmla="*/ 0 w 221"/>
                  <a:gd name="T1" fmla="*/ 232 h 297"/>
                  <a:gd name="T2" fmla="*/ 7 w 221"/>
                  <a:gd name="T3" fmla="*/ 240 h 297"/>
                  <a:gd name="T4" fmla="*/ 14 w 221"/>
                  <a:gd name="T5" fmla="*/ 233 h 297"/>
                  <a:gd name="T6" fmla="*/ 26 w 221"/>
                  <a:gd name="T7" fmla="*/ 133 h 297"/>
                  <a:gd name="T8" fmla="*/ 86 w 221"/>
                  <a:gd name="T9" fmla="*/ 168 h 297"/>
                  <a:gd name="T10" fmla="*/ 89 w 221"/>
                  <a:gd name="T11" fmla="*/ 171 h 297"/>
                  <a:gd name="T12" fmla="*/ 92 w 221"/>
                  <a:gd name="T13" fmla="*/ 179 h 297"/>
                  <a:gd name="T14" fmla="*/ 100 w 221"/>
                  <a:gd name="T15" fmla="*/ 289 h 297"/>
                  <a:gd name="T16" fmla="*/ 107 w 221"/>
                  <a:gd name="T17" fmla="*/ 297 h 297"/>
                  <a:gd name="T18" fmla="*/ 115 w 221"/>
                  <a:gd name="T19" fmla="*/ 289 h 297"/>
                  <a:gd name="T20" fmla="*/ 106 w 221"/>
                  <a:gd name="T21" fmla="*/ 171 h 297"/>
                  <a:gd name="T22" fmla="*/ 118 w 221"/>
                  <a:gd name="T23" fmla="*/ 164 h 297"/>
                  <a:gd name="T24" fmla="*/ 129 w 221"/>
                  <a:gd name="T25" fmla="*/ 169 h 297"/>
                  <a:gd name="T26" fmla="*/ 131 w 221"/>
                  <a:gd name="T27" fmla="*/ 170 h 297"/>
                  <a:gd name="T28" fmla="*/ 148 w 221"/>
                  <a:gd name="T29" fmla="*/ 155 h 297"/>
                  <a:gd name="T30" fmla="*/ 151 w 221"/>
                  <a:gd name="T31" fmla="*/ 146 h 297"/>
                  <a:gd name="T32" fmla="*/ 165 w 221"/>
                  <a:gd name="T33" fmla="*/ 137 h 297"/>
                  <a:gd name="T34" fmla="*/ 175 w 221"/>
                  <a:gd name="T35" fmla="*/ 143 h 297"/>
                  <a:gd name="T36" fmla="*/ 177 w 221"/>
                  <a:gd name="T37" fmla="*/ 143 h 297"/>
                  <a:gd name="T38" fmla="*/ 184 w 221"/>
                  <a:gd name="T39" fmla="*/ 141 h 297"/>
                  <a:gd name="T40" fmla="*/ 191 w 221"/>
                  <a:gd name="T41" fmla="*/ 237 h 297"/>
                  <a:gd name="T42" fmla="*/ 198 w 221"/>
                  <a:gd name="T43" fmla="*/ 244 h 297"/>
                  <a:gd name="T44" fmla="*/ 205 w 221"/>
                  <a:gd name="T45" fmla="*/ 237 h 297"/>
                  <a:gd name="T46" fmla="*/ 197 w 221"/>
                  <a:gd name="T47" fmla="*/ 118 h 297"/>
                  <a:gd name="T48" fmla="*/ 199 w 221"/>
                  <a:gd name="T49" fmla="*/ 106 h 297"/>
                  <a:gd name="T50" fmla="*/ 199 w 221"/>
                  <a:gd name="T51" fmla="*/ 105 h 297"/>
                  <a:gd name="T52" fmla="*/ 201 w 221"/>
                  <a:gd name="T53" fmla="*/ 75 h 297"/>
                  <a:gd name="T54" fmla="*/ 219 w 221"/>
                  <a:gd name="T55" fmla="*/ 39 h 297"/>
                  <a:gd name="T56" fmla="*/ 221 w 221"/>
                  <a:gd name="T57" fmla="*/ 19 h 297"/>
                  <a:gd name="T58" fmla="*/ 219 w 221"/>
                  <a:gd name="T59" fmla="*/ 7 h 297"/>
                  <a:gd name="T60" fmla="*/ 207 w 221"/>
                  <a:gd name="T61" fmla="*/ 0 h 297"/>
                  <a:gd name="T62" fmla="*/ 190 w 221"/>
                  <a:gd name="T63" fmla="*/ 6 h 297"/>
                  <a:gd name="T64" fmla="*/ 150 w 221"/>
                  <a:gd name="T65" fmla="*/ 29 h 297"/>
                  <a:gd name="T66" fmla="*/ 131 w 221"/>
                  <a:gd name="T67" fmla="*/ 67 h 297"/>
                  <a:gd name="T68" fmla="*/ 131 w 221"/>
                  <a:gd name="T69" fmla="*/ 71 h 297"/>
                  <a:gd name="T70" fmla="*/ 128 w 221"/>
                  <a:gd name="T71" fmla="*/ 70 h 297"/>
                  <a:gd name="T72" fmla="*/ 112 w 221"/>
                  <a:gd name="T73" fmla="*/ 65 h 297"/>
                  <a:gd name="T74" fmla="*/ 103 w 221"/>
                  <a:gd name="T75" fmla="*/ 67 h 297"/>
                  <a:gd name="T76" fmla="*/ 35 w 221"/>
                  <a:gd name="T77" fmla="*/ 106 h 297"/>
                  <a:gd name="T78" fmla="*/ 35 w 221"/>
                  <a:gd name="T79" fmla="*/ 106 h 297"/>
                  <a:gd name="T80" fmla="*/ 17 w 221"/>
                  <a:gd name="T81" fmla="*/ 117 h 297"/>
                  <a:gd name="T82" fmla="*/ 17 w 221"/>
                  <a:gd name="T83" fmla="*/ 117 h 297"/>
                  <a:gd name="T84" fmla="*/ 11 w 221"/>
                  <a:gd name="T85" fmla="*/ 129 h 297"/>
                  <a:gd name="T86" fmla="*/ 0 w 221"/>
                  <a:gd name="T87" fmla="*/ 232 h 297"/>
                  <a:gd name="T88" fmla="*/ 171 w 221"/>
                  <a:gd name="T89" fmla="*/ 94 h 297"/>
                  <a:gd name="T90" fmla="*/ 187 w 221"/>
                  <a:gd name="T91" fmla="*/ 85 h 297"/>
                  <a:gd name="T92" fmla="*/ 186 w 221"/>
                  <a:gd name="T93" fmla="*/ 101 h 297"/>
                  <a:gd name="T94" fmla="*/ 186 w 221"/>
                  <a:gd name="T95" fmla="*/ 103 h 297"/>
                  <a:gd name="T96" fmla="*/ 186 w 221"/>
                  <a:gd name="T97" fmla="*/ 103 h 297"/>
                  <a:gd name="T98" fmla="*/ 171 w 221"/>
                  <a:gd name="T99" fmla="*/ 9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1" h="297">
                    <a:moveTo>
                      <a:pt x="0" y="232"/>
                    </a:moveTo>
                    <a:cubicBezTo>
                      <a:pt x="0" y="236"/>
                      <a:pt x="3" y="240"/>
                      <a:pt x="7" y="240"/>
                    </a:cubicBezTo>
                    <a:cubicBezTo>
                      <a:pt x="11" y="240"/>
                      <a:pt x="14" y="236"/>
                      <a:pt x="14" y="233"/>
                    </a:cubicBezTo>
                    <a:cubicBezTo>
                      <a:pt x="26" y="133"/>
                      <a:pt x="26" y="133"/>
                      <a:pt x="26" y="133"/>
                    </a:cubicBezTo>
                    <a:cubicBezTo>
                      <a:pt x="37" y="139"/>
                      <a:pt x="82" y="165"/>
                      <a:pt x="86" y="168"/>
                    </a:cubicBezTo>
                    <a:cubicBezTo>
                      <a:pt x="86" y="168"/>
                      <a:pt x="88" y="169"/>
                      <a:pt x="89" y="171"/>
                    </a:cubicBezTo>
                    <a:cubicBezTo>
                      <a:pt x="90" y="173"/>
                      <a:pt x="92" y="176"/>
                      <a:pt x="92" y="179"/>
                    </a:cubicBezTo>
                    <a:cubicBezTo>
                      <a:pt x="94" y="207"/>
                      <a:pt x="100" y="290"/>
                      <a:pt x="100" y="289"/>
                    </a:cubicBezTo>
                    <a:cubicBezTo>
                      <a:pt x="100" y="293"/>
                      <a:pt x="103" y="297"/>
                      <a:pt x="107" y="297"/>
                    </a:cubicBezTo>
                    <a:cubicBezTo>
                      <a:pt x="111" y="297"/>
                      <a:pt x="115" y="293"/>
                      <a:pt x="115" y="289"/>
                    </a:cubicBezTo>
                    <a:cubicBezTo>
                      <a:pt x="106" y="171"/>
                      <a:pt x="106" y="171"/>
                      <a:pt x="106" y="171"/>
                    </a:cubicBezTo>
                    <a:cubicBezTo>
                      <a:pt x="118" y="164"/>
                      <a:pt x="118" y="164"/>
                      <a:pt x="118" y="164"/>
                    </a:cubicBezTo>
                    <a:cubicBezTo>
                      <a:pt x="121" y="167"/>
                      <a:pt x="126" y="169"/>
                      <a:pt x="129" y="169"/>
                    </a:cubicBezTo>
                    <a:cubicBezTo>
                      <a:pt x="130" y="170"/>
                      <a:pt x="130" y="170"/>
                      <a:pt x="131" y="170"/>
                    </a:cubicBezTo>
                    <a:cubicBezTo>
                      <a:pt x="139" y="169"/>
                      <a:pt x="144" y="163"/>
                      <a:pt x="148" y="155"/>
                    </a:cubicBezTo>
                    <a:cubicBezTo>
                      <a:pt x="149" y="152"/>
                      <a:pt x="150" y="149"/>
                      <a:pt x="151" y="146"/>
                    </a:cubicBezTo>
                    <a:cubicBezTo>
                      <a:pt x="165" y="137"/>
                      <a:pt x="165" y="137"/>
                      <a:pt x="165" y="137"/>
                    </a:cubicBezTo>
                    <a:cubicBezTo>
                      <a:pt x="167" y="141"/>
                      <a:pt x="172" y="142"/>
                      <a:pt x="175" y="143"/>
                    </a:cubicBezTo>
                    <a:cubicBezTo>
                      <a:pt x="176" y="143"/>
                      <a:pt x="176" y="143"/>
                      <a:pt x="177" y="143"/>
                    </a:cubicBezTo>
                    <a:cubicBezTo>
                      <a:pt x="180" y="143"/>
                      <a:pt x="182" y="142"/>
                      <a:pt x="184" y="141"/>
                    </a:cubicBezTo>
                    <a:cubicBezTo>
                      <a:pt x="186" y="171"/>
                      <a:pt x="191" y="237"/>
                      <a:pt x="191" y="237"/>
                    </a:cubicBezTo>
                    <a:cubicBezTo>
                      <a:pt x="191" y="241"/>
                      <a:pt x="194" y="244"/>
                      <a:pt x="198" y="244"/>
                    </a:cubicBezTo>
                    <a:cubicBezTo>
                      <a:pt x="202" y="244"/>
                      <a:pt x="205" y="241"/>
                      <a:pt x="205" y="237"/>
                    </a:cubicBezTo>
                    <a:cubicBezTo>
                      <a:pt x="197" y="118"/>
                      <a:pt x="197" y="118"/>
                      <a:pt x="197" y="118"/>
                    </a:cubicBezTo>
                    <a:cubicBezTo>
                      <a:pt x="198" y="113"/>
                      <a:pt x="199" y="109"/>
                      <a:pt x="199" y="106"/>
                    </a:cubicBezTo>
                    <a:cubicBezTo>
                      <a:pt x="199" y="106"/>
                      <a:pt x="199" y="105"/>
                      <a:pt x="199" y="105"/>
                    </a:cubicBezTo>
                    <a:cubicBezTo>
                      <a:pt x="199" y="95"/>
                      <a:pt x="200" y="85"/>
                      <a:pt x="201" y="75"/>
                    </a:cubicBezTo>
                    <a:cubicBezTo>
                      <a:pt x="214" y="67"/>
                      <a:pt x="218" y="53"/>
                      <a:pt x="219" y="39"/>
                    </a:cubicBezTo>
                    <a:cubicBezTo>
                      <a:pt x="220" y="34"/>
                      <a:pt x="221" y="26"/>
                      <a:pt x="221" y="19"/>
                    </a:cubicBezTo>
                    <a:cubicBezTo>
                      <a:pt x="221" y="15"/>
                      <a:pt x="221" y="11"/>
                      <a:pt x="219" y="7"/>
                    </a:cubicBezTo>
                    <a:cubicBezTo>
                      <a:pt x="216" y="2"/>
                      <a:pt x="211" y="0"/>
                      <a:pt x="207" y="0"/>
                    </a:cubicBezTo>
                    <a:cubicBezTo>
                      <a:pt x="201" y="0"/>
                      <a:pt x="195" y="3"/>
                      <a:pt x="190" y="6"/>
                    </a:cubicBezTo>
                    <a:cubicBezTo>
                      <a:pt x="178" y="13"/>
                      <a:pt x="163" y="23"/>
                      <a:pt x="150" y="29"/>
                    </a:cubicBezTo>
                    <a:cubicBezTo>
                      <a:pt x="135" y="38"/>
                      <a:pt x="132" y="51"/>
                      <a:pt x="131" y="67"/>
                    </a:cubicBezTo>
                    <a:cubicBezTo>
                      <a:pt x="131" y="68"/>
                      <a:pt x="131" y="70"/>
                      <a:pt x="131" y="71"/>
                    </a:cubicBezTo>
                    <a:cubicBezTo>
                      <a:pt x="128" y="70"/>
                      <a:pt x="128" y="70"/>
                      <a:pt x="128" y="70"/>
                    </a:cubicBezTo>
                    <a:cubicBezTo>
                      <a:pt x="127" y="69"/>
                      <a:pt x="121" y="65"/>
                      <a:pt x="112" y="65"/>
                    </a:cubicBezTo>
                    <a:cubicBezTo>
                      <a:pt x="109" y="65"/>
                      <a:pt x="106" y="65"/>
                      <a:pt x="103" y="67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14" y="119"/>
                      <a:pt x="11" y="122"/>
                      <a:pt x="11" y="129"/>
                    </a:cubicBezTo>
                    <a:lnTo>
                      <a:pt x="0" y="232"/>
                    </a:lnTo>
                    <a:close/>
                    <a:moveTo>
                      <a:pt x="171" y="94"/>
                    </a:moveTo>
                    <a:cubicBezTo>
                      <a:pt x="175" y="91"/>
                      <a:pt x="181" y="88"/>
                      <a:pt x="187" y="85"/>
                    </a:cubicBezTo>
                    <a:cubicBezTo>
                      <a:pt x="186" y="90"/>
                      <a:pt x="186" y="96"/>
                      <a:pt x="186" y="101"/>
                    </a:cubicBezTo>
                    <a:cubicBezTo>
                      <a:pt x="186" y="102"/>
                      <a:pt x="186" y="102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lnTo>
                      <a:pt x="171" y="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8" name="Freeform 833"/>
              <p:cNvSpPr>
                <a:spLocks noEditPoints="1"/>
              </p:cNvSpPr>
              <p:nvPr/>
            </p:nvSpPr>
            <p:spPr bwMode="auto">
              <a:xfrm>
                <a:off x="904" y="2941"/>
                <a:ext cx="257" cy="344"/>
              </a:xfrm>
              <a:custGeom>
                <a:avLst/>
                <a:gdLst>
                  <a:gd name="T0" fmla="*/ 18 w 225"/>
                  <a:gd name="T1" fmla="*/ 235 h 301"/>
                  <a:gd name="T2" fmla="*/ 86 w 225"/>
                  <a:gd name="T3" fmla="*/ 170 h 301"/>
                  <a:gd name="T4" fmla="*/ 92 w 225"/>
                  <a:gd name="T5" fmla="*/ 181 h 301"/>
                  <a:gd name="T6" fmla="*/ 103 w 225"/>
                  <a:gd name="T7" fmla="*/ 290 h 301"/>
                  <a:gd name="T8" fmla="*/ 103 w 225"/>
                  <a:gd name="T9" fmla="*/ 290 h 301"/>
                  <a:gd name="T10" fmla="*/ 102 w 225"/>
                  <a:gd name="T11" fmla="*/ 291 h 301"/>
                  <a:gd name="T12" fmla="*/ 101 w 225"/>
                  <a:gd name="T13" fmla="*/ 293 h 301"/>
                  <a:gd name="T14" fmla="*/ 119 w 225"/>
                  <a:gd name="T15" fmla="*/ 291 h 301"/>
                  <a:gd name="T16" fmla="*/ 131 w 225"/>
                  <a:gd name="T17" fmla="*/ 173 h 301"/>
                  <a:gd name="T18" fmla="*/ 155 w 225"/>
                  <a:gd name="T19" fmla="*/ 148 h 301"/>
                  <a:gd name="T20" fmla="*/ 177 w 225"/>
                  <a:gd name="T21" fmla="*/ 147 h 301"/>
                  <a:gd name="T22" fmla="*/ 184 w 225"/>
                  <a:gd name="T23" fmla="*/ 143 h 301"/>
                  <a:gd name="T24" fmla="*/ 209 w 225"/>
                  <a:gd name="T25" fmla="*/ 239 h 301"/>
                  <a:gd name="T26" fmla="*/ 203 w 225"/>
                  <a:gd name="T27" fmla="*/ 108 h 301"/>
                  <a:gd name="T28" fmla="*/ 203 w 225"/>
                  <a:gd name="T29" fmla="*/ 77 h 301"/>
                  <a:gd name="T30" fmla="*/ 221 w 225"/>
                  <a:gd name="T31" fmla="*/ 9 h 301"/>
                  <a:gd name="T32" fmla="*/ 191 w 225"/>
                  <a:gd name="T33" fmla="*/ 6 h 301"/>
                  <a:gd name="T34" fmla="*/ 133 w 225"/>
                  <a:gd name="T35" fmla="*/ 73 h 301"/>
                  <a:gd name="T36" fmla="*/ 131 w 225"/>
                  <a:gd name="T37" fmla="*/ 70 h 301"/>
                  <a:gd name="T38" fmla="*/ 114 w 225"/>
                  <a:gd name="T39" fmla="*/ 65 h 301"/>
                  <a:gd name="T40" fmla="*/ 36 w 225"/>
                  <a:gd name="T41" fmla="*/ 107 h 301"/>
                  <a:gd name="T42" fmla="*/ 18 w 225"/>
                  <a:gd name="T43" fmla="*/ 117 h 301"/>
                  <a:gd name="T44" fmla="*/ 4 w 225"/>
                  <a:gd name="T45" fmla="*/ 235 h 301"/>
                  <a:gd name="T46" fmla="*/ 19 w 225"/>
                  <a:gd name="T47" fmla="*/ 119 h 301"/>
                  <a:gd name="T48" fmla="*/ 38 w 225"/>
                  <a:gd name="T49" fmla="*/ 110 h 301"/>
                  <a:gd name="T50" fmla="*/ 114 w 225"/>
                  <a:gd name="T51" fmla="*/ 68 h 301"/>
                  <a:gd name="T52" fmla="*/ 128 w 225"/>
                  <a:gd name="T53" fmla="*/ 73 h 301"/>
                  <a:gd name="T54" fmla="*/ 134 w 225"/>
                  <a:gd name="T55" fmla="*/ 75 h 301"/>
                  <a:gd name="T56" fmla="*/ 193 w 225"/>
                  <a:gd name="T57" fmla="*/ 10 h 301"/>
                  <a:gd name="T58" fmla="*/ 221 w 225"/>
                  <a:gd name="T59" fmla="*/ 21 h 301"/>
                  <a:gd name="T60" fmla="*/ 199 w 225"/>
                  <a:gd name="T61" fmla="*/ 107 h 301"/>
                  <a:gd name="T62" fmla="*/ 199 w 225"/>
                  <a:gd name="T63" fmla="*/ 108 h 301"/>
                  <a:gd name="T64" fmla="*/ 200 w 225"/>
                  <a:gd name="T65" fmla="*/ 244 h 301"/>
                  <a:gd name="T66" fmla="*/ 179 w 225"/>
                  <a:gd name="T67" fmla="*/ 143 h 301"/>
                  <a:gd name="T68" fmla="*/ 168 w 225"/>
                  <a:gd name="T69" fmla="*/ 138 h 301"/>
                  <a:gd name="T70" fmla="*/ 133 w 225"/>
                  <a:gd name="T71" fmla="*/ 170 h 301"/>
                  <a:gd name="T72" fmla="*/ 119 w 225"/>
                  <a:gd name="T73" fmla="*/ 164 h 301"/>
                  <a:gd name="T74" fmla="*/ 109 w 225"/>
                  <a:gd name="T75" fmla="*/ 297 h 301"/>
                  <a:gd name="T76" fmla="*/ 102 w 225"/>
                  <a:gd name="T77" fmla="*/ 289 h 301"/>
                  <a:gd name="T78" fmla="*/ 102 w 225"/>
                  <a:gd name="T79" fmla="*/ 291 h 301"/>
                  <a:gd name="T80" fmla="*/ 104 w 225"/>
                  <a:gd name="T81" fmla="*/ 291 h 301"/>
                  <a:gd name="T82" fmla="*/ 102 w 225"/>
                  <a:gd name="T83" fmla="*/ 291 h 301"/>
                  <a:gd name="T84" fmla="*/ 104 w 225"/>
                  <a:gd name="T85" fmla="*/ 291 h 301"/>
                  <a:gd name="T86" fmla="*/ 90 w 225"/>
                  <a:gd name="T87" fmla="*/ 168 h 301"/>
                  <a:gd name="T88" fmla="*/ 89 w 225"/>
                  <a:gd name="T89" fmla="*/ 169 h 301"/>
                  <a:gd name="T90" fmla="*/ 90 w 225"/>
                  <a:gd name="T91" fmla="*/ 168 h 301"/>
                  <a:gd name="T92" fmla="*/ 88 w 225"/>
                  <a:gd name="T93" fmla="*/ 170 h 301"/>
                  <a:gd name="T94" fmla="*/ 90 w 225"/>
                  <a:gd name="T95" fmla="*/ 170 h 301"/>
                  <a:gd name="T96" fmla="*/ 27 w 225"/>
                  <a:gd name="T97" fmla="*/ 133 h 301"/>
                  <a:gd name="T98" fmla="*/ 4 w 225"/>
                  <a:gd name="T99" fmla="*/ 234 h 301"/>
                  <a:gd name="T100" fmla="*/ 190 w 225"/>
                  <a:gd name="T101" fmla="*/ 88 h 301"/>
                  <a:gd name="T102" fmla="*/ 186 w 225"/>
                  <a:gd name="T103" fmla="*/ 105 h 301"/>
                  <a:gd name="T104" fmla="*/ 174 w 225"/>
                  <a:gd name="T105" fmla="*/ 98 h 301"/>
                  <a:gd name="T106" fmla="*/ 190 w 225"/>
                  <a:gd name="T107" fmla="*/ 105 h 301"/>
                  <a:gd name="T108" fmla="*/ 172 w 225"/>
                  <a:gd name="T109" fmla="*/ 9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5" h="301">
                    <a:moveTo>
                      <a:pt x="2" y="234"/>
                    </a:move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40"/>
                      <a:pt x="4" y="244"/>
                      <a:pt x="9" y="244"/>
                    </a:cubicBezTo>
                    <a:cubicBezTo>
                      <a:pt x="14" y="244"/>
                      <a:pt x="18" y="240"/>
                      <a:pt x="18" y="235"/>
                    </a:cubicBezTo>
                    <a:cubicBezTo>
                      <a:pt x="16" y="235"/>
                      <a:pt x="16" y="235"/>
                      <a:pt x="16" y="235"/>
                    </a:cubicBezTo>
                    <a:cubicBezTo>
                      <a:pt x="18" y="235"/>
                      <a:pt x="18" y="235"/>
                      <a:pt x="18" y="235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7"/>
                      <a:pt x="27" y="137"/>
                      <a:pt x="27" y="137"/>
                    </a:cubicBezTo>
                    <a:cubicBezTo>
                      <a:pt x="38" y="143"/>
                      <a:pt x="83" y="169"/>
                      <a:pt x="87" y="171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6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7" y="171"/>
                      <a:pt x="87" y="171"/>
                      <a:pt x="88" y="172"/>
                    </a:cubicBezTo>
                    <a:cubicBezTo>
                      <a:pt x="88" y="172"/>
                      <a:pt x="89" y="173"/>
                      <a:pt x="89" y="174"/>
                    </a:cubicBezTo>
                    <a:cubicBezTo>
                      <a:pt x="91" y="176"/>
                      <a:pt x="92" y="178"/>
                      <a:pt x="92" y="181"/>
                    </a:cubicBezTo>
                    <a:cubicBezTo>
                      <a:pt x="92" y="181"/>
                      <a:pt x="92" y="181"/>
                      <a:pt x="92" y="181"/>
                    </a:cubicBezTo>
                    <a:cubicBezTo>
                      <a:pt x="94" y="209"/>
                      <a:pt x="100" y="292"/>
                      <a:pt x="100" y="292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2" y="289"/>
                      <a:pt x="102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89"/>
                      <a:pt x="102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0"/>
                      <a:pt x="103" y="290"/>
                      <a:pt x="102" y="289"/>
                    </a:cubicBezTo>
                    <a:cubicBezTo>
                      <a:pt x="101" y="289"/>
                      <a:pt x="100" y="290"/>
                      <a:pt x="100" y="291"/>
                    </a:cubicBezTo>
                    <a:cubicBezTo>
                      <a:pt x="100" y="292"/>
                      <a:pt x="100" y="292"/>
                      <a:pt x="100" y="292"/>
                    </a:cubicBezTo>
                    <a:cubicBezTo>
                      <a:pt x="100" y="292"/>
                      <a:pt x="100" y="292"/>
                      <a:pt x="100" y="293"/>
                    </a:cubicBezTo>
                    <a:cubicBezTo>
                      <a:pt x="101" y="293"/>
                      <a:pt x="101" y="293"/>
                      <a:pt x="101" y="293"/>
                    </a:cubicBezTo>
                    <a:cubicBezTo>
                      <a:pt x="102" y="293"/>
                      <a:pt x="102" y="293"/>
                      <a:pt x="102" y="293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0" y="291"/>
                      <a:pt x="100" y="291"/>
                      <a:pt x="100" y="291"/>
                    </a:cubicBezTo>
                    <a:cubicBezTo>
                      <a:pt x="100" y="297"/>
                      <a:pt x="104" y="301"/>
                      <a:pt x="109" y="301"/>
                    </a:cubicBezTo>
                    <a:cubicBezTo>
                      <a:pt x="112" y="301"/>
                      <a:pt x="114" y="300"/>
                      <a:pt x="116" y="298"/>
                    </a:cubicBezTo>
                    <a:cubicBezTo>
                      <a:pt x="118" y="296"/>
                      <a:pt x="119" y="294"/>
                      <a:pt x="119" y="291"/>
                    </a:cubicBez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121" y="168"/>
                      <a:pt x="121" y="168"/>
                      <a:pt x="121" y="168"/>
                    </a:cubicBezTo>
                    <a:cubicBezTo>
                      <a:pt x="120" y="166"/>
                      <a:pt x="120" y="166"/>
                      <a:pt x="120" y="166"/>
                    </a:cubicBezTo>
                    <a:cubicBezTo>
                      <a:pt x="119" y="167"/>
                      <a:pt x="119" y="167"/>
                      <a:pt x="119" y="167"/>
                    </a:cubicBezTo>
                    <a:cubicBezTo>
                      <a:pt x="122" y="171"/>
                      <a:pt x="127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2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7" y="174"/>
                      <a:pt x="141" y="171"/>
                      <a:pt x="144" y="168"/>
                    </a:cubicBezTo>
                    <a:cubicBezTo>
                      <a:pt x="147" y="166"/>
                      <a:pt x="150" y="162"/>
                      <a:pt x="151" y="158"/>
                    </a:cubicBezTo>
                    <a:cubicBezTo>
                      <a:pt x="153" y="155"/>
                      <a:pt x="154" y="151"/>
                      <a:pt x="155" y="148"/>
                    </a:cubicBezTo>
                    <a:cubicBezTo>
                      <a:pt x="153" y="148"/>
                      <a:pt x="153" y="148"/>
                      <a:pt x="153" y="148"/>
                    </a:cubicBezTo>
                    <a:cubicBezTo>
                      <a:pt x="154" y="149"/>
                      <a:pt x="154" y="149"/>
                      <a:pt x="154" y="149"/>
                    </a:cubicBezTo>
                    <a:cubicBezTo>
                      <a:pt x="168" y="141"/>
                      <a:pt x="168" y="141"/>
                      <a:pt x="168" y="141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65" y="141"/>
                      <a:pt x="165" y="141"/>
                      <a:pt x="165" y="141"/>
                    </a:cubicBezTo>
                    <a:cubicBezTo>
                      <a:pt x="168" y="145"/>
                      <a:pt x="173" y="146"/>
                      <a:pt x="177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cubicBezTo>
                      <a:pt x="178" y="147"/>
                      <a:pt x="178" y="147"/>
                      <a:pt x="179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82" y="147"/>
                      <a:pt x="185" y="146"/>
                      <a:pt x="187" y="145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84" y="143"/>
                      <a:pt x="184" y="143"/>
                      <a:pt x="184" y="143"/>
                    </a:cubicBezTo>
                    <a:cubicBezTo>
                      <a:pt x="186" y="173"/>
                      <a:pt x="191" y="239"/>
                      <a:pt x="191" y="239"/>
                    </a:cubicBezTo>
                    <a:cubicBezTo>
                      <a:pt x="193" y="239"/>
                      <a:pt x="193" y="239"/>
                      <a:pt x="193" y="239"/>
                    </a:cubicBezTo>
                    <a:cubicBezTo>
                      <a:pt x="191" y="239"/>
                      <a:pt x="191" y="239"/>
                      <a:pt x="191" y="239"/>
                    </a:cubicBezTo>
                    <a:cubicBezTo>
                      <a:pt x="191" y="244"/>
                      <a:pt x="195" y="248"/>
                      <a:pt x="200" y="248"/>
                    </a:cubicBezTo>
                    <a:cubicBezTo>
                      <a:pt x="203" y="248"/>
                      <a:pt x="205" y="247"/>
                      <a:pt x="207" y="246"/>
                    </a:cubicBezTo>
                    <a:cubicBezTo>
                      <a:pt x="208" y="244"/>
                      <a:pt x="209" y="242"/>
                      <a:pt x="209" y="239"/>
                    </a:cubicBezTo>
                    <a:cubicBezTo>
                      <a:pt x="209" y="239"/>
                      <a:pt x="209" y="239"/>
                      <a:pt x="209" y="239"/>
                    </a:cubicBezTo>
                    <a:cubicBezTo>
                      <a:pt x="201" y="120"/>
                      <a:pt x="201" y="120"/>
                      <a:pt x="201" y="120"/>
                    </a:cubicBezTo>
                    <a:cubicBezTo>
                      <a:pt x="199" y="120"/>
                      <a:pt x="199" y="120"/>
                      <a:pt x="199" y="120"/>
                    </a:cubicBezTo>
                    <a:cubicBezTo>
                      <a:pt x="201" y="120"/>
                      <a:pt x="201" y="120"/>
                      <a:pt x="201" y="120"/>
                    </a:cubicBezTo>
                    <a:cubicBezTo>
                      <a:pt x="202" y="116"/>
                      <a:pt x="203" y="112"/>
                      <a:pt x="203" y="108"/>
                    </a:cubicBezTo>
                    <a:cubicBezTo>
                      <a:pt x="203" y="108"/>
                      <a:pt x="203" y="108"/>
                      <a:pt x="203" y="108"/>
                    </a:cubicBezTo>
                    <a:cubicBezTo>
                      <a:pt x="203" y="108"/>
                      <a:pt x="203" y="108"/>
                      <a:pt x="203" y="107"/>
                    </a:cubicBezTo>
                    <a:cubicBezTo>
                      <a:pt x="203" y="107"/>
                      <a:pt x="203" y="107"/>
                      <a:pt x="203" y="107"/>
                    </a:cubicBezTo>
                    <a:cubicBezTo>
                      <a:pt x="203" y="107"/>
                      <a:pt x="203" y="107"/>
                      <a:pt x="203" y="107"/>
                    </a:cubicBezTo>
                    <a:cubicBezTo>
                      <a:pt x="203" y="107"/>
                      <a:pt x="203" y="107"/>
                      <a:pt x="203" y="107"/>
                    </a:cubicBezTo>
                    <a:cubicBezTo>
                      <a:pt x="203" y="97"/>
                      <a:pt x="204" y="87"/>
                      <a:pt x="205" y="78"/>
                    </a:cubicBezTo>
                    <a:cubicBezTo>
                      <a:pt x="203" y="77"/>
                      <a:pt x="203" y="77"/>
                      <a:pt x="203" y="77"/>
                    </a:cubicBezTo>
                    <a:cubicBezTo>
                      <a:pt x="204" y="79"/>
                      <a:pt x="204" y="79"/>
                      <a:pt x="204" y="79"/>
                    </a:cubicBezTo>
                    <a:cubicBezTo>
                      <a:pt x="211" y="75"/>
                      <a:pt x="215" y="69"/>
                      <a:pt x="218" y="62"/>
                    </a:cubicBezTo>
                    <a:cubicBezTo>
                      <a:pt x="221" y="56"/>
                      <a:pt x="223" y="49"/>
                      <a:pt x="223" y="42"/>
                    </a:cubicBezTo>
                    <a:cubicBezTo>
                      <a:pt x="224" y="36"/>
                      <a:pt x="225" y="28"/>
                      <a:pt x="225" y="21"/>
                    </a:cubicBezTo>
                    <a:cubicBezTo>
                      <a:pt x="225" y="17"/>
                      <a:pt x="225" y="12"/>
                      <a:pt x="223" y="8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3" y="8"/>
                      <a:pt x="223" y="8"/>
                      <a:pt x="223" y="8"/>
                    </a:cubicBezTo>
                    <a:cubicBezTo>
                      <a:pt x="219" y="2"/>
                      <a:pt x="214" y="0"/>
                      <a:pt x="209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9" y="2"/>
                      <a:pt x="209" y="2"/>
                      <a:pt x="209" y="2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2" y="0"/>
                      <a:pt x="196" y="3"/>
                      <a:pt x="191" y="6"/>
                    </a:cubicBezTo>
                    <a:cubicBezTo>
                      <a:pt x="179" y="14"/>
                      <a:pt x="164" y="23"/>
                      <a:pt x="151" y="30"/>
                    </a:cubicBezTo>
                    <a:cubicBezTo>
                      <a:pt x="151" y="30"/>
                      <a:pt x="151" y="30"/>
                      <a:pt x="151" y="30"/>
                    </a:cubicBezTo>
                    <a:cubicBezTo>
                      <a:pt x="143" y="34"/>
                      <a:pt x="138" y="40"/>
                      <a:pt x="135" y="47"/>
                    </a:cubicBezTo>
                    <a:cubicBezTo>
                      <a:pt x="133" y="53"/>
                      <a:pt x="132" y="61"/>
                      <a:pt x="131" y="69"/>
                    </a:cubicBezTo>
                    <a:cubicBezTo>
                      <a:pt x="131" y="70"/>
                      <a:pt x="131" y="71"/>
                      <a:pt x="131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4" y="72"/>
                      <a:pt x="134" y="72"/>
                      <a:pt x="134" y="72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28" y="68"/>
                      <a:pt x="122" y="65"/>
                      <a:pt x="114" y="6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1" y="65"/>
                      <a:pt x="108" y="65"/>
                      <a:pt x="104" y="6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9" y="119"/>
                      <a:pt x="19" y="119"/>
                      <a:pt x="19" y="119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6" y="118"/>
                      <a:pt x="14" y="120"/>
                      <a:pt x="13" y="122"/>
                    </a:cubicBezTo>
                    <a:cubicBezTo>
                      <a:pt x="12" y="124"/>
                      <a:pt x="11" y="127"/>
                      <a:pt x="11" y="131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2" y="234"/>
                      <a:pt x="2" y="234"/>
                      <a:pt x="2" y="234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15" y="131"/>
                      <a:pt x="15" y="131"/>
                      <a:pt x="15" y="131"/>
                    </a:cubicBezTo>
                    <a:cubicBezTo>
                      <a:pt x="15" y="128"/>
                      <a:pt x="16" y="126"/>
                      <a:pt x="17" y="124"/>
                    </a:cubicBezTo>
                    <a:cubicBezTo>
                      <a:pt x="17" y="122"/>
                      <a:pt x="19" y="121"/>
                      <a:pt x="20" y="121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19"/>
                      <a:pt x="19" y="119"/>
                      <a:pt x="19" y="119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9" y="69"/>
                      <a:pt x="112" y="69"/>
                      <a:pt x="114" y="69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4" y="69"/>
                      <a:pt x="114" y="69"/>
                      <a:pt x="114" y="69"/>
                    </a:cubicBezTo>
                    <a:cubicBezTo>
                      <a:pt x="118" y="69"/>
                      <a:pt x="122" y="70"/>
                      <a:pt x="124" y="71"/>
                    </a:cubicBezTo>
                    <a:cubicBezTo>
                      <a:pt x="126" y="72"/>
                      <a:pt x="127" y="72"/>
                      <a:pt x="127" y="72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5"/>
                      <a:pt x="133" y="75"/>
                      <a:pt x="134" y="75"/>
                    </a:cubicBezTo>
                    <a:cubicBezTo>
                      <a:pt x="134" y="75"/>
                      <a:pt x="135" y="74"/>
                      <a:pt x="135" y="74"/>
                    </a:cubicBezTo>
                    <a:cubicBezTo>
                      <a:pt x="135" y="72"/>
                      <a:pt x="135" y="70"/>
                      <a:pt x="135" y="69"/>
                    </a:cubicBezTo>
                    <a:cubicBezTo>
                      <a:pt x="136" y="61"/>
                      <a:pt x="137" y="54"/>
                      <a:pt x="139" y="48"/>
                    </a:cubicBezTo>
                    <a:cubicBezTo>
                      <a:pt x="142" y="42"/>
                      <a:pt x="146" y="37"/>
                      <a:pt x="153" y="33"/>
                    </a:cubicBezTo>
                    <a:cubicBezTo>
                      <a:pt x="153" y="33"/>
                      <a:pt x="153" y="33"/>
                      <a:pt x="153" y="33"/>
                    </a:cubicBezTo>
                    <a:cubicBezTo>
                      <a:pt x="166" y="26"/>
                      <a:pt x="181" y="17"/>
                      <a:pt x="193" y="10"/>
                    </a:cubicBezTo>
                    <a:cubicBezTo>
                      <a:pt x="198" y="7"/>
                      <a:pt x="204" y="4"/>
                      <a:pt x="209" y="4"/>
                    </a:cubicBezTo>
                    <a:cubicBezTo>
                      <a:pt x="209" y="4"/>
                      <a:pt x="209" y="4"/>
                      <a:pt x="209" y="4"/>
                    </a:cubicBezTo>
                    <a:cubicBezTo>
                      <a:pt x="209" y="4"/>
                      <a:pt x="209" y="4"/>
                      <a:pt x="209" y="4"/>
                    </a:cubicBezTo>
                    <a:cubicBezTo>
                      <a:pt x="213" y="4"/>
                      <a:pt x="216" y="5"/>
                      <a:pt x="219" y="10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13"/>
                      <a:pt x="221" y="17"/>
                      <a:pt x="221" y="21"/>
                    </a:cubicBezTo>
                    <a:cubicBezTo>
                      <a:pt x="221" y="28"/>
                      <a:pt x="220" y="35"/>
                      <a:pt x="220" y="41"/>
                    </a:cubicBezTo>
                    <a:cubicBezTo>
                      <a:pt x="219" y="48"/>
                      <a:pt x="218" y="55"/>
                      <a:pt x="215" y="61"/>
                    </a:cubicBezTo>
                    <a:cubicBezTo>
                      <a:pt x="212" y="66"/>
                      <a:pt x="208" y="72"/>
                      <a:pt x="202" y="76"/>
                    </a:cubicBezTo>
                    <a:cubicBezTo>
                      <a:pt x="201" y="76"/>
                      <a:pt x="201" y="76"/>
                      <a:pt x="201" y="77"/>
                    </a:cubicBezTo>
                    <a:cubicBezTo>
                      <a:pt x="200" y="87"/>
                      <a:pt x="199" y="9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9" y="108"/>
                      <a:pt x="199" y="108"/>
                      <a:pt x="199" y="108"/>
                    </a:cubicBezTo>
                    <a:cubicBezTo>
                      <a:pt x="201" y="108"/>
                      <a:pt x="201" y="108"/>
                      <a:pt x="201" y="108"/>
                    </a:cubicBezTo>
                    <a:cubicBezTo>
                      <a:pt x="199" y="108"/>
                      <a:pt x="199" y="108"/>
                      <a:pt x="199" y="108"/>
                    </a:cubicBezTo>
                    <a:cubicBezTo>
                      <a:pt x="199" y="111"/>
                      <a:pt x="198" y="115"/>
                      <a:pt x="197" y="119"/>
                    </a:cubicBezTo>
                    <a:cubicBezTo>
                      <a:pt x="197" y="120"/>
                      <a:pt x="197" y="120"/>
                      <a:pt x="197" y="120"/>
                    </a:cubicBezTo>
                    <a:cubicBezTo>
                      <a:pt x="205" y="239"/>
                      <a:pt x="205" y="239"/>
                      <a:pt x="205" y="239"/>
                    </a:cubicBezTo>
                    <a:cubicBezTo>
                      <a:pt x="207" y="239"/>
                      <a:pt x="207" y="239"/>
                      <a:pt x="207" y="239"/>
                    </a:cubicBezTo>
                    <a:cubicBezTo>
                      <a:pt x="205" y="239"/>
                      <a:pt x="205" y="239"/>
                      <a:pt x="205" y="239"/>
                    </a:cubicBezTo>
                    <a:cubicBezTo>
                      <a:pt x="205" y="242"/>
                      <a:pt x="203" y="244"/>
                      <a:pt x="200" y="244"/>
                    </a:cubicBezTo>
                    <a:cubicBezTo>
                      <a:pt x="197" y="244"/>
                      <a:pt x="195" y="242"/>
                      <a:pt x="195" y="239"/>
                    </a:cubicBezTo>
                    <a:cubicBezTo>
                      <a:pt x="195" y="239"/>
                      <a:pt x="195" y="239"/>
                      <a:pt x="195" y="239"/>
                    </a:cubicBezTo>
                    <a:cubicBezTo>
                      <a:pt x="195" y="239"/>
                      <a:pt x="190" y="173"/>
                      <a:pt x="188" y="143"/>
                    </a:cubicBezTo>
                    <a:cubicBezTo>
                      <a:pt x="188" y="142"/>
                      <a:pt x="187" y="141"/>
                      <a:pt x="187" y="141"/>
                    </a:cubicBezTo>
                    <a:cubicBezTo>
                      <a:pt x="186" y="141"/>
                      <a:pt x="185" y="141"/>
                      <a:pt x="185" y="141"/>
                    </a:cubicBezTo>
                    <a:cubicBezTo>
                      <a:pt x="183" y="142"/>
                      <a:pt x="181" y="143"/>
                      <a:pt x="179" y="143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8" y="143"/>
                      <a:pt x="178" y="143"/>
                      <a:pt x="177" y="143"/>
                    </a:cubicBezTo>
                    <a:cubicBezTo>
                      <a:pt x="177" y="145"/>
                      <a:pt x="177" y="145"/>
                      <a:pt x="177" y="145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75" y="142"/>
                      <a:pt x="170" y="141"/>
                      <a:pt x="168" y="138"/>
                    </a:cubicBezTo>
                    <a:cubicBezTo>
                      <a:pt x="167" y="137"/>
                      <a:pt x="166" y="137"/>
                      <a:pt x="166" y="138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1" y="146"/>
                      <a:pt x="151" y="147"/>
                      <a:pt x="151" y="147"/>
                    </a:cubicBezTo>
                    <a:cubicBezTo>
                      <a:pt x="150" y="150"/>
                      <a:pt x="149" y="153"/>
                      <a:pt x="148" y="156"/>
                    </a:cubicBezTo>
                    <a:cubicBezTo>
                      <a:pt x="146" y="160"/>
                      <a:pt x="144" y="163"/>
                      <a:pt x="142" y="166"/>
                    </a:cubicBezTo>
                    <a:cubicBezTo>
                      <a:pt x="139" y="168"/>
                      <a:pt x="136" y="169"/>
                      <a:pt x="133" y="170"/>
                    </a:cubicBezTo>
                    <a:cubicBezTo>
                      <a:pt x="133" y="170"/>
                      <a:pt x="133" y="170"/>
                      <a:pt x="133" y="170"/>
                    </a:cubicBezTo>
                    <a:cubicBezTo>
                      <a:pt x="132" y="170"/>
                      <a:pt x="132" y="170"/>
                      <a:pt x="131" y="169"/>
                    </a:cubicBezTo>
                    <a:cubicBezTo>
                      <a:pt x="131" y="171"/>
                      <a:pt x="131" y="171"/>
                      <a:pt x="131" y="171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28" y="169"/>
                      <a:pt x="124" y="167"/>
                      <a:pt x="122" y="165"/>
                    </a:cubicBezTo>
                    <a:cubicBezTo>
                      <a:pt x="121" y="164"/>
                      <a:pt x="120" y="164"/>
                      <a:pt x="119" y="164"/>
                    </a:cubicBezTo>
                    <a:cubicBezTo>
                      <a:pt x="107" y="171"/>
                      <a:pt x="107" y="171"/>
                      <a:pt x="107" y="171"/>
                    </a:cubicBezTo>
                    <a:cubicBezTo>
                      <a:pt x="107" y="172"/>
                      <a:pt x="106" y="172"/>
                      <a:pt x="106" y="173"/>
                    </a:cubicBezTo>
                    <a:cubicBezTo>
                      <a:pt x="115" y="291"/>
                      <a:pt x="115" y="291"/>
                      <a:pt x="115" y="291"/>
                    </a:cubicBezTo>
                    <a:cubicBezTo>
                      <a:pt x="117" y="291"/>
                      <a:pt x="117" y="291"/>
                      <a:pt x="117" y="291"/>
                    </a:cubicBezTo>
                    <a:cubicBezTo>
                      <a:pt x="115" y="291"/>
                      <a:pt x="115" y="291"/>
                      <a:pt x="115" y="291"/>
                    </a:cubicBezTo>
                    <a:cubicBezTo>
                      <a:pt x="115" y="294"/>
                      <a:pt x="112" y="297"/>
                      <a:pt x="109" y="297"/>
                    </a:cubicBezTo>
                    <a:cubicBezTo>
                      <a:pt x="106" y="297"/>
                      <a:pt x="104" y="294"/>
                      <a:pt x="104" y="291"/>
                    </a:cubicBezTo>
                    <a:cubicBezTo>
                      <a:pt x="104" y="291"/>
                      <a:pt x="104" y="290"/>
                      <a:pt x="104" y="290"/>
                    </a:cubicBezTo>
                    <a:cubicBezTo>
                      <a:pt x="103" y="290"/>
                      <a:pt x="103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89"/>
                      <a:pt x="102" y="289"/>
                      <a:pt x="102" y="289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3" y="290"/>
                      <a:pt x="103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0"/>
                      <a:pt x="103" y="290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2"/>
                      <a:pt x="104" y="292"/>
                      <a:pt x="104" y="292"/>
                    </a:cubicBezTo>
                    <a:cubicBezTo>
                      <a:pt x="104" y="291"/>
                      <a:pt x="104" y="291"/>
                      <a:pt x="104" y="291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4" y="292"/>
                      <a:pt x="104" y="292"/>
                      <a:pt x="104" y="292"/>
                    </a:cubicBezTo>
                    <a:cubicBezTo>
                      <a:pt x="102" y="291"/>
                      <a:pt x="102" y="291"/>
                      <a:pt x="102" y="291"/>
                    </a:cubicBezTo>
                    <a:cubicBezTo>
                      <a:pt x="100" y="291"/>
                      <a:pt x="100" y="291"/>
                      <a:pt x="100" y="291"/>
                    </a:cubicBezTo>
                    <a:cubicBezTo>
                      <a:pt x="100" y="292"/>
                      <a:pt x="100" y="292"/>
                      <a:pt x="100" y="292"/>
                    </a:cubicBezTo>
                    <a:cubicBezTo>
                      <a:pt x="101" y="293"/>
                      <a:pt x="101" y="293"/>
                      <a:pt x="101" y="293"/>
                    </a:cubicBezTo>
                    <a:cubicBezTo>
                      <a:pt x="102" y="293"/>
                      <a:pt x="102" y="293"/>
                      <a:pt x="102" y="293"/>
                    </a:cubicBezTo>
                    <a:cubicBezTo>
                      <a:pt x="103" y="293"/>
                      <a:pt x="103" y="293"/>
                      <a:pt x="104" y="293"/>
                    </a:cubicBezTo>
                    <a:cubicBezTo>
                      <a:pt x="104" y="292"/>
                      <a:pt x="104" y="292"/>
                      <a:pt x="104" y="291"/>
                    </a:cubicBezTo>
                    <a:cubicBezTo>
                      <a:pt x="104" y="291"/>
                      <a:pt x="98" y="209"/>
                      <a:pt x="96" y="181"/>
                    </a:cubicBezTo>
                    <a:cubicBezTo>
                      <a:pt x="94" y="181"/>
                      <a:pt x="94" y="181"/>
                      <a:pt x="94" y="181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6" y="177"/>
                      <a:pt x="94" y="174"/>
                      <a:pt x="93" y="172"/>
                    </a:cubicBezTo>
                    <a:cubicBezTo>
                      <a:pt x="92" y="170"/>
                      <a:pt x="91" y="170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69"/>
                      <a:pt x="90" y="168"/>
                      <a:pt x="89" y="168"/>
                    </a:cubicBezTo>
                    <a:cubicBezTo>
                      <a:pt x="85" y="165"/>
                      <a:pt x="40" y="139"/>
                      <a:pt x="29" y="133"/>
                    </a:cubicBezTo>
                    <a:cubicBezTo>
                      <a:pt x="29" y="133"/>
                      <a:pt x="28" y="133"/>
                      <a:pt x="27" y="133"/>
                    </a:cubicBezTo>
                    <a:cubicBezTo>
                      <a:pt x="27" y="133"/>
                      <a:pt x="26" y="134"/>
                      <a:pt x="26" y="135"/>
                    </a:cubicBezTo>
                    <a:cubicBezTo>
                      <a:pt x="14" y="234"/>
                      <a:pt x="14" y="234"/>
                      <a:pt x="14" y="234"/>
                    </a:cubicBezTo>
                    <a:cubicBezTo>
                      <a:pt x="14" y="235"/>
                      <a:pt x="14" y="235"/>
                      <a:pt x="14" y="235"/>
                    </a:cubicBezTo>
                    <a:cubicBezTo>
                      <a:pt x="14" y="236"/>
                      <a:pt x="14" y="237"/>
                      <a:pt x="13" y="238"/>
                    </a:cubicBezTo>
                    <a:cubicBezTo>
                      <a:pt x="12" y="239"/>
                      <a:pt x="11" y="240"/>
                      <a:pt x="9" y="240"/>
                    </a:cubicBezTo>
                    <a:cubicBezTo>
                      <a:pt x="6" y="240"/>
                      <a:pt x="4" y="237"/>
                      <a:pt x="4" y="234"/>
                    </a:cubicBezTo>
                    <a:cubicBezTo>
                      <a:pt x="2" y="234"/>
                      <a:pt x="2" y="234"/>
                      <a:pt x="2" y="234"/>
                    </a:cubicBezTo>
                    <a:cubicBezTo>
                      <a:pt x="4" y="235"/>
                      <a:pt x="4" y="235"/>
                      <a:pt x="4" y="235"/>
                    </a:cubicBezTo>
                    <a:lnTo>
                      <a:pt x="2" y="234"/>
                    </a:lnTo>
                    <a:close/>
                    <a:moveTo>
                      <a:pt x="173" y="96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8" y="95"/>
                      <a:pt x="184" y="92"/>
                      <a:pt x="190" y="88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6" y="92"/>
                      <a:pt x="186" y="98"/>
                      <a:pt x="186" y="103"/>
                    </a:cubicBezTo>
                    <a:cubicBezTo>
                      <a:pt x="186" y="104"/>
                      <a:pt x="186" y="104"/>
                      <a:pt x="186" y="105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89" y="103"/>
                      <a:pt x="189" y="103"/>
                      <a:pt x="189" y="103"/>
                    </a:cubicBezTo>
                    <a:cubicBezTo>
                      <a:pt x="174" y="95"/>
                      <a:pt x="174" y="95"/>
                      <a:pt x="174" y="95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7" y="107"/>
                      <a:pt x="188" y="107"/>
                      <a:pt x="189" y="107"/>
                    </a:cubicBezTo>
                    <a:cubicBezTo>
                      <a:pt x="189" y="107"/>
                      <a:pt x="190" y="106"/>
                      <a:pt x="190" y="105"/>
                    </a:cubicBezTo>
                    <a:cubicBezTo>
                      <a:pt x="190" y="105"/>
                      <a:pt x="190" y="105"/>
                      <a:pt x="190" y="105"/>
                    </a:cubicBezTo>
                    <a:cubicBezTo>
                      <a:pt x="190" y="105"/>
                      <a:pt x="190" y="105"/>
                      <a:pt x="190" y="105"/>
                    </a:cubicBezTo>
                    <a:cubicBezTo>
                      <a:pt x="190" y="104"/>
                      <a:pt x="190" y="104"/>
                      <a:pt x="190" y="103"/>
                    </a:cubicBezTo>
                    <a:cubicBezTo>
                      <a:pt x="190" y="98"/>
                      <a:pt x="190" y="92"/>
                      <a:pt x="191" y="87"/>
                    </a:cubicBezTo>
                    <a:cubicBezTo>
                      <a:pt x="191" y="86"/>
                      <a:pt x="190" y="85"/>
                      <a:pt x="190" y="85"/>
                    </a:cubicBezTo>
                    <a:cubicBezTo>
                      <a:pt x="189" y="85"/>
                      <a:pt x="188" y="85"/>
                      <a:pt x="187" y="85"/>
                    </a:cubicBezTo>
                    <a:cubicBezTo>
                      <a:pt x="182" y="88"/>
                      <a:pt x="176" y="92"/>
                      <a:pt x="172" y="95"/>
                    </a:cubicBezTo>
                    <a:cubicBezTo>
                      <a:pt x="171" y="95"/>
                      <a:pt x="171" y="96"/>
                      <a:pt x="171" y="96"/>
                    </a:cubicBezTo>
                    <a:cubicBezTo>
                      <a:pt x="171" y="97"/>
                      <a:pt x="171" y="98"/>
                      <a:pt x="172" y="98"/>
                    </a:cubicBezTo>
                    <a:lnTo>
                      <a:pt x="173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9" name="Freeform 834"/>
              <p:cNvSpPr>
                <a:spLocks/>
              </p:cNvSpPr>
              <p:nvPr/>
            </p:nvSpPr>
            <p:spPr bwMode="auto">
              <a:xfrm>
                <a:off x="924" y="3021"/>
                <a:ext cx="144" cy="116"/>
              </a:xfrm>
              <a:custGeom>
                <a:avLst/>
                <a:gdLst>
                  <a:gd name="T0" fmla="*/ 111 w 126"/>
                  <a:gd name="T1" fmla="*/ 5 h 101"/>
                  <a:gd name="T2" fmla="*/ 107 w 126"/>
                  <a:gd name="T3" fmla="*/ 2 h 101"/>
                  <a:gd name="T4" fmla="*/ 97 w 126"/>
                  <a:gd name="T5" fmla="*/ 0 h 101"/>
                  <a:gd name="T6" fmla="*/ 90 w 126"/>
                  <a:gd name="T7" fmla="*/ 2 h 101"/>
                  <a:gd name="T8" fmla="*/ 22 w 126"/>
                  <a:gd name="T9" fmla="*/ 42 h 101"/>
                  <a:gd name="T10" fmla="*/ 22 w 126"/>
                  <a:gd name="T11" fmla="*/ 42 h 101"/>
                  <a:gd name="T12" fmla="*/ 4 w 126"/>
                  <a:gd name="T13" fmla="*/ 52 h 101"/>
                  <a:gd name="T14" fmla="*/ 4 w 126"/>
                  <a:gd name="T15" fmla="*/ 52 h 101"/>
                  <a:gd name="T16" fmla="*/ 4 w 126"/>
                  <a:gd name="T17" fmla="*/ 52 h 101"/>
                  <a:gd name="T18" fmla="*/ 4 w 126"/>
                  <a:gd name="T19" fmla="*/ 52 h 101"/>
                  <a:gd name="T20" fmla="*/ 0 w 126"/>
                  <a:gd name="T21" fmla="*/ 58 h 101"/>
                  <a:gd name="T22" fmla="*/ 2 w 126"/>
                  <a:gd name="T23" fmla="*/ 58 h 101"/>
                  <a:gd name="T24" fmla="*/ 11 w 126"/>
                  <a:gd name="T25" fmla="*/ 60 h 101"/>
                  <a:gd name="T26" fmla="*/ 11 w 126"/>
                  <a:gd name="T27" fmla="*/ 60 h 101"/>
                  <a:gd name="T28" fmla="*/ 73 w 126"/>
                  <a:gd name="T29" fmla="*/ 97 h 101"/>
                  <a:gd name="T30" fmla="*/ 73 w 126"/>
                  <a:gd name="T31" fmla="*/ 97 h 101"/>
                  <a:gd name="T32" fmla="*/ 73 w 126"/>
                  <a:gd name="T33" fmla="*/ 97 h 101"/>
                  <a:gd name="T34" fmla="*/ 77 w 126"/>
                  <a:gd name="T35" fmla="*/ 99 h 101"/>
                  <a:gd name="T36" fmla="*/ 85 w 126"/>
                  <a:gd name="T37" fmla="*/ 101 h 101"/>
                  <a:gd name="T38" fmla="*/ 89 w 126"/>
                  <a:gd name="T39" fmla="*/ 100 h 101"/>
                  <a:gd name="T40" fmla="*/ 103 w 126"/>
                  <a:gd name="T41" fmla="*/ 92 h 101"/>
                  <a:gd name="T42" fmla="*/ 103 w 126"/>
                  <a:gd name="T43" fmla="*/ 92 h 101"/>
                  <a:gd name="T44" fmla="*/ 119 w 126"/>
                  <a:gd name="T45" fmla="*/ 83 h 101"/>
                  <a:gd name="T46" fmla="*/ 119 w 126"/>
                  <a:gd name="T47" fmla="*/ 83 h 101"/>
                  <a:gd name="T48" fmla="*/ 125 w 126"/>
                  <a:gd name="T49" fmla="*/ 62 h 101"/>
                  <a:gd name="T50" fmla="*/ 125 w 126"/>
                  <a:gd name="T51" fmla="*/ 60 h 101"/>
                  <a:gd name="T52" fmla="*/ 126 w 126"/>
                  <a:gd name="T53" fmla="*/ 40 h 101"/>
                  <a:gd name="T54" fmla="*/ 117 w 126"/>
                  <a:gd name="T55" fmla="*/ 33 h 101"/>
                  <a:gd name="T56" fmla="*/ 115 w 126"/>
                  <a:gd name="T57" fmla="*/ 18 h 101"/>
                  <a:gd name="T58" fmla="*/ 115 w 126"/>
                  <a:gd name="T59" fmla="*/ 7 h 101"/>
                  <a:gd name="T60" fmla="*/ 111 w 126"/>
                  <a:gd name="T61" fmla="*/ 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6" h="101">
                    <a:moveTo>
                      <a:pt x="111" y="5"/>
                    </a:moveTo>
                    <a:cubicBezTo>
                      <a:pt x="111" y="5"/>
                      <a:pt x="109" y="3"/>
                      <a:pt x="107" y="2"/>
                    </a:cubicBezTo>
                    <a:cubicBezTo>
                      <a:pt x="104" y="1"/>
                      <a:pt x="101" y="0"/>
                      <a:pt x="97" y="0"/>
                    </a:cubicBezTo>
                    <a:cubicBezTo>
                      <a:pt x="95" y="0"/>
                      <a:pt x="92" y="1"/>
                      <a:pt x="90" y="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2" y="53"/>
                      <a:pt x="1" y="54"/>
                      <a:pt x="0" y="58"/>
                    </a:cubicBezTo>
                    <a:cubicBezTo>
                      <a:pt x="0" y="58"/>
                      <a:pt x="1" y="58"/>
                      <a:pt x="2" y="58"/>
                    </a:cubicBezTo>
                    <a:cubicBezTo>
                      <a:pt x="6" y="58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2" y="61"/>
                      <a:pt x="68" y="94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5" y="98"/>
                      <a:pt x="77" y="99"/>
                    </a:cubicBezTo>
                    <a:cubicBezTo>
                      <a:pt x="80" y="100"/>
                      <a:pt x="83" y="101"/>
                      <a:pt x="85" y="101"/>
                    </a:cubicBezTo>
                    <a:cubicBezTo>
                      <a:pt x="87" y="101"/>
                      <a:pt x="88" y="101"/>
                      <a:pt x="89" y="100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119" y="83"/>
                      <a:pt x="119" y="83"/>
                      <a:pt x="119" y="83"/>
                    </a:cubicBezTo>
                    <a:cubicBezTo>
                      <a:pt x="119" y="83"/>
                      <a:pt x="119" y="83"/>
                      <a:pt x="119" y="83"/>
                    </a:cubicBezTo>
                    <a:cubicBezTo>
                      <a:pt x="122" y="78"/>
                      <a:pt x="124" y="70"/>
                      <a:pt x="125" y="62"/>
                    </a:cubicBezTo>
                    <a:cubicBezTo>
                      <a:pt x="125" y="61"/>
                      <a:pt x="125" y="61"/>
                      <a:pt x="125" y="60"/>
                    </a:cubicBezTo>
                    <a:cubicBezTo>
                      <a:pt x="125" y="53"/>
                      <a:pt x="125" y="47"/>
                      <a:pt x="126" y="40"/>
                    </a:cubicBezTo>
                    <a:cubicBezTo>
                      <a:pt x="121" y="40"/>
                      <a:pt x="118" y="37"/>
                      <a:pt x="117" y="33"/>
                    </a:cubicBezTo>
                    <a:cubicBezTo>
                      <a:pt x="115" y="28"/>
                      <a:pt x="115" y="23"/>
                      <a:pt x="115" y="18"/>
                    </a:cubicBezTo>
                    <a:cubicBezTo>
                      <a:pt x="115" y="14"/>
                      <a:pt x="115" y="11"/>
                      <a:pt x="115" y="7"/>
                    </a:cubicBezTo>
                    <a:lnTo>
                      <a:pt x="111" y="5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0" name="Freeform 835"/>
              <p:cNvSpPr>
                <a:spLocks/>
              </p:cNvSpPr>
              <p:nvPr/>
            </p:nvSpPr>
            <p:spPr bwMode="auto">
              <a:xfrm>
                <a:off x="1014" y="3139"/>
                <a:ext cx="19" cy="140"/>
              </a:xfrm>
              <a:custGeom>
                <a:avLst/>
                <a:gdLst>
                  <a:gd name="T0" fmla="*/ 10 w 17"/>
                  <a:gd name="T1" fmla="*/ 118 h 122"/>
                  <a:gd name="T2" fmla="*/ 13 w 17"/>
                  <a:gd name="T3" fmla="*/ 122 h 122"/>
                  <a:gd name="T4" fmla="*/ 17 w 17"/>
                  <a:gd name="T5" fmla="*/ 118 h 122"/>
                  <a:gd name="T6" fmla="*/ 9 w 17"/>
                  <a:gd name="T7" fmla="*/ 2 h 122"/>
                  <a:gd name="T8" fmla="*/ 6 w 17"/>
                  <a:gd name="T9" fmla="*/ 2 h 122"/>
                  <a:gd name="T10" fmla="*/ 6 w 17"/>
                  <a:gd name="T11" fmla="*/ 2 h 122"/>
                  <a:gd name="T12" fmla="*/ 0 w 17"/>
                  <a:gd name="T13" fmla="*/ 0 h 122"/>
                  <a:gd name="T14" fmla="*/ 2 w 17"/>
                  <a:gd name="T15" fmla="*/ 8 h 122"/>
                  <a:gd name="T16" fmla="*/ 10 w 17"/>
                  <a:gd name="T17" fmla="*/ 11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2">
                    <a:moveTo>
                      <a:pt x="10" y="118"/>
                    </a:moveTo>
                    <a:cubicBezTo>
                      <a:pt x="10" y="120"/>
                      <a:pt x="11" y="122"/>
                      <a:pt x="13" y="122"/>
                    </a:cubicBezTo>
                    <a:cubicBezTo>
                      <a:pt x="15" y="122"/>
                      <a:pt x="17" y="120"/>
                      <a:pt x="17" y="118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1"/>
                      <a:pt x="0" y="0"/>
                    </a:cubicBezTo>
                    <a:cubicBezTo>
                      <a:pt x="1" y="3"/>
                      <a:pt x="1" y="5"/>
                      <a:pt x="2" y="8"/>
                    </a:cubicBezTo>
                    <a:cubicBezTo>
                      <a:pt x="4" y="36"/>
                      <a:pt x="10" y="118"/>
                      <a:pt x="10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1" name="Freeform 836"/>
              <p:cNvSpPr>
                <a:spLocks/>
              </p:cNvSpPr>
              <p:nvPr/>
            </p:nvSpPr>
            <p:spPr bwMode="auto">
              <a:xfrm>
                <a:off x="961" y="3076"/>
                <a:ext cx="12" cy="6"/>
              </a:xfrm>
              <a:custGeom>
                <a:avLst/>
                <a:gdLst>
                  <a:gd name="T0" fmla="*/ 8 w 10"/>
                  <a:gd name="T1" fmla="*/ 1 h 5"/>
                  <a:gd name="T2" fmla="*/ 8 w 10"/>
                  <a:gd name="T3" fmla="*/ 4 h 5"/>
                  <a:gd name="T4" fmla="*/ 2 w 10"/>
                  <a:gd name="T5" fmla="*/ 5 h 5"/>
                  <a:gd name="T6" fmla="*/ 2 w 10"/>
                  <a:gd name="T7" fmla="*/ 1 h 5"/>
                  <a:gd name="T8" fmla="*/ 8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8" y="1"/>
                    </a:moveTo>
                    <a:cubicBezTo>
                      <a:pt x="10" y="2"/>
                      <a:pt x="10" y="3"/>
                      <a:pt x="8" y="4"/>
                    </a:cubicBezTo>
                    <a:cubicBezTo>
                      <a:pt x="7" y="5"/>
                      <a:pt x="4" y="5"/>
                      <a:pt x="2" y="5"/>
                    </a:cubicBezTo>
                    <a:cubicBezTo>
                      <a:pt x="1" y="4"/>
                      <a:pt x="0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2" name="Freeform 837"/>
              <p:cNvSpPr>
                <a:spLocks/>
              </p:cNvSpPr>
              <p:nvPr/>
            </p:nvSpPr>
            <p:spPr bwMode="auto">
              <a:xfrm>
                <a:off x="1006" y="3101"/>
                <a:ext cx="10" cy="7"/>
              </a:xfrm>
              <a:custGeom>
                <a:avLst/>
                <a:gdLst>
                  <a:gd name="T0" fmla="*/ 8 w 9"/>
                  <a:gd name="T1" fmla="*/ 1 h 6"/>
                  <a:gd name="T2" fmla="*/ 8 w 9"/>
                  <a:gd name="T3" fmla="*/ 5 h 6"/>
                  <a:gd name="T4" fmla="*/ 2 w 9"/>
                  <a:gd name="T5" fmla="*/ 5 h 6"/>
                  <a:gd name="T6" fmla="*/ 1 w 9"/>
                  <a:gd name="T7" fmla="*/ 1 h 6"/>
                  <a:gd name="T8" fmla="*/ 8 w 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1"/>
                    </a:moveTo>
                    <a:cubicBezTo>
                      <a:pt x="9" y="2"/>
                      <a:pt x="9" y="4"/>
                      <a:pt x="8" y="5"/>
                    </a:cubicBezTo>
                    <a:cubicBezTo>
                      <a:pt x="6" y="6"/>
                      <a:pt x="3" y="6"/>
                      <a:pt x="2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3" name="Freeform 838"/>
              <p:cNvSpPr>
                <a:spLocks/>
              </p:cNvSpPr>
              <p:nvPr/>
            </p:nvSpPr>
            <p:spPr bwMode="auto">
              <a:xfrm>
                <a:off x="1024" y="3041"/>
                <a:ext cx="10" cy="6"/>
              </a:xfrm>
              <a:custGeom>
                <a:avLst/>
                <a:gdLst>
                  <a:gd name="T0" fmla="*/ 7 w 9"/>
                  <a:gd name="T1" fmla="*/ 1 h 5"/>
                  <a:gd name="T2" fmla="*/ 7 w 9"/>
                  <a:gd name="T3" fmla="*/ 4 h 5"/>
                  <a:gd name="T4" fmla="*/ 1 w 9"/>
                  <a:gd name="T5" fmla="*/ 4 h 5"/>
                  <a:gd name="T6" fmla="*/ 1 w 9"/>
                  <a:gd name="T7" fmla="*/ 1 h 5"/>
                  <a:gd name="T8" fmla="*/ 7 w 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1"/>
                    </a:moveTo>
                    <a:cubicBezTo>
                      <a:pt x="9" y="2"/>
                      <a:pt x="9" y="3"/>
                      <a:pt x="7" y="4"/>
                    </a:cubicBezTo>
                    <a:cubicBezTo>
                      <a:pt x="6" y="5"/>
                      <a:pt x="3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4" name="Freeform 839"/>
              <p:cNvSpPr>
                <a:spLocks/>
              </p:cNvSpPr>
              <p:nvPr/>
            </p:nvSpPr>
            <p:spPr bwMode="auto">
              <a:xfrm>
                <a:off x="1060" y="2947"/>
                <a:ext cx="96" cy="116"/>
              </a:xfrm>
              <a:custGeom>
                <a:avLst/>
                <a:gdLst>
                  <a:gd name="T0" fmla="*/ 82 w 84"/>
                  <a:gd name="T1" fmla="*/ 36 h 101"/>
                  <a:gd name="T2" fmla="*/ 84 w 84"/>
                  <a:gd name="T3" fmla="*/ 16 h 101"/>
                  <a:gd name="T4" fmla="*/ 82 w 84"/>
                  <a:gd name="T5" fmla="*/ 6 h 101"/>
                  <a:gd name="T6" fmla="*/ 73 w 84"/>
                  <a:gd name="T7" fmla="*/ 0 h 101"/>
                  <a:gd name="T8" fmla="*/ 58 w 84"/>
                  <a:gd name="T9" fmla="*/ 6 h 101"/>
                  <a:gd name="T10" fmla="*/ 18 w 84"/>
                  <a:gd name="T11" fmla="*/ 29 h 101"/>
                  <a:gd name="T12" fmla="*/ 1 w 84"/>
                  <a:gd name="T13" fmla="*/ 64 h 101"/>
                  <a:gd name="T14" fmla="*/ 0 w 84"/>
                  <a:gd name="T15" fmla="*/ 83 h 101"/>
                  <a:gd name="T16" fmla="*/ 1 w 84"/>
                  <a:gd name="T17" fmla="*/ 96 h 101"/>
                  <a:gd name="T18" fmla="*/ 7 w 84"/>
                  <a:gd name="T19" fmla="*/ 101 h 101"/>
                  <a:gd name="T20" fmla="*/ 8 w 84"/>
                  <a:gd name="T21" fmla="*/ 94 h 101"/>
                  <a:gd name="T22" fmla="*/ 13 w 84"/>
                  <a:gd name="T23" fmla="*/ 73 h 101"/>
                  <a:gd name="T24" fmla="*/ 17 w 84"/>
                  <a:gd name="T25" fmla="*/ 61 h 101"/>
                  <a:gd name="T26" fmla="*/ 23 w 84"/>
                  <a:gd name="T27" fmla="*/ 55 h 101"/>
                  <a:gd name="T28" fmla="*/ 25 w 84"/>
                  <a:gd name="T29" fmla="*/ 56 h 101"/>
                  <a:gd name="T30" fmla="*/ 27 w 84"/>
                  <a:gd name="T31" fmla="*/ 61 h 101"/>
                  <a:gd name="T32" fmla="*/ 27 w 84"/>
                  <a:gd name="T33" fmla="*/ 66 h 101"/>
                  <a:gd name="T34" fmla="*/ 22 w 84"/>
                  <a:gd name="T35" fmla="*/ 88 h 101"/>
                  <a:gd name="T36" fmla="*/ 21 w 84"/>
                  <a:gd name="T37" fmla="*/ 97 h 101"/>
                  <a:gd name="T38" fmla="*/ 22 w 84"/>
                  <a:gd name="T39" fmla="*/ 96 h 101"/>
                  <a:gd name="T40" fmla="*/ 53 w 84"/>
                  <a:gd name="T41" fmla="*/ 77 h 101"/>
                  <a:gd name="T42" fmla="*/ 55 w 84"/>
                  <a:gd name="T43" fmla="*/ 67 h 101"/>
                  <a:gd name="T44" fmla="*/ 59 w 84"/>
                  <a:gd name="T45" fmla="*/ 47 h 101"/>
                  <a:gd name="T46" fmla="*/ 63 w 84"/>
                  <a:gd name="T47" fmla="*/ 35 h 101"/>
                  <a:gd name="T48" fmla="*/ 69 w 84"/>
                  <a:gd name="T49" fmla="*/ 29 h 101"/>
                  <a:gd name="T50" fmla="*/ 71 w 84"/>
                  <a:gd name="T51" fmla="*/ 29 h 101"/>
                  <a:gd name="T52" fmla="*/ 74 w 84"/>
                  <a:gd name="T53" fmla="*/ 34 h 101"/>
                  <a:gd name="T54" fmla="*/ 73 w 84"/>
                  <a:gd name="T55" fmla="*/ 39 h 101"/>
                  <a:gd name="T56" fmla="*/ 69 w 84"/>
                  <a:gd name="T57" fmla="*/ 61 h 101"/>
                  <a:gd name="T58" fmla="*/ 68 w 84"/>
                  <a:gd name="T59" fmla="*/ 67 h 101"/>
                  <a:gd name="T60" fmla="*/ 82 w 84"/>
                  <a:gd name="T61" fmla="*/ 3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4" h="101">
                    <a:moveTo>
                      <a:pt x="82" y="36"/>
                    </a:moveTo>
                    <a:cubicBezTo>
                      <a:pt x="82" y="30"/>
                      <a:pt x="84" y="23"/>
                      <a:pt x="84" y="16"/>
                    </a:cubicBezTo>
                    <a:cubicBezTo>
                      <a:pt x="84" y="12"/>
                      <a:pt x="83" y="8"/>
                      <a:pt x="82" y="6"/>
                    </a:cubicBezTo>
                    <a:cubicBezTo>
                      <a:pt x="79" y="2"/>
                      <a:pt x="76" y="0"/>
                      <a:pt x="73" y="0"/>
                    </a:cubicBezTo>
                    <a:cubicBezTo>
                      <a:pt x="69" y="0"/>
                      <a:pt x="63" y="3"/>
                      <a:pt x="58" y="6"/>
                    </a:cubicBezTo>
                    <a:cubicBezTo>
                      <a:pt x="46" y="13"/>
                      <a:pt x="31" y="23"/>
                      <a:pt x="18" y="29"/>
                    </a:cubicBezTo>
                    <a:cubicBezTo>
                      <a:pt x="4" y="37"/>
                      <a:pt x="2" y="48"/>
                      <a:pt x="1" y="64"/>
                    </a:cubicBezTo>
                    <a:cubicBezTo>
                      <a:pt x="1" y="68"/>
                      <a:pt x="0" y="76"/>
                      <a:pt x="0" y="83"/>
                    </a:cubicBezTo>
                    <a:cubicBezTo>
                      <a:pt x="0" y="88"/>
                      <a:pt x="0" y="93"/>
                      <a:pt x="1" y="96"/>
                    </a:cubicBezTo>
                    <a:cubicBezTo>
                      <a:pt x="3" y="100"/>
                      <a:pt x="4" y="101"/>
                      <a:pt x="7" y="101"/>
                    </a:cubicBezTo>
                    <a:cubicBezTo>
                      <a:pt x="7" y="99"/>
                      <a:pt x="8" y="96"/>
                      <a:pt x="8" y="94"/>
                    </a:cubicBezTo>
                    <a:cubicBezTo>
                      <a:pt x="9" y="91"/>
                      <a:pt x="10" y="82"/>
                      <a:pt x="13" y="73"/>
                    </a:cubicBezTo>
                    <a:cubicBezTo>
                      <a:pt x="14" y="69"/>
                      <a:pt x="15" y="65"/>
                      <a:pt x="17" y="61"/>
                    </a:cubicBezTo>
                    <a:cubicBezTo>
                      <a:pt x="18" y="58"/>
                      <a:pt x="20" y="55"/>
                      <a:pt x="23" y="55"/>
                    </a:cubicBezTo>
                    <a:cubicBezTo>
                      <a:pt x="24" y="55"/>
                      <a:pt x="24" y="55"/>
                      <a:pt x="25" y="56"/>
                    </a:cubicBezTo>
                    <a:cubicBezTo>
                      <a:pt x="27" y="57"/>
                      <a:pt x="27" y="59"/>
                      <a:pt x="27" y="61"/>
                    </a:cubicBezTo>
                    <a:cubicBezTo>
                      <a:pt x="27" y="63"/>
                      <a:pt x="27" y="65"/>
                      <a:pt x="27" y="66"/>
                    </a:cubicBezTo>
                    <a:cubicBezTo>
                      <a:pt x="26" y="73"/>
                      <a:pt x="24" y="81"/>
                      <a:pt x="22" y="88"/>
                    </a:cubicBezTo>
                    <a:cubicBezTo>
                      <a:pt x="22" y="91"/>
                      <a:pt x="22" y="94"/>
                      <a:pt x="21" y="97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38" y="86"/>
                      <a:pt x="53" y="77"/>
                    </a:cubicBezTo>
                    <a:cubicBezTo>
                      <a:pt x="53" y="74"/>
                      <a:pt x="54" y="70"/>
                      <a:pt x="55" y="67"/>
                    </a:cubicBezTo>
                    <a:cubicBezTo>
                      <a:pt x="55" y="65"/>
                      <a:pt x="57" y="55"/>
                      <a:pt x="59" y="47"/>
                    </a:cubicBezTo>
                    <a:cubicBezTo>
                      <a:pt x="60" y="42"/>
                      <a:pt x="61" y="38"/>
                      <a:pt x="63" y="35"/>
                    </a:cubicBezTo>
                    <a:cubicBezTo>
                      <a:pt x="65" y="32"/>
                      <a:pt x="66" y="29"/>
                      <a:pt x="69" y="29"/>
                    </a:cubicBezTo>
                    <a:cubicBezTo>
                      <a:pt x="70" y="29"/>
                      <a:pt x="70" y="29"/>
                      <a:pt x="71" y="29"/>
                    </a:cubicBezTo>
                    <a:cubicBezTo>
                      <a:pt x="73" y="30"/>
                      <a:pt x="73" y="32"/>
                      <a:pt x="74" y="34"/>
                    </a:cubicBezTo>
                    <a:cubicBezTo>
                      <a:pt x="73" y="36"/>
                      <a:pt x="73" y="38"/>
                      <a:pt x="73" y="39"/>
                    </a:cubicBezTo>
                    <a:cubicBezTo>
                      <a:pt x="72" y="47"/>
                      <a:pt x="70" y="54"/>
                      <a:pt x="69" y="61"/>
                    </a:cubicBezTo>
                    <a:cubicBezTo>
                      <a:pt x="68" y="63"/>
                      <a:pt x="68" y="65"/>
                      <a:pt x="68" y="67"/>
                    </a:cubicBezTo>
                    <a:cubicBezTo>
                      <a:pt x="77" y="60"/>
                      <a:pt x="81" y="48"/>
                      <a:pt x="82" y="36"/>
                    </a:cubicBez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5" name="Freeform 840"/>
              <p:cNvSpPr>
                <a:spLocks/>
              </p:cNvSpPr>
              <p:nvPr/>
            </p:nvSpPr>
            <p:spPr bwMode="auto">
              <a:xfrm>
                <a:off x="1120" y="3089"/>
                <a:ext cx="17" cy="130"/>
              </a:xfrm>
              <a:custGeom>
                <a:avLst/>
                <a:gdLst>
                  <a:gd name="T0" fmla="*/ 7 w 15"/>
                  <a:gd name="T1" fmla="*/ 110 h 114"/>
                  <a:gd name="T2" fmla="*/ 11 w 15"/>
                  <a:gd name="T3" fmla="*/ 114 h 114"/>
                  <a:gd name="T4" fmla="*/ 15 w 15"/>
                  <a:gd name="T5" fmla="*/ 110 h 114"/>
                  <a:gd name="T6" fmla="*/ 7 w 15"/>
                  <a:gd name="T7" fmla="*/ 0 h 114"/>
                  <a:gd name="T8" fmla="*/ 7 w 15"/>
                  <a:gd name="T9" fmla="*/ 1 h 114"/>
                  <a:gd name="T10" fmla="*/ 0 w 15"/>
                  <a:gd name="T11" fmla="*/ 11 h 114"/>
                  <a:gd name="T12" fmla="*/ 7 w 15"/>
                  <a:gd name="T13" fmla="*/ 11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4">
                    <a:moveTo>
                      <a:pt x="7" y="110"/>
                    </a:moveTo>
                    <a:cubicBezTo>
                      <a:pt x="7" y="112"/>
                      <a:pt x="9" y="114"/>
                      <a:pt x="11" y="114"/>
                    </a:cubicBezTo>
                    <a:cubicBezTo>
                      <a:pt x="13" y="114"/>
                      <a:pt x="15" y="112"/>
                      <a:pt x="15" y="11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5"/>
                      <a:pt x="3" y="9"/>
                      <a:pt x="0" y="11"/>
                    </a:cubicBezTo>
                    <a:cubicBezTo>
                      <a:pt x="2" y="40"/>
                      <a:pt x="7" y="110"/>
                      <a:pt x="7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6" name="Freeform 841"/>
              <p:cNvSpPr>
                <a:spLocks/>
              </p:cNvSpPr>
              <p:nvPr/>
            </p:nvSpPr>
            <p:spPr bwMode="auto">
              <a:xfrm>
                <a:off x="1098" y="2984"/>
                <a:ext cx="42" cy="119"/>
              </a:xfrm>
              <a:custGeom>
                <a:avLst/>
                <a:gdLst>
                  <a:gd name="T0" fmla="*/ 0 w 36"/>
                  <a:gd name="T1" fmla="*/ 101 h 104"/>
                  <a:gd name="T2" fmla="*/ 8 w 36"/>
                  <a:gd name="T3" fmla="*/ 104 h 104"/>
                  <a:gd name="T4" fmla="*/ 9 w 36"/>
                  <a:gd name="T5" fmla="*/ 104 h 104"/>
                  <a:gd name="T6" fmla="*/ 22 w 36"/>
                  <a:gd name="T7" fmla="*/ 92 h 104"/>
                  <a:gd name="T8" fmla="*/ 27 w 36"/>
                  <a:gd name="T9" fmla="*/ 71 h 104"/>
                  <a:gd name="T10" fmla="*/ 27 w 36"/>
                  <a:gd name="T11" fmla="*/ 70 h 104"/>
                  <a:gd name="T12" fmla="*/ 31 w 36"/>
                  <a:gd name="T13" fmla="*/ 29 h 104"/>
                  <a:gd name="T14" fmla="*/ 35 w 36"/>
                  <a:gd name="T15" fmla="*/ 7 h 104"/>
                  <a:gd name="T16" fmla="*/ 36 w 36"/>
                  <a:gd name="T17" fmla="*/ 2 h 104"/>
                  <a:gd name="T18" fmla="*/ 36 w 36"/>
                  <a:gd name="T19" fmla="*/ 0 h 104"/>
                  <a:gd name="T20" fmla="*/ 36 w 36"/>
                  <a:gd name="T21" fmla="*/ 0 h 104"/>
                  <a:gd name="T22" fmla="*/ 35 w 36"/>
                  <a:gd name="T23" fmla="*/ 0 h 104"/>
                  <a:gd name="T24" fmla="*/ 35 w 36"/>
                  <a:gd name="T25" fmla="*/ 0 h 104"/>
                  <a:gd name="T26" fmla="*/ 34 w 36"/>
                  <a:gd name="T27" fmla="*/ 1 h 104"/>
                  <a:gd name="T28" fmla="*/ 28 w 36"/>
                  <a:gd name="T29" fmla="*/ 19 h 104"/>
                  <a:gd name="T30" fmla="*/ 24 w 36"/>
                  <a:gd name="T31" fmla="*/ 36 h 104"/>
                  <a:gd name="T32" fmla="*/ 21 w 36"/>
                  <a:gd name="T33" fmla="*/ 66 h 104"/>
                  <a:gd name="T34" fmla="*/ 21 w 36"/>
                  <a:gd name="T35" fmla="*/ 68 h 104"/>
                  <a:gd name="T36" fmla="*/ 21 w 36"/>
                  <a:gd name="T37" fmla="*/ 71 h 104"/>
                  <a:gd name="T38" fmla="*/ 21 w 36"/>
                  <a:gd name="T39" fmla="*/ 72 h 104"/>
                  <a:gd name="T40" fmla="*/ 12 w 36"/>
                  <a:gd name="T41" fmla="*/ 98 h 104"/>
                  <a:gd name="T42" fmla="*/ 9 w 36"/>
                  <a:gd name="T43" fmla="*/ 99 h 104"/>
                  <a:gd name="T44" fmla="*/ 9 w 36"/>
                  <a:gd name="T45" fmla="*/ 96 h 104"/>
                  <a:gd name="T46" fmla="*/ 9 w 36"/>
                  <a:gd name="T47" fmla="*/ 96 h 104"/>
                  <a:gd name="T48" fmla="*/ 9 w 36"/>
                  <a:gd name="T49" fmla="*/ 95 h 104"/>
                  <a:gd name="T50" fmla="*/ 0 w 36"/>
                  <a:gd name="T51" fmla="*/ 10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04">
                    <a:moveTo>
                      <a:pt x="0" y="101"/>
                    </a:moveTo>
                    <a:cubicBezTo>
                      <a:pt x="2" y="102"/>
                      <a:pt x="5" y="104"/>
                      <a:pt x="8" y="104"/>
                    </a:cubicBezTo>
                    <a:cubicBezTo>
                      <a:pt x="8" y="104"/>
                      <a:pt x="8" y="104"/>
                      <a:pt x="9" y="104"/>
                    </a:cubicBezTo>
                    <a:cubicBezTo>
                      <a:pt x="15" y="104"/>
                      <a:pt x="19" y="99"/>
                      <a:pt x="22" y="92"/>
                    </a:cubicBezTo>
                    <a:cubicBezTo>
                      <a:pt x="25" y="85"/>
                      <a:pt x="27" y="76"/>
                      <a:pt x="27" y="71"/>
                    </a:cubicBezTo>
                    <a:cubicBezTo>
                      <a:pt x="27" y="71"/>
                      <a:pt x="27" y="70"/>
                      <a:pt x="27" y="70"/>
                    </a:cubicBezTo>
                    <a:cubicBezTo>
                      <a:pt x="27" y="56"/>
                      <a:pt x="29" y="42"/>
                      <a:pt x="31" y="29"/>
                    </a:cubicBezTo>
                    <a:cubicBezTo>
                      <a:pt x="32" y="21"/>
                      <a:pt x="35" y="14"/>
                      <a:pt x="35" y="7"/>
                    </a:cubicBezTo>
                    <a:cubicBezTo>
                      <a:pt x="35" y="6"/>
                      <a:pt x="36" y="4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2" y="3"/>
                      <a:pt x="29" y="11"/>
                      <a:pt x="28" y="19"/>
                    </a:cubicBezTo>
                    <a:cubicBezTo>
                      <a:pt x="26" y="26"/>
                      <a:pt x="25" y="33"/>
                      <a:pt x="24" y="36"/>
                    </a:cubicBezTo>
                    <a:cubicBezTo>
                      <a:pt x="22" y="46"/>
                      <a:pt x="21" y="56"/>
                      <a:pt x="21" y="66"/>
                    </a:cubicBezTo>
                    <a:cubicBezTo>
                      <a:pt x="21" y="67"/>
                      <a:pt x="21" y="67"/>
                      <a:pt x="21" y="68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0" y="87"/>
                      <a:pt x="12" y="98"/>
                      <a:pt x="12" y="98"/>
                    </a:cubicBezTo>
                    <a:cubicBezTo>
                      <a:pt x="11" y="99"/>
                      <a:pt x="10" y="99"/>
                      <a:pt x="9" y="99"/>
                    </a:cubicBezTo>
                    <a:cubicBezTo>
                      <a:pt x="8" y="98"/>
                      <a:pt x="8" y="97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5"/>
                    </a:cubicBezTo>
                    <a:cubicBezTo>
                      <a:pt x="0" y="101"/>
                      <a:pt x="0" y="101"/>
                      <a:pt x="0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7" name="Freeform 842"/>
              <p:cNvSpPr>
                <a:spLocks/>
              </p:cNvSpPr>
              <p:nvPr/>
            </p:nvSpPr>
            <p:spPr bwMode="auto">
              <a:xfrm>
                <a:off x="1080" y="3055"/>
                <a:ext cx="38" cy="50"/>
              </a:xfrm>
              <a:custGeom>
                <a:avLst/>
                <a:gdLst>
                  <a:gd name="T0" fmla="*/ 12 w 33"/>
                  <a:gd name="T1" fmla="*/ 37 h 44"/>
                  <a:gd name="T2" fmla="*/ 12 w 33"/>
                  <a:gd name="T3" fmla="*/ 37 h 44"/>
                  <a:gd name="T4" fmla="*/ 29 w 33"/>
                  <a:gd name="T5" fmla="*/ 27 h 44"/>
                  <a:gd name="T6" fmla="*/ 29 w 33"/>
                  <a:gd name="T7" fmla="*/ 26 h 44"/>
                  <a:gd name="T8" fmla="*/ 33 w 33"/>
                  <a:gd name="T9" fmla="*/ 10 h 44"/>
                  <a:gd name="T10" fmla="*/ 15 w 33"/>
                  <a:gd name="T11" fmla="*/ 0 h 44"/>
                  <a:gd name="T12" fmla="*/ 6 w 33"/>
                  <a:gd name="T13" fmla="*/ 5 h 44"/>
                  <a:gd name="T14" fmla="*/ 3 w 33"/>
                  <a:gd name="T15" fmla="*/ 7 h 44"/>
                  <a:gd name="T16" fmla="*/ 3 w 33"/>
                  <a:gd name="T17" fmla="*/ 7 h 44"/>
                  <a:gd name="T18" fmla="*/ 0 w 33"/>
                  <a:gd name="T19" fmla="*/ 34 h 44"/>
                  <a:gd name="T20" fmla="*/ 0 w 33"/>
                  <a:gd name="T21" fmla="*/ 36 h 44"/>
                  <a:gd name="T22" fmla="*/ 0 w 33"/>
                  <a:gd name="T23" fmla="*/ 44 h 44"/>
                  <a:gd name="T24" fmla="*/ 12 w 33"/>
                  <a:gd name="T25" fmla="*/ 3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44">
                    <a:moveTo>
                      <a:pt x="12" y="37"/>
                    </a:moveTo>
                    <a:cubicBezTo>
                      <a:pt x="12" y="37"/>
                      <a:pt x="12" y="37"/>
                      <a:pt x="12" y="3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1" y="22"/>
                      <a:pt x="33" y="16"/>
                      <a:pt x="33" y="1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3"/>
                      <a:pt x="6" y="5"/>
                      <a:pt x="6" y="5"/>
                    </a:cubicBezTo>
                    <a:cubicBezTo>
                      <a:pt x="5" y="6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16"/>
                      <a:pt x="0" y="25"/>
                      <a:pt x="0" y="34"/>
                    </a:cubicBezTo>
                    <a:cubicBezTo>
                      <a:pt x="0" y="35"/>
                      <a:pt x="0" y="35"/>
                      <a:pt x="0" y="36"/>
                    </a:cubicBezTo>
                    <a:cubicBezTo>
                      <a:pt x="0" y="38"/>
                      <a:pt x="0" y="41"/>
                      <a:pt x="0" y="44"/>
                    </a:cubicBezTo>
                    <a:lnTo>
                      <a:pt x="12" y="37"/>
                    </a:lnTo>
                    <a:close/>
                  </a:path>
                </a:pathLst>
              </a:custGeom>
              <a:solidFill>
                <a:srgbClr val="88BA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8" name="Freeform 843"/>
              <p:cNvSpPr>
                <a:spLocks/>
              </p:cNvSpPr>
              <p:nvPr/>
            </p:nvSpPr>
            <p:spPr bwMode="auto">
              <a:xfrm>
                <a:off x="1046" y="3015"/>
                <a:ext cx="41" cy="118"/>
              </a:xfrm>
              <a:custGeom>
                <a:avLst/>
                <a:gdLst>
                  <a:gd name="T0" fmla="*/ 7 w 36"/>
                  <a:gd name="T1" fmla="*/ 104 h 104"/>
                  <a:gd name="T2" fmla="*/ 9 w 36"/>
                  <a:gd name="T3" fmla="*/ 104 h 104"/>
                  <a:gd name="T4" fmla="*/ 22 w 36"/>
                  <a:gd name="T5" fmla="*/ 92 h 104"/>
                  <a:gd name="T6" fmla="*/ 25 w 36"/>
                  <a:gd name="T7" fmla="*/ 82 h 104"/>
                  <a:gd name="T8" fmla="*/ 25 w 36"/>
                  <a:gd name="T9" fmla="*/ 82 h 104"/>
                  <a:gd name="T10" fmla="*/ 27 w 36"/>
                  <a:gd name="T11" fmla="*/ 71 h 104"/>
                  <a:gd name="T12" fmla="*/ 27 w 36"/>
                  <a:gd name="T13" fmla="*/ 69 h 104"/>
                  <a:gd name="T14" fmla="*/ 31 w 36"/>
                  <a:gd name="T15" fmla="*/ 28 h 104"/>
                  <a:gd name="T16" fmla="*/ 35 w 36"/>
                  <a:gd name="T17" fmla="*/ 6 h 104"/>
                  <a:gd name="T18" fmla="*/ 36 w 36"/>
                  <a:gd name="T19" fmla="*/ 2 h 104"/>
                  <a:gd name="T20" fmla="*/ 35 w 36"/>
                  <a:gd name="T21" fmla="*/ 0 h 104"/>
                  <a:gd name="T22" fmla="*/ 35 w 36"/>
                  <a:gd name="T23" fmla="*/ 0 h 104"/>
                  <a:gd name="T24" fmla="*/ 35 w 36"/>
                  <a:gd name="T25" fmla="*/ 0 h 104"/>
                  <a:gd name="T26" fmla="*/ 35 w 36"/>
                  <a:gd name="T27" fmla="*/ 0 h 104"/>
                  <a:gd name="T28" fmla="*/ 34 w 36"/>
                  <a:gd name="T29" fmla="*/ 1 h 104"/>
                  <a:gd name="T30" fmla="*/ 27 w 36"/>
                  <a:gd name="T31" fmla="*/ 18 h 104"/>
                  <a:gd name="T32" fmla="*/ 24 w 36"/>
                  <a:gd name="T33" fmla="*/ 35 h 104"/>
                  <a:gd name="T34" fmla="*/ 21 w 36"/>
                  <a:gd name="T35" fmla="*/ 66 h 104"/>
                  <a:gd name="T36" fmla="*/ 21 w 36"/>
                  <a:gd name="T37" fmla="*/ 68 h 104"/>
                  <a:gd name="T38" fmla="*/ 15 w 36"/>
                  <a:gd name="T39" fmla="*/ 91 h 104"/>
                  <a:gd name="T40" fmla="*/ 15 w 36"/>
                  <a:gd name="T41" fmla="*/ 91 h 104"/>
                  <a:gd name="T42" fmla="*/ 11 w 36"/>
                  <a:gd name="T43" fmla="*/ 98 h 104"/>
                  <a:gd name="T44" fmla="*/ 9 w 36"/>
                  <a:gd name="T45" fmla="*/ 98 h 104"/>
                  <a:gd name="T46" fmla="*/ 8 w 36"/>
                  <a:gd name="T47" fmla="*/ 96 h 104"/>
                  <a:gd name="T48" fmla="*/ 8 w 36"/>
                  <a:gd name="T49" fmla="*/ 96 h 104"/>
                  <a:gd name="T50" fmla="*/ 9 w 36"/>
                  <a:gd name="T51" fmla="*/ 95 h 104"/>
                  <a:gd name="T52" fmla="*/ 0 w 36"/>
                  <a:gd name="T53" fmla="*/ 100 h 104"/>
                  <a:gd name="T54" fmla="*/ 7 w 36"/>
                  <a:gd name="T5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104">
                    <a:moveTo>
                      <a:pt x="7" y="104"/>
                    </a:moveTo>
                    <a:cubicBezTo>
                      <a:pt x="8" y="104"/>
                      <a:pt x="8" y="104"/>
                      <a:pt x="9" y="104"/>
                    </a:cubicBezTo>
                    <a:cubicBezTo>
                      <a:pt x="15" y="104"/>
                      <a:pt x="19" y="99"/>
                      <a:pt x="22" y="92"/>
                    </a:cubicBezTo>
                    <a:cubicBezTo>
                      <a:pt x="24" y="88"/>
                      <a:pt x="25" y="85"/>
                      <a:pt x="25" y="82"/>
                    </a:cubicBezTo>
                    <a:cubicBezTo>
                      <a:pt x="25" y="82"/>
                      <a:pt x="25" y="82"/>
                      <a:pt x="25" y="82"/>
                    </a:cubicBezTo>
                    <a:cubicBezTo>
                      <a:pt x="26" y="78"/>
                      <a:pt x="27" y="74"/>
                      <a:pt x="27" y="71"/>
                    </a:cubicBezTo>
                    <a:cubicBezTo>
                      <a:pt x="27" y="71"/>
                      <a:pt x="27" y="70"/>
                      <a:pt x="27" y="69"/>
                    </a:cubicBezTo>
                    <a:cubicBezTo>
                      <a:pt x="27" y="56"/>
                      <a:pt x="29" y="42"/>
                      <a:pt x="31" y="28"/>
                    </a:cubicBezTo>
                    <a:cubicBezTo>
                      <a:pt x="32" y="21"/>
                      <a:pt x="34" y="14"/>
                      <a:pt x="35" y="6"/>
                    </a:cubicBezTo>
                    <a:cubicBezTo>
                      <a:pt x="35" y="5"/>
                      <a:pt x="36" y="3"/>
                      <a:pt x="36" y="2"/>
                    </a:cubicBezTo>
                    <a:cubicBezTo>
                      <a:pt x="36" y="1"/>
                      <a:pt x="3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2" y="3"/>
                      <a:pt x="29" y="11"/>
                      <a:pt x="27" y="18"/>
                    </a:cubicBezTo>
                    <a:cubicBezTo>
                      <a:pt x="26" y="26"/>
                      <a:pt x="24" y="33"/>
                      <a:pt x="24" y="35"/>
                    </a:cubicBezTo>
                    <a:cubicBezTo>
                      <a:pt x="22" y="45"/>
                      <a:pt x="21" y="56"/>
                      <a:pt x="21" y="66"/>
                    </a:cubicBezTo>
                    <a:cubicBezTo>
                      <a:pt x="21" y="67"/>
                      <a:pt x="21" y="67"/>
                      <a:pt x="21" y="68"/>
                    </a:cubicBezTo>
                    <a:cubicBezTo>
                      <a:pt x="21" y="77"/>
                      <a:pt x="18" y="85"/>
                      <a:pt x="15" y="91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5"/>
                      <a:pt x="11" y="98"/>
                      <a:pt x="11" y="98"/>
                    </a:cubicBezTo>
                    <a:cubicBezTo>
                      <a:pt x="11" y="99"/>
                      <a:pt x="10" y="99"/>
                      <a:pt x="9" y="98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96"/>
                      <a:pt x="8" y="96"/>
                      <a:pt x="8" y="96"/>
                    </a:cubicBezTo>
                    <a:cubicBezTo>
                      <a:pt x="8" y="96"/>
                      <a:pt x="9" y="96"/>
                      <a:pt x="9" y="9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" y="102"/>
                      <a:pt x="5" y="104"/>
                      <a:pt x="7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9" name="Freeform 844"/>
              <p:cNvSpPr>
                <a:spLocks/>
              </p:cNvSpPr>
              <p:nvPr/>
            </p:nvSpPr>
            <p:spPr bwMode="auto">
              <a:xfrm>
                <a:off x="911" y="3091"/>
                <a:ext cx="22" cy="122"/>
              </a:xfrm>
              <a:custGeom>
                <a:avLst/>
                <a:gdLst>
                  <a:gd name="T0" fmla="*/ 3 w 19"/>
                  <a:gd name="T1" fmla="*/ 107 h 107"/>
                  <a:gd name="T2" fmla="*/ 7 w 19"/>
                  <a:gd name="T3" fmla="*/ 103 h 107"/>
                  <a:gd name="T4" fmla="*/ 19 w 19"/>
                  <a:gd name="T5" fmla="*/ 2 h 107"/>
                  <a:gd name="T6" fmla="*/ 17 w 19"/>
                  <a:gd name="T7" fmla="*/ 1 h 107"/>
                  <a:gd name="T8" fmla="*/ 13 w 19"/>
                  <a:gd name="T9" fmla="*/ 0 h 107"/>
                  <a:gd name="T10" fmla="*/ 10 w 19"/>
                  <a:gd name="T11" fmla="*/ 1 h 107"/>
                  <a:gd name="T12" fmla="*/ 0 w 19"/>
                  <a:gd name="T13" fmla="*/ 104 h 107"/>
                  <a:gd name="T14" fmla="*/ 3 w 19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07">
                    <a:moveTo>
                      <a:pt x="3" y="107"/>
                    </a:moveTo>
                    <a:cubicBezTo>
                      <a:pt x="5" y="107"/>
                      <a:pt x="7" y="105"/>
                      <a:pt x="7" y="10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7" y="1"/>
                    </a:cubicBezTo>
                    <a:cubicBezTo>
                      <a:pt x="16" y="1"/>
                      <a:pt x="14" y="0"/>
                      <a:pt x="13" y="0"/>
                    </a:cubicBezTo>
                    <a:cubicBezTo>
                      <a:pt x="12" y="0"/>
                      <a:pt x="11" y="0"/>
                      <a:pt x="10" y="1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1" y="107"/>
                      <a:pt x="3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0" name="Freeform 845"/>
              <p:cNvSpPr>
                <a:spLocks/>
              </p:cNvSpPr>
              <p:nvPr/>
            </p:nvSpPr>
            <p:spPr bwMode="auto">
              <a:xfrm>
                <a:off x="1616" y="2290"/>
                <a:ext cx="138" cy="80"/>
              </a:xfrm>
              <a:custGeom>
                <a:avLst/>
                <a:gdLst>
                  <a:gd name="T0" fmla="*/ 84 w 138"/>
                  <a:gd name="T1" fmla="*/ 0 h 80"/>
                  <a:gd name="T2" fmla="*/ 0 w 138"/>
                  <a:gd name="T3" fmla="*/ 48 h 80"/>
                  <a:gd name="T4" fmla="*/ 55 w 138"/>
                  <a:gd name="T5" fmla="*/ 80 h 80"/>
                  <a:gd name="T6" fmla="*/ 138 w 138"/>
                  <a:gd name="T7" fmla="*/ 32 h 80"/>
                  <a:gd name="T8" fmla="*/ 84 w 13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80">
                    <a:moveTo>
                      <a:pt x="84" y="0"/>
                    </a:moveTo>
                    <a:lnTo>
                      <a:pt x="0" y="48"/>
                    </a:lnTo>
                    <a:lnTo>
                      <a:pt x="55" y="80"/>
                    </a:lnTo>
                    <a:lnTo>
                      <a:pt x="138" y="3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1" name="Freeform 846"/>
              <p:cNvSpPr>
                <a:spLocks/>
              </p:cNvSpPr>
              <p:nvPr/>
            </p:nvSpPr>
            <p:spPr bwMode="auto">
              <a:xfrm>
                <a:off x="1614" y="2288"/>
                <a:ext cx="143" cy="84"/>
              </a:xfrm>
              <a:custGeom>
                <a:avLst/>
                <a:gdLst>
                  <a:gd name="T0" fmla="*/ 75 w 125"/>
                  <a:gd name="T1" fmla="*/ 2 h 74"/>
                  <a:gd name="T2" fmla="*/ 74 w 125"/>
                  <a:gd name="T3" fmla="*/ 1 h 74"/>
                  <a:gd name="T4" fmla="*/ 1 w 125"/>
                  <a:gd name="T5" fmla="*/ 43 h 74"/>
                  <a:gd name="T6" fmla="*/ 0 w 125"/>
                  <a:gd name="T7" fmla="*/ 44 h 74"/>
                  <a:gd name="T8" fmla="*/ 1 w 125"/>
                  <a:gd name="T9" fmla="*/ 46 h 74"/>
                  <a:gd name="T10" fmla="*/ 49 w 125"/>
                  <a:gd name="T11" fmla="*/ 74 h 74"/>
                  <a:gd name="T12" fmla="*/ 51 w 125"/>
                  <a:gd name="T13" fmla="*/ 74 h 74"/>
                  <a:gd name="T14" fmla="*/ 124 w 125"/>
                  <a:gd name="T15" fmla="*/ 32 h 74"/>
                  <a:gd name="T16" fmla="*/ 125 w 125"/>
                  <a:gd name="T17" fmla="*/ 30 h 74"/>
                  <a:gd name="T18" fmla="*/ 124 w 125"/>
                  <a:gd name="T19" fmla="*/ 28 h 74"/>
                  <a:gd name="T20" fmla="*/ 76 w 125"/>
                  <a:gd name="T21" fmla="*/ 1 h 74"/>
                  <a:gd name="T22" fmla="*/ 74 w 125"/>
                  <a:gd name="T23" fmla="*/ 1 h 74"/>
                  <a:gd name="T24" fmla="*/ 75 w 125"/>
                  <a:gd name="T25" fmla="*/ 2 h 74"/>
                  <a:gd name="T26" fmla="*/ 74 w 125"/>
                  <a:gd name="T27" fmla="*/ 4 h 74"/>
                  <a:gd name="T28" fmla="*/ 119 w 125"/>
                  <a:gd name="T29" fmla="*/ 30 h 74"/>
                  <a:gd name="T30" fmla="*/ 50 w 125"/>
                  <a:gd name="T31" fmla="*/ 70 h 74"/>
                  <a:gd name="T32" fmla="*/ 6 w 125"/>
                  <a:gd name="T33" fmla="*/ 44 h 74"/>
                  <a:gd name="T34" fmla="*/ 76 w 125"/>
                  <a:gd name="T35" fmla="*/ 4 h 74"/>
                  <a:gd name="T36" fmla="*/ 75 w 125"/>
                  <a:gd name="T37" fmla="*/ 2 h 74"/>
                  <a:gd name="T38" fmla="*/ 74 w 125"/>
                  <a:gd name="T39" fmla="*/ 4 h 74"/>
                  <a:gd name="T40" fmla="*/ 75 w 125"/>
                  <a:gd name="T41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" h="74">
                    <a:moveTo>
                      <a:pt x="75" y="2"/>
                    </a:moveTo>
                    <a:cubicBezTo>
                      <a:pt x="74" y="1"/>
                      <a:pt x="74" y="1"/>
                      <a:pt x="74" y="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5"/>
                      <a:pt x="0" y="46"/>
                      <a:pt x="1" y="46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50" y="74"/>
                      <a:pt x="50" y="74"/>
                      <a:pt x="51" y="74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5" y="31"/>
                      <a:pt x="125" y="31"/>
                      <a:pt x="125" y="30"/>
                    </a:cubicBezTo>
                    <a:cubicBezTo>
                      <a:pt x="125" y="29"/>
                      <a:pt x="125" y="29"/>
                      <a:pt x="124" y="2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5" y="0"/>
                      <a:pt x="75" y="0"/>
                      <a:pt x="74" y="1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119" y="30"/>
                      <a:pt x="119" y="30"/>
                      <a:pt x="119" y="3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4"/>
                      <a:pt x="74" y="4"/>
                      <a:pt x="74" y="4"/>
                    </a:cubicBez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2" name="Freeform 847"/>
              <p:cNvSpPr>
                <a:spLocks/>
              </p:cNvSpPr>
              <p:nvPr/>
            </p:nvSpPr>
            <p:spPr bwMode="auto">
              <a:xfrm>
                <a:off x="1644" y="2338"/>
                <a:ext cx="33" cy="19"/>
              </a:xfrm>
              <a:custGeom>
                <a:avLst/>
                <a:gdLst>
                  <a:gd name="T0" fmla="*/ 27 w 29"/>
                  <a:gd name="T1" fmla="*/ 17 h 17"/>
                  <a:gd name="T2" fmla="*/ 1 w 29"/>
                  <a:gd name="T3" fmla="*/ 2 h 17"/>
                  <a:gd name="T4" fmla="*/ 1 w 29"/>
                  <a:gd name="T5" fmla="*/ 1 h 17"/>
                  <a:gd name="T6" fmla="*/ 2 w 29"/>
                  <a:gd name="T7" fmla="*/ 1 h 17"/>
                  <a:gd name="T8" fmla="*/ 28 w 29"/>
                  <a:gd name="T9" fmla="*/ 16 h 17"/>
                  <a:gd name="T10" fmla="*/ 28 w 29"/>
                  <a:gd name="T11" fmla="*/ 17 h 17"/>
                  <a:gd name="T12" fmla="*/ 27 w 2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7">
                    <a:moveTo>
                      <a:pt x="27" y="17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8" y="17"/>
                    </a:cubicBezTo>
                    <a:cubicBezTo>
                      <a:pt x="27" y="17"/>
                      <a:pt x="27" y="17"/>
                      <a:pt x="27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3" name="Freeform 848"/>
              <p:cNvSpPr>
                <a:spLocks/>
              </p:cNvSpPr>
              <p:nvPr/>
            </p:nvSpPr>
            <p:spPr bwMode="auto">
              <a:xfrm>
                <a:off x="1665" y="2339"/>
                <a:ext cx="21" cy="13"/>
              </a:xfrm>
              <a:custGeom>
                <a:avLst/>
                <a:gdLst>
                  <a:gd name="T0" fmla="*/ 17 w 18"/>
                  <a:gd name="T1" fmla="*/ 11 h 11"/>
                  <a:gd name="T2" fmla="*/ 0 w 18"/>
                  <a:gd name="T3" fmla="*/ 2 h 11"/>
                  <a:gd name="T4" fmla="*/ 0 w 18"/>
                  <a:gd name="T5" fmla="*/ 1 h 11"/>
                  <a:gd name="T6" fmla="*/ 1 w 18"/>
                  <a:gd name="T7" fmla="*/ 0 h 11"/>
                  <a:gd name="T8" fmla="*/ 18 w 18"/>
                  <a:gd name="T9" fmla="*/ 10 h 11"/>
                  <a:gd name="T10" fmla="*/ 18 w 18"/>
                  <a:gd name="T11" fmla="*/ 11 h 11"/>
                  <a:gd name="T12" fmla="*/ 17 w 18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1">
                    <a:moveTo>
                      <a:pt x="17" y="1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4" name="Freeform 849"/>
              <p:cNvSpPr>
                <a:spLocks/>
              </p:cNvSpPr>
              <p:nvPr/>
            </p:nvSpPr>
            <p:spPr bwMode="auto">
              <a:xfrm>
                <a:off x="1664" y="2327"/>
                <a:ext cx="32" cy="19"/>
              </a:xfrm>
              <a:custGeom>
                <a:avLst/>
                <a:gdLst>
                  <a:gd name="T0" fmla="*/ 26 w 28"/>
                  <a:gd name="T1" fmla="*/ 17 h 17"/>
                  <a:gd name="T2" fmla="*/ 0 w 28"/>
                  <a:gd name="T3" fmla="*/ 2 h 17"/>
                  <a:gd name="T4" fmla="*/ 0 w 28"/>
                  <a:gd name="T5" fmla="*/ 1 h 17"/>
                  <a:gd name="T6" fmla="*/ 1 w 28"/>
                  <a:gd name="T7" fmla="*/ 1 h 17"/>
                  <a:gd name="T8" fmla="*/ 27 w 28"/>
                  <a:gd name="T9" fmla="*/ 16 h 17"/>
                  <a:gd name="T10" fmla="*/ 28 w 28"/>
                  <a:gd name="T11" fmla="*/ 17 h 17"/>
                  <a:gd name="T12" fmla="*/ 27 w 28"/>
                  <a:gd name="T13" fmla="*/ 17 h 17"/>
                  <a:gd name="T14" fmla="*/ 26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7" y="17"/>
                      <a:pt x="27" y="17"/>
                      <a:pt x="27" y="17"/>
                    </a:cubicBezTo>
                    <a:lnTo>
                      <a:pt x="26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5" name="Freeform 850"/>
              <p:cNvSpPr>
                <a:spLocks/>
              </p:cNvSpPr>
              <p:nvPr/>
            </p:nvSpPr>
            <p:spPr bwMode="auto">
              <a:xfrm>
                <a:off x="1514" y="2515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1 h 17"/>
                  <a:gd name="T8" fmla="*/ 1 w 28"/>
                  <a:gd name="T9" fmla="*/ 16 h 17"/>
                  <a:gd name="T10" fmla="*/ 0 w 28"/>
                  <a:gd name="T11" fmla="*/ 17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6" name="Freeform 851"/>
              <p:cNvSpPr>
                <a:spLocks/>
              </p:cNvSpPr>
              <p:nvPr/>
            </p:nvSpPr>
            <p:spPr bwMode="auto">
              <a:xfrm>
                <a:off x="1504" y="2516"/>
                <a:ext cx="22" cy="13"/>
              </a:xfrm>
              <a:custGeom>
                <a:avLst/>
                <a:gdLst>
                  <a:gd name="T0" fmla="*/ 2 w 19"/>
                  <a:gd name="T1" fmla="*/ 11 h 11"/>
                  <a:gd name="T2" fmla="*/ 18 w 19"/>
                  <a:gd name="T3" fmla="*/ 2 h 11"/>
                  <a:gd name="T4" fmla="*/ 19 w 19"/>
                  <a:gd name="T5" fmla="*/ 0 h 11"/>
                  <a:gd name="T6" fmla="*/ 17 w 19"/>
                  <a:gd name="T7" fmla="*/ 0 h 11"/>
                  <a:gd name="T8" fmla="*/ 1 w 19"/>
                  <a:gd name="T9" fmla="*/ 10 h 11"/>
                  <a:gd name="T10" fmla="*/ 1 w 19"/>
                  <a:gd name="T11" fmla="*/ 11 h 11"/>
                  <a:gd name="T12" fmla="*/ 1 w 19"/>
                  <a:gd name="T13" fmla="*/ 11 h 11"/>
                  <a:gd name="T14" fmla="*/ 2 w 19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1">
                    <a:moveTo>
                      <a:pt x="2" y="11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1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7" name="Freeform 852"/>
              <p:cNvSpPr>
                <a:spLocks/>
              </p:cNvSpPr>
              <p:nvPr/>
            </p:nvSpPr>
            <p:spPr bwMode="auto">
              <a:xfrm>
                <a:off x="1495" y="2504"/>
                <a:ext cx="32" cy="19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1 h 17"/>
                  <a:gd name="T6" fmla="*/ 26 w 28"/>
                  <a:gd name="T7" fmla="*/ 1 h 17"/>
                  <a:gd name="T8" fmla="*/ 0 w 28"/>
                  <a:gd name="T9" fmla="*/ 16 h 17"/>
                  <a:gd name="T10" fmla="*/ 0 w 28"/>
                  <a:gd name="T11" fmla="*/ 17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7" y="0"/>
                      <a:pt x="27" y="0"/>
                      <a:pt x="26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8" name="Freeform 853"/>
              <p:cNvSpPr>
                <a:spLocks/>
              </p:cNvSpPr>
              <p:nvPr/>
            </p:nvSpPr>
            <p:spPr bwMode="auto">
              <a:xfrm>
                <a:off x="1252" y="2658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7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9" name="Freeform 854"/>
              <p:cNvSpPr>
                <a:spLocks/>
              </p:cNvSpPr>
              <p:nvPr/>
            </p:nvSpPr>
            <p:spPr bwMode="auto">
              <a:xfrm>
                <a:off x="1248" y="2656"/>
                <a:ext cx="21" cy="12"/>
              </a:xfrm>
              <a:custGeom>
                <a:avLst/>
                <a:gdLst>
                  <a:gd name="T0" fmla="*/ 1 w 18"/>
                  <a:gd name="T1" fmla="*/ 11 h 11"/>
                  <a:gd name="T2" fmla="*/ 18 w 18"/>
                  <a:gd name="T3" fmla="*/ 2 h 11"/>
                  <a:gd name="T4" fmla="*/ 18 w 18"/>
                  <a:gd name="T5" fmla="*/ 0 h 11"/>
                  <a:gd name="T6" fmla="*/ 17 w 18"/>
                  <a:gd name="T7" fmla="*/ 0 h 11"/>
                  <a:gd name="T8" fmla="*/ 0 w 18"/>
                  <a:gd name="T9" fmla="*/ 9 h 11"/>
                  <a:gd name="T10" fmla="*/ 0 w 18"/>
                  <a:gd name="T11" fmla="*/ 11 h 11"/>
                  <a:gd name="T12" fmla="*/ 1 w 18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1">
                    <a:moveTo>
                      <a:pt x="1" y="11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0" name="Freeform 855"/>
              <p:cNvSpPr>
                <a:spLocks/>
              </p:cNvSpPr>
              <p:nvPr/>
            </p:nvSpPr>
            <p:spPr bwMode="auto">
              <a:xfrm>
                <a:off x="1245" y="2640"/>
                <a:ext cx="32" cy="19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0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1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1" name="Freeform 856"/>
              <p:cNvSpPr>
                <a:spLocks/>
              </p:cNvSpPr>
              <p:nvPr/>
            </p:nvSpPr>
            <p:spPr bwMode="auto">
              <a:xfrm>
                <a:off x="978" y="2825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2" name="Freeform 857"/>
              <p:cNvSpPr>
                <a:spLocks/>
              </p:cNvSpPr>
              <p:nvPr/>
            </p:nvSpPr>
            <p:spPr bwMode="auto">
              <a:xfrm>
                <a:off x="968" y="2825"/>
                <a:ext cx="22" cy="14"/>
              </a:xfrm>
              <a:custGeom>
                <a:avLst/>
                <a:gdLst>
                  <a:gd name="T0" fmla="*/ 2 w 19"/>
                  <a:gd name="T1" fmla="*/ 12 h 12"/>
                  <a:gd name="T2" fmla="*/ 18 w 19"/>
                  <a:gd name="T3" fmla="*/ 2 h 12"/>
                  <a:gd name="T4" fmla="*/ 19 w 19"/>
                  <a:gd name="T5" fmla="*/ 1 h 12"/>
                  <a:gd name="T6" fmla="*/ 17 w 19"/>
                  <a:gd name="T7" fmla="*/ 0 h 12"/>
                  <a:gd name="T8" fmla="*/ 1 w 19"/>
                  <a:gd name="T9" fmla="*/ 10 h 12"/>
                  <a:gd name="T10" fmla="*/ 1 w 19"/>
                  <a:gd name="T11" fmla="*/ 11 h 12"/>
                  <a:gd name="T12" fmla="*/ 1 w 19"/>
                  <a:gd name="T13" fmla="*/ 12 h 12"/>
                  <a:gd name="T14" fmla="*/ 2 w 19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2">
                    <a:moveTo>
                      <a:pt x="2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3" name="Freeform 858"/>
              <p:cNvSpPr>
                <a:spLocks/>
              </p:cNvSpPr>
              <p:nvPr/>
            </p:nvSpPr>
            <p:spPr bwMode="auto">
              <a:xfrm>
                <a:off x="959" y="2813"/>
                <a:ext cx="32" cy="20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0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4" name="Freeform 859"/>
              <p:cNvSpPr>
                <a:spLocks/>
              </p:cNvSpPr>
              <p:nvPr/>
            </p:nvSpPr>
            <p:spPr bwMode="auto">
              <a:xfrm>
                <a:off x="803" y="2716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0 h 17"/>
                  <a:gd name="T8" fmla="*/ 1 w 28"/>
                  <a:gd name="T9" fmla="*/ 15 h 17"/>
                  <a:gd name="T10" fmla="*/ 1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5" name="Freeform 860"/>
              <p:cNvSpPr>
                <a:spLocks/>
              </p:cNvSpPr>
              <p:nvPr/>
            </p:nvSpPr>
            <p:spPr bwMode="auto">
              <a:xfrm>
                <a:off x="804" y="2711"/>
                <a:ext cx="20" cy="13"/>
              </a:xfrm>
              <a:custGeom>
                <a:avLst/>
                <a:gdLst>
                  <a:gd name="T0" fmla="*/ 1 w 18"/>
                  <a:gd name="T1" fmla="*/ 12 h 12"/>
                  <a:gd name="T2" fmla="*/ 18 w 18"/>
                  <a:gd name="T3" fmla="*/ 2 h 12"/>
                  <a:gd name="T4" fmla="*/ 18 w 18"/>
                  <a:gd name="T5" fmla="*/ 1 h 12"/>
                  <a:gd name="T6" fmla="*/ 17 w 18"/>
                  <a:gd name="T7" fmla="*/ 1 h 12"/>
                  <a:gd name="T8" fmla="*/ 0 w 18"/>
                  <a:gd name="T9" fmla="*/ 10 h 12"/>
                  <a:gd name="T10" fmla="*/ 0 w 18"/>
                  <a:gd name="T11" fmla="*/ 11 h 12"/>
                  <a:gd name="T12" fmla="*/ 1 w 1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">
                    <a:moveTo>
                      <a:pt x="1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8" y="1"/>
                      <a:pt x="17" y="0"/>
                      <a:pt x="17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6" name="Freeform 861"/>
              <p:cNvSpPr>
                <a:spLocks/>
              </p:cNvSpPr>
              <p:nvPr/>
            </p:nvSpPr>
            <p:spPr bwMode="auto">
              <a:xfrm>
                <a:off x="783" y="2705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1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7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7" name="Freeform 862"/>
              <p:cNvSpPr>
                <a:spLocks/>
              </p:cNvSpPr>
              <p:nvPr/>
            </p:nvSpPr>
            <p:spPr bwMode="auto">
              <a:xfrm>
                <a:off x="1060" y="2567"/>
                <a:ext cx="32" cy="19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0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8" name="Freeform 863"/>
              <p:cNvSpPr>
                <a:spLocks/>
              </p:cNvSpPr>
              <p:nvPr/>
            </p:nvSpPr>
            <p:spPr bwMode="auto">
              <a:xfrm>
                <a:off x="1061" y="2561"/>
                <a:ext cx="20" cy="14"/>
              </a:xfrm>
              <a:custGeom>
                <a:avLst/>
                <a:gdLst>
                  <a:gd name="T0" fmla="*/ 1 w 18"/>
                  <a:gd name="T1" fmla="*/ 12 h 12"/>
                  <a:gd name="T2" fmla="*/ 18 w 18"/>
                  <a:gd name="T3" fmla="*/ 2 h 12"/>
                  <a:gd name="T4" fmla="*/ 18 w 18"/>
                  <a:gd name="T5" fmla="*/ 1 h 12"/>
                  <a:gd name="T6" fmla="*/ 17 w 18"/>
                  <a:gd name="T7" fmla="*/ 1 h 12"/>
                  <a:gd name="T8" fmla="*/ 0 w 18"/>
                  <a:gd name="T9" fmla="*/ 10 h 12"/>
                  <a:gd name="T10" fmla="*/ 0 w 18"/>
                  <a:gd name="T11" fmla="*/ 11 h 12"/>
                  <a:gd name="T12" fmla="*/ 1 w 1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">
                    <a:moveTo>
                      <a:pt x="1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9" name="Freeform 864"/>
              <p:cNvSpPr>
                <a:spLocks/>
              </p:cNvSpPr>
              <p:nvPr/>
            </p:nvSpPr>
            <p:spPr bwMode="auto">
              <a:xfrm>
                <a:off x="1040" y="2555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1"/>
                      <a:pt x="28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0" name="Freeform 865"/>
              <p:cNvSpPr>
                <a:spLocks/>
              </p:cNvSpPr>
              <p:nvPr/>
            </p:nvSpPr>
            <p:spPr bwMode="auto">
              <a:xfrm>
                <a:off x="1340" y="2413"/>
                <a:ext cx="32" cy="20"/>
              </a:xfrm>
              <a:custGeom>
                <a:avLst/>
                <a:gdLst>
                  <a:gd name="T0" fmla="*/ 2 w 28"/>
                  <a:gd name="T1" fmla="*/ 17 h 17"/>
                  <a:gd name="T2" fmla="*/ 28 w 28"/>
                  <a:gd name="T3" fmla="*/ 2 h 17"/>
                  <a:gd name="T4" fmla="*/ 28 w 28"/>
                  <a:gd name="T5" fmla="*/ 0 h 17"/>
                  <a:gd name="T6" fmla="*/ 27 w 28"/>
                  <a:gd name="T7" fmla="*/ 0 h 17"/>
                  <a:gd name="T8" fmla="*/ 1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  <a:gd name="T14" fmla="*/ 2 w 28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7">
                    <a:moveTo>
                      <a:pt x="2" y="17"/>
                    </a:move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1" name="Freeform 866"/>
              <p:cNvSpPr>
                <a:spLocks/>
              </p:cNvSpPr>
              <p:nvPr/>
            </p:nvSpPr>
            <p:spPr bwMode="auto">
              <a:xfrm>
                <a:off x="1340" y="2408"/>
                <a:ext cx="21" cy="13"/>
              </a:xfrm>
              <a:custGeom>
                <a:avLst/>
                <a:gdLst>
                  <a:gd name="T0" fmla="*/ 2 w 19"/>
                  <a:gd name="T1" fmla="*/ 12 h 12"/>
                  <a:gd name="T2" fmla="*/ 18 w 19"/>
                  <a:gd name="T3" fmla="*/ 2 h 12"/>
                  <a:gd name="T4" fmla="*/ 19 w 19"/>
                  <a:gd name="T5" fmla="*/ 1 h 12"/>
                  <a:gd name="T6" fmla="*/ 17 w 19"/>
                  <a:gd name="T7" fmla="*/ 0 h 12"/>
                  <a:gd name="T8" fmla="*/ 1 w 19"/>
                  <a:gd name="T9" fmla="*/ 10 h 12"/>
                  <a:gd name="T10" fmla="*/ 1 w 19"/>
                  <a:gd name="T11" fmla="*/ 11 h 12"/>
                  <a:gd name="T12" fmla="*/ 2 w 1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2">
                    <a:moveTo>
                      <a:pt x="2" y="1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2" name="Freeform 867"/>
              <p:cNvSpPr>
                <a:spLocks/>
              </p:cNvSpPr>
              <p:nvPr/>
            </p:nvSpPr>
            <p:spPr bwMode="auto">
              <a:xfrm>
                <a:off x="1320" y="2402"/>
                <a:ext cx="32" cy="19"/>
              </a:xfrm>
              <a:custGeom>
                <a:avLst/>
                <a:gdLst>
                  <a:gd name="T0" fmla="*/ 1 w 28"/>
                  <a:gd name="T1" fmla="*/ 17 h 17"/>
                  <a:gd name="T2" fmla="*/ 27 w 28"/>
                  <a:gd name="T3" fmla="*/ 2 h 17"/>
                  <a:gd name="T4" fmla="*/ 28 w 28"/>
                  <a:gd name="T5" fmla="*/ 0 h 17"/>
                  <a:gd name="T6" fmla="*/ 26 w 28"/>
                  <a:gd name="T7" fmla="*/ 0 h 17"/>
                  <a:gd name="T8" fmla="*/ 0 w 28"/>
                  <a:gd name="T9" fmla="*/ 15 h 17"/>
                  <a:gd name="T10" fmla="*/ 0 w 28"/>
                  <a:gd name="T11" fmla="*/ 16 h 17"/>
                  <a:gd name="T12" fmla="*/ 1 w 2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7">
                    <a:moveTo>
                      <a:pt x="1" y="17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0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" name="Freeform 868"/>
              <p:cNvSpPr>
                <a:spLocks/>
              </p:cNvSpPr>
              <p:nvPr/>
            </p:nvSpPr>
            <p:spPr bwMode="auto">
              <a:xfrm>
                <a:off x="456" y="3033"/>
                <a:ext cx="22" cy="10"/>
              </a:xfrm>
              <a:custGeom>
                <a:avLst/>
                <a:gdLst>
                  <a:gd name="T0" fmla="*/ 14 w 19"/>
                  <a:gd name="T1" fmla="*/ 7 h 9"/>
                  <a:gd name="T2" fmla="*/ 6 w 19"/>
                  <a:gd name="T3" fmla="*/ 9 h 9"/>
                  <a:gd name="T4" fmla="*/ 1 w 19"/>
                  <a:gd name="T5" fmla="*/ 8 h 9"/>
                  <a:gd name="T6" fmla="*/ 1 w 19"/>
                  <a:gd name="T7" fmla="*/ 8 h 9"/>
                  <a:gd name="T8" fmla="*/ 0 w 19"/>
                  <a:gd name="T9" fmla="*/ 7 h 9"/>
                  <a:gd name="T10" fmla="*/ 8 w 19"/>
                  <a:gd name="T11" fmla="*/ 5 h 9"/>
                  <a:gd name="T12" fmla="*/ 14 w 19"/>
                  <a:gd name="T13" fmla="*/ 0 h 9"/>
                  <a:gd name="T14" fmla="*/ 19 w 19"/>
                  <a:gd name="T15" fmla="*/ 3 h 9"/>
                  <a:gd name="T16" fmla="*/ 14 w 19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9">
                    <a:moveTo>
                      <a:pt x="14" y="7"/>
                    </a:moveTo>
                    <a:cubicBezTo>
                      <a:pt x="12" y="8"/>
                      <a:pt x="9" y="9"/>
                      <a:pt x="6" y="9"/>
                    </a:cubicBezTo>
                    <a:cubicBezTo>
                      <a:pt x="4" y="9"/>
                      <a:pt x="3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5" y="6"/>
                      <a:pt x="8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9" y="3"/>
                      <a:pt x="19" y="3"/>
                      <a:pt x="19" y="3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" name="Freeform 869"/>
              <p:cNvSpPr>
                <a:spLocks/>
              </p:cNvSpPr>
              <p:nvPr/>
            </p:nvSpPr>
            <p:spPr bwMode="auto">
              <a:xfrm>
                <a:off x="645" y="2744"/>
                <a:ext cx="219" cy="235"/>
              </a:xfrm>
              <a:custGeom>
                <a:avLst/>
                <a:gdLst>
                  <a:gd name="T0" fmla="*/ 189 w 192"/>
                  <a:gd name="T1" fmla="*/ 55 h 206"/>
                  <a:gd name="T2" fmla="*/ 94 w 192"/>
                  <a:gd name="T3" fmla="*/ 0 h 206"/>
                  <a:gd name="T4" fmla="*/ 94 w 192"/>
                  <a:gd name="T5" fmla="*/ 0 h 206"/>
                  <a:gd name="T6" fmla="*/ 94 w 192"/>
                  <a:gd name="T7" fmla="*/ 0 h 206"/>
                  <a:gd name="T8" fmla="*/ 92 w 192"/>
                  <a:gd name="T9" fmla="*/ 0 h 206"/>
                  <a:gd name="T10" fmla="*/ 88 w 192"/>
                  <a:gd name="T11" fmla="*/ 3 h 206"/>
                  <a:gd name="T12" fmla="*/ 86 w 192"/>
                  <a:gd name="T13" fmla="*/ 4 h 206"/>
                  <a:gd name="T14" fmla="*/ 77 w 192"/>
                  <a:gd name="T15" fmla="*/ 84 h 206"/>
                  <a:gd name="T16" fmla="*/ 77 w 192"/>
                  <a:gd name="T17" fmla="*/ 85 h 206"/>
                  <a:gd name="T18" fmla="*/ 78 w 192"/>
                  <a:gd name="T19" fmla="*/ 86 h 206"/>
                  <a:gd name="T20" fmla="*/ 82 w 192"/>
                  <a:gd name="T21" fmla="*/ 88 h 206"/>
                  <a:gd name="T22" fmla="*/ 82 w 192"/>
                  <a:gd name="T23" fmla="*/ 89 h 206"/>
                  <a:gd name="T24" fmla="*/ 81 w 192"/>
                  <a:gd name="T25" fmla="*/ 88 h 206"/>
                  <a:gd name="T26" fmla="*/ 79 w 192"/>
                  <a:gd name="T27" fmla="*/ 88 h 206"/>
                  <a:gd name="T28" fmla="*/ 74 w 192"/>
                  <a:gd name="T29" fmla="*/ 91 h 206"/>
                  <a:gd name="T30" fmla="*/ 74 w 192"/>
                  <a:gd name="T31" fmla="*/ 93 h 206"/>
                  <a:gd name="T32" fmla="*/ 74 w 192"/>
                  <a:gd name="T33" fmla="*/ 94 h 206"/>
                  <a:gd name="T34" fmla="*/ 74 w 192"/>
                  <a:gd name="T35" fmla="*/ 95 h 206"/>
                  <a:gd name="T36" fmla="*/ 2 w 192"/>
                  <a:gd name="T37" fmla="*/ 137 h 206"/>
                  <a:gd name="T38" fmla="*/ 0 w 192"/>
                  <a:gd name="T39" fmla="*/ 140 h 206"/>
                  <a:gd name="T40" fmla="*/ 0 w 192"/>
                  <a:gd name="T41" fmla="*/ 140 h 206"/>
                  <a:gd name="T42" fmla="*/ 0 w 192"/>
                  <a:gd name="T43" fmla="*/ 141 h 206"/>
                  <a:gd name="T44" fmla="*/ 0 w 192"/>
                  <a:gd name="T45" fmla="*/ 147 h 206"/>
                  <a:gd name="T46" fmla="*/ 0 w 192"/>
                  <a:gd name="T47" fmla="*/ 148 h 206"/>
                  <a:gd name="T48" fmla="*/ 2 w 192"/>
                  <a:gd name="T49" fmla="*/ 150 h 206"/>
                  <a:gd name="T50" fmla="*/ 2 w 192"/>
                  <a:gd name="T51" fmla="*/ 150 h 206"/>
                  <a:gd name="T52" fmla="*/ 96 w 192"/>
                  <a:gd name="T53" fmla="*/ 205 h 206"/>
                  <a:gd name="T54" fmla="*/ 97 w 192"/>
                  <a:gd name="T55" fmla="*/ 205 h 206"/>
                  <a:gd name="T56" fmla="*/ 97 w 192"/>
                  <a:gd name="T57" fmla="*/ 205 h 206"/>
                  <a:gd name="T58" fmla="*/ 99 w 192"/>
                  <a:gd name="T59" fmla="*/ 206 h 206"/>
                  <a:gd name="T60" fmla="*/ 104 w 192"/>
                  <a:gd name="T61" fmla="*/ 204 h 206"/>
                  <a:gd name="T62" fmla="*/ 104 w 192"/>
                  <a:gd name="T63" fmla="*/ 204 h 206"/>
                  <a:gd name="T64" fmla="*/ 179 w 192"/>
                  <a:gd name="T65" fmla="*/ 161 h 206"/>
                  <a:gd name="T66" fmla="*/ 180 w 192"/>
                  <a:gd name="T67" fmla="*/ 160 h 206"/>
                  <a:gd name="T68" fmla="*/ 180 w 192"/>
                  <a:gd name="T69" fmla="*/ 160 h 206"/>
                  <a:gd name="T70" fmla="*/ 180 w 192"/>
                  <a:gd name="T71" fmla="*/ 147 h 206"/>
                  <a:gd name="T72" fmla="*/ 180 w 192"/>
                  <a:gd name="T73" fmla="*/ 147 h 206"/>
                  <a:gd name="T74" fmla="*/ 180 w 192"/>
                  <a:gd name="T75" fmla="*/ 147 h 206"/>
                  <a:gd name="T76" fmla="*/ 180 w 192"/>
                  <a:gd name="T77" fmla="*/ 147 h 206"/>
                  <a:gd name="T78" fmla="*/ 180 w 192"/>
                  <a:gd name="T79" fmla="*/ 147 h 206"/>
                  <a:gd name="T80" fmla="*/ 180 w 192"/>
                  <a:gd name="T81" fmla="*/ 147 h 206"/>
                  <a:gd name="T82" fmla="*/ 180 w 192"/>
                  <a:gd name="T83" fmla="*/ 146 h 206"/>
                  <a:gd name="T84" fmla="*/ 176 w 192"/>
                  <a:gd name="T85" fmla="*/ 144 h 206"/>
                  <a:gd name="T86" fmla="*/ 177 w 192"/>
                  <a:gd name="T87" fmla="*/ 143 h 206"/>
                  <a:gd name="T88" fmla="*/ 177 w 192"/>
                  <a:gd name="T89" fmla="*/ 143 h 206"/>
                  <a:gd name="T90" fmla="*/ 178 w 192"/>
                  <a:gd name="T91" fmla="*/ 143 h 206"/>
                  <a:gd name="T92" fmla="*/ 182 w 192"/>
                  <a:gd name="T93" fmla="*/ 141 h 206"/>
                  <a:gd name="T94" fmla="*/ 182 w 192"/>
                  <a:gd name="T95" fmla="*/ 141 h 206"/>
                  <a:gd name="T96" fmla="*/ 182 w 192"/>
                  <a:gd name="T97" fmla="*/ 141 h 206"/>
                  <a:gd name="T98" fmla="*/ 183 w 192"/>
                  <a:gd name="T99" fmla="*/ 140 h 206"/>
                  <a:gd name="T100" fmla="*/ 183 w 192"/>
                  <a:gd name="T101" fmla="*/ 140 h 206"/>
                  <a:gd name="T102" fmla="*/ 192 w 192"/>
                  <a:gd name="T103" fmla="*/ 62 h 206"/>
                  <a:gd name="T104" fmla="*/ 192 w 192"/>
                  <a:gd name="T105" fmla="*/ 61 h 206"/>
                  <a:gd name="T106" fmla="*/ 189 w 192"/>
                  <a:gd name="T107" fmla="*/ 5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" h="206">
                    <a:moveTo>
                      <a:pt x="189" y="55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2" y="0"/>
                    </a:cubicBezTo>
                    <a:cubicBezTo>
                      <a:pt x="91" y="0"/>
                      <a:pt x="89" y="0"/>
                      <a:pt x="88" y="3"/>
                    </a:cubicBezTo>
                    <a:cubicBezTo>
                      <a:pt x="87" y="3"/>
                      <a:pt x="86" y="3"/>
                      <a:pt x="86" y="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8"/>
                      <a:pt x="79" y="88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4" y="92"/>
                      <a:pt x="74" y="93"/>
                      <a:pt x="74" y="93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0" y="137"/>
                      <a:pt x="0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1" y="149"/>
                      <a:pt x="2" y="150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7" y="205"/>
                      <a:pt x="98" y="206"/>
                      <a:pt x="99" y="206"/>
                    </a:cubicBezTo>
                    <a:cubicBezTo>
                      <a:pt x="100" y="206"/>
                      <a:pt x="102" y="205"/>
                      <a:pt x="104" y="204"/>
                    </a:cubicBezTo>
                    <a:cubicBezTo>
                      <a:pt x="104" y="204"/>
                      <a:pt x="104" y="204"/>
                      <a:pt x="104" y="204"/>
                    </a:cubicBezTo>
                    <a:cubicBezTo>
                      <a:pt x="179" y="161"/>
                      <a:pt x="179" y="161"/>
                      <a:pt x="179" y="161"/>
                    </a:cubicBezTo>
                    <a:cubicBezTo>
                      <a:pt x="179" y="161"/>
                      <a:pt x="180" y="161"/>
                      <a:pt x="180" y="160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180" y="146"/>
                      <a:pt x="180" y="146"/>
                      <a:pt x="180" y="146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177" y="143"/>
                      <a:pt x="177" y="143"/>
                      <a:pt x="177" y="143"/>
                    </a:cubicBezTo>
                    <a:cubicBezTo>
                      <a:pt x="177" y="143"/>
                      <a:pt x="177" y="143"/>
                      <a:pt x="177" y="143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82" y="141"/>
                      <a:pt x="182" y="141"/>
                      <a:pt x="182" y="141"/>
                    </a:cubicBezTo>
                    <a:cubicBezTo>
                      <a:pt x="182" y="141"/>
                      <a:pt x="182" y="141"/>
                      <a:pt x="182" y="141"/>
                    </a:cubicBezTo>
                    <a:cubicBezTo>
                      <a:pt x="182" y="141"/>
                      <a:pt x="182" y="141"/>
                      <a:pt x="182" y="141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83" y="140"/>
                      <a:pt x="183" y="140"/>
                      <a:pt x="183" y="140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2" y="61"/>
                      <a:pt x="192" y="61"/>
                      <a:pt x="192" y="61"/>
                    </a:cubicBezTo>
                    <a:cubicBezTo>
                      <a:pt x="192" y="56"/>
                      <a:pt x="189" y="55"/>
                      <a:pt x="189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5" name="Freeform 870"/>
              <p:cNvSpPr>
                <a:spLocks/>
              </p:cNvSpPr>
              <p:nvPr/>
            </p:nvSpPr>
            <p:spPr bwMode="auto">
              <a:xfrm>
                <a:off x="643" y="2741"/>
                <a:ext cx="224" cy="240"/>
              </a:xfrm>
              <a:custGeom>
                <a:avLst/>
                <a:gdLst>
                  <a:gd name="T0" fmla="*/ 97 w 196"/>
                  <a:gd name="T1" fmla="*/ 0 h 210"/>
                  <a:gd name="T2" fmla="*/ 96 w 196"/>
                  <a:gd name="T3" fmla="*/ 0 h 210"/>
                  <a:gd name="T4" fmla="*/ 88 w 196"/>
                  <a:gd name="T5" fmla="*/ 3 h 210"/>
                  <a:gd name="T6" fmla="*/ 86 w 196"/>
                  <a:gd name="T7" fmla="*/ 6 h 210"/>
                  <a:gd name="T8" fmla="*/ 79 w 196"/>
                  <a:gd name="T9" fmla="*/ 90 h 210"/>
                  <a:gd name="T10" fmla="*/ 84 w 196"/>
                  <a:gd name="T11" fmla="*/ 91 h 210"/>
                  <a:gd name="T12" fmla="*/ 80 w 196"/>
                  <a:gd name="T13" fmla="*/ 89 h 210"/>
                  <a:gd name="T14" fmla="*/ 75 w 196"/>
                  <a:gd name="T15" fmla="*/ 97 h 210"/>
                  <a:gd name="T16" fmla="*/ 3 w 196"/>
                  <a:gd name="T17" fmla="*/ 137 h 210"/>
                  <a:gd name="T18" fmla="*/ 4 w 196"/>
                  <a:gd name="T19" fmla="*/ 139 h 210"/>
                  <a:gd name="T20" fmla="*/ 3 w 196"/>
                  <a:gd name="T21" fmla="*/ 138 h 210"/>
                  <a:gd name="T22" fmla="*/ 0 w 196"/>
                  <a:gd name="T23" fmla="*/ 143 h 210"/>
                  <a:gd name="T24" fmla="*/ 0 w 196"/>
                  <a:gd name="T25" fmla="*/ 149 h 210"/>
                  <a:gd name="T26" fmla="*/ 2 w 196"/>
                  <a:gd name="T27" fmla="*/ 154 h 210"/>
                  <a:gd name="T28" fmla="*/ 98 w 196"/>
                  <a:gd name="T29" fmla="*/ 209 h 210"/>
                  <a:gd name="T30" fmla="*/ 101 w 196"/>
                  <a:gd name="T31" fmla="*/ 210 h 210"/>
                  <a:gd name="T32" fmla="*/ 182 w 196"/>
                  <a:gd name="T33" fmla="*/ 165 h 210"/>
                  <a:gd name="T34" fmla="*/ 184 w 196"/>
                  <a:gd name="T35" fmla="*/ 162 h 210"/>
                  <a:gd name="T36" fmla="*/ 184 w 196"/>
                  <a:gd name="T37" fmla="*/ 149 h 210"/>
                  <a:gd name="T38" fmla="*/ 183 w 196"/>
                  <a:gd name="T39" fmla="*/ 147 h 210"/>
                  <a:gd name="T40" fmla="*/ 178 w 196"/>
                  <a:gd name="T41" fmla="*/ 147 h 210"/>
                  <a:gd name="T42" fmla="*/ 185 w 196"/>
                  <a:gd name="T43" fmla="*/ 145 h 210"/>
                  <a:gd name="T44" fmla="*/ 186 w 196"/>
                  <a:gd name="T45" fmla="*/ 144 h 210"/>
                  <a:gd name="T46" fmla="*/ 196 w 196"/>
                  <a:gd name="T47" fmla="*/ 64 h 210"/>
                  <a:gd name="T48" fmla="*/ 193 w 196"/>
                  <a:gd name="T49" fmla="*/ 56 h 210"/>
                  <a:gd name="T50" fmla="*/ 191 w 196"/>
                  <a:gd name="T51" fmla="*/ 57 h 210"/>
                  <a:gd name="T52" fmla="*/ 191 w 196"/>
                  <a:gd name="T53" fmla="*/ 57 h 210"/>
                  <a:gd name="T54" fmla="*/ 190 w 196"/>
                  <a:gd name="T55" fmla="*/ 58 h 210"/>
                  <a:gd name="T56" fmla="*/ 192 w 196"/>
                  <a:gd name="T57" fmla="*/ 63 h 210"/>
                  <a:gd name="T58" fmla="*/ 185 w 196"/>
                  <a:gd name="T59" fmla="*/ 142 h 210"/>
                  <a:gd name="T60" fmla="*/ 184 w 196"/>
                  <a:gd name="T61" fmla="*/ 143 h 210"/>
                  <a:gd name="T62" fmla="*/ 183 w 196"/>
                  <a:gd name="T63" fmla="*/ 141 h 210"/>
                  <a:gd name="T64" fmla="*/ 179 w 196"/>
                  <a:gd name="T65" fmla="*/ 143 h 210"/>
                  <a:gd name="T66" fmla="*/ 181 w 196"/>
                  <a:gd name="T67" fmla="*/ 150 h 210"/>
                  <a:gd name="T68" fmla="*/ 181 w 196"/>
                  <a:gd name="T69" fmla="*/ 150 h 210"/>
                  <a:gd name="T70" fmla="*/ 180 w 196"/>
                  <a:gd name="T71" fmla="*/ 149 h 210"/>
                  <a:gd name="T72" fmla="*/ 182 w 196"/>
                  <a:gd name="T73" fmla="*/ 149 h 210"/>
                  <a:gd name="T74" fmla="*/ 180 w 196"/>
                  <a:gd name="T75" fmla="*/ 162 h 210"/>
                  <a:gd name="T76" fmla="*/ 181 w 196"/>
                  <a:gd name="T77" fmla="*/ 161 h 210"/>
                  <a:gd name="T78" fmla="*/ 180 w 196"/>
                  <a:gd name="T79" fmla="*/ 162 h 210"/>
                  <a:gd name="T80" fmla="*/ 105 w 196"/>
                  <a:gd name="T81" fmla="*/ 204 h 210"/>
                  <a:gd name="T82" fmla="*/ 101 w 196"/>
                  <a:gd name="T83" fmla="*/ 206 h 210"/>
                  <a:gd name="T84" fmla="*/ 100 w 196"/>
                  <a:gd name="T85" fmla="*/ 205 h 210"/>
                  <a:gd name="T86" fmla="*/ 101 w 196"/>
                  <a:gd name="T87" fmla="*/ 206 h 210"/>
                  <a:gd name="T88" fmla="*/ 5 w 196"/>
                  <a:gd name="T89" fmla="*/ 150 h 210"/>
                  <a:gd name="T90" fmla="*/ 4 w 196"/>
                  <a:gd name="T91" fmla="*/ 149 h 210"/>
                  <a:gd name="T92" fmla="*/ 4 w 196"/>
                  <a:gd name="T93" fmla="*/ 143 h 210"/>
                  <a:gd name="T94" fmla="*/ 4 w 196"/>
                  <a:gd name="T95" fmla="*/ 142 h 210"/>
                  <a:gd name="T96" fmla="*/ 6 w 196"/>
                  <a:gd name="T97" fmla="*/ 139 h 210"/>
                  <a:gd name="T98" fmla="*/ 78 w 196"/>
                  <a:gd name="T99" fmla="*/ 96 h 210"/>
                  <a:gd name="T100" fmla="*/ 77 w 196"/>
                  <a:gd name="T101" fmla="*/ 95 h 210"/>
                  <a:gd name="T102" fmla="*/ 77 w 196"/>
                  <a:gd name="T103" fmla="*/ 95 h 210"/>
                  <a:gd name="T104" fmla="*/ 77 w 196"/>
                  <a:gd name="T105" fmla="*/ 95 h 210"/>
                  <a:gd name="T106" fmla="*/ 82 w 196"/>
                  <a:gd name="T107" fmla="*/ 92 h 210"/>
                  <a:gd name="T108" fmla="*/ 82 w 196"/>
                  <a:gd name="T109" fmla="*/ 92 h 210"/>
                  <a:gd name="T110" fmla="*/ 86 w 196"/>
                  <a:gd name="T111" fmla="*/ 91 h 210"/>
                  <a:gd name="T112" fmla="*/ 80 w 196"/>
                  <a:gd name="T113" fmla="*/ 86 h 210"/>
                  <a:gd name="T114" fmla="*/ 80 w 196"/>
                  <a:gd name="T115" fmla="*/ 86 h 210"/>
                  <a:gd name="T116" fmla="*/ 90 w 196"/>
                  <a:gd name="T117" fmla="*/ 7 h 210"/>
                  <a:gd name="T118" fmla="*/ 94 w 196"/>
                  <a:gd name="T119" fmla="*/ 4 h 210"/>
                  <a:gd name="T120" fmla="*/ 95 w 196"/>
                  <a:gd name="T121" fmla="*/ 4 h 210"/>
                  <a:gd name="T122" fmla="*/ 95 w 196"/>
                  <a:gd name="T123" fmla="*/ 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210">
                    <a:moveTo>
                      <a:pt x="191" y="57"/>
                    </a:moveTo>
                    <a:cubicBezTo>
                      <a:pt x="192" y="55"/>
                      <a:pt x="192" y="55"/>
                      <a:pt x="192" y="55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7" y="0"/>
                      <a:pt x="97" y="0"/>
                      <a:pt x="96" y="0"/>
                    </a:cubicBezTo>
                    <a:cubicBezTo>
                      <a:pt x="96" y="0"/>
                      <a:pt x="95" y="0"/>
                      <a:pt x="94" y="0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2" y="0"/>
                      <a:pt x="90" y="1"/>
                      <a:pt x="88" y="3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8" y="3"/>
                      <a:pt x="86" y="5"/>
                      <a:pt x="86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77" y="87"/>
                      <a:pt x="77" y="88"/>
                      <a:pt x="78" y="88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89"/>
                      <a:pt x="85" y="89"/>
                      <a:pt x="85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8"/>
                      <a:pt x="82" y="88"/>
                      <a:pt x="82" y="88"/>
                    </a:cubicBezTo>
                    <a:cubicBezTo>
                      <a:pt x="81" y="88"/>
                      <a:pt x="81" y="88"/>
                      <a:pt x="80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4" y="92"/>
                      <a:pt x="74" y="93"/>
                      <a:pt x="74" y="95"/>
                    </a:cubicBezTo>
                    <a:cubicBezTo>
                      <a:pt x="74" y="95"/>
                      <a:pt x="74" y="96"/>
                      <a:pt x="74" y="96"/>
                    </a:cubicBezTo>
                    <a:cubicBezTo>
                      <a:pt x="75" y="97"/>
                      <a:pt x="75" y="97"/>
                      <a:pt x="75" y="97"/>
                    </a:cubicBezTo>
                    <a:cubicBezTo>
                      <a:pt x="75" y="97"/>
                      <a:pt x="75" y="97"/>
                      <a:pt x="75" y="97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2" y="137"/>
                      <a:pt x="2" y="137"/>
                      <a:pt x="2" y="138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2" y="137"/>
                      <a:pt x="2" y="138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7"/>
                      <a:pt x="2" y="137"/>
                      <a:pt x="1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1" y="152"/>
                      <a:pt x="2" y="15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97" y="209"/>
                      <a:pt x="97" y="209"/>
                      <a:pt x="97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9" y="207"/>
                      <a:pt x="99" y="207"/>
                      <a:pt x="99" y="207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8" y="209"/>
                      <a:pt x="98" y="209"/>
                      <a:pt x="98" y="209"/>
                    </a:cubicBezTo>
                    <a:cubicBezTo>
                      <a:pt x="99" y="209"/>
                      <a:pt x="100" y="210"/>
                      <a:pt x="101" y="210"/>
                    </a:cubicBezTo>
                    <a:cubicBezTo>
                      <a:pt x="103" y="210"/>
                      <a:pt x="105" y="209"/>
                      <a:pt x="107" y="208"/>
                    </a:cubicBezTo>
                    <a:cubicBezTo>
                      <a:pt x="107" y="208"/>
                      <a:pt x="107" y="208"/>
                      <a:pt x="107" y="208"/>
                    </a:cubicBezTo>
                    <a:cubicBezTo>
                      <a:pt x="107" y="208"/>
                      <a:pt x="107" y="208"/>
                      <a:pt x="107" y="208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3" y="164"/>
                      <a:pt x="184" y="163"/>
                      <a:pt x="184" y="163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2" y="164"/>
                      <a:pt x="182" y="164"/>
                      <a:pt x="182" y="164"/>
                    </a:cubicBezTo>
                    <a:cubicBezTo>
                      <a:pt x="183" y="164"/>
                      <a:pt x="183" y="164"/>
                      <a:pt x="184" y="163"/>
                    </a:cubicBezTo>
                    <a:cubicBezTo>
                      <a:pt x="184" y="163"/>
                      <a:pt x="184" y="162"/>
                      <a:pt x="184" y="162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2" y="149"/>
                      <a:pt x="182" y="149"/>
                      <a:pt x="182" y="149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184" y="148"/>
                      <a:pt x="184" y="148"/>
                      <a:pt x="183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83" y="147"/>
                      <a:pt x="183" y="147"/>
                      <a:pt x="183" y="147"/>
                    </a:cubicBezTo>
                    <a:cubicBezTo>
                      <a:pt x="181" y="145"/>
                      <a:pt x="181" y="145"/>
                      <a:pt x="181" y="145"/>
                    </a:cubicBezTo>
                    <a:cubicBezTo>
                      <a:pt x="181" y="145"/>
                      <a:pt x="181" y="145"/>
                      <a:pt x="181" y="145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78" y="147"/>
                      <a:pt x="178" y="147"/>
                      <a:pt x="178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79" y="147"/>
                      <a:pt x="180" y="147"/>
                      <a:pt x="180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85" y="145"/>
                      <a:pt x="185" y="145"/>
                      <a:pt x="185" y="145"/>
                    </a:cubicBezTo>
                    <a:cubicBezTo>
                      <a:pt x="185" y="144"/>
                      <a:pt x="185" y="144"/>
                      <a:pt x="185" y="144"/>
                    </a:cubicBezTo>
                    <a:cubicBezTo>
                      <a:pt x="185" y="144"/>
                      <a:pt x="185" y="144"/>
                      <a:pt x="185" y="144"/>
                    </a:cubicBezTo>
                    <a:cubicBezTo>
                      <a:pt x="185" y="144"/>
                      <a:pt x="185" y="144"/>
                      <a:pt x="185" y="144"/>
                    </a:cubicBezTo>
                    <a:cubicBezTo>
                      <a:pt x="186" y="144"/>
                      <a:pt x="186" y="144"/>
                      <a:pt x="186" y="144"/>
                    </a:cubicBezTo>
                    <a:cubicBezTo>
                      <a:pt x="186" y="144"/>
                      <a:pt x="186" y="144"/>
                      <a:pt x="186" y="144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96" y="64"/>
                      <a:pt x="196" y="64"/>
                      <a:pt x="196" y="64"/>
                    </a:cubicBezTo>
                    <a:cubicBezTo>
                      <a:pt x="196" y="64"/>
                      <a:pt x="196" y="64"/>
                      <a:pt x="196" y="64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60"/>
                      <a:pt x="195" y="58"/>
                      <a:pt x="194" y="57"/>
                    </a:cubicBezTo>
                    <a:cubicBezTo>
                      <a:pt x="194" y="56"/>
                      <a:pt x="193" y="56"/>
                      <a:pt x="193" y="56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0" y="59"/>
                      <a:pt x="190" y="59"/>
                      <a:pt x="190" y="59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9"/>
                      <a:pt x="190" y="59"/>
                      <a:pt x="190" y="59"/>
                    </a:cubicBezTo>
                    <a:cubicBezTo>
                      <a:pt x="191" y="57"/>
                      <a:pt x="191" y="57"/>
                      <a:pt x="191" y="57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9"/>
                      <a:pt x="191" y="59"/>
                      <a:pt x="191" y="60"/>
                    </a:cubicBezTo>
                    <a:cubicBezTo>
                      <a:pt x="191" y="60"/>
                      <a:pt x="192" y="61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194" y="64"/>
                      <a:pt x="194" y="64"/>
                      <a:pt x="194" y="64"/>
                    </a:cubicBezTo>
                    <a:cubicBezTo>
                      <a:pt x="192" y="64"/>
                      <a:pt x="192" y="64"/>
                      <a:pt x="192" y="64"/>
                    </a:cubicBezTo>
                    <a:cubicBezTo>
                      <a:pt x="183" y="142"/>
                      <a:pt x="183" y="142"/>
                      <a:pt x="183" y="142"/>
                    </a:cubicBezTo>
                    <a:cubicBezTo>
                      <a:pt x="185" y="142"/>
                      <a:pt x="185" y="142"/>
                      <a:pt x="185" y="142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2" y="142"/>
                      <a:pt x="182" y="142"/>
                      <a:pt x="182" y="142"/>
                    </a:cubicBezTo>
                    <a:cubicBezTo>
                      <a:pt x="184" y="143"/>
                      <a:pt x="184" y="143"/>
                      <a:pt x="184" y="143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4" y="143"/>
                      <a:pt x="184" y="143"/>
                      <a:pt x="184" y="143"/>
                    </a:cubicBez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80" y="143"/>
                      <a:pt x="180" y="143"/>
                      <a:pt x="180" y="143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9" y="143"/>
                      <a:pt x="178" y="143"/>
                      <a:pt x="178" y="143"/>
                    </a:cubicBezTo>
                    <a:cubicBezTo>
                      <a:pt x="177" y="143"/>
                      <a:pt x="177" y="144"/>
                      <a:pt x="177" y="145"/>
                    </a:cubicBezTo>
                    <a:cubicBezTo>
                      <a:pt x="176" y="146"/>
                      <a:pt x="176" y="146"/>
                      <a:pt x="176" y="146"/>
                    </a:cubicBezTo>
                    <a:cubicBezTo>
                      <a:pt x="176" y="147"/>
                      <a:pt x="177" y="148"/>
                      <a:pt x="177" y="148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2" y="148"/>
                      <a:pt x="182" y="148"/>
                      <a:pt x="182" y="148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1" y="150"/>
                      <a:pt x="181" y="150"/>
                      <a:pt x="181" y="150"/>
                    </a:cubicBezTo>
                    <a:cubicBezTo>
                      <a:pt x="182" y="149"/>
                      <a:pt x="182" y="149"/>
                      <a:pt x="182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82" y="149"/>
                      <a:pt x="182" y="149"/>
                      <a:pt x="182" y="149"/>
                    </a:cubicBezTo>
                    <a:cubicBezTo>
                      <a:pt x="180" y="149"/>
                      <a:pt x="180" y="149"/>
                      <a:pt x="180" y="149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0"/>
                      <a:pt x="181" y="160"/>
                      <a:pt x="181" y="160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1"/>
                      <a:pt x="181" y="161"/>
                      <a:pt x="181" y="161"/>
                    </a:cubicBezTo>
                    <a:cubicBezTo>
                      <a:pt x="181" y="160"/>
                      <a:pt x="181" y="160"/>
                      <a:pt x="181" y="160"/>
                    </a:cubicBezTo>
                    <a:cubicBezTo>
                      <a:pt x="180" y="161"/>
                      <a:pt x="180" y="161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80" y="162"/>
                      <a:pt x="180" y="162"/>
                      <a:pt x="180" y="162"/>
                    </a:cubicBezTo>
                    <a:cubicBezTo>
                      <a:pt x="105" y="204"/>
                      <a:pt x="105" y="204"/>
                      <a:pt x="105" y="204"/>
                    </a:cubicBezTo>
                    <a:cubicBezTo>
                      <a:pt x="105" y="204"/>
                      <a:pt x="105" y="204"/>
                      <a:pt x="105" y="204"/>
                    </a:cubicBezTo>
                    <a:cubicBezTo>
                      <a:pt x="105" y="205"/>
                      <a:pt x="105" y="205"/>
                      <a:pt x="105" y="205"/>
                    </a:cubicBezTo>
                    <a:cubicBezTo>
                      <a:pt x="106" y="206"/>
                      <a:pt x="106" y="206"/>
                      <a:pt x="106" y="206"/>
                    </a:cubicBezTo>
                    <a:cubicBezTo>
                      <a:pt x="105" y="205"/>
                      <a:pt x="105" y="205"/>
                      <a:pt x="105" y="205"/>
                    </a:cubicBezTo>
                    <a:cubicBezTo>
                      <a:pt x="103" y="205"/>
                      <a:pt x="102" y="206"/>
                      <a:pt x="101" y="206"/>
                    </a:cubicBezTo>
                    <a:cubicBezTo>
                      <a:pt x="101" y="206"/>
                      <a:pt x="101" y="206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6"/>
                      <a:pt x="100" y="206"/>
                      <a:pt x="100" y="206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6"/>
                      <a:pt x="100" y="206"/>
                      <a:pt x="100" y="206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99" y="207"/>
                      <a:pt x="99" y="207"/>
                      <a:pt x="99" y="207"/>
                    </a:cubicBezTo>
                    <a:cubicBezTo>
                      <a:pt x="101" y="206"/>
                      <a:pt x="101" y="206"/>
                      <a:pt x="101" y="206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205"/>
                      <a:pt x="100" y="205"/>
                      <a:pt x="100" y="205"/>
                    </a:cubicBezTo>
                    <a:cubicBezTo>
                      <a:pt x="99" y="205"/>
                      <a:pt x="99" y="205"/>
                      <a:pt x="99" y="205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5" y="150"/>
                      <a:pt x="5" y="150"/>
                      <a:pt x="5" y="150"/>
                    </a:cubicBezTo>
                    <a:cubicBezTo>
                      <a:pt x="4" y="152"/>
                      <a:pt x="4" y="152"/>
                      <a:pt x="4" y="152"/>
                    </a:cubicBezTo>
                    <a:cubicBezTo>
                      <a:pt x="5" y="151"/>
                      <a:pt x="5" y="151"/>
                      <a:pt x="5" y="151"/>
                    </a:cubicBezTo>
                    <a:cubicBezTo>
                      <a:pt x="5" y="150"/>
                      <a:pt x="4" y="150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4" y="143"/>
                      <a:pt x="4" y="143"/>
                      <a:pt x="4" y="143"/>
                    </a:cubicBezTo>
                    <a:cubicBezTo>
                      <a:pt x="4" y="143"/>
                      <a:pt x="4" y="143"/>
                      <a:pt x="4" y="143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4" y="141"/>
                      <a:pt x="4" y="141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4" y="141"/>
                      <a:pt x="4" y="141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5" y="140"/>
                      <a:pt x="5" y="140"/>
                      <a:pt x="6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8" y="99"/>
                      <a:pt x="78" y="98"/>
                      <a:pt x="78" y="97"/>
                    </a:cubicBez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95"/>
                      <a:pt x="78" y="94"/>
                      <a:pt x="78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3" y="93"/>
                      <a:pt x="83" y="93"/>
                      <a:pt x="83" y="93"/>
                    </a:cubicBezTo>
                    <a:cubicBezTo>
                      <a:pt x="83" y="93"/>
                      <a:pt x="84" y="93"/>
                      <a:pt x="84" y="93"/>
                    </a:cubicBezTo>
                    <a:cubicBezTo>
                      <a:pt x="85" y="93"/>
                      <a:pt x="85" y="92"/>
                      <a:pt x="86" y="91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0"/>
                      <a:pt x="85" y="89"/>
                      <a:pt x="85" y="88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92" y="4"/>
                      <a:pt x="94" y="4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59"/>
                      <a:pt x="190" y="59"/>
                      <a:pt x="190" y="59"/>
                    </a:cubicBezTo>
                    <a:lnTo>
                      <a:pt x="191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6" name="Freeform 871"/>
              <p:cNvSpPr>
                <a:spLocks/>
              </p:cNvSpPr>
              <p:nvPr/>
            </p:nvSpPr>
            <p:spPr bwMode="auto">
              <a:xfrm>
                <a:off x="736" y="2852"/>
                <a:ext cx="3" cy="3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0 w 2"/>
                  <a:gd name="T5" fmla="*/ 2 h 2"/>
                  <a:gd name="T6" fmla="*/ 0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7" name="Freeform 872"/>
              <p:cNvSpPr>
                <a:spLocks/>
              </p:cNvSpPr>
              <p:nvPr/>
            </p:nvSpPr>
            <p:spPr bwMode="auto">
              <a:xfrm>
                <a:off x="733" y="2848"/>
                <a:ext cx="4" cy="3"/>
              </a:xfrm>
              <a:custGeom>
                <a:avLst/>
                <a:gdLst>
                  <a:gd name="T0" fmla="*/ 3 w 4"/>
                  <a:gd name="T1" fmla="*/ 0 h 3"/>
                  <a:gd name="T2" fmla="*/ 4 w 4"/>
                  <a:gd name="T3" fmla="*/ 1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  <a:gd name="T10" fmla="*/ 3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lnTo>
                      <a:pt x="4" y="1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8" name="Freeform 873"/>
              <p:cNvSpPr>
                <a:spLocks/>
              </p:cNvSpPr>
              <p:nvPr/>
            </p:nvSpPr>
            <p:spPr bwMode="auto">
              <a:xfrm>
                <a:off x="732" y="2851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1 h 5"/>
                  <a:gd name="T4" fmla="*/ 2 w 2"/>
                  <a:gd name="T5" fmla="*/ 5 h 5"/>
                  <a:gd name="T6" fmla="*/ 0 w 2"/>
                  <a:gd name="T7" fmla="*/ 2 h 5"/>
                  <a:gd name="T8" fmla="*/ 0 w 2"/>
                  <a:gd name="T9" fmla="*/ 2 h 5"/>
                  <a:gd name="T10" fmla="*/ 0 w 2"/>
                  <a:gd name="T11" fmla="*/ 2 h 5"/>
                  <a:gd name="T12" fmla="*/ 0 w 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1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9" name="Freeform 874"/>
              <p:cNvSpPr>
                <a:spLocks/>
              </p:cNvSpPr>
              <p:nvPr/>
            </p:nvSpPr>
            <p:spPr bwMode="auto">
              <a:xfrm>
                <a:off x="647" y="2907"/>
                <a:ext cx="109" cy="68"/>
              </a:xfrm>
              <a:custGeom>
                <a:avLst/>
                <a:gdLst>
                  <a:gd name="T0" fmla="*/ 1 w 95"/>
                  <a:gd name="T1" fmla="*/ 5 h 59"/>
                  <a:gd name="T2" fmla="*/ 1 w 95"/>
                  <a:gd name="T3" fmla="*/ 4 h 59"/>
                  <a:gd name="T4" fmla="*/ 0 w 95"/>
                  <a:gd name="T5" fmla="*/ 0 h 59"/>
                  <a:gd name="T6" fmla="*/ 94 w 95"/>
                  <a:gd name="T7" fmla="*/ 54 h 59"/>
                  <a:gd name="T8" fmla="*/ 95 w 95"/>
                  <a:gd name="T9" fmla="*/ 59 h 59"/>
                  <a:gd name="T10" fmla="*/ 1 w 95"/>
                  <a:gd name="T1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59">
                    <a:moveTo>
                      <a:pt x="1" y="5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5" y="59"/>
                      <a:pt x="95" y="59"/>
                      <a:pt x="95" y="59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0" name="Freeform 875"/>
              <p:cNvSpPr>
                <a:spLocks/>
              </p:cNvSpPr>
              <p:nvPr/>
            </p:nvSpPr>
            <p:spPr bwMode="auto">
              <a:xfrm>
                <a:off x="647" y="2853"/>
                <a:ext cx="196" cy="115"/>
              </a:xfrm>
              <a:custGeom>
                <a:avLst/>
                <a:gdLst>
                  <a:gd name="T0" fmla="*/ 1 w 171"/>
                  <a:gd name="T1" fmla="*/ 45 h 100"/>
                  <a:gd name="T2" fmla="*/ 1 w 171"/>
                  <a:gd name="T3" fmla="*/ 44 h 100"/>
                  <a:gd name="T4" fmla="*/ 1 w 171"/>
                  <a:gd name="T5" fmla="*/ 44 h 100"/>
                  <a:gd name="T6" fmla="*/ 0 w 171"/>
                  <a:gd name="T7" fmla="*/ 44 h 100"/>
                  <a:gd name="T8" fmla="*/ 1 w 171"/>
                  <a:gd name="T9" fmla="*/ 43 h 100"/>
                  <a:gd name="T10" fmla="*/ 73 w 171"/>
                  <a:gd name="T11" fmla="*/ 2 h 100"/>
                  <a:gd name="T12" fmla="*/ 77 w 171"/>
                  <a:gd name="T13" fmla="*/ 3 h 100"/>
                  <a:gd name="T14" fmla="*/ 77 w 171"/>
                  <a:gd name="T15" fmla="*/ 3 h 100"/>
                  <a:gd name="T16" fmla="*/ 77 w 171"/>
                  <a:gd name="T17" fmla="*/ 4 h 100"/>
                  <a:gd name="T18" fmla="*/ 77 w 171"/>
                  <a:gd name="T19" fmla="*/ 4 h 100"/>
                  <a:gd name="T20" fmla="*/ 77 w 171"/>
                  <a:gd name="T21" fmla="*/ 4 h 100"/>
                  <a:gd name="T22" fmla="*/ 77 w 171"/>
                  <a:gd name="T23" fmla="*/ 4 h 100"/>
                  <a:gd name="T24" fmla="*/ 77 w 171"/>
                  <a:gd name="T25" fmla="*/ 4 h 100"/>
                  <a:gd name="T26" fmla="*/ 78 w 171"/>
                  <a:gd name="T27" fmla="*/ 3 h 100"/>
                  <a:gd name="T28" fmla="*/ 78 w 171"/>
                  <a:gd name="T29" fmla="*/ 3 h 100"/>
                  <a:gd name="T30" fmla="*/ 78 w 171"/>
                  <a:gd name="T31" fmla="*/ 3 h 100"/>
                  <a:gd name="T32" fmla="*/ 81 w 171"/>
                  <a:gd name="T33" fmla="*/ 1 h 100"/>
                  <a:gd name="T34" fmla="*/ 81 w 171"/>
                  <a:gd name="T35" fmla="*/ 0 h 100"/>
                  <a:gd name="T36" fmla="*/ 169 w 171"/>
                  <a:gd name="T37" fmla="*/ 51 h 100"/>
                  <a:gd name="T38" fmla="*/ 168 w 171"/>
                  <a:gd name="T39" fmla="*/ 51 h 100"/>
                  <a:gd name="T40" fmla="*/ 168 w 171"/>
                  <a:gd name="T41" fmla="*/ 51 h 100"/>
                  <a:gd name="T42" fmla="*/ 168 w 171"/>
                  <a:gd name="T43" fmla="*/ 52 h 100"/>
                  <a:gd name="T44" fmla="*/ 168 w 171"/>
                  <a:gd name="T45" fmla="*/ 52 h 100"/>
                  <a:gd name="T46" fmla="*/ 168 w 171"/>
                  <a:gd name="T47" fmla="*/ 52 h 100"/>
                  <a:gd name="T48" fmla="*/ 168 w 171"/>
                  <a:gd name="T49" fmla="*/ 56 h 100"/>
                  <a:gd name="T50" fmla="*/ 168 w 171"/>
                  <a:gd name="T51" fmla="*/ 56 h 100"/>
                  <a:gd name="T52" fmla="*/ 171 w 171"/>
                  <a:gd name="T53" fmla="*/ 58 h 100"/>
                  <a:gd name="T54" fmla="*/ 100 w 171"/>
                  <a:gd name="T55" fmla="*/ 99 h 100"/>
                  <a:gd name="T56" fmla="*/ 96 w 171"/>
                  <a:gd name="T57" fmla="*/ 100 h 100"/>
                  <a:gd name="T58" fmla="*/ 95 w 171"/>
                  <a:gd name="T59" fmla="*/ 100 h 100"/>
                  <a:gd name="T60" fmla="*/ 1 w 171"/>
                  <a:gd name="T61" fmla="*/ 4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1" h="100">
                    <a:moveTo>
                      <a:pt x="1" y="45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8" y="51"/>
                      <a:pt x="168" y="51"/>
                      <a:pt x="168" y="51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2"/>
                      <a:pt x="168" y="52"/>
                      <a:pt x="168" y="52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68" y="56"/>
                      <a:pt x="168" y="56"/>
                      <a:pt x="168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98" y="100"/>
                      <a:pt x="97" y="100"/>
                      <a:pt x="96" y="100"/>
                    </a:cubicBezTo>
                    <a:cubicBezTo>
                      <a:pt x="96" y="100"/>
                      <a:pt x="95" y="99"/>
                      <a:pt x="95" y="100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1" name="Rectangle 876"/>
              <p:cNvSpPr>
                <a:spLocks noChangeArrowheads="1"/>
              </p:cNvSpPr>
              <p:nvPr/>
            </p:nvSpPr>
            <p:spPr bwMode="auto">
              <a:xfrm>
                <a:off x="740" y="2853"/>
                <a:ext cx="1" cy="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2" name="Freeform 877"/>
              <p:cNvSpPr>
                <a:spLocks/>
              </p:cNvSpPr>
              <p:nvPr/>
            </p:nvSpPr>
            <p:spPr bwMode="auto">
              <a:xfrm>
                <a:off x="840" y="291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0 w 4"/>
                  <a:gd name="T3" fmla="*/ 0 h 5"/>
                  <a:gd name="T4" fmla="*/ 4 w 4"/>
                  <a:gd name="T5" fmla="*/ 1 h 5"/>
                  <a:gd name="T6" fmla="*/ 4 w 4"/>
                  <a:gd name="T7" fmla="*/ 5 h 5"/>
                  <a:gd name="T8" fmla="*/ 0 w 4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0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3" name="Freeform 878"/>
              <p:cNvSpPr>
                <a:spLocks/>
              </p:cNvSpPr>
              <p:nvPr/>
            </p:nvSpPr>
            <p:spPr bwMode="auto">
              <a:xfrm>
                <a:off x="757" y="2968"/>
                <a:ext cx="4" cy="8"/>
              </a:xfrm>
              <a:custGeom>
                <a:avLst/>
                <a:gdLst>
                  <a:gd name="T0" fmla="*/ 1 w 4"/>
                  <a:gd name="T1" fmla="*/ 7 h 7"/>
                  <a:gd name="T2" fmla="*/ 0 w 4"/>
                  <a:gd name="T3" fmla="*/ 7 h 7"/>
                  <a:gd name="T4" fmla="*/ 0 w 4"/>
                  <a:gd name="T5" fmla="*/ 7 h 7"/>
                  <a:gd name="T6" fmla="*/ 0 w 4"/>
                  <a:gd name="T7" fmla="*/ 1 h 7"/>
                  <a:gd name="T8" fmla="*/ 0 w 4"/>
                  <a:gd name="T9" fmla="*/ 1 h 7"/>
                  <a:gd name="T10" fmla="*/ 4 w 4"/>
                  <a:gd name="T11" fmla="*/ 0 h 7"/>
                  <a:gd name="T12" fmla="*/ 4 w 4"/>
                  <a:gd name="T13" fmla="*/ 6 h 7"/>
                  <a:gd name="T14" fmla="*/ 1 w 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4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7"/>
                      <a:pt x="1" y="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4" name="Freeform 879"/>
              <p:cNvSpPr>
                <a:spLocks/>
              </p:cNvSpPr>
              <p:nvPr/>
            </p:nvSpPr>
            <p:spPr bwMode="auto">
              <a:xfrm>
                <a:off x="763" y="2913"/>
                <a:ext cx="86" cy="60"/>
              </a:xfrm>
              <a:custGeom>
                <a:avLst/>
                <a:gdLst>
                  <a:gd name="T0" fmla="*/ 86 w 86"/>
                  <a:gd name="T1" fmla="*/ 12 h 60"/>
                  <a:gd name="T2" fmla="*/ 85 w 86"/>
                  <a:gd name="T3" fmla="*/ 12 h 60"/>
                  <a:gd name="T4" fmla="*/ 1 w 86"/>
                  <a:gd name="T5" fmla="*/ 60 h 60"/>
                  <a:gd name="T6" fmla="*/ 0 w 86"/>
                  <a:gd name="T7" fmla="*/ 55 h 60"/>
                  <a:gd name="T8" fmla="*/ 82 w 86"/>
                  <a:gd name="T9" fmla="*/ 8 h 60"/>
                  <a:gd name="T10" fmla="*/ 82 w 86"/>
                  <a:gd name="T11" fmla="*/ 7 h 60"/>
                  <a:gd name="T12" fmla="*/ 82 w 86"/>
                  <a:gd name="T13" fmla="*/ 7 h 60"/>
                  <a:gd name="T14" fmla="*/ 82 w 86"/>
                  <a:gd name="T15" fmla="*/ 7 h 60"/>
                  <a:gd name="T16" fmla="*/ 82 w 86"/>
                  <a:gd name="T17" fmla="*/ 2 h 60"/>
                  <a:gd name="T18" fmla="*/ 86 w 86"/>
                  <a:gd name="T19" fmla="*/ 0 h 60"/>
                  <a:gd name="T20" fmla="*/ 86 w 86"/>
                  <a:gd name="T2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60">
                    <a:moveTo>
                      <a:pt x="86" y="12"/>
                    </a:moveTo>
                    <a:lnTo>
                      <a:pt x="85" y="12"/>
                    </a:lnTo>
                    <a:lnTo>
                      <a:pt x="1" y="60"/>
                    </a:lnTo>
                    <a:lnTo>
                      <a:pt x="0" y="55"/>
                    </a:lnTo>
                    <a:lnTo>
                      <a:pt x="82" y="8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82" y="2"/>
                    </a:lnTo>
                    <a:lnTo>
                      <a:pt x="86" y="0"/>
                    </a:lnTo>
                    <a:lnTo>
                      <a:pt x="8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" name="Freeform 880"/>
              <p:cNvSpPr>
                <a:spLocks/>
              </p:cNvSpPr>
              <p:nvPr/>
            </p:nvSpPr>
            <p:spPr bwMode="auto">
              <a:xfrm>
                <a:off x="841" y="2911"/>
                <a:ext cx="7" cy="3"/>
              </a:xfrm>
              <a:custGeom>
                <a:avLst/>
                <a:gdLst>
                  <a:gd name="T0" fmla="*/ 7 w 7"/>
                  <a:gd name="T1" fmla="*/ 1 h 3"/>
                  <a:gd name="T2" fmla="*/ 3 w 7"/>
                  <a:gd name="T3" fmla="*/ 3 h 3"/>
                  <a:gd name="T4" fmla="*/ 0 w 7"/>
                  <a:gd name="T5" fmla="*/ 2 h 3"/>
                  <a:gd name="T6" fmla="*/ 4 w 7"/>
                  <a:gd name="T7" fmla="*/ 0 h 3"/>
                  <a:gd name="T8" fmla="*/ 4 w 7"/>
                  <a:gd name="T9" fmla="*/ 0 h 3"/>
                  <a:gd name="T10" fmla="*/ 7 w 7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lnTo>
                      <a:pt x="3" y="3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" name="Freeform 881"/>
              <p:cNvSpPr>
                <a:spLocks/>
              </p:cNvSpPr>
              <p:nvPr/>
            </p:nvSpPr>
            <p:spPr bwMode="auto">
              <a:xfrm>
                <a:off x="843" y="290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1 w 2"/>
                  <a:gd name="T3" fmla="*/ 0 h 4"/>
                  <a:gd name="T4" fmla="*/ 2 w 2"/>
                  <a:gd name="T5" fmla="*/ 0 h 4"/>
                  <a:gd name="T6" fmla="*/ 2 w 2"/>
                  <a:gd name="T7" fmla="*/ 3 h 4"/>
                  <a:gd name="T8" fmla="*/ 0 w 2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78E9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7" name="Freeform 882"/>
              <p:cNvSpPr>
                <a:spLocks/>
              </p:cNvSpPr>
              <p:nvPr/>
            </p:nvSpPr>
            <p:spPr bwMode="auto">
              <a:xfrm>
                <a:off x="736" y="2749"/>
                <a:ext cx="121" cy="160"/>
              </a:xfrm>
              <a:custGeom>
                <a:avLst/>
                <a:gdLst>
                  <a:gd name="T0" fmla="*/ 97 w 106"/>
                  <a:gd name="T1" fmla="*/ 136 h 140"/>
                  <a:gd name="T2" fmla="*/ 93 w 106"/>
                  <a:gd name="T3" fmla="*/ 134 h 140"/>
                  <a:gd name="T4" fmla="*/ 93 w 106"/>
                  <a:gd name="T5" fmla="*/ 134 h 140"/>
                  <a:gd name="T6" fmla="*/ 92 w 106"/>
                  <a:gd name="T7" fmla="*/ 134 h 140"/>
                  <a:gd name="T8" fmla="*/ 92 w 106"/>
                  <a:gd name="T9" fmla="*/ 140 h 140"/>
                  <a:gd name="T10" fmla="*/ 4 w 106"/>
                  <a:gd name="T11" fmla="*/ 90 h 140"/>
                  <a:gd name="T12" fmla="*/ 4 w 106"/>
                  <a:gd name="T13" fmla="*/ 90 h 140"/>
                  <a:gd name="T14" fmla="*/ 4 w 106"/>
                  <a:gd name="T15" fmla="*/ 86 h 140"/>
                  <a:gd name="T16" fmla="*/ 4 w 106"/>
                  <a:gd name="T17" fmla="*/ 86 h 140"/>
                  <a:gd name="T18" fmla="*/ 4 w 106"/>
                  <a:gd name="T19" fmla="*/ 83 h 140"/>
                  <a:gd name="T20" fmla="*/ 4 w 106"/>
                  <a:gd name="T21" fmla="*/ 83 h 140"/>
                  <a:gd name="T22" fmla="*/ 4 w 106"/>
                  <a:gd name="T23" fmla="*/ 81 h 140"/>
                  <a:gd name="T24" fmla="*/ 0 w 106"/>
                  <a:gd name="T25" fmla="*/ 79 h 140"/>
                  <a:gd name="T26" fmla="*/ 9 w 106"/>
                  <a:gd name="T27" fmla="*/ 0 h 140"/>
                  <a:gd name="T28" fmla="*/ 9 w 106"/>
                  <a:gd name="T29" fmla="*/ 0 h 140"/>
                  <a:gd name="T30" fmla="*/ 9 w 106"/>
                  <a:gd name="T31" fmla="*/ 0 h 140"/>
                  <a:gd name="T32" fmla="*/ 10 w 106"/>
                  <a:gd name="T33" fmla="*/ 0 h 140"/>
                  <a:gd name="T34" fmla="*/ 104 w 106"/>
                  <a:gd name="T35" fmla="*/ 54 h 140"/>
                  <a:gd name="T36" fmla="*/ 106 w 106"/>
                  <a:gd name="T37" fmla="*/ 58 h 140"/>
                  <a:gd name="T38" fmla="*/ 106 w 106"/>
                  <a:gd name="T39" fmla="*/ 59 h 140"/>
                  <a:gd name="T40" fmla="*/ 97 w 106"/>
                  <a:gd name="T41" fmla="*/ 13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6" h="140">
                    <a:moveTo>
                      <a:pt x="97" y="136"/>
                    </a:moveTo>
                    <a:cubicBezTo>
                      <a:pt x="93" y="134"/>
                      <a:pt x="93" y="134"/>
                      <a:pt x="93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40"/>
                      <a:pt x="92" y="140"/>
                      <a:pt x="92" y="14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5" y="83"/>
                      <a:pt x="5" y="82"/>
                      <a:pt x="4" y="8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6" y="55"/>
                      <a:pt x="106" y="58"/>
                    </a:cubicBezTo>
                    <a:cubicBezTo>
                      <a:pt x="106" y="59"/>
                      <a:pt x="106" y="59"/>
                      <a:pt x="106" y="59"/>
                    </a:cubicBezTo>
                    <a:lnTo>
                      <a:pt x="97" y="13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" name="Freeform 883"/>
              <p:cNvSpPr>
                <a:spLocks/>
              </p:cNvSpPr>
              <p:nvPr/>
            </p:nvSpPr>
            <p:spPr bwMode="auto">
              <a:xfrm>
                <a:off x="749" y="2747"/>
                <a:ext cx="112" cy="157"/>
              </a:xfrm>
              <a:custGeom>
                <a:avLst/>
                <a:gdLst>
                  <a:gd name="T0" fmla="*/ 98 w 98"/>
                  <a:gd name="T1" fmla="*/ 59 h 137"/>
                  <a:gd name="T2" fmla="*/ 89 w 98"/>
                  <a:gd name="T3" fmla="*/ 136 h 137"/>
                  <a:gd name="T4" fmla="*/ 87 w 98"/>
                  <a:gd name="T5" fmla="*/ 137 h 137"/>
                  <a:gd name="T6" fmla="*/ 96 w 98"/>
                  <a:gd name="T7" fmla="*/ 61 h 137"/>
                  <a:gd name="T8" fmla="*/ 96 w 98"/>
                  <a:gd name="T9" fmla="*/ 60 h 137"/>
                  <a:gd name="T10" fmla="*/ 94 w 98"/>
                  <a:gd name="T11" fmla="*/ 54 h 137"/>
                  <a:gd name="T12" fmla="*/ 0 w 98"/>
                  <a:gd name="T13" fmla="*/ 1 h 137"/>
                  <a:gd name="T14" fmla="*/ 2 w 98"/>
                  <a:gd name="T15" fmla="*/ 0 h 137"/>
                  <a:gd name="T16" fmla="*/ 97 w 98"/>
                  <a:gd name="T17" fmla="*/ 54 h 137"/>
                  <a:gd name="T18" fmla="*/ 97 w 98"/>
                  <a:gd name="T19" fmla="*/ 54 h 137"/>
                  <a:gd name="T20" fmla="*/ 98 w 98"/>
                  <a:gd name="T21" fmla="*/ 58 h 137"/>
                  <a:gd name="T22" fmla="*/ 98 w 98"/>
                  <a:gd name="T23" fmla="*/ 5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" h="137">
                    <a:moveTo>
                      <a:pt x="98" y="59"/>
                    </a:moveTo>
                    <a:cubicBezTo>
                      <a:pt x="89" y="136"/>
                      <a:pt x="89" y="136"/>
                      <a:pt x="89" y="136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0"/>
                      <a:pt x="96" y="60"/>
                    </a:cubicBezTo>
                    <a:cubicBezTo>
                      <a:pt x="96" y="56"/>
                      <a:pt x="94" y="54"/>
                      <a:pt x="94" y="5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54"/>
                      <a:pt x="98" y="55"/>
                      <a:pt x="98" y="58"/>
                    </a:cubicBezTo>
                    <a:lnTo>
                      <a:pt x="98" y="59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9" name="Freeform 884"/>
              <p:cNvSpPr>
                <a:spLocks/>
              </p:cNvSpPr>
              <p:nvPr/>
            </p:nvSpPr>
            <p:spPr bwMode="auto">
              <a:xfrm>
                <a:off x="739" y="2753"/>
                <a:ext cx="115" cy="142"/>
              </a:xfrm>
              <a:custGeom>
                <a:avLst/>
                <a:gdLst>
                  <a:gd name="T0" fmla="*/ 93 w 101"/>
                  <a:gd name="T1" fmla="*/ 124 h 124"/>
                  <a:gd name="T2" fmla="*/ 92 w 101"/>
                  <a:gd name="T3" fmla="*/ 124 h 124"/>
                  <a:gd name="T4" fmla="*/ 92 w 101"/>
                  <a:gd name="T5" fmla="*/ 124 h 124"/>
                  <a:gd name="T6" fmla="*/ 1 w 101"/>
                  <a:gd name="T7" fmla="*/ 72 h 124"/>
                  <a:gd name="T8" fmla="*/ 0 w 101"/>
                  <a:gd name="T9" fmla="*/ 70 h 124"/>
                  <a:gd name="T10" fmla="*/ 0 w 101"/>
                  <a:gd name="T11" fmla="*/ 70 h 124"/>
                  <a:gd name="T12" fmla="*/ 9 w 101"/>
                  <a:gd name="T13" fmla="*/ 1 h 124"/>
                  <a:gd name="T14" fmla="*/ 9 w 101"/>
                  <a:gd name="T15" fmla="*/ 0 h 124"/>
                  <a:gd name="T16" fmla="*/ 9 w 101"/>
                  <a:gd name="T17" fmla="*/ 0 h 124"/>
                  <a:gd name="T18" fmla="*/ 99 w 101"/>
                  <a:gd name="T19" fmla="*/ 52 h 124"/>
                  <a:gd name="T20" fmla="*/ 101 w 101"/>
                  <a:gd name="T21" fmla="*/ 55 h 124"/>
                  <a:gd name="T22" fmla="*/ 93 w 101"/>
                  <a:gd name="T2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124">
                    <a:moveTo>
                      <a:pt x="93" y="124"/>
                    </a:moveTo>
                    <a:cubicBezTo>
                      <a:pt x="92" y="124"/>
                      <a:pt x="92" y="124"/>
                      <a:pt x="92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01" y="53"/>
                      <a:pt x="101" y="55"/>
                      <a:pt x="101" y="55"/>
                    </a:cubicBezTo>
                    <a:lnTo>
                      <a:pt x="93" y="124"/>
                    </a:ln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0" name="Freeform 885"/>
              <p:cNvSpPr>
                <a:spLocks/>
              </p:cNvSpPr>
              <p:nvPr/>
            </p:nvSpPr>
            <p:spPr bwMode="auto">
              <a:xfrm>
                <a:off x="694" y="2913"/>
                <a:ext cx="48" cy="28"/>
              </a:xfrm>
              <a:custGeom>
                <a:avLst/>
                <a:gdLst>
                  <a:gd name="T0" fmla="*/ 17 w 42"/>
                  <a:gd name="T1" fmla="*/ 0 h 25"/>
                  <a:gd name="T2" fmla="*/ 17 w 42"/>
                  <a:gd name="T3" fmla="*/ 0 h 25"/>
                  <a:gd name="T4" fmla="*/ 17 w 42"/>
                  <a:gd name="T5" fmla="*/ 0 h 25"/>
                  <a:gd name="T6" fmla="*/ 16 w 42"/>
                  <a:gd name="T7" fmla="*/ 0 h 25"/>
                  <a:gd name="T8" fmla="*/ 16 w 42"/>
                  <a:gd name="T9" fmla="*/ 0 h 25"/>
                  <a:gd name="T10" fmla="*/ 0 w 42"/>
                  <a:gd name="T11" fmla="*/ 10 h 25"/>
                  <a:gd name="T12" fmla="*/ 0 w 42"/>
                  <a:gd name="T13" fmla="*/ 10 h 25"/>
                  <a:gd name="T14" fmla="*/ 0 w 42"/>
                  <a:gd name="T15" fmla="*/ 10 h 25"/>
                  <a:gd name="T16" fmla="*/ 0 w 42"/>
                  <a:gd name="T17" fmla="*/ 10 h 25"/>
                  <a:gd name="T18" fmla="*/ 0 w 42"/>
                  <a:gd name="T19" fmla="*/ 10 h 25"/>
                  <a:gd name="T20" fmla="*/ 0 w 42"/>
                  <a:gd name="T21" fmla="*/ 11 h 25"/>
                  <a:gd name="T22" fmla="*/ 0 w 42"/>
                  <a:gd name="T23" fmla="*/ 11 h 25"/>
                  <a:gd name="T24" fmla="*/ 0 w 42"/>
                  <a:gd name="T25" fmla="*/ 11 h 25"/>
                  <a:gd name="T26" fmla="*/ 24 w 42"/>
                  <a:gd name="T27" fmla="*/ 25 h 25"/>
                  <a:gd name="T28" fmla="*/ 24 w 42"/>
                  <a:gd name="T29" fmla="*/ 25 h 25"/>
                  <a:gd name="T30" fmla="*/ 24 w 42"/>
                  <a:gd name="T31" fmla="*/ 25 h 25"/>
                  <a:gd name="T32" fmla="*/ 25 w 42"/>
                  <a:gd name="T33" fmla="*/ 25 h 25"/>
                  <a:gd name="T34" fmla="*/ 41 w 42"/>
                  <a:gd name="T35" fmla="*/ 16 h 25"/>
                  <a:gd name="T36" fmla="*/ 41 w 42"/>
                  <a:gd name="T37" fmla="*/ 16 h 25"/>
                  <a:gd name="T38" fmla="*/ 41 w 42"/>
                  <a:gd name="T39" fmla="*/ 15 h 25"/>
                  <a:gd name="T40" fmla="*/ 41 w 42"/>
                  <a:gd name="T41" fmla="*/ 14 h 25"/>
                  <a:gd name="T42" fmla="*/ 17 w 42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2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4"/>
                      <a:pt x="41" y="1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1" name="Freeform 886"/>
              <p:cNvSpPr>
                <a:spLocks/>
              </p:cNvSpPr>
              <p:nvPr/>
            </p:nvSpPr>
            <p:spPr bwMode="auto">
              <a:xfrm>
                <a:off x="696" y="2915"/>
                <a:ext cx="43" cy="24"/>
              </a:xfrm>
              <a:custGeom>
                <a:avLst/>
                <a:gdLst>
                  <a:gd name="T0" fmla="*/ 25 w 43"/>
                  <a:gd name="T1" fmla="*/ 24 h 24"/>
                  <a:gd name="T2" fmla="*/ 0 w 43"/>
                  <a:gd name="T3" fmla="*/ 9 h 24"/>
                  <a:gd name="T4" fmla="*/ 17 w 43"/>
                  <a:gd name="T5" fmla="*/ 0 h 24"/>
                  <a:gd name="T6" fmla="*/ 43 w 43"/>
                  <a:gd name="T7" fmla="*/ 15 h 24"/>
                  <a:gd name="T8" fmla="*/ 25 w 4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4">
                    <a:moveTo>
                      <a:pt x="25" y="24"/>
                    </a:moveTo>
                    <a:lnTo>
                      <a:pt x="0" y="9"/>
                    </a:lnTo>
                    <a:lnTo>
                      <a:pt x="17" y="0"/>
                    </a:lnTo>
                    <a:lnTo>
                      <a:pt x="43" y="15"/>
                    </a:lnTo>
                    <a:lnTo>
                      <a:pt x="25" y="2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2" name="Freeform 887"/>
              <p:cNvSpPr>
                <a:spLocks/>
              </p:cNvSpPr>
              <p:nvPr/>
            </p:nvSpPr>
            <p:spPr bwMode="auto">
              <a:xfrm>
                <a:off x="669" y="2892"/>
                <a:ext cx="26" cy="16"/>
              </a:xfrm>
              <a:custGeom>
                <a:avLst/>
                <a:gdLst>
                  <a:gd name="T0" fmla="*/ 26 w 26"/>
                  <a:gd name="T1" fmla="*/ 12 h 16"/>
                  <a:gd name="T2" fmla="*/ 26 w 26"/>
                  <a:gd name="T3" fmla="*/ 12 h 16"/>
                  <a:gd name="T4" fmla="*/ 26 w 26"/>
                  <a:gd name="T5" fmla="*/ 12 h 16"/>
                  <a:gd name="T6" fmla="*/ 26 w 26"/>
                  <a:gd name="T7" fmla="*/ 11 h 16"/>
                  <a:gd name="T8" fmla="*/ 26 w 26"/>
                  <a:gd name="T9" fmla="*/ 11 h 16"/>
                  <a:gd name="T10" fmla="*/ 26 w 26"/>
                  <a:gd name="T11" fmla="*/ 11 h 16"/>
                  <a:gd name="T12" fmla="*/ 26 w 26"/>
                  <a:gd name="T13" fmla="*/ 11 h 16"/>
                  <a:gd name="T14" fmla="*/ 26 w 26"/>
                  <a:gd name="T15" fmla="*/ 11 h 16"/>
                  <a:gd name="T16" fmla="*/ 9 w 26"/>
                  <a:gd name="T17" fmla="*/ 0 h 16"/>
                  <a:gd name="T18" fmla="*/ 9 w 26"/>
                  <a:gd name="T19" fmla="*/ 0 h 16"/>
                  <a:gd name="T20" fmla="*/ 8 w 26"/>
                  <a:gd name="T21" fmla="*/ 0 h 16"/>
                  <a:gd name="T22" fmla="*/ 8 w 26"/>
                  <a:gd name="T23" fmla="*/ 0 h 16"/>
                  <a:gd name="T24" fmla="*/ 8 w 26"/>
                  <a:gd name="T25" fmla="*/ 0 h 16"/>
                  <a:gd name="T26" fmla="*/ 0 w 26"/>
                  <a:gd name="T27" fmla="*/ 5 h 16"/>
                  <a:gd name="T28" fmla="*/ 0 w 26"/>
                  <a:gd name="T29" fmla="*/ 5 h 16"/>
                  <a:gd name="T30" fmla="*/ 0 w 26"/>
                  <a:gd name="T31" fmla="*/ 5 h 16"/>
                  <a:gd name="T32" fmla="*/ 0 w 26"/>
                  <a:gd name="T33" fmla="*/ 5 h 16"/>
                  <a:gd name="T34" fmla="*/ 0 w 26"/>
                  <a:gd name="T35" fmla="*/ 5 h 16"/>
                  <a:gd name="T36" fmla="*/ 0 w 26"/>
                  <a:gd name="T37" fmla="*/ 6 h 16"/>
                  <a:gd name="T38" fmla="*/ 0 w 26"/>
                  <a:gd name="T39" fmla="*/ 6 h 16"/>
                  <a:gd name="T40" fmla="*/ 0 w 26"/>
                  <a:gd name="T41" fmla="*/ 6 h 16"/>
                  <a:gd name="T42" fmla="*/ 0 w 26"/>
                  <a:gd name="T43" fmla="*/ 6 h 16"/>
                  <a:gd name="T44" fmla="*/ 6 w 26"/>
                  <a:gd name="T45" fmla="*/ 9 h 16"/>
                  <a:gd name="T46" fmla="*/ 6 w 26"/>
                  <a:gd name="T47" fmla="*/ 9 h 16"/>
                  <a:gd name="T48" fmla="*/ 11 w 26"/>
                  <a:gd name="T49" fmla="*/ 13 h 16"/>
                  <a:gd name="T50" fmla="*/ 11 w 26"/>
                  <a:gd name="T51" fmla="*/ 13 h 16"/>
                  <a:gd name="T52" fmla="*/ 18 w 26"/>
                  <a:gd name="T53" fmla="*/ 16 h 16"/>
                  <a:gd name="T54" fmla="*/ 18 w 26"/>
                  <a:gd name="T55" fmla="*/ 16 h 16"/>
                  <a:gd name="T56" fmla="*/ 18 w 26"/>
                  <a:gd name="T57" fmla="*/ 16 h 16"/>
                  <a:gd name="T58" fmla="*/ 26 w 26"/>
                  <a:gd name="T59" fmla="*/ 12 h 16"/>
                  <a:gd name="T60" fmla="*/ 26 w 26"/>
                  <a:gd name="T61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16">
                    <a:moveTo>
                      <a:pt x="26" y="12"/>
                    </a:moveTo>
                    <a:lnTo>
                      <a:pt x="26" y="12"/>
                    </a:lnTo>
                    <a:lnTo>
                      <a:pt x="26" y="12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3" name="Freeform 888"/>
              <p:cNvSpPr>
                <a:spLocks/>
              </p:cNvSpPr>
              <p:nvPr/>
            </p:nvSpPr>
            <p:spPr bwMode="auto">
              <a:xfrm>
                <a:off x="671" y="2895"/>
                <a:ext cx="10" cy="5"/>
              </a:xfrm>
              <a:custGeom>
                <a:avLst/>
                <a:gdLst>
                  <a:gd name="T0" fmla="*/ 0 w 10"/>
                  <a:gd name="T1" fmla="*/ 3 h 5"/>
                  <a:gd name="T2" fmla="*/ 6 w 10"/>
                  <a:gd name="T3" fmla="*/ 0 h 5"/>
                  <a:gd name="T4" fmla="*/ 10 w 10"/>
                  <a:gd name="T5" fmla="*/ 2 h 5"/>
                  <a:gd name="T6" fmla="*/ 5 w 10"/>
                  <a:gd name="T7" fmla="*/ 5 h 5"/>
                  <a:gd name="T8" fmla="*/ 0 w 10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4" name="Freeform 889"/>
              <p:cNvSpPr>
                <a:spLocks/>
              </p:cNvSpPr>
              <p:nvPr/>
            </p:nvSpPr>
            <p:spPr bwMode="auto">
              <a:xfrm>
                <a:off x="677" y="2898"/>
                <a:ext cx="10" cy="5"/>
              </a:xfrm>
              <a:custGeom>
                <a:avLst/>
                <a:gdLst>
                  <a:gd name="T0" fmla="*/ 0 w 10"/>
                  <a:gd name="T1" fmla="*/ 2 h 5"/>
                  <a:gd name="T2" fmla="*/ 6 w 10"/>
                  <a:gd name="T3" fmla="*/ 0 h 5"/>
                  <a:gd name="T4" fmla="*/ 10 w 10"/>
                  <a:gd name="T5" fmla="*/ 2 h 5"/>
                  <a:gd name="T6" fmla="*/ 4 w 10"/>
                  <a:gd name="T7" fmla="*/ 5 h 5"/>
                  <a:gd name="T8" fmla="*/ 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0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5" name="Freeform 890"/>
              <p:cNvSpPr>
                <a:spLocks/>
              </p:cNvSpPr>
              <p:nvPr/>
            </p:nvSpPr>
            <p:spPr bwMode="auto">
              <a:xfrm>
                <a:off x="683" y="2900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5 w 10"/>
                  <a:gd name="T5" fmla="*/ 0 h 6"/>
                  <a:gd name="T6" fmla="*/ 10 w 10"/>
                  <a:gd name="T7" fmla="*/ 4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1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6" name="Freeform 891"/>
              <p:cNvSpPr>
                <a:spLocks/>
              </p:cNvSpPr>
              <p:nvPr/>
            </p:nvSpPr>
            <p:spPr bwMode="auto">
              <a:xfrm>
                <a:off x="716" y="2877"/>
                <a:ext cx="115" cy="68"/>
              </a:xfrm>
              <a:custGeom>
                <a:avLst/>
                <a:gdLst>
                  <a:gd name="T0" fmla="*/ 41 w 101"/>
                  <a:gd name="T1" fmla="*/ 47 h 59"/>
                  <a:gd name="T2" fmla="*/ 47 w 101"/>
                  <a:gd name="T3" fmla="*/ 50 h 59"/>
                  <a:gd name="T4" fmla="*/ 47 w 101"/>
                  <a:gd name="T5" fmla="*/ 50 h 59"/>
                  <a:gd name="T6" fmla="*/ 54 w 101"/>
                  <a:gd name="T7" fmla="*/ 54 h 59"/>
                  <a:gd name="T8" fmla="*/ 54 w 101"/>
                  <a:gd name="T9" fmla="*/ 54 h 59"/>
                  <a:gd name="T10" fmla="*/ 61 w 101"/>
                  <a:gd name="T11" fmla="*/ 58 h 59"/>
                  <a:gd name="T12" fmla="*/ 61 w 101"/>
                  <a:gd name="T13" fmla="*/ 59 h 59"/>
                  <a:gd name="T14" fmla="*/ 62 w 101"/>
                  <a:gd name="T15" fmla="*/ 59 h 59"/>
                  <a:gd name="T16" fmla="*/ 68 w 101"/>
                  <a:gd name="T17" fmla="*/ 55 h 59"/>
                  <a:gd name="T18" fmla="*/ 88 w 101"/>
                  <a:gd name="T19" fmla="*/ 44 h 59"/>
                  <a:gd name="T20" fmla="*/ 88 w 101"/>
                  <a:gd name="T21" fmla="*/ 44 h 59"/>
                  <a:gd name="T22" fmla="*/ 100 w 101"/>
                  <a:gd name="T23" fmla="*/ 37 h 59"/>
                  <a:gd name="T24" fmla="*/ 100 w 101"/>
                  <a:gd name="T25" fmla="*/ 37 h 59"/>
                  <a:gd name="T26" fmla="*/ 101 w 101"/>
                  <a:gd name="T27" fmla="*/ 36 h 59"/>
                  <a:gd name="T28" fmla="*/ 101 w 101"/>
                  <a:gd name="T29" fmla="*/ 35 h 59"/>
                  <a:gd name="T30" fmla="*/ 40 w 101"/>
                  <a:gd name="T31" fmla="*/ 0 h 59"/>
                  <a:gd name="T32" fmla="*/ 40 w 101"/>
                  <a:gd name="T33" fmla="*/ 0 h 59"/>
                  <a:gd name="T34" fmla="*/ 40 w 101"/>
                  <a:gd name="T35" fmla="*/ 0 h 59"/>
                  <a:gd name="T36" fmla="*/ 1 w 101"/>
                  <a:gd name="T37" fmla="*/ 22 h 59"/>
                  <a:gd name="T38" fmla="*/ 1 w 101"/>
                  <a:gd name="T39" fmla="*/ 22 h 59"/>
                  <a:gd name="T40" fmla="*/ 0 w 101"/>
                  <a:gd name="T41" fmla="*/ 23 h 59"/>
                  <a:gd name="T42" fmla="*/ 0 w 101"/>
                  <a:gd name="T43" fmla="*/ 23 h 59"/>
                  <a:gd name="T44" fmla="*/ 0 w 101"/>
                  <a:gd name="T45" fmla="*/ 23 h 59"/>
                  <a:gd name="T46" fmla="*/ 0 w 101"/>
                  <a:gd name="T47" fmla="*/ 23 h 59"/>
                  <a:gd name="T48" fmla="*/ 0 w 101"/>
                  <a:gd name="T49" fmla="*/ 23 h 59"/>
                  <a:gd name="T50" fmla="*/ 1 w 101"/>
                  <a:gd name="T51" fmla="*/ 24 h 59"/>
                  <a:gd name="T52" fmla="*/ 6 w 101"/>
                  <a:gd name="T53" fmla="*/ 26 h 59"/>
                  <a:gd name="T54" fmla="*/ 6 w 101"/>
                  <a:gd name="T55" fmla="*/ 27 h 59"/>
                  <a:gd name="T56" fmla="*/ 11 w 101"/>
                  <a:gd name="T57" fmla="*/ 29 h 59"/>
                  <a:gd name="T58" fmla="*/ 11 w 101"/>
                  <a:gd name="T59" fmla="*/ 29 h 59"/>
                  <a:gd name="T60" fmla="*/ 41 w 101"/>
                  <a:gd name="T61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1" h="59">
                    <a:moveTo>
                      <a:pt x="41" y="47"/>
                    </a:move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6"/>
                      <a:pt x="101" y="35"/>
                      <a:pt x="101" y="3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41" y="47"/>
                      <a:pt x="41" y="47"/>
                      <a:pt x="41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7" name="Freeform 892"/>
              <p:cNvSpPr>
                <a:spLocks/>
              </p:cNvSpPr>
              <p:nvPr/>
            </p:nvSpPr>
            <p:spPr bwMode="auto">
              <a:xfrm>
                <a:off x="765" y="2927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0 h 6"/>
                  <a:gd name="T4" fmla="*/ 11 w 11"/>
                  <a:gd name="T5" fmla="*/ 3 h 6"/>
                  <a:gd name="T6" fmla="*/ 6 w 11"/>
                  <a:gd name="T7" fmla="*/ 6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0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8" name="Freeform 893"/>
              <p:cNvSpPr>
                <a:spLocks/>
              </p:cNvSpPr>
              <p:nvPr/>
            </p:nvSpPr>
            <p:spPr bwMode="auto">
              <a:xfrm>
                <a:off x="800" y="2913"/>
                <a:ext cx="9" cy="6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3 h 6"/>
                  <a:gd name="T4" fmla="*/ 6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4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9" name="Freeform 894"/>
              <p:cNvSpPr>
                <a:spLocks/>
              </p:cNvSpPr>
              <p:nvPr/>
            </p:nvSpPr>
            <p:spPr bwMode="auto">
              <a:xfrm>
                <a:off x="806" y="2916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3 h 6"/>
                  <a:gd name="T4" fmla="*/ 5 w 9"/>
                  <a:gd name="T5" fmla="*/ 6 h 6"/>
                  <a:gd name="T6" fmla="*/ 0 w 9"/>
                  <a:gd name="T7" fmla="*/ 4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3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0" name="Freeform 895"/>
              <p:cNvSpPr>
                <a:spLocks/>
              </p:cNvSpPr>
              <p:nvPr/>
            </p:nvSpPr>
            <p:spPr bwMode="auto">
              <a:xfrm>
                <a:off x="757" y="2905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2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1" name="Freeform 896"/>
              <p:cNvSpPr>
                <a:spLocks/>
              </p:cNvSpPr>
              <p:nvPr/>
            </p:nvSpPr>
            <p:spPr bwMode="auto">
              <a:xfrm>
                <a:off x="751" y="2901"/>
                <a:ext cx="9" cy="6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4 h 6"/>
                  <a:gd name="T4" fmla="*/ 6 w 9"/>
                  <a:gd name="T5" fmla="*/ 0 h 6"/>
                  <a:gd name="T6" fmla="*/ 8 w 9"/>
                  <a:gd name="T7" fmla="*/ 2 h 6"/>
                  <a:gd name="T8" fmla="*/ 8 w 9"/>
                  <a:gd name="T9" fmla="*/ 3 h 6"/>
                  <a:gd name="T10" fmla="*/ 9 w 9"/>
                  <a:gd name="T11" fmla="*/ 3 h 6"/>
                  <a:gd name="T12" fmla="*/ 4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2" name="Freeform 897"/>
              <p:cNvSpPr>
                <a:spLocks/>
              </p:cNvSpPr>
              <p:nvPr/>
            </p:nvSpPr>
            <p:spPr bwMode="auto">
              <a:xfrm>
                <a:off x="784" y="2913"/>
                <a:ext cx="9" cy="4"/>
              </a:xfrm>
              <a:custGeom>
                <a:avLst/>
                <a:gdLst>
                  <a:gd name="T0" fmla="*/ 4 w 9"/>
                  <a:gd name="T1" fmla="*/ 4 h 4"/>
                  <a:gd name="T2" fmla="*/ 0 w 9"/>
                  <a:gd name="T3" fmla="*/ 2 h 4"/>
                  <a:gd name="T4" fmla="*/ 6 w 9"/>
                  <a:gd name="T5" fmla="*/ 0 h 4"/>
                  <a:gd name="T6" fmla="*/ 8 w 9"/>
                  <a:gd name="T7" fmla="*/ 1 h 4"/>
                  <a:gd name="T8" fmla="*/ 8 w 9"/>
                  <a:gd name="T9" fmla="*/ 1 h 4"/>
                  <a:gd name="T10" fmla="*/ 9 w 9"/>
                  <a:gd name="T11" fmla="*/ 2 h 4"/>
                  <a:gd name="T12" fmla="*/ 4 w 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4">
                    <a:moveTo>
                      <a:pt x="4" y="4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" name="Freeform 898"/>
              <p:cNvSpPr>
                <a:spLocks/>
              </p:cNvSpPr>
              <p:nvPr/>
            </p:nvSpPr>
            <p:spPr bwMode="auto">
              <a:xfrm>
                <a:off x="780" y="2919"/>
                <a:ext cx="9" cy="5"/>
              </a:xfrm>
              <a:custGeom>
                <a:avLst/>
                <a:gdLst>
                  <a:gd name="T0" fmla="*/ 9 w 9"/>
                  <a:gd name="T1" fmla="*/ 2 h 5"/>
                  <a:gd name="T2" fmla="*/ 3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2"/>
                    </a:moveTo>
                    <a:lnTo>
                      <a:pt x="3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4" name="Freeform 899"/>
              <p:cNvSpPr>
                <a:spLocks/>
              </p:cNvSpPr>
              <p:nvPr/>
            </p:nvSpPr>
            <p:spPr bwMode="auto">
              <a:xfrm>
                <a:off x="779" y="2909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4 h 6"/>
                  <a:gd name="T4" fmla="*/ 5 w 9"/>
                  <a:gd name="T5" fmla="*/ 0 h 6"/>
                  <a:gd name="T6" fmla="*/ 9 w 9"/>
                  <a:gd name="T7" fmla="*/ 3 h 6"/>
                  <a:gd name="T8" fmla="*/ 3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5" name="Freeform 900"/>
              <p:cNvSpPr>
                <a:spLocks/>
              </p:cNvSpPr>
              <p:nvPr/>
            </p:nvSpPr>
            <p:spPr bwMode="auto">
              <a:xfrm>
                <a:off x="773" y="2906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3 h 6"/>
                  <a:gd name="T4" fmla="*/ 6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3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6" name="Freeform 901"/>
              <p:cNvSpPr>
                <a:spLocks/>
              </p:cNvSpPr>
              <p:nvPr/>
            </p:nvSpPr>
            <p:spPr bwMode="auto">
              <a:xfrm>
                <a:off x="767" y="2903"/>
                <a:ext cx="9" cy="5"/>
              </a:xfrm>
              <a:custGeom>
                <a:avLst/>
                <a:gdLst>
                  <a:gd name="T0" fmla="*/ 4 w 9"/>
                  <a:gd name="T1" fmla="*/ 5 h 5"/>
                  <a:gd name="T2" fmla="*/ 0 w 9"/>
                  <a:gd name="T3" fmla="*/ 3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2 h 5"/>
                  <a:gd name="T12" fmla="*/ 4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4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7" name="Freeform 902"/>
              <p:cNvSpPr>
                <a:spLocks/>
              </p:cNvSpPr>
              <p:nvPr/>
            </p:nvSpPr>
            <p:spPr bwMode="auto">
              <a:xfrm>
                <a:off x="761" y="2899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10 w 10"/>
                  <a:gd name="T7" fmla="*/ 2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8" name="Freeform 903"/>
              <p:cNvSpPr>
                <a:spLocks/>
              </p:cNvSpPr>
              <p:nvPr/>
            </p:nvSpPr>
            <p:spPr bwMode="auto">
              <a:xfrm>
                <a:off x="763" y="2908"/>
                <a:ext cx="9" cy="6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3 h 6"/>
                  <a:gd name="T4" fmla="*/ 3 w 9"/>
                  <a:gd name="T5" fmla="*/ 6 h 6"/>
                  <a:gd name="T6" fmla="*/ 0 w 9"/>
                  <a:gd name="T7" fmla="*/ 4 h 6"/>
                  <a:gd name="T8" fmla="*/ 5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lnTo>
                      <a:pt x="9" y="3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9" name="Freeform 904"/>
              <p:cNvSpPr>
                <a:spLocks/>
              </p:cNvSpPr>
              <p:nvPr/>
            </p:nvSpPr>
            <p:spPr bwMode="auto">
              <a:xfrm>
                <a:off x="768" y="2912"/>
                <a:ext cx="9" cy="5"/>
              </a:xfrm>
              <a:custGeom>
                <a:avLst/>
                <a:gdLst>
                  <a:gd name="T0" fmla="*/ 6 w 9"/>
                  <a:gd name="T1" fmla="*/ 0 h 5"/>
                  <a:gd name="T2" fmla="*/ 9 w 9"/>
                  <a:gd name="T3" fmla="*/ 2 h 5"/>
                  <a:gd name="T4" fmla="*/ 4 w 9"/>
                  <a:gd name="T5" fmla="*/ 5 h 5"/>
                  <a:gd name="T6" fmla="*/ 0 w 9"/>
                  <a:gd name="T7" fmla="*/ 3 h 5"/>
                  <a:gd name="T8" fmla="*/ 6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6" y="0"/>
                    </a:moveTo>
                    <a:lnTo>
                      <a:pt x="9" y="2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0" name="Freeform 905"/>
              <p:cNvSpPr>
                <a:spLocks/>
              </p:cNvSpPr>
              <p:nvPr/>
            </p:nvSpPr>
            <p:spPr bwMode="auto">
              <a:xfrm>
                <a:off x="774" y="2915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4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9" y="2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1" name="Freeform 906"/>
              <p:cNvSpPr>
                <a:spLocks/>
              </p:cNvSpPr>
              <p:nvPr/>
            </p:nvSpPr>
            <p:spPr bwMode="auto">
              <a:xfrm>
                <a:off x="772" y="2923"/>
                <a:ext cx="10" cy="5"/>
              </a:xfrm>
              <a:custGeom>
                <a:avLst/>
                <a:gdLst>
                  <a:gd name="T0" fmla="*/ 10 w 10"/>
                  <a:gd name="T1" fmla="*/ 2 h 5"/>
                  <a:gd name="T2" fmla="*/ 4 w 10"/>
                  <a:gd name="T3" fmla="*/ 5 h 5"/>
                  <a:gd name="T4" fmla="*/ 0 w 10"/>
                  <a:gd name="T5" fmla="*/ 2 h 5"/>
                  <a:gd name="T6" fmla="*/ 5 w 10"/>
                  <a:gd name="T7" fmla="*/ 0 h 5"/>
                  <a:gd name="T8" fmla="*/ 1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10" y="2"/>
                    </a:moveTo>
                    <a:lnTo>
                      <a:pt x="4" y="5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2" name="Freeform 907"/>
              <p:cNvSpPr>
                <a:spLocks/>
              </p:cNvSpPr>
              <p:nvPr/>
            </p:nvSpPr>
            <p:spPr bwMode="auto">
              <a:xfrm>
                <a:off x="777" y="2927"/>
                <a:ext cx="11" cy="4"/>
              </a:xfrm>
              <a:custGeom>
                <a:avLst/>
                <a:gdLst>
                  <a:gd name="T0" fmla="*/ 6 w 11"/>
                  <a:gd name="T1" fmla="*/ 0 h 4"/>
                  <a:gd name="T2" fmla="*/ 11 w 11"/>
                  <a:gd name="T3" fmla="*/ 2 h 4"/>
                  <a:gd name="T4" fmla="*/ 5 w 11"/>
                  <a:gd name="T5" fmla="*/ 4 h 4"/>
                  <a:gd name="T6" fmla="*/ 0 w 11"/>
                  <a:gd name="T7" fmla="*/ 2 h 4"/>
                  <a:gd name="T8" fmla="*/ 6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6" y="0"/>
                    </a:moveTo>
                    <a:lnTo>
                      <a:pt x="11" y="2"/>
                    </a:lnTo>
                    <a:lnTo>
                      <a:pt x="5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3" name="Freeform 908"/>
              <p:cNvSpPr>
                <a:spLocks/>
              </p:cNvSpPr>
              <p:nvPr/>
            </p:nvSpPr>
            <p:spPr bwMode="auto">
              <a:xfrm>
                <a:off x="783" y="2929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2 h 6"/>
                  <a:gd name="T4" fmla="*/ 5 w 10"/>
                  <a:gd name="T5" fmla="*/ 6 h 6"/>
                  <a:gd name="T6" fmla="*/ 0 w 10"/>
                  <a:gd name="T7" fmla="*/ 3 h 6"/>
                  <a:gd name="T8" fmla="*/ 6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2"/>
                    </a:lnTo>
                    <a:lnTo>
                      <a:pt x="5" y="6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" name="Freeform 909"/>
              <p:cNvSpPr>
                <a:spLocks/>
              </p:cNvSpPr>
              <p:nvPr/>
            </p:nvSpPr>
            <p:spPr bwMode="auto">
              <a:xfrm>
                <a:off x="785" y="2922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3 h 6"/>
                  <a:gd name="T4" fmla="*/ 6 w 10"/>
                  <a:gd name="T5" fmla="*/ 0 h 6"/>
                  <a:gd name="T6" fmla="*/ 10 w 10"/>
                  <a:gd name="T7" fmla="*/ 2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5" name="Freeform 910"/>
              <p:cNvSpPr>
                <a:spLocks/>
              </p:cNvSpPr>
              <p:nvPr/>
            </p:nvSpPr>
            <p:spPr bwMode="auto">
              <a:xfrm>
                <a:off x="790" y="2916"/>
                <a:ext cx="9" cy="5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3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3 h 5"/>
                  <a:gd name="T12" fmla="*/ 3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3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6" name="Freeform 911"/>
              <p:cNvSpPr>
                <a:spLocks/>
              </p:cNvSpPr>
              <p:nvPr/>
            </p:nvSpPr>
            <p:spPr bwMode="auto">
              <a:xfrm>
                <a:off x="796" y="2919"/>
                <a:ext cx="9" cy="5"/>
              </a:xfrm>
              <a:custGeom>
                <a:avLst/>
                <a:gdLst>
                  <a:gd name="T0" fmla="*/ 5 w 9"/>
                  <a:gd name="T1" fmla="*/ 0 h 5"/>
                  <a:gd name="T2" fmla="*/ 8 w 9"/>
                  <a:gd name="T3" fmla="*/ 2 h 5"/>
                  <a:gd name="T4" fmla="*/ 9 w 9"/>
                  <a:gd name="T5" fmla="*/ 3 h 5"/>
                  <a:gd name="T6" fmla="*/ 4 w 9"/>
                  <a:gd name="T7" fmla="*/ 5 h 5"/>
                  <a:gd name="T8" fmla="*/ 0 w 9"/>
                  <a:gd name="T9" fmla="*/ 3 h 5"/>
                  <a:gd name="T10" fmla="*/ 5 w 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lnTo>
                      <a:pt x="8" y="2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7" name="Freeform 912"/>
              <p:cNvSpPr>
                <a:spLocks/>
              </p:cNvSpPr>
              <p:nvPr/>
            </p:nvSpPr>
            <p:spPr bwMode="auto">
              <a:xfrm>
                <a:off x="795" y="2911"/>
                <a:ext cx="9" cy="4"/>
              </a:xfrm>
              <a:custGeom>
                <a:avLst/>
                <a:gdLst>
                  <a:gd name="T0" fmla="*/ 3 w 9"/>
                  <a:gd name="T1" fmla="*/ 4 h 4"/>
                  <a:gd name="T2" fmla="*/ 0 w 9"/>
                  <a:gd name="T3" fmla="*/ 2 h 4"/>
                  <a:gd name="T4" fmla="*/ 5 w 9"/>
                  <a:gd name="T5" fmla="*/ 0 h 4"/>
                  <a:gd name="T6" fmla="*/ 9 w 9"/>
                  <a:gd name="T7" fmla="*/ 2 h 4"/>
                  <a:gd name="T8" fmla="*/ 3 w 9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3" y="4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8" name="Freeform 913"/>
              <p:cNvSpPr>
                <a:spLocks/>
              </p:cNvSpPr>
              <p:nvPr/>
            </p:nvSpPr>
            <p:spPr bwMode="auto">
              <a:xfrm>
                <a:off x="789" y="2907"/>
                <a:ext cx="9" cy="5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2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2 h 5"/>
                  <a:gd name="T12" fmla="*/ 3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9" name="Freeform 914"/>
              <p:cNvSpPr>
                <a:spLocks/>
              </p:cNvSpPr>
              <p:nvPr/>
            </p:nvSpPr>
            <p:spPr bwMode="auto">
              <a:xfrm>
                <a:off x="783" y="2904"/>
                <a:ext cx="9" cy="5"/>
              </a:xfrm>
              <a:custGeom>
                <a:avLst/>
                <a:gdLst>
                  <a:gd name="T0" fmla="*/ 4 w 9"/>
                  <a:gd name="T1" fmla="*/ 5 h 5"/>
                  <a:gd name="T2" fmla="*/ 0 w 9"/>
                  <a:gd name="T3" fmla="*/ 3 h 5"/>
                  <a:gd name="T4" fmla="*/ 6 w 9"/>
                  <a:gd name="T5" fmla="*/ 0 h 5"/>
                  <a:gd name="T6" fmla="*/ 8 w 9"/>
                  <a:gd name="T7" fmla="*/ 1 h 5"/>
                  <a:gd name="T8" fmla="*/ 8 w 9"/>
                  <a:gd name="T9" fmla="*/ 1 h 5"/>
                  <a:gd name="T10" fmla="*/ 9 w 9"/>
                  <a:gd name="T11" fmla="*/ 2 h 5"/>
                  <a:gd name="T12" fmla="*/ 4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4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0" name="Freeform 915"/>
              <p:cNvSpPr>
                <a:spLocks/>
              </p:cNvSpPr>
              <p:nvPr/>
            </p:nvSpPr>
            <p:spPr bwMode="auto">
              <a:xfrm>
                <a:off x="777" y="2900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10 w 10"/>
                  <a:gd name="T7" fmla="*/ 3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0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1" name="Freeform 916"/>
              <p:cNvSpPr>
                <a:spLocks/>
              </p:cNvSpPr>
              <p:nvPr/>
            </p:nvSpPr>
            <p:spPr bwMode="auto">
              <a:xfrm>
                <a:off x="772" y="2897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3 h 6"/>
                  <a:gd name="T4" fmla="*/ 5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3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2" name="Freeform 917"/>
              <p:cNvSpPr>
                <a:spLocks/>
              </p:cNvSpPr>
              <p:nvPr/>
            </p:nvSpPr>
            <p:spPr bwMode="auto">
              <a:xfrm>
                <a:off x="766" y="2893"/>
                <a:ext cx="9" cy="6"/>
              </a:xfrm>
              <a:custGeom>
                <a:avLst/>
                <a:gdLst>
                  <a:gd name="T0" fmla="*/ 3 w 9"/>
                  <a:gd name="T1" fmla="*/ 6 h 6"/>
                  <a:gd name="T2" fmla="*/ 0 w 9"/>
                  <a:gd name="T3" fmla="*/ 4 h 6"/>
                  <a:gd name="T4" fmla="*/ 6 w 9"/>
                  <a:gd name="T5" fmla="*/ 0 h 6"/>
                  <a:gd name="T6" fmla="*/ 9 w 9"/>
                  <a:gd name="T7" fmla="*/ 3 h 6"/>
                  <a:gd name="T8" fmla="*/ 3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9" y="3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" name="Freeform 918"/>
              <p:cNvSpPr>
                <a:spLocks/>
              </p:cNvSpPr>
              <p:nvPr/>
            </p:nvSpPr>
            <p:spPr bwMode="auto">
              <a:xfrm>
                <a:off x="760" y="2890"/>
                <a:ext cx="9" cy="6"/>
              </a:xfrm>
              <a:custGeom>
                <a:avLst/>
                <a:gdLst>
                  <a:gd name="T0" fmla="*/ 4 w 9"/>
                  <a:gd name="T1" fmla="*/ 6 h 6"/>
                  <a:gd name="T2" fmla="*/ 0 w 9"/>
                  <a:gd name="T3" fmla="*/ 3 h 6"/>
                  <a:gd name="T4" fmla="*/ 6 w 9"/>
                  <a:gd name="T5" fmla="*/ 0 h 6"/>
                  <a:gd name="T6" fmla="*/ 8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4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4" y="6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" name="Freeform 919"/>
              <p:cNvSpPr>
                <a:spLocks/>
              </p:cNvSpPr>
              <p:nvPr/>
            </p:nvSpPr>
            <p:spPr bwMode="auto">
              <a:xfrm>
                <a:off x="756" y="2896"/>
                <a:ext cx="9" cy="5"/>
              </a:xfrm>
              <a:custGeom>
                <a:avLst/>
                <a:gdLst>
                  <a:gd name="T0" fmla="*/ 4 w 9"/>
                  <a:gd name="T1" fmla="*/ 0 h 5"/>
                  <a:gd name="T2" fmla="*/ 9 w 9"/>
                  <a:gd name="T3" fmla="*/ 2 h 5"/>
                  <a:gd name="T4" fmla="*/ 3 w 9"/>
                  <a:gd name="T5" fmla="*/ 5 h 5"/>
                  <a:gd name="T6" fmla="*/ 0 w 9"/>
                  <a:gd name="T7" fmla="*/ 3 h 5"/>
                  <a:gd name="T8" fmla="*/ 4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4" y="0"/>
                    </a:moveTo>
                    <a:lnTo>
                      <a:pt x="9" y="2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" name="Freeform 920"/>
              <p:cNvSpPr>
                <a:spLocks/>
              </p:cNvSpPr>
              <p:nvPr/>
            </p:nvSpPr>
            <p:spPr bwMode="auto">
              <a:xfrm>
                <a:off x="749" y="2892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9 w 10"/>
                  <a:gd name="T7" fmla="*/ 3 h 6"/>
                  <a:gd name="T8" fmla="*/ 9 w 10"/>
                  <a:gd name="T9" fmla="*/ 3 h 6"/>
                  <a:gd name="T10" fmla="*/ 10 w 10"/>
                  <a:gd name="T11" fmla="*/ 3 h 6"/>
                  <a:gd name="T12" fmla="*/ 4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" name="Freeform 921"/>
              <p:cNvSpPr>
                <a:spLocks/>
              </p:cNvSpPr>
              <p:nvPr/>
            </p:nvSpPr>
            <p:spPr bwMode="auto">
              <a:xfrm>
                <a:off x="745" y="2899"/>
                <a:ext cx="10" cy="5"/>
              </a:xfrm>
              <a:custGeom>
                <a:avLst/>
                <a:gdLst>
                  <a:gd name="T0" fmla="*/ 6 w 10"/>
                  <a:gd name="T1" fmla="*/ 0 h 5"/>
                  <a:gd name="T2" fmla="*/ 10 w 10"/>
                  <a:gd name="T3" fmla="*/ 2 h 5"/>
                  <a:gd name="T4" fmla="*/ 4 w 10"/>
                  <a:gd name="T5" fmla="*/ 5 h 5"/>
                  <a:gd name="T6" fmla="*/ 0 w 10"/>
                  <a:gd name="T7" fmla="*/ 2 h 5"/>
                  <a:gd name="T8" fmla="*/ 6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6" y="0"/>
                    </a:moveTo>
                    <a:lnTo>
                      <a:pt x="10" y="2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" name="Freeform 922"/>
              <p:cNvSpPr>
                <a:spLocks/>
              </p:cNvSpPr>
              <p:nvPr/>
            </p:nvSpPr>
            <p:spPr bwMode="auto">
              <a:xfrm>
                <a:off x="740" y="2896"/>
                <a:ext cx="9" cy="4"/>
              </a:xfrm>
              <a:custGeom>
                <a:avLst/>
                <a:gdLst>
                  <a:gd name="T0" fmla="*/ 3 w 9"/>
                  <a:gd name="T1" fmla="*/ 4 h 4"/>
                  <a:gd name="T2" fmla="*/ 0 w 9"/>
                  <a:gd name="T3" fmla="*/ 2 h 4"/>
                  <a:gd name="T4" fmla="*/ 5 w 9"/>
                  <a:gd name="T5" fmla="*/ 0 h 4"/>
                  <a:gd name="T6" fmla="*/ 9 w 9"/>
                  <a:gd name="T7" fmla="*/ 2 h 4"/>
                  <a:gd name="T8" fmla="*/ 3 w 9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3" y="4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8" name="Freeform 923"/>
              <p:cNvSpPr>
                <a:spLocks/>
              </p:cNvSpPr>
              <p:nvPr/>
            </p:nvSpPr>
            <p:spPr bwMode="auto">
              <a:xfrm>
                <a:off x="737" y="2903"/>
                <a:ext cx="11" cy="5"/>
              </a:xfrm>
              <a:custGeom>
                <a:avLst/>
                <a:gdLst>
                  <a:gd name="T0" fmla="*/ 11 w 11"/>
                  <a:gd name="T1" fmla="*/ 2 h 5"/>
                  <a:gd name="T2" fmla="*/ 5 w 11"/>
                  <a:gd name="T3" fmla="*/ 5 h 5"/>
                  <a:gd name="T4" fmla="*/ 0 w 11"/>
                  <a:gd name="T5" fmla="*/ 3 h 5"/>
                  <a:gd name="T6" fmla="*/ 6 w 11"/>
                  <a:gd name="T7" fmla="*/ 0 h 5"/>
                  <a:gd name="T8" fmla="*/ 11 w 11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2"/>
                    </a:moveTo>
                    <a:lnTo>
                      <a:pt x="5" y="5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" name="Freeform 924"/>
              <p:cNvSpPr>
                <a:spLocks/>
              </p:cNvSpPr>
              <p:nvPr/>
            </p:nvSpPr>
            <p:spPr bwMode="auto">
              <a:xfrm>
                <a:off x="743" y="2906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2 h 6"/>
                  <a:gd name="T4" fmla="*/ 5 w 10"/>
                  <a:gd name="T5" fmla="*/ 6 h 6"/>
                  <a:gd name="T6" fmla="*/ 0 w 10"/>
                  <a:gd name="T7" fmla="*/ 3 h 6"/>
                  <a:gd name="T8" fmla="*/ 6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2"/>
                    </a:lnTo>
                    <a:lnTo>
                      <a:pt x="5" y="6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" name="Freeform 925"/>
              <p:cNvSpPr>
                <a:spLocks/>
              </p:cNvSpPr>
              <p:nvPr/>
            </p:nvSpPr>
            <p:spPr bwMode="auto">
              <a:xfrm>
                <a:off x="749" y="2909"/>
                <a:ext cx="10" cy="6"/>
              </a:xfrm>
              <a:custGeom>
                <a:avLst/>
                <a:gdLst>
                  <a:gd name="T0" fmla="*/ 6 w 10"/>
                  <a:gd name="T1" fmla="*/ 0 h 6"/>
                  <a:gd name="T2" fmla="*/ 10 w 10"/>
                  <a:gd name="T3" fmla="*/ 3 h 6"/>
                  <a:gd name="T4" fmla="*/ 4 w 10"/>
                  <a:gd name="T5" fmla="*/ 6 h 6"/>
                  <a:gd name="T6" fmla="*/ 0 w 10"/>
                  <a:gd name="T7" fmla="*/ 4 h 6"/>
                  <a:gd name="T8" fmla="*/ 6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3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" name="Freeform 926"/>
              <p:cNvSpPr>
                <a:spLocks/>
              </p:cNvSpPr>
              <p:nvPr/>
            </p:nvSpPr>
            <p:spPr bwMode="auto">
              <a:xfrm>
                <a:off x="755" y="2913"/>
                <a:ext cx="10" cy="6"/>
              </a:xfrm>
              <a:custGeom>
                <a:avLst/>
                <a:gdLst>
                  <a:gd name="T0" fmla="*/ 5 w 10"/>
                  <a:gd name="T1" fmla="*/ 0 h 6"/>
                  <a:gd name="T2" fmla="*/ 10 w 10"/>
                  <a:gd name="T3" fmla="*/ 2 h 6"/>
                  <a:gd name="T4" fmla="*/ 4 w 10"/>
                  <a:gd name="T5" fmla="*/ 6 h 6"/>
                  <a:gd name="T6" fmla="*/ 0 w 10"/>
                  <a:gd name="T7" fmla="*/ 3 h 6"/>
                  <a:gd name="T8" fmla="*/ 5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0"/>
                    </a:moveTo>
                    <a:lnTo>
                      <a:pt x="10" y="2"/>
                    </a:lnTo>
                    <a:lnTo>
                      <a:pt x="4" y="6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2" name="Freeform 927"/>
              <p:cNvSpPr>
                <a:spLocks/>
              </p:cNvSpPr>
              <p:nvPr/>
            </p:nvSpPr>
            <p:spPr bwMode="auto">
              <a:xfrm>
                <a:off x="760" y="2916"/>
                <a:ext cx="11" cy="6"/>
              </a:xfrm>
              <a:custGeom>
                <a:avLst/>
                <a:gdLst>
                  <a:gd name="T0" fmla="*/ 6 w 11"/>
                  <a:gd name="T1" fmla="*/ 0 h 6"/>
                  <a:gd name="T2" fmla="*/ 11 w 11"/>
                  <a:gd name="T3" fmla="*/ 3 h 6"/>
                  <a:gd name="T4" fmla="*/ 5 w 11"/>
                  <a:gd name="T5" fmla="*/ 6 h 6"/>
                  <a:gd name="T6" fmla="*/ 0 w 11"/>
                  <a:gd name="T7" fmla="*/ 4 h 6"/>
                  <a:gd name="T8" fmla="*/ 6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11" y="3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" name="Freeform 928"/>
              <p:cNvSpPr>
                <a:spLocks/>
              </p:cNvSpPr>
              <p:nvPr/>
            </p:nvSpPr>
            <p:spPr bwMode="auto">
              <a:xfrm>
                <a:off x="766" y="2920"/>
                <a:ext cx="10" cy="5"/>
              </a:xfrm>
              <a:custGeom>
                <a:avLst/>
                <a:gdLst>
                  <a:gd name="T0" fmla="*/ 6 w 10"/>
                  <a:gd name="T1" fmla="*/ 0 h 5"/>
                  <a:gd name="T2" fmla="*/ 10 w 10"/>
                  <a:gd name="T3" fmla="*/ 2 h 5"/>
                  <a:gd name="T4" fmla="*/ 5 w 10"/>
                  <a:gd name="T5" fmla="*/ 5 h 5"/>
                  <a:gd name="T6" fmla="*/ 0 w 10"/>
                  <a:gd name="T7" fmla="*/ 3 h 5"/>
                  <a:gd name="T8" fmla="*/ 6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6" y="0"/>
                    </a:moveTo>
                    <a:lnTo>
                      <a:pt x="10" y="2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" name="Freeform 929"/>
              <p:cNvSpPr>
                <a:spLocks/>
              </p:cNvSpPr>
              <p:nvPr/>
            </p:nvSpPr>
            <p:spPr bwMode="auto">
              <a:xfrm>
                <a:off x="772" y="2931"/>
                <a:ext cx="11" cy="7"/>
              </a:xfrm>
              <a:custGeom>
                <a:avLst/>
                <a:gdLst>
                  <a:gd name="T0" fmla="*/ 0 w 11"/>
                  <a:gd name="T1" fmla="*/ 4 h 7"/>
                  <a:gd name="T2" fmla="*/ 5 w 11"/>
                  <a:gd name="T3" fmla="*/ 0 h 7"/>
                  <a:gd name="T4" fmla="*/ 11 w 11"/>
                  <a:gd name="T5" fmla="*/ 4 h 7"/>
                  <a:gd name="T6" fmla="*/ 5 w 11"/>
                  <a:gd name="T7" fmla="*/ 7 h 7"/>
                  <a:gd name="T8" fmla="*/ 0 w 11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4"/>
                    </a:moveTo>
                    <a:lnTo>
                      <a:pt x="5" y="0"/>
                    </a:lnTo>
                    <a:lnTo>
                      <a:pt x="11" y="4"/>
                    </a:lnTo>
                    <a:lnTo>
                      <a:pt x="5" y="7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5" name="Freeform 930"/>
              <p:cNvSpPr>
                <a:spLocks/>
              </p:cNvSpPr>
              <p:nvPr/>
            </p:nvSpPr>
            <p:spPr bwMode="auto">
              <a:xfrm>
                <a:off x="779" y="2936"/>
                <a:ext cx="12" cy="7"/>
              </a:xfrm>
              <a:custGeom>
                <a:avLst/>
                <a:gdLst>
                  <a:gd name="T0" fmla="*/ 6 w 12"/>
                  <a:gd name="T1" fmla="*/ 7 h 7"/>
                  <a:gd name="T2" fmla="*/ 0 w 12"/>
                  <a:gd name="T3" fmla="*/ 2 h 7"/>
                  <a:gd name="T4" fmla="*/ 5 w 12"/>
                  <a:gd name="T5" fmla="*/ 0 h 7"/>
                  <a:gd name="T6" fmla="*/ 9 w 12"/>
                  <a:gd name="T7" fmla="*/ 1 h 7"/>
                  <a:gd name="T8" fmla="*/ 9 w 12"/>
                  <a:gd name="T9" fmla="*/ 1 h 7"/>
                  <a:gd name="T10" fmla="*/ 12 w 12"/>
                  <a:gd name="T11" fmla="*/ 3 h 7"/>
                  <a:gd name="T12" fmla="*/ 6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6" y="7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12" y="3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6" name="Freeform 931"/>
              <p:cNvSpPr>
                <a:spLocks/>
              </p:cNvSpPr>
              <p:nvPr/>
            </p:nvSpPr>
            <p:spPr bwMode="auto">
              <a:xfrm>
                <a:off x="789" y="2932"/>
                <a:ext cx="10" cy="6"/>
              </a:xfrm>
              <a:custGeom>
                <a:avLst/>
                <a:gdLst>
                  <a:gd name="T0" fmla="*/ 4 w 10"/>
                  <a:gd name="T1" fmla="*/ 6 h 6"/>
                  <a:gd name="T2" fmla="*/ 0 w 10"/>
                  <a:gd name="T3" fmla="*/ 4 h 6"/>
                  <a:gd name="T4" fmla="*/ 6 w 10"/>
                  <a:gd name="T5" fmla="*/ 0 h 6"/>
                  <a:gd name="T6" fmla="*/ 10 w 10"/>
                  <a:gd name="T7" fmla="*/ 3 h 6"/>
                  <a:gd name="T8" fmla="*/ 4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0" y="3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7" name="Freeform 932"/>
              <p:cNvSpPr>
                <a:spLocks/>
              </p:cNvSpPr>
              <p:nvPr/>
            </p:nvSpPr>
            <p:spPr bwMode="auto">
              <a:xfrm>
                <a:off x="791" y="2925"/>
                <a:ext cx="15" cy="10"/>
              </a:xfrm>
              <a:custGeom>
                <a:avLst/>
                <a:gdLst>
                  <a:gd name="T0" fmla="*/ 10 w 15"/>
                  <a:gd name="T1" fmla="*/ 10 h 10"/>
                  <a:gd name="T2" fmla="*/ 0 w 15"/>
                  <a:gd name="T3" fmla="*/ 4 h 10"/>
                  <a:gd name="T4" fmla="*/ 6 w 15"/>
                  <a:gd name="T5" fmla="*/ 0 h 10"/>
                  <a:gd name="T6" fmla="*/ 15 w 15"/>
                  <a:gd name="T7" fmla="*/ 6 h 10"/>
                  <a:gd name="T8" fmla="*/ 10 w 15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0" y="10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15" y="6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8" name="Freeform 933"/>
              <p:cNvSpPr>
                <a:spLocks/>
              </p:cNvSpPr>
              <p:nvPr/>
            </p:nvSpPr>
            <p:spPr bwMode="auto">
              <a:xfrm>
                <a:off x="801" y="2923"/>
                <a:ext cx="13" cy="7"/>
              </a:xfrm>
              <a:custGeom>
                <a:avLst/>
                <a:gdLst>
                  <a:gd name="T0" fmla="*/ 7 w 13"/>
                  <a:gd name="T1" fmla="*/ 7 h 7"/>
                  <a:gd name="T2" fmla="*/ 0 w 13"/>
                  <a:gd name="T3" fmla="*/ 2 h 7"/>
                  <a:gd name="T4" fmla="*/ 6 w 13"/>
                  <a:gd name="T5" fmla="*/ 0 h 7"/>
                  <a:gd name="T6" fmla="*/ 13 w 13"/>
                  <a:gd name="T7" fmla="*/ 4 h 7"/>
                  <a:gd name="T8" fmla="*/ 7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7" y="7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13" y="4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9" name="Freeform 934"/>
              <p:cNvSpPr>
                <a:spLocks/>
              </p:cNvSpPr>
              <p:nvPr/>
            </p:nvSpPr>
            <p:spPr bwMode="auto">
              <a:xfrm>
                <a:off x="812" y="2920"/>
                <a:ext cx="10" cy="5"/>
              </a:xfrm>
              <a:custGeom>
                <a:avLst/>
                <a:gdLst>
                  <a:gd name="T0" fmla="*/ 4 w 10"/>
                  <a:gd name="T1" fmla="*/ 5 h 5"/>
                  <a:gd name="T2" fmla="*/ 0 w 10"/>
                  <a:gd name="T3" fmla="*/ 3 h 5"/>
                  <a:gd name="T4" fmla="*/ 5 w 10"/>
                  <a:gd name="T5" fmla="*/ 0 h 5"/>
                  <a:gd name="T6" fmla="*/ 10 w 10"/>
                  <a:gd name="T7" fmla="*/ 2 h 5"/>
                  <a:gd name="T8" fmla="*/ 4 w 10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4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10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0" name="Freeform 935"/>
              <p:cNvSpPr>
                <a:spLocks/>
              </p:cNvSpPr>
              <p:nvPr/>
            </p:nvSpPr>
            <p:spPr bwMode="auto">
              <a:xfrm>
                <a:off x="816" y="2914"/>
                <a:ext cx="13" cy="7"/>
              </a:xfrm>
              <a:custGeom>
                <a:avLst/>
                <a:gdLst>
                  <a:gd name="T0" fmla="*/ 13 w 13"/>
                  <a:gd name="T1" fmla="*/ 5 h 7"/>
                  <a:gd name="T2" fmla="*/ 7 w 13"/>
                  <a:gd name="T3" fmla="*/ 7 h 7"/>
                  <a:gd name="T4" fmla="*/ 0 w 13"/>
                  <a:gd name="T5" fmla="*/ 3 h 7"/>
                  <a:gd name="T6" fmla="*/ 6 w 13"/>
                  <a:gd name="T7" fmla="*/ 0 h 7"/>
                  <a:gd name="T8" fmla="*/ 13 w 13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5"/>
                    </a:moveTo>
                    <a:lnTo>
                      <a:pt x="7" y="7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1" name="Freeform 936"/>
              <p:cNvSpPr>
                <a:spLocks/>
              </p:cNvSpPr>
              <p:nvPr/>
            </p:nvSpPr>
            <p:spPr bwMode="auto">
              <a:xfrm>
                <a:off x="811" y="2911"/>
                <a:ext cx="9" cy="5"/>
              </a:xfrm>
              <a:custGeom>
                <a:avLst/>
                <a:gdLst>
                  <a:gd name="T0" fmla="*/ 9 w 9"/>
                  <a:gd name="T1" fmla="*/ 2 h 5"/>
                  <a:gd name="T2" fmla="*/ 4 w 9"/>
                  <a:gd name="T3" fmla="*/ 5 h 5"/>
                  <a:gd name="T4" fmla="*/ 0 w 9"/>
                  <a:gd name="T5" fmla="*/ 3 h 5"/>
                  <a:gd name="T6" fmla="*/ 4 w 9"/>
                  <a:gd name="T7" fmla="*/ 0 h 5"/>
                  <a:gd name="T8" fmla="*/ 9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2"/>
                    </a:moveTo>
                    <a:lnTo>
                      <a:pt x="4" y="5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39" name="Freeform 938"/>
            <p:cNvSpPr>
              <a:spLocks/>
            </p:cNvSpPr>
            <p:nvPr/>
          </p:nvSpPr>
          <p:spPr bwMode="auto">
            <a:xfrm>
              <a:off x="805" y="2907"/>
              <a:ext cx="9" cy="6"/>
            </a:xfrm>
            <a:custGeom>
              <a:avLst/>
              <a:gdLst>
                <a:gd name="T0" fmla="*/ 9 w 9"/>
                <a:gd name="T1" fmla="*/ 2 h 6"/>
                <a:gd name="T2" fmla="*/ 3 w 9"/>
                <a:gd name="T3" fmla="*/ 6 h 6"/>
                <a:gd name="T4" fmla="*/ 0 w 9"/>
                <a:gd name="T5" fmla="*/ 4 h 6"/>
                <a:gd name="T6" fmla="*/ 4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3" y="6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0" name="Freeform 939"/>
            <p:cNvSpPr>
              <a:spLocks/>
            </p:cNvSpPr>
            <p:nvPr/>
          </p:nvSpPr>
          <p:spPr bwMode="auto">
            <a:xfrm>
              <a:off x="799" y="2904"/>
              <a:ext cx="9" cy="5"/>
            </a:xfrm>
            <a:custGeom>
              <a:avLst/>
              <a:gdLst>
                <a:gd name="T0" fmla="*/ 9 w 9"/>
                <a:gd name="T1" fmla="*/ 2 h 5"/>
                <a:gd name="T2" fmla="*/ 4 w 9"/>
                <a:gd name="T3" fmla="*/ 5 h 5"/>
                <a:gd name="T4" fmla="*/ 0 w 9"/>
                <a:gd name="T5" fmla="*/ 3 h 5"/>
                <a:gd name="T6" fmla="*/ 5 w 9"/>
                <a:gd name="T7" fmla="*/ 0 h 5"/>
                <a:gd name="T8" fmla="*/ 9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4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1" name="Freeform 940"/>
            <p:cNvSpPr>
              <a:spLocks/>
            </p:cNvSpPr>
            <p:nvPr/>
          </p:nvSpPr>
          <p:spPr bwMode="auto">
            <a:xfrm>
              <a:off x="793" y="2900"/>
              <a:ext cx="10" cy="6"/>
            </a:xfrm>
            <a:custGeom>
              <a:avLst/>
              <a:gdLst>
                <a:gd name="T0" fmla="*/ 10 w 10"/>
                <a:gd name="T1" fmla="*/ 3 h 6"/>
                <a:gd name="T2" fmla="*/ 4 w 10"/>
                <a:gd name="T3" fmla="*/ 6 h 6"/>
                <a:gd name="T4" fmla="*/ 0 w 10"/>
                <a:gd name="T5" fmla="*/ 4 h 6"/>
                <a:gd name="T6" fmla="*/ 5 w 10"/>
                <a:gd name="T7" fmla="*/ 0 h 6"/>
                <a:gd name="T8" fmla="*/ 1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3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2" name="Freeform 941"/>
            <p:cNvSpPr>
              <a:spLocks/>
            </p:cNvSpPr>
            <p:nvPr/>
          </p:nvSpPr>
          <p:spPr bwMode="auto">
            <a:xfrm>
              <a:off x="788" y="2898"/>
              <a:ext cx="9" cy="5"/>
            </a:xfrm>
            <a:custGeom>
              <a:avLst/>
              <a:gdLst>
                <a:gd name="T0" fmla="*/ 9 w 9"/>
                <a:gd name="T1" fmla="*/ 2 h 5"/>
                <a:gd name="T2" fmla="*/ 3 w 9"/>
                <a:gd name="T3" fmla="*/ 5 h 5"/>
                <a:gd name="T4" fmla="*/ 0 w 9"/>
                <a:gd name="T5" fmla="*/ 2 h 5"/>
                <a:gd name="T6" fmla="*/ 4 w 9"/>
                <a:gd name="T7" fmla="*/ 0 h 5"/>
                <a:gd name="T8" fmla="*/ 9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3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3" name="Freeform 942"/>
            <p:cNvSpPr>
              <a:spLocks/>
            </p:cNvSpPr>
            <p:nvPr/>
          </p:nvSpPr>
          <p:spPr bwMode="auto">
            <a:xfrm>
              <a:off x="782" y="2895"/>
              <a:ext cx="9" cy="4"/>
            </a:xfrm>
            <a:custGeom>
              <a:avLst/>
              <a:gdLst>
                <a:gd name="T0" fmla="*/ 9 w 9"/>
                <a:gd name="T1" fmla="*/ 2 h 4"/>
                <a:gd name="T2" fmla="*/ 3 w 9"/>
                <a:gd name="T3" fmla="*/ 4 h 4"/>
                <a:gd name="T4" fmla="*/ 0 w 9"/>
                <a:gd name="T5" fmla="*/ 2 h 4"/>
                <a:gd name="T6" fmla="*/ 5 w 9"/>
                <a:gd name="T7" fmla="*/ 0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lnTo>
                    <a:pt x="3" y="4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4" name="Freeform 943"/>
            <p:cNvSpPr>
              <a:spLocks/>
            </p:cNvSpPr>
            <p:nvPr/>
          </p:nvSpPr>
          <p:spPr bwMode="auto">
            <a:xfrm>
              <a:off x="775" y="2891"/>
              <a:ext cx="10" cy="5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5 h 5"/>
                <a:gd name="T4" fmla="*/ 0 w 10"/>
                <a:gd name="T5" fmla="*/ 2 h 5"/>
                <a:gd name="T6" fmla="*/ 6 w 10"/>
                <a:gd name="T7" fmla="*/ 0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5"/>
                  </a:lnTo>
                  <a:lnTo>
                    <a:pt x="0" y="2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5" name="Freeform 944"/>
            <p:cNvSpPr>
              <a:spLocks/>
            </p:cNvSpPr>
            <p:nvPr/>
          </p:nvSpPr>
          <p:spPr bwMode="auto">
            <a:xfrm>
              <a:off x="769" y="2888"/>
              <a:ext cx="11" cy="4"/>
            </a:xfrm>
            <a:custGeom>
              <a:avLst/>
              <a:gdLst>
                <a:gd name="T0" fmla="*/ 11 w 11"/>
                <a:gd name="T1" fmla="*/ 2 h 4"/>
                <a:gd name="T2" fmla="*/ 5 w 11"/>
                <a:gd name="T3" fmla="*/ 4 h 4"/>
                <a:gd name="T4" fmla="*/ 0 w 11"/>
                <a:gd name="T5" fmla="*/ 2 h 4"/>
                <a:gd name="T6" fmla="*/ 6 w 11"/>
                <a:gd name="T7" fmla="*/ 0 h 4"/>
                <a:gd name="T8" fmla="*/ 11 w 11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lnTo>
                    <a:pt x="5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6" name="Freeform 945"/>
            <p:cNvSpPr>
              <a:spLocks/>
            </p:cNvSpPr>
            <p:nvPr/>
          </p:nvSpPr>
          <p:spPr bwMode="auto">
            <a:xfrm>
              <a:off x="764" y="2884"/>
              <a:ext cx="10" cy="6"/>
            </a:xfrm>
            <a:custGeom>
              <a:avLst/>
              <a:gdLst>
                <a:gd name="T0" fmla="*/ 10 w 10"/>
                <a:gd name="T1" fmla="*/ 3 h 6"/>
                <a:gd name="T2" fmla="*/ 4 w 10"/>
                <a:gd name="T3" fmla="*/ 6 h 6"/>
                <a:gd name="T4" fmla="*/ 0 w 10"/>
                <a:gd name="T5" fmla="*/ 4 h 6"/>
                <a:gd name="T6" fmla="*/ 5 w 10"/>
                <a:gd name="T7" fmla="*/ 0 h 6"/>
                <a:gd name="T8" fmla="*/ 1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3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7" name="Freeform 946"/>
            <p:cNvSpPr>
              <a:spLocks/>
            </p:cNvSpPr>
            <p:nvPr/>
          </p:nvSpPr>
          <p:spPr bwMode="auto">
            <a:xfrm>
              <a:off x="756" y="2880"/>
              <a:ext cx="12" cy="7"/>
            </a:xfrm>
            <a:custGeom>
              <a:avLst/>
              <a:gdLst>
                <a:gd name="T0" fmla="*/ 5 w 12"/>
                <a:gd name="T1" fmla="*/ 0 h 7"/>
                <a:gd name="T2" fmla="*/ 12 w 12"/>
                <a:gd name="T3" fmla="*/ 3 h 7"/>
                <a:gd name="T4" fmla="*/ 7 w 12"/>
                <a:gd name="T5" fmla="*/ 7 h 7"/>
                <a:gd name="T6" fmla="*/ 0 w 12"/>
                <a:gd name="T7" fmla="*/ 2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lnTo>
                    <a:pt x="12" y="3"/>
                  </a:lnTo>
                  <a:lnTo>
                    <a:pt x="7" y="7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8" name="Freeform 947"/>
            <p:cNvSpPr>
              <a:spLocks/>
            </p:cNvSpPr>
            <p:nvPr/>
          </p:nvSpPr>
          <p:spPr bwMode="auto">
            <a:xfrm>
              <a:off x="749" y="2883"/>
              <a:ext cx="15" cy="9"/>
            </a:xfrm>
            <a:custGeom>
              <a:avLst/>
              <a:gdLst>
                <a:gd name="T0" fmla="*/ 6 w 15"/>
                <a:gd name="T1" fmla="*/ 0 h 9"/>
                <a:gd name="T2" fmla="*/ 12 w 15"/>
                <a:gd name="T3" fmla="*/ 5 h 9"/>
                <a:gd name="T4" fmla="*/ 14 w 15"/>
                <a:gd name="T5" fmla="*/ 5 h 9"/>
                <a:gd name="T6" fmla="*/ 15 w 15"/>
                <a:gd name="T7" fmla="*/ 6 h 9"/>
                <a:gd name="T8" fmla="*/ 9 w 15"/>
                <a:gd name="T9" fmla="*/ 9 h 9"/>
                <a:gd name="T10" fmla="*/ 4 w 15"/>
                <a:gd name="T11" fmla="*/ 6 h 9"/>
                <a:gd name="T12" fmla="*/ 0 w 15"/>
                <a:gd name="T13" fmla="*/ 4 h 9"/>
                <a:gd name="T14" fmla="*/ 6 w 1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6" y="0"/>
                  </a:moveTo>
                  <a:lnTo>
                    <a:pt x="12" y="5"/>
                  </a:lnTo>
                  <a:lnTo>
                    <a:pt x="14" y="5"/>
                  </a:lnTo>
                  <a:lnTo>
                    <a:pt x="15" y="6"/>
                  </a:lnTo>
                  <a:lnTo>
                    <a:pt x="9" y="9"/>
                  </a:lnTo>
                  <a:lnTo>
                    <a:pt x="4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9" name="Freeform 948"/>
            <p:cNvSpPr>
              <a:spLocks/>
            </p:cNvSpPr>
            <p:nvPr/>
          </p:nvSpPr>
          <p:spPr bwMode="auto">
            <a:xfrm>
              <a:off x="734" y="2888"/>
              <a:ext cx="19" cy="10"/>
            </a:xfrm>
            <a:custGeom>
              <a:avLst/>
              <a:gdLst>
                <a:gd name="T0" fmla="*/ 11 w 17"/>
                <a:gd name="T1" fmla="*/ 0 h 9"/>
                <a:gd name="T2" fmla="*/ 16 w 17"/>
                <a:gd name="T3" fmla="*/ 3 h 9"/>
                <a:gd name="T4" fmla="*/ 16 w 17"/>
                <a:gd name="T5" fmla="*/ 3 h 9"/>
                <a:gd name="T6" fmla="*/ 17 w 17"/>
                <a:gd name="T7" fmla="*/ 3 h 9"/>
                <a:gd name="T8" fmla="*/ 12 w 17"/>
                <a:gd name="T9" fmla="*/ 6 h 9"/>
                <a:gd name="T10" fmla="*/ 11 w 17"/>
                <a:gd name="T11" fmla="*/ 5 h 9"/>
                <a:gd name="T12" fmla="*/ 10 w 17"/>
                <a:gd name="T13" fmla="*/ 5 h 9"/>
                <a:gd name="T14" fmla="*/ 9 w 17"/>
                <a:gd name="T15" fmla="*/ 5 h 9"/>
                <a:gd name="T16" fmla="*/ 3 w 17"/>
                <a:gd name="T17" fmla="*/ 9 h 9"/>
                <a:gd name="T18" fmla="*/ 0 w 17"/>
                <a:gd name="T19" fmla="*/ 7 h 9"/>
                <a:gd name="T20" fmla="*/ 11 w 17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">
                  <a:moveTo>
                    <a:pt x="11" y="0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0" name="Freeform 949"/>
            <p:cNvSpPr>
              <a:spLocks/>
            </p:cNvSpPr>
            <p:nvPr/>
          </p:nvSpPr>
          <p:spPr bwMode="auto">
            <a:xfrm>
              <a:off x="726" y="2896"/>
              <a:ext cx="16" cy="9"/>
            </a:xfrm>
            <a:custGeom>
              <a:avLst/>
              <a:gdLst>
                <a:gd name="T0" fmla="*/ 6 w 16"/>
                <a:gd name="T1" fmla="*/ 0 h 9"/>
                <a:gd name="T2" fmla="*/ 11 w 16"/>
                <a:gd name="T3" fmla="*/ 3 h 9"/>
                <a:gd name="T4" fmla="*/ 11 w 16"/>
                <a:gd name="T5" fmla="*/ 3 h 9"/>
                <a:gd name="T6" fmla="*/ 16 w 16"/>
                <a:gd name="T7" fmla="*/ 5 h 9"/>
                <a:gd name="T8" fmla="*/ 10 w 16"/>
                <a:gd name="T9" fmla="*/ 9 h 9"/>
                <a:gd name="T10" fmla="*/ 0 w 16"/>
                <a:gd name="T11" fmla="*/ 3 h 9"/>
                <a:gd name="T12" fmla="*/ 6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lnTo>
                    <a:pt x="11" y="3"/>
                  </a:lnTo>
                  <a:lnTo>
                    <a:pt x="11" y="3"/>
                  </a:lnTo>
                  <a:lnTo>
                    <a:pt x="16" y="5"/>
                  </a:lnTo>
                  <a:lnTo>
                    <a:pt x="10" y="9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1" name="Freeform 950"/>
            <p:cNvSpPr>
              <a:spLocks/>
            </p:cNvSpPr>
            <p:nvPr/>
          </p:nvSpPr>
          <p:spPr bwMode="auto">
            <a:xfrm>
              <a:off x="719" y="2900"/>
              <a:ext cx="9" cy="6"/>
            </a:xfrm>
            <a:custGeom>
              <a:avLst/>
              <a:gdLst>
                <a:gd name="T0" fmla="*/ 0 w 9"/>
                <a:gd name="T1" fmla="*/ 4 h 6"/>
                <a:gd name="T2" fmla="*/ 6 w 9"/>
                <a:gd name="T3" fmla="*/ 0 h 6"/>
                <a:gd name="T4" fmla="*/ 9 w 9"/>
                <a:gd name="T5" fmla="*/ 3 h 6"/>
                <a:gd name="T6" fmla="*/ 4 w 9"/>
                <a:gd name="T7" fmla="*/ 6 h 6"/>
                <a:gd name="T8" fmla="*/ 0 w 9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lnTo>
                    <a:pt x="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2" name="Freeform 951"/>
            <p:cNvSpPr>
              <a:spLocks/>
            </p:cNvSpPr>
            <p:nvPr/>
          </p:nvSpPr>
          <p:spPr bwMode="auto">
            <a:xfrm>
              <a:off x="725" y="2904"/>
              <a:ext cx="9" cy="5"/>
            </a:xfrm>
            <a:custGeom>
              <a:avLst/>
              <a:gdLst>
                <a:gd name="T0" fmla="*/ 0 w 9"/>
                <a:gd name="T1" fmla="*/ 3 h 5"/>
                <a:gd name="T2" fmla="*/ 6 w 9"/>
                <a:gd name="T3" fmla="*/ 0 h 5"/>
                <a:gd name="T4" fmla="*/ 9 w 9"/>
                <a:gd name="T5" fmla="*/ 2 h 5"/>
                <a:gd name="T6" fmla="*/ 3 w 9"/>
                <a:gd name="T7" fmla="*/ 5 h 5"/>
                <a:gd name="T8" fmla="*/ 0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3" name="Freeform 952"/>
            <p:cNvSpPr>
              <a:spLocks/>
            </p:cNvSpPr>
            <p:nvPr/>
          </p:nvSpPr>
          <p:spPr bwMode="auto">
            <a:xfrm>
              <a:off x="731" y="2907"/>
              <a:ext cx="11" cy="7"/>
            </a:xfrm>
            <a:custGeom>
              <a:avLst/>
              <a:gdLst>
                <a:gd name="T0" fmla="*/ 0 w 11"/>
                <a:gd name="T1" fmla="*/ 4 h 7"/>
                <a:gd name="T2" fmla="*/ 5 w 11"/>
                <a:gd name="T3" fmla="*/ 0 h 7"/>
                <a:gd name="T4" fmla="*/ 10 w 11"/>
                <a:gd name="T5" fmla="*/ 4 h 7"/>
                <a:gd name="T6" fmla="*/ 10 w 11"/>
                <a:gd name="T7" fmla="*/ 4 h 7"/>
                <a:gd name="T8" fmla="*/ 11 w 11"/>
                <a:gd name="T9" fmla="*/ 4 h 7"/>
                <a:gd name="T10" fmla="*/ 5 w 11"/>
                <a:gd name="T11" fmla="*/ 7 h 7"/>
                <a:gd name="T12" fmla="*/ 0 w 11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5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5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4" name="Freeform 953"/>
            <p:cNvSpPr>
              <a:spLocks/>
            </p:cNvSpPr>
            <p:nvPr/>
          </p:nvSpPr>
          <p:spPr bwMode="auto">
            <a:xfrm>
              <a:off x="739" y="2912"/>
              <a:ext cx="29" cy="17"/>
            </a:xfrm>
            <a:custGeom>
              <a:avLst/>
              <a:gdLst>
                <a:gd name="T0" fmla="*/ 5 w 29"/>
                <a:gd name="T1" fmla="*/ 0 h 17"/>
                <a:gd name="T2" fmla="*/ 19 w 29"/>
                <a:gd name="T3" fmla="*/ 8 h 17"/>
                <a:gd name="T4" fmla="*/ 19 w 29"/>
                <a:gd name="T5" fmla="*/ 8 h 17"/>
                <a:gd name="T6" fmla="*/ 25 w 29"/>
                <a:gd name="T7" fmla="*/ 11 h 17"/>
                <a:gd name="T8" fmla="*/ 25 w 29"/>
                <a:gd name="T9" fmla="*/ 11 h 17"/>
                <a:gd name="T10" fmla="*/ 29 w 29"/>
                <a:gd name="T11" fmla="*/ 13 h 17"/>
                <a:gd name="T12" fmla="*/ 24 w 29"/>
                <a:gd name="T13" fmla="*/ 17 h 17"/>
                <a:gd name="T14" fmla="*/ 0 w 29"/>
                <a:gd name="T15" fmla="*/ 3 h 17"/>
                <a:gd name="T16" fmla="*/ 5 w 2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5" y="0"/>
                  </a:moveTo>
                  <a:lnTo>
                    <a:pt x="19" y="8"/>
                  </a:lnTo>
                  <a:lnTo>
                    <a:pt x="19" y="8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9" y="13"/>
                  </a:lnTo>
                  <a:lnTo>
                    <a:pt x="24" y="17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7" name="Freeform 954"/>
            <p:cNvSpPr>
              <a:spLocks/>
            </p:cNvSpPr>
            <p:nvPr/>
          </p:nvSpPr>
          <p:spPr bwMode="auto">
            <a:xfrm>
              <a:off x="687" y="2861"/>
              <a:ext cx="70" cy="40"/>
            </a:xfrm>
            <a:custGeom>
              <a:avLst/>
              <a:gdLst>
                <a:gd name="T0" fmla="*/ 0 w 70"/>
                <a:gd name="T1" fmla="*/ 27 h 40"/>
                <a:gd name="T2" fmla="*/ 1 w 70"/>
                <a:gd name="T3" fmla="*/ 27 h 40"/>
                <a:gd name="T4" fmla="*/ 7 w 70"/>
                <a:gd name="T5" fmla="*/ 30 h 40"/>
                <a:gd name="T6" fmla="*/ 7 w 70"/>
                <a:gd name="T7" fmla="*/ 30 h 40"/>
                <a:gd name="T8" fmla="*/ 13 w 70"/>
                <a:gd name="T9" fmla="*/ 34 h 40"/>
                <a:gd name="T10" fmla="*/ 13 w 70"/>
                <a:gd name="T11" fmla="*/ 34 h 40"/>
                <a:gd name="T12" fmla="*/ 24 w 70"/>
                <a:gd name="T13" fmla="*/ 40 h 40"/>
                <a:gd name="T14" fmla="*/ 24 w 70"/>
                <a:gd name="T15" fmla="*/ 40 h 40"/>
                <a:gd name="T16" fmla="*/ 24 w 70"/>
                <a:gd name="T17" fmla="*/ 40 h 40"/>
                <a:gd name="T18" fmla="*/ 24 w 70"/>
                <a:gd name="T19" fmla="*/ 40 h 40"/>
                <a:gd name="T20" fmla="*/ 25 w 70"/>
                <a:gd name="T21" fmla="*/ 40 h 40"/>
                <a:gd name="T22" fmla="*/ 25 w 70"/>
                <a:gd name="T23" fmla="*/ 39 h 40"/>
                <a:gd name="T24" fmla="*/ 32 w 70"/>
                <a:gd name="T25" fmla="*/ 36 h 40"/>
                <a:gd name="T26" fmla="*/ 32 w 70"/>
                <a:gd name="T27" fmla="*/ 36 h 40"/>
                <a:gd name="T28" fmla="*/ 69 w 70"/>
                <a:gd name="T29" fmla="*/ 15 h 40"/>
                <a:gd name="T30" fmla="*/ 69 w 70"/>
                <a:gd name="T31" fmla="*/ 15 h 40"/>
                <a:gd name="T32" fmla="*/ 70 w 70"/>
                <a:gd name="T33" fmla="*/ 14 h 40"/>
                <a:gd name="T34" fmla="*/ 70 w 70"/>
                <a:gd name="T35" fmla="*/ 14 h 40"/>
                <a:gd name="T36" fmla="*/ 70 w 70"/>
                <a:gd name="T37" fmla="*/ 14 h 40"/>
                <a:gd name="T38" fmla="*/ 70 w 70"/>
                <a:gd name="T39" fmla="*/ 14 h 40"/>
                <a:gd name="T40" fmla="*/ 70 w 70"/>
                <a:gd name="T41" fmla="*/ 14 h 40"/>
                <a:gd name="T42" fmla="*/ 69 w 70"/>
                <a:gd name="T43" fmla="*/ 13 h 40"/>
                <a:gd name="T44" fmla="*/ 69 w 70"/>
                <a:gd name="T45" fmla="*/ 13 h 40"/>
                <a:gd name="T46" fmla="*/ 46 w 70"/>
                <a:gd name="T47" fmla="*/ 0 h 40"/>
                <a:gd name="T48" fmla="*/ 46 w 70"/>
                <a:gd name="T49" fmla="*/ 0 h 40"/>
                <a:gd name="T50" fmla="*/ 45 w 70"/>
                <a:gd name="T51" fmla="*/ 0 h 40"/>
                <a:gd name="T52" fmla="*/ 1 w 70"/>
                <a:gd name="T53" fmla="*/ 26 h 40"/>
                <a:gd name="T54" fmla="*/ 0 w 70"/>
                <a:gd name="T55" fmla="*/ 26 h 40"/>
                <a:gd name="T56" fmla="*/ 0 w 70"/>
                <a:gd name="T57" fmla="*/ 26 h 40"/>
                <a:gd name="T58" fmla="*/ 0 w 70"/>
                <a:gd name="T59" fmla="*/ 26 h 40"/>
                <a:gd name="T60" fmla="*/ 0 w 70"/>
                <a:gd name="T61" fmla="*/ 26 h 40"/>
                <a:gd name="T62" fmla="*/ 0 w 70"/>
                <a:gd name="T63" fmla="*/ 27 h 40"/>
                <a:gd name="T64" fmla="*/ 0 w 70"/>
                <a:gd name="T65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40">
                  <a:moveTo>
                    <a:pt x="0" y="27"/>
                  </a:moveTo>
                  <a:lnTo>
                    <a:pt x="1" y="27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8" name="Freeform 955"/>
            <p:cNvSpPr>
              <a:spLocks/>
            </p:cNvSpPr>
            <p:nvPr/>
          </p:nvSpPr>
          <p:spPr bwMode="auto">
            <a:xfrm>
              <a:off x="695" y="2887"/>
              <a:ext cx="10" cy="5"/>
            </a:xfrm>
            <a:custGeom>
              <a:avLst/>
              <a:gdLst>
                <a:gd name="T0" fmla="*/ 0 w 10"/>
                <a:gd name="T1" fmla="*/ 3 h 5"/>
                <a:gd name="T2" fmla="*/ 6 w 10"/>
                <a:gd name="T3" fmla="*/ 0 h 5"/>
                <a:gd name="T4" fmla="*/ 10 w 10"/>
                <a:gd name="T5" fmla="*/ 3 h 5"/>
                <a:gd name="T6" fmla="*/ 5 w 10"/>
                <a:gd name="T7" fmla="*/ 5 h 5"/>
                <a:gd name="T8" fmla="*/ 0 w 10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lnTo>
                    <a:pt x="6" y="0"/>
                  </a:lnTo>
                  <a:lnTo>
                    <a:pt x="10" y="3"/>
                  </a:lnTo>
                  <a:lnTo>
                    <a:pt x="5" y="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9" name="Freeform 956"/>
            <p:cNvSpPr>
              <a:spLocks/>
            </p:cNvSpPr>
            <p:nvPr/>
          </p:nvSpPr>
          <p:spPr bwMode="auto">
            <a:xfrm>
              <a:off x="717" y="2882"/>
              <a:ext cx="9" cy="6"/>
            </a:xfrm>
            <a:custGeom>
              <a:avLst/>
              <a:gdLst>
                <a:gd name="T0" fmla="*/ 0 w 9"/>
                <a:gd name="T1" fmla="*/ 3 h 6"/>
                <a:gd name="T2" fmla="*/ 6 w 9"/>
                <a:gd name="T3" fmla="*/ 0 h 6"/>
                <a:gd name="T4" fmla="*/ 9 w 9"/>
                <a:gd name="T5" fmla="*/ 2 h 6"/>
                <a:gd name="T6" fmla="*/ 3 w 9"/>
                <a:gd name="T7" fmla="*/ 6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6" y="0"/>
                  </a:lnTo>
                  <a:lnTo>
                    <a:pt x="9" y="2"/>
                  </a:lnTo>
                  <a:lnTo>
                    <a:pt x="3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0" name="Freeform 957"/>
            <p:cNvSpPr>
              <a:spLocks/>
            </p:cNvSpPr>
            <p:nvPr/>
          </p:nvSpPr>
          <p:spPr bwMode="auto">
            <a:xfrm>
              <a:off x="709" y="2887"/>
              <a:ext cx="10" cy="5"/>
            </a:xfrm>
            <a:custGeom>
              <a:avLst/>
              <a:gdLst>
                <a:gd name="T0" fmla="*/ 10 w 10"/>
                <a:gd name="T1" fmla="*/ 2 h 5"/>
                <a:gd name="T2" fmla="*/ 4 w 10"/>
                <a:gd name="T3" fmla="*/ 5 h 5"/>
                <a:gd name="T4" fmla="*/ 0 w 10"/>
                <a:gd name="T5" fmla="*/ 3 h 5"/>
                <a:gd name="T6" fmla="*/ 6 w 10"/>
                <a:gd name="T7" fmla="*/ 0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4" y="5"/>
                  </a:lnTo>
                  <a:lnTo>
                    <a:pt x="0" y="3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1" name="Freeform 958"/>
            <p:cNvSpPr>
              <a:spLocks/>
            </p:cNvSpPr>
            <p:nvPr/>
          </p:nvSpPr>
          <p:spPr bwMode="auto">
            <a:xfrm>
              <a:off x="724" y="2877"/>
              <a:ext cx="10" cy="6"/>
            </a:xfrm>
            <a:custGeom>
              <a:avLst/>
              <a:gdLst>
                <a:gd name="T0" fmla="*/ 0 w 10"/>
                <a:gd name="T1" fmla="*/ 4 h 6"/>
                <a:gd name="T2" fmla="*/ 5 w 10"/>
                <a:gd name="T3" fmla="*/ 0 h 6"/>
                <a:gd name="T4" fmla="*/ 10 w 10"/>
                <a:gd name="T5" fmla="*/ 3 h 6"/>
                <a:gd name="T6" fmla="*/ 4 w 10"/>
                <a:gd name="T7" fmla="*/ 6 h 6"/>
                <a:gd name="T8" fmla="*/ 0 w 10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5" y="0"/>
                  </a:lnTo>
                  <a:lnTo>
                    <a:pt x="10" y="3"/>
                  </a:lnTo>
                  <a:lnTo>
                    <a:pt x="4" y="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2" name="Freeform 959"/>
            <p:cNvSpPr>
              <a:spLocks/>
            </p:cNvSpPr>
            <p:nvPr/>
          </p:nvSpPr>
          <p:spPr bwMode="auto">
            <a:xfrm>
              <a:off x="732" y="2874"/>
              <a:ext cx="9" cy="5"/>
            </a:xfrm>
            <a:custGeom>
              <a:avLst/>
              <a:gdLst>
                <a:gd name="T0" fmla="*/ 0 w 9"/>
                <a:gd name="T1" fmla="*/ 2 h 5"/>
                <a:gd name="T2" fmla="*/ 5 w 9"/>
                <a:gd name="T3" fmla="*/ 0 h 5"/>
                <a:gd name="T4" fmla="*/ 9 w 9"/>
                <a:gd name="T5" fmla="*/ 2 h 5"/>
                <a:gd name="T6" fmla="*/ 3 w 9"/>
                <a:gd name="T7" fmla="*/ 5 h 5"/>
                <a:gd name="T8" fmla="*/ 0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3" name="Freeform 960"/>
            <p:cNvSpPr>
              <a:spLocks/>
            </p:cNvSpPr>
            <p:nvPr/>
          </p:nvSpPr>
          <p:spPr bwMode="auto">
            <a:xfrm>
              <a:off x="726" y="2871"/>
              <a:ext cx="9" cy="5"/>
            </a:xfrm>
            <a:custGeom>
              <a:avLst/>
              <a:gdLst>
                <a:gd name="T0" fmla="*/ 3 w 9"/>
                <a:gd name="T1" fmla="*/ 5 h 5"/>
                <a:gd name="T2" fmla="*/ 0 w 9"/>
                <a:gd name="T3" fmla="*/ 2 h 5"/>
                <a:gd name="T4" fmla="*/ 6 w 9"/>
                <a:gd name="T5" fmla="*/ 0 h 5"/>
                <a:gd name="T6" fmla="*/ 9 w 9"/>
                <a:gd name="T7" fmla="*/ 2 h 5"/>
                <a:gd name="T8" fmla="*/ 3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3" y="5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9" y="2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4" name="Freeform 961"/>
            <p:cNvSpPr>
              <a:spLocks/>
            </p:cNvSpPr>
            <p:nvPr/>
          </p:nvSpPr>
          <p:spPr bwMode="auto">
            <a:xfrm>
              <a:off x="718" y="2874"/>
              <a:ext cx="10" cy="6"/>
            </a:xfrm>
            <a:custGeom>
              <a:avLst/>
              <a:gdLst>
                <a:gd name="T0" fmla="*/ 10 w 10"/>
                <a:gd name="T1" fmla="*/ 2 h 6"/>
                <a:gd name="T2" fmla="*/ 5 w 10"/>
                <a:gd name="T3" fmla="*/ 6 h 6"/>
                <a:gd name="T4" fmla="*/ 0 w 10"/>
                <a:gd name="T5" fmla="*/ 3 h 6"/>
                <a:gd name="T6" fmla="*/ 6 w 10"/>
                <a:gd name="T7" fmla="*/ 0 h 6"/>
                <a:gd name="T8" fmla="*/ 10 w 10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2"/>
                  </a:moveTo>
                  <a:lnTo>
                    <a:pt x="5" y="6"/>
                  </a:lnTo>
                  <a:lnTo>
                    <a:pt x="0" y="3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5" name="Freeform 962"/>
            <p:cNvSpPr>
              <a:spLocks/>
            </p:cNvSpPr>
            <p:nvPr/>
          </p:nvSpPr>
          <p:spPr bwMode="auto">
            <a:xfrm>
              <a:off x="711" y="2879"/>
              <a:ext cx="9" cy="5"/>
            </a:xfrm>
            <a:custGeom>
              <a:avLst/>
              <a:gdLst>
                <a:gd name="T0" fmla="*/ 9 w 9"/>
                <a:gd name="T1" fmla="*/ 2 h 5"/>
                <a:gd name="T2" fmla="*/ 4 w 9"/>
                <a:gd name="T3" fmla="*/ 5 h 5"/>
                <a:gd name="T4" fmla="*/ 0 w 9"/>
                <a:gd name="T5" fmla="*/ 3 h 5"/>
                <a:gd name="T6" fmla="*/ 5 w 9"/>
                <a:gd name="T7" fmla="*/ 0 h 5"/>
                <a:gd name="T8" fmla="*/ 9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4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6" name="Freeform 963"/>
            <p:cNvSpPr>
              <a:spLocks/>
            </p:cNvSpPr>
            <p:nvPr/>
          </p:nvSpPr>
          <p:spPr bwMode="auto">
            <a:xfrm>
              <a:off x="703" y="2883"/>
              <a:ext cx="9" cy="6"/>
            </a:xfrm>
            <a:custGeom>
              <a:avLst/>
              <a:gdLst>
                <a:gd name="T0" fmla="*/ 9 w 9"/>
                <a:gd name="T1" fmla="*/ 2 h 6"/>
                <a:gd name="T2" fmla="*/ 5 w 9"/>
                <a:gd name="T3" fmla="*/ 6 h 6"/>
                <a:gd name="T4" fmla="*/ 0 w 9"/>
                <a:gd name="T5" fmla="*/ 4 h 6"/>
                <a:gd name="T6" fmla="*/ 6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5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7" name="Freeform 964"/>
            <p:cNvSpPr>
              <a:spLocks/>
            </p:cNvSpPr>
            <p:nvPr/>
          </p:nvSpPr>
          <p:spPr bwMode="auto">
            <a:xfrm>
              <a:off x="702" y="2890"/>
              <a:ext cx="15" cy="9"/>
            </a:xfrm>
            <a:custGeom>
              <a:avLst/>
              <a:gdLst>
                <a:gd name="T0" fmla="*/ 9 w 15"/>
                <a:gd name="T1" fmla="*/ 9 h 9"/>
                <a:gd name="T2" fmla="*/ 0 w 15"/>
                <a:gd name="T3" fmla="*/ 3 h 9"/>
                <a:gd name="T4" fmla="*/ 5 w 15"/>
                <a:gd name="T5" fmla="*/ 0 h 9"/>
                <a:gd name="T6" fmla="*/ 10 w 15"/>
                <a:gd name="T7" fmla="*/ 3 h 9"/>
                <a:gd name="T8" fmla="*/ 10 w 15"/>
                <a:gd name="T9" fmla="*/ 3 h 9"/>
                <a:gd name="T10" fmla="*/ 15 w 15"/>
                <a:gd name="T11" fmla="*/ 6 h 9"/>
                <a:gd name="T12" fmla="*/ 9 w 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">
                  <a:moveTo>
                    <a:pt x="9" y="9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5" y="6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8" name="Freeform 965"/>
            <p:cNvSpPr>
              <a:spLocks/>
            </p:cNvSpPr>
            <p:nvPr/>
          </p:nvSpPr>
          <p:spPr bwMode="auto">
            <a:xfrm>
              <a:off x="715" y="2890"/>
              <a:ext cx="10" cy="5"/>
            </a:xfrm>
            <a:custGeom>
              <a:avLst/>
              <a:gdLst>
                <a:gd name="T0" fmla="*/ 4 w 10"/>
                <a:gd name="T1" fmla="*/ 5 h 5"/>
                <a:gd name="T2" fmla="*/ 0 w 10"/>
                <a:gd name="T3" fmla="*/ 2 h 5"/>
                <a:gd name="T4" fmla="*/ 5 w 10"/>
                <a:gd name="T5" fmla="*/ 0 h 5"/>
                <a:gd name="T6" fmla="*/ 10 w 10"/>
                <a:gd name="T7" fmla="*/ 2 h 5"/>
                <a:gd name="T8" fmla="*/ 4 w 10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4" y="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10" y="2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9" name="Freeform 966"/>
            <p:cNvSpPr>
              <a:spLocks/>
            </p:cNvSpPr>
            <p:nvPr/>
          </p:nvSpPr>
          <p:spPr bwMode="auto">
            <a:xfrm>
              <a:off x="723" y="2885"/>
              <a:ext cx="9" cy="6"/>
            </a:xfrm>
            <a:custGeom>
              <a:avLst/>
              <a:gdLst>
                <a:gd name="T0" fmla="*/ 3 w 9"/>
                <a:gd name="T1" fmla="*/ 6 h 6"/>
                <a:gd name="T2" fmla="*/ 0 w 9"/>
                <a:gd name="T3" fmla="*/ 4 h 6"/>
                <a:gd name="T4" fmla="*/ 5 w 9"/>
                <a:gd name="T5" fmla="*/ 0 h 6"/>
                <a:gd name="T6" fmla="*/ 9 w 9"/>
                <a:gd name="T7" fmla="*/ 3 h 6"/>
                <a:gd name="T8" fmla="*/ 3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3" y="6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9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0" name="Freeform 967"/>
            <p:cNvSpPr>
              <a:spLocks/>
            </p:cNvSpPr>
            <p:nvPr/>
          </p:nvSpPr>
          <p:spPr bwMode="auto">
            <a:xfrm>
              <a:off x="729" y="2881"/>
              <a:ext cx="11" cy="6"/>
            </a:xfrm>
            <a:custGeom>
              <a:avLst/>
              <a:gdLst>
                <a:gd name="T0" fmla="*/ 5 w 11"/>
                <a:gd name="T1" fmla="*/ 6 h 6"/>
                <a:gd name="T2" fmla="*/ 0 w 11"/>
                <a:gd name="T3" fmla="*/ 3 h 6"/>
                <a:gd name="T4" fmla="*/ 6 w 11"/>
                <a:gd name="T5" fmla="*/ 0 h 6"/>
                <a:gd name="T6" fmla="*/ 11 w 11"/>
                <a:gd name="T7" fmla="*/ 2 h 6"/>
                <a:gd name="T8" fmla="*/ 5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11" y="2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1" name="Freeform 968"/>
            <p:cNvSpPr>
              <a:spLocks/>
            </p:cNvSpPr>
            <p:nvPr/>
          </p:nvSpPr>
          <p:spPr bwMode="auto">
            <a:xfrm>
              <a:off x="737" y="2876"/>
              <a:ext cx="10" cy="6"/>
            </a:xfrm>
            <a:custGeom>
              <a:avLst/>
              <a:gdLst>
                <a:gd name="T0" fmla="*/ 4 w 10"/>
                <a:gd name="T1" fmla="*/ 6 h 6"/>
                <a:gd name="T2" fmla="*/ 0 w 10"/>
                <a:gd name="T3" fmla="*/ 4 h 6"/>
                <a:gd name="T4" fmla="*/ 6 w 10"/>
                <a:gd name="T5" fmla="*/ 0 h 6"/>
                <a:gd name="T6" fmla="*/ 10 w 10"/>
                <a:gd name="T7" fmla="*/ 3 h 6"/>
                <a:gd name="T8" fmla="*/ 4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10" y="3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2" name="Freeform 969"/>
            <p:cNvSpPr>
              <a:spLocks/>
            </p:cNvSpPr>
            <p:nvPr/>
          </p:nvSpPr>
          <p:spPr bwMode="auto">
            <a:xfrm>
              <a:off x="744" y="2873"/>
              <a:ext cx="9" cy="6"/>
            </a:xfrm>
            <a:custGeom>
              <a:avLst/>
              <a:gdLst>
                <a:gd name="T0" fmla="*/ 9 w 9"/>
                <a:gd name="T1" fmla="*/ 2 h 6"/>
                <a:gd name="T2" fmla="*/ 5 w 9"/>
                <a:gd name="T3" fmla="*/ 6 h 6"/>
                <a:gd name="T4" fmla="*/ 0 w 9"/>
                <a:gd name="T5" fmla="*/ 3 h 6"/>
                <a:gd name="T6" fmla="*/ 6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5" y="6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3" name="Freeform 970"/>
            <p:cNvSpPr>
              <a:spLocks/>
            </p:cNvSpPr>
            <p:nvPr/>
          </p:nvSpPr>
          <p:spPr bwMode="auto">
            <a:xfrm>
              <a:off x="739" y="2869"/>
              <a:ext cx="9" cy="6"/>
            </a:xfrm>
            <a:custGeom>
              <a:avLst/>
              <a:gdLst>
                <a:gd name="T0" fmla="*/ 9 w 9"/>
                <a:gd name="T1" fmla="*/ 3 h 6"/>
                <a:gd name="T2" fmla="*/ 4 w 9"/>
                <a:gd name="T3" fmla="*/ 6 h 6"/>
                <a:gd name="T4" fmla="*/ 0 w 9"/>
                <a:gd name="T5" fmla="*/ 4 h 6"/>
                <a:gd name="T6" fmla="*/ 5 w 9"/>
                <a:gd name="T7" fmla="*/ 0 h 6"/>
                <a:gd name="T8" fmla="*/ 9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3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4" name="Freeform 971"/>
            <p:cNvSpPr>
              <a:spLocks/>
            </p:cNvSpPr>
            <p:nvPr/>
          </p:nvSpPr>
          <p:spPr bwMode="auto">
            <a:xfrm>
              <a:off x="733" y="2866"/>
              <a:ext cx="9" cy="6"/>
            </a:xfrm>
            <a:custGeom>
              <a:avLst/>
              <a:gdLst>
                <a:gd name="T0" fmla="*/ 9 w 9"/>
                <a:gd name="T1" fmla="*/ 2 h 6"/>
                <a:gd name="T2" fmla="*/ 4 w 9"/>
                <a:gd name="T3" fmla="*/ 6 h 6"/>
                <a:gd name="T4" fmla="*/ 0 w 9"/>
                <a:gd name="T5" fmla="*/ 3 h 6"/>
                <a:gd name="T6" fmla="*/ 6 w 9"/>
                <a:gd name="T7" fmla="*/ 0 h 6"/>
                <a:gd name="T8" fmla="*/ 9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2"/>
                  </a:moveTo>
                  <a:lnTo>
                    <a:pt x="4" y="6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5" name="Freeform 972"/>
            <p:cNvSpPr>
              <a:spLocks/>
            </p:cNvSpPr>
            <p:nvPr/>
          </p:nvSpPr>
          <p:spPr bwMode="auto">
            <a:xfrm>
              <a:off x="727" y="2863"/>
              <a:ext cx="9" cy="5"/>
            </a:xfrm>
            <a:custGeom>
              <a:avLst/>
              <a:gdLst>
                <a:gd name="T0" fmla="*/ 6 w 9"/>
                <a:gd name="T1" fmla="*/ 0 h 5"/>
                <a:gd name="T2" fmla="*/ 9 w 9"/>
                <a:gd name="T3" fmla="*/ 2 h 5"/>
                <a:gd name="T4" fmla="*/ 5 w 9"/>
                <a:gd name="T5" fmla="*/ 5 h 5"/>
                <a:gd name="T6" fmla="*/ 0 w 9"/>
                <a:gd name="T7" fmla="*/ 3 h 5"/>
                <a:gd name="T8" fmla="*/ 6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2"/>
                  </a:lnTo>
                  <a:lnTo>
                    <a:pt x="5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6" name="Freeform 973"/>
            <p:cNvSpPr>
              <a:spLocks/>
            </p:cNvSpPr>
            <p:nvPr/>
          </p:nvSpPr>
          <p:spPr bwMode="auto">
            <a:xfrm>
              <a:off x="720" y="2867"/>
              <a:ext cx="9" cy="6"/>
            </a:xfrm>
            <a:custGeom>
              <a:avLst/>
              <a:gdLst>
                <a:gd name="T0" fmla="*/ 5 w 9"/>
                <a:gd name="T1" fmla="*/ 0 h 6"/>
                <a:gd name="T2" fmla="*/ 9 w 9"/>
                <a:gd name="T3" fmla="*/ 2 h 6"/>
                <a:gd name="T4" fmla="*/ 4 w 9"/>
                <a:gd name="T5" fmla="*/ 6 h 6"/>
                <a:gd name="T6" fmla="*/ 0 w 9"/>
                <a:gd name="T7" fmla="*/ 4 h 6"/>
                <a:gd name="T8" fmla="*/ 5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lnTo>
                    <a:pt x="9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7" name="Freeform 974"/>
            <p:cNvSpPr>
              <a:spLocks/>
            </p:cNvSpPr>
            <p:nvPr/>
          </p:nvSpPr>
          <p:spPr bwMode="auto">
            <a:xfrm>
              <a:off x="712" y="2871"/>
              <a:ext cx="9" cy="5"/>
            </a:xfrm>
            <a:custGeom>
              <a:avLst/>
              <a:gdLst>
                <a:gd name="T0" fmla="*/ 6 w 9"/>
                <a:gd name="T1" fmla="*/ 0 h 5"/>
                <a:gd name="T2" fmla="*/ 9 w 9"/>
                <a:gd name="T3" fmla="*/ 2 h 5"/>
                <a:gd name="T4" fmla="*/ 4 w 9"/>
                <a:gd name="T5" fmla="*/ 5 h 5"/>
                <a:gd name="T6" fmla="*/ 0 w 9"/>
                <a:gd name="T7" fmla="*/ 3 h 5"/>
                <a:gd name="T8" fmla="*/ 6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2"/>
                  </a:lnTo>
                  <a:lnTo>
                    <a:pt x="4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8" name="Freeform 975"/>
            <p:cNvSpPr>
              <a:spLocks/>
            </p:cNvSpPr>
            <p:nvPr/>
          </p:nvSpPr>
          <p:spPr bwMode="auto">
            <a:xfrm>
              <a:off x="704" y="2875"/>
              <a:ext cx="11" cy="6"/>
            </a:xfrm>
            <a:custGeom>
              <a:avLst/>
              <a:gdLst>
                <a:gd name="T0" fmla="*/ 6 w 11"/>
                <a:gd name="T1" fmla="*/ 0 h 6"/>
                <a:gd name="T2" fmla="*/ 11 w 11"/>
                <a:gd name="T3" fmla="*/ 2 h 6"/>
                <a:gd name="T4" fmla="*/ 5 w 11"/>
                <a:gd name="T5" fmla="*/ 6 h 6"/>
                <a:gd name="T6" fmla="*/ 0 w 11"/>
                <a:gd name="T7" fmla="*/ 4 h 6"/>
                <a:gd name="T8" fmla="*/ 6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6" y="0"/>
                  </a:moveTo>
                  <a:lnTo>
                    <a:pt x="11" y="2"/>
                  </a:lnTo>
                  <a:lnTo>
                    <a:pt x="5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9" name="Freeform 976"/>
            <p:cNvSpPr>
              <a:spLocks/>
            </p:cNvSpPr>
            <p:nvPr/>
          </p:nvSpPr>
          <p:spPr bwMode="auto">
            <a:xfrm>
              <a:off x="689" y="2880"/>
              <a:ext cx="18" cy="9"/>
            </a:xfrm>
            <a:custGeom>
              <a:avLst/>
              <a:gdLst>
                <a:gd name="T0" fmla="*/ 14 w 18"/>
                <a:gd name="T1" fmla="*/ 0 h 9"/>
                <a:gd name="T2" fmla="*/ 18 w 18"/>
                <a:gd name="T3" fmla="*/ 2 h 9"/>
                <a:gd name="T4" fmla="*/ 5 w 18"/>
                <a:gd name="T5" fmla="*/ 9 h 9"/>
                <a:gd name="T6" fmla="*/ 0 w 18"/>
                <a:gd name="T7" fmla="*/ 7 h 9"/>
                <a:gd name="T8" fmla="*/ 14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4" y="0"/>
                  </a:moveTo>
                  <a:lnTo>
                    <a:pt x="18" y="2"/>
                  </a:lnTo>
                  <a:lnTo>
                    <a:pt x="5" y="9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0" name="Freeform 977"/>
            <p:cNvSpPr>
              <a:spLocks/>
            </p:cNvSpPr>
            <p:nvPr/>
          </p:nvSpPr>
          <p:spPr bwMode="auto">
            <a:xfrm>
              <a:off x="757" y="2776"/>
              <a:ext cx="55" cy="32"/>
            </a:xfrm>
            <a:custGeom>
              <a:avLst/>
              <a:gdLst>
                <a:gd name="T0" fmla="*/ 0 w 48"/>
                <a:gd name="T1" fmla="*/ 0 h 28"/>
                <a:gd name="T2" fmla="*/ 1 w 48"/>
                <a:gd name="T3" fmla="*/ 2 h 28"/>
                <a:gd name="T4" fmla="*/ 47 w 48"/>
                <a:gd name="T5" fmla="*/ 28 h 28"/>
                <a:gd name="T6" fmla="*/ 48 w 48"/>
                <a:gd name="T7" fmla="*/ 28 h 28"/>
                <a:gd name="T8" fmla="*/ 47 w 48"/>
                <a:gd name="T9" fmla="*/ 27 h 28"/>
                <a:gd name="T10" fmla="*/ 2 w 48"/>
                <a:gd name="T11" fmla="*/ 0 h 28"/>
                <a:gd name="T12" fmla="*/ 0 w 4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8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8" y="28"/>
                    <a:pt x="48" y="28"/>
                  </a:cubicBezTo>
                  <a:cubicBezTo>
                    <a:pt x="48" y="27"/>
                    <a:pt x="48" y="27"/>
                    <a:pt x="47" y="2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1" name="Freeform 978"/>
            <p:cNvSpPr>
              <a:spLocks/>
            </p:cNvSpPr>
            <p:nvPr/>
          </p:nvSpPr>
          <p:spPr bwMode="auto">
            <a:xfrm>
              <a:off x="757" y="2786"/>
              <a:ext cx="28" cy="18"/>
            </a:xfrm>
            <a:custGeom>
              <a:avLst/>
              <a:gdLst>
                <a:gd name="T0" fmla="*/ 0 w 25"/>
                <a:gd name="T1" fmla="*/ 1 h 16"/>
                <a:gd name="T2" fmla="*/ 1 w 25"/>
                <a:gd name="T3" fmla="*/ 2 h 16"/>
                <a:gd name="T4" fmla="*/ 24 w 25"/>
                <a:gd name="T5" fmla="*/ 15 h 16"/>
                <a:gd name="T6" fmla="*/ 25 w 25"/>
                <a:gd name="T7" fmla="*/ 15 h 16"/>
                <a:gd name="T8" fmla="*/ 24 w 25"/>
                <a:gd name="T9" fmla="*/ 14 h 16"/>
                <a:gd name="T10" fmla="*/ 2 w 25"/>
                <a:gd name="T11" fmla="*/ 1 h 16"/>
                <a:gd name="T12" fmla="*/ 0 w 2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5" y="15"/>
                    <a:pt x="25" y="15"/>
                  </a:cubicBezTo>
                  <a:cubicBezTo>
                    <a:pt x="25" y="15"/>
                    <a:pt x="25" y="14"/>
                    <a:pt x="24" y="1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2" name="Freeform 979"/>
            <p:cNvSpPr>
              <a:spLocks noEditPoints="1"/>
            </p:cNvSpPr>
            <p:nvPr/>
          </p:nvSpPr>
          <p:spPr bwMode="auto">
            <a:xfrm>
              <a:off x="433" y="2761"/>
              <a:ext cx="366" cy="598"/>
            </a:xfrm>
            <a:custGeom>
              <a:avLst/>
              <a:gdLst>
                <a:gd name="T0" fmla="*/ 14 w 320"/>
                <a:gd name="T1" fmla="*/ 441 h 523"/>
                <a:gd name="T2" fmla="*/ 23 w 320"/>
                <a:gd name="T3" fmla="*/ 432 h 523"/>
                <a:gd name="T4" fmla="*/ 128 w 320"/>
                <a:gd name="T5" fmla="*/ 489 h 523"/>
                <a:gd name="T6" fmla="*/ 143 w 320"/>
                <a:gd name="T7" fmla="*/ 518 h 523"/>
                <a:gd name="T8" fmla="*/ 134 w 320"/>
                <a:gd name="T9" fmla="*/ 427 h 523"/>
                <a:gd name="T10" fmla="*/ 236 w 320"/>
                <a:gd name="T11" fmla="*/ 452 h 523"/>
                <a:gd name="T12" fmla="*/ 244 w 320"/>
                <a:gd name="T13" fmla="*/ 451 h 523"/>
                <a:gd name="T14" fmla="*/ 134 w 320"/>
                <a:gd name="T15" fmla="*/ 419 h 523"/>
                <a:gd name="T16" fmla="*/ 137 w 320"/>
                <a:gd name="T17" fmla="*/ 376 h 523"/>
                <a:gd name="T18" fmla="*/ 139 w 320"/>
                <a:gd name="T19" fmla="*/ 392 h 523"/>
                <a:gd name="T20" fmla="*/ 208 w 320"/>
                <a:gd name="T21" fmla="*/ 368 h 523"/>
                <a:gd name="T22" fmla="*/ 209 w 320"/>
                <a:gd name="T23" fmla="*/ 391 h 523"/>
                <a:gd name="T24" fmla="*/ 224 w 320"/>
                <a:gd name="T25" fmla="*/ 411 h 523"/>
                <a:gd name="T26" fmla="*/ 226 w 320"/>
                <a:gd name="T27" fmla="*/ 403 h 523"/>
                <a:gd name="T28" fmla="*/ 243 w 320"/>
                <a:gd name="T29" fmla="*/ 399 h 523"/>
                <a:gd name="T30" fmla="*/ 250 w 320"/>
                <a:gd name="T31" fmla="*/ 433 h 523"/>
                <a:gd name="T32" fmla="*/ 265 w 320"/>
                <a:gd name="T33" fmla="*/ 443 h 523"/>
                <a:gd name="T34" fmla="*/ 268 w 320"/>
                <a:gd name="T35" fmla="*/ 435 h 523"/>
                <a:gd name="T36" fmla="*/ 296 w 320"/>
                <a:gd name="T37" fmla="*/ 437 h 523"/>
                <a:gd name="T38" fmla="*/ 316 w 320"/>
                <a:gd name="T39" fmla="*/ 411 h 523"/>
                <a:gd name="T40" fmla="*/ 286 w 320"/>
                <a:gd name="T41" fmla="*/ 408 h 523"/>
                <a:gd name="T42" fmla="*/ 285 w 320"/>
                <a:gd name="T43" fmla="*/ 265 h 523"/>
                <a:gd name="T44" fmla="*/ 259 w 320"/>
                <a:gd name="T45" fmla="*/ 222 h 523"/>
                <a:gd name="T46" fmla="*/ 267 w 320"/>
                <a:gd name="T47" fmla="*/ 190 h 523"/>
                <a:gd name="T48" fmla="*/ 269 w 320"/>
                <a:gd name="T49" fmla="*/ 163 h 523"/>
                <a:gd name="T50" fmla="*/ 237 w 320"/>
                <a:gd name="T51" fmla="*/ 178 h 523"/>
                <a:gd name="T52" fmla="*/ 209 w 320"/>
                <a:gd name="T53" fmla="*/ 202 h 523"/>
                <a:gd name="T54" fmla="*/ 211 w 320"/>
                <a:gd name="T55" fmla="*/ 181 h 523"/>
                <a:gd name="T56" fmla="*/ 212 w 320"/>
                <a:gd name="T57" fmla="*/ 180 h 523"/>
                <a:gd name="T58" fmla="*/ 215 w 320"/>
                <a:gd name="T59" fmla="*/ 176 h 523"/>
                <a:gd name="T60" fmla="*/ 232 w 320"/>
                <a:gd name="T61" fmla="*/ 163 h 523"/>
                <a:gd name="T62" fmla="*/ 230 w 320"/>
                <a:gd name="T63" fmla="*/ 154 h 523"/>
                <a:gd name="T64" fmla="*/ 217 w 320"/>
                <a:gd name="T65" fmla="*/ 157 h 523"/>
                <a:gd name="T66" fmla="*/ 226 w 320"/>
                <a:gd name="T67" fmla="*/ 148 h 523"/>
                <a:gd name="T68" fmla="*/ 227 w 320"/>
                <a:gd name="T69" fmla="*/ 139 h 523"/>
                <a:gd name="T70" fmla="*/ 208 w 320"/>
                <a:gd name="T71" fmla="*/ 141 h 523"/>
                <a:gd name="T72" fmla="*/ 174 w 320"/>
                <a:gd name="T73" fmla="*/ 132 h 523"/>
                <a:gd name="T74" fmla="*/ 153 w 320"/>
                <a:gd name="T75" fmla="*/ 110 h 523"/>
                <a:gd name="T76" fmla="*/ 147 w 320"/>
                <a:gd name="T77" fmla="*/ 90 h 523"/>
                <a:gd name="T78" fmla="*/ 132 w 320"/>
                <a:gd name="T79" fmla="*/ 0 h 523"/>
                <a:gd name="T80" fmla="*/ 81 w 320"/>
                <a:gd name="T81" fmla="*/ 32 h 523"/>
                <a:gd name="T82" fmla="*/ 72 w 320"/>
                <a:gd name="T83" fmla="*/ 89 h 523"/>
                <a:gd name="T84" fmla="*/ 65 w 320"/>
                <a:gd name="T85" fmla="*/ 132 h 523"/>
                <a:gd name="T86" fmla="*/ 61 w 320"/>
                <a:gd name="T87" fmla="*/ 222 h 523"/>
                <a:gd name="T88" fmla="*/ 11 w 320"/>
                <a:gd name="T89" fmla="*/ 210 h 523"/>
                <a:gd name="T90" fmla="*/ 24 w 320"/>
                <a:gd name="T91" fmla="*/ 244 h 523"/>
                <a:gd name="T92" fmla="*/ 12 w 320"/>
                <a:gd name="T93" fmla="*/ 318 h 523"/>
                <a:gd name="T94" fmla="*/ 24 w 320"/>
                <a:gd name="T95" fmla="*/ 326 h 523"/>
                <a:gd name="T96" fmla="*/ 88 w 320"/>
                <a:gd name="T97" fmla="*/ 344 h 523"/>
                <a:gd name="T98" fmla="*/ 113 w 320"/>
                <a:gd name="T99" fmla="*/ 397 h 523"/>
                <a:gd name="T100" fmla="*/ 22 w 320"/>
                <a:gd name="T101" fmla="*/ 424 h 523"/>
                <a:gd name="T102" fmla="*/ 6 w 320"/>
                <a:gd name="T103" fmla="*/ 439 h 523"/>
                <a:gd name="T104" fmla="*/ 29 w 320"/>
                <a:gd name="T105" fmla="*/ 316 h 523"/>
                <a:gd name="T106" fmla="*/ 20 w 320"/>
                <a:gd name="T107" fmla="*/ 314 h 523"/>
                <a:gd name="T108" fmla="*/ 27 w 320"/>
                <a:gd name="T109" fmla="*/ 264 h 523"/>
                <a:gd name="T110" fmla="*/ 30 w 320"/>
                <a:gd name="T111" fmla="*/ 310 h 523"/>
                <a:gd name="T112" fmla="*/ 74 w 320"/>
                <a:gd name="T113" fmla="*/ 229 h 523"/>
                <a:gd name="T114" fmla="*/ 234 w 320"/>
                <a:gd name="T115" fmla="*/ 334 h 523"/>
                <a:gd name="T116" fmla="*/ 239 w 320"/>
                <a:gd name="T117" fmla="*/ 345 h 523"/>
                <a:gd name="T118" fmla="*/ 235 w 320"/>
                <a:gd name="T119" fmla="*/ 344 h 523"/>
                <a:gd name="T120" fmla="*/ 152 w 320"/>
                <a:gd name="T121" fmla="*/ 384 h 523"/>
                <a:gd name="T122" fmla="*/ 198 w 320"/>
                <a:gd name="T123" fmla="*/ 360 h 523"/>
                <a:gd name="T124" fmla="*/ 149 w 320"/>
                <a:gd name="T125" fmla="*/ 39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0" h="523">
                  <a:moveTo>
                    <a:pt x="0" y="444"/>
                  </a:moveTo>
                  <a:cubicBezTo>
                    <a:pt x="0" y="447"/>
                    <a:pt x="4" y="449"/>
                    <a:pt x="8" y="449"/>
                  </a:cubicBezTo>
                  <a:cubicBezTo>
                    <a:pt x="12" y="449"/>
                    <a:pt x="16" y="447"/>
                    <a:pt x="16" y="444"/>
                  </a:cubicBezTo>
                  <a:cubicBezTo>
                    <a:pt x="16" y="442"/>
                    <a:pt x="15" y="441"/>
                    <a:pt x="14" y="441"/>
                  </a:cubicBezTo>
                  <a:cubicBezTo>
                    <a:pt x="14" y="439"/>
                    <a:pt x="15" y="437"/>
                    <a:pt x="16" y="435"/>
                  </a:cubicBezTo>
                  <a:cubicBezTo>
                    <a:pt x="17" y="433"/>
                    <a:pt x="19" y="433"/>
                    <a:pt x="20" y="432"/>
                  </a:cubicBezTo>
                  <a:cubicBezTo>
                    <a:pt x="21" y="432"/>
                    <a:pt x="22" y="432"/>
                    <a:pt x="23" y="432"/>
                  </a:cubicBezTo>
                  <a:cubicBezTo>
                    <a:pt x="23" y="432"/>
                    <a:pt x="23" y="432"/>
                    <a:pt x="23" y="432"/>
                  </a:cubicBezTo>
                  <a:cubicBezTo>
                    <a:pt x="23" y="432"/>
                    <a:pt x="23" y="432"/>
                    <a:pt x="23" y="432"/>
                  </a:cubicBezTo>
                  <a:cubicBezTo>
                    <a:pt x="113" y="427"/>
                    <a:pt x="113" y="427"/>
                    <a:pt x="113" y="427"/>
                  </a:cubicBezTo>
                  <a:cubicBezTo>
                    <a:pt x="114" y="430"/>
                    <a:pt x="117" y="431"/>
                    <a:pt x="121" y="432"/>
                  </a:cubicBezTo>
                  <a:cubicBezTo>
                    <a:pt x="128" y="489"/>
                    <a:pt x="128" y="489"/>
                    <a:pt x="128" y="489"/>
                  </a:cubicBezTo>
                  <a:cubicBezTo>
                    <a:pt x="128" y="489"/>
                    <a:pt x="130" y="498"/>
                    <a:pt x="130" y="513"/>
                  </a:cubicBezTo>
                  <a:cubicBezTo>
                    <a:pt x="128" y="514"/>
                    <a:pt x="126" y="515"/>
                    <a:pt x="126" y="518"/>
                  </a:cubicBezTo>
                  <a:cubicBezTo>
                    <a:pt x="126" y="521"/>
                    <a:pt x="130" y="523"/>
                    <a:pt x="135" y="523"/>
                  </a:cubicBezTo>
                  <a:cubicBezTo>
                    <a:pt x="139" y="523"/>
                    <a:pt x="143" y="521"/>
                    <a:pt x="143" y="518"/>
                  </a:cubicBezTo>
                  <a:cubicBezTo>
                    <a:pt x="143" y="516"/>
                    <a:pt x="141" y="514"/>
                    <a:pt x="140" y="513"/>
                  </a:cubicBezTo>
                  <a:cubicBezTo>
                    <a:pt x="139" y="497"/>
                    <a:pt x="138" y="488"/>
                    <a:pt x="138" y="488"/>
                  </a:cubicBezTo>
                  <a:cubicBezTo>
                    <a:pt x="130" y="431"/>
                    <a:pt x="130" y="431"/>
                    <a:pt x="130" y="431"/>
                  </a:cubicBezTo>
                  <a:cubicBezTo>
                    <a:pt x="132" y="430"/>
                    <a:pt x="134" y="428"/>
                    <a:pt x="134" y="427"/>
                  </a:cubicBezTo>
                  <a:cubicBezTo>
                    <a:pt x="227" y="442"/>
                    <a:pt x="227" y="442"/>
                    <a:pt x="227" y="442"/>
                  </a:cubicBezTo>
                  <a:cubicBezTo>
                    <a:pt x="227" y="442"/>
                    <a:pt x="230" y="442"/>
                    <a:pt x="231" y="443"/>
                  </a:cubicBezTo>
                  <a:cubicBezTo>
                    <a:pt x="232" y="443"/>
                    <a:pt x="233" y="444"/>
                    <a:pt x="234" y="446"/>
                  </a:cubicBezTo>
                  <a:cubicBezTo>
                    <a:pt x="235" y="448"/>
                    <a:pt x="236" y="451"/>
                    <a:pt x="236" y="452"/>
                  </a:cubicBezTo>
                  <a:cubicBezTo>
                    <a:pt x="235" y="453"/>
                    <a:pt x="234" y="454"/>
                    <a:pt x="234" y="456"/>
                  </a:cubicBezTo>
                  <a:cubicBezTo>
                    <a:pt x="235" y="459"/>
                    <a:pt x="238" y="461"/>
                    <a:pt x="242" y="461"/>
                  </a:cubicBezTo>
                  <a:cubicBezTo>
                    <a:pt x="246" y="461"/>
                    <a:pt x="250" y="459"/>
                    <a:pt x="250" y="456"/>
                  </a:cubicBezTo>
                  <a:cubicBezTo>
                    <a:pt x="250" y="453"/>
                    <a:pt x="247" y="452"/>
                    <a:pt x="244" y="451"/>
                  </a:cubicBezTo>
                  <a:cubicBezTo>
                    <a:pt x="243" y="450"/>
                    <a:pt x="243" y="447"/>
                    <a:pt x="241" y="443"/>
                  </a:cubicBezTo>
                  <a:cubicBezTo>
                    <a:pt x="240" y="439"/>
                    <a:pt x="236" y="436"/>
                    <a:pt x="233" y="435"/>
                  </a:cubicBezTo>
                  <a:cubicBezTo>
                    <a:pt x="231" y="435"/>
                    <a:pt x="229" y="434"/>
                    <a:pt x="228" y="434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4" y="397"/>
                    <a:pt x="134" y="397"/>
                    <a:pt x="134" y="397"/>
                  </a:cubicBezTo>
                  <a:cubicBezTo>
                    <a:pt x="134" y="395"/>
                    <a:pt x="132" y="393"/>
                    <a:pt x="130" y="392"/>
                  </a:cubicBezTo>
                  <a:cubicBezTo>
                    <a:pt x="130" y="375"/>
                    <a:pt x="130" y="375"/>
                    <a:pt x="130" y="375"/>
                  </a:cubicBezTo>
                  <a:cubicBezTo>
                    <a:pt x="133" y="376"/>
                    <a:pt x="135" y="376"/>
                    <a:pt x="137" y="376"/>
                  </a:cubicBezTo>
                  <a:cubicBezTo>
                    <a:pt x="136" y="380"/>
                    <a:pt x="136" y="382"/>
                    <a:pt x="136" y="382"/>
                  </a:cubicBezTo>
                  <a:cubicBezTo>
                    <a:pt x="136" y="382"/>
                    <a:pt x="136" y="383"/>
                    <a:pt x="136" y="383"/>
                  </a:cubicBezTo>
                  <a:cubicBezTo>
                    <a:pt x="136" y="385"/>
                    <a:pt x="136" y="388"/>
                    <a:pt x="139" y="391"/>
                  </a:cubicBezTo>
                  <a:cubicBezTo>
                    <a:pt x="139" y="392"/>
                    <a:pt x="139" y="392"/>
                    <a:pt x="139" y="392"/>
                  </a:cubicBezTo>
                  <a:cubicBezTo>
                    <a:pt x="139" y="392"/>
                    <a:pt x="143" y="397"/>
                    <a:pt x="152" y="400"/>
                  </a:cubicBezTo>
                  <a:cubicBezTo>
                    <a:pt x="154" y="400"/>
                    <a:pt x="156" y="401"/>
                    <a:pt x="158" y="401"/>
                  </a:cubicBezTo>
                  <a:cubicBezTo>
                    <a:pt x="161" y="401"/>
                    <a:pt x="164" y="400"/>
                    <a:pt x="168" y="398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208" y="368"/>
                    <a:pt x="209" y="368"/>
                    <a:pt x="210" y="366"/>
                  </a:cubicBezTo>
                  <a:cubicBezTo>
                    <a:pt x="210" y="370"/>
                    <a:pt x="210" y="374"/>
                    <a:pt x="210" y="377"/>
                  </a:cubicBezTo>
                  <a:cubicBezTo>
                    <a:pt x="210" y="380"/>
                    <a:pt x="210" y="383"/>
                    <a:pt x="210" y="386"/>
                  </a:cubicBezTo>
                  <a:cubicBezTo>
                    <a:pt x="209" y="387"/>
                    <a:pt x="209" y="389"/>
                    <a:pt x="209" y="391"/>
                  </a:cubicBezTo>
                  <a:cubicBezTo>
                    <a:pt x="209" y="399"/>
                    <a:pt x="214" y="402"/>
                    <a:pt x="216" y="402"/>
                  </a:cubicBezTo>
                  <a:cubicBezTo>
                    <a:pt x="218" y="404"/>
                    <a:pt x="220" y="408"/>
                    <a:pt x="223" y="411"/>
                  </a:cubicBezTo>
                  <a:cubicBezTo>
                    <a:pt x="223" y="411"/>
                    <a:pt x="224" y="412"/>
                    <a:pt x="224" y="412"/>
                  </a:cubicBezTo>
                  <a:cubicBezTo>
                    <a:pt x="224" y="411"/>
                    <a:pt x="224" y="411"/>
                    <a:pt x="224" y="411"/>
                  </a:cubicBezTo>
                  <a:cubicBezTo>
                    <a:pt x="225" y="411"/>
                    <a:pt x="225" y="411"/>
                    <a:pt x="226" y="410"/>
                  </a:cubicBezTo>
                  <a:cubicBezTo>
                    <a:pt x="226" y="409"/>
                    <a:pt x="226" y="408"/>
                    <a:pt x="226" y="408"/>
                  </a:cubicBezTo>
                  <a:cubicBezTo>
                    <a:pt x="226" y="405"/>
                    <a:pt x="225" y="404"/>
                    <a:pt x="225" y="404"/>
                  </a:cubicBezTo>
                  <a:cubicBezTo>
                    <a:pt x="226" y="403"/>
                    <a:pt x="226" y="403"/>
                    <a:pt x="226" y="403"/>
                  </a:cubicBezTo>
                  <a:cubicBezTo>
                    <a:pt x="228" y="402"/>
                    <a:pt x="232" y="401"/>
                    <a:pt x="232" y="401"/>
                  </a:cubicBezTo>
                  <a:cubicBezTo>
                    <a:pt x="233" y="401"/>
                    <a:pt x="233" y="401"/>
                    <a:pt x="233" y="401"/>
                  </a:cubicBezTo>
                  <a:cubicBezTo>
                    <a:pt x="235" y="400"/>
                    <a:pt x="237" y="399"/>
                    <a:pt x="240" y="399"/>
                  </a:cubicBezTo>
                  <a:cubicBezTo>
                    <a:pt x="241" y="399"/>
                    <a:pt x="242" y="399"/>
                    <a:pt x="243" y="399"/>
                  </a:cubicBezTo>
                  <a:cubicBezTo>
                    <a:pt x="245" y="400"/>
                    <a:pt x="247" y="402"/>
                    <a:pt x="250" y="403"/>
                  </a:cubicBezTo>
                  <a:cubicBezTo>
                    <a:pt x="250" y="404"/>
                    <a:pt x="250" y="405"/>
                    <a:pt x="249" y="406"/>
                  </a:cubicBezTo>
                  <a:cubicBezTo>
                    <a:pt x="248" y="411"/>
                    <a:pt x="247" y="416"/>
                    <a:pt x="247" y="420"/>
                  </a:cubicBezTo>
                  <a:cubicBezTo>
                    <a:pt x="247" y="425"/>
                    <a:pt x="248" y="429"/>
                    <a:pt x="250" y="433"/>
                  </a:cubicBezTo>
                  <a:cubicBezTo>
                    <a:pt x="252" y="436"/>
                    <a:pt x="255" y="444"/>
                    <a:pt x="259" y="445"/>
                  </a:cubicBezTo>
                  <a:cubicBezTo>
                    <a:pt x="260" y="445"/>
                    <a:pt x="261" y="445"/>
                    <a:pt x="261" y="445"/>
                  </a:cubicBezTo>
                  <a:cubicBezTo>
                    <a:pt x="261" y="445"/>
                    <a:pt x="261" y="445"/>
                    <a:pt x="261" y="445"/>
                  </a:cubicBezTo>
                  <a:cubicBezTo>
                    <a:pt x="263" y="445"/>
                    <a:pt x="264" y="445"/>
                    <a:pt x="265" y="443"/>
                  </a:cubicBezTo>
                  <a:cubicBezTo>
                    <a:pt x="265" y="442"/>
                    <a:pt x="265" y="441"/>
                    <a:pt x="265" y="440"/>
                  </a:cubicBezTo>
                  <a:cubicBezTo>
                    <a:pt x="265" y="439"/>
                    <a:pt x="265" y="437"/>
                    <a:pt x="265" y="436"/>
                  </a:cubicBezTo>
                  <a:cubicBezTo>
                    <a:pt x="265" y="436"/>
                    <a:pt x="265" y="436"/>
                    <a:pt x="265" y="436"/>
                  </a:cubicBezTo>
                  <a:cubicBezTo>
                    <a:pt x="266" y="435"/>
                    <a:pt x="268" y="435"/>
                    <a:pt x="268" y="435"/>
                  </a:cubicBezTo>
                  <a:cubicBezTo>
                    <a:pt x="269" y="435"/>
                    <a:pt x="269" y="435"/>
                    <a:pt x="269" y="435"/>
                  </a:cubicBezTo>
                  <a:cubicBezTo>
                    <a:pt x="271" y="435"/>
                    <a:pt x="272" y="435"/>
                    <a:pt x="273" y="435"/>
                  </a:cubicBezTo>
                  <a:cubicBezTo>
                    <a:pt x="278" y="435"/>
                    <a:pt x="283" y="438"/>
                    <a:pt x="290" y="438"/>
                  </a:cubicBezTo>
                  <a:cubicBezTo>
                    <a:pt x="292" y="438"/>
                    <a:pt x="294" y="438"/>
                    <a:pt x="296" y="437"/>
                  </a:cubicBezTo>
                  <a:cubicBezTo>
                    <a:pt x="308" y="433"/>
                    <a:pt x="315" y="429"/>
                    <a:pt x="320" y="418"/>
                  </a:cubicBezTo>
                  <a:cubicBezTo>
                    <a:pt x="320" y="418"/>
                    <a:pt x="320" y="418"/>
                    <a:pt x="320" y="418"/>
                  </a:cubicBezTo>
                  <a:cubicBezTo>
                    <a:pt x="320" y="417"/>
                    <a:pt x="320" y="417"/>
                    <a:pt x="320" y="417"/>
                  </a:cubicBezTo>
                  <a:cubicBezTo>
                    <a:pt x="320" y="414"/>
                    <a:pt x="318" y="412"/>
                    <a:pt x="316" y="411"/>
                  </a:cubicBezTo>
                  <a:cubicBezTo>
                    <a:pt x="314" y="410"/>
                    <a:pt x="312" y="410"/>
                    <a:pt x="309" y="410"/>
                  </a:cubicBezTo>
                  <a:cubicBezTo>
                    <a:pt x="306" y="410"/>
                    <a:pt x="302" y="410"/>
                    <a:pt x="299" y="410"/>
                  </a:cubicBezTo>
                  <a:cubicBezTo>
                    <a:pt x="295" y="410"/>
                    <a:pt x="292" y="410"/>
                    <a:pt x="289" y="409"/>
                  </a:cubicBezTo>
                  <a:cubicBezTo>
                    <a:pt x="289" y="409"/>
                    <a:pt x="288" y="409"/>
                    <a:pt x="286" y="408"/>
                  </a:cubicBezTo>
                  <a:cubicBezTo>
                    <a:pt x="284" y="407"/>
                    <a:pt x="282" y="406"/>
                    <a:pt x="280" y="404"/>
                  </a:cubicBezTo>
                  <a:cubicBezTo>
                    <a:pt x="280" y="398"/>
                    <a:pt x="279" y="391"/>
                    <a:pt x="279" y="385"/>
                  </a:cubicBezTo>
                  <a:cubicBezTo>
                    <a:pt x="279" y="359"/>
                    <a:pt x="285" y="336"/>
                    <a:pt x="285" y="321"/>
                  </a:cubicBezTo>
                  <a:cubicBezTo>
                    <a:pt x="287" y="303"/>
                    <a:pt x="287" y="283"/>
                    <a:pt x="285" y="265"/>
                  </a:cubicBezTo>
                  <a:cubicBezTo>
                    <a:pt x="285" y="264"/>
                    <a:pt x="285" y="264"/>
                    <a:pt x="285" y="264"/>
                  </a:cubicBezTo>
                  <a:cubicBezTo>
                    <a:pt x="284" y="260"/>
                    <a:pt x="284" y="257"/>
                    <a:pt x="283" y="253"/>
                  </a:cubicBezTo>
                  <a:cubicBezTo>
                    <a:pt x="281" y="241"/>
                    <a:pt x="273" y="226"/>
                    <a:pt x="261" y="223"/>
                  </a:cubicBezTo>
                  <a:cubicBezTo>
                    <a:pt x="260" y="222"/>
                    <a:pt x="260" y="222"/>
                    <a:pt x="259" y="222"/>
                  </a:cubicBezTo>
                  <a:cubicBezTo>
                    <a:pt x="260" y="221"/>
                    <a:pt x="261" y="220"/>
                    <a:pt x="262" y="219"/>
                  </a:cubicBezTo>
                  <a:cubicBezTo>
                    <a:pt x="262" y="219"/>
                    <a:pt x="263" y="218"/>
                    <a:pt x="262" y="218"/>
                  </a:cubicBezTo>
                  <a:cubicBezTo>
                    <a:pt x="261" y="215"/>
                    <a:pt x="260" y="212"/>
                    <a:pt x="259" y="209"/>
                  </a:cubicBezTo>
                  <a:cubicBezTo>
                    <a:pt x="263" y="203"/>
                    <a:pt x="265" y="197"/>
                    <a:pt x="267" y="190"/>
                  </a:cubicBezTo>
                  <a:cubicBezTo>
                    <a:pt x="269" y="184"/>
                    <a:pt x="270" y="179"/>
                    <a:pt x="273" y="175"/>
                  </a:cubicBezTo>
                  <a:cubicBezTo>
                    <a:pt x="274" y="172"/>
                    <a:pt x="275" y="171"/>
                    <a:pt x="275" y="169"/>
                  </a:cubicBezTo>
                  <a:cubicBezTo>
                    <a:pt x="275" y="168"/>
                    <a:pt x="274" y="167"/>
                    <a:pt x="273" y="166"/>
                  </a:cubicBezTo>
                  <a:cubicBezTo>
                    <a:pt x="272" y="165"/>
                    <a:pt x="271" y="165"/>
                    <a:pt x="269" y="163"/>
                  </a:cubicBezTo>
                  <a:cubicBezTo>
                    <a:pt x="269" y="163"/>
                    <a:pt x="269" y="161"/>
                    <a:pt x="267" y="159"/>
                  </a:cubicBezTo>
                  <a:cubicBezTo>
                    <a:pt x="265" y="157"/>
                    <a:pt x="262" y="156"/>
                    <a:pt x="260" y="156"/>
                  </a:cubicBezTo>
                  <a:cubicBezTo>
                    <a:pt x="254" y="156"/>
                    <a:pt x="248" y="161"/>
                    <a:pt x="244" y="165"/>
                  </a:cubicBezTo>
                  <a:cubicBezTo>
                    <a:pt x="242" y="168"/>
                    <a:pt x="238" y="172"/>
                    <a:pt x="237" y="178"/>
                  </a:cubicBezTo>
                  <a:cubicBezTo>
                    <a:pt x="236" y="184"/>
                    <a:pt x="239" y="186"/>
                    <a:pt x="229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6" y="201"/>
                    <a:pt x="224" y="203"/>
                    <a:pt x="222" y="206"/>
                  </a:cubicBezTo>
                  <a:cubicBezTo>
                    <a:pt x="218" y="203"/>
                    <a:pt x="214" y="202"/>
                    <a:pt x="209" y="202"/>
                  </a:cubicBezTo>
                  <a:cubicBezTo>
                    <a:pt x="209" y="202"/>
                    <a:pt x="208" y="202"/>
                    <a:pt x="207" y="202"/>
                  </a:cubicBezTo>
                  <a:cubicBezTo>
                    <a:pt x="206" y="198"/>
                    <a:pt x="205" y="193"/>
                    <a:pt x="204" y="189"/>
                  </a:cubicBezTo>
                  <a:cubicBezTo>
                    <a:pt x="204" y="187"/>
                    <a:pt x="209" y="183"/>
                    <a:pt x="211" y="182"/>
                  </a:cubicBezTo>
                  <a:cubicBezTo>
                    <a:pt x="211" y="181"/>
                    <a:pt x="211" y="181"/>
                    <a:pt x="211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2" y="179"/>
                    <a:pt x="212" y="178"/>
                    <a:pt x="212" y="178"/>
                  </a:cubicBezTo>
                  <a:cubicBezTo>
                    <a:pt x="213" y="177"/>
                    <a:pt x="214" y="176"/>
                    <a:pt x="215" y="176"/>
                  </a:cubicBezTo>
                  <a:cubicBezTo>
                    <a:pt x="217" y="175"/>
                    <a:pt x="219" y="174"/>
                    <a:pt x="222" y="173"/>
                  </a:cubicBezTo>
                  <a:cubicBezTo>
                    <a:pt x="224" y="171"/>
                    <a:pt x="224" y="170"/>
                    <a:pt x="225" y="168"/>
                  </a:cubicBezTo>
                  <a:cubicBezTo>
                    <a:pt x="226" y="167"/>
                    <a:pt x="228" y="166"/>
                    <a:pt x="229" y="165"/>
                  </a:cubicBezTo>
                  <a:cubicBezTo>
                    <a:pt x="230" y="164"/>
                    <a:pt x="231" y="164"/>
                    <a:pt x="232" y="163"/>
                  </a:cubicBezTo>
                  <a:cubicBezTo>
                    <a:pt x="234" y="162"/>
                    <a:pt x="235" y="161"/>
                    <a:pt x="235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5" y="156"/>
                    <a:pt x="234" y="156"/>
                    <a:pt x="233" y="155"/>
                  </a:cubicBezTo>
                  <a:cubicBezTo>
                    <a:pt x="232" y="155"/>
                    <a:pt x="231" y="154"/>
                    <a:pt x="230" y="154"/>
                  </a:cubicBezTo>
                  <a:cubicBezTo>
                    <a:pt x="230" y="154"/>
                    <a:pt x="229" y="154"/>
                    <a:pt x="229" y="154"/>
                  </a:cubicBezTo>
                  <a:cubicBezTo>
                    <a:pt x="226" y="154"/>
                    <a:pt x="224" y="156"/>
                    <a:pt x="223" y="157"/>
                  </a:cubicBezTo>
                  <a:cubicBezTo>
                    <a:pt x="221" y="158"/>
                    <a:pt x="220" y="158"/>
                    <a:pt x="219" y="158"/>
                  </a:cubicBezTo>
                  <a:cubicBezTo>
                    <a:pt x="218" y="158"/>
                    <a:pt x="218" y="159"/>
                    <a:pt x="217" y="157"/>
                  </a:cubicBezTo>
                  <a:cubicBezTo>
                    <a:pt x="217" y="157"/>
                    <a:pt x="217" y="157"/>
                    <a:pt x="217" y="157"/>
                  </a:cubicBezTo>
                  <a:cubicBezTo>
                    <a:pt x="218" y="154"/>
                    <a:pt x="220" y="150"/>
                    <a:pt x="222" y="149"/>
                  </a:cubicBezTo>
                  <a:cubicBezTo>
                    <a:pt x="222" y="149"/>
                    <a:pt x="223" y="148"/>
                    <a:pt x="225" y="148"/>
                  </a:cubicBezTo>
                  <a:cubicBezTo>
                    <a:pt x="225" y="148"/>
                    <a:pt x="225" y="148"/>
                    <a:pt x="226" y="148"/>
                  </a:cubicBezTo>
                  <a:cubicBezTo>
                    <a:pt x="227" y="148"/>
                    <a:pt x="228" y="148"/>
                    <a:pt x="229" y="148"/>
                  </a:cubicBezTo>
                  <a:cubicBezTo>
                    <a:pt x="230" y="148"/>
                    <a:pt x="231" y="146"/>
                    <a:pt x="231" y="145"/>
                  </a:cubicBezTo>
                  <a:cubicBezTo>
                    <a:pt x="231" y="144"/>
                    <a:pt x="231" y="144"/>
                    <a:pt x="231" y="144"/>
                  </a:cubicBezTo>
                  <a:cubicBezTo>
                    <a:pt x="231" y="142"/>
                    <a:pt x="229" y="140"/>
                    <a:pt x="227" y="139"/>
                  </a:cubicBezTo>
                  <a:cubicBezTo>
                    <a:pt x="225" y="138"/>
                    <a:pt x="222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17" y="137"/>
                    <a:pt x="216" y="139"/>
                    <a:pt x="215" y="140"/>
                  </a:cubicBezTo>
                  <a:cubicBezTo>
                    <a:pt x="213" y="141"/>
                    <a:pt x="210" y="141"/>
                    <a:pt x="208" y="141"/>
                  </a:cubicBezTo>
                  <a:cubicBezTo>
                    <a:pt x="203" y="142"/>
                    <a:pt x="198" y="148"/>
                    <a:pt x="195" y="153"/>
                  </a:cubicBezTo>
                  <a:cubicBezTo>
                    <a:pt x="192" y="147"/>
                    <a:pt x="189" y="143"/>
                    <a:pt x="184" y="142"/>
                  </a:cubicBezTo>
                  <a:cubicBezTo>
                    <a:pt x="179" y="135"/>
                    <a:pt x="175" y="133"/>
                    <a:pt x="174" y="132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4" y="130"/>
                    <a:pt x="173" y="129"/>
                    <a:pt x="172" y="128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65" y="122"/>
                    <a:pt x="160" y="115"/>
                    <a:pt x="153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49" y="105"/>
                    <a:pt x="147" y="100"/>
                    <a:pt x="147" y="94"/>
                  </a:cubicBezTo>
                  <a:cubicBezTo>
                    <a:pt x="147" y="93"/>
                    <a:pt x="147" y="91"/>
                    <a:pt x="147" y="90"/>
                  </a:cubicBezTo>
                  <a:cubicBezTo>
                    <a:pt x="149" y="90"/>
                    <a:pt x="153" y="89"/>
                    <a:pt x="155" y="89"/>
                  </a:cubicBezTo>
                  <a:cubicBezTo>
                    <a:pt x="169" y="85"/>
                    <a:pt x="173" y="71"/>
                    <a:pt x="173" y="57"/>
                  </a:cubicBezTo>
                  <a:cubicBezTo>
                    <a:pt x="173" y="55"/>
                    <a:pt x="173" y="54"/>
                    <a:pt x="173" y="53"/>
                  </a:cubicBezTo>
                  <a:cubicBezTo>
                    <a:pt x="171" y="29"/>
                    <a:pt x="158" y="0"/>
                    <a:pt x="132" y="0"/>
                  </a:cubicBezTo>
                  <a:cubicBezTo>
                    <a:pt x="128" y="0"/>
                    <a:pt x="125" y="1"/>
                    <a:pt x="121" y="2"/>
                  </a:cubicBezTo>
                  <a:cubicBezTo>
                    <a:pt x="112" y="4"/>
                    <a:pt x="104" y="12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3" y="22"/>
                    <a:pt x="84" y="28"/>
                    <a:pt x="81" y="32"/>
                  </a:cubicBezTo>
                  <a:cubicBezTo>
                    <a:pt x="77" y="36"/>
                    <a:pt x="76" y="41"/>
                    <a:pt x="76" y="46"/>
                  </a:cubicBezTo>
                  <a:cubicBezTo>
                    <a:pt x="76" y="56"/>
                    <a:pt x="81" y="66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80"/>
                    <a:pt x="76" y="84"/>
                    <a:pt x="72" y="89"/>
                  </a:cubicBezTo>
                  <a:cubicBezTo>
                    <a:pt x="68" y="96"/>
                    <a:pt x="65" y="102"/>
                    <a:pt x="65" y="109"/>
                  </a:cubicBezTo>
                  <a:cubicBezTo>
                    <a:pt x="65" y="111"/>
                    <a:pt x="66" y="114"/>
                    <a:pt x="66" y="117"/>
                  </a:cubicBezTo>
                  <a:cubicBezTo>
                    <a:pt x="66" y="118"/>
                    <a:pt x="66" y="119"/>
                    <a:pt x="66" y="120"/>
                  </a:cubicBezTo>
                  <a:cubicBezTo>
                    <a:pt x="65" y="124"/>
                    <a:pt x="65" y="128"/>
                    <a:pt x="65" y="132"/>
                  </a:cubicBezTo>
                  <a:cubicBezTo>
                    <a:pt x="65" y="147"/>
                    <a:pt x="69" y="162"/>
                    <a:pt x="72" y="175"/>
                  </a:cubicBezTo>
                  <a:cubicBezTo>
                    <a:pt x="75" y="188"/>
                    <a:pt x="79" y="199"/>
                    <a:pt x="80" y="212"/>
                  </a:cubicBezTo>
                  <a:cubicBezTo>
                    <a:pt x="78" y="213"/>
                    <a:pt x="76" y="214"/>
                    <a:pt x="76" y="214"/>
                  </a:cubicBezTo>
                  <a:cubicBezTo>
                    <a:pt x="61" y="222"/>
                    <a:pt x="61" y="222"/>
                    <a:pt x="61" y="222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23" y="200"/>
                    <a:pt x="22" y="199"/>
                    <a:pt x="20" y="199"/>
                  </a:cubicBezTo>
                  <a:cubicBezTo>
                    <a:pt x="20" y="199"/>
                    <a:pt x="20" y="199"/>
                    <a:pt x="19" y="199"/>
                  </a:cubicBezTo>
                  <a:cubicBezTo>
                    <a:pt x="14" y="201"/>
                    <a:pt x="11" y="206"/>
                    <a:pt x="11" y="210"/>
                  </a:cubicBezTo>
                  <a:cubicBezTo>
                    <a:pt x="11" y="212"/>
                    <a:pt x="12" y="214"/>
                    <a:pt x="14" y="215"/>
                  </a:cubicBezTo>
                  <a:cubicBezTo>
                    <a:pt x="14" y="215"/>
                    <a:pt x="14" y="215"/>
                    <a:pt x="14" y="215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1" y="224"/>
                    <a:pt x="23" y="232"/>
                    <a:pt x="24" y="244"/>
                  </a:cubicBezTo>
                  <a:cubicBezTo>
                    <a:pt x="22" y="246"/>
                    <a:pt x="13" y="254"/>
                    <a:pt x="11" y="266"/>
                  </a:cubicBezTo>
                  <a:cubicBezTo>
                    <a:pt x="9" y="279"/>
                    <a:pt x="8" y="308"/>
                    <a:pt x="8" y="308"/>
                  </a:cubicBezTo>
                  <a:cubicBezTo>
                    <a:pt x="8" y="308"/>
                    <a:pt x="8" y="309"/>
                    <a:pt x="8" y="309"/>
                  </a:cubicBezTo>
                  <a:cubicBezTo>
                    <a:pt x="8" y="311"/>
                    <a:pt x="8" y="315"/>
                    <a:pt x="12" y="318"/>
                  </a:cubicBezTo>
                  <a:cubicBezTo>
                    <a:pt x="12" y="319"/>
                    <a:pt x="12" y="319"/>
                    <a:pt x="12" y="319"/>
                  </a:cubicBezTo>
                  <a:cubicBezTo>
                    <a:pt x="13" y="320"/>
                    <a:pt x="17" y="323"/>
                    <a:pt x="24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6" y="327"/>
                    <a:pt x="28" y="327"/>
                    <a:pt x="30" y="327"/>
                  </a:cubicBezTo>
                  <a:cubicBezTo>
                    <a:pt x="33" y="327"/>
                    <a:pt x="36" y="326"/>
                    <a:pt x="40" y="324"/>
                  </a:cubicBezTo>
                  <a:cubicBezTo>
                    <a:pt x="46" y="320"/>
                    <a:pt x="46" y="320"/>
                    <a:pt x="46" y="320"/>
                  </a:cubicBezTo>
                  <a:cubicBezTo>
                    <a:pt x="88" y="344"/>
                    <a:pt x="88" y="344"/>
                    <a:pt x="88" y="344"/>
                  </a:cubicBezTo>
                  <a:cubicBezTo>
                    <a:pt x="99" y="356"/>
                    <a:pt x="109" y="364"/>
                    <a:pt x="117" y="369"/>
                  </a:cubicBezTo>
                  <a:cubicBezTo>
                    <a:pt x="117" y="392"/>
                    <a:pt x="117" y="392"/>
                    <a:pt x="117" y="392"/>
                  </a:cubicBezTo>
                  <a:cubicBezTo>
                    <a:pt x="115" y="393"/>
                    <a:pt x="113" y="395"/>
                    <a:pt x="113" y="397"/>
                  </a:cubicBezTo>
                  <a:cubicBezTo>
                    <a:pt x="113" y="397"/>
                    <a:pt x="113" y="397"/>
                    <a:pt x="113" y="397"/>
                  </a:cubicBezTo>
                  <a:cubicBezTo>
                    <a:pt x="113" y="397"/>
                    <a:pt x="113" y="397"/>
                    <a:pt x="113" y="397"/>
                  </a:cubicBezTo>
                  <a:cubicBezTo>
                    <a:pt x="113" y="419"/>
                    <a:pt x="113" y="419"/>
                    <a:pt x="113" y="419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2" y="424"/>
                  </a:cubicBezTo>
                  <a:cubicBezTo>
                    <a:pt x="21" y="424"/>
                    <a:pt x="20" y="425"/>
                    <a:pt x="18" y="425"/>
                  </a:cubicBezTo>
                  <a:cubicBezTo>
                    <a:pt x="15" y="426"/>
                    <a:pt x="12" y="428"/>
                    <a:pt x="9" y="432"/>
                  </a:cubicBezTo>
                  <a:cubicBezTo>
                    <a:pt x="8" y="435"/>
                    <a:pt x="7" y="438"/>
                    <a:pt x="6" y="439"/>
                  </a:cubicBezTo>
                  <a:cubicBezTo>
                    <a:pt x="6" y="439"/>
                    <a:pt x="6" y="439"/>
                    <a:pt x="6" y="439"/>
                  </a:cubicBezTo>
                  <a:cubicBezTo>
                    <a:pt x="6" y="439"/>
                    <a:pt x="6" y="439"/>
                    <a:pt x="6" y="439"/>
                  </a:cubicBezTo>
                  <a:cubicBezTo>
                    <a:pt x="3" y="440"/>
                    <a:pt x="0" y="441"/>
                    <a:pt x="0" y="444"/>
                  </a:cubicBezTo>
                  <a:close/>
                  <a:moveTo>
                    <a:pt x="34" y="313"/>
                  </a:moveTo>
                  <a:cubicBezTo>
                    <a:pt x="29" y="316"/>
                    <a:pt x="29" y="316"/>
                    <a:pt x="29" y="316"/>
                  </a:cubicBezTo>
                  <a:cubicBezTo>
                    <a:pt x="27" y="318"/>
                    <a:pt x="24" y="319"/>
                    <a:pt x="22" y="319"/>
                  </a:cubicBezTo>
                  <a:cubicBezTo>
                    <a:pt x="21" y="319"/>
                    <a:pt x="21" y="319"/>
                    <a:pt x="21" y="319"/>
                  </a:cubicBezTo>
                  <a:cubicBezTo>
                    <a:pt x="20" y="317"/>
                    <a:pt x="20" y="315"/>
                    <a:pt x="20" y="314"/>
                  </a:cubicBezTo>
                  <a:cubicBezTo>
                    <a:pt x="20" y="314"/>
                    <a:pt x="20" y="314"/>
                    <a:pt x="20" y="314"/>
                  </a:cubicBezTo>
                  <a:cubicBezTo>
                    <a:pt x="20" y="313"/>
                    <a:pt x="21" y="283"/>
                    <a:pt x="23" y="271"/>
                  </a:cubicBezTo>
                  <a:cubicBezTo>
                    <a:pt x="24" y="268"/>
                    <a:pt x="25" y="265"/>
                    <a:pt x="26" y="262"/>
                  </a:cubicBezTo>
                  <a:cubicBezTo>
                    <a:pt x="26" y="263"/>
                    <a:pt x="27" y="263"/>
                    <a:pt x="27" y="264"/>
                  </a:cubicBezTo>
                  <a:cubicBezTo>
                    <a:pt x="27" y="264"/>
                    <a:pt x="27" y="264"/>
                    <a:pt x="27" y="264"/>
                  </a:cubicBezTo>
                  <a:cubicBezTo>
                    <a:pt x="27" y="267"/>
                    <a:pt x="27" y="285"/>
                    <a:pt x="26" y="298"/>
                  </a:cubicBezTo>
                  <a:cubicBezTo>
                    <a:pt x="26" y="299"/>
                    <a:pt x="26" y="300"/>
                    <a:pt x="26" y="301"/>
                  </a:cubicBezTo>
                  <a:cubicBezTo>
                    <a:pt x="26" y="305"/>
                    <a:pt x="26" y="307"/>
                    <a:pt x="27" y="309"/>
                  </a:cubicBezTo>
                  <a:cubicBezTo>
                    <a:pt x="28" y="310"/>
                    <a:pt x="29" y="310"/>
                    <a:pt x="30" y="310"/>
                  </a:cubicBezTo>
                  <a:lnTo>
                    <a:pt x="34" y="313"/>
                  </a:lnTo>
                  <a:close/>
                  <a:moveTo>
                    <a:pt x="81" y="226"/>
                  </a:moveTo>
                  <a:cubicBezTo>
                    <a:pt x="81" y="228"/>
                    <a:pt x="81" y="230"/>
                    <a:pt x="80" y="233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81" y="225"/>
                    <a:pt x="81" y="225"/>
                    <a:pt x="81" y="225"/>
                  </a:cubicBezTo>
                  <a:lnTo>
                    <a:pt x="81" y="226"/>
                  </a:lnTo>
                  <a:close/>
                  <a:moveTo>
                    <a:pt x="235" y="344"/>
                  </a:moveTo>
                  <a:cubicBezTo>
                    <a:pt x="235" y="340"/>
                    <a:pt x="234" y="337"/>
                    <a:pt x="234" y="334"/>
                  </a:cubicBezTo>
                  <a:cubicBezTo>
                    <a:pt x="234" y="331"/>
                    <a:pt x="235" y="328"/>
                    <a:pt x="235" y="325"/>
                  </a:cubicBezTo>
                  <a:cubicBezTo>
                    <a:pt x="236" y="324"/>
                    <a:pt x="236" y="324"/>
                    <a:pt x="236" y="324"/>
                  </a:cubicBezTo>
                  <a:cubicBezTo>
                    <a:pt x="236" y="331"/>
                    <a:pt x="237" y="337"/>
                    <a:pt x="239" y="345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42" y="356"/>
                    <a:pt x="247" y="367"/>
                    <a:pt x="248" y="377"/>
                  </a:cubicBezTo>
                  <a:cubicBezTo>
                    <a:pt x="245" y="376"/>
                    <a:pt x="241" y="374"/>
                    <a:pt x="239" y="371"/>
                  </a:cubicBezTo>
                  <a:cubicBezTo>
                    <a:pt x="236" y="362"/>
                    <a:pt x="235" y="353"/>
                    <a:pt x="235" y="344"/>
                  </a:cubicBezTo>
                  <a:cubicBezTo>
                    <a:pt x="235" y="344"/>
                    <a:pt x="235" y="344"/>
                    <a:pt x="235" y="344"/>
                  </a:cubicBezTo>
                  <a:close/>
                  <a:moveTo>
                    <a:pt x="148" y="388"/>
                  </a:moveTo>
                  <a:cubicBezTo>
                    <a:pt x="148" y="388"/>
                    <a:pt x="148" y="388"/>
                    <a:pt x="148" y="388"/>
                  </a:cubicBezTo>
                  <a:cubicBezTo>
                    <a:pt x="148" y="388"/>
                    <a:pt x="148" y="386"/>
                    <a:pt x="149" y="383"/>
                  </a:cubicBezTo>
                  <a:cubicBezTo>
                    <a:pt x="150" y="384"/>
                    <a:pt x="151" y="384"/>
                    <a:pt x="152" y="384"/>
                  </a:cubicBezTo>
                  <a:cubicBezTo>
                    <a:pt x="161" y="384"/>
                    <a:pt x="168" y="377"/>
                    <a:pt x="168" y="377"/>
                  </a:cubicBezTo>
                  <a:cubicBezTo>
                    <a:pt x="205" y="348"/>
                    <a:pt x="205" y="348"/>
                    <a:pt x="205" y="348"/>
                  </a:cubicBezTo>
                  <a:cubicBezTo>
                    <a:pt x="203" y="353"/>
                    <a:pt x="202" y="355"/>
                    <a:pt x="200" y="357"/>
                  </a:cubicBezTo>
                  <a:cubicBezTo>
                    <a:pt x="199" y="358"/>
                    <a:pt x="199" y="359"/>
                    <a:pt x="198" y="360"/>
                  </a:cubicBezTo>
                  <a:cubicBezTo>
                    <a:pt x="197" y="360"/>
                    <a:pt x="197" y="360"/>
                    <a:pt x="197" y="360"/>
                  </a:cubicBezTo>
                  <a:cubicBezTo>
                    <a:pt x="157" y="390"/>
                    <a:pt x="157" y="390"/>
                    <a:pt x="157" y="390"/>
                  </a:cubicBezTo>
                  <a:cubicBezTo>
                    <a:pt x="155" y="392"/>
                    <a:pt x="152" y="393"/>
                    <a:pt x="150" y="393"/>
                  </a:cubicBezTo>
                  <a:cubicBezTo>
                    <a:pt x="149" y="392"/>
                    <a:pt x="149" y="392"/>
                    <a:pt x="149" y="392"/>
                  </a:cubicBezTo>
                  <a:cubicBezTo>
                    <a:pt x="149" y="391"/>
                    <a:pt x="148" y="389"/>
                    <a:pt x="148" y="3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3" name="Freeform 980"/>
            <p:cNvSpPr>
              <a:spLocks noEditPoints="1"/>
            </p:cNvSpPr>
            <p:nvPr/>
          </p:nvSpPr>
          <p:spPr bwMode="auto">
            <a:xfrm>
              <a:off x="431" y="2759"/>
              <a:ext cx="370" cy="602"/>
            </a:xfrm>
            <a:custGeom>
              <a:avLst/>
              <a:gdLst>
                <a:gd name="T0" fmla="*/ 25 w 324"/>
                <a:gd name="T1" fmla="*/ 436 h 527"/>
                <a:gd name="T2" fmla="*/ 147 w 324"/>
                <a:gd name="T3" fmla="*/ 520 h 527"/>
                <a:gd name="T4" fmla="*/ 229 w 324"/>
                <a:gd name="T5" fmla="*/ 446 h 527"/>
                <a:gd name="T6" fmla="*/ 253 w 324"/>
                <a:gd name="T7" fmla="*/ 461 h 527"/>
                <a:gd name="T8" fmla="*/ 136 w 324"/>
                <a:gd name="T9" fmla="*/ 383 h 527"/>
                <a:gd name="T10" fmla="*/ 171 w 324"/>
                <a:gd name="T11" fmla="*/ 402 h 527"/>
                <a:gd name="T12" fmla="*/ 230 w 324"/>
                <a:gd name="T13" fmla="*/ 410 h 527"/>
                <a:gd name="T14" fmla="*/ 235 w 324"/>
                <a:gd name="T15" fmla="*/ 405 h 527"/>
                <a:gd name="T16" fmla="*/ 261 w 324"/>
                <a:gd name="T17" fmla="*/ 449 h 527"/>
                <a:gd name="T18" fmla="*/ 292 w 324"/>
                <a:gd name="T19" fmla="*/ 442 h 527"/>
                <a:gd name="T20" fmla="*/ 289 w 324"/>
                <a:gd name="T21" fmla="*/ 323 h 527"/>
                <a:gd name="T22" fmla="*/ 278 w 324"/>
                <a:gd name="T23" fmla="*/ 175 h 527"/>
                <a:gd name="T24" fmla="*/ 245 w 324"/>
                <a:gd name="T25" fmla="*/ 166 h 527"/>
                <a:gd name="T26" fmla="*/ 214 w 324"/>
                <a:gd name="T27" fmla="*/ 185 h 527"/>
                <a:gd name="T28" fmla="*/ 232 w 324"/>
                <a:gd name="T29" fmla="*/ 168 h 527"/>
                <a:gd name="T30" fmla="*/ 220 w 324"/>
                <a:gd name="T31" fmla="*/ 160 h 527"/>
                <a:gd name="T32" fmla="*/ 223 w 324"/>
                <a:gd name="T33" fmla="*/ 155 h 527"/>
                <a:gd name="T34" fmla="*/ 222 w 324"/>
                <a:gd name="T35" fmla="*/ 137 h 527"/>
                <a:gd name="T36" fmla="*/ 175 w 324"/>
                <a:gd name="T37" fmla="*/ 128 h 527"/>
                <a:gd name="T38" fmla="*/ 98 w 324"/>
                <a:gd name="T39" fmla="*/ 21 h 527"/>
                <a:gd name="T40" fmla="*/ 68 w 324"/>
                <a:gd name="T41" fmla="*/ 119 h 527"/>
                <a:gd name="T42" fmla="*/ 11 w 324"/>
                <a:gd name="T43" fmla="*/ 212 h 527"/>
                <a:gd name="T44" fmla="*/ 9 w 324"/>
                <a:gd name="T45" fmla="*/ 309 h 527"/>
                <a:gd name="T46" fmla="*/ 118 w 324"/>
                <a:gd name="T47" fmla="*/ 372 h 527"/>
                <a:gd name="T48" fmla="*/ 8 w 324"/>
                <a:gd name="T49" fmla="*/ 439 h 527"/>
                <a:gd name="T50" fmla="*/ 115 w 324"/>
                <a:gd name="T51" fmla="*/ 423 h 527"/>
                <a:gd name="T52" fmla="*/ 26 w 324"/>
                <a:gd name="T53" fmla="*/ 326 h 527"/>
                <a:gd name="T54" fmla="*/ 10 w 324"/>
                <a:gd name="T55" fmla="*/ 310 h 527"/>
                <a:gd name="T56" fmla="*/ 23 w 324"/>
                <a:gd name="T57" fmla="*/ 220 h 527"/>
                <a:gd name="T58" fmla="*/ 25 w 324"/>
                <a:gd name="T59" fmla="*/ 204 h 527"/>
                <a:gd name="T60" fmla="*/ 85 w 324"/>
                <a:gd name="T61" fmla="*/ 77 h 527"/>
                <a:gd name="T62" fmla="*/ 157 w 324"/>
                <a:gd name="T63" fmla="*/ 89 h 527"/>
                <a:gd name="T64" fmla="*/ 196 w 324"/>
                <a:gd name="T65" fmla="*/ 157 h 527"/>
                <a:gd name="T66" fmla="*/ 231 w 324"/>
                <a:gd name="T67" fmla="*/ 147 h 527"/>
                <a:gd name="T68" fmla="*/ 221 w 324"/>
                <a:gd name="T69" fmla="*/ 162 h 527"/>
                <a:gd name="T70" fmla="*/ 233 w 324"/>
                <a:gd name="T71" fmla="*/ 163 h 527"/>
                <a:gd name="T72" fmla="*/ 212 w 324"/>
                <a:gd name="T73" fmla="*/ 182 h 527"/>
                <a:gd name="T74" fmla="*/ 241 w 324"/>
                <a:gd name="T75" fmla="*/ 184 h 527"/>
                <a:gd name="T76" fmla="*/ 273 w 324"/>
                <a:gd name="T77" fmla="*/ 176 h 527"/>
                <a:gd name="T78" fmla="*/ 285 w 324"/>
                <a:gd name="T79" fmla="*/ 267 h 527"/>
                <a:gd name="T80" fmla="*/ 320 w 324"/>
                <a:gd name="T81" fmla="*/ 419 h 527"/>
                <a:gd name="T82" fmla="*/ 263 w 324"/>
                <a:gd name="T83" fmla="*/ 445 h 527"/>
                <a:gd name="T84" fmla="*/ 234 w 324"/>
                <a:gd name="T85" fmla="*/ 401 h 527"/>
                <a:gd name="T86" fmla="*/ 226 w 324"/>
                <a:gd name="T87" fmla="*/ 412 h 527"/>
                <a:gd name="T88" fmla="*/ 209 w 324"/>
                <a:gd name="T89" fmla="*/ 368 h 527"/>
                <a:gd name="T90" fmla="*/ 139 w 324"/>
                <a:gd name="T91" fmla="*/ 385 h 527"/>
                <a:gd name="T92" fmla="*/ 138 w 324"/>
                <a:gd name="T93" fmla="*/ 386 h 527"/>
                <a:gd name="T94" fmla="*/ 244 w 324"/>
                <a:gd name="T95" fmla="*/ 454 h 527"/>
                <a:gd name="T96" fmla="*/ 231 w 324"/>
                <a:gd name="T97" fmla="*/ 442 h 527"/>
                <a:gd name="T98" fmla="*/ 137 w 324"/>
                <a:gd name="T99" fmla="*/ 525 h 527"/>
                <a:gd name="T100" fmla="*/ 115 w 324"/>
                <a:gd name="T101" fmla="*/ 427 h 527"/>
                <a:gd name="T102" fmla="*/ 4 w 324"/>
                <a:gd name="T103" fmla="*/ 446 h 527"/>
                <a:gd name="T104" fmla="*/ 27 w 324"/>
                <a:gd name="T105" fmla="*/ 266 h 527"/>
                <a:gd name="T106" fmla="*/ 31 w 324"/>
                <a:gd name="T107" fmla="*/ 265 h 527"/>
                <a:gd name="T108" fmla="*/ 83 w 324"/>
                <a:gd name="T109" fmla="*/ 233 h 527"/>
                <a:gd name="T110" fmla="*/ 237 w 324"/>
                <a:gd name="T111" fmla="*/ 327 h 527"/>
                <a:gd name="T112" fmla="*/ 235 w 324"/>
                <a:gd name="T113" fmla="*/ 346 h 527"/>
                <a:gd name="T114" fmla="*/ 152 w 324"/>
                <a:gd name="T115" fmla="*/ 390 h 527"/>
                <a:gd name="T116" fmla="*/ 171 w 324"/>
                <a:gd name="T117" fmla="*/ 381 h 527"/>
                <a:gd name="T118" fmla="*/ 152 w 324"/>
                <a:gd name="T119" fmla="*/ 390 h 527"/>
                <a:gd name="T120" fmla="*/ 200 w 324"/>
                <a:gd name="T121" fmla="*/ 36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4" h="527">
                  <a:moveTo>
                    <a:pt x="2" y="446"/>
                  </a:moveTo>
                  <a:cubicBezTo>
                    <a:pt x="0" y="446"/>
                    <a:pt x="0" y="446"/>
                    <a:pt x="0" y="446"/>
                  </a:cubicBezTo>
                  <a:cubicBezTo>
                    <a:pt x="0" y="447"/>
                    <a:pt x="1" y="449"/>
                    <a:pt x="1" y="449"/>
                  </a:cubicBezTo>
                  <a:cubicBezTo>
                    <a:pt x="2" y="451"/>
                    <a:pt x="4" y="452"/>
                    <a:pt x="5" y="452"/>
                  </a:cubicBezTo>
                  <a:cubicBezTo>
                    <a:pt x="7" y="453"/>
                    <a:pt x="8" y="453"/>
                    <a:pt x="10" y="453"/>
                  </a:cubicBezTo>
                  <a:cubicBezTo>
                    <a:pt x="10" y="453"/>
                    <a:pt x="10" y="453"/>
                    <a:pt x="10" y="453"/>
                  </a:cubicBezTo>
                  <a:cubicBezTo>
                    <a:pt x="12" y="453"/>
                    <a:pt x="14" y="452"/>
                    <a:pt x="16" y="451"/>
                  </a:cubicBezTo>
                  <a:cubicBezTo>
                    <a:pt x="17" y="451"/>
                    <a:pt x="18" y="450"/>
                    <a:pt x="19" y="449"/>
                  </a:cubicBezTo>
                  <a:cubicBezTo>
                    <a:pt x="20" y="449"/>
                    <a:pt x="20" y="447"/>
                    <a:pt x="20" y="446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20" y="445"/>
                    <a:pt x="20" y="444"/>
                    <a:pt x="19" y="443"/>
                  </a:cubicBezTo>
                  <a:cubicBezTo>
                    <a:pt x="18" y="442"/>
                    <a:pt x="18" y="441"/>
                    <a:pt x="17" y="441"/>
                  </a:cubicBezTo>
                  <a:cubicBezTo>
                    <a:pt x="16" y="443"/>
                    <a:pt x="16" y="443"/>
                    <a:pt x="16" y="443"/>
                  </a:cubicBezTo>
                  <a:cubicBezTo>
                    <a:pt x="18" y="443"/>
                    <a:pt x="18" y="443"/>
                    <a:pt x="18" y="443"/>
                  </a:cubicBezTo>
                  <a:cubicBezTo>
                    <a:pt x="18" y="442"/>
                    <a:pt x="19" y="440"/>
                    <a:pt x="20" y="438"/>
                  </a:cubicBezTo>
                  <a:cubicBezTo>
                    <a:pt x="20" y="438"/>
                    <a:pt x="20" y="438"/>
                    <a:pt x="20" y="438"/>
                  </a:cubicBezTo>
                  <a:cubicBezTo>
                    <a:pt x="20" y="438"/>
                    <a:pt x="21" y="437"/>
                    <a:pt x="21" y="437"/>
                  </a:cubicBezTo>
                  <a:cubicBezTo>
                    <a:pt x="22" y="437"/>
                    <a:pt x="22" y="436"/>
                    <a:pt x="23" y="436"/>
                  </a:cubicBezTo>
                  <a:cubicBezTo>
                    <a:pt x="23" y="436"/>
                    <a:pt x="23" y="436"/>
                    <a:pt x="23" y="436"/>
                  </a:cubicBezTo>
                  <a:cubicBezTo>
                    <a:pt x="23" y="436"/>
                    <a:pt x="23" y="436"/>
                    <a:pt x="23" y="436"/>
                  </a:cubicBezTo>
                  <a:cubicBezTo>
                    <a:pt x="23" y="436"/>
                    <a:pt x="25" y="436"/>
                    <a:pt x="25" y="436"/>
                  </a:cubicBezTo>
                  <a:cubicBezTo>
                    <a:pt x="25" y="434"/>
                    <a:pt x="25" y="434"/>
                    <a:pt x="25" y="434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5" y="436"/>
                    <a:pt x="25" y="436"/>
                    <a:pt x="25" y="436"/>
                  </a:cubicBezTo>
                  <a:cubicBezTo>
                    <a:pt x="26" y="436"/>
                    <a:pt x="26" y="436"/>
                    <a:pt x="26" y="436"/>
                  </a:cubicBezTo>
                  <a:cubicBezTo>
                    <a:pt x="116" y="431"/>
                    <a:pt x="116" y="431"/>
                    <a:pt x="116" y="431"/>
                  </a:cubicBezTo>
                  <a:cubicBezTo>
                    <a:pt x="115" y="429"/>
                    <a:pt x="115" y="429"/>
                    <a:pt x="115" y="429"/>
                  </a:cubicBezTo>
                  <a:cubicBezTo>
                    <a:pt x="113" y="429"/>
                    <a:pt x="113" y="429"/>
                    <a:pt x="113" y="429"/>
                  </a:cubicBezTo>
                  <a:cubicBezTo>
                    <a:pt x="114" y="431"/>
                    <a:pt x="115" y="433"/>
                    <a:pt x="117" y="434"/>
                  </a:cubicBezTo>
                  <a:cubicBezTo>
                    <a:pt x="119" y="435"/>
                    <a:pt x="120" y="435"/>
                    <a:pt x="122" y="436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1" y="434"/>
                    <a:pt x="121" y="434"/>
                    <a:pt x="121" y="434"/>
                  </a:cubicBezTo>
                  <a:cubicBezTo>
                    <a:pt x="128" y="491"/>
                    <a:pt x="128" y="491"/>
                    <a:pt x="128" y="491"/>
                  </a:cubicBezTo>
                  <a:cubicBezTo>
                    <a:pt x="130" y="491"/>
                    <a:pt x="130" y="491"/>
                    <a:pt x="130" y="491"/>
                  </a:cubicBezTo>
                  <a:cubicBezTo>
                    <a:pt x="128" y="491"/>
                    <a:pt x="128" y="491"/>
                    <a:pt x="128" y="491"/>
                  </a:cubicBezTo>
                  <a:cubicBezTo>
                    <a:pt x="128" y="491"/>
                    <a:pt x="128" y="491"/>
                    <a:pt x="128" y="491"/>
                  </a:cubicBezTo>
                  <a:cubicBezTo>
                    <a:pt x="128" y="492"/>
                    <a:pt x="128" y="492"/>
                    <a:pt x="128" y="493"/>
                  </a:cubicBezTo>
                  <a:cubicBezTo>
                    <a:pt x="129" y="497"/>
                    <a:pt x="130" y="504"/>
                    <a:pt x="130" y="515"/>
                  </a:cubicBezTo>
                  <a:cubicBezTo>
                    <a:pt x="132" y="515"/>
                    <a:pt x="132" y="515"/>
                    <a:pt x="132" y="515"/>
                  </a:cubicBezTo>
                  <a:cubicBezTo>
                    <a:pt x="131" y="514"/>
                    <a:pt x="131" y="514"/>
                    <a:pt x="131" y="514"/>
                  </a:cubicBezTo>
                  <a:cubicBezTo>
                    <a:pt x="130" y="514"/>
                    <a:pt x="129" y="515"/>
                    <a:pt x="128" y="516"/>
                  </a:cubicBezTo>
                  <a:cubicBezTo>
                    <a:pt x="127" y="517"/>
                    <a:pt x="126" y="518"/>
                    <a:pt x="126" y="520"/>
                  </a:cubicBezTo>
                  <a:cubicBezTo>
                    <a:pt x="126" y="520"/>
                    <a:pt x="126" y="520"/>
                    <a:pt x="126" y="520"/>
                  </a:cubicBezTo>
                  <a:cubicBezTo>
                    <a:pt x="126" y="521"/>
                    <a:pt x="127" y="522"/>
                    <a:pt x="127" y="523"/>
                  </a:cubicBezTo>
                  <a:cubicBezTo>
                    <a:pt x="128" y="525"/>
                    <a:pt x="130" y="525"/>
                    <a:pt x="132" y="526"/>
                  </a:cubicBezTo>
                  <a:cubicBezTo>
                    <a:pt x="133" y="526"/>
                    <a:pt x="135" y="527"/>
                    <a:pt x="137" y="527"/>
                  </a:cubicBezTo>
                  <a:cubicBezTo>
                    <a:pt x="137" y="527"/>
                    <a:pt x="137" y="527"/>
                    <a:pt x="137" y="527"/>
                  </a:cubicBezTo>
                  <a:cubicBezTo>
                    <a:pt x="139" y="527"/>
                    <a:pt x="141" y="526"/>
                    <a:pt x="143" y="525"/>
                  </a:cubicBezTo>
                  <a:cubicBezTo>
                    <a:pt x="144" y="525"/>
                    <a:pt x="145" y="524"/>
                    <a:pt x="146" y="523"/>
                  </a:cubicBezTo>
                  <a:cubicBezTo>
                    <a:pt x="147" y="522"/>
                    <a:pt x="147" y="521"/>
                    <a:pt x="147" y="520"/>
                  </a:cubicBezTo>
                  <a:cubicBezTo>
                    <a:pt x="147" y="520"/>
                    <a:pt x="147" y="520"/>
                    <a:pt x="147" y="520"/>
                  </a:cubicBezTo>
                  <a:cubicBezTo>
                    <a:pt x="147" y="518"/>
                    <a:pt x="146" y="517"/>
                    <a:pt x="145" y="516"/>
                  </a:cubicBezTo>
                  <a:cubicBezTo>
                    <a:pt x="145" y="515"/>
                    <a:pt x="143" y="514"/>
                    <a:pt x="142" y="514"/>
                  </a:cubicBezTo>
                  <a:cubicBezTo>
                    <a:pt x="142" y="515"/>
                    <a:pt x="142" y="515"/>
                    <a:pt x="142" y="515"/>
                  </a:cubicBezTo>
                  <a:cubicBezTo>
                    <a:pt x="144" y="515"/>
                    <a:pt x="144" y="515"/>
                    <a:pt x="144" y="515"/>
                  </a:cubicBezTo>
                  <a:cubicBezTo>
                    <a:pt x="144" y="507"/>
                    <a:pt x="143" y="501"/>
                    <a:pt x="143" y="496"/>
                  </a:cubicBezTo>
                  <a:cubicBezTo>
                    <a:pt x="142" y="494"/>
                    <a:pt x="142" y="492"/>
                    <a:pt x="142" y="491"/>
                  </a:cubicBezTo>
                  <a:cubicBezTo>
                    <a:pt x="142" y="490"/>
                    <a:pt x="142" y="490"/>
                    <a:pt x="142" y="490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40" y="490"/>
                    <a:pt x="140" y="490"/>
                    <a:pt x="140" y="490"/>
                  </a:cubicBezTo>
                  <a:cubicBezTo>
                    <a:pt x="142" y="489"/>
                    <a:pt x="142" y="489"/>
                    <a:pt x="142" y="489"/>
                  </a:cubicBezTo>
                  <a:cubicBezTo>
                    <a:pt x="134" y="432"/>
                    <a:pt x="134" y="432"/>
                    <a:pt x="134" y="432"/>
                  </a:cubicBezTo>
                  <a:cubicBezTo>
                    <a:pt x="132" y="433"/>
                    <a:pt x="132" y="433"/>
                    <a:pt x="132" y="433"/>
                  </a:cubicBezTo>
                  <a:cubicBezTo>
                    <a:pt x="133" y="434"/>
                    <a:pt x="133" y="434"/>
                    <a:pt x="133" y="434"/>
                  </a:cubicBezTo>
                  <a:cubicBezTo>
                    <a:pt x="135" y="433"/>
                    <a:pt x="137" y="432"/>
                    <a:pt x="138" y="429"/>
                  </a:cubicBezTo>
                  <a:cubicBezTo>
                    <a:pt x="136" y="429"/>
                    <a:pt x="136" y="429"/>
                    <a:pt x="136" y="429"/>
                  </a:cubicBezTo>
                  <a:cubicBezTo>
                    <a:pt x="136" y="431"/>
                    <a:pt x="136" y="431"/>
                    <a:pt x="136" y="431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4"/>
                    <a:pt x="229" y="444"/>
                    <a:pt x="229" y="444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4"/>
                    <a:pt x="229" y="444"/>
                    <a:pt x="229" y="444"/>
                  </a:cubicBezTo>
                  <a:cubicBezTo>
                    <a:pt x="229" y="446"/>
                    <a:pt x="229" y="446"/>
                    <a:pt x="229" y="446"/>
                  </a:cubicBezTo>
                  <a:cubicBezTo>
                    <a:pt x="229" y="446"/>
                    <a:pt x="230" y="446"/>
                    <a:pt x="231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2" y="446"/>
                    <a:pt x="232" y="446"/>
                    <a:pt x="232" y="446"/>
                  </a:cubicBezTo>
                  <a:cubicBezTo>
                    <a:pt x="233" y="447"/>
                    <a:pt x="233" y="447"/>
                    <a:pt x="233" y="447"/>
                  </a:cubicBezTo>
                  <a:cubicBezTo>
                    <a:pt x="234" y="448"/>
                    <a:pt x="234" y="448"/>
                    <a:pt x="234" y="449"/>
                  </a:cubicBezTo>
                  <a:cubicBezTo>
                    <a:pt x="236" y="448"/>
                    <a:pt x="236" y="448"/>
                    <a:pt x="236" y="448"/>
                  </a:cubicBezTo>
                  <a:cubicBezTo>
                    <a:pt x="234" y="449"/>
                    <a:pt x="234" y="449"/>
                    <a:pt x="234" y="449"/>
                  </a:cubicBezTo>
                  <a:cubicBezTo>
                    <a:pt x="235" y="451"/>
                    <a:pt x="236" y="453"/>
                    <a:pt x="237" y="455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37" y="453"/>
                    <a:pt x="237" y="453"/>
                    <a:pt x="237" y="453"/>
                  </a:cubicBezTo>
                  <a:cubicBezTo>
                    <a:pt x="237" y="453"/>
                    <a:pt x="236" y="454"/>
                    <a:pt x="235" y="455"/>
                  </a:cubicBezTo>
                  <a:cubicBezTo>
                    <a:pt x="235" y="456"/>
                    <a:pt x="234" y="457"/>
                    <a:pt x="234" y="45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9"/>
                    <a:pt x="235" y="460"/>
                    <a:pt x="235" y="461"/>
                  </a:cubicBezTo>
                  <a:cubicBezTo>
                    <a:pt x="236" y="463"/>
                    <a:pt x="238" y="463"/>
                    <a:pt x="239" y="464"/>
                  </a:cubicBezTo>
                  <a:cubicBezTo>
                    <a:pt x="241" y="464"/>
                    <a:pt x="243" y="465"/>
                    <a:pt x="244" y="465"/>
                  </a:cubicBezTo>
                  <a:cubicBezTo>
                    <a:pt x="244" y="465"/>
                    <a:pt x="244" y="465"/>
                    <a:pt x="244" y="465"/>
                  </a:cubicBezTo>
                  <a:cubicBezTo>
                    <a:pt x="246" y="465"/>
                    <a:pt x="249" y="464"/>
                    <a:pt x="250" y="463"/>
                  </a:cubicBezTo>
                  <a:cubicBezTo>
                    <a:pt x="251" y="463"/>
                    <a:pt x="252" y="462"/>
                    <a:pt x="253" y="461"/>
                  </a:cubicBezTo>
                  <a:cubicBezTo>
                    <a:pt x="254" y="460"/>
                    <a:pt x="254" y="459"/>
                    <a:pt x="254" y="458"/>
                  </a:cubicBezTo>
                  <a:cubicBezTo>
                    <a:pt x="254" y="458"/>
                    <a:pt x="254" y="458"/>
                    <a:pt x="254" y="458"/>
                  </a:cubicBezTo>
                  <a:cubicBezTo>
                    <a:pt x="254" y="456"/>
                    <a:pt x="253" y="454"/>
                    <a:pt x="251" y="453"/>
                  </a:cubicBezTo>
                  <a:cubicBezTo>
                    <a:pt x="250" y="452"/>
                    <a:pt x="248" y="451"/>
                    <a:pt x="246" y="451"/>
                  </a:cubicBezTo>
                  <a:cubicBezTo>
                    <a:pt x="246" y="453"/>
                    <a:pt x="246" y="453"/>
                    <a:pt x="246" y="453"/>
                  </a:cubicBezTo>
                  <a:cubicBezTo>
                    <a:pt x="248" y="453"/>
                    <a:pt x="248" y="453"/>
                    <a:pt x="248" y="453"/>
                  </a:cubicBezTo>
                  <a:cubicBezTo>
                    <a:pt x="247" y="451"/>
                    <a:pt x="246" y="448"/>
                    <a:pt x="245" y="445"/>
                  </a:cubicBezTo>
                  <a:cubicBezTo>
                    <a:pt x="243" y="439"/>
                    <a:pt x="239" y="437"/>
                    <a:pt x="236" y="436"/>
                  </a:cubicBezTo>
                  <a:cubicBezTo>
                    <a:pt x="236" y="436"/>
                    <a:pt x="236" y="436"/>
                    <a:pt x="236" y="436"/>
                  </a:cubicBezTo>
                  <a:cubicBezTo>
                    <a:pt x="233" y="435"/>
                    <a:pt x="231" y="434"/>
                    <a:pt x="230" y="434"/>
                  </a:cubicBezTo>
                  <a:cubicBezTo>
                    <a:pt x="230" y="436"/>
                    <a:pt x="230" y="436"/>
                    <a:pt x="230" y="436"/>
                  </a:cubicBezTo>
                  <a:cubicBezTo>
                    <a:pt x="231" y="434"/>
                    <a:pt x="231" y="434"/>
                    <a:pt x="231" y="434"/>
                  </a:cubicBezTo>
                  <a:cubicBezTo>
                    <a:pt x="138" y="419"/>
                    <a:pt x="138" y="419"/>
                    <a:pt x="138" y="419"/>
                  </a:cubicBezTo>
                  <a:cubicBezTo>
                    <a:pt x="138" y="399"/>
                    <a:pt x="138" y="399"/>
                    <a:pt x="138" y="399"/>
                  </a:cubicBezTo>
                  <a:cubicBezTo>
                    <a:pt x="138" y="399"/>
                    <a:pt x="138" y="399"/>
                    <a:pt x="138" y="399"/>
                  </a:cubicBezTo>
                  <a:cubicBezTo>
                    <a:pt x="138" y="397"/>
                    <a:pt x="137" y="396"/>
                    <a:pt x="137" y="395"/>
                  </a:cubicBezTo>
                  <a:cubicBezTo>
                    <a:pt x="136" y="394"/>
                    <a:pt x="134" y="393"/>
                    <a:pt x="133" y="392"/>
                  </a:cubicBezTo>
                  <a:cubicBezTo>
                    <a:pt x="132" y="394"/>
                    <a:pt x="132" y="394"/>
                    <a:pt x="132" y="394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32" y="377"/>
                    <a:pt x="132" y="377"/>
                    <a:pt x="132" y="377"/>
                  </a:cubicBezTo>
                  <a:cubicBezTo>
                    <a:pt x="132" y="379"/>
                    <a:pt x="132" y="379"/>
                    <a:pt x="132" y="379"/>
                  </a:cubicBezTo>
                  <a:cubicBezTo>
                    <a:pt x="135" y="380"/>
                    <a:pt x="137" y="380"/>
                    <a:pt x="138" y="380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37" y="378"/>
                    <a:pt x="137" y="378"/>
                    <a:pt x="137" y="378"/>
                  </a:cubicBezTo>
                  <a:cubicBezTo>
                    <a:pt x="136" y="380"/>
                    <a:pt x="136" y="382"/>
                    <a:pt x="136" y="383"/>
                  </a:cubicBezTo>
                  <a:cubicBezTo>
                    <a:pt x="136" y="383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7" y="383"/>
                    <a:pt x="137" y="383"/>
                  </a:cubicBezTo>
                  <a:cubicBezTo>
                    <a:pt x="137" y="383"/>
                    <a:pt x="137" y="383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4"/>
                    <a:pt x="136" y="384"/>
                  </a:cubicBezTo>
                  <a:cubicBezTo>
                    <a:pt x="136" y="384"/>
                    <a:pt x="136" y="385"/>
                    <a:pt x="136" y="385"/>
                  </a:cubicBezTo>
                  <a:cubicBezTo>
                    <a:pt x="136" y="385"/>
                    <a:pt x="136" y="385"/>
                    <a:pt x="136" y="385"/>
                  </a:cubicBezTo>
                  <a:cubicBezTo>
                    <a:pt x="136" y="387"/>
                    <a:pt x="136" y="391"/>
                    <a:pt x="139" y="394"/>
                  </a:cubicBezTo>
                  <a:cubicBezTo>
                    <a:pt x="141" y="393"/>
                    <a:pt x="141" y="393"/>
                    <a:pt x="141" y="393"/>
                  </a:cubicBezTo>
                  <a:cubicBezTo>
                    <a:pt x="139" y="394"/>
                    <a:pt x="139" y="394"/>
                    <a:pt x="139" y="394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6"/>
                    <a:pt x="144" y="401"/>
                    <a:pt x="153" y="403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53" y="403"/>
                    <a:pt x="153" y="403"/>
                    <a:pt x="153" y="403"/>
                  </a:cubicBezTo>
                  <a:cubicBezTo>
                    <a:pt x="155" y="404"/>
                    <a:pt x="157" y="405"/>
                    <a:pt x="160" y="405"/>
                  </a:cubicBezTo>
                  <a:cubicBezTo>
                    <a:pt x="160" y="405"/>
                    <a:pt x="160" y="405"/>
                    <a:pt x="160" y="405"/>
                  </a:cubicBezTo>
                  <a:cubicBezTo>
                    <a:pt x="163" y="405"/>
                    <a:pt x="167" y="404"/>
                    <a:pt x="171" y="402"/>
                  </a:cubicBezTo>
                  <a:cubicBezTo>
                    <a:pt x="171" y="402"/>
                    <a:pt x="171" y="402"/>
                    <a:pt x="171" y="402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10" y="370"/>
                    <a:pt x="210" y="370"/>
                    <a:pt x="210" y="370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11" y="372"/>
                    <a:pt x="212" y="371"/>
                    <a:pt x="213" y="370"/>
                  </a:cubicBezTo>
                  <a:cubicBezTo>
                    <a:pt x="212" y="368"/>
                    <a:pt x="212" y="368"/>
                    <a:pt x="212" y="368"/>
                  </a:cubicBezTo>
                  <a:cubicBezTo>
                    <a:pt x="210" y="369"/>
                    <a:pt x="210" y="369"/>
                    <a:pt x="210" y="369"/>
                  </a:cubicBezTo>
                  <a:cubicBezTo>
                    <a:pt x="210" y="372"/>
                    <a:pt x="210" y="376"/>
                    <a:pt x="210" y="379"/>
                  </a:cubicBezTo>
                  <a:cubicBezTo>
                    <a:pt x="210" y="382"/>
                    <a:pt x="210" y="385"/>
                    <a:pt x="210" y="387"/>
                  </a:cubicBezTo>
                  <a:cubicBezTo>
                    <a:pt x="210" y="387"/>
                    <a:pt x="210" y="387"/>
                    <a:pt x="210" y="387"/>
                  </a:cubicBezTo>
                  <a:cubicBezTo>
                    <a:pt x="209" y="389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9" y="397"/>
                    <a:pt x="211" y="400"/>
                    <a:pt x="212" y="403"/>
                  </a:cubicBezTo>
                  <a:cubicBezTo>
                    <a:pt x="214" y="405"/>
                    <a:pt x="216" y="406"/>
                    <a:pt x="217" y="406"/>
                  </a:cubicBezTo>
                  <a:cubicBezTo>
                    <a:pt x="218" y="404"/>
                    <a:pt x="218" y="404"/>
                    <a:pt x="218" y="404"/>
                  </a:cubicBezTo>
                  <a:cubicBezTo>
                    <a:pt x="216" y="406"/>
                    <a:pt x="216" y="406"/>
                    <a:pt x="216" y="406"/>
                  </a:cubicBezTo>
                  <a:cubicBezTo>
                    <a:pt x="219" y="407"/>
                    <a:pt x="220" y="411"/>
                    <a:pt x="223" y="414"/>
                  </a:cubicBezTo>
                  <a:cubicBezTo>
                    <a:pt x="224" y="415"/>
                    <a:pt x="225" y="416"/>
                    <a:pt x="226" y="416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7" y="415"/>
                    <a:pt x="227" y="415"/>
                    <a:pt x="227" y="415"/>
                  </a:cubicBezTo>
                  <a:cubicBezTo>
                    <a:pt x="227" y="415"/>
                    <a:pt x="227" y="415"/>
                    <a:pt x="227" y="415"/>
                  </a:cubicBezTo>
                  <a:cubicBezTo>
                    <a:pt x="228" y="415"/>
                    <a:pt x="229" y="414"/>
                    <a:pt x="230" y="413"/>
                  </a:cubicBezTo>
                  <a:cubicBezTo>
                    <a:pt x="230" y="413"/>
                    <a:pt x="230" y="413"/>
                    <a:pt x="230" y="413"/>
                  </a:cubicBezTo>
                  <a:cubicBezTo>
                    <a:pt x="230" y="412"/>
                    <a:pt x="230" y="411"/>
                    <a:pt x="230" y="410"/>
                  </a:cubicBezTo>
                  <a:cubicBezTo>
                    <a:pt x="230" y="409"/>
                    <a:pt x="230" y="409"/>
                    <a:pt x="230" y="409"/>
                  </a:cubicBezTo>
                  <a:cubicBezTo>
                    <a:pt x="230" y="408"/>
                    <a:pt x="230" y="407"/>
                    <a:pt x="230" y="407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27" y="406"/>
                    <a:pt x="227" y="406"/>
                    <a:pt x="227" y="406"/>
                  </a:cubicBezTo>
                  <a:cubicBezTo>
                    <a:pt x="229" y="406"/>
                    <a:pt x="229" y="406"/>
                    <a:pt x="229" y="406"/>
                  </a:cubicBezTo>
                  <a:cubicBezTo>
                    <a:pt x="230" y="405"/>
                    <a:pt x="230" y="405"/>
                    <a:pt x="230" y="405"/>
                  </a:cubicBezTo>
                  <a:cubicBezTo>
                    <a:pt x="228" y="405"/>
                    <a:pt x="228" y="405"/>
                    <a:pt x="228" y="405"/>
                  </a:cubicBezTo>
                  <a:cubicBezTo>
                    <a:pt x="228" y="407"/>
                    <a:pt x="228" y="407"/>
                    <a:pt x="228" y="407"/>
                  </a:cubicBezTo>
                  <a:cubicBezTo>
                    <a:pt x="229" y="406"/>
                    <a:pt x="231" y="406"/>
                    <a:pt x="232" y="406"/>
                  </a:cubicBezTo>
                  <a:cubicBezTo>
                    <a:pt x="233" y="405"/>
                    <a:pt x="234" y="405"/>
                    <a:pt x="234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4" y="403"/>
                    <a:pt x="234" y="403"/>
                    <a:pt x="234" y="403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4" y="403"/>
                    <a:pt x="234" y="403"/>
                    <a:pt x="234" y="403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5" y="405"/>
                    <a:pt x="235" y="405"/>
                    <a:pt x="235" y="405"/>
                  </a:cubicBezTo>
                  <a:cubicBezTo>
                    <a:pt x="236" y="405"/>
                    <a:pt x="236" y="405"/>
                    <a:pt x="236" y="405"/>
                  </a:cubicBezTo>
                  <a:cubicBezTo>
                    <a:pt x="238" y="403"/>
                    <a:pt x="240" y="403"/>
                    <a:pt x="242" y="403"/>
                  </a:cubicBezTo>
                  <a:cubicBezTo>
                    <a:pt x="242" y="403"/>
                    <a:pt x="243" y="403"/>
                    <a:pt x="244" y="403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5" y="403"/>
                    <a:pt x="246" y="404"/>
                    <a:pt x="247" y="404"/>
                  </a:cubicBezTo>
                  <a:cubicBezTo>
                    <a:pt x="248" y="405"/>
                    <a:pt x="250" y="406"/>
                    <a:pt x="251" y="407"/>
                  </a:cubicBezTo>
                  <a:cubicBezTo>
                    <a:pt x="252" y="405"/>
                    <a:pt x="252" y="405"/>
                    <a:pt x="252" y="405"/>
                  </a:cubicBezTo>
                  <a:cubicBezTo>
                    <a:pt x="250" y="404"/>
                    <a:pt x="250" y="404"/>
                    <a:pt x="250" y="404"/>
                  </a:cubicBezTo>
                  <a:cubicBezTo>
                    <a:pt x="250" y="406"/>
                    <a:pt x="250" y="407"/>
                    <a:pt x="249" y="408"/>
                  </a:cubicBezTo>
                  <a:cubicBezTo>
                    <a:pt x="248" y="413"/>
                    <a:pt x="247" y="417"/>
                    <a:pt x="247" y="422"/>
                  </a:cubicBezTo>
                  <a:cubicBezTo>
                    <a:pt x="247" y="423"/>
                    <a:pt x="247" y="423"/>
                    <a:pt x="247" y="423"/>
                  </a:cubicBezTo>
                  <a:cubicBezTo>
                    <a:pt x="247" y="427"/>
                    <a:pt x="248" y="431"/>
                    <a:pt x="251" y="436"/>
                  </a:cubicBezTo>
                  <a:cubicBezTo>
                    <a:pt x="252" y="435"/>
                    <a:pt x="252" y="435"/>
                    <a:pt x="252" y="435"/>
                  </a:cubicBezTo>
                  <a:cubicBezTo>
                    <a:pt x="251" y="436"/>
                    <a:pt x="251" y="436"/>
                    <a:pt x="251" y="436"/>
                  </a:cubicBezTo>
                  <a:cubicBezTo>
                    <a:pt x="251" y="437"/>
                    <a:pt x="252" y="440"/>
                    <a:pt x="254" y="442"/>
                  </a:cubicBezTo>
                  <a:cubicBezTo>
                    <a:pt x="256" y="445"/>
                    <a:pt x="258" y="448"/>
                    <a:pt x="261" y="449"/>
                  </a:cubicBezTo>
                  <a:cubicBezTo>
                    <a:pt x="261" y="449"/>
                    <a:pt x="261" y="449"/>
                    <a:pt x="261" y="449"/>
                  </a:cubicBezTo>
                  <a:cubicBezTo>
                    <a:pt x="262" y="449"/>
                    <a:pt x="263" y="449"/>
                    <a:pt x="263" y="449"/>
                  </a:cubicBezTo>
                  <a:cubicBezTo>
                    <a:pt x="263" y="447"/>
                    <a:pt x="263" y="447"/>
                    <a:pt x="263" y="447"/>
                  </a:cubicBezTo>
                  <a:cubicBezTo>
                    <a:pt x="263" y="449"/>
                    <a:pt x="263" y="449"/>
                    <a:pt x="263" y="449"/>
                  </a:cubicBezTo>
                  <a:cubicBezTo>
                    <a:pt x="263" y="449"/>
                    <a:pt x="263" y="449"/>
                    <a:pt x="263" y="449"/>
                  </a:cubicBezTo>
                  <a:cubicBezTo>
                    <a:pt x="263" y="449"/>
                    <a:pt x="263" y="449"/>
                    <a:pt x="263" y="449"/>
                  </a:cubicBezTo>
                  <a:cubicBezTo>
                    <a:pt x="266" y="449"/>
                    <a:pt x="267" y="448"/>
                    <a:pt x="268" y="446"/>
                  </a:cubicBezTo>
                  <a:cubicBezTo>
                    <a:pt x="267" y="445"/>
                    <a:pt x="267" y="445"/>
                    <a:pt x="267" y="445"/>
                  </a:cubicBezTo>
                  <a:cubicBezTo>
                    <a:pt x="268" y="446"/>
                    <a:pt x="268" y="446"/>
                    <a:pt x="268" y="446"/>
                  </a:cubicBezTo>
                  <a:cubicBezTo>
                    <a:pt x="269" y="445"/>
                    <a:pt x="269" y="443"/>
                    <a:pt x="269" y="442"/>
                  </a:cubicBezTo>
                  <a:cubicBezTo>
                    <a:pt x="269" y="442"/>
                    <a:pt x="269" y="442"/>
                    <a:pt x="269" y="442"/>
                  </a:cubicBezTo>
                  <a:cubicBezTo>
                    <a:pt x="269" y="441"/>
                    <a:pt x="269" y="439"/>
                    <a:pt x="269" y="438"/>
                  </a:cubicBezTo>
                  <a:cubicBezTo>
                    <a:pt x="267" y="438"/>
                    <a:pt x="267" y="438"/>
                    <a:pt x="267" y="438"/>
                  </a:cubicBezTo>
                  <a:cubicBezTo>
                    <a:pt x="269" y="438"/>
                    <a:pt x="269" y="438"/>
                    <a:pt x="269" y="438"/>
                  </a:cubicBezTo>
                  <a:cubicBezTo>
                    <a:pt x="269" y="438"/>
                    <a:pt x="269" y="438"/>
                    <a:pt x="269" y="438"/>
                  </a:cubicBezTo>
                  <a:cubicBezTo>
                    <a:pt x="267" y="438"/>
                    <a:pt x="267" y="438"/>
                    <a:pt x="267" y="438"/>
                  </a:cubicBezTo>
                  <a:cubicBezTo>
                    <a:pt x="267" y="440"/>
                    <a:pt x="267" y="440"/>
                    <a:pt x="267" y="440"/>
                  </a:cubicBezTo>
                  <a:cubicBezTo>
                    <a:pt x="269" y="439"/>
                    <a:pt x="270" y="439"/>
                    <a:pt x="270" y="439"/>
                  </a:cubicBezTo>
                  <a:cubicBezTo>
                    <a:pt x="271" y="439"/>
                    <a:pt x="271" y="439"/>
                    <a:pt x="271" y="439"/>
                  </a:cubicBezTo>
                  <a:cubicBezTo>
                    <a:pt x="272" y="439"/>
                    <a:pt x="272" y="439"/>
                    <a:pt x="272" y="439"/>
                  </a:cubicBezTo>
                  <a:cubicBezTo>
                    <a:pt x="272" y="439"/>
                    <a:pt x="272" y="439"/>
                    <a:pt x="272" y="439"/>
                  </a:cubicBezTo>
                  <a:cubicBezTo>
                    <a:pt x="273" y="439"/>
                    <a:pt x="274" y="439"/>
                    <a:pt x="275" y="439"/>
                  </a:cubicBezTo>
                  <a:cubicBezTo>
                    <a:pt x="275" y="439"/>
                    <a:pt x="275" y="439"/>
                    <a:pt x="275" y="439"/>
                  </a:cubicBezTo>
                  <a:cubicBezTo>
                    <a:pt x="275" y="439"/>
                    <a:pt x="275" y="439"/>
                    <a:pt x="275" y="439"/>
                  </a:cubicBezTo>
                  <a:cubicBezTo>
                    <a:pt x="277" y="439"/>
                    <a:pt x="280" y="439"/>
                    <a:pt x="283" y="440"/>
                  </a:cubicBezTo>
                  <a:cubicBezTo>
                    <a:pt x="285" y="441"/>
                    <a:pt x="289" y="442"/>
                    <a:pt x="292" y="442"/>
                  </a:cubicBezTo>
                  <a:cubicBezTo>
                    <a:pt x="292" y="442"/>
                    <a:pt x="292" y="442"/>
                    <a:pt x="292" y="442"/>
                  </a:cubicBezTo>
                  <a:cubicBezTo>
                    <a:pt x="294" y="442"/>
                    <a:pt x="297" y="442"/>
                    <a:pt x="299" y="441"/>
                  </a:cubicBezTo>
                  <a:cubicBezTo>
                    <a:pt x="305" y="439"/>
                    <a:pt x="310" y="437"/>
                    <a:pt x="314" y="434"/>
                  </a:cubicBezTo>
                  <a:cubicBezTo>
                    <a:pt x="318" y="431"/>
                    <a:pt x="321" y="426"/>
                    <a:pt x="323" y="421"/>
                  </a:cubicBezTo>
                  <a:cubicBezTo>
                    <a:pt x="324" y="420"/>
                    <a:pt x="324" y="420"/>
                    <a:pt x="324" y="420"/>
                  </a:cubicBezTo>
                  <a:cubicBezTo>
                    <a:pt x="324" y="420"/>
                    <a:pt x="324" y="420"/>
                    <a:pt x="324" y="420"/>
                  </a:cubicBezTo>
                  <a:cubicBezTo>
                    <a:pt x="324" y="420"/>
                    <a:pt x="324" y="420"/>
                    <a:pt x="324" y="420"/>
                  </a:cubicBezTo>
                  <a:cubicBezTo>
                    <a:pt x="324" y="419"/>
                    <a:pt x="324" y="419"/>
                    <a:pt x="324" y="419"/>
                  </a:cubicBezTo>
                  <a:cubicBezTo>
                    <a:pt x="324" y="419"/>
                    <a:pt x="324" y="419"/>
                    <a:pt x="324" y="419"/>
                  </a:cubicBezTo>
                  <a:cubicBezTo>
                    <a:pt x="324" y="418"/>
                    <a:pt x="324" y="418"/>
                    <a:pt x="324" y="418"/>
                  </a:cubicBezTo>
                  <a:cubicBezTo>
                    <a:pt x="324" y="415"/>
                    <a:pt x="322" y="412"/>
                    <a:pt x="319" y="411"/>
                  </a:cubicBezTo>
                  <a:cubicBezTo>
                    <a:pt x="318" y="413"/>
                    <a:pt x="318" y="413"/>
                    <a:pt x="318" y="413"/>
                  </a:cubicBezTo>
                  <a:cubicBezTo>
                    <a:pt x="319" y="411"/>
                    <a:pt x="319" y="411"/>
                    <a:pt x="319" y="411"/>
                  </a:cubicBezTo>
                  <a:cubicBezTo>
                    <a:pt x="317" y="410"/>
                    <a:pt x="314" y="410"/>
                    <a:pt x="311" y="410"/>
                  </a:cubicBezTo>
                  <a:cubicBezTo>
                    <a:pt x="311" y="410"/>
                    <a:pt x="311" y="410"/>
                    <a:pt x="311" y="410"/>
                  </a:cubicBezTo>
                  <a:cubicBezTo>
                    <a:pt x="308" y="410"/>
                    <a:pt x="304" y="410"/>
                    <a:pt x="301" y="410"/>
                  </a:cubicBezTo>
                  <a:cubicBezTo>
                    <a:pt x="298" y="410"/>
                    <a:pt x="294" y="410"/>
                    <a:pt x="292" y="409"/>
                  </a:cubicBezTo>
                  <a:cubicBezTo>
                    <a:pt x="292" y="409"/>
                    <a:pt x="292" y="409"/>
                    <a:pt x="292" y="409"/>
                  </a:cubicBezTo>
                  <a:cubicBezTo>
                    <a:pt x="292" y="409"/>
                    <a:pt x="290" y="409"/>
                    <a:pt x="289" y="408"/>
                  </a:cubicBezTo>
                  <a:cubicBezTo>
                    <a:pt x="287" y="407"/>
                    <a:pt x="285" y="406"/>
                    <a:pt x="284" y="405"/>
                  </a:cubicBezTo>
                  <a:cubicBezTo>
                    <a:pt x="282" y="406"/>
                    <a:pt x="282" y="406"/>
                    <a:pt x="282" y="406"/>
                  </a:cubicBezTo>
                  <a:cubicBezTo>
                    <a:pt x="284" y="406"/>
                    <a:pt x="284" y="406"/>
                    <a:pt x="284" y="406"/>
                  </a:cubicBezTo>
                  <a:cubicBezTo>
                    <a:pt x="284" y="400"/>
                    <a:pt x="283" y="393"/>
                    <a:pt x="283" y="387"/>
                  </a:cubicBezTo>
                  <a:cubicBezTo>
                    <a:pt x="283" y="387"/>
                    <a:pt x="283" y="387"/>
                    <a:pt x="283" y="387"/>
                  </a:cubicBezTo>
                  <a:cubicBezTo>
                    <a:pt x="283" y="387"/>
                    <a:pt x="283" y="387"/>
                    <a:pt x="283" y="387"/>
                  </a:cubicBezTo>
                  <a:cubicBezTo>
                    <a:pt x="283" y="362"/>
                    <a:pt x="289" y="338"/>
                    <a:pt x="289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90" y="313"/>
                    <a:pt x="291" y="303"/>
                    <a:pt x="291" y="293"/>
                  </a:cubicBezTo>
                  <a:cubicBezTo>
                    <a:pt x="291" y="284"/>
                    <a:pt x="290" y="275"/>
                    <a:pt x="289" y="267"/>
                  </a:cubicBezTo>
                  <a:cubicBezTo>
                    <a:pt x="289" y="266"/>
                    <a:pt x="289" y="266"/>
                    <a:pt x="289" y="266"/>
                  </a:cubicBezTo>
                  <a:cubicBezTo>
                    <a:pt x="289" y="266"/>
                    <a:pt x="289" y="266"/>
                    <a:pt x="289" y="266"/>
                  </a:cubicBezTo>
                  <a:cubicBezTo>
                    <a:pt x="288" y="262"/>
                    <a:pt x="288" y="258"/>
                    <a:pt x="287" y="255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6" y="249"/>
                    <a:pt x="283" y="242"/>
                    <a:pt x="279" y="236"/>
                  </a:cubicBezTo>
                  <a:cubicBezTo>
                    <a:pt x="275" y="230"/>
                    <a:pt x="270" y="225"/>
                    <a:pt x="263" y="223"/>
                  </a:cubicBezTo>
                  <a:cubicBezTo>
                    <a:pt x="263" y="223"/>
                    <a:pt x="263" y="223"/>
                    <a:pt x="263" y="223"/>
                  </a:cubicBezTo>
                  <a:cubicBezTo>
                    <a:pt x="263" y="222"/>
                    <a:pt x="262" y="222"/>
                    <a:pt x="262" y="222"/>
                  </a:cubicBezTo>
                  <a:cubicBezTo>
                    <a:pt x="261" y="224"/>
                    <a:pt x="261" y="224"/>
                    <a:pt x="261" y="224"/>
                  </a:cubicBezTo>
                  <a:cubicBezTo>
                    <a:pt x="263" y="226"/>
                    <a:pt x="263" y="226"/>
                    <a:pt x="263" y="226"/>
                  </a:cubicBezTo>
                  <a:cubicBezTo>
                    <a:pt x="263" y="225"/>
                    <a:pt x="264" y="224"/>
                    <a:pt x="265" y="223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66" y="222"/>
                    <a:pt x="266" y="221"/>
                    <a:pt x="266" y="220"/>
                  </a:cubicBezTo>
                  <a:cubicBezTo>
                    <a:pt x="266" y="220"/>
                    <a:pt x="266" y="219"/>
                    <a:pt x="266" y="219"/>
                  </a:cubicBezTo>
                  <a:cubicBezTo>
                    <a:pt x="265" y="217"/>
                    <a:pt x="264" y="213"/>
                    <a:pt x="263" y="210"/>
                  </a:cubicBezTo>
                  <a:cubicBezTo>
                    <a:pt x="261" y="211"/>
                    <a:pt x="261" y="211"/>
                    <a:pt x="261" y="211"/>
                  </a:cubicBezTo>
                  <a:cubicBezTo>
                    <a:pt x="263" y="212"/>
                    <a:pt x="263" y="212"/>
                    <a:pt x="263" y="212"/>
                  </a:cubicBezTo>
                  <a:cubicBezTo>
                    <a:pt x="267" y="205"/>
                    <a:pt x="269" y="200"/>
                    <a:pt x="271" y="192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3" y="187"/>
                    <a:pt x="274" y="181"/>
                    <a:pt x="276" y="178"/>
                  </a:cubicBezTo>
                  <a:cubicBezTo>
                    <a:pt x="276" y="178"/>
                    <a:pt x="276" y="178"/>
                    <a:pt x="276" y="178"/>
                  </a:cubicBezTo>
                  <a:cubicBezTo>
                    <a:pt x="277" y="177"/>
                    <a:pt x="278" y="176"/>
                    <a:pt x="278" y="175"/>
                  </a:cubicBezTo>
                  <a:cubicBezTo>
                    <a:pt x="279" y="174"/>
                    <a:pt x="279" y="173"/>
                    <a:pt x="279" y="172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279" y="170"/>
                    <a:pt x="278" y="169"/>
                    <a:pt x="278" y="168"/>
                  </a:cubicBezTo>
                  <a:cubicBezTo>
                    <a:pt x="277" y="167"/>
                    <a:pt x="277" y="167"/>
                    <a:pt x="276" y="167"/>
                  </a:cubicBezTo>
                  <a:cubicBezTo>
                    <a:pt x="275" y="166"/>
                    <a:pt x="274" y="165"/>
                    <a:pt x="273" y="164"/>
                  </a:cubicBezTo>
                  <a:cubicBezTo>
                    <a:pt x="272" y="163"/>
                    <a:pt x="272" y="163"/>
                    <a:pt x="272" y="163"/>
                  </a:cubicBezTo>
                  <a:cubicBezTo>
                    <a:pt x="271" y="165"/>
                    <a:pt x="271" y="165"/>
                    <a:pt x="271" y="165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3"/>
                    <a:pt x="272" y="163"/>
                  </a:cubicBezTo>
                  <a:cubicBezTo>
                    <a:pt x="271" y="165"/>
                    <a:pt x="271" y="165"/>
                    <a:pt x="271" y="165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2" y="164"/>
                    <a:pt x="272" y="164"/>
                    <a:pt x="272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2" y="164"/>
                    <a:pt x="272" y="164"/>
                    <a:pt x="272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3" y="164"/>
                    <a:pt x="273" y="163"/>
                    <a:pt x="272" y="162"/>
                  </a:cubicBezTo>
                  <a:cubicBezTo>
                    <a:pt x="272" y="162"/>
                    <a:pt x="272" y="161"/>
                    <a:pt x="271" y="160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68" y="157"/>
                    <a:pt x="265" y="156"/>
                    <a:pt x="262" y="156"/>
                  </a:cubicBezTo>
                  <a:cubicBezTo>
                    <a:pt x="262" y="156"/>
                    <a:pt x="262" y="156"/>
                    <a:pt x="262" y="156"/>
                  </a:cubicBezTo>
                  <a:cubicBezTo>
                    <a:pt x="262" y="158"/>
                    <a:pt x="262" y="158"/>
                    <a:pt x="262" y="158"/>
                  </a:cubicBezTo>
                  <a:cubicBezTo>
                    <a:pt x="262" y="156"/>
                    <a:pt x="262" y="156"/>
                    <a:pt x="262" y="156"/>
                  </a:cubicBezTo>
                  <a:cubicBezTo>
                    <a:pt x="258" y="156"/>
                    <a:pt x="255" y="158"/>
                    <a:pt x="252" y="159"/>
                  </a:cubicBezTo>
                  <a:cubicBezTo>
                    <a:pt x="249" y="161"/>
                    <a:pt x="247" y="163"/>
                    <a:pt x="245" y="166"/>
                  </a:cubicBezTo>
                  <a:cubicBezTo>
                    <a:pt x="245" y="166"/>
                    <a:pt x="245" y="166"/>
                    <a:pt x="245" y="166"/>
                  </a:cubicBezTo>
                  <a:cubicBezTo>
                    <a:pt x="242" y="168"/>
                    <a:pt x="238" y="173"/>
                    <a:pt x="237" y="180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37" y="180"/>
                    <a:pt x="237" y="180"/>
                    <a:pt x="237" y="180"/>
                  </a:cubicBezTo>
                  <a:cubicBezTo>
                    <a:pt x="237" y="181"/>
                    <a:pt x="237" y="183"/>
                    <a:pt x="237" y="184"/>
                  </a:cubicBezTo>
                  <a:cubicBezTo>
                    <a:pt x="237" y="186"/>
                    <a:pt x="237" y="187"/>
                    <a:pt x="236" y="189"/>
                  </a:cubicBezTo>
                  <a:cubicBezTo>
                    <a:pt x="235" y="191"/>
                    <a:pt x="233" y="194"/>
                    <a:pt x="229" y="199"/>
                  </a:cubicBezTo>
                  <a:cubicBezTo>
                    <a:pt x="229" y="199"/>
                    <a:pt x="229" y="199"/>
                    <a:pt x="229" y="199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29" y="199"/>
                    <a:pt x="229" y="199"/>
                    <a:pt x="229" y="199"/>
                  </a:cubicBezTo>
                  <a:cubicBezTo>
                    <a:pt x="226" y="202"/>
                    <a:pt x="224" y="204"/>
                    <a:pt x="223" y="206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5" y="206"/>
                    <a:pt x="225" y="206"/>
                    <a:pt x="225" y="206"/>
                  </a:cubicBezTo>
                  <a:cubicBezTo>
                    <a:pt x="221" y="203"/>
                    <a:pt x="216" y="202"/>
                    <a:pt x="212" y="202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04"/>
                    <a:pt x="211" y="204"/>
                    <a:pt x="211" y="20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02"/>
                    <a:pt x="210" y="202"/>
                    <a:pt x="209" y="202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11" y="203"/>
                    <a:pt x="211" y="203"/>
                    <a:pt x="211" y="203"/>
                  </a:cubicBezTo>
                  <a:cubicBezTo>
                    <a:pt x="210" y="199"/>
                    <a:pt x="208" y="195"/>
                    <a:pt x="207" y="190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08" y="191"/>
                    <a:pt x="209" y="190"/>
                    <a:pt x="210" y="188"/>
                  </a:cubicBezTo>
                  <a:cubicBezTo>
                    <a:pt x="211" y="187"/>
                    <a:pt x="213" y="186"/>
                    <a:pt x="214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184"/>
                    <a:pt x="215" y="184"/>
                    <a:pt x="215" y="184"/>
                  </a:cubicBezTo>
                  <a:cubicBezTo>
                    <a:pt x="215" y="184"/>
                    <a:pt x="215" y="184"/>
                    <a:pt x="215" y="184"/>
                  </a:cubicBezTo>
                  <a:cubicBezTo>
                    <a:pt x="216" y="184"/>
                    <a:pt x="216" y="184"/>
                    <a:pt x="216" y="184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3"/>
                    <a:pt x="216" y="183"/>
                    <a:pt x="216" y="183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1"/>
                    <a:pt x="216" y="180"/>
                    <a:pt x="216" y="179"/>
                  </a:cubicBezTo>
                  <a:cubicBezTo>
                    <a:pt x="214" y="180"/>
                    <a:pt x="214" y="180"/>
                    <a:pt x="214" y="180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16" y="181"/>
                    <a:pt x="217" y="180"/>
                    <a:pt x="218" y="180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20" y="179"/>
                    <a:pt x="222" y="178"/>
                    <a:pt x="225" y="177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26" y="176"/>
                    <a:pt x="227" y="175"/>
                    <a:pt x="228" y="174"/>
                  </a:cubicBezTo>
                  <a:cubicBezTo>
                    <a:pt x="228" y="173"/>
                    <a:pt x="228" y="172"/>
                    <a:pt x="229" y="171"/>
                  </a:cubicBezTo>
                  <a:cubicBezTo>
                    <a:pt x="229" y="171"/>
                    <a:pt x="229" y="171"/>
                    <a:pt x="229" y="171"/>
                  </a:cubicBezTo>
                  <a:cubicBezTo>
                    <a:pt x="229" y="170"/>
                    <a:pt x="231" y="169"/>
                    <a:pt x="232" y="168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32" y="168"/>
                    <a:pt x="233" y="168"/>
                    <a:pt x="233" y="168"/>
                  </a:cubicBezTo>
                  <a:cubicBezTo>
                    <a:pt x="234" y="167"/>
                    <a:pt x="235" y="167"/>
                    <a:pt x="236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66"/>
                    <a:pt x="237" y="165"/>
                    <a:pt x="238" y="164"/>
                  </a:cubicBezTo>
                  <a:cubicBezTo>
                    <a:pt x="239" y="163"/>
                    <a:pt x="239" y="162"/>
                    <a:pt x="239" y="161"/>
                  </a:cubicBezTo>
                  <a:cubicBezTo>
                    <a:pt x="239" y="160"/>
                    <a:pt x="239" y="160"/>
                    <a:pt x="239" y="160"/>
                  </a:cubicBezTo>
                  <a:cubicBezTo>
                    <a:pt x="239" y="160"/>
                    <a:pt x="239" y="160"/>
                    <a:pt x="239" y="160"/>
                  </a:cubicBezTo>
                  <a:cubicBezTo>
                    <a:pt x="239" y="159"/>
                    <a:pt x="239" y="159"/>
                    <a:pt x="239" y="159"/>
                  </a:cubicBezTo>
                  <a:cubicBezTo>
                    <a:pt x="239" y="158"/>
                    <a:pt x="238" y="157"/>
                    <a:pt x="238" y="157"/>
                  </a:cubicBezTo>
                  <a:cubicBezTo>
                    <a:pt x="237" y="156"/>
                    <a:pt x="237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5" y="155"/>
                    <a:pt x="234" y="154"/>
                    <a:pt x="233" y="154"/>
                  </a:cubicBezTo>
                  <a:cubicBezTo>
                    <a:pt x="233" y="154"/>
                    <a:pt x="233" y="154"/>
                    <a:pt x="233" y="154"/>
                  </a:cubicBezTo>
                  <a:cubicBezTo>
                    <a:pt x="232" y="154"/>
                    <a:pt x="231" y="154"/>
                    <a:pt x="231" y="154"/>
                  </a:cubicBezTo>
                  <a:cubicBezTo>
                    <a:pt x="231" y="154"/>
                    <a:pt x="231" y="154"/>
                    <a:pt x="231" y="154"/>
                  </a:cubicBezTo>
                  <a:cubicBezTo>
                    <a:pt x="229" y="154"/>
                    <a:pt x="227" y="155"/>
                    <a:pt x="226" y="155"/>
                  </a:cubicBezTo>
                  <a:cubicBezTo>
                    <a:pt x="225" y="156"/>
                    <a:pt x="224" y="157"/>
                    <a:pt x="224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3" y="158"/>
                    <a:pt x="223" y="158"/>
                    <a:pt x="222" y="158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58"/>
                    <a:pt x="221" y="158"/>
                    <a:pt x="221" y="158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21" y="159"/>
                    <a:pt x="221" y="159"/>
                    <a:pt x="221" y="159"/>
                  </a:cubicBezTo>
                  <a:cubicBezTo>
                    <a:pt x="221" y="158"/>
                    <a:pt x="222" y="157"/>
                    <a:pt x="223" y="155"/>
                  </a:cubicBezTo>
                  <a:cubicBezTo>
                    <a:pt x="224" y="154"/>
                    <a:pt x="225" y="153"/>
                    <a:pt x="225" y="152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5" y="151"/>
                    <a:pt x="225" y="151"/>
                    <a:pt x="225" y="151"/>
                  </a:cubicBezTo>
                  <a:cubicBezTo>
                    <a:pt x="225" y="153"/>
                    <a:pt x="225" y="153"/>
                    <a:pt x="225" y="153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5" y="151"/>
                    <a:pt x="225" y="151"/>
                    <a:pt x="225" y="151"/>
                  </a:cubicBezTo>
                  <a:cubicBezTo>
                    <a:pt x="225" y="153"/>
                    <a:pt x="225" y="153"/>
                    <a:pt x="225" y="153"/>
                  </a:cubicBezTo>
                  <a:cubicBezTo>
                    <a:pt x="225" y="153"/>
                    <a:pt x="226" y="152"/>
                    <a:pt x="226" y="152"/>
                  </a:cubicBezTo>
                  <a:cubicBezTo>
                    <a:pt x="227" y="152"/>
                    <a:pt x="227" y="152"/>
                    <a:pt x="227" y="152"/>
                  </a:cubicBezTo>
                  <a:cubicBezTo>
                    <a:pt x="227" y="152"/>
                    <a:pt x="227" y="152"/>
                    <a:pt x="227" y="152"/>
                  </a:cubicBezTo>
                  <a:cubicBezTo>
                    <a:pt x="227" y="152"/>
                    <a:pt x="227" y="152"/>
                    <a:pt x="228" y="152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29" y="152"/>
                    <a:pt x="230" y="152"/>
                    <a:pt x="232" y="152"/>
                  </a:cubicBezTo>
                  <a:cubicBezTo>
                    <a:pt x="231" y="150"/>
                    <a:pt x="231" y="150"/>
                    <a:pt x="231" y="150"/>
                  </a:cubicBezTo>
                  <a:cubicBezTo>
                    <a:pt x="232" y="152"/>
                    <a:pt x="232" y="152"/>
                    <a:pt x="232" y="152"/>
                  </a:cubicBezTo>
                  <a:cubicBezTo>
                    <a:pt x="233" y="152"/>
                    <a:pt x="234" y="151"/>
                    <a:pt x="234" y="150"/>
                  </a:cubicBezTo>
                  <a:cubicBezTo>
                    <a:pt x="235" y="149"/>
                    <a:pt x="235" y="148"/>
                    <a:pt x="235" y="147"/>
                  </a:cubicBezTo>
                  <a:cubicBezTo>
                    <a:pt x="235" y="147"/>
                    <a:pt x="235" y="147"/>
                    <a:pt x="235" y="147"/>
                  </a:cubicBezTo>
                  <a:cubicBezTo>
                    <a:pt x="235" y="147"/>
                    <a:pt x="235" y="147"/>
                    <a:pt x="235" y="147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4"/>
                    <a:pt x="234" y="143"/>
                    <a:pt x="233" y="142"/>
                  </a:cubicBezTo>
                  <a:cubicBezTo>
                    <a:pt x="232" y="140"/>
                    <a:pt x="231" y="140"/>
                    <a:pt x="230" y="139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27" y="138"/>
                    <a:pt x="225" y="137"/>
                    <a:pt x="223" y="137"/>
                  </a:cubicBezTo>
                  <a:cubicBezTo>
                    <a:pt x="223" y="137"/>
                    <a:pt x="223" y="137"/>
                    <a:pt x="223" y="137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0" y="137"/>
                    <a:pt x="218" y="138"/>
                    <a:pt x="217" y="139"/>
                  </a:cubicBezTo>
                  <a:cubicBezTo>
                    <a:pt x="216" y="139"/>
                    <a:pt x="216" y="140"/>
                    <a:pt x="216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5" y="140"/>
                    <a:pt x="214" y="141"/>
                    <a:pt x="213" y="141"/>
                  </a:cubicBezTo>
                  <a:cubicBezTo>
                    <a:pt x="212" y="141"/>
                    <a:pt x="211" y="141"/>
                    <a:pt x="209" y="141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6" y="142"/>
                    <a:pt x="204" y="144"/>
                    <a:pt x="201" y="146"/>
                  </a:cubicBezTo>
                  <a:cubicBezTo>
                    <a:pt x="199" y="149"/>
                    <a:pt x="197" y="151"/>
                    <a:pt x="195" y="154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7" y="151"/>
                    <a:pt x="196" y="148"/>
                    <a:pt x="194" y="146"/>
                  </a:cubicBezTo>
                  <a:cubicBezTo>
                    <a:pt x="192" y="144"/>
                    <a:pt x="190" y="142"/>
                    <a:pt x="187" y="142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82" y="136"/>
                    <a:pt x="178" y="133"/>
                    <a:pt x="177" y="132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8" y="131"/>
                    <a:pt x="176" y="129"/>
                    <a:pt x="175" y="128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9" y="123"/>
                    <a:pt x="163" y="116"/>
                    <a:pt x="156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2" y="106"/>
                    <a:pt x="151" y="101"/>
                    <a:pt x="151" y="96"/>
                  </a:cubicBezTo>
                  <a:cubicBezTo>
                    <a:pt x="151" y="95"/>
                    <a:pt x="151" y="94"/>
                    <a:pt x="151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52" y="94"/>
                    <a:pt x="156" y="93"/>
                    <a:pt x="158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65" y="91"/>
                    <a:pt x="170" y="86"/>
                    <a:pt x="173" y="80"/>
                  </a:cubicBezTo>
                  <a:cubicBezTo>
                    <a:pt x="176" y="73"/>
                    <a:pt x="177" y="66"/>
                    <a:pt x="177" y="59"/>
                  </a:cubicBezTo>
                  <a:cubicBezTo>
                    <a:pt x="177" y="57"/>
                    <a:pt x="177" y="56"/>
                    <a:pt x="177" y="54"/>
                  </a:cubicBezTo>
                  <a:cubicBezTo>
                    <a:pt x="176" y="42"/>
                    <a:pt x="172" y="29"/>
                    <a:pt x="165" y="18"/>
                  </a:cubicBezTo>
                  <a:cubicBezTo>
                    <a:pt x="158" y="8"/>
                    <a:pt x="148" y="0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0" y="0"/>
                    <a:pt x="127" y="1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3" y="5"/>
                    <a:pt x="104" y="12"/>
                    <a:pt x="98" y="21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6" y="21"/>
                    <a:pt x="93" y="23"/>
                    <a:pt x="90" y="26"/>
                  </a:cubicBezTo>
                  <a:cubicBezTo>
                    <a:pt x="86" y="28"/>
                    <a:pt x="83" y="30"/>
                    <a:pt x="81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77" y="37"/>
                    <a:pt x="76" y="43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53"/>
                    <a:pt x="77" y="58"/>
                    <a:pt x="78" y="63"/>
                  </a:cubicBezTo>
                  <a:cubicBezTo>
                    <a:pt x="79" y="68"/>
                    <a:pt x="81" y="72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0" y="81"/>
                    <a:pt x="78" y="83"/>
                  </a:cubicBezTo>
                  <a:cubicBezTo>
                    <a:pt x="77" y="85"/>
                    <a:pt x="75" y="87"/>
                    <a:pt x="73" y="90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68" y="97"/>
                    <a:pt x="65" y="103"/>
                    <a:pt x="65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3"/>
                    <a:pt x="66" y="116"/>
                    <a:pt x="66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6" y="121"/>
                    <a:pt x="6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5" y="126"/>
                    <a:pt x="65" y="130"/>
                    <a:pt x="65" y="134"/>
                  </a:cubicBezTo>
                  <a:cubicBezTo>
                    <a:pt x="65" y="149"/>
                    <a:pt x="69" y="164"/>
                    <a:pt x="72" y="178"/>
                  </a:cubicBezTo>
                  <a:cubicBezTo>
                    <a:pt x="75" y="190"/>
                    <a:pt x="79" y="202"/>
                    <a:pt x="80" y="214"/>
                  </a:cubicBezTo>
                  <a:cubicBezTo>
                    <a:pt x="82" y="214"/>
                    <a:pt x="82" y="214"/>
                    <a:pt x="82" y="214"/>
                  </a:cubicBezTo>
                  <a:cubicBezTo>
                    <a:pt x="82" y="212"/>
                    <a:pt x="82" y="212"/>
                    <a:pt x="82" y="212"/>
                  </a:cubicBezTo>
                  <a:cubicBezTo>
                    <a:pt x="79" y="213"/>
                    <a:pt x="77" y="214"/>
                    <a:pt x="77" y="214"/>
                  </a:cubicBezTo>
                  <a:cubicBezTo>
                    <a:pt x="78" y="216"/>
                    <a:pt x="78" y="216"/>
                    <a:pt x="78" y="216"/>
                  </a:cubicBezTo>
                  <a:cubicBezTo>
                    <a:pt x="77" y="214"/>
                    <a:pt x="77" y="214"/>
                    <a:pt x="77" y="214"/>
                  </a:cubicBezTo>
                  <a:cubicBezTo>
                    <a:pt x="63" y="222"/>
                    <a:pt x="63" y="222"/>
                    <a:pt x="63" y="222"/>
                  </a:cubicBezTo>
                  <a:cubicBezTo>
                    <a:pt x="27" y="201"/>
                    <a:pt x="27" y="201"/>
                    <a:pt x="27" y="201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27" y="201"/>
                    <a:pt x="27" y="201"/>
                    <a:pt x="27" y="201"/>
                  </a:cubicBezTo>
                  <a:cubicBezTo>
                    <a:pt x="26" y="200"/>
                    <a:pt x="25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1" y="199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18" y="200"/>
                    <a:pt x="15" y="202"/>
                    <a:pt x="14" y="205"/>
                  </a:cubicBezTo>
                  <a:cubicBezTo>
                    <a:pt x="12" y="207"/>
                    <a:pt x="11" y="210"/>
                    <a:pt x="11" y="21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11" y="212"/>
                    <a:pt x="11" y="212"/>
                    <a:pt x="11" y="212"/>
                  </a:cubicBezTo>
                  <a:cubicBezTo>
                    <a:pt x="11" y="214"/>
                    <a:pt x="12" y="215"/>
                    <a:pt x="12" y="216"/>
                  </a:cubicBezTo>
                  <a:cubicBezTo>
                    <a:pt x="13" y="217"/>
                    <a:pt x="13" y="218"/>
                    <a:pt x="15" y="218"/>
                  </a:cubicBezTo>
                  <a:cubicBezTo>
                    <a:pt x="16" y="217"/>
                    <a:pt x="16" y="217"/>
                    <a:pt x="16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21" y="226"/>
                    <a:pt x="23" y="234"/>
                    <a:pt x="24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3" y="246"/>
                    <a:pt x="13" y="255"/>
                    <a:pt x="11" y="267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10" y="274"/>
                    <a:pt x="9" y="285"/>
                    <a:pt x="9" y="294"/>
                  </a:cubicBezTo>
                  <a:cubicBezTo>
                    <a:pt x="9" y="298"/>
                    <a:pt x="9" y="302"/>
                    <a:pt x="8" y="306"/>
                  </a:cubicBezTo>
                  <a:cubicBezTo>
                    <a:pt x="8" y="307"/>
                    <a:pt x="8" y="308"/>
                    <a:pt x="8" y="309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0" y="308"/>
                    <a:pt x="10" y="308"/>
                    <a:pt x="10" y="308"/>
                  </a:cubicBezTo>
                  <a:cubicBezTo>
                    <a:pt x="10" y="308"/>
                    <a:pt x="9" y="309"/>
                    <a:pt x="9" y="309"/>
                  </a:cubicBezTo>
                  <a:cubicBezTo>
                    <a:pt x="8" y="309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0"/>
                    <a:pt x="8" y="310"/>
                    <a:pt x="8" y="310"/>
                  </a:cubicBezTo>
                  <a:cubicBezTo>
                    <a:pt x="8" y="311"/>
                    <a:pt x="8" y="311"/>
                    <a:pt x="8" y="311"/>
                  </a:cubicBezTo>
                  <a:cubicBezTo>
                    <a:pt x="8" y="311"/>
                    <a:pt x="8" y="311"/>
                    <a:pt x="8" y="311"/>
                  </a:cubicBezTo>
                  <a:cubicBezTo>
                    <a:pt x="8" y="313"/>
                    <a:pt x="8" y="318"/>
                    <a:pt x="12" y="322"/>
                  </a:cubicBezTo>
                  <a:cubicBezTo>
                    <a:pt x="12" y="322"/>
                    <a:pt x="12" y="322"/>
                    <a:pt x="12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4" y="321"/>
                    <a:pt x="14" y="321"/>
                    <a:pt x="14" y="321"/>
                  </a:cubicBezTo>
                  <a:cubicBezTo>
                    <a:pt x="12" y="322"/>
                    <a:pt x="12" y="322"/>
                    <a:pt x="12" y="322"/>
                  </a:cubicBezTo>
                  <a:cubicBezTo>
                    <a:pt x="14" y="323"/>
                    <a:pt x="18" y="327"/>
                    <a:pt x="25" y="330"/>
                  </a:cubicBezTo>
                  <a:cubicBezTo>
                    <a:pt x="26" y="328"/>
                    <a:pt x="26" y="328"/>
                    <a:pt x="26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6" y="330"/>
                    <a:pt x="26" y="330"/>
                    <a:pt x="26" y="330"/>
                  </a:cubicBezTo>
                  <a:cubicBezTo>
                    <a:pt x="26" y="330"/>
                    <a:pt x="26" y="330"/>
                    <a:pt x="26" y="330"/>
                  </a:cubicBezTo>
                  <a:cubicBezTo>
                    <a:pt x="26" y="328"/>
                    <a:pt x="26" y="328"/>
                    <a:pt x="26" y="328"/>
                  </a:cubicBezTo>
                  <a:cubicBezTo>
                    <a:pt x="26" y="330"/>
                    <a:pt x="26" y="330"/>
                    <a:pt x="26" y="330"/>
                  </a:cubicBezTo>
                  <a:cubicBezTo>
                    <a:pt x="27" y="331"/>
                    <a:pt x="30" y="331"/>
                    <a:pt x="32" y="331"/>
                  </a:cubicBezTo>
                  <a:cubicBezTo>
                    <a:pt x="35" y="331"/>
                    <a:pt x="39" y="330"/>
                    <a:pt x="43" y="328"/>
                  </a:cubicBezTo>
                  <a:cubicBezTo>
                    <a:pt x="43" y="328"/>
                    <a:pt x="43" y="328"/>
                    <a:pt x="43" y="328"/>
                  </a:cubicBezTo>
                  <a:cubicBezTo>
                    <a:pt x="48" y="324"/>
                    <a:pt x="48" y="324"/>
                    <a:pt x="48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90" y="346"/>
                    <a:pt x="90" y="346"/>
                    <a:pt x="90" y="346"/>
                  </a:cubicBezTo>
                  <a:cubicBezTo>
                    <a:pt x="89" y="347"/>
                    <a:pt x="89" y="347"/>
                    <a:pt x="89" y="347"/>
                  </a:cubicBezTo>
                  <a:cubicBezTo>
                    <a:pt x="100" y="360"/>
                    <a:pt x="109" y="368"/>
                    <a:pt x="118" y="372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7" y="371"/>
                    <a:pt x="117" y="371"/>
                    <a:pt x="117" y="371"/>
                  </a:cubicBezTo>
                  <a:cubicBezTo>
                    <a:pt x="117" y="394"/>
                    <a:pt x="117" y="394"/>
                    <a:pt x="117" y="394"/>
                  </a:cubicBezTo>
                  <a:cubicBezTo>
                    <a:pt x="119" y="394"/>
                    <a:pt x="119" y="394"/>
                    <a:pt x="119" y="394"/>
                  </a:cubicBezTo>
                  <a:cubicBezTo>
                    <a:pt x="118" y="393"/>
                    <a:pt x="118" y="393"/>
                    <a:pt x="118" y="393"/>
                  </a:cubicBezTo>
                  <a:cubicBezTo>
                    <a:pt x="117" y="393"/>
                    <a:pt x="116" y="394"/>
                    <a:pt x="115" y="395"/>
                  </a:cubicBezTo>
                  <a:cubicBezTo>
                    <a:pt x="114" y="396"/>
                    <a:pt x="113" y="397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419"/>
                    <a:pt x="113" y="419"/>
                    <a:pt x="113" y="419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6"/>
                    <a:pt x="25" y="426"/>
                    <a:pt x="25" y="426"/>
                  </a:cubicBezTo>
                  <a:cubicBezTo>
                    <a:pt x="26" y="425"/>
                    <a:pt x="26" y="425"/>
                    <a:pt x="26" y="425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3" y="424"/>
                    <a:pt x="22" y="425"/>
                    <a:pt x="20" y="425"/>
                  </a:cubicBezTo>
                  <a:cubicBezTo>
                    <a:pt x="20" y="427"/>
                    <a:pt x="20" y="427"/>
                    <a:pt x="20" y="427"/>
                  </a:cubicBezTo>
                  <a:cubicBezTo>
                    <a:pt x="20" y="425"/>
                    <a:pt x="20" y="425"/>
                    <a:pt x="20" y="425"/>
                  </a:cubicBezTo>
                  <a:cubicBezTo>
                    <a:pt x="16" y="426"/>
                    <a:pt x="12" y="428"/>
                    <a:pt x="10" y="433"/>
                  </a:cubicBezTo>
                  <a:cubicBezTo>
                    <a:pt x="8" y="436"/>
                    <a:pt x="7" y="439"/>
                    <a:pt x="6" y="440"/>
                  </a:cubicBezTo>
                  <a:cubicBezTo>
                    <a:pt x="6" y="441"/>
                    <a:pt x="6" y="441"/>
                    <a:pt x="6" y="441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8" y="439"/>
                    <a:pt x="8" y="439"/>
                    <a:pt x="8" y="439"/>
                  </a:cubicBezTo>
                  <a:cubicBezTo>
                    <a:pt x="8" y="439"/>
                    <a:pt x="8" y="439"/>
                    <a:pt x="8" y="439"/>
                  </a:cubicBezTo>
                  <a:cubicBezTo>
                    <a:pt x="7" y="439"/>
                    <a:pt x="7" y="439"/>
                    <a:pt x="7" y="439"/>
                  </a:cubicBezTo>
                  <a:cubicBezTo>
                    <a:pt x="6" y="440"/>
                    <a:pt x="4" y="440"/>
                    <a:pt x="3" y="441"/>
                  </a:cubicBezTo>
                  <a:cubicBezTo>
                    <a:pt x="1" y="442"/>
                    <a:pt x="0" y="444"/>
                    <a:pt x="0" y="446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4" y="446"/>
                    <a:pt x="4" y="446"/>
                    <a:pt x="4" y="446"/>
                  </a:cubicBezTo>
                  <a:cubicBezTo>
                    <a:pt x="4" y="445"/>
                    <a:pt x="4" y="445"/>
                    <a:pt x="5" y="445"/>
                  </a:cubicBezTo>
                  <a:cubicBezTo>
                    <a:pt x="6" y="444"/>
                    <a:pt x="7" y="444"/>
                    <a:pt x="8" y="443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8" y="443"/>
                    <a:pt x="8" y="443"/>
                    <a:pt x="8" y="443"/>
                  </a:cubicBezTo>
                  <a:cubicBezTo>
                    <a:pt x="8" y="443"/>
                    <a:pt x="8" y="443"/>
                    <a:pt x="8" y="443"/>
                  </a:cubicBezTo>
                  <a:cubicBezTo>
                    <a:pt x="9" y="443"/>
                    <a:pt x="10" y="443"/>
                    <a:pt x="10" y="442"/>
                  </a:cubicBezTo>
                  <a:cubicBezTo>
                    <a:pt x="10" y="442"/>
                    <a:pt x="10" y="442"/>
                    <a:pt x="10" y="442"/>
                  </a:cubicBezTo>
                  <a:cubicBezTo>
                    <a:pt x="11" y="440"/>
                    <a:pt x="12" y="438"/>
                    <a:pt x="13" y="435"/>
                  </a:cubicBezTo>
                  <a:cubicBezTo>
                    <a:pt x="15" y="431"/>
                    <a:pt x="18" y="430"/>
                    <a:pt x="21" y="429"/>
                  </a:cubicBezTo>
                  <a:cubicBezTo>
                    <a:pt x="21" y="429"/>
                    <a:pt x="21" y="429"/>
                    <a:pt x="21" y="429"/>
                  </a:cubicBezTo>
                  <a:cubicBezTo>
                    <a:pt x="22" y="429"/>
                    <a:pt x="24" y="428"/>
                    <a:pt x="24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7"/>
                    <a:pt x="25" y="427"/>
                    <a:pt x="25" y="427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7"/>
                    <a:pt x="25" y="427"/>
                    <a:pt x="25" y="427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25" y="428"/>
                    <a:pt x="25" y="428"/>
                    <a:pt x="25" y="428"/>
                  </a:cubicBezTo>
                  <a:cubicBezTo>
                    <a:pt x="115" y="423"/>
                    <a:pt x="115" y="423"/>
                    <a:pt x="115" y="423"/>
                  </a:cubicBezTo>
                  <a:cubicBezTo>
                    <a:pt x="116" y="423"/>
                    <a:pt x="117" y="422"/>
                    <a:pt x="117" y="421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5" y="399"/>
                    <a:pt x="115" y="399"/>
                    <a:pt x="115" y="399"/>
                  </a:cubicBezTo>
                  <a:cubicBezTo>
                    <a:pt x="117" y="399"/>
                    <a:pt x="117" y="399"/>
                    <a:pt x="117" y="399"/>
                  </a:cubicBezTo>
                  <a:cubicBezTo>
                    <a:pt x="117" y="398"/>
                    <a:pt x="117" y="398"/>
                    <a:pt x="118" y="397"/>
                  </a:cubicBezTo>
                  <a:cubicBezTo>
                    <a:pt x="118" y="397"/>
                    <a:pt x="119" y="396"/>
                    <a:pt x="120" y="396"/>
                  </a:cubicBezTo>
                  <a:cubicBezTo>
                    <a:pt x="120" y="396"/>
                    <a:pt x="121" y="395"/>
                    <a:pt x="121" y="394"/>
                  </a:cubicBezTo>
                  <a:cubicBezTo>
                    <a:pt x="121" y="371"/>
                    <a:pt x="121" y="371"/>
                    <a:pt x="121" y="371"/>
                  </a:cubicBezTo>
                  <a:cubicBezTo>
                    <a:pt x="121" y="370"/>
                    <a:pt x="120" y="369"/>
                    <a:pt x="120" y="369"/>
                  </a:cubicBezTo>
                  <a:cubicBezTo>
                    <a:pt x="112" y="364"/>
                    <a:pt x="102" y="357"/>
                    <a:pt x="92" y="345"/>
                  </a:cubicBezTo>
                  <a:cubicBezTo>
                    <a:pt x="91" y="344"/>
                    <a:pt x="91" y="344"/>
                    <a:pt x="91" y="344"/>
                  </a:cubicBezTo>
                  <a:cubicBezTo>
                    <a:pt x="49" y="320"/>
                    <a:pt x="49" y="320"/>
                    <a:pt x="49" y="320"/>
                  </a:cubicBezTo>
                  <a:cubicBezTo>
                    <a:pt x="48" y="320"/>
                    <a:pt x="47" y="320"/>
                    <a:pt x="47" y="320"/>
                  </a:cubicBezTo>
                  <a:cubicBezTo>
                    <a:pt x="41" y="325"/>
                    <a:pt x="41" y="325"/>
                    <a:pt x="41" y="325"/>
                  </a:cubicBezTo>
                  <a:cubicBezTo>
                    <a:pt x="42" y="326"/>
                    <a:pt x="42" y="326"/>
                    <a:pt x="42" y="326"/>
                  </a:cubicBezTo>
                  <a:cubicBezTo>
                    <a:pt x="41" y="325"/>
                    <a:pt x="41" y="325"/>
                    <a:pt x="41" y="325"/>
                  </a:cubicBezTo>
                  <a:cubicBezTo>
                    <a:pt x="38" y="326"/>
                    <a:pt x="35" y="327"/>
                    <a:pt x="32" y="327"/>
                  </a:cubicBezTo>
                  <a:cubicBezTo>
                    <a:pt x="30" y="327"/>
                    <a:pt x="29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6" y="328"/>
                    <a:pt x="26" y="328"/>
                    <a:pt x="26" y="328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0" y="323"/>
                    <a:pt x="16" y="320"/>
                    <a:pt x="15" y="319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14" y="320"/>
                    <a:pt x="14" y="320"/>
                    <a:pt x="14" y="320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12" y="317"/>
                    <a:pt x="12" y="313"/>
                    <a:pt x="12" y="311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1"/>
                    <a:pt x="10" y="311"/>
                    <a:pt x="10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0" y="312"/>
                    <a:pt x="10" y="312"/>
                    <a:pt x="10" y="312"/>
                  </a:cubicBezTo>
                  <a:cubicBezTo>
                    <a:pt x="11" y="312"/>
                    <a:pt x="11" y="312"/>
                    <a:pt x="12" y="312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0" y="312"/>
                    <a:pt x="10" y="312"/>
                    <a:pt x="10" y="312"/>
                  </a:cubicBezTo>
                  <a:cubicBezTo>
                    <a:pt x="11" y="312"/>
                    <a:pt x="11" y="312"/>
                    <a:pt x="12" y="312"/>
                  </a:cubicBezTo>
                  <a:cubicBezTo>
                    <a:pt x="12" y="312"/>
                    <a:pt x="12" y="311"/>
                    <a:pt x="12" y="310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10" y="310"/>
                    <a:pt x="10" y="310"/>
                    <a:pt x="10" y="310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12" y="310"/>
                    <a:pt x="13" y="281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7" y="257"/>
                    <a:pt x="25" y="249"/>
                    <a:pt x="28" y="247"/>
                  </a:cubicBezTo>
                  <a:cubicBezTo>
                    <a:pt x="28" y="247"/>
                    <a:pt x="28" y="246"/>
                    <a:pt x="28" y="245"/>
                  </a:cubicBezTo>
                  <a:cubicBezTo>
                    <a:pt x="27" y="233"/>
                    <a:pt x="25" y="225"/>
                    <a:pt x="23" y="220"/>
                  </a:cubicBezTo>
                  <a:cubicBezTo>
                    <a:pt x="23" y="219"/>
                    <a:pt x="23" y="219"/>
                    <a:pt x="22" y="218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6" y="215"/>
                    <a:pt x="16" y="214"/>
                    <a:pt x="16" y="214"/>
                  </a:cubicBezTo>
                  <a:cubicBezTo>
                    <a:pt x="15" y="214"/>
                    <a:pt x="15" y="213"/>
                    <a:pt x="15" y="212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5" y="211"/>
                    <a:pt x="16" y="209"/>
                    <a:pt x="17" y="207"/>
                  </a:cubicBezTo>
                  <a:cubicBezTo>
                    <a:pt x="18" y="205"/>
                    <a:pt x="20" y="204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3" y="203"/>
                    <a:pt x="24" y="204"/>
                    <a:pt x="25" y="204"/>
                  </a:cubicBezTo>
                  <a:cubicBezTo>
                    <a:pt x="25" y="204"/>
                    <a:pt x="25" y="204"/>
                    <a:pt x="25" y="204"/>
                  </a:cubicBezTo>
                  <a:cubicBezTo>
                    <a:pt x="62" y="226"/>
                    <a:pt x="62" y="226"/>
                    <a:pt x="62" y="226"/>
                  </a:cubicBezTo>
                  <a:cubicBezTo>
                    <a:pt x="63" y="226"/>
                    <a:pt x="64" y="226"/>
                    <a:pt x="64" y="226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79" y="217"/>
                    <a:pt x="79" y="217"/>
                    <a:pt x="79" y="217"/>
                  </a:cubicBezTo>
                  <a:cubicBezTo>
                    <a:pt x="79" y="217"/>
                    <a:pt x="81" y="216"/>
                    <a:pt x="83" y="216"/>
                  </a:cubicBezTo>
                  <a:cubicBezTo>
                    <a:pt x="84" y="215"/>
                    <a:pt x="84" y="215"/>
                    <a:pt x="84" y="214"/>
                  </a:cubicBezTo>
                  <a:cubicBezTo>
                    <a:pt x="83" y="201"/>
                    <a:pt x="79" y="189"/>
                    <a:pt x="76" y="177"/>
                  </a:cubicBezTo>
                  <a:cubicBezTo>
                    <a:pt x="73" y="163"/>
                    <a:pt x="69" y="148"/>
                    <a:pt x="69" y="134"/>
                  </a:cubicBezTo>
                  <a:cubicBezTo>
                    <a:pt x="69" y="130"/>
                    <a:pt x="69" y="126"/>
                    <a:pt x="70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122"/>
                    <a:pt x="70" y="121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6"/>
                    <a:pt x="69" y="113"/>
                    <a:pt x="69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04"/>
                    <a:pt x="71" y="99"/>
                    <a:pt x="76" y="92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8" y="90"/>
                    <a:pt x="80" y="87"/>
                    <a:pt x="82" y="85"/>
                  </a:cubicBezTo>
                  <a:cubicBezTo>
                    <a:pt x="83" y="83"/>
                    <a:pt x="85" y="80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1"/>
                    <a:pt x="83" y="67"/>
                    <a:pt x="82" y="62"/>
                  </a:cubicBezTo>
                  <a:cubicBezTo>
                    <a:pt x="81" y="57"/>
                    <a:pt x="80" y="53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4"/>
                    <a:pt x="81" y="39"/>
                    <a:pt x="85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6" y="33"/>
                    <a:pt x="89" y="31"/>
                    <a:pt x="92" y="29"/>
                  </a:cubicBezTo>
                  <a:cubicBezTo>
                    <a:pt x="95" y="27"/>
                    <a:pt x="98" y="25"/>
                    <a:pt x="101" y="24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7" y="15"/>
                    <a:pt x="115" y="8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7" y="5"/>
                    <a:pt x="131" y="4"/>
                    <a:pt x="134" y="4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46" y="4"/>
                    <a:pt x="155" y="11"/>
                    <a:pt x="162" y="21"/>
                  </a:cubicBezTo>
                  <a:cubicBezTo>
                    <a:pt x="168" y="30"/>
                    <a:pt x="172" y="43"/>
                    <a:pt x="173" y="55"/>
                  </a:cubicBezTo>
                  <a:cubicBezTo>
                    <a:pt x="173" y="56"/>
                    <a:pt x="173" y="57"/>
                    <a:pt x="173" y="59"/>
                  </a:cubicBezTo>
                  <a:cubicBezTo>
                    <a:pt x="173" y="65"/>
                    <a:pt x="172" y="72"/>
                    <a:pt x="169" y="78"/>
                  </a:cubicBezTo>
                  <a:cubicBezTo>
                    <a:pt x="167" y="83"/>
                    <a:pt x="163" y="87"/>
                    <a:pt x="157" y="89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7" y="89"/>
                    <a:pt x="157" y="89"/>
                    <a:pt x="157" y="89"/>
                  </a:cubicBezTo>
                  <a:cubicBezTo>
                    <a:pt x="155" y="89"/>
                    <a:pt x="151" y="90"/>
                    <a:pt x="149" y="90"/>
                  </a:cubicBezTo>
                  <a:cubicBezTo>
                    <a:pt x="148" y="90"/>
                    <a:pt x="147" y="91"/>
                    <a:pt x="147" y="92"/>
                  </a:cubicBezTo>
                  <a:cubicBezTo>
                    <a:pt x="147" y="93"/>
                    <a:pt x="147" y="94"/>
                    <a:pt x="147" y="96"/>
                  </a:cubicBezTo>
                  <a:cubicBezTo>
                    <a:pt x="147" y="102"/>
                    <a:pt x="149" y="108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60" y="119"/>
                    <a:pt x="166" y="126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4" y="130"/>
                    <a:pt x="174" y="130"/>
                    <a:pt x="174" y="130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2"/>
                    <a:pt x="174" y="133"/>
                    <a:pt x="174" y="134"/>
                  </a:cubicBezTo>
                  <a:cubicBezTo>
                    <a:pt x="174" y="135"/>
                    <a:pt x="174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6" y="136"/>
                    <a:pt x="179" y="139"/>
                    <a:pt x="185" y="145"/>
                  </a:cubicBezTo>
                  <a:cubicBezTo>
                    <a:pt x="185" y="145"/>
                    <a:pt x="186" y="146"/>
                    <a:pt x="186" y="146"/>
                  </a:cubicBezTo>
                  <a:cubicBezTo>
                    <a:pt x="188" y="146"/>
                    <a:pt x="189" y="147"/>
                    <a:pt x="191" y="149"/>
                  </a:cubicBezTo>
                  <a:cubicBezTo>
                    <a:pt x="192" y="151"/>
                    <a:pt x="194" y="153"/>
                    <a:pt x="195" y="155"/>
                  </a:cubicBezTo>
                  <a:cubicBezTo>
                    <a:pt x="195" y="156"/>
                    <a:pt x="196" y="157"/>
                    <a:pt x="196" y="157"/>
                  </a:cubicBezTo>
                  <a:cubicBezTo>
                    <a:pt x="197" y="157"/>
                    <a:pt x="198" y="156"/>
                    <a:pt x="198" y="156"/>
                  </a:cubicBezTo>
                  <a:cubicBezTo>
                    <a:pt x="200" y="154"/>
                    <a:pt x="202" y="151"/>
                    <a:pt x="204" y="149"/>
                  </a:cubicBezTo>
                  <a:cubicBezTo>
                    <a:pt x="206" y="147"/>
                    <a:pt x="209" y="146"/>
                    <a:pt x="210" y="145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0" y="145"/>
                    <a:pt x="210" y="145"/>
                    <a:pt x="210" y="145"/>
                  </a:cubicBezTo>
                  <a:cubicBezTo>
                    <a:pt x="211" y="145"/>
                    <a:pt x="213" y="145"/>
                    <a:pt x="214" y="145"/>
                  </a:cubicBezTo>
                  <a:cubicBezTo>
                    <a:pt x="215" y="145"/>
                    <a:pt x="216" y="144"/>
                    <a:pt x="218" y="144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19" y="143"/>
                    <a:pt x="219" y="142"/>
                    <a:pt x="220" y="142"/>
                  </a:cubicBezTo>
                  <a:cubicBezTo>
                    <a:pt x="220" y="141"/>
                    <a:pt x="221" y="141"/>
                    <a:pt x="222" y="141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39"/>
                    <a:pt x="223" y="139"/>
                    <a:pt x="223" y="139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4" y="141"/>
                    <a:pt x="226" y="142"/>
                    <a:pt x="228" y="143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9" y="143"/>
                    <a:pt x="230" y="144"/>
                    <a:pt x="230" y="144"/>
                  </a:cubicBezTo>
                  <a:cubicBezTo>
                    <a:pt x="231" y="145"/>
                    <a:pt x="231" y="146"/>
                    <a:pt x="231" y="147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1" y="147"/>
                    <a:pt x="231" y="147"/>
                    <a:pt x="231" y="147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1" y="147"/>
                    <a:pt x="231" y="147"/>
                    <a:pt x="231" y="147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0" y="148"/>
                    <a:pt x="230" y="148"/>
                    <a:pt x="230" y="148"/>
                  </a:cubicBezTo>
                  <a:cubicBezTo>
                    <a:pt x="230" y="148"/>
                    <a:pt x="229" y="148"/>
                    <a:pt x="228" y="148"/>
                  </a:cubicBezTo>
                  <a:cubicBezTo>
                    <a:pt x="228" y="150"/>
                    <a:pt x="228" y="150"/>
                    <a:pt x="228" y="150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28" y="148"/>
                    <a:pt x="227" y="148"/>
                    <a:pt x="227" y="148"/>
                  </a:cubicBezTo>
                  <a:cubicBezTo>
                    <a:pt x="227" y="150"/>
                    <a:pt x="227" y="150"/>
                    <a:pt x="227" y="150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5" y="148"/>
                    <a:pt x="225" y="149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4" y="149"/>
                    <a:pt x="223" y="149"/>
                    <a:pt x="223" y="14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2" y="150"/>
                    <a:pt x="220" y="152"/>
                    <a:pt x="219" y="153"/>
                  </a:cubicBezTo>
                  <a:cubicBezTo>
                    <a:pt x="218" y="155"/>
                    <a:pt x="218" y="157"/>
                    <a:pt x="217" y="158"/>
                  </a:cubicBezTo>
                  <a:cubicBezTo>
                    <a:pt x="217" y="158"/>
                    <a:pt x="217" y="158"/>
                    <a:pt x="217" y="158"/>
                  </a:cubicBezTo>
                  <a:cubicBezTo>
                    <a:pt x="217" y="159"/>
                    <a:pt x="217" y="159"/>
                    <a:pt x="217" y="159"/>
                  </a:cubicBezTo>
                  <a:cubicBezTo>
                    <a:pt x="217" y="159"/>
                    <a:pt x="217" y="159"/>
                    <a:pt x="217" y="159"/>
                  </a:cubicBezTo>
                  <a:cubicBezTo>
                    <a:pt x="218" y="160"/>
                    <a:pt x="218" y="160"/>
                    <a:pt x="218" y="160"/>
                  </a:cubicBezTo>
                  <a:cubicBezTo>
                    <a:pt x="218" y="161"/>
                    <a:pt x="218" y="161"/>
                    <a:pt x="218" y="161"/>
                  </a:cubicBezTo>
                  <a:cubicBezTo>
                    <a:pt x="219" y="162"/>
                    <a:pt x="219" y="162"/>
                    <a:pt x="219" y="162"/>
                  </a:cubicBezTo>
                  <a:cubicBezTo>
                    <a:pt x="219" y="162"/>
                    <a:pt x="220" y="162"/>
                    <a:pt x="220" y="162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1" y="162"/>
                    <a:pt x="221" y="162"/>
                    <a:pt x="221" y="162"/>
                  </a:cubicBezTo>
                  <a:cubicBezTo>
                    <a:pt x="222" y="162"/>
                    <a:pt x="222" y="162"/>
                    <a:pt x="223" y="162"/>
                  </a:cubicBezTo>
                  <a:cubicBezTo>
                    <a:pt x="224" y="162"/>
                    <a:pt x="225" y="161"/>
                    <a:pt x="226" y="161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7" y="160"/>
                    <a:pt x="228" y="159"/>
                    <a:pt x="228" y="159"/>
                  </a:cubicBezTo>
                  <a:cubicBezTo>
                    <a:pt x="229" y="158"/>
                    <a:pt x="230" y="158"/>
                    <a:pt x="231" y="158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1" y="158"/>
                    <a:pt x="232" y="158"/>
                    <a:pt x="232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8"/>
                    <a:pt x="233" y="158"/>
                    <a:pt x="234" y="159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9"/>
                    <a:pt x="235" y="160"/>
                    <a:pt x="235" y="160"/>
                  </a:cubicBezTo>
                  <a:cubicBezTo>
                    <a:pt x="235" y="160"/>
                    <a:pt x="235" y="160"/>
                    <a:pt x="235" y="161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5" y="161"/>
                    <a:pt x="235" y="161"/>
                    <a:pt x="235" y="161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5" y="161"/>
                    <a:pt x="235" y="161"/>
                    <a:pt x="235" y="162"/>
                  </a:cubicBezTo>
                  <a:cubicBezTo>
                    <a:pt x="234" y="162"/>
                    <a:pt x="234" y="163"/>
                    <a:pt x="233" y="163"/>
                  </a:cubicBezTo>
                  <a:cubicBezTo>
                    <a:pt x="234" y="165"/>
                    <a:pt x="234" y="165"/>
                    <a:pt x="234" y="165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3" y="163"/>
                    <a:pt x="232" y="164"/>
                    <a:pt x="231" y="164"/>
                  </a:cubicBezTo>
                  <a:cubicBezTo>
                    <a:pt x="231" y="164"/>
                    <a:pt x="230" y="165"/>
                    <a:pt x="230" y="165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5"/>
                    <a:pt x="230" y="165"/>
                    <a:pt x="230" y="165"/>
                  </a:cubicBezTo>
                  <a:cubicBezTo>
                    <a:pt x="228" y="166"/>
                    <a:pt x="227" y="167"/>
                    <a:pt x="226" y="169"/>
                  </a:cubicBezTo>
                  <a:cubicBezTo>
                    <a:pt x="227" y="170"/>
                    <a:pt x="227" y="170"/>
                    <a:pt x="227" y="170"/>
                  </a:cubicBezTo>
                  <a:cubicBezTo>
                    <a:pt x="226" y="169"/>
                    <a:pt x="226" y="169"/>
                    <a:pt x="226" y="169"/>
                  </a:cubicBezTo>
                  <a:cubicBezTo>
                    <a:pt x="225" y="170"/>
                    <a:pt x="225" y="171"/>
                    <a:pt x="224" y="172"/>
                  </a:cubicBezTo>
                  <a:cubicBezTo>
                    <a:pt x="224" y="172"/>
                    <a:pt x="223" y="173"/>
                    <a:pt x="222" y="173"/>
                  </a:cubicBezTo>
                  <a:cubicBezTo>
                    <a:pt x="222" y="173"/>
                    <a:pt x="222" y="173"/>
                    <a:pt x="222" y="173"/>
                  </a:cubicBezTo>
                  <a:cubicBezTo>
                    <a:pt x="221" y="175"/>
                    <a:pt x="219" y="175"/>
                    <a:pt x="217" y="176"/>
                  </a:cubicBezTo>
                  <a:cubicBezTo>
                    <a:pt x="217" y="176"/>
                    <a:pt x="217" y="176"/>
                    <a:pt x="217" y="176"/>
                  </a:cubicBezTo>
                  <a:cubicBezTo>
                    <a:pt x="215" y="176"/>
                    <a:pt x="214" y="177"/>
                    <a:pt x="213" y="178"/>
                  </a:cubicBezTo>
                  <a:cubicBezTo>
                    <a:pt x="212" y="178"/>
                    <a:pt x="211" y="179"/>
                    <a:pt x="212" y="180"/>
                  </a:cubicBezTo>
                  <a:cubicBezTo>
                    <a:pt x="212" y="181"/>
                    <a:pt x="212" y="181"/>
                    <a:pt x="212" y="182"/>
                  </a:cubicBezTo>
                  <a:cubicBezTo>
                    <a:pt x="214" y="182"/>
                    <a:pt x="214" y="182"/>
                    <a:pt x="214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4" y="182"/>
                    <a:pt x="214" y="182"/>
                    <a:pt x="214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3" y="184"/>
                    <a:pt x="213" y="184"/>
                    <a:pt x="213" y="184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1" y="183"/>
                    <a:pt x="209" y="184"/>
                    <a:pt x="207" y="186"/>
                  </a:cubicBezTo>
                  <a:cubicBezTo>
                    <a:pt x="206" y="187"/>
                    <a:pt x="204" y="188"/>
                    <a:pt x="204" y="190"/>
                  </a:cubicBezTo>
                  <a:cubicBezTo>
                    <a:pt x="204" y="191"/>
                    <a:pt x="203" y="191"/>
                    <a:pt x="204" y="191"/>
                  </a:cubicBezTo>
                  <a:cubicBezTo>
                    <a:pt x="205" y="196"/>
                    <a:pt x="206" y="200"/>
                    <a:pt x="207" y="204"/>
                  </a:cubicBezTo>
                  <a:cubicBezTo>
                    <a:pt x="208" y="205"/>
                    <a:pt x="208" y="206"/>
                    <a:pt x="209" y="206"/>
                  </a:cubicBezTo>
                  <a:cubicBezTo>
                    <a:pt x="210" y="206"/>
                    <a:pt x="211" y="206"/>
                    <a:pt x="211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1" y="205"/>
                    <a:pt x="211" y="205"/>
                    <a:pt x="211" y="205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1" y="205"/>
                    <a:pt x="211" y="205"/>
                    <a:pt x="211" y="205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5" y="206"/>
                    <a:pt x="219" y="207"/>
                    <a:pt x="223" y="209"/>
                  </a:cubicBezTo>
                  <a:cubicBezTo>
                    <a:pt x="224" y="210"/>
                    <a:pt x="225" y="210"/>
                    <a:pt x="226" y="209"/>
                  </a:cubicBezTo>
                  <a:cubicBezTo>
                    <a:pt x="228" y="207"/>
                    <a:pt x="229" y="204"/>
                    <a:pt x="232" y="202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3" y="201"/>
                    <a:pt x="233" y="201"/>
                    <a:pt x="233" y="201"/>
                  </a:cubicBezTo>
                  <a:cubicBezTo>
                    <a:pt x="231" y="200"/>
                    <a:pt x="231" y="200"/>
                    <a:pt x="231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7" y="195"/>
                    <a:pt x="239" y="192"/>
                    <a:pt x="240" y="188"/>
                  </a:cubicBezTo>
                  <a:cubicBezTo>
                    <a:pt x="241" y="187"/>
                    <a:pt x="241" y="185"/>
                    <a:pt x="241" y="184"/>
                  </a:cubicBezTo>
                  <a:cubicBezTo>
                    <a:pt x="241" y="183"/>
                    <a:pt x="241" y="182"/>
                    <a:pt x="241" y="180"/>
                  </a:cubicBezTo>
                  <a:cubicBezTo>
                    <a:pt x="241" y="180"/>
                    <a:pt x="241" y="180"/>
                    <a:pt x="241" y="180"/>
                  </a:cubicBezTo>
                  <a:cubicBezTo>
                    <a:pt x="242" y="175"/>
                    <a:pt x="245" y="171"/>
                    <a:pt x="248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50" y="166"/>
                    <a:pt x="252" y="164"/>
                    <a:pt x="254" y="163"/>
                  </a:cubicBezTo>
                  <a:cubicBezTo>
                    <a:pt x="257" y="161"/>
                    <a:pt x="259" y="160"/>
                    <a:pt x="262" y="160"/>
                  </a:cubicBezTo>
                  <a:cubicBezTo>
                    <a:pt x="262" y="160"/>
                    <a:pt x="262" y="160"/>
                    <a:pt x="262" y="160"/>
                  </a:cubicBezTo>
                  <a:cubicBezTo>
                    <a:pt x="262" y="160"/>
                    <a:pt x="262" y="160"/>
                    <a:pt x="262" y="160"/>
                  </a:cubicBezTo>
                  <a:cubicBezTo>
                    <a:pt x="264" y="160"/>
                    <a:pt x="266" y="161"/>
                    <a:pt x="268" y="163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3"/>
                    <a:pt x="269" y="164"/>
                    <a:pt x="269" y="164"/>
                  </a:cubicBezTo>
                  <a:cubicBezTo>
                    <a:pt x="269" y="165"/>
                    <a:pt x="269" y="165"/>
                    <a:pt x="269" y="165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70" y="166"/>
                    <a:pt x="270" y="167"/>
                    <a:pt x="271" y="167"/>
                  </a:cubicBezTo>
                  <a:cubicBezTo>
                    <a:pt x="271" y="165"/>
                    <a:pt x="271" y="165"/>
                    <a:pt x="271" y="165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71" y="168"/>
                    <a:pt x="273" y="169"/>
                    <a:pt x="274" y="170"/>
                  </a:cubicBezTo>
                  <a:cubicBezTo>
                    <a:pt x="274" y="170"/>
                    <a:pt x="275" y="170"/>
                    <a:pt x="275" y="171"/>
                  </a:cubicBezTo>
                  <a:cubicBezTo>
                    <a:pt x="275" y="171"/>
                    <a:pt x="275" y="171"/>
                    <a:pt x="275" y="172"/>
                  </a:cubicBezTo>
                  <a:cubicBezTo>
                    <a:pt x="277" y="171"/>
                    <a:pt x="277" y="171"/>
                    <a:pt x="277" y="171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5" y="172"/>
                    <a:pt x="275" y="172"/>
                    <a:pt x="275" y="173"/>
                  </a:cubicBezTo>
                  <a:cubicBezTo>
                    <a:pt x="274" y="174"/>
                    <a:pt x="274" y="175"/>
                    <a:pt x="273" y="176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3" y="176"/>
                    <a:pt x="273" y="176"/>
                    <a:pt x="273" y="176"/>
                  </a:cubicBezTo>
                  <a:cubicBezTo>
                    <a:pt x="270" y="180"/>
                    <a:pt x="269" y="186"/>
                    <a:pt x="267" y="191"/>
                  </a:cubicBezTo>
                  <a:cubicBezTo>
                    <a:pt x="267" y="191"/>
                    <a:pt x="267" y="191"/>
                    <a:pt x="267" y="191"/>
                  </a:cubicBezTo>
                  <a:cubicBezTo>
                    <a:pt x="265" y="199"/>
                    <a:pt x="263" y="204"/>
                    <a:pt x="259" y="210"/>
                  </a:cubicBezTo>
                  <a:cubicBezTo>
                    <a:pt x="259" y="211"/>
                    <a:pt x="259" y="211"/>
                    <a:pt x="259" y="212"/>
                  </a:cubicBezTo>
                  <a:cubicBezTo>
                    <a:pt x="260" y="215"/>
                    <a:pt x="262" y="218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0"/>
                    <a:pt x="262" y="220"/>
                    <a:pt x="262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2" y="221"/>
                    <a:pt x="261" y="222"/>
                    <a:pt x="260" y="223"/>
                  </a:cubicBezTo>
                  <a:cubicBezTo>
                    <a:pt x="259" y="223"/>
                    <a:pt x="259" y="224"/>
                    <a:pt x="259" y="225"/>
                  </a:cubicBezTo>
                  <a:cubicBezTo>
                    <a:pt x="259" y="225"/>
                    <a:pt x="260" y="226"/>
                    <a:pt x="261" y="226"/>
                  </a:cubicBezTo>
                  <a:cubicBezTo>
                    <a:pt x="261" y="226"/>
                    <a:pt x="261" y="226"/>
                    <a:pt x="262" y="227"/>
                  </a:cubicBezTo>
                  <a:cubicBezTo>
                    <a:pt x="262" y="227"/>
                    <a:pt x="262" y="227"/>
                    <a:pt x="262" y="227"/>
                  </a:cubicBezTo>
                  <a:cubicBezTo>
                    <a:pt x="268" y="228"/>
                    <a:pt x="272" y="232"/>
                    <a:pt x="276" y="238"/>
                  </a:cubicBezTo>
                  <a:cubicBezTo>
                    <a:pt x="280" y="243"/>
                    <a:pt x="282" y="250"/>
                    <a:pt x="283" y="255"/>
                  </a:cubicBezTo>
                  <a:cubicBezTo>
                    <a:pt x="283" y="255"/>
                    <a:pt x="283" y="255"/>
                    <a:pt x="283" y="255"/>
                  </a:cubicBezTo>
                  <a:cubicBezTo>
                    <a:pt x="284" y="259"/>
                    <a:pt x="284" y="263"/>
                    <a:pt x="285" y="267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6" y="275"/>
                    <a:pt x="287" y="284"/>
                    <a:pt x="287" y="293"/>
                  </a:cubicBezTo>
                  <a:cubicBezTo>
                    <a:pt x="287" y="303"/>
                    <a:pt x="286" y="313"/>
                    <a:pt x="285" y="323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5" y="337"/>
                    <a:pt x="279" y="361"/>
                    <a:pt x="279" y="387"/>
                  </a:cubicBezTo>
                  <a:cubicBezTo>
                    <a:pt x="279" y="387"/>
                    <a:pt x="279" y="387"/>
                    <a:pt x="279" y="387"/>
                  </a:cubicBezTo>
                  <a:cubicBezTo>
                    <a:pt x="279" y="387"/>
                    <a:pt x="279" y="387"/>
                    <a:pt x="279" y="387"/>
                  </a:cubicBezTo>
                  <a:cubicBezTo>
                    <a:pt x="279" y="394"/>
                    <a:pt x="280" y="400"/>
                    <a:pt x="280" y="406"/>
                  </a:cubicBezTo>
                  <a:cubicBezTo>
                    <a:pt x="281" y="407"/>
                    <a:pt x="281" y="407"/>
                    <a:pt x="281" y="407"/>
                  </a:cubicBezTo>
                  <a:cubicBezTo>
                    <a:pt x="282" y="409"/>
                    <a:pt x="285" y="411"/>
                    <a:pt x="287" y="412"/>
                  </a:cubicBezTo>
                  <a:cubicBezTo>
                    <a:pt x="289" y="413"/>
                    <a:pt x="291" y="413"/>
                    <a:pt x="291" y="413"/>
                  </a:cubicBezTo>
                  <a:cubicBezTo>
                    <a:pt x="291" y="411"/>
                    <a:pt x="291" y="411"/>
                    <a:pt x="291" y="411"/>
                  </a:cubicBezTo>
                  <a:cubicBezTo>
                    <a:pt x="291" y="413"/>
                    <a:pt x="291" y="413"/>
                    <a:pt x="291" y="413"/>
                  </a:cubicBezTo>
                  <a:cubicBezTo>
                    <a:pt x="294" y="414"/>
                    <a:pt x="297" y="414"/>
                    <a:pt x="301" y="414"/>
                  </a:cubicBezTo>
                  <a:cubicBezTo>
                    <a:pt x="304" y="414"/>
                    <a:pt x="308" y="414"/>
                    <a:pt x="311" y="414"/>
                  </a:cubicBezTo>
                  <a:cubicBezTo>
                    <a:pt x="311" y="414"/>
                    <a:pt x="311" y="414"/>
                    <a:pt x="311" y="414"/>
                  </a:cubicBezTo>
                  <a:cubicBezTo>
                    <a:pt x="314" y="414"/>
                    <a:pt x="316" y="414"/>
                    <a:pt x="317" y="415"/>
                  </a:cubicBezTo>
                  <a:cubicBezTo>
                    <a:pt x="318" y="415"/>
                    <a:pt x="318" y="415"/>
                    <a:pt x="318" y="415"/>
                  </a:cubicBezTo>
                  <a:cubicBezTo>
                    <a:pt x="319" y="416"/>
                    <a:pt x="320" y="417"/>
                    <a:pt x="320" y="418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22" y="419"/>
                    <a:pt x="322" y="419"/>
                    <a:pt x="322" y="419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20" y="420"/>
                    <a:pt x="320" y="420"/>
                    <a:pt x="320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0" y="419"/>
                    <a:pt x="320" y="419"/>
                    <a:pt x="320" y="419"/>
                  </a:cubicBezTo>
                  <a:cubicBezTo>
                    <a:pt x="318" y="424"/>
                    <a:pt x="315" y="428"/>
                    <a:pt x="312" y="431"/>
                  </a:cubicBezTo>
                  <a:cubicBezTo>
                    <a:pt x="308" y="433"/>
                    <a:pt x="303" y="435"/>
                    <a:pt x="298" y="437"/>
                  </a:cubicBezTo>
                  <a:cubicBezTo>
                    <a:pt x="296" y="438"/>
                    <a:pt x="294" y="438"/>
                    <a:pt x="292" y="438"/>
                  </a:cubicBezTo>
                  <a:cubicBezTo>
                    <a:pt x="292" y="440"/>
                    <a:pt x="292" y="440"/>
                    <a:pt x="292" y="440"/>
                  </a:cubicBezTo>
                  <a:cubicBezTo>
                    <a:pt x="292" y="438"/>
                    <a:pt x="292" y="438"/>
                    <a:pt x="292" y="438"/>
                  </a:cubicBezTo>
                  <a:cubicBezTo>
                    <a:pt x="289" y="438"/>
                    <a:pt x="286" y="437"/>
                    <a:pt x="284" y="436"/>
                  </a:cubicBezTo>
                  <a:cubicBezTo>
                    <a:pt x="281" y="436"/>
                    <a:pt x="278" y="435"/>
                    <a:pt x="275" y="435"/>
                  </a:cubicBezTo>
                  <a:cubicBezTo>
                    <a:pt x="275" y="435"/>
                    <a:pt x="275" y="435"/>
                    <a:pt x="275" y="435"/>
                  </a:cubicBezTo>
                  <a:cubicBezTo>
                    <a:pt x="275" y="437"/>
                    <a:pt x="275" y="437"/>
                    <a:pt x="275" y="437"/>
                  </a:cubicBezTo>
                  <a:cubicBezTo>
                    <a:pt x="275" y="435"/>
                    <a:pt x="275" y="435"/>
                    <a:pt x="275" y="435"/>
                  </a:cubicBezTo>
                  <a:cubicBezTo>
                    <a:pt x="273" y="435"/>
                    <a:pt x="272" y="435"/>
                    <a:pt x="271" y="435"/>
                  </a:cubicBezTo>
                  <a:cubicBezTo>
                    <a:pt x="271" y="437"/>
                    <a:pt x="271" y="437"/>
                    <a:pt x="271" y="437"/>
                  </a:cubicBezTo>
                  <a:cubicBezTo>
                    <a:pt x="271" y="435"/>
                    <a:pt x="271" y="435"/>
                    <a:pt x="271" y="435"/>
                  </a:cubicBezTo>
                  <a:cubicBezTo>
                    <a:pt x="270" y="435"/>
                    <a:pt x="270" y="435"/>
                    <a:pt x="270" y="435"/>
                  </a:cubicBezTo>
                  <a:cubicBezTo>
                    <a:pt x="270" y="437"/>
                    <a:pt x="270" y="437"/>
                    <a:pt x="270" y="437"/>
                  </a:cubicBezTo>
                  <a:cubicBezTo>
                    <a:pt x="270" y="435"/>
                    <a:pt x="270" y="435"/>
                    <a:pt x="270" y="435"/>
                  </a:cubicBezTo>
                  <a:cubicBezTo>
                    <a:pt x="269" y="435"/>
                    <a:pt x="268" y="435"/>
                    <a:pt x="267" y="436"/>
                  </a:cubicBezTo>
                  <a:cubicBezTo>
                    <a:pt x="266" y="436"/>
                    <a:pt x="265" y="437"/>
                    <a:pt x="265" y="437"/>
                  </a:cubicBezTo>
                  <a:cubicBezTo>
                    <a:pt x="265" y="438"/>
                    <a:pt x="265" y="438"/>
                    <a:pt x="265" y="438"/>
                  </a:cubicBezTo>
                  <a:cubicBezTo>
                    <a:pt x="265" y="438"/>
                    <a:pt x="265" y="438"/>
                    <a:pt x="265" y="438"/>
                  </a:cubicBezTo>
                  <a:cubicBezTo>
                    <a:pt x="265" y="440"/>
                    <a:pt x="265" y="441"/>
                    <a:pt x="265" y="442"/>
                  </a:cubicBezTo>
                  <a:cubicBezTo>
                    <a:pt x="267" y="442"/>
                    <a:pt x="267" y="442"/>
                    <a:pt x="267" y="442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265" y="443"/>
                    <a:pt x="265" y="444"/>
                    <a:pt x="265" y="445"/>
                  </a:cubicBezTo>
                  <a:cubicBezTo>
                    <a:pt x="265" y="445"/>
                    <a:pt x="265" y="445"/>
                    <a:pt x="265" y="445"/>
                  </a:cubicBezTo>
                  <a:cubicBezTo>
                    <a:pt x="265" y="445"/>
                    <a:pt x="264" y="445"/>
                    <a:pt x="263" y="445"/>
                  </a:cubicBezTo>
                  <a:cubicBezTo>
                    <a:pt x="263" y="447"/>
                    <a:pt x="263" y="447"/>
                    <a:pt x="263" y="447"/>
                  </a:cubicBezTo>
                  <a:cubicBezTo>
                    <a:pt x="263" y="445"/>
                    <a:pt x="263" y="445"/>
                    <a:pt x="263" y="445"/>
                  </a:cubicBezTo>
                  <a:cubicBezTo>
                    <a:pt x="263" y="445"/>
                    <a:pt x="263" y="445"/>
                    <a:pt x="263" y="445"/>
                  </a:cubicBezTo>
                  <a:cubicBezTo>
                    <a:pt x="263" y="445"/>
                    <a:pt x="263" y="445"/>
                    <a:pt x="263" y="445"/>
                  </a:cubicBezTo>
                  <a:cubicBezTo>
                    <a:pt x="263" y="445"/>
                    <a:pt x="262" y="445"/>
                    <a:pt x="262" y="445"/>
                  </a:cubicBezTo>
                  <a:cubicBezTo>
                    <a:pt x="261" y="447"/>
                    <a:pt x="261" y="447"/>
                    <a:pt x="261" y="447"/>
                  </a:cubicBezTo>
                  <a:cubicBezTo>
                    <a:pt x="262" y="445"/>
                    <a:pt x="262" y="445"/>
                    <a:pt x="262" y="445"/>
                  </a:cubicBezTo>
                  <a:cubicBezTo>
                    <a:pt x="261" y="445"/>
                    <a:pt x="259" y="443"/>
                    <a:pt x="257" y="440"/>
                  </a:cubicBezTo>
                  <a:cubicBezTo>
                    <a:pt x="256" y="438"/>
                    <a:pt x="255" y="435"/>
                    <a:pt x="254" y="434"/>
                  </a:cubicBezTo>
                  <a:cubicBezTo>
                    <a:pt x="254" y="434"/>
                    <a:pt x="254" y="434"/>
                    <a:pt x="254" y="434"/>
                  </a:cubicBezTo>
                  <a:cubicBezTo>
                    <a:pt x="252" y="430"/>
                    <a:pt x="251" y="426"/>
                    <a:pt x="251" y="423"/>
                  </a:cubicBezTo>
                  <a:cubicBezTo>
                    <a:pt x="251" y="422"/>
                    <a:pt x="251" y="422"/>
                    <a:pt x="251" y="422"/>
                  </a:cubicBezTo>
                  <a:cubicBezTo>
                    <a:pt x="251" y="418"/>
                    <a:pt x="252" y="414"/>
                    <a:pt x="253" y="409"/>
                  </a:cubicBezTo>
                  <a:cubicBezTo>
                    <a:pt x="253" y="408"/>
                    <a:pt x="254" y="406"/>
                    <a:pt x="254" y="405"/>
                  </a:cubicBezTo>
                  <a:cubicBezTo>
                    <a:pt x="254" y="404"/>
                    <a:pt x="254" y="403"/>
                    <a:pt x="253" y="403"/>
                  </a:cubicBezTo>
                  <a:cubicBezTo>
                    <a:pt x="251" y="402"/>
                    <a:pt x="250" y="402"/>
                    <a:pt x="249" y="401"/>
                  </a:cubicBezTo>
                  <a:cubicBezTo>
                    <a:pt x="248" y="400"/>
                    <a:pt x="246" y="400"/>
                    <a:pt x="245" y="399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4" y="399"/>
                    <a:pt x="243" y="399"/>
                    <a:pt x="242" y="399"/>
                  </a:cubicBezTo>
                  <a:cubicBezTo>
                    <a:pt x="239" y="399"/>
                    <a:pt x="236" y="400"/>
                    <a:pt x="234" y="401"/>
                  </a:cubicBezTo>
                  <a:cubicBezTo>
                    <a:pt x="235" y="403"/>
                    <a:pt x="235" y="403"/>
                    <a:pt x="235" y="403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3"/>
                    <a:pt x="234" y="403"/>
                    <a:pt x="234" y="403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1"/>
                    <a:pt x="234" y="401"/>
                    <a:pt x="234" y="401"/>
                  </a:cubicBezTo>
                  <a:cubicBezTo>
                    <a:pt x="234" y="401"/>
                    <a:pt x="233" y="401"/>
                    <a:pt x="231" y="402"/>
                  </a:cubicBezTo>
                  <a:cubicBezTo>
                    <a:pt x="230" y="402"/>
                    <a:pt x="228" y="403"/>
                    <a:pt x="227" y="403"/>
                  </a:cubicBezTo>
                  <a:cubicBezTo>
                    <a:pt x="226" y="403"/>
                    <a:pt x="226" y="404"/>
                    <a:pt x="226" y="405"/>
                  </a:cubicBezTo>
                  <a:cubicBezTo>
                    <a:pt x="225" y="405"/>
                    <a:pt x="225" y="405"/>
                    <a:pt x="225" y="405"/>
                  </a:cubicBezTo>
                  <a:cubicBezTo>
                    <a:pt x="225" y="405"/>
                    <a:pt x="225" y="405"/>
                    <a:pt x="225" y="405"/>
                  </a:cubicBezTo>
                  <a:cubicBezTo>
                    <a:pt x="225" y="406"/>
                    <a:pt x="225" y="406"/>
                    <a:pt x="225" y="406"/>
                  </a:cubicBezTo>
                  <a:cubicBezTo>
                    <a:pt x="225" y="407"/>
                    <a:pt x="226" y="407"/>
                    <a:pt x="226" y="408"/>
                  </a:cubicBezTo>
                  <a:cubicBezTo>
                    <a:pt x="226" y="408"/>
                    <a:pt x="226" y="409"/>
                    <a:pt x="226" y="410"/>
                  </a:cubicBezTo>
                  <a:cubicBezTo>
                    <a:pt x="228" y="410"/>
                    <a:pt x="228" y="410"/>
                    <a:pt x="228" y="410"/>
                  </a:cubicBezTo>
                  <a:cubicBezTo>
                    <a:pt x="226" y="410"/>
                    <a:pt x="226" y="410"/>
                    <a:pt x="226" y="410"/>
                  </a:cubicBezTo>
                  <a:cubicBezTo>
                    <a:pt x="226" y="410"/>
                    <a:pt x="226" y="411"/>
                    <a:pt x="226" y="412"/>
                  </a:cubicBezTo>
                  <a:cubicBezTo>
                    <a:pt x="228" y="412"/>
                    <a:pt x="228" y="412"/>
                    <a:pt x="228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3"/>
                    <a:pt x="226" y="413"/>
                    <a:pt x="226" y="413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4"/>
                    <a:pt x="226" y="414"/>
                    <a:pt x="226" y="414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4" y="409"/>
                    <a:pt x="222" y="405"/>
                    <a:pt x="219" y="402"/>
                  </a:cubicBezTo>
                  <a:cubicBezTo>
                    <a:pt x="218" y="402"/>
                    <a:pt x="218" y="402"/>
                    <a:pt x="218" y="402"/>
                  </a:cubicBezTo>
                  <a:cubicBezTo>
                    <a:pt x="218" y="402"/>
                    <a:pt x="217" y="401"/>
                    <a:pt x="215" y="400"/>
                  </a:cubicBezTo>
                  <a:cubicBezTo>
                    <a:pt x="214" y="399"/>
                    <a:pt x="213" y="396"/>
                    <a:pt x="213" y="393"/>
                  </a:cubicBezTo>
                  <a:cubicBezTo>
                    <a:pt x="213" y="393"/>
                    <a:pt x="213" y="393"/>
                    <a:pt x="213" y="393"/>
                  </a:cubicBezTo>
                  <a:cubicBezTo>
                    <a:pt x="213" y="393"/>
                    <a:pt x="213" y="393"/>
                    <a:pt x="213" y="393"/>
                  </a:cubicBezTo>
                  <a:cubicBezTo>
                    <a:pt x="213" y="391"/>
                    <a:pt x="213" y="390"/>
                    <a:pt x="214" y="388"/>
                  </a:cubicBezTo>
                  <a:cubicBezTo>
                    <a:pt x="214" y="388"/>
                    <a:pt x="214" y="388"/>
                    <a:pt x="214" y="388"/>
                  </a:cubicBezTo>
                  <a:cubicBezTo>
                    <a:pt x="214" y="385"/>
                    <a:pt x="214" y="383"/>
                    <a:pt x="214" y="379"/>
                  </a:cubicBezTo>
                  <a:cubicBezTo>
                    <a:pt x="214" y="376"/>
                    <a:pt x="214" y="372"/>
                    <a:pt x="214" y="368"/>
                  </a:cubicBezTo>
                  <a:cubicBezTo>
                    <a:pt x="214" y="367"/>
                    <a:pt x="213" y="367"/>
                    <a:pt x="212" y="367"/>
                  </a:cubicBezTo>
                  <a:cubicBezTo>
                    <a:pt x="212" y="366"/>
                    <a:pt x="211" y="367"/>
                    <a:pt x="210" y="367"/>
                  </a:cubicBezTo>
                  <a:cubicBezTo>
                    <a:pt x="210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10" y="370"/>
                    <a:pt x="210" y="370"/>
                    <a:pt x="210" y="370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10" y="370"/>
                    <a:pt x="210" y="370"/>
                    <a:pt x="210" y="370"/>
                  </a:cubicBezTo>
                  <a:cubicBezTo>
                    <a:pt x="209" y="368"/>
                    <a:pt x="209" y="368"/>
                    <a:pt x="209" y="368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70" y="400"/>
                    <a:pt x="170" y="400"/>
                    <a:pt x="170" y="400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66" y="400"/>
                    <a:pt x="163" y="401"/>
                    <a:pt x="160" y="401"/>
                  </a:cubicBezTo>
                  <a:cubicBezTo>
                    <a:pt x="160" y="401"/>
                    <a:pt x="160" y="401"/>
                    <a:pt x="160" y="401"/>
                  </a:cubicBezTo>
                  <a:cubicBezTo>
                    <a:pt x="158" y="401"/>
                    <a:pt x="156" y="401"/>
                    <a:pt x="155" y="400"/>
                  </a:cubicBezTo>
                  <a:cubicBezTo>
                    <a:pt x="154" y="400"/>
                    <a:pt x="154" y="400"/>
                    <a:pt x="154" y="400"/>
                  </a:cubicBezTo>
                  <a:cubicBezTo>
                    <a:pt x="150" y="398"/>
                    <a:pt x="147" y="397"/>
                    <a:pt x="145" y="395"/>
                  </a:cubicBezTo>
                  <a:cubicBezTo>
                    <a:pt x="144" y="394"/>
                    <a:pt x="144" y="394"/>
                    <a:pt x="143" y="393"/>
                  </a:cubicBezTo>
                  <a:cubicBezTo>
                    <a:pt x="143" y="393"/>
                    <a:pt x="143" y="393"/>
                    <a:pt x="143" y="393"/>
                  </a:cubicBezTo>
                  <a:cubicBezTo>
                    <a:pt x="141" y="394"/>
                    <a:pt x="141" y="394"/>
                    <a:pt x="141" y="394"/>
                  </a:cubicBezTo>
                  <a:cubicBezTo>
                    <a:pt x="143" y="393"/>
                    <a:pt x="143" y="393"/>
                    <a:pt x="143" y="393"/>
                  </a:cubicBezTo>
                  <a:cubicBezTo>
                    <a:pt x="142" y="392"/>
                    <a:pt x="142" y="392"/>
                    <a:pt x="142" y="392"/>
                  </a:cubicBezTo>
                  <a:cubicBezTo>
                    <a:pt x="142" y="392"/>
                    <a:pt x="142" y="392"/>
                    <a:pt x="142" y="392"/>
                  </a:cubicBezTo>
                  <a:cubicBezTo>
                    <a:pt x="140" y="390"/>
                    <a:pt x="140" y="387"/>
                    <a:pt x="140" y="385"/>
                  </a:cubicBezTo>
                  <a:cubicBezTo>
                    <a:pt x="138" y="385"/>
                    <a:pt x="138" y="385"/>
                    <a:pt x="138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9" y="385"/>
                    <a:pt x="139" y="385"/>
                    <a:pt x="139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9" y="385"/>
                    <a:pt x="139" y="385"/>
                    <a:pt x="139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40" y="385"/>
                    <a:pt x="140" y="385"/>
                    <a:pt x="140" y="385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86"/>
                    <a:pt x="138" y="386"/>
                    <a:pt x="138" y="386"/>
                  </a:cubicBezTo>
                  <a:cubicBezTo>
                    <a:pt x="139" y="386"/>
                    <a:pt x="139" y="386"/>
                    <a:pt x="140" y="386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86"/>
                    <a:pt x="138" y="386"/>
                    <a:pt x="138" y="386"/>
                  </a:cubicBezTo>
                  <a:cubicBezTo>
                    <a:pt x="139" y="386"/>
                    <a:pt x="139" y="386"/>
                    <a:pt x="140" y="386"/>
                  </a:cubicBezTo>
                  <a:cubicBezTo>
                    <a:pt x="140" y="385"/>
                    <a:pt x="140" y="385"/>
                    <a:pt x="140" y="384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40" y="384"/>
                    <a:pt x="140" y="382"/>
                    <a:pt x="141" y="378"/>
                  </a:cubicBezTo>
                  <a:cubicBezTo>
                    <a:pt x="141" y="377"/>
                    <a:pt x="140" y="376"/>
                    <a:pt x="139" y="376"/>
                  </a:cubicBezTo>
                  <a:cubicBezTo>
                    <a:pt x="137" y="376"/>
                    <a:pt x="136" y="376"/>
                    <a:pt x="133" y="375"/>
                  </a:cubicBezTo>
                  <a:cubicBezTo>
                    <a:pt x="132" y="375"/>
                    <a:pt x="132" y="375"/>
                    <a:pt x="131" y="375"/>
                  </a:cubicBezTo>
                  <a:cubicBezTo>
                    <a:pt x="131" y="376"/>
                    <a:pt x="130" y="376"/>
                    <a:pt x="130" y="377"/>
                  </a:cubicBezTo>
                  <a:cubicBezTo>
                    <a:pt x="130" y="394"/>
                    <a:pt x="130" y="394"/>
                    <a:pt x="130" y="394"/>
                  </a:cubicBezTo>
                  <a:cubicBezTo>
                    <a:pt x="130" y="395"/>
                    <a:pt x="131" y="396"/>
                    <a:pt x="132" y="396"/>
                  </a:cubicBezTo>
                  <a:cubicBezTo>
                    <a:pt x="132" y="396"/>
                    <a:pt x="133" y="397"/>
                    <a:pt x="134" y="397"/>
                  </a:cubicBezTo>
                  <a:cubicBezTo>
                    <a:pt x="134" y="398"/>
                    <a:pt x="134" y="398"/>
                    <a:pt x="134" y="399"/>
                  </a:cubicBezTo>
                  <a:cubicBezTo>
                    <a:pt x="136" y="399"/>
                    <a:pt x="136" y="399"/>
                    <a:pt x="136" y="399"/>
                  </a:cubicBezTo>
                  <a:cubicBezTo>
                    <a:pt x="134" y="399"/>
                    <a:pt x="134" y="399"/>
                    <a:pt x="134" y="399"/>
                  </a:cubicBezTo>
                  <a:cubicBezTo>
                    <a:pt x="134" y="421"/>
                    <a:pt x="134" y="421"/>
                    <a:pt x="134" y="421"/>
                  </a:cubicBezTo>
                  <a:cubicBezTo>
                    <a:pt x="134" y="422"/>
                    <a:pt x="135" y="423"/>
                    <a:pt x="136" y="423"/>
                  </a:cubicBezTo>
                  <a:cubicBezTo>
                    <a:pt x="230" y="438"/>
                    <a:pt x="230" y="438"/>
                    <a:pt x="230" y="438"/>
                  </a:cubicBezTo>
                  <a:cubicBezTo>
                    <a:pt x="230" y="438"/>
                    <a:pt x="230" y="438"/>
                    <a:pt x="230" y="438"/>
                  </a:cubicBezTo>
                  <a:cubicBezTo>
                    <a:pt x="231" y="438"/>
                    <a:pt x="232" y="439"/>
                    <a:pt x="235" y="439"/>
                  </a:cubicBezTo>
                  <a:cubicBezTo>
                    <a:pt x="235" y="439"/>
                    <a:pt x="235" y="439"/>
                    <a:pt x="235" y="439"/>
                  </a:cubicBezTo>
                  <a:cubicBezTo>
                    <a:pt x="237" y="440"/>
                    <a:pt x="240" y="442"/>
                    <a:pt x="241" y="446"/>
                  </a:cubicBezTo>
                  <a:cubicBezTo>
                    <a:pt x="243" y="450"/>
                    <a:pt x="244" y="452"/>
                    <a:pt x="244" y="454"/>
                  </a:cubicBezTo>
                  <a:cubicBezTo>
                    <a:pt x="244" y="455"/>
                    <a:pt x="245" y="455"/>
                    <a:pt x="246" y="455"/>
                  </a:cubicBezTo>
                  <a:cubicBezTo>
                    <a:pt x="247" y="455"/>
                    <a:pt x="248" y="456"/>
                    <a:pt x="249" y="456"/>
                  </a:cubicBezTo>
                  <a:cubicBezTo>
                    <a:pt x="250" y="457"/>
                    <a:pt x="250" y="457"/>
                    <a:pt x="250" y="458"/>
                  </a:cubicBezTo>
                  <a:cubicBezTo>
                    <a:pt x="252" y="458"/>
                    <a:pt x="252" y="458"/>
                    <a:pt x="252" y="458"/>
                  </a:cubicBezTo>
                  <a:cubicBezTo>
                    <a:pt x="250" y="458"/>
                    <a:pt x="250" y="458"/>
                    <a:pt x="250" y="458"/>
                  </a:cubicBezTo>
                  <a:cubicBezTo>
                    <a:pt x="250" y="458"/>
                    <a:pt x="250" y="459"/>
                    <a:pt x="250" y="459"/>
                  </a:cubicBezTo>
                  <a:cubicBezTo>
                    <a:pt x="249" y="459"/>
                    <a:pt x="249" y="460"/>
                    <a:pt x="248" y="460"/>
                  </a:cubicBezTo>
                  <a:cubicBezTo>
                    <a:pt x="247" y="460"/>
                    <a:pt x="245" y="461"/>
                    <a:pt x="244" y="461"/>
                  </a:cubicBezTo>
                  <a:cubicBezTo>
                    <a:pt x="244" y="463"/>
                    <a:pt x="244" y="463"/>
                    <a:pt x="244" y="463"/>
                  </a:cubicBezTo>
                  <a:cubicBezTo>
                    <a:pt x="244" y="461"/>
                    <a:pt x="244" y="461"/>
                    <a:pt x="244" y="461"/>
                  </a:cubicBezTo>
                  <a:cubicBezTo>
                    <a:pt x="243" y="461"/>
                    <a:pt x="241" y="460"/>
                    <a:pt x="240" y="460"/>
                  </a:cubicBezTo>
                  <a:cubicBezTo>
                    <a:pt x="239" y="459"/>
                    <a:pt x="239" y="459"/>
                    <a:pt x="239" y="459"/>
                  </a:cubicBezTo>
                  <a:cubicBezTo>
                    <a:pt x="238" y="459"/>
                    <a:pt x="238" y="458"/>
                    <a:pt x="238" y="458"/>
                  </a:cubicBezTo>
                  <a:cubicBezTo>
                    <a:pt x="236" y="458"/>
                    <a:pt x="236" y="458"/>
                    <a:pt x="236" y="458"/>
                  </a:cubicBezTo>
                  <a:cubicBezTo>
                    <a:pt x="238" y="458"/>
                    <a:pt x="238" y="458"/>
                    <a:pt x="238" y="458"/>
                  </a:cubicBezTo>
                  <a:cubicBezTo>
                    <a:pt x="238" y="458"/>
                    <a:pt x="238" y="457"/>
                    <a:pt x="239" y="457"/>
                  </a:cubicBezTo>
                  <a:cubicBezTo>
                    <a:pt x="239" y="457"/>
                    <a:pt x="239" y="456"/>
                    <a:pt x="239" y="456"/>
                  </a:cubicBezTo>
                  <a:cubicBezTo>
                    <a:pt x="240" y="456"/>
                    <a:pt x="241" y="455"/>
                    <a:pt x="240" y="454"/>
                  </a:cubicBezTo>
                  <a:cubicBezTo>
                    <a:pt x="240" y="452"/>
                    <a:pt x="239" y="449"/>
                    <a:pt x="238" y="447"/>
                  </a:cubicBezTo>
                  <a:cubicBezTo>
                    <a:pt x="238" y="447"/>
                    <a:pt x="238" y="447"/>
                    <a:pt x="238" y="447"/>
                  </a:cubicBezTo>
                  <a:cubicBezTo>
                    <a:pt x="238" y="446"/>
                    <a:pt x="237" y="445"/>
                    <a:pt x="236" y="444"/>
                  </a:cubicBezTo>
                  <a:cubicBezTo>
                    <a:pt x="235" y="443"/>
                    <a:pt x="234" y="443"/>
                    <a:pt x="233" y="443"/>
                  </a:cubicBezTo>
                  <a:cubicBezTo>
                    <a:pt x="233" y="445"/>
                    <a:pt x="233" y="445"/>
                    <a:pt x="233" y="445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3" y="443"/>
                    <a:pt x="233" y="442"/>
                    <a:pt x="232" y="442"/>
                  </a:cubicBezTo>
                  <a:cubicBezTo>
                    <a:pt x="232" y="442"/>
                    <a:pt x="231" y="442"/>
                    <a:pt x="231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9" y="442"/>
                    <a:pt x="229" y="442"/>
                    <a:pt x="229" y="442"/>
                  </a:cubicBezTo>
                  <a:cubicBezTo>
                    <a:pt x="229" y="444"/>
                    <a:pt x="229" y="444"/>
                    <a:pt x="229" y="444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136" y="427"/>
                    <a:pt x="136" y="427"/>
                    <a:pt x="136" y="427"/>
                  </a:cubicBezTo>
                  <a:cubicBezTo>
                    <a:pt x="135" y="427"/>
                    <a:pt x="134" y="427"/>
                    <a:pt x="134" y="428"/>
                  </a:cubicBezTo>
                  <a:cubicBezTo>
                    <a:pt x="134" y="429"/>
                    <a:pt x="133" y="430"/>
                    <a:pt x="132" y="431"/>
                  </a:cubicBezTo>
                  <a:cubicBezTo>
                    <a:pt x="131" y="431"/>
                    <a:pt x="130" y="432"/>
                    <a:pt x="130" y="433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40" y="490"/>
                    <a:pt x="140" y="490"/>
                    <a:pt x="140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40" y="490"/>
                    <a:pt x="140" y="490"/>
                    <a:pt x="140" y="490"/>
                  </a:cubicBezTo>
                  <a:cubicBezTo>
                    <a:pt x="138" y="490"/>
                    <a:pt x="138" y="490"/>
                    <a:pt x="138" y="490"/>
                  </a:cubicBezTo>
                  <a:cubicBezTo>
                    <a:pt x="138" y="490"/>
                    <a:pt x="139" y="500"/>
                    <a:pt x="140" y="515"/>
                  </a:cubicBezTo>
                  <a:cubicBezTo>
                    <a:pt x="140" y="516"/>
                    <a:pt x="140" y="517"/>
                    <a:pt x="141" y="517"/>
                  </a:cubicBezTo>
                  <a:cubicBezTo>
                    <a:pt x="142" y="518"/>
                    <a:pt x="142" y="518"/>
                    <a:pt x="143" y="518"/>
                  </a:cubicBezTo>
                  <a:cubicBezTo>
                    <a:pt x="143" y="519"/>
                    <a:pt x="143" y="519"/>
                    <a:pt x="143" y="520"/>
                  </a:cubicBezTo>
                  <a:cubicBezTo>
                    <a:pt x="145" y="520"/>
                    <a:pt x="145" y="520"/>
                    <a:pt x="145" y="520"/>
                  </a:cubicBezTo>
                  <a:cubicBezTo>
                    <a:pt x="143" y="519"/>
                    <a:pt x="143" y="519"/>
                    <a:pt x="143" y="519"/>
                  </a:cubicBezTo>
                  <a:cubicBezTo>
                    <a:pt x="143" y="520"/>
                    <a:pt x="143" y="520"/>
                    <a:pt x="143" y="521"/>
                  </a:cubicBezTo>
                  <a:cubicBezTo>
                    <a:pt x="142" y="521"/>
                    <a:pt x="142" y="522"/>
                    <a:pt x="140" y="522"/>
                  </a:cubicBezTo>
                  <a:cubicBezTo>
                    <a:pt x="139" y="522"/>
                    <a:pt x="138" y="523"/>
                    <a:pt x="137" y="523"/>
                  </a:cubicBezTo>
                  <a:cubicBezTo>
                    <a:pt x="137" y="525"/>
                    <a:pt x="137" y="525"/>
                    <a:pt x="137" y="525"/>
                  </a:cubicBezTo>
                  <a:cubicBezTo>
                    <a:pt x="137" y="523"/>
                    <a:pt x="137" y="523"/>
                    <a:pt x="137" y="523"/>
                  </a:cubicBezTo>
                  <a:cubicBezTo>
                    <a:pt x="135" y="523"/>
                    <a:pt x="133" y="522"/>
                    <a:pt x="132" y="522"/>
                  </a:cubicBezTo>
                  <a:cubicBezTo>
                    <a:pt x="131" y="521"/>
                    <a:pt x="131" y="521"/>
                    <a:pt x="131" y="521"/>
                  </a:cubicBezTo>
                  <a:cubicBezTo>
                    <a:pt x="130" y="520"/>
                    <a:pt x="130" y="520"/>
                    <a:pt x="130" y="519"/>
                  </a:cubicBezTo>
                  <a:cubicBezTo>
                    <a:pt x="128" y="520"/>
                    <a:pt x="128" y="520"/>
                    <a:pt x="128" y="520"/>
                  </a:cubicBezTo>
                  <a:cubicBezTo>
                    <a:pt x="130" y="520"/>
                    <a:pt x="130" y="520"/>
                    <a:pt x="130" y="520"/>
                  </a:cubicBezTo>
                  <a:cubicBezTo>
                    <a:pt x="130" y="519"/>
                    <a:pt x="130" y="519"/>
                    <a:pt x="131" y="518"/>
                  </a:cubicBezTo>
                  <a:cubicBezTo>
                    <a:pt x="131" y="518"/>
                    <a:pt x="132" y="518"/>
                    <a:pt x="133" y="517"/>
                  </a:cubicBezTo>
                  <a:cubicBezTo>
                    <a:pt x="133" y="517"/>
                    <a:pt x="134" y="516"/>
                    <a:pt x="134" y="515"/>
                  </a:cubicBezTo>
                  <a:cubicBezTo>
                    <a:pt x="134" y="508"/>
                    <a:pt x="133" y="502"/>
                    <a:pt x="133" y="497"/>
                  </a:cubicBezTo>
                  <a:cubicBezTo>
                    <a:pt x="133" y="495"/>
                    <a:pt x="132" y="494"/>
                    <a:pt x="132" y="493"/>
                  </a:cubicBezTo>
                  <a:cubicBezTo>
                    <a:pt x="132" y="492"/>
                    <a:pt x="132" y="492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0" y="491"/>
                    <a:pt x="130" y="491"/>
                    <a:pt x="130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0" y="491"/>
                    <a:pt x="130" y="491"/>
                    <a:pt x="130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32" y="491"/>
                    <a:pt x="132" y="491"/>
                    <a:pt x="132" y="491"/>
                  </a:cubicBezTo>
                  <a:cubicBezTo>
                    <a:pt x="125" y="434"/>
                    <a:pt x="125" y="434"/>
                    <a:pt x="125" y="434"/>
                  </a:cubicBezTo>
                  <a:cubicBezTo>
                    <a:pt x="125" y="433"/>
                    <a:pt x="124" y="432"/>
                    <a:pt x="123" y="432"/>
                  </a:cubicBezTo>
                  <a:cubicBezTo>
                    <a:pt x="121" y="432"/>
                    <a:pt x="120" y="431"/>
                    <a:pt x="119" y="431"/>
                  </a:cubicBezTo>
                  <a:cubicBezTo>
                    <a:pt x="118" y="430"/>
                    <a:pt x="118" y="429"/>
                    <a:pt x="117" y="428"/>
                  </a:cubicBezTo>
                  <a:cubicBezTo>
                    <a:pt x="117" y="427"/>
                    <a:pt x="116" y="427"/>
                    <a:pt x="115" y="427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5" y="432"/>
                    <a:pt x="25" y="432"/>
                    <a:pt x="25" y="432"/>
                  </a:cubicBezTo>
                  <a:cubicBezTo>
                    <a:pt x="24" y="432"/>
                    <a:pt x="24" y="432"/>
                    <a:pt x="23" y="432"/>
                  </a:cubicBezTo>
                  <a:cubicBezTo>
                    <a:pt x="22" y="432"/>
                    <a:pt x="22" y="432"/>
                    <a:pt x="22" y="432"/>
                  </a:cubicBezTo>
                  <a:cubicBezTo>
                    <a:pt x="22" y="432"/>
                    <a:pt x="22" y="432"/>
                    <a:pt x="22" y="432"/>
                  </a:cubicBezTo>
                  <a:cubicBezTo>
                    <a:pt x="22" y="434"/>
                    <a:pt x="22" y="434"/>
                    <a:pt x="22" y="434"/>
                  </a:cubicBezTo>
                  <a:cubicBezTo>
                    <a:pt x="22" y="432"/>
                    <a:pt x="22" y="432"/>
                    <a:pt x="22" y="432"/>
                  </a:cubicBezTo>
                  <a:cubicBezTo>
                    <a:pt x="21" y="433"/>
                    <a:pt x="20" y="433"/>
                    <a:pt x="19" y="434"/>
                  </a:cubicBezTo>
                  <a:cubicBezTo>
                    <a:pt x="18" y="434"/>
                    <a:pt x="17" y="435"/>
                    <a:pt x="17" y="436"/>
                  </a:cubicBezTo>
                  <a:cubicBezTo>
                    <a:pt x="17" y="436"/>
                    <a:pt x="17" y="436"/>
                    <a:pt x="17" y="436"/>
                  </a:cubicBezTo>
                  <a:cubicBezTo>
                    <a:pt x="15" y="439"/>
                    <a:pt x="15" y="440"/>
                    <a:pt x="14" y="442"/>
                  </a:cubicBezTo>
                  <a:cubicBezTo>
                    <a:pt x="14" y="443"/>
                    <a:pt x="14" y="444"/>
                    <a:pt x="15" y="444"/>
                  </a:cubicBezTo>
                  <a:cubicBezTo>
                    <a:pt x="15" y="445"/>
                    <a:pt x="16" y="445"/>
                    <a:pt x="16" y="445"/>
                  </a:cubicBezTo>
                  <a:cubicBezTo>
                    <a:pt x="16" y="445"/>
                    <a:pt x="16" y="446"/>
                    <a:pt x="16" y="446"/>
                  </a:cubicBezTo>
                  <a:cubicBezTo>
                    <a:pt x="18" y="446"/>
                    <a:pt x="18" y="446"/>
                    <a:pt x="18" y="446"/>
                  </a:cubicBezTo>
                  <a:cubicBezTo>
                    <a:pt x="16" y="446"/>
                    <a:pt x="16" y="446"/>
                    <a:pt x="16" y="446"/>
                  </a:cubicBezTo>
                  <a:cubicBezTo>
                    <a:pt x="16" y="446"/>
                    <a:pt x="16" y="447"/>
                    <a:pt x="16" y="447"/>
                  </a:cubicBezTo>
                  <a:cubicBezTo>
                    <a:pt x="15" y="448"/>
                    <a:pt x="15" y="448"/>
                    <a:pt x="14" y="448"/>
                  </a:cubicBezTo>
                  <a:cubicBezTo>
                    <a:pt x="13" y="449"/>
                    <a:pt x="11" y="449"/>
                    <a:pt x="10" y="449"/>
                  </a:cubicBezTo>
                  <a:cubicBezTo>
                    <a:pt x="10" y="451"/>
                    <a:pt x="10" y="451"/>
                    <a:pt x="10" y="451"/>
                  </a:cubicBezTo>
                  <a:cubicBezTo>
                    <a:pt x="10" y="449"/>
                    <a:pt x="10" y="449"/>
                    <a:pt x="10" y="449"/>
                  </a:cubicBezTo>
                  <a:cubicBezTo>
                    <a:pt x="8" y="449"/>
                    <a:pt x="7" y="449"/>
                    <a:pt x="6" y="448"/>
                  </a:cubicBezTo>
                  <a:cubicBezTo>
                    <a:pt x="5" y="448"/>
                    <a:pt x="5" y="447"/>
                    <a:pt x="5" y="447"/>
                  </a:cubicBezTo>
                  <a:cubicBezTo>
                    <a:pt x="4" y="447"/>
                    <a:pt x="4" y="446"/>
                    <a:pt x="4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4" y="446"/>
                    <a:pt x="4" y="446"/>
                    <a:pt x="4" y="446"/>
                  </a:cubicBezTo>
                  <a:lnTo>
                    <a:pt x="2" y="446"/>
                  </a:lnTo>
                  <a:close/>
                  <a:moveTo>
                    <a:pt x="36" y="315"/>
                  </a:moveTo>
                  <a:cubicBezTo>
                    <a:pt x="35" y="313"/>
                    <a:pt x="35" y="313"/>
                    <a:pt x="35" y="313"/>
                  </a:cubicBezTo>
                  <a:cubicBezTo>
                    <a:pt x="30" y="317"/>
                    <a:pt x="30" y="317"/>
                    <a:pt x="30" y="317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0" y="317"/>
                    <a:pt x="30" y="317"/>
                    <a:pt x="30" y="317"/>
                  </a:cubicBezTo>
                  <a:cubicBezTo>
                    <a:pt x="28" y="318"/>
                    <a:pt x="26" y="319"/>
                    <a:pt x="24" y="319"/>
                  </a:cubicBezTo>
                  <a:cubicBezTo>
                    <a:pt x="24" y="321"/>
                    <a:pt x="24" y="321"/>
                    <a:pt x="24" y="321"/>
                  </a:cubicBezTo>
                  <a:cubicBezTo>
                    <a:pt x="24" y="319"/>
                    <a:pt x="24" y="319"/>
                    <a:pt x="24" y="319"/>
                  </a:cubicBezTo>
                  <a:cubicBezTo>
                    <a:pt x="23" y="319"/>
                    <a:pt x="23" y="319"/>
                    <a:pt x="23" y="319"/>
                  </a:cubicBezTo>
                  <a:cubicBezTo>
                    <a:pt x="23" y="321"/>
                    <a:pt x="23" y="321"/>
                    <a:pt x="23" y="321"/>
                  </a:cubicBezTo>
                  <a:cubicBezTo>
                    <a:pt x="25" y="320"/>
                    <a:pt x="25" y="320"/>
                    <a:pt x="25" y="320"/>
                  </a:cubicBezTo>
                  <a:cubicBezTo>
                    <a:pt x="24" y="319"/>
                    <a:pt x="24" y="317"/>
                    <a:pt x="24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2" y="316"/>
                    <a:pt x="22" y="316"/>
                    <a:pt x="22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316"/>
                    <a:pt x="25" y="308"/>
                    <a:pt x="25" y="299"/>
                  </a:cubicBezTo>
                  <a:cubicBezTo>
                    <a:pt x="25" y="290"/>
                    <a:pt x="26" y="279"/>
                    <a:pt x="27" y="273"/>
                  </a:cubicBezTo>
                  <a:cubicBezTo>
                    <a:pt x="27" y="270"/>
                    <a:pt x="29" y="268"/>
                    <a:pt x="30" y="265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7" y="265"/>
                    <a:pt x="27" y="266"/>
                  </a:cubicBezTo>
                  <a:cubicBezTo>
                    <a:pt x="29" y="266"/>
                    <a:pt x="29" y="266"/>
                    <a:pt x="29" y="266"/>
                  </a:cubicBezTo>
                  <a:cubicBezTo>
                    <a:pt x="27" y="266"/>
                    <a:pt x="27" y="266"/>
                    <a:pt x="27" y="266"/>
                  </a:cubicBezTo>
                  <a:cubicBezTo>
                    <a:pt x="27" y="266"/>
                    <a:pt x="27" y="266"/>
                    <a:pt x="27" y="266"/>
                  </a:cubicBezTo>
                  <a:cubicBezTo>
                    <a:pt x="27" y="266"/>
                    <a:pt x="27" y="266"/>
                    <a:pt x="27" y="266"/>
                  </a:cubicBezTo>
                  <a:cubicBezTo>
                    <a:pt x="27" y="269"/>
                    <a:pt x="27" y="287"/>
                    <a:pt x="26" y="300"/>
                  </a:cubicBezTo>
                  <a:cubicBezTo>
                    <a:pt x="26" y="301"/>
                    <a:pt x="26" y="302"/>
                    <a:pt x="26" y="303"/>
                  </a:cubicBezTo>
                  <a:cubicBezTo>
                    <a:pt x="26" y="307"/>
                    <a:pt x="26" y="310"/>
                    <a:pt x="28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9" y="313"/>
                    <a:pt x="30" y="314"/>
                    <a:pt x="31" y="314"/>
                  </a:cubicBezTo>
                  <a:cubicBezTo>
                    <a:pt x="32" y="312"/>
                    <a:pt x="32" y="312"/>
                    <a:pt x="32" y="312"/>
                  </a:cubicBezTo>
                  <a:cubicBezTo>
                    <a:pt x="31" y="314"/>
                    <a:pt x="31" y="314"/>
                    <a:pt x="31" y="314"/>
                  </a:cubicBezTo>
                  <a:cubicBezTo>
                    <a:pt x="35" y="317"/>
                    <a:pt x="35" y="317"/>
                    <a:pt x="35" y="317"/>
                  </a:cubicBezTo>
                  <a:cubicBezTo>
                    <a:pt x="36" y="315"/>
                    <a:pt x="36" y="315"/>
                    <a:pt x="36" y="315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5"/>
                    <a:pt x="36" y="315"/>
                    <a:pt x="36" y="315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3" y="311"/>
                    <a:pt x="33" y="311"/>
                    <a:pt x="33" y="311"/>
                  </a:cubicBezTo>
                  <a:cubicBezTo>
                    <a:pt x="32" y="310"/>
                    <a:pt x="32" y="310"/>
                    <a:pt x="32" y="310"/>
                  </a:cubicBezTo>
                  <a:cubicBezTo>
                    <a:pt x="32" y="310"/>
                    <a:pt x="31" y="310"/>
                    <a:pt x="31" y="309"/>
                  </a:cubicBezTo>
                  <a:cubicBezTo>
                    <a:pt x="31" y="309"/>
                    <a:pt x="31" y="309"/>
                    <a:pt x="31" y="309"/>
                  </a:cubicBezTo>
                  <a:cubicBezTo>
                    <a:pt x="30" y="308"/>
                    <a:pt x="30" y="307"/>
                    <a:pt x="30" y="303"/>
                  </a:cubicBezTo>
                  <a:cubicBezTo>
                    <a:pt x="30" y="302"/>
                    <a:pt x="30" y="301"/>
                    <a:pt x="30" y="300"/>
                  </a:cubicBezTo>
                  <a:cubicBezTo>
                    <a:pt x="31" y="287"/>
                    <a:pt x="31" y="269"/>
                    <a:pt x="31" y="266"/>
                  </a:cubicBezTo>
                  <a:cubicBezTo>
                    <a:pt x="31" y="266"/>
                    <a:pt x="31" y="266"/>
                    <a:pt x="31" y="266"/>
                  </a:cubicBezTo>
                  <a:cubicBezTo>
                    <a:pt x="31" y="266"/>
                    <a:pt x="31" y="266"/>
                    <a:pt x="31" y="266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65"/>
                    <a:pt x="30" y="264"/>
                    <a:pt x="30" y="264"/>
                  </a:cubicBezTo>
                  <a:cubicBezTo>
                    <a:pt x="30" y="263"/>
                    <a:pt x="30" y="262"/>
                    <a:pt x="29" y="262"/>
                  </a:cubicBezTo>
                  <a:cubicBezTo>
                    <a:pt x="28" y="262"/>
                    <a:pt x="27" y="262"/>
                    <a:pt x="27" y="263"/>
                  </a:cubicBezTo>
                  <a:cubicBezTo>
                    <a:pt x="25" y="266"/>
                    <a:pt x="24" y="269"/>
                    <a:pt x="23" y="273"/>
                  </a:cubicBezTo>
                  <a:cubicBezTo>
                    <a:pt x="22" y="279"/>
                    <a:pt x="21" y="290"/>
                    <a:pt x="21" y="299"/>
                  </a:cubicBezTo>
                  <a:cubicBezTo>
                    <a:pt x="21" y="308"/>
                    <a:pt x="20" y="315"/>
                    <a:pt x="20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2" y="316"/>
                    <a:pt x="22" y="316"/>
                    <a:pt x="22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0" y="316"/>
                    <a:pt x="20" y="316"/>
                    <a:pt x="20" y="316"/>
                  </a:cubicBezTo>
                  <a:cubicBezTo>
                    <a:pt x="20" y="317"/>
                    <a:pt x="20" y="319"/>
                    <a:pt x="21" y="321"/>
                  </a:cubicBezTo>
                  <a:cubicBezTo>
                    <a:pt x="22" y="322"/>
                    <a:pt x="22" y="322"/>
                    <a:pt x="23" y="323"/>
                  </a:cubicBezTo>
                  <a:cubicBezTo>
                    <a:pt x="23" y="323"/>
                    <a:pt x="23" y="323"/>
                    <a:pt x="23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6" y="323"/>
                    <a:pt x="29" y="322"/>
                    <a:pt x="32" y="320"/>
                  </a:cubicBezTo>
                  <a:cubicBezTo>
                    <a:pt x="32" y="320"/>
                    <a:pt x="32" y="320"/>
                    <a:pt x="32" y="320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8" y="316"/>
                    <a:pt x="38" y="315"/>
                    <a:pt x="38" y="315"/>
                  </a:cubicBezTo>
                  <a:cubicBezTo>
                    <a:pt x="38" y="314"/>
                    <a:pt x="38" y="313"/>
                    <a:pt x="37" y="313"/>
                  </a:cubicBezTo>
                  <a:lnTo>
                    <a:pt x="36" y="315"/>
                  </a:lnTo>
                  <a:close/>
                  <a:moveTo>
                    <a:pt x="83" y="228"/>
                  </a:moveTo>
                  <a:cubicBezTo>
                    <a:pt x="81" y="228"/>
                    <a:pt x="81" y="228"/>
                    <a:pt x="81" y="228"/>
                  </a:cubicBezTo>
                  <a:cubicBezTo>
                    <a:pt x="81" y="230"/>
                    <a:pt x="81" y="232"/>
                    <a:pt x="80" y="234"/>
                  </a:cubicBezTo>
                  <a:cubicBezTo>
                    <a:pt x="82" y="235"/>
                    <a:pt x="82" y="235"/>
                    <a:pt x="82" y="235"/>
                  </a:cubicBezTo>
                  <a:cubicBezTo>
                    <a:pt x="83" y="233"/>
                    <a:pt x="83" y="233"/>
                    <a:pt x="83" y="233"/>
                  </a:cubicBezTo>
                  <a:cubicBezTo>
                    <a:pt x="80" y="231"/>
                    <a:pt x="80" y="231"/>
                    <a:pt x="80" y="231"/>
                  </a:cubicBezTo>
                  <a:cubicBezTo>
                    <a:pt x="84" y="229"/>
                    <a:pt x="84" y="229"/>
                    <a:pt x="84" y="229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8"/>
                    <a:pt x="81" y="228"/>
                    <a:pt x="81" y="228"/>
                  </a:cubicBezTo>
                  <a:cubicBezTo>
                    <a:pt x="83" y="228"/>
                    <a:pt x="83" y="228"/>
                    <a:pt x="83" y="228"/>
                  </a:cubicBezTo>
                  <a:cubicBezTo>
                    <a:pt x="81" y="228"/>
                    <a:pt x="81" y="228"/>
                    <a:pt x="81" y="228"/>
                  </a:cubicBezTo>
                  <a:cubicBezTo>
                    <a:pt x="83" y="228"/>
                    <a:pt x="83" y="228"/>
                    <a:pt x="83" y="228"/>
                  </a:cubicBezTo>
                  <a:cubicBezTo>
                    <a:pt x="85" y="228"/>
                    <a:pt x="85" y="228"/>
                    <a:pt x="85" y="228"/>
                  </a:cubicBezTo>
                  <a:cubicBezTo>
                    <a:pt x="85" y="227"/>
                    <a:pt x="85" y="227"/>
                    <a:pt x="85" y="227"/>
                  </a:cubicBezTo>
                  <a:cubicBezTo>
                    <a:pt x="85" y="226"/>
                    <a:pt x="84" y="225"/>
                    <a:pt x="84" y="225"/>
                  </a:cubicBezTo>
                  <a:cubicBezTo>
                    <a:pt x="83" y="225"/>
                    <a:pt x="82" y="225"/>
                    <a:pt x="82" y="225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74" y="230"/>
                    <a:pt x="74" y="230"/>
                    <a:pt x="74" y="231"/>
                  </a:cubicBezTo>
                  <a:cubicBezTo>
                    <a:pt x="74" y="232"/>
                    <a:pt x="74" y="232"/>
                    <a:pt x="75" y="233"/>
                  </a:cubicBezTo>
                  <a:cubicBezTo>
                    <a:pt x="81" y="236"/>
                    <a:pt x="81" y="236"/>
                    <a:pt x="81" y="236"/>
                  </a:cubicBezTo>
                  <a:cubicBezTo>
                    <a:pt x="82" y="237"/>
                    <a:pt x="82" y="237"/>
                    <a:pt x="83" y="237"/>
                  </a:cubicBezTo>
                  <a:cubicBezTo>
                    <a:pt x="84" y="236"/>
                    <a:pt x="84" y="236"/>
                    <a:pt x="84" y="235"/>
                  </a:cubicBezTo>
                  <a:cubicBezTo>
                    <a:pt x="85" y="233"/>
                    <a:pt x="85" y="230"/>
                    <a:pt x="85" y="228"/>
                  </a:cubicBezTo>
                  <a:cubicBezTo>
                    <a:pt x="85" y="228"/>
                    <a:pt x="85" y="228"/>
                    <a:pt x="85" y="228"/>
                  </a:cubicBezTo>
                  <a:lnTo>
                    <a:pt x="83" y="228"/>
                  </a:lnTo>
                  <a:close/>
                  <a:moveTo>
                    <a:pt x="237" y="346"/>
                  </a:moveTo>
                  <a:cubicBezTo>
                    <a:pt x="239" y="345"/>
                    <a:pt x="239" y="345"/>
                    <a:pt x="239" y="345"/>
                  </a:cubicBezTo>
                  <a:cubicBezTo>
                    <a:pt x="239" y="342"/>
                    <a:pt x="238" y="339"/>
                    <a:pt x="238" y="336"/>
                  </a:cubicBezTo>
                  <a:cubicBezTo>
                    <a:pt x="238" y="333"/>
                    <a:pt x="239" y="330"/>
                    <a:pt x="239" y="327"/>
                  </a:cubicBezTo>
                  <a:cubicBezTo>
                    <a:pt x="237" y="327"/>
                    <a:pt x="237" y="327"/>
                    <a:pt x="237" y="327"/>
                  </a:cubicBezTo>
                  <a:cubicBezTo>
                    <a:pt x="238" y="328"/>
                    <a:pt x="238" y="328"/>
                    <a:pt x="238" y="328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6" y="333"/>
                    <a:pt x="237" y="339"/>
                    <a:pt x="240" y="348"/>
                  </a:cubicBezTo>
                  <a:cubicBezTo>
                    <a:pt x="240" y="349"/>
                    <a:pt x="240" y="349"/>
                    <a:pt x="240" y="349"/>
                  </a:cubicBezTo>
                  <a:cubicBezTo>
                    <a:pt x="240" y="349"/>
                    <a:pt x="240" y="349"/>
                    <a:pt x="240" y="349"/>
                  </a:cubicBezTo>
                  <a:cubicBezTo>
                    <a:pt x="241" y="347"/>
                    <a:pt x="241" y="347"/>
                    <a:pt x="241" y="347"/>
                  </a:cubicBezTo>
                  <a:cubicBezTo>
                    <a:pt x="240" y="348"/>
                    <a:pt x="240" y="348"/>
                    <a:pt x="240" y="348"/>
                  </a:cubicBezTo>
                  <a:cubicBezTo>
                    <a:pt x="243" y="359"/>
                    <a:pt x="247" y="369"/>
                    <a:pt x="248" y="380"/>
                  </a:cubicBezTo>
                  <a:cubicBezTo>
                    <a:pt x="250" y="379"/>
                    <a:pt x="250" y="379"/>
                    <a:pt x="250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47" y="376"/>
                    <a:pt x="244" y="374"/>
                    <a:pt x="242" y="372"/>
                  </a:cubicBezTo>
                  <a:cubicBezTo>
                    <a:pt x="241" y="373"/>
                    <a:pt x="241" y="373"/>
                    <a:pt x="241" y="373"/>
                  </a:cubicBezTo>
                  <a:cubicBezTo>
                    <a:pt x="243" y="373"/>
                    <a:pt x="243" y="373"/>
                    <a:pt x="243" y="373"/>
                  </a:cubicBezTo>
                  <a:cubicBezTo>
                    <a:pt x="240" y="364"/>
                    <a:pt x="239" y="355"/>
                    <a:pt x="239" y="346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39" y="346"/>
                    <a:pt x="239" y="346"/>
                    <a:pt x="239" y="346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5" y="345"/>
                    <a:pt x="235" y="345"/>
                    <a:pt x="235" y="345"/>
                  </a:cubicBezTo>
                  <a:cubicBezTo>
                    <a:pt x="235" y="345"/>
                    <a:pt x="235" y="345"/>
                    <a:pt x="235" y="345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5" y="355"/>
                    <a:pt x="236" y="365"/>
                    <a:pt x="239" y="374"/>
                  </a:cubicBezTo>
                  <a:cubicBezTo>
                    <a:pt x="239" y="374"/>
                    <a:pt x="239" y="374"/>
                    <a:pt x="239" y="374"/>
                  </a:cubicBezTo>
                  <a:cubicBezTo>
                    <a:pt x="242" y="378"/>
                    <a:pt x="246" y="380"/>
                    <a:pt x="250" y="381"/>
                  </a:cubicBezTo>
                  <a:cubicBezTo>
                    <a:pt x="250" y="381"/>
                    <a:pt x="251" y="381"/>
                    <a:pt x="252" y="381"/>
                  </a:cubicBezTo>
                  <a:cubicBezTo>
                    <a:pt x="252" y="380"/>
                    <a:pt x="252" y="380"/>
                    <a:pt x="252" y="379"/>
                  </a:cubicBezTo>
                  <a:cubicBezTo>
                    <a:pt x="251" y="368"/>
                    <a:pt x="246" y="358"/>
                    <a:pt x="243" y="347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1" y="347"/>
                    <a:pt x="241" y="347"/>
                    <a:pt x="241" y="347"/>
                  </a:cubicBezTo>
                  <a:cubicBezTo>
                    <a:pt x="243" y="347"/>
                    <a:pt x="243" y="347"/>
                    <a:pt x="243" y="347"/>
                  </a:cubicBezTo>
                  <a:cubicBezTo>
                    <a:pt x="241" y="338"/>
                    <a:pt x="240" y="333"/>
                    <a:pt x="240" y="326"/>
                  </a:cubicBezTo>
                  <a:cubicBezTo>
                    <a:pt x="240" y="325"/>
                    <a:pt x="239" y="325"/>
                    <a:pt x="238" y="324"/>
                  </a:cubicBezTo>
                  <a:cubicBezTo>
                    <a:pt x="238" y="324"/>
                    <a:pt x="237" y="324"/>
                    <a:pt x="236" y="325"/>
                  </a:cubicBezTo>
                  <a:cubicBezTo>
                    <a:pt x="235" y="325"/>
                    <a:pt x="235" y="325"/>
                    <a:pt x="235" y="325"/>
                  </a:cubicBezTo>
                  <a:cubicBezTo>
                    <a:pt x="235" y="326"/>
                    <a:pt x="235" y="326"/>
                    <a:pt x="235" y="327"/>
                  </a:cubicBezTo>
                  <a:cubicBezTo>
                    <a:pt x="235" y="330"/>
                    <a:pt x="234" y="333"/>
                    <a:pt x="234" y="336"/>
                  </a:cubicBezTo>
                  <a:cubicBezTo>
                    <a:pt x="234" y="339"/>
                    <a:pt x="235" y="342"/>
                    <a:pt x="235" y="346"/>
                  </a:cubicBezTo>
                  <a:cubicBezTo>
                    <a:pt x="237" y="346"/>
                    <a:pt x="237" y="346"/>
                    <a:pt x="237" y="346"/>
                  </a:cubicBezTo>
                  <a:cubicBezTo>
                    <a:pt x="235" y="345"/>
                    <a:pt x="235" y="345"/>
                    <a:pt x="235" y="345"/>
                  </a:cubicBezTo>
                  <a:lnTo>
                    <a:pt x="237" y="346"/>
                  </a:lnTo>
                  <a:close/>
                  <a:moveTo>
                    <a:pt x="150" y="390"/>
                  </a:moveTo>
                  <a:cubicBezTo>
                    <a:pt x="152" y="390"/>
                    <a:pt x="152" y="390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1" y="390"/>
                    <a:pt x="151" y="390"/>
                    <a:pt x="151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1" y="390"/>
                    <a:pt x="151" y="390"/>
                    <a:pt x="151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2" y="389"/>
                    <a:pt x="152" y="388"/>
                    <a:pt x="153" y="385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0" y="387"/>
                    <a:pt x="150" y="387"/>
                    <a:pt x="150" y="387"/>
                  </a:cubicBezTo>
                  <a:cubicBezTo>
                    <a:pt x="151" y="388"/>
                    <a:pt x="153" y="388"/>
                    <a:pt x="154" y="388"/>
                  </a:cubicBezTo>
                  <a:cubicBezTo>
                    <a:pt x="154" y="388"/>
                    <a:pt x="154" y="388"/>
                    <a:pt x="154" y="388"/>
                  </a:cubicBezTo>
                  <a:cubicBezTo>
                    <a:pt x="159" y="388"/>
                    <a:pt x="164" y="386"/>
                    <a:pt x="167" y="384"/>
                  </a:cubicBezTo>
                  <a:cubicBezTo>
                    <a:pt x="168" y="383"/>
                    <a:pt x="169" y="382"/>
                    <a:pt x="170" y="382"/>
                  </a:cubicBezTo>
                  <a:cubicBezTo>
                    <a:pt x="170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0"/>
                    <a:pt x="171" y="380"/>
                    <a:pt x="171" y="380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0"/>
                    <a:pt x="171" y="380"/>
                    <a:pt x="171" y="380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0" y="379"/>
                    <a:pt x="170" y="379"/>
                    <a:pt x="170" y="379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0" y="379"/>
                    <a:pt x="170" y="379"/>
                    <a:pt x="170" y="379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171" y="381"/>
                    <a:pt x="171" y="381"/>
                    <a:pt x="171" y="381"/>
                  </a:cubicBezTo>
                  <a:cubicBezTo>
                    <a:pt x="208" y="352"/>
                    <a:pt x="208" y="352"/>
                    <a:pt x="208" y="352"/>
                  </a:cubicBezTo>
                  <a:cubicBezTo>
                    <a:pt x="207" y="350"/>
                    <a:pt x="207" y="350"/>
                    <a:pt x="207" y="350"/>
                  </a:cubicBezTo>
                  <a:cubicBezTo>
                    <a:pt x="205" y="350"/>
                    <a:pt x="205" y="350"/>
                    <a:pt x="205" y="350"/>
                  </a:cubicBezTo>
                  <a:cubicBezTo>
                    <a:pt x="204" y="354"/>
                    <a:pt x="202" y="356"/>
                    <a:pt x="201" y="358"/>
                  </a:cubicBezTo>
                  <a:cubicBezTo>
                    <a:pt x="200" y="359"/>
                    <a:pt x="199" y="360"/>
                    <a:pt x="199" y="360"/>
                  </a:cubicBezTo>
                  <a:cubicBezTo>
                    <a:pt x="199" y="360"/>
                    <a:pt x="199" y="360"/>
                    <a:pt x="199" y="360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98" y="361"/>
                    <a:pt x="197" y="361"/>
                    <a:pt x="197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198" y="361"/>
                    <a:pt x="198" y="361"/>
                    <a:pt x="198" y="361"/>
                  </a:cubicBezTo>
                  <a:cubicBezTo>
                    <a:pt x="158" y="391"/>
                    <a:pt x="158" y="391"/>
                    <a:pt x="158" y="391"/>
                  </a:cubicBezTo>
                  <a:cubicBezTo>
                    <a:pt x="159" y="392"/>
                    <a:pt x="159" y="392"/>
                    <a:pt x="159" y="392"/>
                  </a:cubicBezTo>
                  <a:cubicBezTo>
                    <a:pt x="158" y="391"/>
                    <a:pt x="158" y="391"/>
                    <a:pt x="158" y="391"/>
                  </a:cubicBezTo>
                  <a:cubicBezTo>
                    <a:pt x="156" y="392"/>
                    <a:pt x="154" y="393"/>
                    <a:pt x="152" y="393"/>
                  </a:cubicBezTo>
                  <a:cubicBezTo>
                    <a:pt x="152" y="395"/>
                    <a:pt x="152" y="395"/>
                    <a:pt x="152" y="395"/>
                  </a:cubicBezTo>
                  <a:cubicBezTo>
                    <a:pt x="152" y="393"/>
                    <a:pt x="152" y="393"/>
                    <a:pt x="152" y="393"/>
                  </a:cubicBezTo>
                  <a:cubicBezTo>
                    <a:pt x="151" y="392"/>
                    <a:pt x="151" y="392"/>
                    <a:pt x="151" y="392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3"/>
                    <a:pt x="152" y="391"/>
                    <a:pt x="152" y="390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50" y="390"/>
                    <a:pt x="150" y="390"/>
                    <a:pt x="150" y="390"/>
                  </a:cubicBezTo>
                  <a:cubicBezTo>
                    <a:pt x="148" y="390"/>
                    <a:pt x="148" y="390"/>
                    <a:pt x="148" y="390"/>
                  </a:cubicBezTo>
                  <a:cubicBezTo>
                    <a:pt x="148" y="390"/>
                    <a:pt x="148" y="390"/>
                    <a:pt x="148" y="390"/>
                  </a:cubicBezTo>
                  <a:cubicBezTo>
                    <a:pt x="148" y="391"/>
                    <a:pt x="149" y="393"/>
                    <a:pt x="149" y="395"/>
                  </a:cubicBezTo>
                  <a:cubicBezTo>
                    <a:pt x="150" y="396"/>
                    <a:pt x="150" y="396"/>
                    <a:pt x="151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7"/>
                    <a:pt x="152" y="397"/>
                    <a:pt x="152" y="397"/>
                  </a:cubicBezTo>
                  <a:cubicBezTo>
                    <a:pt x="154" y="397"/>
                    <a:pt x="157" y="396"/>
                    <a:pt x="160" y="394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1" y="363"/>
                    <a:pt x="201" y="363"/>
                    <a:pt x="201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1" y="364"/>
                    <a:pt x="201" y="364"/>
                    <a:pt x="201" y="364"/>
                  </a:cubicBezTo>
                  <a:cubicBezTo>
                    <a:pt x="201" y="363"/>
                    <a:pt x="201" y="363"/>
                    <a:pt x="201" y="362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1" y="364"/>
                    <a:pt x="201" y="364"/>
                    <a:pt x="201" y="364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1" y="364"/>
                    <a:pt x="201" y="364"/>
                    <a:pt x="201" y="364"/>
                  </a:cubicBezTo>
                  <a:cubicBezTo>
                    <a:pt x="199" y="362"/>
                    <a:pt x="199" y="362"/>
                    <a:pt x="199" y="362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3"/>
                    <a:pt x="200" y="363"/>
                    <a:pt x="200" y="363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3"/>
                    <a:pt x="200" y="363"/>
                    <a:pt x="200" y="363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200" y="364"/>
                    <a:pt x="201" y="364"/>
                    <a:pt x="201" y="363"/>
                  </a:cubicBezTo>
                  <a:cubicBezTo>
                    <a:pt x="201" y="363"/>
                    <a:pt x="201" y="363"/>
                    <a:pt x="201" y="363"/>
                  </a:cubicBezTo>
                  <a:cubicBezTo>
                    <a:pt x="202" y="363"/>
                    <a:pt x="203" y="362"/>
                    <a:pt x="204" y="361"/>
                  </a:cubicBezTo>
                  <a:cubicBezTo>
                    <a:pt x="205" y="358"/>
                    <a:pt x="207" y="355"/>
                    <a:pt x="209" y="351"/>
                  </a:cubicBezTo>
                  <a:cubicBezTo>
                    <a:pt x="209" y="350"/>
                    <a:pt x="209" y="349"/>
                    <a:pt x="208" y="349"/>
                  </a:cubicBezTo>
                  <a:cubicBezTo>
                    <a:pt x="207" y="348"/>
                    <a:pt x="206" y="348"/>
                    <a:pt x="205" y="349"/>
                  </a:cubicBezTo>
                  <a:cubicBezTo>
                    <a:pt x="169" y="377"/>
                    <a:pt x="169" y="377"/>
                    <a:pt x="169" y="377"/>
                  </a:cubicBezTo>
                  <a:cubicBezTo>
                    <a:pt x="170" y="379"/>
                    <a:pt x="170" y="379"/>
                    <a:pt x="170" y="379"/>
                  </a:cubicBezTo>
                  <a:cubicBezTo>
                    <a:pt x="169" y="377"/>
                    <a:pt x="169" y="377"/>
                    <a:pt x="169" y="377"/>
                  </a:cubicBezTo>
                  <a:cubicBezTo>
                    <a:pt x="169" y="378"/>
                    <a:pt x="169" y="378"/>
                    <a:pt x="169" y="378"/>
                  </a:cubicBezTo>
                  <a:cubicBezTo>
                    <a:pt x="169" y="378"/>
                    <a:pt x="169" y="378"/>
                    <a:pt x="169" y="378"/>
                  </a:cubicBezTo>
                  <a:cubicBezTo>
                    <a:pt x="168" y="379"/>
                    <a:pt x="162" y="384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3" y="384"/>
                    <a:pt x="152" y="384"/>
                    <a:pt x="151" y="383"/>
                  </a:cubicBezTo>
                  <a:cubicBezTo>
                    <a:pt x="150" y="383"/>
                    <a:pt x="150" y="383"/>
                    <a:pt x="149" y="384"/>
                  </a:cubicBezTo>
                  <a:cubicBezTo>
                    <a:pt x="149" y="384"/>
                    <a:pt x="149" y="385"/>
                    <a:pt x="149" y="385"/>
                  </a:cubicBezTo>
                  <a:cubicBezTo>
                    <a:pt x="148" y="387"/>
                    <a:pt x="148" y="388"/>
                    <a:pt x="148" y="388"/>
                  </a:cubicBezTo>
                  <a:cubicBezTo>
                    <a:pt x="148" y="389"/>
                    <a:pt x="148" y="389"/>
                    <a:pt x="148" y="389"/>
                  </a:cubicBezTo>
                  <a:cubicBezTo>
                    <a:pt x="148" y="390"/>
                    <a:pt x="148" y="390"/>
                    <a:pt x="148" y="390"/>
                  </a:cubicBezTo>
                  <a:cubicBezTo>
                    <a:pt x="150" y="390"/>
                    <a:pt x="150" y="390"/>
                    <a:pt x="150" y="390"/>
                  </a:cubicBezTo>
                  <a:cubicBezTo>
                    <a:pt x="148" y="389"/>
                    <a:pt x="148" y="389"/>
                    <a:pt x="148" y="389"/>
                  </a:cubicBezTo>
                  <a:cubicBezTo>
                    <a:pt x="148" y="390"/>
                    <a:pt x="148" y="390"/>
                    <a:pt x="148" y="390"/>
                  </a:cubicBezTo>
                  <a:lnTo>
                    <a:pt x="150" y="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4" name="Freeform 981"/>
            <p:cNvSpPr>
              <a:spLocks/>
            </p:cNvSpPr>
            <p:nvPr/>
          </p:nvSpPr>
          <p:spPr bwMode="auto">
            <a:xfrm>
              <a:off x="617" y="2924"/>
              <a:ext cx="23" cy="47"/>
            </a:xfrm>
            <a:custGeom>
              <a:avLst/>
              <a:gdLst>
                <a:gd name="T0" fmla="*/ 1 w 20"/>
                <a:gd name="T1" fmla="*/ 41 h 41"/>
                <a:gd name="T2" fmla="*/ 0 w 20"/>
                <a:gd name="T3" fmla="*/ 36 h 41"/>
                <a:gd name="T4" fmla="*/ 18 w 20"/>
                <a:gd name="T5" fmla="*/ 0 h 41"/>
                <a:gd name="T6" fmla="*/ 19 w 20"/>
                <a:gd name="T7" fmla="*/ 0 h 41"/>
                <a:gd name="T8" fmla="*/ 19 w 20"/>
                <a:gd name="T9" fmla="*/ 0 h 41"/>
                <a:gd name="T10" fmla="*/ 20 w 20"/>
                <a:gd name="T11" fmla="*/ 1 h 41"/>
                <a:gd name="T12" fmla="*/ 19 w 20"/>
                <a:gd name="T13" fmla="*/ 1 h 41"/>
                <a:gd name="T14" fmla="*/ 18 w 20"/>
                <a:gd name="T15" fmla="*/ 1 h 41"/>
                <a:gd name="T16" fmla="*/ 6 w 20"/>
                <a:gd name="T17" fmla="*/ 14 h 41"/>
                <a:gd name="T18" fmla="*/ 2 w 20"/>
                <a:gd name="T19" fmla="*/ 36 h 41"/>
                <a:gd name="T20" fmla="*/ 2 w 20"/>
                <a:gd name="T21" fmla="*/ 41 h 41"/>
                <a:gd name="T22" fmla="*/ 2 w 20"/>
                <a:gd name="T23" fmla="*/ 41 h 41"/>
                <a:gd name="T24" fmla="*/ 1 w 20"/>
                <a:gd name="T25" fmla="*/ 41 h 41"/>
                <a:gd name="T26" fmla="*/ 1 w 20"/>
                <a:gd name="T2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1">
                  <a:moveTo>
                    <a:pt x="1" y="41"/>
                  </a:moveTo>
                  <a:cubicBezTo>
                    <a:pt x="0" y="39"/>
                    <a:pt x="0" y="38"/>
                    <a:pt x="0" y="36"/>
                  </a:cubicBezTo>
                  <a:cubicBezTo>
                    <a:pt x="0" y="23"/>
                    <a:pt x="5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3" y="1"/>
                    <a:pt x="9" y="7"/>
                    <a:pt x="6" y="14"/>
                  </a:cubicBezTo>
                  <a:cubicBezTo>
                    <a:pt x="3" y="21"/>
                    <a:pt x="2" y="29"/>
                    <a:pt x="2" y="36"/>
                  </a:cubicBezTo>
                  <a:cubicBezTo>
                    <a:pt x="2" y="38"/>
                    <a:pt x="2" y="39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5" name="Freeform 982"/>
            <p:cNvSpPr>
              <a:spLocks/>
            </p:cNvSpPr>
            <p:nvPr/>
          </p:nvSpPr>
          <p:spPr bwMode="auto">
            <a:xfrm>
              <a:off x="607" y="3016"/>
              <a:ext cx="20" cy="10"/>
            </a:xfrm>
            <a:custGeom>
              <a:avLst/>
              <a:gdLst>
                <a:gd name="T0" fmla="*/ 0 w 17"/>
                <a:gd name="T1" fmla="*/ 7 h 9"/>
                <a:gd name="T2" fmla="*/ 2 w 17"/>
                <a:gd name="T3" fmla="*/ 6 h 9"/>
                <a:gd name="T4" fmla="*/ 3 w 17"/>
                <a:gd name="T5" fmla="*/ 6 h 9"/>
                <a:gd name="T6" fmla="*/ 14 w 17"/>
                <a:gd name="T7" fmla="*/ 1 h 9"/>
                <a:gd name="T8" fmla="*/ 14 w 17"/>
                <a:gd name="T9" fmla="*/ 1 h 9"/>
                <a:gd name="T10" fmla="*/ 16 w 17"/>
                <a:gd name="T11" fmla="*/ 1 h 9"/>
                <a:gd name="T12" fmla="*/ 16 w 17"/>
                <a:gd name="T13" fmla="*/ 3 h 9"/>
                <a:gd name="T14" fmla="*/ 3 w 17"/>
                <a:gd name="T15" fmla="*/ 9 h 9"/>
                <a:gd name="T16" fmla="*/ 1 w 17"/>
                <a:gd name="T17" fmla="*/ 9 h 9"/>
                <a:gd name="T18" fmla="*/ 0 w 17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9">
                  <a:moveTo>
                    <a:pt x="0" y="7"/>
                  </a:move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7" y="6"/>
                    <a:pt x="12" y="4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3" y="7"/>
                    <a:pt x="8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6" name="Freeform 983"/>
            <p:cNvSpPr>
              <a:spLocks/>
            </p:cNvSpPr>
            <p:nvPr/>
          </p:nvSpPr>
          <p:spPr bwMode="auto">
            <a:xfrm>
              <a:off x="437" y="3243"/>
              <a:ext cx="126" cy="28"/>
            </a:xfrm>
            <a:custGeom>
              <a:avLst/>
              <a:gdLst>
                <a:gd name="T0" fmla="*/ 110 w 110"/>
                <a:gd name="T1" fmla="*/ 0 h 24"/>
                <a:gd name="T2" fmla="*/ 20 w 110"/>
                <a:gd name="T3" fmla="*/ 5 h 24"/>
                <a:gd name="T4" fmla="*/ 19 w 110"/>
                <a:gd name="T5" fmla="*/ 5 h 24"/>
                <a:gd name="T6" fmla="*/ 16 w 110"/>
                <a:gd name="T7" fmla="*/ 6 h 24"/>
                <a:gd name="T8" fmla="*/ 9 w 110"/>
                <a:gd name="T9" fmla="*/ 11 h 24"/>
                <a:gd name="T10" fmla="*/ 4 w 110"/>
                <a:gd name="T11" fmla="*/ 21 h 24"/>
                <a:gd name="T12" fmla="*/ 3 w 110"/>
                <a:gd name="T13" fmla="*/ 21 h 24"/>
                <a:gd name="T14" fmla="*/ 3 w 110"/>
                <a:gd name="T15" fmla="*/ 21 h 24"/>
                <a:gd name="T16" fmla="*/ 2 w 110"/>
                <a:gd name="T17" fmla="*/ 20 h 24"/>
                <a:gd name="T18" fmla="*/ 0 w 110"/>
                <a:gd name="T19" fmla="*/ 22 h 24"/>
                <a:gd name="T20" fmla="*/ 1 w 110"/>
                <a:gd name="T21" fmla="*/ 23 h 24"/>
                <a:gd name="T22" fmla="*/ 5 w 110"/>
                <a:gd name="T23" fmla="*/ 24 h 24"/>
                <a:gd name="T24" fmla="*/ 9 w 110"/>
                <a:gd name="T25" fmla="*/ 23 h 24"/>
                <a:gd name="T26" fmla="*/ 10 w 110"/>
                <a:gd name="T27" fmla="*/ 22 h 24"/>
                <a:gd name="T28" fmla="*/ 10 w 110"/>
                <a:gd name="T29" fmla="*/ 21 h 24"/>
                <a:gd name="T30" fmla="*/ 8 w 110"/>
                <a:gd name="T31" fmla="*/ 22 h 24"/>
                <a:gd name="T32" fmla="*/ 8 w 110"/>
                <a:gd name="T33" fmla="*/ 22 h 24"/>
                <a:gd name="T34" fmla="*/ 7 w 110"/>
                <a:gd name="T35" fmla="*/ 20 h 24"/>
                <a:gd name="T36" fmla="*/ 8 w 110"/>
                <a:gd name="T37" fmla="*/ 19 h 24"/>
                <a:gd name="T38" fmla="*/ 8 w 110"/>
                <a:gd name="T39" fmla="*/ 19 h 24"/>
                <a:gd name="T40" fmla="*/ 8 w 110"/>
                <a:gd name="T41" fmla="*/ 19 h 24"/>
                <a:gd name="T42" fmla="*/ 8 w 110"/>
                <a:gd name="T43" fmla="*/ 19 h 24"/>
                <a:gd name="T44" fmla="*/ 11 w 110"/>
                <a:gd name="T45" fmla="*/ 12 h 24"/>
                <a:gd name="T46" fmla="*/ 16 w 110"/>
                <a:gd name="T47" fmla="*/ 8 h 24"/>
                <a:gd name="T48" fmla="*/ 20 w 110"/>
                <a:gd name="T49" fmla="*/ 7 h 24"/>
                <a:gd name="T50" fmla="*/ 20 w 110"/>
                <a:gd name="T51" fmla="*/ 7 h 24"/>
                <a:gd name="T52" fmla="*/ 20 w 110"/>
                <a:gd name="T53" fmla="*/ 7 h 24"/>
                <a:gd name="T54" fmla="*/ 20 w 110"/>
                <a:gd name="T55" fmla="*/ 7 h 24"/>
                <a:gd name="T56" fmla="*/ 110 w 110"/>
                <a:gd name="T57" fmla="*/ 2 h 24"/>
                <a:gd name="T58" fmla="*/ 110 w 110"/>
                <a:gd name="T5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0" h="24">
                  <a:moveTo>
                    <a:pt x="110" y="0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7" y="5"/>
                    <a:pt x="16" y="6"/>
                  </a:cubicBezTo>
                  <a:cubicBezTo>
                    <a:pt x="14" y="6"/>
                    <a:pt x="11" y="8"/>
                    <a:pt x="9" y="11"/>
                  </a:cubicBezTo>
                  <a:cubicBezTo>
                    <a:pt x="6" y="18"/>
                    <a:pt x="5" y="20"/>
                    <a:pt x="4" y="21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2" y="24"/>
                    <a:pt x="3" y="24"/>
                    <a:pt x="5" y="24"/>
                  </a:cubicBezTo>
                  <a:cubicBezTo>
                    <a:pt x="7" y="24"/>
                    <a:pt x="8" y="24"/>
                    <a:pt x="9" y="23"/>
                  </a:cubicBezTo>
                  <a:cubicBezTo>
                    <a:pt x="10" y="23"/>
                    <a:pt x="10" y="22"/>
                    <a:pt x="10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7"/>
                    <a:pt x="10" y="15"/>
                    <a:pt x="11" y="12"/>
                  </a:cubicBezTo>
                  <a:cubicBezTo>
                    <a:pt x="12" y="9"/>
                    <a:pt x="15" y="8"/>
                    <a:pt x="16" y="8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10" y="2"/>
                    <a:pt x="110" y="2"/>
                    <a:pt x="110" y="2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7" name="Freeform 984"/>
            <p:cNvSpPr>
              <a:spLocks/>
            </p:cNvSpPr>
            <p:nvPr/>
          </p:nvSpPr>
          <p:spPr bwMode="auto">
            <a:xfrm>
              <a:off x="587" y="3243"/>
              <a:ext cx="130" cy="41"/>
            </a:xfrm>
            <a:custGeom>
              <a:avLst/>
              <a:gdLst>
                <a:gd name="T0" fmla="*/ 0 w 114"/>
                <a:gd name="T1" fmla="*/ 2 h 36"/>
                <a:gd name="T2" fmla="*/ 94 w 114"/>
                <a:gd name="T3" fmla="*/ 17 h 36"/>
                <a:gd name="T4" fmla="*/ 98 w 114"/>
                <a:gd name="T5" fmla="*/ 18 h 36"/>
                <a:gd name="T6" fmla="*/ 103 w 114"/>
                <a:gd name="T7" fmla="*/ 23 h 36"/>
                <a:gd name="T8" fmla="*/ 106 w 114"/>
                <a:gd name="T9" fmla="*/ 32 h 36"/>
                <a:gd name="T10" fmla="*/ 105 w 114"/>
                <a:gd name="T11" fmla="*/ 34 h 36"/>
                <a:gd name="T12" fmla="*/ 104 w 114"/>
                <a:gd name="T13" fmla="*/ 34 h 36"/>
                <a:gd name="T14" fmla="*/ 103 w 114"/>
                <a:gd name="T15" fmla="*/ 33 h 36"/>
                <a:gd name="T16" fmla="*/ 103 w 114"/>
                <a:gd name="T17" fmla="*/ 34 h 36"/>
                <a:gd name="T18" fmla="*/ 104 w 114"/>
                <a:gd name="T19" fmla="*/ 35 h 36"/>
                <a:gd name="T20" fmla="*/ 108 w 114"/>
                <a:gd name="T21" fmla="*/ 36 h 36"/>
                <a:gd name="T22" fmla="*/ 112 w 114"/>
                <a:gd name="T23" fmla="*/ 35 h 36"/>
                <a:gd name="T24" fmla="*/ 113 w 114"/>
                <a:gd name="T25" fmla="*/ 34 h 36"/>
                <a:gd name="T26" fmla="*/ 112 w 114"/>
                <a:gd name="T27" fmla="*/ 33 h 36"/>
                <a:gd name="T28" fmla="*/ 111 w 114"/>
                <a:gd name="T29" fmla="*/ 32 h 36"/>
                <a:gd name="T30" fmla="*/ 110 w 114"/>
                <a:gd name="T31" fmla="*/ 33 h 36"/>
                <a:gd name="T32" fmla="*/ 109 w 114"/>
                <a:gd name="T33" fmla="*/ 33 h 36"/>
                <a:gd name="T34" fmla="*/ 108 w 114"/>
                <a:gd name="T35" fmla="*/ 32 h 36"/>
                <a:gd name="T36" fmla="*/ 108 w 114"/>
                <a:gd name="T37" fmla="*/ 31 h 36"/>
                <a:gd name="T38" fmla="*/ 108 w 114"/>
                <a:gd name="T39" fmla="*/ 31 h 36"/>
                <a:gd name="T40" fmla="*/ 105 w 114"/>
                <a:gd name="T41" fmla="*/ 22 h 36"/>
                <a:gd name="T42" fmla="*/ 98 w 114"/>
                <a:gd name="T43" fmla="*/ 16 h 36"/>
                <a:gd name="T44" fmla="*/ 94 w 114"/>
                <a:gd name="T45" fmla="*/ 15 h 36"/>
                <a:gd name="T46" fmla="*/ 0 w 114"/>
                <a:gd name="T47" fmla="*/ 0 h 36"/>
                <a:gd name="T48" fmla="*/ 0 w 114"/>
                <a:gd name="T4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36">
                  <a:moveTo>
                    <a:pt x="0" y="2"/>
                  </a:move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6" y="18"/>
                    <a:pt x="98" y="18"/>
                  </a:cubicBezTo>
                  <a:cubicBezTo>
                    <a:pt x="99" y="19"/>
                    <a:pt x="102" y="20"/>
                    <a:pt x="103" y="23"/>
                  </a:cubicBezTo>
                  <a:cubicBezTo>
                    <a:pt x="104" y="26"/>
                    <a:pt x="106" y="32"/>
                    <a:pt x="106" y="32"/>
                  </a:cubicBezTo>
                  <a:cubicBezTo>
                    <a:pt x="106" y="33"/>
                    <a:pt x="106" y="33"/>
                    <a:pt x="105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3"/>
                    <a:pt x="103" y="33"/>
                  </a:cubicBezTo>
                  <a:cubicBezTo>
                    <a:pt x="103" y="33"/>
                    <a:pt x="103" y="34"/>
                    <a:pt x="103" y="34"/>
                  </a:cubicBezTo>
                  <a:cubicBezTo>
                    <a:pt x="103" y="34"/>
                    <a:pt x="103" y="35"/>
                    <a:pt x="104" y="35"/>
                  </a:cubicBezTo>
                  <a:cubicBezTo>
                    <a:pt x="105" y="36"/>
                    <a:pt x="107" y="36"/>
                    <a:pt x="108" y="36"/>
                  </a:cubicBezTo>
                  <a:cubicBezTo>
                    <a:pt x="110" y="36"/>
                    <a:pt x="111" y="36"/>
                    <a:pt x="112" y="35"/>
                  </a:cubicBezTo>
                  <a:cubicBezTo>
                    <a:pt x="113" y="35"/>
                    <a:pt x="114" y="34"/>
                    <a:pt x="113" y="34"/>
                  </a:cubicBezTo>
                  <a:cubicBezTo>
                    <a:pt x="114" y="34"/>
                    <a:pt x="113" y="33"/>
                    <a:pt x="112" y="33"/>
                  </a:cubicBezTo>
                  <a:cubicBezTo>
                    <a:pt x="112" y="32"/>
                    <a:pt x="111" y="32"/>
                    <a:pt x="111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33"/>
                    <a:pt x="108" y="33"/>
                    <a:pt x="108" y="32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29"/>
                    <a:pt x="106" y="27"/>
                    <a:pt x="105" y="22"/>
                  </a:cubicBezTo>
                  <a:cubicBezTo>
                    <a:pt x="103" y="19"/>
                    <a:pt x="101" y="17"/>
                    <a:pt x="98" y="16"/>
                  </a:cubicBezTo>
                  <a:cubicBezTo>
                    <a:pt x="96" y="15"/>
                    <a:pt x="95" y="15"/>
                    <a:pt x="94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8" name="Freeform 985"/>
            <p:cNvSpPr>
              <a:spLocks/>
            </p:cNvSpPr>
            <p:nvPr/>
          </p:nvSpPr>
          <p:spPr bwMode="auto">
            <a:xfrm>
              <a:off x="743" y="3068"/>
              <a:ext cx="14" cy="36"/>
            </a:xfrm>
            <a:custGeom>
              <a:avLst/>
              <a:gdLst>
                <a:gd name="T0" fmla="*/ 11 w 12"/>
                <a:gd name="T1" fmla="*/ 0 h 31"/>
                <a:gd name="T2" fmla="*/ 4 w 12"/>
                <a:gd name="T3" fmla="*/ 7 h 31"/>
                <a:gd name="T4" fmla="*/ 1 w 12"/>
                <a:gd name="T5" fmla="*/ 9 h 31"/>
                <a:gd name="T6" fmla="*/ 2 w 12"/>
                <a:gd name="T7" fmla="*/ 13 h 31"/>
                <a:gd name="T8" fmla="*/ 2 w 12"/>
                <a:gd name="T9" fmla="*/ 14 h 31"/>
                <a:gd name="T10" fmla="*/ 0 w 12"/>
                <a:gd name="T11" fmla="*/ 23 h 31"/>
                <a:gd name="T12" fmla="*/ 0 w 12"/>
                <a:gd name="T13" fmla="*/ 24 h 31"/>
                <a:gd name="T14" fmla="*/ 1 w 12"/>
                <a:gd name="T15" fmla="*/ 30 h 31"/>
                <a:gd name="T16" fmla="*/ 1 w 12"/>
                <a:gd name="T17" fmla="*/ 31 h 31"/>
                <a:gd name="T18" fmla="*/ 12 w 12"/>
                <a:gd name="T19" fmla="*/ 19 h 31"/>
                <a:gd name="T20" fmla="*/ 12 w 12"/>
                <a:gd name="T21" fmla="*/ 16 h 31"/>
                <a:gd name="T22" fmla="*/ 11 w 1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1">
                  <a:moveTo>
                    <a:pt x="11" y="0"/>
                  </a:moveTo>
                  <a:cubicBezTo>
                    <a:pt x="9" y="2"/>
                    <a:pt x="8" y="5"/>
                    <a:pt x="4" y="7"/>
                  </a:cubicBezTo>
                  <a:cubicBezTo>
                    <a:pt x="3" y="8"/>
                    <a:pt x="2" y="8"/>
                    <a:pt x="1" y="9"/>
                  </a:cubicBezTo>
                  <a:cubicBezTo>
                    <a:pt x="1" y="10"/>
                    <a:pt x="2" y="11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20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1" y="28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7" y="28"/>
                    <a:pt x="11" y="25"/>
                    <a:pt x="12" y="19"/>
                  </a:cubicBezTo>
                  <a:cubicBezTo>
                    <a:pt x="12" y="18"/>
                    <a:pt x="12" y="17"/>
                    <a:pt x="12" y="16"/>
                  </a:cubicBezTo>
                  <a:cubicBezTo>
                    <a:pt x="12" y="10"/>
                    <a:pt x="12" y="5"/>
                    <a:pt x="11" y="0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9" name="Freeform 986"/>
            <p:cNvSpPr>
              <a:spLocks/>
            </p:cNvSpPr>
            <p:nvPr/>
          </p:nvSpPr>
          <p:spPr bwMode="auto">
            <a:xfrm>
              <a:off x="608" y="3017"/>
              <a:ext cx="148" cy="96"/>
            </a:xfrm>
            <a:custGeom>
              <a:avLst/>
              <a:gdLst>
                <a:gd name="T0" fmla="*/ 104 w 129"/>
                <a:gd name="T1" fmla="*/ 1 h 84"/>
                <a:gd name="T2" fmla="*/ 103 w 129"/>
                <a:gd name="T3" fmla="*/ 1 h 84"/>
                <a:gd name="T4" fmla="*/ 97 w 129"/>
                <a:gd name="T5" fmla="*/ 7 h 84"/>
                <a:gd name="T6" fmla="*/ 90 w 129"/>
                <a:gd name="T7" fmla="*/ 15 h 84"/>
                <a:gd name="T8" fmla="*/ 83 w 129"/>
                <a:gd name="T9" fmla="*/ 24 h 84"/>
                <a:gd name="T10" fmla="*/ 70 w 129"/>
                <a:gd name="T11" fmla="*/ 30 h 84"/>
                <a:gd name="T12" fmla="*/ 70 w 129"/>
                <a:gd name="T13" fmla="*/ 30 h 84"/>
                <a:gd name="T14" fmla="*/ 70 w 129"/>
                <a:gd name="T15" fmla="*/ 30 h 84"/>
                <a:gd name="T16" fmla="*/ 67 w 129"/>
                <a:gd name="T17" fmla="*/ 32 h 84"/>
                <a:gd name="T18" fmla="*/ 55 w 129"/>
                <a:gd name="T19" fmla="*/ 35 h 84"/>
                <a:gd name="T20" fmla="*/ 48 w 129"/>
                <a:gd name="T21" fmla="*/ 34 h 84"/>
                <a:gd name="T22" fmla="*/ 48 w 129"/>
                <a:gd name="T23" fmla="*/ 34 h 84"/>
                <a:gd name="T24" fmla="*/ 48 w 129"/>
                <a:gd name="T25" fmla="*/ 34 h 84"/>
                <a:gd name="T26" fmla="*/ 48 w 129"/>
                <a:gd name="T27" fmla="*/ 34 h 84"/>
                <a:gd name="T28" fmla="*/ 47 w 129"/>
                <a:gd name="T29" fmla="*/ 34 h 84"/>
                <a:gd name="T30" fmla="*/ 29 w 129"/>
                <a:gd name="T31" fmla="*/ 13 h 84"/>
                <a:gd name="T32" fmla="*/ 22 w 129"/>
                <a:gd name="T33" fmla="*/ 0 h 84"/>
                <a:gd name="T34" fmla="*/ 21 w 129"/>
                <a:gd name="T35" fmla="*/ 8 h 84"/>
                <a:gd name="T36" fmla="*/ 21 w 129"/>
                <a:gd name="T37" fmla="*/ 8 h 84"/>
                <a:gd name="T38" fmla="*/ 27 w 129"/>
                <a:gd name="T39" fmla="*/ 19 h 84"/>
                <a:gd name="T40" fmla="*/ 32 w 129"/>
                <a:gd name="T41" fmla="*/ 32 h 84"/>
                <a:gd name="T42" fmla="*/ 33 w 129"/>
                <a:gd name="T43" fmla="*/ 32 h 84"/>
                <a:gd name="T44" fmla="*/ 46 w 129"/>
                <a:gd name="T45" fmla="*/ 59 h 84"/>
                <a:gd name="T46" fmla="*/ 46 w 129"/>
                <a:gd name="T47" fmla="*/ 61 h 84"/>
                <a:gd name="T48" fmla="*/ 44 w 129"/>
                <a:gd name="T49" fmla="*/ 62 h 84"/>
                <a:gd name="T50" fmla="*/ 44 w 129"/>
                <a:gd name="T51" fmla="*/ 62 h 84"/>
                <a:gd name="T52" fmla="*/ 42 w 129"/>
                <a:gd name="T53" fmla="*/ 60 h 84"/>
                <a:gd name="T54" fmla="*/ 42 w 129"/>
                <a:gd name="T55" fmla="*/ 59 h 84"/>
                <a:gd name="T56" fmla="*/ 32 w 129"/>
                <a:gd name="T57" fmla="*/ 36 h 84"/>
                <a:gd name="T58" fmla="*/ 26 w 129"/>
                <a:gd name="T59" fmla="*/ 50 h 84"/>
                <a:gd name="T60" fmla="*/ 0 w 129"/>
                <a:gd name="T61" fmla="*/ 66 h 84"/>
                <a:gd name="T62" fmla="*/ 12 w 129"/>
                <a:gd name="T63" fmla="*/ 83 h 84"/>
                <a:gd name="T64" fmla="*/ 16 w 129"/>
                <a:gd name="T65" fmla="*/ 84 h 84"/>
                <a:gd name="T66" fmla="*/ 24 w 129"/>
                <a:gd name="T67" fmla="*/ 65 h 84"/>
                <a:gd name="T68" fmla="*/ 25 w 129"/>
                <a:gd name="T69" fmla="*/ 64 h 84"/>
                <a:gd name="T70" fmla="*/ 26 w 129"/>
                <a:gd name="T71" fmla="*/ 65 h 84"/>
                <a:gd name="T72" fmla="*/ 19 w 129"/>
                <a:gd name="T73" fmla="*/ 82 h 84"/>
                <a:gd name="T74" fmla="*/ 51 w 129"/>
                <a:gd name="T75" fmla="*/ 64 h 84"/>
                <a:gd name="T76" fmla="*/ 59 w 129"/>
                <a:gd name="T77" fmla="*/ 61 h 84"/>
                <a:gd name="T78" fmla="*/ 60 w 129"/>
                <a:gd name="T79" fmla="*/ 61 h 84"/>
                <a:gd name="T80" fmla="*/ 60 w 129"/>
                <a:gd name="T81" fmla="*/ 61 h 84"/>
                <a:gd name="T82" fmla="*/ 62 w 129"/>
                <a:gd name="T83" fmla="*/ 62 h 84"/>
                <a:gd name="T84" fmla="*/ 62 w 129"/>
                <a:gd name="T85" fmla="*/ 62 h 84"/>
                <a:gd name="T86" fmla="*/ 62 w 129"/>
                <a:gd name="T87" fmla="*/ 62 h 84"/>
                <a:gd name="T88" fmla="*/ 66 w 129"/>
                <a:gd name="T89" fmla="*/ 63 h 84"/>
                <a:gd name="T90" fmla="*/ 73 w 129"/>
                <a:gd name="T91" fmla="*/ 57 h 84"/>
                <a:gd name="T92" fmla="*/ 107 w 129"/>
                <a:gd name="T93" fmla="*/ 30 h 84"/>
                <a:gd name="T94" fmla="*/ 112 w 129"/>
                <a:gd name="T95" fmla="*/ 28 h 84"/>
                <a:gd name="T96" fmla="*/ 118 w 129"/>
                <a:gd name="T97" fmla="*/ 35 h 84"/>
                <a:gd name="T98" fmla="*/ 118 w 129"/>
                <a:gd name="T99" fmla="*/ 36 h 84"/>
                <a:gd name="T100" fmla="*/ 116 w 129"/>
                <a:gd name="T101" fmla="*/ 43 h 84"/>
                <a:gd name="T102" fmla="*/ 116 w 129"/>
                <a:gd name="T103" fmla="*/ 43 h 84"/>
                <a:gd name="T104" fmla="*/ 118 w 129"/>
                <a:gd name="T105" fmla="*/ 51 h 84"/>
                <a:gd name="T106" fmla="*/ 120 w 129"/>
                <a:gd name="T107" fmla="*/ 49 h 84"/>
                <a:gd name="T108" fmla="*/ 129 w 129"/>
                <a:gd name="T109" fmla="*/ 40 h 84"/>
                <a:gd name="T110" fmla="*/ 127 w 129"/>
                <a:gd name="T111" fmla="*/ 30 h 84"/>
                <a:gd name="T112" fmla="*/ 127 w 129"/>
                <a:gd name="T113" fmla="*/ 30 h 84"/>
                <a:gd name="T114" fmla="*/ 107 w 129"/>
                <a:gd name="T115" fmla="*/ 2 h 84"/>
                <a:gd name="T116" fmla="*/ 104 w 129"/>
                <a:gd name="T1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9" h="84">
                  <a:moveTo>
                    <a:pt x="104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1" y="3"/>
                    <a:pt x="99" y="5"/>
                    <a:pt x="97" y="7"/>
                  </a:cubicBezTo>
                  <a:cubicBezTo>
                    <a:pt x="95" y="10"/>
                    <a:pt x="92" y="12"/>
                    <a:pt x="90" y="15"/>
                  </a:cubicBezTo>
                  <a:cubicBezTo>
                    <a:pt x="88" y="18"/>
                    <a:pt x="86" y="21"/>
                    <a:pt x="83" y="24"/>
                  </a:cubicBezTo>
                  <a:cubicBezTo>
                    <a:pt x="79" y="27"/>
                    <a:pt x="74" y="28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9" y="31"/>
                    <a:pt x="68" y="31"/>
                    <a:pt x="67" y="32"/>
                  </a:cubicBezTo>
                  <a:cubicBezTo>
                    <a:pt x="64" y="34"/>
                    <a:pt x="59" y="35"/>
                    <a:pt x="55" y="35"/>
                  </a:cubicBezTo>
                  <a:cubicBezTo>
                    <a:pt x="53" y="35"/>
                    <a:pt x="50" y="35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38" y="30"/>
                    <a:pt x="34" y="22"/>
                    <a:pt x="29" y="13"/>
                  </a:cubicBezTo>
                  <a:cubicBezTo>
                    <a:pt x="26" y="9"/>
                    <a:pt x="24" y="5"/>
                    <a:pt x="22" y="0"/>
                  </a:cubicBezTo>
                  <a:cubicBezTo>
                    <a:pt x="21" y="3"/>
                    <a:pt x="21" y="5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4" y="15"/>
                    <a:pt x="27" y="19"/>
                  </a:cubicBezTo>
                  <a:cubicBezTo>
                    <a:pt x="29" y="23"/>
                    <a:pt x="31" y="28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9" y="39"/>
                    <a:pt x="46" y="49"/>
                    <a:pt x="46" y="59"/>
                  </a:cubicBezTo>
                  <a:cubicBezTo>
                    <a:pt x="46" y="60"/>
                    <a:pt x="46" y="60"/>
                    <a:pt x="46" y="61"/>
                  </a:cubicBezTo>
                  <a:cubicBezTo>
                    <a:pt x="46" y="61"/>
                    <a:pt x="45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2" y="61"/>
                    <a:pt x="42" y="60"/>
                  </a:cubicBezTo>
                  <a:cubicBezTo>
                    <a:pt x="42" y="60"/>
                    <a:pt x="42" y="60"/>
                    <a:pt x="42" y="59"/>
                  </a:cubicBezTo>
                  <a:cubicBezTo>
                    <a:pt x="43" y="51"/>
                    <a:pt x="37" y="42"/>
                    <a:pt x="32" y="36"/>
                  </a:cubicBezTo>
                  <a:cubicBezTo>
                    <a:pt x="32" y="41"/>
                    <a:pt x="30" y="46"/>
                    <a:pt x="26" y="50"/>
                  </a:cubicBezTo>
                  <a:cubicBezTo>
                    <a:pt x="19" y="58"/>
                    <a:pt x="10" y="63"/>
                    <a:pt x="0" y="66"/>
                  </a:cubicBezTo>
                  <a:cubicBezTo>
                    <a:pt x="1" y="75"/>
                    <a:pt x="6" y="81"/>
                    <a:pt x="12" y="83"/>
                  </a:cubicBezTo>
                  <a:cubicBezTo>
                    <a:pt x="13" y="83"/>
                    <a:pt x="15" y="83"/>
                    <a:pt x="16" y="84"/>
                  </a:cubicBezTo>
                  <a:cubicBezTo>
                    <a:pt x="20" y="78"/>
                    <a:pt x="22" y="71"/>
                    <a:pt x="24" y="65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4" y="70"/>
                    <a:pt x="22" y="77"/>
                    <a:pt x="19" y="82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5" y="61"/>
                    <a:pt x="59" y="61"/>
                  </a:cubicBezTo>
                  <a:cubicBezTo>
                    <a:pt x="59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1" y="61"/>
                    <a:pt x="61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3" y="62"/>
                    <a:pt x="64" y="63"/>
                    <a:pt x="66" y="63"/>
                  </a:cubicBezTo>
                  <a:cubicBezTo>
                    <a:pt x="68" y="61"/>
                    <a:pt x="71" y="59"/>
                    <a:pt x="73" y="57"/>
                  </a:cubicBezTo>
                  <a:cubicBezTo>
                    <a:pt x="86" y="48"/>
                    <a:pt x="97" y="36"/>
                    <a:pt x="107" y="30"/>
                  </a:cubicBezTo>
                  <a:cubicBezTo>
                    <a:pt x="109" y="29"/>
                    <a:pt x="110" y="28"/>
                    <a:pt x="112" y="28"/>
                  </a:cubicBezTo>
                  <a:cubicBezTo>
                    <a:pt x="115" y="28"/>
                    <a:pt x="117" y="31"/>
                    <a:pt x="118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8" y="39"/>
                    <a:pt x="116" y="41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6"/>
                    <a:pt x="117" y="48"/>
                    <a:pt x="118" y="51"/>
                  </a:cubicBezTo>
                  <a:cubicBezTo>
                    <a:pt x="119" y="50"/>
                    <a:pt x="120" y="50"/>
                    <a:pt x="120" y="49"/>
                  </a:cubicBezTo>
                  <a:cubicBezTo>
                    <a:pt x="124" y="47"/>
                    <a:pt x="126" y="44"/>
                    <a:pt x="129" y="40"/>
                  </a:cubicBezTo>
                  <a:cubicBezTo>
                    <a:pt x="128" y="37"/>
                    <a:pt x="128" y="33"/>
                    <a:pt x="127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5" y="19"/>
                    <a:pt x="117" y="4"/>
                    <a:pt x="107" y="2"/>
                  </a:cubicBezTo>
                  <a:cubicBezTo>
                    <a:pt x="105" y="1"/>
                    <a:pt x="105" y="1"/>
                    <a:pt x="104" y="1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0" name="Freeform 987"/>
            <p:cNvSpPr>
              <a:spLocks/>
            </p:cNvSpPr>
            <p:nvPr/>
          </p:nvSpPr>
          <p:spPr bwMode="auto">
            <a:xfrm>
              <a:off x="713" y="3064"/>
              <a:ext cx="30" cy="43"/>
            </a:xfrm>
            <a:custGeom>
              <a:avLst/>
              <a:gdLst>
                <a:gd name="T0" fmla="*/ 25 w 26"/>
                <a:gd name="T1" fmla="*/ 27 h 38"/>
                <a:gd name="T2" fmla="*/ 26 w 26"/>
                <a:gd name="T3" fmla="*/ 18 h 38"/>
                <a:gd name="T4" fmla="*/ 26 w 26"/>
                <a:gd name="T5" fmla="*/ 17 h 38"/>
                <a:gd name="T6" fmla="*/ 26 w 26"/>
                <a:gd name="T7" fmla="*/ 14 h 38"/>
                <a:gd name="T8" fmla="*/ 17 w 26"/>
                <a:gd name="T9" fmla="*/ 18 h 38"/>
                <a:gd name="T10" fmla="*/ 16 w 26"/>
                <a:gd name="T11" fmla="*/ 18 h 38"/>
                <a:gd name="T12" fmla="*/ 15 w 26"/>
                <a:gd name="T13" fmla="*/ 18 h 38"/>
                <a:gd name="T14" fmla="*/ 16 w 26"/>
                <a:gd name="T15" fmla="*/ 15 h 38"/>
                <a:gd name="T16" fmla="*/ 25 w 26"/>
                <a:gd name="T17" fmla="*/ 11 h 38"/>
                <a:gd name="T18" fmla="*/ 23 w 26"/>
                <a:gd name="T19" fmla="*/ 2 h 38"/>
                <a:gd name="T20" fmla="*/ 23 w 26"/>
                <a:gd name="T21" fmla="*/ 2 h 38"/>
                <a:gd name="T22" fmla="*/ 23 w 26"/>
                <a:gd name="T23" fmla="*/ 0 h 38"/>
                <a:gd name="T24" fmla="*/ 4 w 26"/>
                <a:gd name="T25" fmla="*/ 22 h 38"/>
                <a:gd name="T26" fmla="*/ 10 w 26"/>
                <a:gd name="T27" fmla="*/ 23 h 38"/>
                <a:gd name="T28" fmla="*/ 17 w 26"/>
                <a:gd name="T29" fmla="*/ 22 h 38"/>
                <a:gd name="T30" fmla="*/ 17 w 26"/>
                <a:gd name="T31" fmla="*/ 22 h 38"/>
                <a:gd name="T32" fmla="*/ 19 w 26"/>
                <a:gd name="T33" fmla="*/ 23 h 38"/>
                <a:gd name="T34" fmla="*/ 18 w 26"/>
                <a:gd name="T35" fmla="*/ 25 h 38"/>
                <a:gd name="T36" fmla="*/ 10 w 26"/>
                <a:gd name="T37" fmla="*/ 26 h 38"/>
                <a:gd name="T38" fmla="*/ 2 w 26"/>
                <a:gd name="T39" fmla="*/ 25 h 38"/>
                <a:gd name="T40" fmla="*/ 1 w 26"/>
                <a:gd name="T41" fmla="*/ 24 h 38"/>
                <a:gd name="T42" fmla="*/ 0 w 26"/>
                <a:gd name="T43" fmla="*/ 24 h 38"/>
                <a:gd name="T44" fmla="*/ 0 w 26"/>
                <a:gd name="T45" fmla="*/ 24 h 38"/>
                <a:gd name="T46" fmla="*/ 14 w 26"/>
                <a:gd name="T47" fmla="*/ 33 h 38"/>
                <a:gd name="T48" fmla="*/ 17 w 26"/>
                <a:gd name="T49" fmla="*/ 38 h 38"/>
                <a:gd name="T50" fmla="*/ 25 w 26"/>
                <a:gd name="T51" fmla="*/ 36 h 38"/>
                <a:gd name="T52" fmla="*/ 25 w 26"/>
                <a:gd name="T53" fmla="*/ 34 h 38"/>
                <a:gd name="T54" fmla="*/ 25 w 26"/>
                <a:gd name="T55" fmla="*/ 28 h 38"/>
                <a:gd name="T56" fmla="*/ 25 w 26"/>
                <a:gd name="T57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38">
                  <a:moveTo>
                    <a:pt x="25" y="27"/>
                  </a:moveTo>
                  <a:cubicBezTo>
                    <a:pt x="25" y="24"/>
                    <a:pt x="26" y="21"/>
                    <a:pt x="26" y="18"/>
                  </a:cubicBezTo>
                  <a:cubicBezTo>
                    <a:pt x="26" y="18"/>
                    <a:pt x="26" y="17"/>
                    <a:pt x="26" y="17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3" y="15"/>
                    <a:pt x="20" y="17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4" y="17"/>
                    <a:pt x="15" y="16"/>
                    <a:pt x="16" y="15"/>
                  </a:cubicBezTo>
                  <a:cubicBezTo>
                    <a:pt x="19" y="14"/>
                    <a:pt x="22" y="12"/>
                    <a:pt x="25" y="11"/>
                  </a:cubicBezTo>
                  <a:cubicBezTo>
                    <a:pt x="24" y="8"/>
                    <a:pt x="23" y="5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19" y="9"/>
                    <a:pt x="13" y="17"/>
                    <a:pt x="4" y="22"/>
                  </a:cubicBezTo>
                  <a:cubicBezTo>
                    <a:pt x="5" y="22"/>
                    <a:pt x="7" y="23"/>
                    <a:pt x="10" y="23"/>
                  </a:cubicBezTo>
                  <a:cubicBezTo>
                    <a:pt x="13" y="23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9" y="22"/>
                    <a:pt x="19" y="23"/>
                  </a:cubicBezTo>
                  <a:cubicBezTo>
                    <a:pt x="19" y="24"/>
                    <a:pt x="19" y="25"/>
                    <a:pt x="18" y="25"/>
                  </a:cubicBezTo>
                  <a:cubicBezTo>
                    <a:pt x="16" y="26"/>
                    <a:pt x="13" y="26"/>
                    <a:pt x="10" y="26"/>
                  </a:cubicBezTo>
                  <a:cubicBezTo>
                    <a:pt x="7" y="26"/>
                    <a:pt x="4" y="26"/>
                    <a:pt x="2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7" y="34"/>
                    <a:pt x="17" y="38"/>
                  </a:cubicBezTo>
                  <a:cubicBezTo>
                    <a:pt x="20" y="38"/>
                    <a:pt x="23" y="37"/>
                    <a:pt x="25" y="36"/>
                  </a:cubicBezTo>
                  <a:cubicBezTo>
                    <a:pt x="25" y="35"/>
                    <a:pt x="25" y="35"/>
                    <a:pt x="25" y="34"/>
                  </a:cubicBezTo>
                  <a:cubicBezTo>
                    <a:pt x="25" y="33"/>
                    <a:pt x="25" y="31"/>
                    <a:pt x="25" y="28"/>
                  </a:cubicBezTo>
                  <a:cubicBezTo>
                    <a:pt x="25" y="28"/>
                    <a:pt x="25" y="28"/>
                    <a:pt x="25" y="27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1" name="Freeform 988"/>
            <p:cNvSpPr>
              <a:spLocks/>
            </p:cNvSpPr>
            <p:nvPr/>
          </p:nvSpPr>
          <p:spPr bwMode="auto">
            <a:xfrm>
              <a:off x="687" y="3104"/>
              <a:ext cx="42" cy="34"/>
            </a:xfrm>
            <a:custGeom>
              <a:avLst/>
              <a:gdLst>
                <a:gd name="T0" fmla="*/ 33 w 37"/>
                <a:gd name="T1" fmla="*/ 9 h 30"/>
                <a:gd name="T2" fmla="*/ 31 w 37"/>
                <a:gd name="T3" fmla="*/ 11 h 30"/>
                <a:gd name="T4" fmla="*/ 32 w 37"/>
                <a:gd name="T5" fmla="*/ 11 h 30"/>
                <a:gd name="T6" fmla="*/ 35 w 37"/>
                <a:gd name="T7" fmla="*/ 9 h 30"/>
                <a:gd name="T8" fmla="*/ 37 w 37"/>
                <a:gd name="T9" fmla="*/ 3 h 30"/>
                <a:gd name="T10" fmla="*/ 36 w 37"/>
                <a:gd name="T11" fmla="*/ 1 h 30"/>
                <a:gd name="T12" fmla="*/ 36 w 37"/>
                <a:gd name="T13" fmla="*/ 1 h 30"/>
                <a:gd name="T14" fmla="*/ 35 w 37"/>
                <a:gd name="T15" fmla="*/ 0 h 30"/>
                <a:gd name="T16" fmla="*/ 32 w 37"/>
                <a:gd name="T17" fmla="*/ 0 h 30"/>
                <a:gd name="T18" fmla="*/ 28 w 37"/>
                <a:gd name="T19" fmla="*/ 3 h 30"/>
                <a:gd name="T20" fmla="*/ 27 w 37"/>
                <a:gd name="T21" fmla="*/ 3 h 30"/>
                <a:gd name="T22" fmla="*/ 23 w 37"/>
                <a:gd name="T23" fmla="*/ 5 h 30"/>
                <a:gd name="T24" fmla="*/ 17 w 37"/>
                <a:gd name="T25" fmla="*/ 10 h 30"/>
                <a:gd name="T26" fmla="*/ 16 w 37"/>
                <a:gd name="T27" fmla="*/ 11 h 30"/>
                <a:gd name="T28" fmla="*/ 13 w 37"/>
                <a:gd name="T29" fmla="*/ 13 h 30"/>
                <a:gd name="T30" fmla="*/ 7 w 37"/>
                <a:gd name="T31" fmla="*/ 19 h 30"/>
                <a:gd name="T32" fmla="*/ 6 w 37"/>
                <a:gd name="T33" fmla="*/ 19 h 30"/>
                <a:gd name="T34" fmla="*/ 2 w 37"/>
                <a:gd name="T35" fmla="*/ 21 h 30"/>
                <a:gd name="T36" fmla="*/ 1 w 37"/>
                <a:gd name="T37" fmla="*/ 25 h 30"/>
                <a:gd name="T38" fmla="*/ 27 w 37"/>
                <a:gd name="T39" fmla="*/ 5 h 30"/>
                <a:gd name="T40" fmla="*/ 28 w 37"/>
                <a:gd name="T41" fmla="*/ 5 h 30"/>
                <a:gd name="T42" fmla="*/ 28 w 37"/>
                <a:gd name="T43" fmla="*/ 6 h 30"/>
                <a:gd name="T44" fmla="*/ 0 w 37"/>
                <a:gd name="T45" fmla="*/ 27 h 30"/>
                <a:gd name="T46" fmla="*/ 0 w 37"/>
                <a:gd name="T47" fmla="*/ 30 h 30"/>
                <a:gd name="T48" fmla="*/ 30 w 37"/>
                <a:gd name="T49" fmla="*/ 6 h 30"/>
                <a:gd name="T50" fmla="*/ 33 w 37"/>
                <a:gd name="T51" fmla="*/ 7 h 30"/>
                <a:gd name="T52" fmla="*/ 33 w 37"/>
                <a:gd name="T5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30">
                  <a:moveTo>
                    <a:pt x="33" y="9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2" y="11"/>
                    <a:pt x="32" y="11"/>
                  </a:cubicBezTo>
                  <a:cubicBezTo>
                    <a:pt x="33" y="11"/>
                    <a:pt x="34" y="11"/>
                    <a:pt x="35" y="9"/>
                  </a:cubicBezTo>
                  <a:cubicBezTo>
                    <a:pt x="36" y="6"/>
                    <a:pt x="37" y="5"/>
                    <a:pt x="37" y="3"/>
                  </a:cubicBezTo>
                  <a:cubicBezTo>
                    <a:pt x="37" y="2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31" y="1"/>
                    <a:pt x="29" y="1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4"/>
                    <a:pt x="23" y="5"/>
                  </a:cubicBezTo>
                  <a:cubicBezTo>
                    <a:pt x="21" y="6"/>
                    <a:pt x="19" y="8"/>
                    <a:pt x="17" y="10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3" y="13"/>
                  </a:cubicBezTo>
                  <a:cubicBezTo>
                    <a:pt x="11" y="14"/>
                    <a:pt x="9" y="16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4" y="20"/>
                    <a:pt x="2" y="21"/>
                  </a:cubicBezTo>
                  <a:cubicBezTo>
                    <a:pt x="1" y="22"/>
                    <a:pt x="1" y="24"/>
                    <a:pt x="1" y="2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2" y="6"/>
                    <a:pt x="33" y="7"/>
                  </a:cubicBezTo>
                  <a:cubicBezTo>
                    <a:pt x="34" y="8"/>
                    <a:pt x="33" y="9"/>
                    <a:pt x="33" y="9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2" name="Freeform 989"/>
            <p:cNvSpPr>
              <a:spLocks/>
            </p:cNvSpPr>
            <p:nvPr/>
          </p:nvSpPr>
          <p:spPr bwMode="auto">
            <a:xfrm>
              <a:off x="677" y="3136"/>
              <a:ext cx="42" cy="76"/>
            </a:xfrm>
            <a:custGeom>
              <a:avLst/>
              <a:gdLst>
                <a:gd name="T0" fmla="*/ 1 w 37"/>
                <a:gd name="T1" fmla="*/ 49 h 67"/>
                <a:gd name="T2" fmla="*/ 0 w 37"/>
                <a:gd name="T3" fmla="*/ 55 h 67"/>
                <a:gd name="T4" fmla="*/ 1 w 37"/>
                <a:gd name="T5" fmla="*/ 55 h 67"/>
                <a:gd name="T6" fmla="*/ 23 w 37"/>
                <a:gd name="T7" fmla="*/ 61 h 67"/>
                <a:gd name="T8" fmla="*/ 37 w 37"/>
                <a:gd name="T9" fmla="*/ 67 h 67"/>
                <a:gd name="T10" fmla="*/ 36 w 37"/>
                <a:gd name="T11" fmla="*/ 53 h 67"/>
                <a:gd name="T12" fmla="*/ 36 w 37"/>
                <a:gd name="T13" fmla="*/ 53 h 67"/>
                <a:gd name="T14" fmla="*/ 35 w 37"/>
                <a:gd name="T15" fmla="*/ 53 h 67"/>
                <a:gd name="T16" fmla="*/ 23 w 37"/>
                <a:gd name="T17" fmla="*/ 45 h 67"/>
                <a:gd name="T18" fmla="*/ 23 w 37"/>
                <a:gd name="T19" fmla="*/ 44 h 67"/>
                <a:gd name="T20" fmla="*/ 19 w 37"/>
                <a:gd name="T21" fmla="*/ 16 h 67"/>
                <a:gd name="T22" fmla="*/ 19 w 37"/>
                <a:gd name="T23" fmla="*/ 16 h 67"/>
                <a:gd name="T24" fmla="*/ 18 w 37"/>
                <a:gd name="T25" fmla="*/ 6 h 67"/>
                <a:gd name="T26" fmla="*/ 18 w 37"/>
                <a:gd name="T27" fmla="*/ 0 h 67"/>
                <a:gd name="T28" fmla="*/ 8 w 37"/>
                <a:gd name="T29" fmla="*/ 8 h 67"/>
                <a:gd name="T30" fmla="*/ 4 w 37"/>
                <a:gd name="T31" fmla="*/ 23 h 67"/>
                <a:gd name="T32" fmla="*/ 0 w 37"/>
                <a:gd name="T33" fmla="*/ 35 h 67"/>
                <a:gd name="T34" fmla="*/ 1 w 37"/>
                <a:gd name="T35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67">
                  <a:moveTo>
                    <a:pt x="1" y="49"/>
                  </a:moveTo>
                  <a:cubicBezTo>
                    <a:pt x="1" y="51"/>
                    <a:pt x="1" y="53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5" y="60"/>
                    <a:pt x="16" y="60"/>
                    <a:pt x="23" y="61"/>
                  </a:cubicBezTo>
                  <a:cubicBezTo>
                    <a:pt x="29" y="62"/>
                    <a:pt x="33" y="66"/>
                    <a:pt x="37" y="67"/>
                  </a:cubicBezTo>
                  <a:cubicBezTo>
                    <a:pt x="37" y="62"/>
                    <a:pt x="36" y="58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1" y="51"/>
                    <a:pt x="26" y="49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0" y="35"/>
                    <a:pt x="19" y="2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2"/>
                    <a:pt x="18" y="9"/>
                    <a:pt x="18" y="6"/>
                  </a:cubicBezTo>
                  <a:cubicBezTo>
                    <a:pt x="18" y="4"/>
                    <a:pt x="18" y="2"/>
                    <a:pt x="18" y="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14"/>
                    <a:pt x="5" y="20"/>
                    <a:pt x="4" y="23"/>
                  </a:cubicBezTo>
                  <a:cubicBezTo>
                    <a:pt x="3" y="29"/>
                    <a:pt x="1" y="32"/>
                    <a:pt x="0" y="35"/>
                  </a:cubicBezTo>
                  <a:cubicBezTo>
                    <a:pt x="0" y="40"/>
                    <a:pt x="1" y="45"/>
                    <a:pt x="1" y="49"/>
                  </a:cubicBezTo>
                  <a:close/>
                </a:path>
              </a:pathLst>
            </a:custGeom>
            <a:solidFill>
              <a:srgbClr val="B79B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3" name="Freeform 990"/>
            <p:cNvSpPr>
              <a:spLocks/>
            </p:cNvSpPr>
            <p:nvPr/>
          </p:nvSpPr>
          <p:spPr bwMode="auto">
            <a:xfrm>
              <a:off x="691" y="3093"/>
              <a:ext cx="30" cy="30"/>
            </a:xfrm>
            <a:custGeom>
              <a:avLst/>
              <a:gdLst>
                <a:gd name="T0" fmla="*/ 0 w 27"/>
                <a:gd name="T1" fmla="*/ 26 h 26"/>
                <a:gd name="T2" fmla="*/ 1 w 27"/>
                <a:gd name="T3" fmla="*/ 25 h 26"/>
                <a:gd name="T4" fmla="*/ 12 w 27"/>
                <a:gd name="T5" fmla="*/ 17 h 26"/>
                <a:gd name="T6" fmla="*/ 23 w 27"/>
                <a:gd name="T7" fmla="*/ 9 h 26"/>
                <a:gd name="T8" fmla="*/ 27 w 27"/>
                <a:gd name="T9" fmla="*/ 6 h 26"/>
                <a:gd name="T10" fmla="*/ 16 w 27"/>
                <a:gd name="T11" fmla="*/ 0 h 26"/>
                <a:gd name="T12" fmla="*/ 2 w 27"/>
                <a:gd name="T13" fmla="*/ 10 h 26"/>
                <a:gd name="T14" fmla="*/ 2 w 27"/>
                <a:gd name="T15" fmla="*/ 12 h 26"/>
                <a:gd name="T16" fmla="*/ 0 w 27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0" y="26"/>
                  </a:moveTo>
                  <a:cubicBezTo>
                    <a:pt x="0" y="26"/>
                    <a:pt x="1" y="25"/>
                    <a:pt x="1" y="25"/>
                  </a:cubicBezTo>
                  <a:cubicBezTo>
                    <a:pt x="5" y="20"/>
                    <a:pt x="10" y="17"/>
                    <a:pt x="12" y="17"/>
                  </a:cubicBezTo>
                  <a:cubicBezTo>
                    <a:pt x="15" y="12"/>
                    <a:pt x="21" y="9"/>
                    <a:pt x="23" y="9"/>
                  </a:cubicBezTo>
                  <a:cubicBezTo>
                    <a:pt x="24" y="8"/>
                    <a:pt x="26" y="7"/>
                    <a:pt x="27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3"/>
                    <a:pt x="7" y="7"/>
                    <a:pt x="2" y="10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1" y="18"/>
                    <a:pt x="0" y="26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4" name="Freeform 991"/>
            <p:cNvSpPr>
              <a:spLocks/>
            </p:cNvSpPr>
            <p:nvPr/>
          </p:nvSpPr>
          <p:spPr bwMode="auto">
            <a:xfrm>
              <a:off x="685" y="3051"/>
              <a:ext cx="56" cy="49"/>
            </a:xfrm>
            <a:custGeom>
              <a:avLst/>
              <a:gdLst>
                <a:gd name="T0" fmla="*/ 6 w 49"/>
                <a:gd name="T1" fmla="*/ 38 h 43"/>
                <a:gd name="T2" fmla="*/ 6 w 49"/>
                <a:gd name="T3" fmla="*/ 38 h 43"/>
                <a:gd name="T4" fmla="*/ 6 w 49"/>
                <a:gd name="T5" fmla="*/ 39 h 43"/>
                <a:gd name="T6" fmla="*/ 6 w 49"/>
                <a:gd name="T7" fmla="*/ 39 h 43"/>
                <a:gd name="T8" fmla="*/ 8 w 49"/>
                <a:gd name="T9" fmla="*/ 43 h 43"/>
                <a:gd name="T10" fmla="*/ 20 w 49"/>
                <a:gd name="T11" fmla="*/ 34 h 43"/>
                <a:gd name="T12" fmla="*/ 21 w 49"/>
                <a:gd name="T13" fmla="*/ 33 h 43"/>
                <a:gd name="T14" fmla="*/ 24 w 49"/>
                <a:gd name="T15" fmla="*/ 32 h 43"/>
                <a:gd name="T16" fmla="*/ 46 w 49"/>
                <a:gd name="T17" fmla="*/ 7 h 43"/>
                <a:gd name="T18" fmla="*/ 48 w 49"/>
                <a:gd name="T19" fmla="*/ 7 h 43"/>
                <a:gd name="T20" fmla="*/ 49 w 49"/>
                <a:gd name="T21" fmla="*/ 8 h 43"/>
                <a:gd name="T22" fmla="*/ 49 w 49"/>
                <a:gd name="T23" fmla="*/ 6 h 43"/>
                <a:gd name="T24" fmla="*/ 49 w 49"/>
                <a:gd name="T25" fmla="*/ 5 h 43"/>
                <a:gd name="T26" fmla="*/ 45 w 49"/>
                <a:gd name="T27" fmla="*/ 0 h 43"/>
                <a:gd name="T28" fmla="*/ 41 w 49"/>
                <a:gd name="T29" fmla="*/ 1 h 43"/>
                <a:gd name="T30" fmla="*/ 7 w 49"/>
                <a:gd name="T31" fmla="*/ 28 h 43"/>
                <a:gd name="T32" fmla="*/ 0 w 49"/>
                <a:gd name="T33" fmla="*/ 34 h 43"/>
                <a:gd name="T34" fmla="*/ 6 w 49"/>
                <a:gd name="T3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3"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0"/>
                    <a:pt x="7" y="42"/>
                    <a:pt x="8" y="43"/>
                  </a:cubicBezTo>
                  <a:cubicBezTo>
                    <a:pt x="11" y="40"/>
                    <a:pt x="15" y="37"/>
                    <a:pt x="20" y="34"/>
                  </a:cubicBezTo>
                  <a:cubicBezTo>
                    <a:pt x="20" y="34"/>
                    <a:pt x="21" y="33"/>
                    <a:pt x="21" y="33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4" y="27"/>
                    <a:pt x="42" y="19"/>
                    <a:pt x="46" y="7"/>
                  </a:cubicBezTo>
                  <a:cubicBezTo>
                    <a:pt x="46" y="7"/>
                    <a:pt x="47" y="6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"/>
                    <a:pt x="47" y="0"/>
                    <a:pt x="45" y="0"/>
                  </a:cubicBezTo>
                  <a:cubicBezTo>
                    <a:pt x="44" y="0"/>
                    <a:pt x="42" y="0"/>
                    <a:pt x="41" y="1"/>
                  </a:cubicBezTo>
                  <a:cubicBezTo>
                    <a:pt x="31" y="7"/>
                    <a:pt x="20" y="19"/>
                    <a:pt x="7" y="28"/>
                  </a:cubicBezTo>
                  <a:cubicBezTo>
                    <a:pt x="5" y="30"/>
                    <a:pt x="3" y="32"/>
                    <a:pt x="0" y="34"/>
                  </a:cubicBezTo>
                  <a:cubicBezTo>
                    <a:pt x="3" y="36"/>
                    <a:pt x="5" y="37"/>
                    <a:pt x="6" y="38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5" name="Freeform 992"/>
            <p:cNvSpPr>
              <a:spLocks/>
            </p:cNvSpPr>
            <p:nvPr/>
          </p:nvSpPr>
          <p:spPr bwMode="auto">
            <a:xfrm>
              <a:off x="598" y="3092"/>
              <a:ext cx="26" cy="33"/>
            </a:xfrm>
            <a:custGeom>
              <a:avLst/>
              <a:gdLst>
                <a:gd name="T0" fmla="*/ 3 w 23"/>
                <a:gd name="T1" fmla="*/ 16 h 29"/>
                <a:gd name="T2" fmla="*/ 3 w 23"/>
                <a:gd name="T3" fmla="*/ 20 h 29"/>
                <a:gd name="T4" fmla="*/ 7 w 23"/>
                <a:gd name="T5" fmla="*/ 29 h 29"/>
                <a:gd name="T6" fmla="*/ 9 w 23"/>
                <a:gd name="T7" fmla="*/ 27 h 29"/>
                <a:gd name="T8" fmla="*/ 23 w 23"/>
                <a:gd name="T9" fmla="*/ 19 h 29"/>
                <a:gd name="T10" fmla="*/ 20 w 23"/>
                <a:gd name="T11" fmla="*/ 18 h 29"/>
                <a:gd name="T12" fmla="*/ 7 w 23"/>
                <a:gd name="T13" fmla="*/ 0 h 29"/>
                <a:gd name="T14" fmla="*/ 6 w 23"/>
                <a:gd name="T15" fmla="*/ 1 h 29"/>
                <a:gd name="T16" fmla="*/ 0 w 23"/>
                <a:gd name="T17" fmla="*/ 2 h 29"/>
                <a:gd name="T18" fmla="*/ 0 w 23"/>
                <a:gd name="T19" fmla="*/ 5 h 29"/>
                <a:gd name="T20" fmla="*/ 0 w 23"/>
                <a:gd name="T21" fmla="*/ 6 h 29"/>
                <a:gd name="T22" fmla="*/ 3 w 23"/>
                <a:gd name="T2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9">
                  <a:moveTo>
                    <a:pt x="3" y="16"/>
                  </a:moveTo>
                  <a:cubicBezTo>
                    <a:pt x="3" y="18"/>
                    <a:pt x="3" y="19"/>
                    <a:pt x="3" y="20"/>
                  </a:cubicBezTo>
                  <a:cubicBezTo>
                    <a:pt x="6" y="23"/>
                    <a:pt x="7" y="26"/>
                    <a:pt x="7" y="29"/>
                  </a:cubicBezTo>
                  <a:cubicBezTo>
                    <a:pt x="8" y="28"/>
                    <a:pt x="9" y="27"/>
                    <a:pt x="9" y="2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1" y="18"/>
                    <a:pt x="20" y="18"/>
                  </a:cubicBezTo>
                  <a:cubicBezTo>
                    <a:pt x="14" y="17"/>
                    <a:pt x="8" y="1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9"/>
                    <a:pt x="3" y="13"/>
                    <a:pt x="3" y="16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6" name="Freeform 993"/>
            <p:cNvSpPr>
              <a:spLocks/>
            </p:cNvSpPr>
            <p:nvPr/>
          </p:nvSpPr>
          <p:spPr bwMode="auto">
            <a:xfrm>
              <a:off x="473" y="3101"/>
              <a:ext cx="116" cy="75"/>
            </a:xfrm>
            <a:custGeom>
              <a:avLst/>
              <a:gdLst>
                <a:gd name="T0" fmla="*/ 0 w 101"/>
                <a:gd name="T1" fmla="*/ 0 h 65"/>
                <a:gd name="T2" fmla="*/ 0 w 101"/>
                <a:gd name="T3" fmla="*/ 4 h 65"/>
                <a:gd name="T4" fmla="*/ 0 w 101"/>
                <a:gd name="T5" fmla="*/ 6 h 65"/>
                <a:gd name="T6" fmla="*/ 0 w 101"/>
                <a:gd name="T7" fmla="*/ 7 h 65"/>
                <a:gd name="T8" fmla="*/ 101 w 101"/>
                <a:gd name="T9" fmla="*/ 65 h 65"/>
                <a:gd name="T10" fmla="*/ 101 w 101"/>
                <a:gd name="T11" fmla="*/ 63 h 65"/>
                <a:gd name="T12" fmla="*/ 101 w 101"/>
                <a:gd name="T13" fmla="*/ 59 h 65"/>
                <a:gd name="T14" fmla="*/ 0 w 101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4"/>
                    <a:pt x="101" y="63"/>
                  </a:cubicBezTo>
                  <a:cubicBezTo>
                    <a:pt x="101" y="62"/>
                    <a:pt x="101" y="60"/>
                    <a:pt x="101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7" name="Freeform 994"/>
            <p:cNvSpPr>
              <a:spLocks/>
            </p:cNvSpPr>
            <p:nvPr/>
          </p:nvSpPr>
          <p:spPr bwMode="auto">
            <a:xfrm>
              <a:off x="473" y="3087"/>
              <a:ext cx="117" cy="80"/>
            </a:xfrm>
            <a:custGeom>
              <a:avLst/>
              <a:gdLst>
                <a:gd name="T0" fmla="*/ 101 w 102"/>
                <a:gd name="T1" fmla="*/ 70 h 70"/>
                <a:gd name="T2" fmla="*/ 102 w 102"/>
                <a:gd name="T3" fmla="*/ 59 h 70"/>
                <a:gd name="T4" fmla="*/ 0 w 102"/>
                <a:gd name="T5" fmla="*/ 0 h 70"/>
                <a:gd name="T6" fmla="*/ 0 w 102"/>
                <a:gd name="T7" fmla="*/ 11 h 70"/>
                <a:gd name="T8" fmla="*/ 101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101" y="70"/>
                  </a:moveTo>
                  <a:cubicBezTo>
                    <a:pt x="101" y="66"/>
                    <a:pt x="102" y="62"/>
                    <a:pt x="102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1"/>
                  </a:cubicBezTo>
                  <a:lnTo>
                    <a:pt x="101" y="70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8" name="Freeform 995"/>
            <p:cNvSpPr>
              <a:spLocks/>
            </p:cNvSpPr>
            <p:nvPr/>
          </p:nvSpPr>
          <p:spPr bwMode="auto">
            <a:xfrm>
              <a:off x="472" y="3047"/>
              <a:ext cx="117" cy="75"/>
            </a:xfrm>
            <a:custGeom>
              <a:avLst/>
              <a:gdLst>
                <a:gd name="T0" fmla="*/ 102 w 102"/>
                <a:gd name="T1" fmla="*/ 66 h 66"/>
                <a:gd name="T2" fmla="*/ 101 w 102"/>
                <a:gd name="T3" fmla="*/ 58 h 66"/>
                <a:gd name="T4" fmla="*/ 0 w 102"/>
                <a:gd name="T5" fmla="*/ 0 h 66"/>
                <a:gd name="T6" fmla="*/ 1 w 102"/>
                <a:gd name="T7" fmla="*/ 7 h 66"/>
                <a:gd name="T8" fmla="*/ 102 w 10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102" y="66"/>
                  </a:moveTo>
                  <a:cubicBezTo>
                    <a:pt x="101" y="63"/>
                    <a:pt x="101" y="61"/>
                    <a:pt x="101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lnTo>
                    <a:pt x="102" y="66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9" name="Freeform 996"/>
            <p:cNvSpPr>
              <a:spLocks/>
            </p:cNvSpPr>
            <p:nvPr/>
          </p:nvSpPr>
          <p:spPr bwMode="auto">
            <a:xfrm>
              <a:off x="467" y="3017"/>
              <a:ext cx="121" cy="94"/>
            </a:xfrm>
            <a:custGeom>
              <a:avLst/>
              <a:gdLst>
                <a:gd name="T0" fmla="*/ 106 w 106"/>
                <a:gd name="T1" fmla="*/ 82 h 82"/>
                <a:gd name="T2" fmla="*/ 105 w 106"/>
                <a:gd name="T3" fmla="*/ 77 h 82"/>
                <a:gd name="T4" fmla="*/ 104 w 106"/>
                <a:gd name="T5" fmla="*/ 72 h 82"/>
                <a:gd name="T6" fmla="*/ 102 w 106"/>
                <a:gd name="T7" fmla="*/ 64 h 82"/>
                <a:gd name="T8" fmla="*/ 99 w 106"/>
                <a:gd name="T9" fmla="*/ 53 h 82"/>
                <a:gd name="T10" fmla="*/ 94 w 106"/>
                <a:gd name="T11" fmla="*/ 54 h 82"/>
                <a:gd name="T12" fmla="*/ 0 w 106"/>
                <a:gd name="T13" fmla="*/ 0 h 82"/>
                <a:gd name="T14" fmla="*/ 5 w 106"/>
                <a:gd name="T15" fmla="*/ 24 h 82"/>
                <a:gd name="T16" fmla="*/ 106 w 106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82">
                  <a:moveTo>
                    <a:pt x="106" y="82"/>
                  </a:moveTo>
                  <a:cubicBezTo>
                    <a:pt x="105" y="82"/>
                    <a:pt x="105" y="78"/>
                    <a:pt x="105" y="77"/>
                  </a:cubicBezTo>
                  <a:cubicBezTo>
                    <a:pt x="105" y="75"/>
                    <a:pt x="104" y="74"/>
                    <a:pt x="104" y="72"/>
                  </a:cubicBezTo>
                  <a:cubicBezTo>
                    <a:pt x="104" y="70"/>
                    <a:pt x="103" y="67"/>
                    <a:pt x="102" y="64"/>
                  </a:cubicBezTo>
                  <a:cubicBezTo>
                    <a:pt x="102" y="61"/>
                    <a:pt x="101" y="57"/>
                    <a:pt x="99" y="53"/>
                  </a:cubicBezTo>
                  <a:cubicBezTo>
                    <a:pt x="98" y="54"/>
                    <a:pt x="96" y="55"/>
                    <a:pt x="94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3"/>
                    <a:pt x="5" y="24"/>
                  </a:cubicBezTo>
                  <a:lnTo>
                    <a:pt x="106" y="82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0" name="Freeform 997"/>
            <p:cNvSpPr>
              <a:spLocks/>
            </p:cNvSpPr>
            <p:nvPr/>
          </p:nvSpPr>
          <p:spPr bwMode="auto">
            <a:xfrm>
              <a:off x="574" y="3063"/>
              <a:ext cx="27" cy="70"/>
            </a:xfrm>
            <a:custGeom>
              <a:avLst/>
              <a:gdLst>
                <a:gd name="T0" fmla="*/ 8 w 24"/>
                <a:gd name="T1" fmla="*/ 8 h 62"/>
                <a:gd name="T2" fmla="*/ 9 w 24"/>
                <a:gd name="T3" fmla="*/ 8 h 62"/>
                <a:gd name="T4" fmla="*/ 22 w 24"/>
                <a:gd name="T5" fmla="*/ 62 h 62"/>
                <a:gd name="T6" fmla="*/ 23 w 24"/>
                <a:gd name="T7" fmla="*/ 60 h 62"/>
                <a:gd name="T8" fmla="*/ 24 w 24"/>
                <a:gd name="T9" fmla="*/ 56 h 62"/>
                <a:gd name="T10" fmla="*/ 21 w 24"/>
                <a:gd name="T11" fmla="*/ 48 h 62"/>
                <a:gd name="T12" fmla="*/ 20 w 24"/>
                <a:gd name="T13" fmla="*/ 46 h 62"/>
                <a:gd name="T14" fmla="*/ 21 w 24"/>
                <a:gd name="T15" fmla="*/ 42 h 62"/>
                <a:gd name="T16" fmla="*/ 18 w 24"/>
                <a:gd name="T17" fmla="*/ 34 h 62"/>
                <a:gd name="T18" fmla="*/ 18 w 24"/>
                <a:gd name="T19" fmla="*/ 33 h 62"/>
                <a:gd name="T20" fmla="*/ 18 w 24"/>
                <a:gd name="T21" fmla="*/ 31 h 62"/>
                <a:gd name="T22" fmla="*/ 16 w 24"/>
                <a:gd name="T23" fmla="*/ 21 h 62"/>
                <a:gd name="T24" fmla="*/ 15 w 24"/>
                <a:gd name="T25" fmla="*/ 20 h 62"/>
                <a:gd name="T26" fmla="*/ 15 w 24"/>
                <a:gd name="T27" fmla="*/ 19 h 62"/>
                <a:gd name="T28" fmla="*/ 13 w 24"/>
                <a:gd name="T29" fmla="*/ 8 h 62"/>
                <a:gd name="T30" fmla="*/ 12 w 24"/>
                <a:gd name="T31" fmla="*/ 8 h 62"/>
                <a:gd name="T32" fmla="*/ 10 w 24"/>
                <a:gd name="T33" fmla="*/ 5 h 62"/>
                <a:gd name="T34" fmla="*/ 3 w 24"/>
                <a:gd name="T35" fmla="*/ 3 h 62"/>
                <a:gd name="T36" fmla="*/ 1 w 24"/>
                <a:gd name="T37" fmla="*/ 8 h 62"/>
                <a:gd name="T38" fmla="*/ 2 w 24"/>
                <a:gd name="T39" fmla="*/ 12 h 62"/>
                <a:gd name="T40" fmla="*/ 3 w 24"/>
                <a:gd name="T41" fmla="*/ 12 h 62"/>
                <a:gd name="T42" fmla="*/ 8 w 24"/>
                <a:gd name="T43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62">
                  <a:moveTo>
                    <a:pt x="8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7" y="15"/>
                    <a:pt x="22" y="62"/>
                  </a:cubicBezTo>
                  <a:cubicBezTo>
                    <a:pt x="22" y="61"/>
                    <a:pt x="23" y="61"/>
                    <a:pt x="23" y="60"/>
                  </a:cubicBezTo>
                  <a:cubicBezTo>
                    <a:pt x="24" y="59"/>
                    <a:pt x="24" y="58"/>
                    <a:pt x="24" y="56"/>
                  </a:cubicBezTo>
                  <a:cubicBezTo>
                    <a:pt x="24" y="53"/>
                    <a:pt x="23" y="50"/>
                    <a:pt x="21" y="48"/>
                  </a:cubicBezTo>
                  <a:cubicBezTo>
                    <a:pt x="21" y="47"/>
                    <a:pt x="20" y="47"/>
                    <a:pt x="20" y="46"/>
                  </a:cubicBezTo>
                  <a:cubicBezTo>
                    <a:pt x="20" y="46"/>
                    <a:pt x="21" y="44"/>
                    <a:pt x="21" y="42"/>
                  </a:cubicBezTo>
                  <a:cubicBezTo>
                    <a:pt x="21" y="39"/>
                    <a:pt x="20" y="36"/>
                    <a:pt x="18" y="34"/>
                  </a:cubicBezTo>
                  <a:cubicBezTo>
                    <a:pt x="18" y="34"/>
                    <a:pt x="18" y="33"/>
                    <a:pt x="18" y="33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29"/>
                    <a:pt x="17" y="22"/>
                    <a:pt x="16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0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6"/>
                    <a:pt x="10" y="5"/>
                  </a:cubicBezTo>
                  <a:cubicBezTo>
                    <a:pt x="9" y="2"/>
                    <a:pt x="6" y="0"/>
                    <a:pt x="3" y="3"/>
                  </a:cubicBezTo>
                  <a:cubicBezTo>
                    <a:pt x="2" y="4"/>
                    <a:pt x="1" y="6"/>
                    <a:pt x="1" y="8"/>
                  </a:cubicBezTo>
                  <a:cubicBezTo>
                    <a:pt x="0" y="9"/>
                    <a:pt x="1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7" y="9"/>
                    <a:pt x="8" y="8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1" name="Freeform 998"/>
            <p:cNvSpPr>
              <a:spLocks/>
            </p:cNvSpPr>
            <p:nvPr/>
          </p:nvSpPr>
          <p:spPr bwMode="auto">
            <a:xfrm>
              <a:off x="707" y="2943"/>
              <a:ext cx="37" cy="46"/>
            </a:xfrm>
            <a:custGeom>
              <a:avLst/>
              <a:gdLst>
                <a:gd name="T0" fmla="*/ 0 w 33"/>
                <a:gd name="T1" fmla="*/ 29 h 41"/>
                <a:gd name="T2" fmla="*/ 2 w 33"/>
                <a:gd name="T3" fmla="*/ 29 h 41"/>
                <a:gd name="T4" fmla="*/ 21 w 33"/>
                <a:gd name="T5" fmla="*/ 41 h 41"/>
                <a:gd name="T6" fmla="*/ 25 w 33"/>
                <a:gd name="T7" fmla="*/ 30 h 41"/>
                <a:gd name="T8" fmla="*/ 31 w 33"/>
                <a:gd name="T9" fmla="*/ 14 h 41"/>
                <a:gd name="T10" fmla="*/ 33 w 33"/>
                <a:gd name="T11" fmla="*/ 10 h 41"/>
                <a:gd name="T12" fmla="*/ 33 w 33"/>
                <a:gd name="T13" fmla="*/ 10 h 41"/>
                <a:gd name="T14" fmla="*/ 32 w 33"/>
                <a:gd name="T15" fmla="*/ 10 h 41"/>
                <a:gd name="T16" fmla="*/ 28 w 33"/>
                <a:gd name="T17" fmla="*/ 6 h 41"/>
                <a:gd name="T18" fmla="*/ 26 w 33"/>
                <a:gd name="T19" fmla="*/ 3 h 41"/>
                <a:gd name="T20" fmla="*/ 21 w 33"/>
                <a:gd name="T21" fmla="*/ 0 h 41"/>
                <a:gd name="T22" fmla="*/ 8 w 33"/>
                <a:gd name="T23" fmla="*/ 8 h 41"/>
                <a:gd name="T24" fmla="*/ 1 w 33"/>
                <a:gd name="T25" fmla="*/ 19 h 41"/>
                <a:gd name="T26" fmla="*/ 0 w 33"/>
                <a:gd name="T2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1">
                  <a:moveTo>
                    <a:pt x="0" y="29"/>
                  </a:moveTo>
                  <a:cubicBezTo>
                    <a:pt x="1" y="29"/>
                    <a:pt x="2" y="29"/>
                    <a:pt x="2" y="29"/>
                  </a:cubicBezTo>
                  <a:cubicBezTo>
                    <a:pt x="10" y="29"/>
                    <a:pt x="18" y="35"/>
                    <a:pt x="21" y="41"/>
                  </a:cubicBezTo>
                  <a:cubicBezTo>
                    <a:pt x="23" y="37"/>
                    <a:pt x="24" y="34"/>
                    <a:pt x="25" y="30"/>
                  </a:cubicBezTo>
                  <a:cubicBezTo>
                    <a:pt x="27" y="25"/>
                    <a:pt x="28" y="19"/>
                    <a:pt x="31" y="14"/>
                  </a:cubicBezTo>
                  <a:cubicBezTo>
                    <a:pt x="32" y="12"/>
                    <a:pt x="33" y="11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2" y="10"/>
                    <a:pt x="32" y="10"/>
                  </a:cubicBezTo>
                  <a:cubicBezTo>
                    <a:pt x="31" y="9"/>
                    <a:pt x="29" y="8"/>
                    <a:pt x="28" y="6"/>
                  </a:cubicBezTo>
                  <a:cubicBezTo>
                    <a:pt x="27" y="4"/>
                    <a:pt x="27" y="3"/>
                    <a:pt x="26" y="3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16" y="0"/>
                    <a:pt x="11" y="4"/>
                    <a:pt x="8" y="8"/>
                  </a:cubicBezTo>
                  <a:cubicBezTo>
                    <a:pt x="5" y="11"/>
                    <a:pt x="2" y="14"/>
                    <a:pt x="1" y="19"/>
                  </a:cubicBezTo>
                  <a:cubicBezTo>
                    <a:pt x="1" y="22"/>
                    <a:pt x="1" y="25"/>
                    <a:pt x="0" y="29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2" name="Freeform 999"/>
            <p:cNvSpPr>
              <a:spLocks/>
            </p:cNvSpPr>
            <p:nvPr/>
          </p:nvSpPr>
          <p:spPr bwMode="auto">
            <a:xfrm>
              <a:off x="703" y="2979"/>
              <a:ext cx="25" cy="17"/>
            </a:xfrm>
            <a:custGeom>
              <a:avLst/>
              <a:gdLst>
                <a:gd name="T0" fmla="*/ 0 w 22"/>
                <a:gd name="T1" fmla="*/ 3 h 15"/>
                <a:gd name="T2" fmla="*/ 1 w 22"/>
                <a:gd name="T3" fmla="*/ 3 h 15"/>
                <a:gd name="T4" fmla="*/ 4 w 22"/>
                <a:gd name="T5" fmla="*/ 3 h 15"/>
                <a:gd name="T6" fmla="*/ 21 w 22"/>
                <a:gd name="T7" fmla="*/ 15 h 15"/>
                <a:gd name="T8" fmla="*/ 22 w 22"/>
                <a:gd name="T9" fmla="*/ 13 h 15"/>
                <a:gd name="T10" fmla="*/ 5 w 22"/>
                <a:gd name="T11" fmla="*/ 0 h 15"/>
                <a:gd name="T12" fmla="*/ 1 w 22"/>
                <a:gd name="T13" fmla="*/ 2 h 15"/>
                <a:gd name="T14" fmla="*/ 1 w 22"/>
                <a:gd name="T15" fmla="*/ 2 h 15"/>
                <a:gd name="T16" fmla="*/ 0 w 22"/>
                <a:gd name="T1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12" y="3"/>
                    <a:pt x="17" y="8"/>
                    <a:pt x="21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1" y="7"/>
                    <a:pt x="12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3" name="Freeform 1000"/>
            <p:cNvSpPr>
              <a:spLocks/>
            </p:cNvSpPr>
            <p:nvPr/>
          </p:nvSpPr>
          <p:spPr bwMode="auto">
            <a:xfrm>
              <a:off x="671" y="2995"/>
              <a:ext cx="14" cy="8"/>
            </a:xfrm>
            <a:custGeom>
              <a:avLst/>
              <a:gdLst>
                <a:gd name="T0" fmla="*/ 0 w 12"/>
                <a:gd name="T1" fmla="*/ 0 h 7"/>
                <a:gd name="T2" fmla="*/ 3 w 12"/>
                <a:gd name="T3" fmla="*/ 5 h 7"/>
                <a:gd name="T4" fmla="*/ 6 w 12"/>
                <a:gd name="T5" fmla="*/ 7 h 7"/>
                <a:gd name="T6" fmla="*/ 7 w 12"/>
                <a:gd name="T7" fmla="*/ 7 h 7"/>
                <a:gd name="T8" fmla="*/ 12 w 12"/>
                <a:gd name="T9" fmla="*/ 3 h 7"/>
                <a:gd name="T10" fmla="*/ 12 w 12"/>
                <a:gd name="T11" fmla="*/ 3 h 7"/>
                <a:gd name="T12" fmla="*/ 1 w 12"/>
                <a:gd name="T13" fmla="*/ 0 h 7"/>
                <a:gd name="T14" fmla="*/ 0 w 12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8" y="6"/>
                    <a:pt x="10" y="5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8" y="1"/>
                    <a:pt x="5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4" name="Freeform 1001"/>
            <p:cNvSpPr>
              <a:spLocks/>
            </p:cNvSpPr>
            <p:nvPr/>
          </p:nvSpPr>
          <p:spPr bwMode="auto">
            <a:xfrm>
              <a:off x="661" y="2952"/>
              <a:ext cx="11" cy="20"/>
            </a:xfrm>
            <a:custGeom>
              <a:avLst/>
              <a:gdLst>
                <a:gd name="T0" fmla="*/ 10 w 10"/>
                <a:gd name="T1" fmla="*/ 12 h 18"/>
                <a:gd name="T2" fmla="*/ 0 w 10"/>
                <a:gd name="T3" fmla="*/ 0 h 18"/>
                <a:gd name="T4" fmla="*/ 1 w 10"/>
                <a:gd name="T5" fmla="*/ 4 h 18"/>
                <a:gd name="T6" fmla="*/ 4 w 10"/>
                <a:gd name="T7" fmla="*/ 18 h 18"/>
                <a:gd name="T8" fmla="*/ 10 w 10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10" y="12"/>
                  </a:moveTo>
                  <a:cubicBezTo>
                    <a:pt x="9" y="8"/>
                    <a:pt x="5" y="3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2" y="7"/>
                    <a:pt x="2" y="12"/>
                    <a:pt x="4" y="18"/>
                  </a:cubicBezTo>
                  <a:cubicBezTo>
                    <a:pt x="5" y="15"/>
                    <a:pt x="8" y="14"/>
                    <a:pt x="1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5" name="Freeform 1002"/>
            <p:cNvSpPr>
              <a:spLocks/>
            </p:cNvSpPr>
            <p:nvPr/>
          </p:nvSpPr>
          <p:spPr bwMode="auto">
            <a:xfrm>
              <a:off x="657" y="2921"/>
              <a:ext cx="42" cy="39"/>
            </a:xfrm>
            <a:custGeom>
              <a:avLst/>
              <a:gdLst>
                <a:gd name="T0" fmla="*/ 0 w 36"/>
                <a:gd name="T1" fmla="*/ 16 h 34"/>
                <a:gd name="T2" fmla="*/ 2 w 36"/>
                <a:gd name="T3" fmla="*/ 23 h 34"/>
                <a:gd name="T4" fmla="*/ 14 w 36"/>
                <a:gd name="T5" fmla="*/ 34 h 34"/>
                <a:gd name="T6" fmla="*/ 18 w 36"/>
                <a:gd name="T7" fmla="*/ 33 h 34"/>
                <a:gd name="T8" fmla="*/ 24 w 36"/>
                <a:gd name="T9" fmla="*/ 30 h 34"/>
                <a:gd name="T10" fmla="*/ 27 w 36"/>
                <a:gd name="T11" fmla="*/ 26 h 34"/>
                <a:gd name="T12" fmla="*/ 31 w 36"/>
                <a:gd name="T13" fmla="*/ 22 h 34"/>
                <a:gd name="T14" fmla="*/ 36 w 36"/>
                <a:gd name="T15" fmla="*/ 19 h 34"/>
                <a:gd name="T16" fmla="*/ 36 w 36"/>
                <a:gd name="T17" fmla="*/ 19 h 34"/>
                <a:gd name="T18" fmla="*/ 36 w 36"/>
                <a:gd name="T19" fmla="*/ 18 h 34"/>
                <a:gd name="T20" fmla="*/ 34 w 36"/>
                <a:gd name="T21" fmla="*/ 17 h 34"/>
                <a:gd name="T22" fmla="*/ 34 w 36"/>
                <a:gd name="T23" fmla="*/ 17 h 34"/>
                <a:gd name="T24" fmla="*/ 33 w 36"/>
                <a:gd name="T25" fmla="*/ 17 h 34"/>
                <a:gd name="T26" fmla="*/ 29 w 36"/>
                <a:gd name="T27" fmla="*/ 20 h 34"/>
                <a:gd name="T28" fmla="*/ 23 w 36"/>
                <a:gd name="T29" fmla="*/ 22 h 34"/>
                <a:gd name="T30" fmla="*/ 19 w 36"/>
                <a:gd name="T31" fmla="*/ 21 h 34"/>
                <a:gd name="T32" fmla="*/ 18 w 36"/>
                <a:gd name="T33" fmla="*/ 17 h 34"/>
                <a:gd name="T34" fmla="*/ 18 w 36"/>
                <a:gd name="T35" fmla="*/ 16 h 34"/>
                <a:gd name="T36" fmla="*/ 24 w 36"/>
                <a:gd name="T37" fmla="*/ 6 h 34"/>
                <a:gd name="T38" fmla="*/ 29 w 36"/>
                <a:gd name="T39" fmla="*/ 5 h 34"/>
                <a:gd name="T40" fmla="*/ 30 w 36"/>
                <a:gd name="T41" fmla="*/ 5 h 34"/>
                <a:gd name="T42" fmla="*/ 32 w 36"/>
                <a:gd name="T43" fmla="*/ 5 h 34"/>
                <a:gd name="T44" fmla="*/ 32 w 36"/>
                <a:gd name="T45" fmla="*/ 5 h 34"/>
                <a:gd name="T46" fmla="*/ 32 w 36"/>
                <a:gd name="T47" fmla="*/ 5 h 34"/>
                <a:gd name="T48" fmla="*/ 32 w 36"/>
                <a:gd name="T49" fmla="*/ 4 h 34"/>
                <a:gd name="T50" fmla="*/ 29 w 36"/>
                <a:gd name="T51" fmla="*/ 2 h 34"/>
                <a:gd name="T52" fmla="*/ 24 w 36"/>
                <a:gd name="T53" fmla="*/ 0 h 34"/>
                <a:gd name="T54" fmla="*/ 24 w 36"/>
                <a:gd name="T55" fmla="*/ 0 h 34"/>
                <a:gd name="T56" fmla="*/ 20 w 36"/>
                <a:gd name="T57" fmla="*/ 3 h 34"/>
                <a:gd name="T58" fmla="*/ 12 w 36"/>
                <a:gd name="T59" fmla="*/ 5 h 34"/>
                <a:gd name="T60" fmla="*/ 1 w 36"/>
                <a:gd name="T61" fmla="*/ 15 h 34"/>
                <a:gd name="T62" fmla="*/ 0 w 36"/>
                <a:gd name="T63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4">
                  <a:moveTo>
                    <a:pt x="0" y="16"/>
                  </a:moveTo>
                  <a:cubicBezTo>
                    <a:pt x="1" y="18"/>
                    <a:pt x="1" y="21"/>
                    <a:pt x="2" y="23"/>
                  </a:cubicBezTo>
                  <a:cubicBezTo>
                    <a:pt x="7" y="25"/>
                    <a:pt x="12" y="29"/>
                    <a:pt x="14" y="34"/>
                  </a:cubicBezTo>
                  <a:cubicBezTo>
                    <a:pt x="16" y="34"/>
                    <a:pt x="17" y="33"/>
                    <a:pt x="18" y="33"/>
                  </a:cubicBezTo>
                  <a:cubicBezTo>
                    <a:pt x="20" y="32"/>
                    <a:pt x="22" y="31"/>
                    <a:pt x="24" y="30"/>
                  </a:cubicBezTo>
                  <a:cubicBezTo>
                    <a:pt x="25" y="29"/>
                    <a:pt x="25" y="29"/>
                    <a:pt x="27" y="26"/>
                  </a:cubicBezTo>
                  <a:cubicBezTo>
                    <a:pt x="28" y="24"/>
                    <a:pt x="30" y="23"/>
                    <a:pt x="31" y="22"/>
                  </a:cubicBezTo>
                  <a:cubicBezTo>
                    <a:pt x="32" y="21"/>
                    <a:pt x="35" y="20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7"/>
                    <a:pt x="31" y="18"/>
                    <a:pt x="29" y="20"/>
                  </a:cubicBezTo>
                  <a:cubicBezTo>
                    <a:pt x="27" y="21"/>
                    <a:pt x="25" y="22"/>
                    <a:pt x="23" y="22"/>
                  </a:cubicBezTo>
                  <a:cubicBezTo>
                    <a:pt x="22" y="22"/>
                    <a:pt x="20" y="21"/>
                    <a:pt x="19" y="21"/>
                  </a:cubicBezTo>
                  <a:cubicBezTo>
                    <a:pt x="19" y="20"/>
                    <a:pt x="18" y="19"/>
                    <a:pt x="18" y="1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2"/>
                    <a:pt x="21" y="8"/>
                    <a:pt x="24" y="6"/>
                  </a:cubicBezTo>
                  <a:cubicBezTo>
                    <a:pt x="26" y="5"/>
                    <a:pt x="27" y="5"/>
                    <a:pt x="29" y="5"/>
                  </a:cubicBezTo>
                  <a:cubicBezTo>
                    <a:pt x="29" y="5"/>
                    <a:pt x="30" y="5"/>
                    <a:pt x="30" y="5"/>
                  </a:cubicBezTo>
                  <a:cubicBezTo>
                    <a:pt x="31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3"/>
                    <a:pt x="29" y="2"/>
                  </a:cubicBezTo>
                  <a:cubicBezTo>
                    <a:pt x="28" y="1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0" y="3"/>
                  </a:cubicBezTo>
                  <a:cubicBezTo>
                    <a:pt x="18" y="4"/>
                    <a:pt x="15" y="4"/>
                    <a:pt x="12" y="5"/>
                  </a:cubicBezTo>
                  <a:cubicBezTo>
                    <a:pt x="10" y="5"/>
                    <a:pt x="3" y="11"/>
                    <a:pt x="1" y="15"/>
                  </a:cubicBezTo>
                  <a:cubicBezTo>
                    <a:pt x="1" y="15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6" name="Freeform 1003"/>
            <p:cNvSpPr>
              <a:spLocks/>
            </p:cNvSpPr>
            <p:nvPr/>
          </p:nvSpPr>
          <p:spPr bwMode="auto">
            <a:xfrm>
              <a:off x="572" y="2882"/>
              <a:ext cx="52" cy="25"/>
            </a:xfrm>
            <a:custGeom>
              <a:avLst/>
              <a:gdLst>
                <a:gd name="T0" fmla="*/ 29 w 46"/>
                <a:gd name="T1" fmla="*/ 7 h 22"/>
                <a:gd name="T2" fmla="*/ 6 w 46"/>
                <a:gd name="T3" fmla="*/ 0 h 22"/>
                <a:gd name="T4" fmla="*/ 0 w 46"/>
                <a:gd name="T5" fmla="*/ 12 h 22"/>
                <a:gd name="T6" fmla="*/ 46 w 46"/>
                <a:gd name="T7" fmla="*/ 22 h 22"/>
                <a:gd name="T8" fmla="*/ 46 w 46"/>
                <a:gd name="T9" fmla="*/ 22 h 22"/>
                <a:gd name="T10" fmla="*/ 46 w 46"/>
                <a:gd name="T11" fmla="*/ 22 h 22"/>
                <a:gd name="T12" fmla="*/ 29 w 46"/>
                <a:gd name="T13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2">
                  <a:moveTo>
                    <a:pt x="29" y="7"/>
                  </a:moveTo>
                  <a:cubicBezTo>
                    <a:pt x="22" y="3"/>
                    <a:pt x="14" y="2"/>
                    <a:pt x="6" y="0"/>
                  </a:cubicBezTo>
                  <a:cubicBezTo>
                    <a:pt x="5" y="4"/>
                    <a:pt x="3" y="9"/>
                    <a:pt x="0" y="12"/>
                  </a:cubicBezTo>
                  <a:cubicBezTo>
                    <a:pt x="14" y="13"/>
                    <a:pt x="31" y="11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1" y="17"/>
                    <a:pt x="35" y="11"/>
                    <a:pt x="29" y="7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7" name="Freeform 1004"/>
            <p:cNvSpPr>
              <a:spLocks/>
            </p:cNvSpPr>
            <p:nvPr/>
          </p:nvSpPr>
          <p:spPr bwMode="auto">
            <a:xfrm>
              <a:off x="577" y="2873"/>
              <a:ext cx="24" cy="11"/>
            </a:xfrm>
            <a:custGeom>
              <a:avLst/>
              <a:gdLst>
                <a:gd name="T0" fmla="*/ 18 w 21"/>
                <a:gd name="T1" fmla="*/ 3 h 10"/>
                <a:gd name="T2" fmla="*/ 0 w 21"/>
                <a:gd name="T3" fmla="*/ 0 h 10"/>
                <a:gd name="T4" fmla="*/ 1 w 21"/>
                <a:gd name="T5" fmla="*/ 4 h 10"/>
                <a:gd name="T6" fmla="*/ 1 w 21"/>
                <a:gd name="T7" fmla="*/ 5 h 10"/>
                <a:gd name="T8" fmla="*/ 21 w 21"/>
                <a:gd name="T9" fmla="*/ 10 h 10"/>
                <a:gd name="T10" fmla="*/ 18 w 2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18" y="3"/>
                  </a:moveTo>
                  <a:cubicBezTo>
                    <a:pt x="12" y="2"/>
                    <a:pt x="6" y="1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6"/>
                    <a:pt x="14" y="7"/>
                    <a:pt x="21" y="10"/>
                  </a:cubicBezTo>
                  <a:cubicBezTo>
                    <a:pt x="20" y="7"/>
                    <a:pt x="19" y="5"/>
                    <a:pt x="1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8" name="Freeform 1005"/>
            <p:cNvSpPr>
              <a:spLocks/>
            </p:cNvSpPr>
            <p:nvPr/>
          </p:nvSpPr>
          <p:spPr bwMode="auto">
            <a:xfrm>
              <a:off x="572" y="2787"/>
              <a:ext cx="55" cy="85"/>
            </a:xfrm>
            <a:custGeom>
              <a:avLst/>
              <a:gdLst>
                <a:gd name="T0" fmla="*/ 40 w 48"/>
                <a:gd name="T1" fmla="*/ 0 h 74"/>
                <a:gd name="T2" fmla="*/ 33 w 48"/>
                <a:gd name="T3" fmla="*/ 11 h 74"/>
                <a:gd name="T4" fmla="*/ 23 w 48"/>
                <a:gd name="T5" fmla="*/ 26 h 74"/>
                <a:gd name="T6" fmla="*/ 23 w 48"/>
                <a:gd name="T7" fmla="*/ 26 h 74"/>
                <a:gd name="T8" fmla="*/ 16 w 48"/>
                <a:gd name="T9" fmla="*/ 24 h 74"/>
                <a:gd name="T10" fmla="*/ 14 w 48"/>
                <a:gd name="T11" fmla="*/ 26 h 74"/>
                <a:gd name="T12" fmla="*/ 12 w 48"/>
                <a:gd name="T13" fmla="*/ 29 h 74"/>
                <a:gd name="T14" fmla="*/ 15 w 48"/>
                <a:gd name="T15" fmla="*/ 39 h 74"/>
                <a:gd name="T16" fmla="*/ 15 w 48"/>
                <a:gd name="T17" fmla="*/ 41 h 74"/>
                <a:gd name="T18" fmla="*/ 0 w 48"/>
                <a:gd name="T19" fmla="*/ 61 h 74"/>
                <a:gd name="T20" fmla="*/ 0 w 48"/>
                <a:gd name="T21" fmla="*/ 61 h 74"/>
                <a:gd name="T22" fmla="*/ 4 w 48"/>
                <a:gd name="T23" fmla="*/ 72 h 74"/>
                <a:gd name="T24" fmla="*/ 23 w 48"/>
                <a:gd name="T25" fmla="*/ 74 h 74"/>
                <a:gd name="T26" fmla="*/ 22 w 48"/>
                <a:gd name="T27" fmla="*/ 71 h 74"/>
                <a:gd name="T28" fmla="*/ 23 w 48"/>
                <a:gd name="T29" fmla="*/ 66 h 74"/>
                <a:gd name="T30" fmla="*/ 23 w 48"/>
                <a:gd name="T31" fmla="*/ 66 h 74"/>
                <a:gd name="T32" fmla="*/ 23 w 48"/>
                <a:gd name="T33" fmla="*/ 60 h 74"/>
                <a:gd name="T34" fmla="*/ 24 w 48"/>
                <a:gd name="T35" fmla="*/ 59 h 74"/>
                <a:gd name="T36" fmla="*/ 26 w 48"/>
                <a:gd name="T37" fmla="*/ 60 h 74"/>
                <a:gd name="T38" fmla="*/ 26 w 48"/>
                <a:gd name="T39" fmla="*/ 64 h 74"/>
                <a:gd name="T40" fmla="*/ 34 w 48"/>
                <a:gd name="T41" fmla="*/ 63 h 74"/>
                <a:gd name="T42" fmla="*/ 48 w 48"/>
                <a:gd name="T43" fmla="*/ 34 h 74"/>
                <a:gd name="T44" fmla="*/ 48 w 48"/>
                <a:gd name="T45" fmla="*/ 30 h 74"/>
                <a:gd name="T46" fmla="*/ 40 w 48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4">
                  <a:moveTo>
                    <a:pt x="40" y="0"/>
                  </a:moveTo>
                  <a:cubicBezTo>
                    <a:pt x="38" y="3"/>
                    <a:pt x="34" y="6"/>
                    <a:pt x="33" y="11"/>
                  </a:cubicBezTo>
                  <a:cubicBezTo>
                    <a:pt x="32" y="15"/>
                    <a:pt x="30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9" y="26"/>
                    <a:pt x="18" y="24"/>
                    <a:pt x="16" y="24"/>
                  </a:cubicBezTo>
                  <a:cubicBezTo>
                    <a:pt x="16" y="24"/>
                    <a:pt x="15" y="24"/>
                    <a:pt x="14" y="26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2" y="32"/>
                    <a:pt x="14" y="35"/>
                    <a:pt x="15" y="39"/>
                  </a:cubicBezTo>
                  <a:cubicBezTo>
                    <a:pt x="15" y="40"/>
                    <a:pt x="15" y="40"/>
                    <a:pt x="15" y="41"/>
                  </a:cubicBezTo>
                  <a:cubicBezTo>
                    <a:pt x="15" y="51"/>
                    <a:pt x="8" y="57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4"/>
                    <a:pt x="2" y="68"/>
                    <a:pt x="4" y="72"/>
                  </a:cubicBezTo>
                  <a:cubicBezTo>
                    <a:pt x="10" y="73"/>
                    <a:pt x="16" y="73"/>
                    <a:pt x="23" y="74"/>
                  </a:cubicBezTo>
                  <a:cubicBezTo>
                    <a:pt x="22" y="73"/>
                    <a:pt x="22" y="72"/>
                    <a:pt x="22" y="71"/>
                  </a:cubicBezTo>
                  <a:cubicBezTo>
                    <a:pt x="22" y="69"/>
                    <a:pt x="23" y="67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59"/>
                    <a:pt x="23" y="59"/>
                    <a:pt x="24" y="59"/>
                  </a:cubicBezTo>
                  <a:cubicBezTo>
                    <a:pt x="25" y="59"/>
                    <a:pt x="26" y="59"/>
                    <a:pt x="26" y="60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4"/>
                    <a:pt x="32" y="63"/>
                    <a:pt x="34" y="63"/>
                  </a:cubicBezTo>
                  <a:cubicBezTo>
                    <a:pt x="44" y="60"/>
                    <a:pt x="48" y="47"/>
                    <a:pt x="48" y="34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0"/>
                    <a:pt x="45" y="9"/>
                    <a:pt x="40" y="0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9" name="Freeform 1006"/>
            <p:cNvSpPr>
              <a:spLocks/>
            </p:cNvSpPr>
            <p:nvPr/>
          </p:nvSpPr>
          <p:spPr bwMode="auto">
            <a:xfrm>
              <a:off x="512" y="2764"/>
              <a:ext cx="104" cy="164"/>
            </a:xfrm>
            <a:custGeom>
              <a:avLst/>
              <a:gdLst>
                <a:gd name="T0" fmla="*/ 0 w 91"/>
                <a:gd name="T1" fmla="*/ 106 h 143"/>
                <a:gd name="T2" fmla="*/ 2 w 91"/>
                <a:gd name="T3" fmla="*/ 118 h 143"/>
                <a:gd name="T4" fmla="*/ 6 w 91"/>
                <a:gd name="T5" fmla="*/ 137 h 143"/>
                <a:gd name="T6" fmla="*/ 13 w 91"/>
                <a:gd name="T7" fmla="*/ 142 h 143"/>
                <a:gd name="T8" fmla="*/ 23 w 91"/>
                <a:gd name="T9" fmla="*/ 143 h 143"/>
                <a:gd name="T10" fmla="*/ 24 w 91"/>
                <a:gd name="T11" fmla="*/ 143 h 143"/>
                <a:gd name="T12" fmla="*/ 38 w 91"/>
                <a:gd name="T13" fmla="*/ 134 h 143"/>
                <a:gd name="T14" fmla="*/ 44 w 91"/>
                <a:gd name="T15" fmla="*/ 117 h 143"/>
                <a:gd name="T16" fmla="*/ 45 w 91"/>
                <a:gd name="T17" fmla="*/ 116 h 143"/>
                <a:gd name="T18" fmla="*/ 55 w 91"/>
                <a:gd name="T19" fmla="*/ 101 h 143"/>
                <a:gd name="T20" fmla="*/ 55 w 91"/>
                <a:gd name="T21" fmla="*/ 100 h 143"/>
                <a:gd name="T22" fmla="*/ 49 w 91"/>
                <a:gd name="T23" fmla="*/ 81 h 143"/>
                <a:gd name="T24" fmla="*/ 49 w 91"/>
                <a:gd name="T25" fmla="*/ 80 h 143"/>
                <a:gd name="T26" fmla="*/ 53 w 91"/>
                <a:gd name="T27" fmla="*/ 55 h 143"/>
                <a:gd name="T28" fmla="*/ 53 w 91"/>
                <a:gd name="T29" fmla="*/ 54 h 143"/>
                <a:gd name="T30" fmla="*/ 55 w 91"/>
                <a:gd name="T31" fmla="*/ 52 h 143"/>
                <a:gd name="T32" fmla="*/ 57 w 91"/>
                <a:gd name="T33" fmla="*/ 54 h 143"/>
                <a:gd name="T34" fmla="*/ 57 w 91"/>
                <a:gd name="T35" fmla="*/ 55 h 143"/>
                <a:gd name="T36" fmla="*/ 52 w 91"/>
                <a:gd name="T37" fmla="*/ 79 h 143"/>
                <a:gd name="T38" fmla="*/ 65 w 91"/>
                <a:gd name="T39" fmla="*/ 61 h 143"/>
                <a:gd name="T40" fmla="*/ 65 w 91"/>
                <a:gd name="T41" fmla="*/ 59 h 143"/>
                <a:gd name="T42" fmla="*/ 63 w 91"/>
                <a:gd name="T43" fmla="*/ 49 h 143"/>
                <a:gd name="T44" fmla="*/ 65 w 91"/>
                <a:gd name="T45" fmla="*/ 45 h 143"/>
                <a:gd name="T46" fmla="*/ 68 w 91"/>
                <a:gd name="T47" fmla="*/ 42 h 143"/>
                <a:gd name="T48" fmla="*/ 75 w 91"/>
                <a:gd name="T49" fmla="*/ 44 h 143"/>
                <a:gd name="T50" fmla="*/ 75 w 91"/>
                <a:gd name="T51" fmla="*/ 44 h 143"/>
                <a:gd name="T52" fmla="*/ 84 w 91"/>
                <a:gd name="T53" fmla="*/ 30 h 143"/>
                <a:gd name="T54" fmla="*/ 91 w 91"/>
                <a:gd name="T55" fmla="*/ 18 h 143"/>
                <a:gd name="T56" fmla="*/ 63 w 91"/>
                <a:gd name="T57" fmla="*/ 0 h 143"/>
                <a:gd name="T58" fmla="*/ 53 w 91"/>
                <a:gd name="T59" fmla="*/ 2 h 143"/>
                <a:gd name="T60" fmla="*/ 33 w 91"/>
                <a:gd name="T61" fmla="*/ 17 h 143"/>
                <a:gd name="T62" fmla="*/ 46 w 91"/>
                <a:gd name="T63" fmla="*/ 24 h 143"/>
                <a:gd name="T64" fmla="*/ 46 w 91"/>
                <a:gd name="T65" fmla="*/ 24 h 143"/>
                <a:gd name="T66" fmla="*/ 47 w 91"/>
                <a:gd name="T67" fmla="*/ 26 h 143"/>
                <a:gd name="T68" fmla="*/ 45 w 91"/>
                <a:gd name="T69" fmla="*/ 27 h 143"/>
                <a:gd name="T70" fmla="*/ 33 w 91"/>
                <a:gd name="T71" fmla="*/ 20 h 143"/>
                <a:gd name="T72" fmla="*/ 30 w 91"/>
                <a:gd name="T73" fmla="*/ 20 h 143"/>
                <a:gd name="T74" fmla="*/ 14 w 91"/>
                <a:gd name="T75" fmla="*/ 31 h 143"/>
                <a:gd name="T76" fmla="*/ 10 w 91"/>
                <a:gd name="T77" fmla="*/ 43 h 143"/>
                <a:gd name="T78" fmla="*/ 15 w 91"/>
                <a:gd name="T79" fmla="*/ 71 h 143"/>
                <a:gd name="T80" fmla="*/ 15 w 91"/>
                <a:gd name="T81" fmla="*/ 72 h 143"/>
                <a:gd name="T82" fmla="*/ 6 w 91"/>
                <a:gd name="T83" fmla="*/ 88 h 143"/>
                <a:gd name="T84" fmla="*/ 0 w 91"/>
                <a:gd name="T85" fmla="*/ 10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43">
                  <a:moveTo>
                    <a:pt x="0" y="106"/>
                  </a:moveTo>
                  <a:cubicBezTo>
                    <a:pt x="0" y="109"/>
                    <a:pt x="0" y="113"/>
                    <a:pt x="2" y="118"/>
                  </a:cubicBezTo>
                  <a:cubicBezTo>
                    <a:pt x="3" y="125"/>
                    <a:pt x="4" y="132"/>
                    <a:pt x="6" y="137"/>
                  </a:cubicBezTo>
                  <a:cubicBezTo>
                    <a:pt x="8" y="141"/>
                    <a:pt x="10" y="142"/>
                    <a:pt x="13" y="142"/>
                  </a:cubicBezTo>
                  <a:cubicBezTo>
                    <a:pt x="15" y="143"/>
                    <a:pt x="19" y="143"/>
                    <a:pt x="23" y="143"/>
                  </a:cubicBezTo>
                  <a:cubicBezTo>
                    <a:pt x="23" y="143"/>
                    <a:pt x="24" y="143"/>
                    <a:pt x="24" y="143"/>
                  </a:cubicBezTo>
                  <a:cubicBezTo>
                    <a:pt x="31" y="143"/>
                    <a:pt x="35" y="139"/>
                    <a:pt x="38" y="134"/>
                  </a:cubicBezTo>
                  <a:cubicBezTo>
                    <a:pt x="40" y="129"/>
                    <a:pt x="42" y="122"/>
                    <a:pt x="44" y="117"/>
                  </a:cubicBezTo>
                  <a:cubicBezTo>
                    <a:pt x="44" y="117"/>
                    <a:pt x="45" y="116"/>
                    <a:pt x="45" y="116"/>
                  </a:cubicBezTo>
                  <a:cubicBezTo>
                    <a:pt x="51" y="115"/>
                    <a:pt x="55" y="106"/>
                    <a:pt x="55" y="101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5" y="94"/>
                    <a:pt x="49" y="88"/>
                    <a:pt x="49" y="81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71"/>
                    <a:pt x="53" y="63"/>
                    <a:pt x="53" y="5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3"/>
                    <a:pt x="54" y="52"/>
                    <a:pt x="55" y="52"/>
                  </a:cubicBezTo>
                  <a:cubicBezTo>
                    <a:pt x="56" y="52"/>
                    <a:pt x="57" y="53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64"/>
                    <a:pt x="53" y="71"/>
                    <a:pt x="52" y="79"/>
                  </a:cubicBezTo>
                  <a:cubicBezTo>
                    <a:pt x="59" y="75"/>
                    <a:pt x="65" y="69"/>
                    <a:pt x="65" y="61"/>
                  </a:cubicBezTo>
                  <a:cubicBezTo>
                    <a:pt x="65" y="60"/>
                    <a:pt x="65" y="60"/>
                    <a:pt x="65" y="59"/>
                  </a:cubicBezTo>
                  <a:cubicBezTo>
                    <a:pt x="65" y="56"/>
                    <a:pt x="63" y="53"/>
                    <a:pt x="63" y="49"/>
                  </a:cubicBezTo>
                  <a:cubicBezTo>
                    <a:pt x="63" y="48"/>
                    <a:pt x="63" y="46"/>
                    <a:pt x="65" y="45"/>
                  </a:cubicBezTo>
                  <a:cubicBezTo>
                    <a:pt x="66" y="43"/>
                    <a:pt x="67" y="42"/>
                    <a:pt x="68" y="42"/>
                  </a:cubicBezTo>
                  <a:cubicBezTo>
                    <a:pt x="71" y="42"/>
                    <a:pt x="72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0" y="44"/>
                    <a:pt x="82" y="35"/>
                    <a:pt x="84" y="30"/>
                  </a:cubicBezTo>
                  <a:cubicBezTo>
                    <a:pt x="85" y="24"/>
                    <a:pt x="90" y="21"/>
                    <a:pt x="91" y="18"/>
                  </a:cubicBezTo>
                  <a:cubicBezTo>
                    <a:pt x="85" y="8"/>
                    <a:pt x="75" y="0"/>
                    <a:pt x="63" y="0"/>
                  </a:cubicBezTo>
                  <a:cubicBezTo>
                    <a:pt x="60" y="0"/>
                    <a:pt x="57" y="1"/>
                    <a:pt x="53" y="2"/>
                  </a:cubicBezTo>
                  <a:cubicBezTo>
                    <a:pt x="45" y="4"/>
                    <a:pt x="38" y="10"/>
                    <a:pt x="33" y="17"/>
                  </a:cubicBezTo>
                  <a:cubicBezTo>
                    <a:pt x="39" y="17"/>
                    <a:pt x="42" y="21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5"/>
                    <a:pt x="47" y="26"/>
                  </a:cubicBezTo>
                  <a:cubicBezTo>
                    <a:pt x="46" y="27"/>
                    <a:pt x="45" y="27"/>
                    <a:pt x="45" y="27"/>
                  </a:cubicBezTo>
                  <a:cubicBezTo>
                    <a:pt x="40" y="23"/>
                    <a:pt x="37" y="20"/>
                    <a:pt x="33" y="20"/>
                  </a:cubicBezTo>
                  <a:cubicBezTo>
                    <a:pt x="32" y="20"/>
                    <a:pt x="31" y="20"/>
                    <a:pt x="30" y="20"/>
                  </a:cubicBezTo>
                  <a:cubicBezTo>
                    <a:pt x="26" y="21"/>
                    <a:pt x="17" y="28"/>
                    <a:pt x="14" y="31"/>
                  </a:cubicBezTo>
                  <a:cubicBezTo>
                    <a:pt x="11" y="35"/>
                    <a:pt x="10" y="39"/>
                    <a:pt x="10" y="43"/>
                  </a:cubicBezTo>
                  <a:cubicBezTo>
                    <a:pt x="10" y="52"/>
                    <a:pt x="15" y="62"/>
                    <a:pt x="15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9"/>
                    <a:pt x="9" y="83"/>
                    <a:pt x="6" y="88"/>
                  </a:cubicBezTo>
                  <a:cubicBezTo>
                    <a:pt x="1" y="94"/>
                    <a:pt x="0" y="100"/>
                    <a:pt x="0" y="106"/>
                  </a:cubicBez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0" name="Freeform 1007"/>
            <p:cNvSpPr>
              <a:spLocks/>
            </p:cNvSpPr>
            <p:nvPr/>
          </p:nvSpPr>
          <p:spPr bwMode="auto">
            <a:xfrm>
              <a:off x="511" y="2896"/>
              <a:ext cx="218" cy="195"/>
            </a:xfrm>
            <a:custGeom>
              <a:avLst/>
              <a:gdLst>
                <a:gd name="T0" fmla="*/ 16 w 191"/>
                <a:gd name="T1" fmla="*/ 105 h 171"/>
                <a:gd name="T2" fmla="*/ 35 w 191"/>
                <a:gd name="T3" fmla="*/ 128 h 171"/>
                <a:gd name="T4" fmla="*/ 35 w 191"/>
                <a:gd name="T5" fmla="*/ 120 h 171"/>
                <a:gd name="T6" fmla="*/ 25 w 191"/>
                <a:gd name="T7" fmla="*/ 111 h 171"/>
                <a:gd name="T8" fmla="*/ 46 w 191"/>
                <a:gd name="T9" fmla="*/ 124 h 171"/>
                <a:gd name="T10" fmla="*/ 36 w 191"/>
                <a:gd name="T11" fmla="*/ 121 h 171"/>
                <a:gd name="T12" fmla="*/ 36 w 191"/>
                <a:gd name="T13" fmla="*/ 128 h 171"/>
                <a:gd name="T14" fmla="*/ 70 w 191"/>
                <a:gd name="T15" fmla="*/ 152 h 171"/>
                <a:gd name="T16" fmla="*/ 69 w 191"/>
                <a:gd name="T17" fmla="*/ 123 h 171"/>
                <a:gd name="T18" fmla="*/ 81 w 191"/>
                <a:gd name="T19" fmla="*/ 170 h 171"/>
                <a:gd name="T20" fmla="*/ 109 w 191"/>
                <a:gd name="T21" fmla="*/ 127 h 171"/>
                <a:gd name="T22" fmla="*/ 105 w 191"/>
                <a:gd name="T23" fmla="*/ 101 h 171"/>
                <a:gd name="T24" fmla="*/ 98 w 191"/>
                <a:gd name="T25" fmla="*/ 88 h 171"/>
                <a:gd name="T26" fmla="*/ 84 w 191"/>
                <a:gd name="T27" fmla="*/ 80 h 171"/>
                <a:gd name="T28" fmla="*/ 93 w 191"/>
                <a:gd name="T29" fmla="*/ 70 h 171"/>
                <a:gd name="T30" fmla="*/ 95 w 191"/>
                <a:gd name="T31" fmla="*/ 68 h 171"/>
                <a:gd name="T32" fmla="*/ 134 w 191"/>
                <a:gd name="T33" fmla="*/ 137 h 171"/>
                <a:gd name="T34" fmla="*/ 140 w 191"/>
                <a:gd name="T35" fmla="*/ 138 h 171"/>
                <a:gd name="T36" fmla="*/ 153 w 191"/>
                <a:gd name="T37" fmla="*/ 133 h 171"/>
                <a:gd name="T38" fmla="*/ 158 w 191"/>
                <a:gd name="T39" fmla="*/ 115 h 171"/>
                <a:gd name="T40" fmla="*/ 162 w 191"/>
                <a:gd name="T41" fmla="*/ 120 h 171"/>
                <a:gd name="T42" fmla="*/ 173 w 191"/>
                <a:gd name="T43" fmla="*/ 119 h 171"/>
                <a:gd name="T44" fmla="*/ 188 w 191"/>
                <a:gd name="T45" fmla="*/ 92 h 171"/>
                <a:gd name="T46" fmla="*/ 170 w 191"/>
                <a:gd name="T47" fmla="*/ 79 h 171"/>
                <a:gd name="T48" fmla="*/ 162 w 191"/>
                <a:gd name="T49" fmla="*/ 97 h 171"/>
                <a:gd name="T50" fmla="*/ 161 w 191"/>
                <a:gd name="T51" fmla="*/ 100 h 171"/>
                <a:gd name="T52" fmla="*/ 148 w 191"/>
                <a:gd name="T53" fmla="*/ 97 h 171"/>
                <a:gd name="T54" fmla="*/ 151 w 191"/>
                <a:gd name="T55" fmla="*/ 109 h 171"/>
                <a:gd name="T56" fmla="*/ 150 w 191"/>
                <a:gd name="T57" fmla="*/ 123 h 171"/>
                <a:gd name="T58" fmla="*/ 147 w 191"/>
                <a:gd name="T59" fmla="*/ 118 h 171"/>
                <a:gd name="T60" fmla="*/ 140 w 191"/>
                <a:gd name="T61" fmla="*/ 94 h 171"/>
                <a:gd name="T62" fmla="*/ 140 w 191"/>
                <a:gd name="T63" fmla="*/ 93 h 171"/>
                <a:gd name="T64" fmla="*/ 115 w 191"/>
                <a:gd name="T65" fmla="*/ 27 h 171"/>
                <a:gd name="T66" fmla="*/ 114 w 191"/>
                <a:gd name="T67" fmla="*/ 26 h 171"/>
                <a:gd name="T68" fmla="*/ 104 w 191"/>
                <a:gd name="T69" fmla="*/ 17 h 171"/>
                <a:gd name="T70" fmla="*/ 103 w 191"/>
                <a:gd name="T71" fmla="*/ 16 h 171"/>
                <a:gd name="T72" fmla="*/ 48 w 191"/>
                <a:gd name="T73" fmla="*/ 4 h 171"/>
                <a:gd name="T74" fmla="*/ 28 w 191"/>
                <a:gd name="T75" fmla="*/ 31 h 171"/>
                <a:gd name="T76" fmla="*/ 45 w 191"/>
                <a:gd name="T77" fmla="*/ 113 h 171"/>
                <a:gd name="T78" fmla="*/ 45 w 191"/>
                <a:gd name="T79" fmla="*/ 115 h 171"/>
                <a:gd name="T80" fmla="*/ 25 w 191"/>
                <a:gd name="T81" fmla="*/ 102 h 171"/>
                <a:gd name="T82" fmla="*/ 26 w 191"/>
                <a:gd name="T83" fmla="*/ 31 h 171"/>
                <a:gd name="T84" fmla="*/ 23 w 191"/>
                <a:gd name="T85" fmla="*/ 31 h 171"/>
                <a:gd name="T86" fmla="*/ 0 w 191"/>
                <a:gd name="T87" fmla="*/ 7 h 171"/>
                <a:gd name="T88" fmla="*/ 7 w 191"/>
                <a:gd name="T89" fmla="*/ 56 h 171"/>
                <a:gd name="T90" fmla="*/ 7 w 191"/>
                <a:gd name="T91" fmla="*/ 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1" h="171">
                  <a:moveTo>
                    <a:pt x="16" y="102"/>
                  </a:moveTo>
                  <a:cubicBezTo>
                    <a:pt x="16" y="102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5"/>
                  </a:cubicBezTo>
                  <a:cubicBezTo>
                    <a:pt x="16" y="106"/>
                    <a:pt x="16" y="107"/>
                    <a:pt x="16" y="108"/>
                  </a:cubicBezTo>
                  <a:cubicBezTo>
                    <a:pt x="16" y="111"/>
                    <a:pt x="16" y="113"/>
                    <a:pt x="15" y="116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7"/>
                    <a:pt x="35" y="125"/>
                    <a:pt x="35" y="124"/>
                  </a:cubicBezTo>
                  <a:cubicBezTo>
                    <a:pt x="35" y="123"/>
                    <a:pt x="35" y="121"/>
                    <a:pt x="35" y="120"/>
                  </a:cubicBezTo>
                  <a:cubicBezTo>
                    <a:pt x="31" y="118"/>
                    <a:pt x="27" y="116"/>
                    <a:pt x="24" y="112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3" y="119"/>
                    <a:pt x="45" y="123"/>
                    <a:pt x="45" y="123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46" y="123"/>
                    <a:pt x="46" y="123"/>
                    <a:pt x="46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1" y="123"/>
                    <a:pt x="36" y="121"/>
                  </a:cubicBezTo>
                  <a:cubicBezTo>
                    <a:pt x="36" y="122"/>
                    <a:pt x="36" y="123"/>
                    <a:pt x="36" y="124"/>
                  </a:cubicBezTo>
                  <a:cubicBezTo>
                    <a:pt x="36" y="125"/>
                    <a:pt x="36" y="127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64" y="145"/>
                    <a:pt x="64" y="145"/>
                    <a:pt x="64" y="145"/>
                  </a:cubicBezTo>
                  <a:cubicBezTo>
                    <a:pt x="64" y="145"/>
                    <a:pt x="64" y="145"/>
                    <a:pt x="64" y="145"/>
                  </a:cubicBezTo>
                  <a:cubicBezTo>
                    <a:pt x="68" y="147"/>
                    <a:pt x="70" y="151"/>
                    <a:pt x="70" y="152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0" y="143"/>
                    <a:pt x="69" y="133"/>
                    <a:pt x="68" y="124"/>
                  </a:cubicBezTo>
                  <a:cubicBezTo>
                    <a:pt x="68" y="123"/>
                    <a:pt x="69" y="123"/>
                    <a:pt x="69" y="123"/>
                  </a:cubicBezTo>
                  <a:cubicBezTo>
                    <a:pt x="70" y="123"/>
                    <a:pt x="70" y="123"/>
                    <a:pt x="70" y="124"/>
                  </a:cubicBezTo>
                  <a:cubicBezTo>
                    <a:pt x="71" y="138"/>
                    <a:pt x="72" y="156"/>
                    <a:pt x="76" y="171"/>
                  </a:cubicBezTo>
                  <a:cubicBezTo>
                    <a:pt x="78" y="170"/>
                    <a:pt x="79" y="170"/>
                    <a:pt x="81" y="170"/>
                  </a:cubicBezTo>
                  <a:cubicBezTo>
                    <a:pt x="92" y="167"/>
                    <a:pt x="102" y="162"/>
                    <a:pt x="109" y="154"/>
                  </a:cubicBezTo>
                  <a:cubicBezTo>
                    <a:pt x="112" y="150"/>
                    <a:pt x="114" y="146"/>
                    <a:pt x="114" y="141"/>
                  </a:cubicBezTo>
                  <a:cubicBezTo>
                    <a:pt x="114" y="137"/>
                    <a:pt x="112" y="132"/>
                    <a:pt x="109" y="127"/>
                  </a:cubicBezTo>
                  <a:cubicBezTo>
                    <a:pt x="107" y="123"/>
                    <a:pt x="103" y="120"/>
                    <a:pt x="102" y="115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09"/>
                    <a:pt x="104" y="105"/>
                    <a:pt x="105" y="101"/>
                  </a:cubicBezTo>
                  <a:cubicBezTo>
                    <a:pt x="105" y="99"/>
                    <a:pt x="104" y="97"/>
                    <a:pt x="103" y="94"/>
                  </a:cubicBezTo>
                  <a:cubicBezTo>
                    <a:pt x="102" y="92"/>
                    <a:pt x="102" y="90"/>
                    <a:pt x="101" y="88"/>
                  </a:cubicBezTo>
                  <a:cubicBezTo>
                    <a:pt x="100" y="88"/>
                    <a:pt x="99" y="88"/>
                    <a:pt x="98" y="88"/>
                  </a:cubicBezTo>
                  <a:cubicBezTo>
                    <a:pt x="92" y="88"/>
                    <a:pt x="86" y="84"/>
                    <a:pt x="83" y="83"/>
                  </a:cubicBezTo>
                  <a:cubicBezTo>
                    <a:pt x="82" y="82"/>
                    <a:pt x="82" y="81"/>
                    <a:pt x="82" y="80"/>
                  </a:cubicBezTo>
                  <a:cubicBezTo>
                    <a:pt x="82" y="80"/>
                    <a:pt x="83" y="79"/>
                    <a:pt x="84" y="80"/>
                  </a:cubicBezTo>
                  <a:cubicBezTo>
                    <a:pt x="88" y="82"/>
                    <a:pt x="94" y="85"/>
                    <a:pt x="98" y="85"/>
                  </a:cubicBezTo>
                  <a:cubicBezTo>
                    <a:pt x="99" y="85"/>
                    <a:pt x="99" y="85"/>
                    <a:pt x="100" y="84"/>
                  </a:cubicBezTo>
                  <a:cubicBezTo>
                    <a:pt x="98" y="79"/>
                    <a:pt x="96" y="73"/>
                    <a:pt x="93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2" y="70"/>
                    <a:pt x="92" y="69"/>
                    <a:pt x="93" y="68"/>
                  </a:cubicBezTo>
                  <a:cubicBezTo>
                    <a:pt x="93" y="68"/>
                    <a:pt x="94" y="67"/>
                    <a:pt x="95" y="68"/>
                  </a:cubicBezTo>
                  <a:cubicBezTo>
                    <a:pt x="101" y="74"/>
                    <a:pt x="104" y="86"/>
                    <a:pt x="106" y="93"/>
                  </a:cubicBezTo>
                  <a:cubicBezTo>
                    <a:pt x="109" y="102"/>
                    <a:pt x="112" y="110"/>
                    <a:pt x="117" y="118"/>
                  </a:cubicBezTo>
                  <a:cubicBezTo>
                    <a:pt x="122" y="127"/>
                    <a:pt x="126" y="134"/>
                    <a:pt x="134" y="137"/>
                  </a:cubicBezTo>
                  <a:cubicBezTo>
                    <a:pt x="134" y="137"/>
                    <a:pt x="134" y="137"/>
                    <a:pt x="134" y="137"/>
                  </a:cubicBezTo>
                  <a:cubicBezTo>
                    <a:pt x="134" y="137"/>
                    <a:pt x="134" y="137"/>
                    <a:pt x="134" y="137"/>
                  </a:cubicBezTo>
                  <a:cubicBezTo>
                    <a:pt x="136" y="138"/>
                    <a:pt x="138" y="138"/>
                    <a:pt x="140" y="138"/>
                  </a:cubicBezTo>
                  <a:cubicBezTo>
                    <a:pt x="144" y="138"/>
                    <a:pt x="147" y="137"/>
                    <a:pt x="150" y="135"/>
                  </a:cubicBezTo>
                  <a:cubicBezTo>
                    <a:pt x="151" y="134"/>
                    <a:pt x="152" y="134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6" y="132"/>
                    <a:pt x="159" y="126"/>
                    <a:pt x="159" y="120"/>
                  </a:cubicBezTo>
                  <a:cubicBezTo>
                    <a:pt x="159" y="118"/>
                    <a:pt x="158" y="116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5"/>
                    <a:pt x="158" y="114"/>
                    <a:pt x="158" y="113"/>
                  </a:cubicBezTo>
                  <a:cubicBezTo>
                    <a:pt x="159" y="113"/>
                    <a:pt x="160" y="113"/>
                    <a:pt x="161" y="114"/>
                  </a:cubicBezTo>
                  <a:cubicBezTo>
                    <a:pt x="162" y="116"/>
                    <a:pt x="162" y="118"/>
                    <a:pt x="162" y="120"/>
                  </a:cubicBezTo>
                  <a:cubicBezTo>
                    <a:pt x="162" y="124"/>
                    <a:pt x="161" y="127"/>
                    <a:pt x="160" y="131"/>
                  </a:cubicBezTo>
                  <a:cubicBezTo>
                    <a:pt x="162" y="130"/>
                    <a:pt x="164" y="129"/>
                    <a:pt x="166" y="127"/>
                  </a:cubicBezTo>
                  <a:cubicBezTo>
                    <a:pt x="169" y="125"/>
                    <a:pt x="171" y="122"/>
                    <a:pt x="173" y="119"/>
                  </a:cubicBezTo>
                  <a:cubicBezTo>
                    <a:pt x="175" y="116"/>
                    <a:pt x="177" y="114"/>
                    <a:pt x="180" y="111"/>
                  </a:cubicBezTo>
                  <a:cubicBezTo>
                    <a:pt x="184" y="106"/>
                    <a:pt x="187" y="104"/>
                    <a:pt x="191" y="100"/>
                  </a:cubicBezTo>
                  <a:cubicBezTo>
                    <a:pt x="190" y="97"/>
                    <a:pt x="189" y="95"/>
                    <a:pt x="188" y="9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4" y="85"/>
                    <a:pt x="178" y="79"/>
                    <a:pt x="172" y="79"/>
                  </a:cubicBezTo>
                  <a:cubicBezTo>
                    <a:pt x="171" y="79"/>
                    <a:pt x="171" y="79"/>
                    <a:pt x="170" y="79"/>
                  </a:cubicBezTo>
                  <a:cubicBezTo>
                    <a:pt x="163" y="80"/>
                    <a:pt x="159" y="87"/>
                    <a:pt x="154" y="92"/>
                  </a:cubicBezTo>
                  <a:cubicBezTo>
                    <a:pt x="154" y="93"/>
                    <a:pt x="153" y="93"/>
                    <a:pt x="153" y="94"/>
                  </a:cubicBezTo>
                  <a:cubicBezTo>
                    <a:pt x="156" y="94"/>
                    <a:pt x="159" y="96"/>
                    <a:pt x="162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3" y="98"/>
                    <a:pt x="163" y="99"/>
                    <a:pt x="163" y="100"/>
                  </a:cubicBezTo>
                  <a:cubicBezTo>
                    <a:pt x="162" y="100"/>
                    <a:pt x="162" y="100"/>
                    <a:pt x="161" y="100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57" y="98"/>
                    <a:pt x="154" y="97"/>
                    <a:pt x="150" y="97"/>
                  </a:cubicBezTo>
                  <a:cubicBezTo>
                    <a:pt x="149" y="97"/>
                    <a:pt x="148" y="97"/>
                    <a:pt x="148" y="97"/>
                  </a:cubicBezTo>
                  <a:cubicBezTo>
                    <a:pt x="147" y="97"/>
                    <a:pt x="147" y="97"/>
                    <a:pt x="146" y="97"/>
                  </a:cubicBezTo>
                  <a:cubicBezTo>
                    <a:pt x="147" y="99"/>
                    <a:pt x="149" y="101"/>
                    <a:pt x="150" y="104"/>
                  </a:cubicBezTo>
                  <a:cubicBezTo>
                    <a:pt x="151" y="105"/>
                    <a:pt x="151" y="107"/>
                    <a:pt x="151" y="109"/>
                  </a:cubicBezTo>
                  <a:cubicBezTo>
                    <a:pt x="151" y="112"/>
                    <a:pt x="150" y="115"/>
                    <a:pt x="150" y="118"/>
                  </a:cubicBezTo>
                  <a:cubicBezTo>
                    <a:pt x="150" y="119"/>
                    <a:pt x="150" y="120"/>
                    <a:pt x="151" y="121"/>
                  </a:cubicBezTo>
                  <a:cubicBezTo>
                    <a:pt x="151" y="121"/>
                    <a:pt x="151" y="122"/>
                    <a:pt x="150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48" y="123"/>
                    <a:pt x="148" y="123"/>
                    <a:pt x="148" y="122"/>
                  </a:cubicBezTo>
                  <a:cubicBezTo>
                    <a:pt x="147" y="121"/>
                    <a:pt x="147" y="119"/>
                    <a:pt x="147" y="118"/>
                  </a:cubicBezTo>
                  <a:cubicBezTo>
                    <a:pt x="147" y="114"/>
                    <a:pt x="148" y="111"/>
                    <a:pt x="148" y="109"/>
                  </a:cubicBezTo>
                  <a:cubicBezTo>
                    <a:pt x="148" y="107"/>
                    <a:pt x="148" y="106"/>
                    <a:pt x="147" y="105"/>
                  </a:cubicBezTo>
                  <a:cubicBezTo>
                    <a:pt x="145" y="101"/>
                    <a:pt x="142" y="98"/>
                    <a:pt x="14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3" y="81"/>
                    <a:pt x="130" y="60"/>
                    <a:pt x="129" y="54"/>
                  </a:cubicBezTo>
                  <a:cubicBezTo>
                    <a:pt x="128" y="49"/>
                    <a:pt x="126" y="42"/>
                    <a:pt x="124" y="36"/>
                  </a:cubicBezTo>
                  <a:cubicBezTo>
                    <a:pt x="122" y="31"/>
                    <a:pt x="118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1" y="23"/>
                    <a:pt x="109" y="20"/>
                    <a:pt x="107" y="19"/>
                  </a:cubicBezTo>
                  <a:cubicBezTo>
                    <a:pt x="105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2" y="15"/>
                    <a:pt x="101" y="14"/>
                    <a:pt x="100" y="13"/>
                  </a:cubicBezTo>
                  <a:cubicBezTo>
                    <a:pt x="85" y="0"/>
                    <a:pt x="67" y="3"/>
                    <a:pt x="52" y="1"/>
                  </a:cubicBezTo>
                  <a:cubicBezTo>
                    <a:pt x="51" y="2"/>
                    <a:pt x="49" y="3"/>
                    <a:pt x="48" y="4"/>
                  </a:cubicBezTo>
                  <a:cubicBezTo>
                    <a:pt x="46" y="9"/>
                    <a:pt x="44" y="15"/>
                    <a:pt x="41" y="21"/>
                  </a:cubicBezTo>
                  <a:cubicBezTo>
                    <a:pt x="39" y="26"/>
                    <a:pt x="35" y="30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51"/>
                    <a:pt x="33" y="86"/>
                    <a:pt x="36" y="109"/>
                  </a:cubicBezTo>
                  <a:cubicBezTo>
                    <a:pt x="41" y="112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4"/>
                    <a:pt x="46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33" y="111"/>
                    <a:pt x="24" y="10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104"/>
                    <a:pt x="31" y="106"/>
                    <a:pt x="34" y="108"/>
                  </a:cubicBezTo>
                  <a:cubicBezTo>
                    <a:pt x="32" y="85"/>
                    <a:pt x="26" y="5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0" y="31"/>
                    <a:pt x="16" y="31"/>
                    <a:pt x="13" y="30"/>
                  </a:cubicBezTo>
                  <a:cubicBezTo>
                    <a:pt x="10" y="30"/>
                    <a:pt x="7" y="28"/>
                    <a:pt x="4" y="24"/>
                  </a:cubicBezTo>
                  <a:cubicBezTo>
                    <a:pt x="2" y="18"/>
                    <a:pt x="1" y="12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0" y="28"/>
                    <a:pt x="4" y="43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1" y="71"/>
                    <a:pt x="16" y="86"/>
                    <a:pt x="16" y="102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1" name="Freeform 1008"/>
            <p:cNvSpPr>
              <a:spLocks/>
            </p:cNvSpPr>
            <p:nvPr/>
          </p:nvSpPr>
          <p:spPr bwMode="auto">
            <a:xfrm>
              <a:off x="508" y="3007"/>
              <a:ext cx="18" cy="13"/>
            </a:xfrm>
            <a:custGeom>
              <a:avLst/>
              <a:gdLst>
                <a:gd name="T0" fmla="*/ 0 w 16"/>
                <a:gd name="T1" fmla="*/ 9 h 12"/>
                <a:gd name="T2" fmla="*/ 5 w 16"/>
                <a:gd name="T3" fmla="*/ 12 h 12"/>
                <a:gd name="T4" fmla="*/ 16 w 16"/>
                <a:gd name="T5" fmla="*/ 6 h 12"/>
                <a:gd name="T6" fmla="*/ 16 w 16"/>
                <a:gd name="T7" fmla="*/ 5 h 12"/>
                <a:gd name="T8" fmla="*/ 15 w 16"/>
                <a:gd name="T9" fmla="*/ 0 h 12"/>
                <a:gd name="T10" fmla="*/ 13 w 16"/>
                <a:gd name="T11" fmla="*/ 2 h 12"/>
                <a:gd name="T12" fmla="*/ 0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0" y="9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6" y="2"/>
                    <a:pt x="15" y="0"/>
                  </a:cubicBezTo>
                  <a:cubicBezTo>
                    <a:pt x="14" y="1"/>
                    <a:pt x="13" y="2"/>
                    <a:pt x="13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2" name="Freeform 1009"/>
            <p:cNvSpPr>
              <a:spLocks/>
            </p:cNvSpPr>
            <p:nvPr/>
          </p:nvSpPr>
          <p:spPr bwMode="auto">
            <a:xfrm>
              <a:off x="451" y="2993"/>
              <a:ext cx="128" cy="80"/>
            </a:xfrm>
            <a:custGeom>
              <a:avLst/>
              <a:gdLst>
                <a:gd name="T0" fmla="*/ 107 w 112"/>
                <a:gd name="T1" fmla="*/ 70 h 70"/>
                <a:gd name="T2" fmla="*/ 112 w 112"/>
                <a:gd name="T3" fmla="*/ 61 h 70"/>
                <a:gd name="T4" fmla="*/ 6 w 112"/>
                <a:gd name="T5" fmla="*/ 0 h 70"/>
                <a:gd name="T6" fmla="*/ 5 w 112"/>
                <a:gd name="T7" fmla="*/ 0 h 70"/>
                <a:gd name="T8" fmla="*/ 5 w 112"/>
                <a:gd name="T9" fmla="*/ 0 h 70"/>
                <a:gd name="T10" fmla="*/ 0 w 112"/>
                <a:gd name="T11" fmla="*/ 7 h 70"/>
                <a:gd name="T12" fmla="*/ 0 w 112"/>
                <a:gd name="T13" fmla="*/ 9 h 70"/>
                <a:gd name="T14" fmla="*/ 0 w 112"/>
                <a:gd name="T15" fmla="*/ 9 h 70"/>
                <a:gd name="T16" fmla="*/ 1 w 112"/>
                <a:gd name="T17" fmla="*/ 9 h 70"/>
                <a:gd name="T18" fmla="*/ 107 w 112"/>
                <a:gd name="T1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70">
                  <a:moveTo>
                    <a:pt x="107" y="70"/>
                  </a:moveTo>
                  <a:cubicBezTo>
                    <a:pt x="107" y="67"/>
                    <a:pt x="109" y="63"/>
                    <a:pt x="112" y="6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lnTo>
                    <a:pt x="107" y="70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3" name="Freeform 1010"/>
            <p:cNvSpPr>
              <a:spLocks/>
            </p:cNvSpPr>
            <p:nvPr/>
          </p:nvSpPr>
          <p:spPr bwMode="auto">
            <a:xfrm>
              <a:off x="461" y="3013"/>
              <a:ext cx="11" cy="100"/>
            </a:xfrm>
            <a:custGeom>
              <a:avLst/>
              <a:gdLst>
                <a:gd name="T0" fmla="*/ 5 w 10"/>
                <a:gd name="T1" fmla="*/ 35 h 87"/>
                <a:gd name="T2" fmla="*/ 5 w 10"/>
                <a:gd name="T3" fmla="*/ 35 h 87"/>
                <a:gd name="T4" fmla="*/ 6 w 10"/>
                <a:gd name="T5" fmla="*/ 43 h 87"/>
                <a:gd name="T6" fmla="*/ 6 w 10"/>
                <a:gd name="T7" fmla="*/ 43 h 87"/>
                <a:gd name="T8" fmla="*/ 5 w 10"/>
                <a:gd name="T9" fmla="*/ 77 h 87"/>
                <a:gd name="T10" fmla="*/ 5 w 10"/>
                <a:gd name="T11" fmla="*/ 80 h 87"/>
                <a:gd name="T12" fmla="*/ 7 w 10"/>
                <a:gd name="T13" fmla="*/ 86 h 87"/>
                <a:gd name="T14" fmla="*/ 7 w 10"/>
                <a:gd name="T15" fmla="*/ 86 h 87"/>
                <a:gd name="T16" fmla="*/ 7 w 10"/>
                <a:gd name="T17" fmla="*/ 86 h 87"/>
                <a:gd name="T18" fmla="*/ 9 w 10"/>
                <a:gd name="T19" fmla="*/ 87 h 87"/>
                <a:gd name="T20" fmla="*/ 9 w 10"/>
                <a:gd name="T21" fmla="*/ 84 h 87"/>
                <a:gd name="T22" fmla="*/ 9 w 10"/>
                <a:gd name="T23" fmla="*/ 84 h 87"/>
                <a:gd name="T24" fmla="*/ 9 w 10"/>
                <a:gd name="T25" fmla="*/ 83 h 87"/>
                <a:gd name="T26" fmla="*/ 9 w 10"/>
                <a:gd name="T27" fmla="*/ 81 h 87"/>
                <a:gd name="T28" fmla="*/ 9 w 10"/>
                <a:gd name="T29" fmla="*/ 76 h 87"/>
                <a:gd name="T30" fmla="*/ 9 w 10"/>
                <a:gd name="T31" fmla="*/ 75 h 87"/>
                <a:gd name="T32" fmla="*/ 9 w 10"/>
                <a:gd name="T33" fmla="*/ 75 h 87"/>
                <a:gd name="T34" fmla="*/ 10 w 10"/>
                <a:gd name="T35" fmla="*/ 47 h 87"/>
                <a:gd name="T36" fmla="*/ 10 w 10"/>
                <a:gd name="T37" fmla="*/ 46 h 87"/>
                <a:gd name="T38" fmla="*/ 3 w 10"/>
                <a:gd name="T39" fmla="*/ 2 h 87"/>
                <a:gd name="T40" fmla="*/ 0 w 10"/>
                <a:gd name="T41" fmla="*/ 0 h 87"/>
                <a:gd name="T42" fmla="*/ 5 w 10"/>
                <a:gd name="T43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87"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6" y="38"/>
                    <a:pt x="6" y="40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6"/>
                    <a:pt x="6" y="64"/>
                    <a:pt x="5" y="77"/>
                  </a:cubicBezTo>
                  <a:cubicBezTo>
                    <a:pt x="5" y="78"/>
                    <a:pt x="5" y="79"/>
                    <a:pt x="5" y="80"/>
                  </a:cubicBezTo>
                  <a:cubicBezTo>
                    <a:pt x="5" y="85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6"/>
                    <a:pt x="9" y="85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2"/>
                    <a:pt x="9" y="81"/>
                  </a:cubicBezTo>
                  <a:cubicBezTo>
                    <a:pt x="9" y="79"/>
                    <a:pt x="9" y="78"/>
                    <a:pt x="9" y="76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63"/>
                    <a:pt x="10" y="50"/>
                    <a:pt x="10" y="4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24"/>
                    <a:pt x="5" y="10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4" y="19"/>
                    <a:pt x="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4" name="Freeform 1011"/>
            <p:cNvSpPr>
              <a:spLocks/>
            </p:cNvSpPr>
            <p:nvPr/>
          </p:nvSpPr>
          <p:spPr bwMode="auto">
            <a:xfrm>
              <a:off x="447" y="3044"/>
              <a:ext cx="16" cy="81"/>
            </a:xfrm>
            <a:custGeom>
              <a:avLst/>
              <a:gdLst>
                <a:gd name="T0" fmla="*/ 5 w 14"/>
                <a:gd name="T1" fmla="*/ 66 h 71"/>
                <a:gd name="T2" fmla="*/ 5 w 14"/>
                <a:gd name="T3" fmla="*/ 65 h 71"/>
                <a:gd name="T4" fmla="*/ 8 w 14"/>
                <a:gd name="T5" fmla="*/ 23 h 71"/>
                <a:gd name="T6" fmla="*/ 14 w 14"/>
                <a:gd name="T7" fmla="*/ 8 h 71"/>
                <a:gd name="T8" fmla="*/ 13 w 14"/>
                <a:gd name="T9" fmla="*/ 0 h 71"/>
                <a:gd name="T10" fmla="*/ 10 w 14"/>
                <a:gd name="T11" fmla="*/ 4 h 71"/>
                <a:gd name="T12" fmla="*/ 3 w 14"/>
                <a:gd name="T13" fmla="*/ 18 h 71"/>
                <a:gd name="T14" fmla="*/ 0 w 14"/>
                <a:gd name="T15" fmla="*/ 61 h 71"/>
                <a:gd name="T16" fmla="*/ 0 w 14"/>
                <a:gd name="T17" fmla="*/ 61 h 71"/>
                <a:gd name="T18" fmla="*/ 2 w 14"/>
                <a:gd name="T19" fmla="*/ 68 h 71"/>
                <a:gd name="T20" fmla="*/ 2 w 14"/>
                <a:gd name="T21" fmla="*/ 68 h 71"/>
                <a:gd name="T22" fmla="*/ 5 w 14"/>
                <a:gd name="T23" fmla="*/ 70 h 71"/>
                <a:gd name="T24" fmla="*/ 5 w 14"/>
                <a:gd name="T25" fmla="*/ 71 h 71"/>
                <a:gd name="T26" fmla="*/ 5 w 14"/>
                <a:gd name="T27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71">
                  <a:moveTo>
                    <a:pt x="5" y="66"/>
                  </a:moveTo>
                  <a:cubicBezTo>
                    <a:pt x="5" y="66"/>
                    <a:pt x="5" y="65"/>
                    <a:pt x="5" y="65"/>
                  </a:cubicBezTo>
                  <a:cubicBezTo>
                    <a:pt x="5" y="65"/>
                    <a:pt x="6" y="35"/>
                    <a:pt x="8" y="23"/>
                  </a:cubicBezTo>
                  <a:cubicBezTo>
                    <a:pt x="8" y="17"/>
                    <a:pt x="11" y="12"/>
                    <a:pt x="14" y="8"/>
                  </a:cubicBezTo>
                  <a:cubicBezTo>
                    <a:pt x="14" y="5"/>
                    <a:pt x="13" y="3"/>
                    <a:pt x="13" y="0"/>
                  </a:cubicBezTo>
                  <a:cubicBezTo>
                    <a:pt x="12" y="1"/>
                    <a:pt x="11" y="2"/>
                    <a:pt x="10" y="4"/>
                  </a:cubicBezTo>
                  <a:cubicBezTo>
                    <a:pt x="7" y="7"/>
                    <a:pt x="3" y="12"/>
                    <a:pt x="3" y="18"/>
                  </a:cubicBezTo>
                  <a:cubicBezTo>
                    <a:pt x="1" y="3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6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3" y="69"/>
                    <a:pt x="5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69"/>
                    <a:pt x="5" y="67"/>
                    <a:pt x="5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5" name="Freeform 1012"/>
            <p:cNvSpPr>
              <a:spLocks/>
            </p:cNvSpPr>
            <p:nvPr/>
          </p:nvSpPr>
          <p:spPr bwMode="auto">
            <a:xfrm>
              <a:off x="461" y="3121"/>
              <a:ext cx="20" cy="9"/>
            </a:xfrm>
            <a:custGeom>
              <a:avLst/>
              <a:gdLst>
                <a:gd name="T0" fmla="*/ 18 w 18"/>
                <a:gd name="T1" fmla="*/ 3 h 8"/>
                <a:gd name="T2" fmla="*/ 13 w 18"/>
                <a:gd name="T3" fmla="*/ 0 h 8"/>
                <a:gd name="T4" fmla="*/ 7 w 18"/>
                <a:gd name="T5" fmla="*/ 4 h 8"/>
                <a:gd name="T6" fmla="*/ 0 w 18"/>
                <a:gd name="T7" fmla="*/ 7 h 8"/>
                <a:gd name="T8" fmla="*/ 1 w 18"/>
                <a:gd name="T9" fmla="*/ 7 h 8"/>
                <a:gd name="T10" fmla="*/ 1 w 18"/>
                <a:gd name="T11" fmla="*/ 7 h 8"/>
                <a:gd name="T12" fmla="*/ 6 w 18"/>
                <a:gd name="T13" fmla="*/ 8 h 8"/>
                <a:gd name="T14" fmla="*/ 14 w 18"/>
                <a:gd name="T15" fmla="*/ 6 h 8"/>
                <a:gd name="T16" fmla="*/ 18 w 18"/>
                <a:gd name="T1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">
                  <a:moveTo>
                    <a:pt x="18" y="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6"/>
                    <a:pt x="2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8"/>
                    <a:pt x="4" y="8"/>
                    <a:pt x="6" y="8"/>
                  </a:cubicBezTo>
                  <a:cubicBezTo>
                    <a:pt x="8" y="8"/>
                    <a:pt x="11" y="8"/>
                    <a:pt x="14" y="6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6" name="Freeform 1013"/>
            <p:cNvSpPr>
              <a:spLocks/>
            </p:cNvSpPr>
            <p:nvPr/>
          </p:nvSpPr>
          <p:spPr bwMode="auto">
            <a:xfrm>
              <a:off x="473" y="3112"/>
              <a:ext cx="116" cy="67"/>
            </a:xfrm>
            <a:custGeom>
              <a:avLst/>
              <a:gdLst>
                <a:gd name="T0" fmla="*/ 101 w 101"/>
                <a:gd name="T1" fmla="*/ 59 h 59"/>
                <a:gd name="T2" fmla="*/ 101 w 101"/>
                <a:gd name="T3" fmla="*/ 58 h 59"/>
                <a:gd name="T4" fmla="*/ 0 w 101"/>
                <a:gd name="T5" fmla="*/ 0 h 59"/>
                <a:gd name="T6" fmla="*/ 0 w 101"/>
                <a:gd name="T7" fmla="*/ 1 h 59"/>
                <a:gd name="T8" fmla="*/ 101 w 1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9">
                  <a:moveTo>
                    <a:pt x="101" y="59"/>
                  </a:moveTo>
                  <a:cubicBezTo>
                    <a:pt x="101" y="59"/>
                    <a:pt x="101" y="58"/>
                    <a:pt x="101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101" y="59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7" name="Freeform 1014"/>
            <p:cNvSpPr>
              <a:spLocks/>
            </p:cNvSpPr>
            <p:nvPr/>
          </p:nvSpPr>
          <p:spPr bwMode="auto">
            <a:xfrm>
              <a:off x="574" y="3249"/>
              <a:ext cx="21" cy="106"/>
            </a:xfrm>
            <a:custGeom>
              <a:avLst/>
              <a:gdLst>
                <a:gd name="T0" fmla="*/ 5 w 18"/>
                <a:gd name="T1" fmla="*/ 4 h 93"/>
                <a:gd name="T2" fmla="*/ 4 w 18"/>
                <a:gd name="T3" fmla="*/ 3 h 93"/>
                <a:gd name="T4" fmla="*/ 4 w 18"/>
                <a:gd name="T5" fmla="*/ 1 h 93"/>
                <a:gd name="T6" fmla="*/ 4 w 18"/>
                <a:gd name="T7" fmla="*/ 1 h 93"/>
                <a:gd name="T8" fmla="*/ 4 w 18"/>
                <a:gd name="T9" fmla="*/ 1 h 93"/>
                <a:gd name="T10" fmla="*/ 4 w 18"/>
                <a:gd name="T11" fmla="*/ 0 h 93"/>
                <a:gd name="T12" fmla="*/ 3 w 18"/>
                <a:gd name="T13" fmla="*/ 0 h 93"/>
                <a:gd name="T14" fmla="*/ 2 w 18"/>
                <a:gd name="T15" fmla="*/ 0 h 93"/>
                <a:gd name="T16" fmla="*/ 0 w 18"/>
                <a:gd name="T17" fmla="*/ 1 h 93"/>
                <a:gd name="T18" fmla="*/ 0 w 18"/>
                <a:gd name="T19" fmla="*/ 1 h 93"/>
                <a:gd name="T20" fmla="*/ 0 w 18"/>
                <a:gd name="T21" fmla="*/ 2 h 93"/>
                <a:gd name="T22" fmla="*/ 1 w 18"/>
                <a:gd name="T23" fmla="*/ 3 h 93"/>
                <a:gd name="T24" fmla="*/ 0 w 18"/>
                <a:gd name="T25" fmla="*/ 4 h 93"/>
                <a:gd name="T26" fmla="*/ 8 w 18"/>
                <a:gd name="T27" fmla="*/ 62 h 93"/>
                <a:gd name="T28" fmla="*/ 10 w 18"/>
                <a:gd name="T29" fmla="*/ 89 h 93"/>
                <a:gd name="T30" fmla="*/ 8 w 18"/>
                <a:gd name="T31" fmla="*/ 90 h 93"/>
                <a:gd name="T32" fmla="*/ 7 w 18"/>
                <a:gd name="T33" fmla="*/ 89 h 93"/>
                <a:gd name="T34" fmla="*/ 6 w 18"/>
                <a:gd name="T35" fmla="*/ 91 h 93"/>
                <a:gd name="T36" fmla="*/ 7 w 18"/>
                <a:gd name="T37" fmla="*/ 92 h 93"/>
                <a:gd name="T38" fmla="*/ 12 w 18"/>
                <a:gd name="T39" fmla="*/ 93 h 93"/>
                <a:gd name="T40" fmla="*/ 16 w 18"/>
                <a:gd name="T41" fmla="*/ 92 h 93"/>
                <a:gd name="T42" fmla="*/ 17 w 18"/>
                <a:gd name="T43" fmla="*/ 91 h 93"/>
                <a:gd name="T44" fmla="*/ 16 w 18"/>
                <a:gd name="T45" fmla="*/ 89 h 93"/>
                <a:gd name="T46" fmla="*/ 15 w 18"/>
                <a:gd name="T47" fmla="*/ 89 h 93"/>
                <a:gd name="T48" fmla="*/ 14 w 18"/>
                <a:gd name="T49" fmla="*/ 88 h 93"/>
                <a:gd name="T50" fmla="*/ 12 w 18"/>
                <a:gd name="T51" fmla="*/ 61 h 93"/>
                <a:gd name="T52" fmla="*/ 5 w 18"/>
                <a:gd name="T5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" h="93">
                  <a:moveTo>
                    <a:pt x="5" y="4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10" y="72"/>
                    <a:pt x="10" y="89"/>
                  </a:cubicBezTo>
                  <a:cubicBezTo>
                    <a:pt x="10" y="90"/>
                    <a:pt x="9" y="90"/>
                    <a:pt x="8" y="90"/>
                  </a:cubicBezTo>
                  <a:cubicBezTo>
                    <a:pt x="8" y="90"/>
                    <a:pt x="7" y="90"/>
                    <a:pt x="7" y="89"/>
                  </a:cubicBezTo>
                  <a:cubicBezTo>
                    <a:pt x="6" y="90"/>
                    <a:pt x="6" y="90"/>
                    <a:pt x="6" y="91"/>
                  </a:cubicBezTo>
                  <a:cubicBezTo>
                    <a:pt x="6" y="91"/>
                    <a:pt x="6" y="92"/>
                    <a:pt x="7" y="92"/>
                  </a:cubicBezTo>
                  <a:cubicBezTo>
                    <a:pt x="8" y="93"/>
                    <a:pt x="10" y="93"/>
                    <a:pt x="12" y="93"/>
                  </a:cubicBezTo>
                  <a:cubicBezTo>
                    <a:pt x="13" y="93"/>
                    <a:pt x="15" y="93"/>
                    <a:pt x="16" y="92"/>
                  </a:cubicBezTo>
                  <a:cubicBezTo>
                    <a:pt x="17" y="92"/>
                    <a:pt x="17" y="91"/>
                    <a:pt x="17" y="91"/>
                  </a:cubicBezTo>
                  <a:cubicBezTo>
                    <a:pt x="18" y="90"/>
                    <a:pt x="17" y="90"/>
                    <a:pt x="16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8"/>
                  </a:cubicBezTo>
                  <a:cubicBezTo>
                    <a:pt x="14" y="71"/>
                    <a:pt x="12" y="61"/>
                    <a:pt x="12" y="61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8" name="Freeform 1015"/>
            <p:cNvSpPr>
              <a:spLocks/>
            </p:cNvSpPr>
            <p:nvPr/>
          </p:nvSpPr>
          <p:spPr bwMode="auto">
            <a:xfrm>
              <a:off x="567" y="3218"/>
              <a:ext cx="16" cy="32"/>
            </a:xfrm>
            <a:custGeom>
              <a:avLst/>
              <a:gdLst>
                <a:gd name="T0" fmla="*/ 14 w 14"/>
                <a:gd name="T1" fmla="*/ 0 h 28"/>
                <a:gd name="T2" fmla="*/ 7 w 14"/>
                <a:gd name="T3" fmla="*/ 2 h 28"/>
                <a:gd name="T4" fmla="*/ 7 w 14"/>
                <a:gd name="T5" fmla="*/ 2 h 28"/>
                <a:gd name="T6" fmla="*/ 7 w 14"/>
                <a:gd name="T7" fmla="*/ 2 h 28"/>
                <a:gd name="T8" fmla="*/ 0 w 14"/>
                <a:gd name="T9" fmla="*/ 0 h 28"/>
                <a:gd name="T10" fmla="*/ 0 w 14"/>
                <a:gd name="T11" fmla="*/ 26 h 28"/>
                <a:gd name="T12" fmla="*/ 0 w 14"/>
                <a:gd name="T13" fmla="*/ 26 h 28"/>
                <a:gd name="T14" fmla="*/ 1 w 14"/>
                <a:gd name="T15" fmla="*/ 27 h 28"/>
                <a:gd name="T16" fmla="*/ 3 w 14"/>
                <a:gd name="T17" fmla="*/ 28 h 28"/>
                <a:gd name="T18" fmla="*/ 4 w 14"/>
                <a:gd name="T19" fmla="*/ 27 h 28"/>
                <a:gd name="T20" fmla="*/ 8 w 14"/>
                <a:gd name="T21" fmla="*/ 25 h 28"/>
                <a:gd name="T22" fmla="*/ 9 w 14"/>
                <a:gd name="T23" fmla="*/ 25 h 28"/>
                <a:gd name="T24" fmla="*/ 12 w 14"/>
                <a:gd name="T25" fmla="*/ 26 h 28"/>
                <a:gd name="T26" fmla="*/ 13 w 14"/>
                <a:gd name="T27" fmla="*/ 27 h 28"/>
                <a:gd name="T28" fmla="*/ 14 w 14"/>
                <a:gd name="T29" fmla="*/ 26 h 28"/>
                <a:gd name="T30" fmla="*/ 14 w 14"/>
                <a:gd name="T31" fmla="*/ 26 h 28"/>
                <a:gd name="T32" fmla="*/ 14 w 14"/>
                <a:gd name="T33" fmla="*/ 26 h 28"/>
                <a:gd name="T34" fmla="*/ 14 w 14"/>
                <a:gd name="T35" fmla="*/ 26 h 28"/>
                <a:gd name="T36" fmla="*/ 14 w 14"/>
                <a:gd name="T37" fmla="*/ 26 h 28"/>
                <a:gd name="T38" fmla="*/ 14 w 14"/>
                <a:gd name="T3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2" y="2"/>
                    <a:pt x="9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2"/>
                    <a:pt x="1" y="2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1" y="27"/>
                  </a:cubicBezTo>
                  <a:cubicBezTo>
                    <a:pt x="2" y="28"/>
                    <a:pt x="2" y="28"/>
                    <a:pt x="3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5" y="26"/>
                    <a:pt x="6" y="26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3" y="26"/>
                    <a:pt x="13" y="27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9" name="Freeform 1016"/>
            <p:cNvSpPr>
              <a:spLocks/>
            </p:cNvSpPr>
            <p:nvPr/>
          </p:nvSpPr>
          <p:spPr bwMode="auto">
            <a:xfrm>
              <a:off x="567" y="3185"/>
              <a:ext cx="16" cy="34"/>
            </a:xfrm>
            <a:custGeom>
              <a:avLst/>
              <a:gdLst>
                <a:gd name="T0" fmla="*/ 13 w 14"/>
                <a:gd name="T1" fmla="*/ 25 h 30"/>
                <a:gd name="T2" fmla="*/ 12 w 14"/>
                <a:gd name="T3" fmla="*/ 26 h 30"/>
                <a:gd name="T4" fmla="*/ 10 w 14"/>
                <a:gd name="T5" fmla="*/ 25 h 30"/>
                <a:gd name="T6" fmla="*/ 10 w 14"/>
                <a:gd name="T7" fmla="*/ 22 h 30"/>
                <a:gd name="T8" fmla="*/ 10 w 14"/>
                <a:gd name="T9" fmla="*/ 22 h 30"/>
                <a:gd name="T10" fmla="*/ 10 w 14"/>
                <a:gd name="T11" fmla="*/ 3 h 30"/>
                <a:gd name="T12" fmla="*/ 3 w 14"/>
                <a:gd name="T13" fmla="*/ 0 h 30"/>
                <a:gd name="T14" fmla="*/ 3 w 14"/>
                <a:gd name="T15" fmla="*/ 25 h 30"/>
                <a:gd name="T16" fmla="*/ 1 w 14"/>
                <a:gd name="T17" fmla="*/ 26 h 30"/>
                <a:gd name="T18" fmla="*/ 0 w 14"/>
                <a:gd name="T19" fmla="*/ 26 h 30"/>
                <a:gd name="T20" fmla="*/ 0 w 14"/>
                <a:gd name="T21" fmla="*/ 26 h 30"/>
                <a:gd name="T22" fmla="*/ 0 w 14"/>
                <a:gd name="T23" fmla="*/ 26 h 30"/>
                <a:gd name="T24" fmla="*/ 0 w 14"/>
                <a:gd name="T25" fmla="*/ 26 h 30"/>
                <a:gd name="T26" fmla="*/ 0 w 14"/>
                <a:gd name="T27" fmla="*/ 27 h 30"/>
                <a:gd name="T28" fmla="*/ 2 w 14"/>
                <a:gd name="T29" fmla="*/ 28 h 30"/>
                <a:gd name="T30" fmla="*/ 7 w 14"/>
                <a:gd name="T31" fmla="*/ 29 h 30"/>
                <a:gd name="T32" fmla="*/ 7 w 14"/>
                <a:gd name="T33" fmla="*/ 30 h 30"/>
                <a:gd name="T34" fmla="*/ 7 w 14"/>
                <a:gd name="T35" fmla="*/ 30 h 30"/>
                <a:gd name="T36" fmla="*/ 12 w 14"/>
                <a:gd name="T37" fmla="*/ 28 h 30"/>
                <a:gd name="T38" fmla="*/ 14 w 14"/>
                <a:gd name="T39" fmla="*/ 27 h 30"/>
                <a:gd name="T40" fmla="*/ 14 w 14"/>
                <a:gd name="T41" fmla="*/ 26 h 30"/>
                <a:gd name="T42" fmla="*/ 13 w 14"/>
                <a:gd name="T4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30">
                  <a:moveTo>
                    <a:pt x="13" y="25"/>
                  </a:moveTo>
                  <a:cubicBezTo>
                    <a:pt x="13" y="26"/>
                    <a:pt x="12" y="26"/>
                    <a:pt x="12" y="26"/>
                  </a:cubicBezTo>
                  <a:cubicBezTo>
                    <a:pt x="11" y="26"/>
                    <a:pt x="10" y="26"/>
                    <a:pt x="10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6" y="1"/>
                    <a:pt x="3" y="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2" y="26"/>
                    <a:pt x="1" y="26"/>
                  </a:cubicBezTo>
                  <a:cubicBezTo>
                    <a:pt x="1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3" y="29"/>
                    <a:pt x="5" y="29"/>
                    <a:pt x="7" y="29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9"/>
                    <a:pt x="11" y="29"/>
                    <a:pt x="12" y="28"/>
                  </a:cubicBezTo>
                  <a:cubicBezTo>
                    <a:pt x="13" y="28"/>
                    <a:pt x="13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3" y="25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0" name="Freeform 1017"/>
            <p:cNvSpPr>
              <a:spLocks/>
            </p:cNvSpPr>
            <p:nvPr/>
          </p:nvSpPr>
          <p:spPr bwMode="auto">
            <a:xfrm>
              <a:off x="547" y="3162"/>
              <a:ext cx="43" cy="25"/>
            </a:xfrm>
            <a:custGeom>
              <a:avLst/>
              <a:gdLst>
                <a:gd name="T0" fmla="*/ 38 w 38"/>
                <a:gd name="T1" fmla="*/ 21 h 22"/>
                <a:gd name="T2" fmla="*/ 38 w 38"/>
                <a:gd name="T3" fmla="*/ 21 h 22"/>
                <a:gd name="T4" fmla="*/ 37 w 38"/>
                <a:gd name="T5" fmla="*/ 21 h 22"/>
                <a:gd name="T6" fmla="*/ 0 w 38"/>
                <a:gd name="T7" fmla="*/ 0 h 22"/>
                <a:gd name="T8" fmla="*/ 38 w 38"/>
                <a:gd name="T9" fmla="*/ 22 h 22"/>
                <a:gd name="T10" fmla="*/ 38 w 38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2">
                  <a:moveTo>
                    <a:pt x="38" y="21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18"/>
                    <a:pt x="33" y="21"/>
                    <a:pt x="38" y="22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1" name="Freeform 1018"/>
            <p:cNvSpPr>
              <a:spLocks/>
            </p:cNvSpPr>
            <p:nvPr/>
          </p:nvSpPr>
          <p:spPr bwMode="auto">
            <a:xfrm>
              <a:off x="475" y="3071"/>
              <a:ext cx="115" cy="81"/>
            </a:xfrm>
            <a:custGeom>
              <a:avLst/>
              <a:gdLst>
                <a:gd name="T0" fmla="*/ 101 w 101"/>
                <a:gd name="T1" fmla="*/ 58 h 71"/>
                <a:gd name="T2" fmla="*/ 0 w 101"/>
                <a:gd name="T3" fmla="*/ 0 h 71"/>
                <a:gd name="T4" fmla="*/ 0 w 101"/>
                <a:gd name="T5" fmla="*/ 12 h 71"/>
                <a:gd name="T6" fmla="*/ 0 w 101"/>
                <a:gd name="T7" fmla="*/ 12 h 71"/>
                <a:gd name="T8" fmla="*/ 101 w 101"/>
                <a:gd name="T9" fmla="*/ 71 h 71"/>
                <a:gd name="T10" fmla="*/ 101 w 101"/>
                <a:gd name="T11" fmla="*/ 5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71">
                  <a:moveTo>
                    <a:pt x="101" y="5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66"/>
                    <a:pt x="101" y="61"/>
                    <a:pt x="101" y="58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2" name="Freeform 1019"/>
            <p:cNvSpPr>
              <a:spLocks/>
            </p:cNvSpPr>
            <p:nvPr/>
          </p:nvSpPr>
          <p:spPr bwMode="auto">
            <a:xfrm>
              <a:off x="473" y="3058"/>
              <a:ext cx="117" cy="77"/>
            </a:xfrm>
            <a:custGeom>
              <a:avLst/>
              <a:gdLst>
                <a:gd name="T0" fmla="*/ 102 w 102"/>
                <a:gd name="T1" fmla="*/ 67 h 67"/>
                <a:gd name="T2" fmla="*/ 101 w 102"/>
                <a:gd name="T3" fmla="*/ 58 h 67"/>
                <a:gd name="T4" fmla="*/ 0 w 102"/>
                <a:gd name="T5" fmla="*/ 0 h 67"/>
                <a:gd name="T6" fmla="*/ 1 w 102"/>
                <a:gd name="T7" fmla="*/ 7 h 67"/>
                <a:gd name="T8" fmla="*/ 1 w 102"/>
                <a:gd name="T9" fmla="*/ 8 h 67"/>
                <a:gd name="T10" fmla="*/ 1 w 102"/>
                <a:gd name="T11" fmla="*/ 9 h 67"/>
                <a:gd name="T12" fmla="*/ 102 w 102"/>
                <a:gd name="T13" fmla="*/ 67 h 67"/>
                <a:gd name="T14" fmla="*/ 102 w 102"/>
                <a:gd name="T15" fmla="*/ 67 h 67"/>
                <a:gd name="T16" fmla="*/ 102 w 102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67">
                  <a:moveTo>
                    <a:pt x="102" y="67"/>
                  </a:moveTo>
                  <a:cubicBezTo>
                    <a:pt x="102" y="64"/>
                    <a:pt x="101" y="61"/>
                    <a:pt x="101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7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3" name="Freeform 1020"/>
            <p:cNvSpPr>
              <a:spLocks/>
            </p:cNvSpPr>
            <p:nvPr/>
          </p:nvSpPr>
          <p:spPr bwMode="auto">
            <a:xfrm>
              <a:off x="582" y="3074"/>
              <a:ext cx="15" cy="81"/>
            </a:xfrm>
            <a:custGeom>
              <a:avLst/>
              <a:gdLst>
                <a:gd name="T0" fmla="*/ 13 w 13"/>
                <a:gd name="T1" fmla="*/ 55 h 71"/>
                <a:gd name="T2" fmla="*/ 2 w 13"/>
                <a:gd name="T3" fmla="*/ 1 h 71"/>
                <a:gd name="T4" fmla="*/ 2 w 13"/>
                <a:gd name="T5" fmla="*/ 0 h 71"/>
                <a:gd name="T6" fmla="*/ 0 w 13"/>
                <a:gd name="T7" fmla="*/ 2 h 71"/>
                <a:gd name="T8" fmla="*/ 9 w 13"/>
                <a:gd name="T9" fmla="*/ 53 h 71"/>
                <a:gd name="T10" fmla="*/ 9 w 13"/>
                <a:gd name="T11" fmla="*/ 53 h 71"/>
                <a:gd name="T12" fmla="*/ 8 w 13"/>
                <a:gd name="T13" fmla="*/ 71 h 71"/>
                <a:gd name="T14" fmla="*/ 9 w 13"/>
                <a:gd name="T15" fmla="*/ 66 h 71"/>
                <a:gd name="T16" fmla="*/ 13 w 13"/>
                <a:gd name="T1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1">
                  <a:moveTo>
                    <a:pt x="13" y="55"/>
                  </a:moveTo>
                  <a:cubicBezTo>
                    <a:pt x="10" y="18"/>
                    <a:pt x="5" y="5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3" y="10"/>
                    <a:pt x="6" y="24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5"/>
                    <a:pt x="9" y="63"/>
                    <a:pt x="8" y="71"/>
                  </a:cubicBezTo>
                  <a:cubicBezTo>
                    <a:pt x="9" y="69"/>
                    <a:pt x="9" y="67"/>
                    <a:pt x="9" y="66"/>
                  </a:cubicBezTo>
                  <a:cubicBezTo>
                    <a:pt x="10" y="62"/>
                    <a:pt x="11" y="58"/>
                    <a:pt x="13" y="55"/>
                  </a:cubicBez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4" name="Freeform 1021"/>
            <p:cNvSpPr>
              <a:spLocks/>
            </p:cNvSpPr>
            <p:nvPr/>
          </p:nvSpPr>
          <p:spPr bwMode="auto">
            <a:xfrm>
              <a:off x="593" y="3091"/>
              <a:ext cx="88" cy="119"/>
            </a:xfrm>
            <a:custGeom>
              <a:avLst/>
              <a:gdLst>
                <a:gd name="T0" fmla="*/ 5 w 77"/>
                <a:gd name="T1" fmla="*/ 99 h 104"/>
                <a:gd name="T2" fmla="*/ 5 w 77"/>
                <a:gd name="T3" fmla="*/ 98 h 104"/>
                <a:gd name="T4" fmla="*/ 5 w 77"/>
                <a:gd name="T5" fmla="*/ 92 h 104"/>
                <a:gd name="T6" fmla="*/ 5 w 77"/>
                <a:gd name="T7" fmla="*/ 92 h 104"/>
                <a:gd name="T8" fmla="*/ 8 w 77"/>
                <a:gd name="T9" fmla="*/ 56 h 104"/>
                <a:gd name="T10" fmla="*/ 22 w 77"/>
                <a:gd name="T11" fmla="*/ 33 h 104"/>
                <a:gd name="T12" fmla="*/ 73 w 77"/>
                <a:gd name="T13" fmla="*/ 3 h 104"/>
                <a:gd name="T14" fmla="*/ 73 w 77"/>
                <a:gd name="T15" fmla="*/ 3 h 104"/>
                <a:gd name="T16" fmla="*/ 73 w 77"/>
                <a:gd name="T17" fmla="*/ 3 h 104"/>
                <a:gd name="T18" fmla="*/ 73 w 77"/>
                <a:gd name="T19" fmla="*/ 3 h 104"/>
                <a:gd name="T20" fmla="*/ 73 w 77"/>
                <a:gd name="T21" fmla="*/ 3 h 104"/>
                <a:gd name="T22" fmla="*/ 77 w 77"/>
                <a:gd name="T23" fmla="*/ 2 h 104"/>
                <a:gd name="T24" fmla="*/ 73 w 77"/>
                <a:gd name="T25" fmla="*/ 0 h 104"/>
                <a:gd name="T26" fmla="*/ 72 w 77"/>
                <a:gd name="T27" fmla="*/ 0 h 104"/>
                <a:gd name="T28" fmla="*/ 68 w 77"/>
                <a:gd name="T29" fmla="*/ 1 h 104"/>
                <a:gd name="T30" fmla="*/ 66 w 77"/>
                <a:gd name="T31" fmla="*/ 2 h 104"/>
                <a:gd name="T32" fmla="*/ 15 w 77"/>
                <a:gd name="T33" fmla="*/ 31 h 104"/>
                <a:gd name="T34" fmla="*/ 10 w 77"/>
                <a:gd name="T35" fmla="*/ 37 h 104"/>
                <a:gd name="T36" fmla="*/ 3 w 77"/>
                <a:gd name="T37" fmla="*/ 51 h 104"/>
                <a:gd name="T38" fmla="*/ 0 w 77"/>
                <a:gd name="T39" fmla="*/ 94 h 104"/>
                <a:gd name="T40" fmla="*/ 0 w 77"/>
                <a:gd name="T41" fmla="*/ 94 h 104"/>
                <a:gd name="T42" fmla="*/ 2 w 77"/>
                <a:gd name="T43" fmla="*/ 101 h 104"/>
                <a:gd name="T44" fmla="*/ 3 w 77"/>
                <a:gd name="T45" fmla="*/ 101 h 104"/>
                <a:gd name="T46" fmla="*/ 4 w 77"/>
                <a:gd name="T47" fmla="*/ 103 h 104"/>
                <a:gd name="T48" fmla="*/ 5 w 77"/>
                <a:gd name="T49" fmla="*/ 104 h 104"/>
                <a:gd name="T50" fmla="*/ 5 w 77"/>
                <a:gd name="T51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104">
                  <a:moveTo>
                    <a:pt x="5" y="99"/>
                  </a:moveTo>
                  <a:cubicBezTo>
                    <a:pt x="5" y="99"/>
                    <a:pt x="5" y="98"/>
                    <a:pt x="5" y="98"/>
                  </a:cubicBezTo>
                  <a:cubicBezTo>
                    <a:pt x="5" y="98"/>
                    <a:pt x="5" y="96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82"/>
                    <a:pt x="6" y="65"/>
                    <a:pt x="8" y="56"/>
                  </a:cubicBezTo>
                  <a:cubicBezTo>
                    <a:pt x="10" y="42"/>
                    <a:pt x="21" y="33"/>
                    <a:pt x="22" y="3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5" y="2"/>
                    <a:pt x="77" y="2"/>
                  </a:cubicBezTo>
                  <a:cubicBezTo>
                    <a:pt x="76" y="1"/>
                    <a:pt x="75" y="1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0" y="0"/>
                    <a:pt x="69" y="0"/>
                    <a:pt x="68" y="1"/>
                  </a:cubicBezTo>
                  <a:cubicBezTo>
                    <a:pt x="67" y="1"/>
                    <a:pt x="66" y="2"/>
                    <a:pt x="66" y="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3" y="33"/>
                    <a:pt x="10" y="37"/>
                  </a:cubicBezTo>
                  <a:cubicBezTo>
                    <a:pt x="7" y="40"/>
                    <a:pt x="4" y="45"/>
                    <a:pt x="3" y="51"/>
                  </a:cubicBezTo>
                  <a:cubicBezTo>
                    <a:pt x="1" y="6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9"/>
                    <a:pt x="2" y="101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3" y="102"/>
                    <a:pt x="4" y="102"/>
                    <a:pt x="4" y="103"/>
                  </a:cubicBezTo>
                  <a:cubicBezTo>
                    <a:pt x="5" y="103"/>
                    <a:pt x="5" y="103"/>
                    <a:pt x="5" y="104"/>
                  </a:cubicBezTo>
                  <a:cubicBezTo>
                    <a:pt x="5" y="102"/>
                    <a:pt x="5" y="100"/>
                    <a:pt x="5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5" name="Freeform 1022"/>
            <p:cNvSpPr>
              <a:spLocks/>
            </p:cNvSpPr>
            <p:nvPr/>
          </p:nvSpPr>
          <p:spPr bwMode="auto">
            <a:xfrm>
              <a:off x="604" y="3143"/>
              <a:ext cx="67" cy="48"/>
            </a:xfrm>
            <a:custGeom>
              <a:avLst/>
              <a:gdLst>
                <a:gd name="T0" fmla="*/ 58 w 59"/>
                <a:gd name="T1" fmla="*/ 3 h 42"/>
                <a:gd name="T2" fmla="*/ 59 w 59"/>
                <a:gd name="T3" fmla="*/ 0 h 42"/>
                <a:gd name="T4" fmla="*/ 57 w 59"/>
                <a:gd name="T5" fmla="*/ 2 h 42"/>
                <a:gd name="T6" fmla="*/ 56 w 59"/>
                <a:gd name="T7" fmla="*/ 3 h 42"/>
                <a:gd name="T8" fmla="*/ 51 w 59"/>
                <a:gd name="T9" fmla="*/ 5 h 42"/>
                <a:gd name="T10" fmla="*/ 44 w 59"/>
                <a:gd name="T11" fmla="*/ 12 h 42"/>
                <a:gd name="T12" fmla="*/ 43 w 59"/>
                <a:gd name="T13" fmla="*/ 13 h 42"/>
                <a:gd name="T14" fmla="*/ 38 w 59"/>
                <a:gd name="T15" fmla="*/ 16 h 42"/>
                <a:gd name="T16" fmla="*/ 30 w 59"/>
                <a:gd name="T17" fmla="*/ 23 h 42"/>
                <a:gd name="T18" fmla="*/ 29 w 59"/>
                <a:gd name="T19" fmla="*/ 24 h 42"/>
                <a:gd name="T20" fmla="*/ 24 w 59"/>
                <a:gd name="T21" fmla="*/ 27 h 42"/>
                <a:gd name="T22" fmla="*/ 16 w 59"/>
                <a:gd name="T23" fmla="*/ 34 h 42"/>
                <a:gd name="T24" fmla="*/ 15 w 59"/>
                <a:gd name="T25" fmla="*/ 35 h 42"/>
                <a:gd name="T26" fmla="*/ 13 w 59"/>
                <a:gd name="T27" fmla="*/ 36 h 42"/>
                <a:gd name="T28" fmla="*/ 13 w 59"/>
                <a:gd name="T29" fmla="*/ 36 h 42"/>
                <a:gd name="T30" fmla="*/ 5 w 59"/>
                <a:gd name="T31" fmla="*/ 39 h 42"/>
                <a:gd name="T32" fmla="*/ 4 w 59"/>
                <a:gd name="T33" fmla="*/ 39 h 42"/>
                <a:gd name="T34" fmla="*/ 4 w 59"/>
                <a:gd name="T35" fmla="*/ 39 h 42"/>
                <a:gd name="T36" fmla="*/ 2 w 59"/>
                <a:gd name="T37" fmla="*/ 38 h 42"/>
                <a:gd name="T38" fmla="*/ 0 w 59"/>
                <a:gd name="T39" fmla="*/ 35 h 42"/>
                <a:gd name="T40" fmla="*/ 0 w 59"/>
                <a:gd name="T41" fmla="*/ 42 h 42"/>
                <a:gd name="T42" fmla="*/ 3 w 59"/>
                <a:gd name="T43" fmla="*/ 42 h 42"/>
                <a:gd name="T44" fmla="*/ 13 w 59"/>
                <a:gd name="T45" fmla="*/ 39 h 42"/>
                <a:gd name="T46" fmla="*/ 58 w 59"/>
                <a:gd name="T47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2">
                  <a:moveTo>
                    <a:pt x="58" y="3"/>
                  </a:moveTo>
                  <a:cubicBezTo>
                    <a:pt x="59" y="2"/>
                    <a:pt x="59" y="1"/>
                    <a:pt x="59" y="0"/>
                  </a:cubicBez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56" y="3"/>
                    <a:pt x="54" y="4"/>
                    <a:pt x="51" y="5"/>
                  </a:cubicBezTo>
                  <a:cubicBezTo>
                    <a:pt x="49" y="7"/>
                    <a:pt x="46" y="9"/>
                    <a:pt x="44" y="12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3" y="13"/>
                    <a:pt x="41" y="14"/>
                    <a:pt x="38" y="16"/>
                  </a:cubicBezTo>
                  <a:cubicBezTo>
                    <a:pt x="35" y="17"/>
                    <a:pt x="32" y="20"/>
                    <a:pt x="30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7" y="25"/>
                    <a:pt x="24" y="27"/>
                  </a:cubicBezTo>
                  <a:cubicBezTo>
                    <a:pt x="21" y="28"/>
                    <a:pt x="18" y="31"/>
                    <a:pt x="16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4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6"/>
                    <a:pt x="7" y="37"/>
                    <a:pt x="5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3" y="39"/>
                    <a:pt x="2" y="38"/>
                  </a:cubicBezTo>
                  <a:cubicBezTo>
                    <a:pt x="2" y="38"/>
                    <a:pt x="1" y="36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1" y="42"/>
                    <a:pt x="2" y="42"/>
                    <a:pt x="3" y="42"/>
                  </a:cubicBezTo>
                  <a:cubicBezTo>
                    <a:pt x="9" y="42"/>
                    <a:pt x="13" y="39"/>
                    <a:pt x="13" y="39"/>
                  </a:cubicBezTo>
                  <a:lnTo>
                    <a:pt x="58" y="3"/>
                  </a:ln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6" name="Freeform 1023"/>
            <p:cNvSpPr>
              <a:spLocks/>
            </p:cNvSpPr>
            <p:nvPr/>
          </p:nvSpPr>
          <p:spPr bwMode="auto">
            <a:xfrm>
              <a:off x="604" y="3149"/>
              <a:ext cx="66" cy="46"/>
            </a:xfrm>
            <a:custGeom>
              <a:avLst/>
              <a:gdLst>
                <a:gd name="T0" fmla="*/ 14 w 58"/>
                <a:gd name="T1" fmla="*/ 34 h 40"/>
                <a:gd name="T2" fmla="*/ 3 w 58"/>
                <a:gd name="T3" fmla="*/ 38 h 40"/>
                <a:gd name="T4" fmla="*/ 2 w 58"/>
                <a:gd name="T5" fmla="*/ 38 h 40"/>
                <a:gd name="T6" fmla="*/ 0 w 58"/>
                <a:gd name="T7" fmla="*/ 37 h 40"/>
                <a:gd name="T8" fmla="*/ 0 w 58"/>
                <a:gd name="T9" fmla="*/ 40 h 40"/>
                <a:gd name="T10" fmla="*/ 3 w 58"/>
                <a:gd name="T11" fmla="*/ 40 h 40"/>
                <a:gd name="T12" fmla="*/ 13 w 58"/>
                <a:gd name="T13" fmla="*/ 37 h 40"/>
                <a:gd name="T14" fmla="*/ 17 w 58"/>
                <a:gd name="T15" fmla="*/ 34 h 40"/>
                <a:gd name="T16" fmla="*/ 57 w 58"/>
                <a:gd name="T17" fmla="*/ 3 h 40"/>
                <a:gd name="T18" fmla="*/ 58 w 58"/>
                <a:gd name="T19" fmla="*/ 0 h 40"/>
                <a:gd name="T20" fmla="*/ 14 w 58"/>
                <a:gd name="T21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14" y="34"/>
                  </a:moveTo>
                  <a:cubicBezTo>
                    <a:pt x="14" y="34"/>
                    <a:pt x="9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7" y="40"/>
                    <a:pt x="10" y="39"/>
                    <a:pt x="13" y="37"/>
                  </a:cubicBezTo>
                  <a:cubicBezTo>
                    <a:pt x="15" y="36"/>
                    <a:pt x="17" y="34"/>
                    <a:pt x="17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2"/>
                    <a:pt x="58" y="1"/>
                    <a:pt x="58" y="0"/>
                  </a:cubicBezTo>
                  <a:lnTo>
                    <a:pt x="14" y="34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7" name="Freeform 1024"/>
            <p:cNvSpPr>
              <a:spLocks/>
            </p:cNvSpPr>
            <p:nvPr/>
          </p:nvSpPr>
          <p:spPr bwMode="auto">
            <a:xfrm>
              <a:off x="604" y="3121"/>
              <a:ext cx="72" cy="62"/>
            </a:xfrm>
            <a:custGeom>
              <a:avLst/>
              <a:gdLst>
                <a:gd name="T0" fmla="*/ 60 w 63"/>
                <a:gd name="T1" fmla="*/ 13 h 54"/>
                <a:gd name="T2" fmla="*/ 63 w 63"/>
                <a:gd name="T3" fmla="*/ 0 h 54"/>
                <a:gd name="T4" fmla="*/ 51 w 63"/>
                <a:gd name="T5" fmla="*/ 7 h 54"/>
                <a:gd name="T6" fmla="*/ 4 w 63"/>
                <a:gd name="T7" fmla="*/ 25 h 54"/>
                <a:gd name="T8" fmla="*/ 2 w 63"/>
                <a:gd name="T9" fmla="*/ 30 h 54"/>
                <a:gd name="T10" fmla="*/ 0 w 63"/>
                <a:gd name="T11" fmla="*/ 49 h 54"/>
                <a:gd name="T12" fmla="*/ 4 w 63"/>
                <a:gd name="T13" fmla="*/ 53 h 54"/>
                <a:gd name="T14" fmla="*/ 5 w 63"/>
                <a:gd name="T15" fmla="*/ 54 h 54"/>
                <a:gd name="T16" fmla="*/ 13 w 63"/>
                <a:gd name="T17" fmla="*/ 52 h 54"/>
                <a:gd name="T18" fmla="*/ 13 w 63"/>
                <a:gd name="T19" fmla="*/ 52 h 54"/>
                <a:gd name="T20" fmla="*/ 13 w 63"/>
                <a:gd name="T21" fmla="*/ 51 h 54"/>
                <a:gd name="T22" fmla="*/ 27 w 63"/>
                <a:gd name="T23" fmla="*/ 40 h 54"/>
                <a:gd name="T24" fmla="*/ 41 w 63"/>
                <a:gd name="T25" fmla="*/ 29 h 54"/>
                <a:gd name="T26" fmla="*/ 54 w 63"/>
                <a:gd name="T27" fmla="*/ 19 h 54"/>
                <a:gd name="T28" fmla="*/ 60 w 63"/>
                <a:gd name="T29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54">
                  <a:moveTo>
                    <a:pt x="60" y="13"/>
                  </a:moveTo>
                  <a:cubicBezTo>
                    <a:pt x="61" y="9"/>
                    <a:pt x="62" y="4"/>
                    <a:pt x="63" y="0"/>
                  </a:cubicBezTo>
                  <a:cubicBezTo>
                    <a:pt x="59" y="3"/>
                    <a:pt x="56" y="5"/>
                    <a:pt x="51" y="7"/>
                  </a:cubicBezTo>
                  <a:cubicBezTo>
                    <a:pt x="38" y="17"/>
                    <a:pt x="21" y="23"/>
                    <a:pt x="4" y="25"/>
                  </a:cubicBezTo>
                  <a:cubicBezTo>
                    <a:pt x="3" y="27"/>
                    <a:pt x="2" y="28"/>
                    <a:pt x="2" y="30"/>
                  </a:cubicBezTo>
                  <a:cubicBezTo>
                    <a:pt x="1" y="35"/>
                    <a:pt x="1" y="42"/>
                    <a:pt x="0" y="49"/>
                  </a:cubicBezTo>
                  <a:cubicBezTo>
                    <a:pt x="2" y="50"/>
                    <a:pt x="3" y="51"/>
                    <a:pt x="4" y="53"/>
                  </a:cubicBezTo>
                  <a:cubicBezTo>
                    <a:pt x="4" y="53"/>
                    <a:pt x="4" y="53"/>
                    <a:pt x="5" y="54"/>
                  </a:cubicBezTo>
                  <a:cubicBezTo>
                    <a:pt x="8" y="52"/>
                    <a:pt x="11" y="52"/>
                    <a:pt x="13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45"/>
                    <a:pt x="25" y="41"/>
                    <a:pt x="27" y="40"/>
                  </a:cubicBezTo>
                  <a:cubicBezTo>
                    <a:pt x="31" y="33"/>
                    <a:pt x="39" y="30"/>
                    <a:pt x="41" y="29"/>
                  </a:cubicBezTo>
                  <a:cubicBezTo>
                    <a:pt x="45" y="22"/>
                    <a:pt x="52" y="20"/>
                    <a:pt x="54" y="19"/>
                  </a:cubicBezTo>
                  <a:cubicBezTo>
                    <a:pt x="56" y="16"/>
                    <a:pt x="58" y="14"/>
                    <a:pt x="60" y="13"/>
                  </a:cubicBezTo>
                  <a:close/>
                </a:path>
              </a:pathLst>
            </a:custGeom>
            <a:solidFill>
              <a:srgbClr val="88BA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8" name="Freeform 1025"/>
            <p:cNvSpPr>
              <a:spLocks/>
            </p:cNvSpPr>
            <p:nvPr/>
          </p:nvSpPr>
          <p:spPr bwMode="auto">
            <a:xfrm>
              <a:off x="609" y="3097"/>
              <a:ext cx="71" cy="49"/>
            </a:xfrm>
            <a:custGeom>
              <a:avLst/>
              <a:gdLst>
                <a:gd name="T0" fmla="*/ 59 w 62"/>
                <a:gd name="T1" fmla="*/ 16 h 43"/>
                <a:gd name="T2" fmla="*/ 61 w 62"/>
                <a:gd name="T3" fmla="*/ 3 h 43"/>
                <a:gd name="T4" fmla="*/ 62 w 62"/>
                <a:gd name="T5" fmla="*/ 1 h 43"/>
                <a:gd name="T6" fmla="*/ 60 w 62"/>
                <a:gd name="T7" fmla="*/ 1 h 43"/>
                <a:gd name="T8" fmla="*/ 60 w 62"/>
                <a:gd name="T9" fmla="*/ 0 h 43"/>
                <a:gd name="T10" fmla="*/ 60 w 62"/>
                <a:gd name="T11" fmla="*/ 2 h 43"/>
                <a:gd name="T12" fmla="*/ 10 w 62"/>
                <a:gd name="T13" fmla="*/ 31 h 43"/>
                <a:gd name="T14" fmla="*/ 4 w 62"/>
                <a:gd name="T15" fmla="*/ 37 h 43"/>
                <a:gd name="T16" fmla="*/ 0 w 62"/>
                <a:gd name="T17" fmla="*/ 43 h 43"/>
                <a:gd name="T18" fmla="*/ 45 w 62"/>
                <a:gd name="T19" fmla="*/ 25 h 43"/>
                <a:gd name="T20" fmla="*/ 45 w 62"/>
                <a:gd name="T21" fmla="*/ 25 h 43"/>
                <a:gd name="T22" fmla="*/ 45 w 62"/>
                <a:gd name="T23" fmla="*/ 25 h 43"/>
                <a:gd name="T24" fmla="*/ 59 w 62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43">
                  <a:moveTo>
                    <a:pt x="59" y="16"/>
                  </a:moveTo>
                  <a:cubicBezTo>
                    <a:pt x="60" y="9"/>
                    <a:pt x="61" y="3"/>
                    <a:pt x="61" y="3"/>
                  </a:cubicBezTo>
                  <a:cubicBezTo>
                    <a:pt x="61" y="3"/>
                    <a:pt x="61" y="2"/>
                    <a:pt x="62" y="1"/>
                  </a:cubicBezTo>
                  <a:cubicBezTo>
                    <a:pt x="61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7" y="33"/>
                    <a:pt x="4" y="37"/>
                  </a:cubicBezTo>
                  <a:cubicBezTo>
                    <a:pt x="3" y="38"/>
                    <a:pt x="1" y="40"/>
                    <a:pt x="0" y="43"/>
                  </a:cubicBezTo>
                  <a:cubicBezTo>
                    <a:pt x="16" y="41"/>
                    <a:pt x="32" y="3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3"/>
                    <a:pt x="54" y="19"/>
                    <a:pt x="59" y="16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9" name="Freeform 1026"/>
            <p:cNvSpPr>
              <a:spLocks/>
            </p:cNvSpPr>
            <p:nvPr/>
          </p:nvSpPr>
          <p:spPr bwMode="auto">
            <a:xfrm>
              <a:off x="607" y="3097"/>
              <a:ext cx="82" cy="118"/>
            </a:xfrm>
            <a:custGeom>
              <a:avLst/>
              <a:gdLst>
                <a:gd name="T0" fmla="*/ 62 w 72"/>
                <a:gd name="T1" fmla="*/ 57 h 103"/>
                <a:gd name="T2" fmla="*/ 72 w 72"/>
                <a:gd name="T3" fmla="*/ 8 h 103"/>
                <a:gd name="T4" fmla="*/ 72 w 72"/>
                <a:gd name="T5" fmla="*/ 5 h 103"/>
                <a:gd name="T6" fmla="*/ 71 w 72"/>
                <a:gd name="T7" fmla="*/ 1 h 103"/>
                <a:gd name="T8" fmla="*/ 71 w 72"/>
                <a:gd name="T9" fmla="*/ 1 h 103"/>
                <a:gd name="T10" fmla="*/ 70 w 72"/>
                <a:gd name="T11" fmla="*/ 0 h 103"/>
                <a:gd name="T12" fmla="*/ 68 w 72"/>
                <a:gd name="T13" fmla="*/ 0 h 103"/>
                <a:gd name="T14" fmla="*/ 67 w 72"/>
                <a:gd name="T15" fmla="*/ 0 h 103"/>
                <a:gd name="T16" fmla="*/ 67 w 72"/>
                <a:gd name="T17" fmla="*/ 0 h 103"/>
                <a:gd name="T18" fmla="*/ 67 w 72"/>
                <a:gd name="T19" fmla="*/ 4 h 103"/>
                <a:gd name="T20" fmla="*/ 61 w 72"/>
                <a:gd name="T21" fmla="*/ 36 h 103"/>
                <a:gd name="T22" fmla="*/ 61 w 72"/>
                <a:gd name="T23" fmla="*/ 36 h 103"/>
                <a:gd name="T24" fmla="*/ 57 w 72"/>
                <a:gd name="T25" fmla="*/ 53 h 103"/>
                <a:gd name="T26" fmla="*/ 47 w 72"/>
                <a:gd name="T27" fmla="*/ 69 h 103"/>
                <a:gd name="T28" fmla="*/ 7 w 72"/>
                <a:gd name="T29" fmla="*/ 99 h 103"/>
                <a:gd name="T30" fmla="*/ 0 w 72"/>
                <a:gd name="T31" fmla="*/ 102 h 103"/>
                <a:gd name="T32" fmla="*/ 6 w 72"/>
                <a:gd name="T33" fmla="*/ 103 h 103"/>
                <a:gd name="T34" fmla="*/ 14 w 72"/>
                <a:gd name="T35" fmla="*/ 101 h 103"/>
                <a:gd name="T36" fmla="*/ 54 w 72"/>
                <a:gd name="T37" fmla="*/ 71 h 103"/>
                <a:gd name="T38" fmla="*/ 55 w 72"/>
                <a:gd name="T39" fmla="*/ 71 h 103"/>
                <a:gd name="T40" fmla="*/ 57 w 72"/>
                <a:gd name="T41" fmla="*/ 68 h 103"/>
                <a:gd name="T42" fmla="*/ 62 w 72"/>
                <a:gd name="T43" fmla="*/ 5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03">
                  <a:moveTo>
                    <a:pt x="62" y="57"/>
                  </a:moveTo>
                  <a:cubicBezTo>
                    <a:pt x="65" y="45"/>
                    <a:pt x="72" y="8"/>
                    <a:pt x="72" y="8"/>
                  </a:cubicBezTo>
                  <a:cubicBezTo>
                    <a:pt x="72" y="8"/>
                    <a:pt x="72" y="7"/>
                    <a:pt x="72" y="5"/>
                  </a:cubicBezTo>
                  <a:cubicBezTo>
                    <a:pt x="72" y="3"/>
                    <a:pt x="72" y="2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0"/>
                    <a:pt x="70" y="0"/>
                    <a:pt x="70" y="0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"/>
                    <a:pt x="67" y="4"/>
                    <a:pt x="67" y="4"/>
                  </a:cubicBezTo>
                  <a:cubicBezTo>
                    <a:pt x="67" y="4"/>
                    <a:pt x="64" y="21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9" y="42"/>
                    <a:pt x="58" y="49"/>
                    <a:pt x="57" y="53"/>
                  </a:cubicBezTo>
                  <a:cubicBezTo>
                    <a:pt x="54" y="65"/>
                    <a:pt x="47" y="69"/>
                    <a:pt x="47" y="6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5" y="101"/>
                    <a:pt x="3" y="102"/>
                    <a:pt x="0" y="102"/>
                  </a:cubicBezTo>
                  <a:cubicBezTo>
                    <a:pt x="2" y="103"/>
                    <a:pt x="4" y="103"/>
                    <a:pt x="6" y="103"/>
                  </a:cubicBezTo>
                  <a:cubicBezTo>
                    <a:pt x="8" y="103"/>
                    <a:pt x="11" y="103"/>
                    <a:pt x="14" y="10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5" y="71"/>
                  </a:cubicBezTo>
                  <a:cubicBezTo>
                    <a:pt x="55" y="70"/>
                    <a:pt x="56" y="69"/>
                    <a:pt x="57" y="68"/>
                  </a:cubicBezTo>
                  <a:cubicBezTo>
                    <a:pt x="58" y="66"/>
                    <a:pt x="61" y="62"/>
                    <a:pt x="62" y="57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0" name="Freeform 1027"/>
            <p:cNvSpPr>
              <a:spLocks/>
            </p:cNvSpPr>
            <p:nvPr/>
          </p:nvSpPr>
          <p:spPr bwMode="auto">
            <a:xfrm>
              <a:off x="686" y="3221"/>
              <a:ext cx="1" cy="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1 h 2"/>
                <a:gd name="T4" fmla="*/ 1 w 1"/>
                <a:gd name="T5" fmla="*/ 0 h 2"/>
                <a:gd name="T6" fmla="*/ 1 w 1"/>
                <a:gd name="T7" fmla="*/ 0 h 2"/>
                <a:gd name="T8" fmla="*/ 0 w 1"/>
                <a:gd name="T9" fmla="*/ 0 h 2"/>
                <a:gd name="T10" fmla="*/ 1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1" name="Freeform 1028"/>
            <p:cNvSpPr>
              <a:spLocks/>
            </p:cNvSpPr>
            <p:nvPr/>
          </p:nvSpPr>
          <p:spPr bwMode="auto">
            <a:xfrm>
              <a:off x="676" y="3201"/>
              <a:ext cx="43" cy="17"/>
            </a:xfrm>
            <a:custGeom>
              <a:avLst/>
              <a:gdLst>
                <a:gd name="T0" fmla="*/ 38 w 38"/>
                <a:gd name="T1" fmla="*/ 14 h 15"/>
                <a:gd name="T2" fmla="*/ 38 w 38"/>
                <a:gd name="T3" fmla="*/ 13 h 15"/>
                <a:gd name="T4" fmla="*/ 38 w 38"/>
                <a:gd name="T5" fmla="*/ 12 h 15"/>
                <a:gd name="T6" fmla="*/ 24 w 38"/>
                <a:gd name="T7" fmla="*/ 6 h 15"/>
                <a:gd name="T8" fmla="*/ 1 w 38"/>
                <a:gd name="T9" fmla="*/ 0 h 15"/>
                <a:gd name="T10" fmla="*/ 1 w 38"/>
                <a:gd name="T11" fmla="*/ 1 h 15"/>
                <a:gd name="T12" fmla="*/ 0 w 38"/>
                <a:gd name="T13" fmla="*/ 6 h 15"/>
                <a:gd name="T14" fmla="*/ 3 w 38"/>
                <a:gd name="T15" fmla="*/ 13 h 15"/>
                <a:gd name="T16" fmla="*/ 3 w 38"/>
                <a:gd name="T17" fmla="*/ 13 h 15"/>
                <a:gd name="T18" fmla="*/ 5 w 38"/>
                <a:gd name="T19" fmla="*/ 14 h 15"/>
                <a:gd name="T20" fmla="*/ 5 w 38"/>
                <a:gd name="T21" fmla="*/ 14 h 15"/>
                <a:gd name="T22" fmla="*/ 6 w 38"/>
                <a:gd name="T23" fmla="*/ 14 h 15"/>
                <a:gd name="T24" fmla="*/ 10 w 38"/>
                <a:gd name="T25" fmla="*/ 15 h 15"/>
                <a:gd name="T26" fmla="*/ 12 w 38"/>
                <a:gd name="T27" fmla="*/ 15 h 15"/>
                <a:gd name="T28" fmla="*/ 19 w 38"/>
                <a:gd name="T29" fmla="*/ 13 h 15"/>
                <a:gd name="T30" fmla="*/ 28 w 38"/>
                <a:gd name="T31" fmla="*/ 11 h 15"/>
                <a:gd name="T32" fmla="*/ 31 w 38"/>
                <a:gd name="T33" fmla="*/ 11 h 15"/>
                <a:gd name="T34" fmla="*/ 38 w 38"/>
                <a:gd name="T3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15">
                  <a:moveTo>
                    <a:pt x="38" y="14"/>
                  </a:moveTo>
                  <a:cubicBezTo>
                    <a:pt x="38" y="14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3" y="10"/>
                    <a:pt x="29" y="7"/>
                    <a:pt x="24" y="6"/>
                  </a:cubicBezTo>
                  <a:cubicBezTo>
                    <a:pt x="17" y="5"/>
                    <a:pt x="6" y="5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10"/>
                    <a:pt x="2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7" y="15"/>
                    <a:pt x="8" y="15"/>
                    <a:pt x="10" y="15"/>
                  </a:cubicBezTo>
                  <a:cubicBezTo>
                    <a:pt x="10" y="15"/>
                    <a:pt x="11" y="15"/>
                    <a:pt x="12" y="15"/>
                  </a:cubicBezTo>
                  <a:cubicBezTo>
                    <a:pt x="14" y="14"/>
                    <a:pt x="18" y="13"/>
                    <a:pt x="19" y="13"/>
                  </a:cubicBezTo>
                  <a:cubicBezTo>
                    <a:pt x="22" y="12"/>
                    <a:pt x="25" y="11"/>
                    <a:pt x="28" y="11"/>
                  </a:cubicBezTo>
                  <a:cubicBezTo>
                    <a:pt x="29" y="11"/>
                    <a:pt x="30" y="11"/>
                    <a:pt x="31" y="11"/>
                  </a:cubicBezTo>
                  <a:cubicBezTo>
                    <a:pt x="34" y="12"/>
                    <a:pt x="36" y="13"/>
                    <a:pt x="3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2" name="Freeform 1029"/>
            <p:cNvSpPr>
              <a:spLocks/>
            </p:cNvSpPr>
            <p:nvPr/>
          </p:nvSpPr>
          <p:spPr bwMode="auto">
            <a:xfrm>
              <a:off x="707" y="3099"/>
              <a:ext cx="64" cy="151"/>
            </a:xfrm>
            <a:custGeom>
              <a:avLst/>
              <a:gdLst>
                <a:gd name="T0" fmla="*/ 12 w 56"/>
                <a:gd name="T1" fmla="*/ 132 h 132"/>
                <a:gd name="T2" fmla="*/ 15 w 56"/>
                <a:gd name="T3" fmla="*/ 132 h 132"/>
                <a:gd name="T4" fmla="*/ 26 w 56"/>
                <a:gd name="T5" fmla="*/ 131 h 132"/>
                <a:gd name="T6" fmla="*/ 26 w 56"/>
                <a:gd name="T7" fmla="*/ 131 h 132"/>
                <a:gd name="T8" fmla="*/ 40 w 56"/>
                <a:gd name="T9" fmla="*/ 132 h 132"/>
                <a:gd name="T10" fmla="*/ 41 w 56"/>
                <a:gd name="T11" fmla="*/ 132 h 132"/>
                <a:gd name="T12" fmla="*/ 56 w 56"/>
                <a:gd name="T13" fmla="*/ 119 h 132"/>
                <a:gd name="T14" fmla="*/ 56 w 56"/>
                <a:gd name="T15" fmla="*/ 118 h 132"/>
                <a:gd name="T16" fmla="*/ 49 w 56"/>
                <a:gd name="T17" fmla="*/ 116 h 132"/>
                <a:gd name="T18" fmla="*/ 38 w 56"/>
                <a:gd name="T19" fmla="*/ 109 h 132"/>
                <a:gd name="T20" fmla="*/ 38 w 56"/>
                <a:gd name="T21" fmla="*/ 109 h 132"/>
                <a:gd name="T22" fmla="*/ 37 w 56"/>
                <a:gd name="T23" fmla="*/ 89 h 132"/>
                <a:gd name="T24" fmla="*/ 42 w 56"/>
                <a:gd name="T25" fmla="*/ 38 h 132"/>
                <a:gd name="T26" fmla="*/ 43 w 56"/>
                <a:gd name="T27" fmla="*/ 25 h 132"/>
                <a:gd name="T28" fmla="*/ 44 w 56"/>
                <a:gd name="T29" fmla="*/ 0 h 132"/>
                <a:gd name="T30" fmla="*/ 23 w 56"/>
                <a:gd name="T31" fmla="*/ 10 h 132"/>
                <a:gd name="T32" fmla="*/ 21 w 56"/>
                <a:gd name="T33" fmla="*/ 15 h 132"/>
                <a:gd name="T34" fmla="*/ 15 w 56"/>
                <a:gd name="T35" fmla="*/ 18 h 132"/>
                <a:gd name="T36" fmla="*/ 15 w 56"/>
                <a:gd name="T37" fmla="*/ 18 h 132"/>
                <a:gd name="T38" fmla="*/ 11 w 56"/>
                <a:gd name="T39" fmla="*/ 17 h 132"/>
                <a:gd name="T40" fmla="*/ 11 w 56"/>
                <a:gd name="T41" fmla="*/ 17 h 132"/>
                <a:gd name="T42" fmla="*/ 0 w 56"/>
                <a:gd name="T43" fmla="*/ 26 h 132"/>
                <a:gd name="T44" fmla="*/ 4 w 56"/>
                <a:gd name="T45" fmla="*/ 48 h 132"/>
                <a:gd name="T46" fmla="*/ 13 w 56"/>
                <a:gd name="T47" fmla="*/ 85 h 132"/>
                <a:gd name="T48" fmla="*/ 14 w 56"/>
                <a:gd name="T49" fmla="*/ 102 h 132"/>
                <a:gd name="T50" fmla="*/ 13 w 56"/>
                <a:gd name="T51" fmla="*/ 111 h 132"/>
                <a:gd name="T52" fmla="*/ 11 w 56"/>
                <a:gd name="T53" fmla="*/ 124 h 132"/>
                <a:gd name="T54" fmla="*/ 12 w 56"/>
                <a:gd name="T5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132">
                  <a:moveTo>
                    <a:pt x="12" y="132"/>
                  </a:moveTo>
                  <a:cubicBezTo>
                    <a:pt x="13" y="132"/>
                    <a:pt x="14" y="132"/>
                    <a:pt x="15" y="132"/>
                  </a:cubicBezTo>
                  <a:cubicBezTo>
                    <a:pt x="19" y="132"/>
                    <a:pt x="24" y="131"/>
                    <a:pt x="26" y="131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31" y="131"/>
                    <a:pt x="35" y="132"/>
                    <a:pt x="40" y="132"/>
                  </a:cubicBezTo>
                  <a:cubicBezTo>
                    <a:pt x="40" y="132"/>
                    <a:pt x="40" y="132"/>
                    <a:pt x="41" y="132"/>
                  </a:cubicBezTo>
                  <a:cubicBezTo>
                    <a:pt x="50" y="131"/>
                    <a:pt x="56" y="128"/>
                    <a:pt x="56" y="119"/>
                  </a:cubicBezTo>
                  <a:cubicBezTo>
                    <a:pt x="56" y="119"/>
                    <a:pt x="56" y="118"/>
                    <a:pt x="56" y="118"/>
                  </a:cubicBezTo>
                  <a:cubicBezTo>
                    <a:pt x="54" y="117"/>
                    <a:pt x="52" y="117"/>
                    <a:pt x="49" y="116"/>
                  </a:cubicBezTo>
                  <a:cubicBezTo>
                    <a:pt x="49" y="116"/>
                    <a:pt x="42" y="115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7" y="102"/>
                    <a:pt x="37" y="96"/>
                    <a:pt x="37" y="89"/>
                  </a:cubicBezTo>
                  <a:cubicBezTo>
                    <a:pt x="37" y="72"/>
                    <a:pt x="40" y="55"/>
                    <a:pt x="42" y="38"/>
                  </a:cubicBezTo>
                  <a:cubicBezTo>
                    <a:pt x="42" y="33"/>
                    <a:pt x="42" y="30"/>
                    <a:pt x="43" y="25"/>
                  </a:cubicBezTo>
                  <a:cubicBezTo>
                    <a:pt x="44" y="13"/>
                    <a:pt x="44" y="6"/>
                    <a:pt x="44" y="0"/>
                  </a:cubicBezTo>
                  <a:cubicBezTo>
                    <a:pt x="39" y="6"/>
                    <a:pt x="31" y="9"/>
                    <a:pt x="23" y="10"/>
                  </a:cubicBezTo>
                  <a:cubicBezTo>
                    <a:pt x="23" y="12"/>
                    <a:pt x="22" y="13"/>
                    <a:pt x="21" y="15"/>
                  </a:cubicBezTo>
                  <a:cubicBezTo>
                    <a:pt x="20" y="17"/>
                    <a:pt x="17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4"/>
                    <a:pt x="1" y="39"/>
                    <a:pt x="4" y="48"/>
                  </a:cubicBezTo>
                  <a:cubicBezTo>
                    <a:pt x="7" y="60"/>
                    <a:pt x="12" y="72"/>
                    <a:pt x="13" y="85"/>
                  </a:cubicBezTo>
                  <a:cubicBezTo>
                    <a:pt x="13" y="90"/>
                    <a:pt x="14" y="96"/>
                    <a:pt x="14" y="102"/>
                  </a:cubicBezTo>
                  <a:cubicBezTo>
                    <a:pt x="14" y="105"/>
                    <a:pt x="14" y="108"/>
                    <a:pt x="13" y="111"/>
                  </a:cubicBezTo>
                  <a:cubicBezTo>
                    <a:pt x="12" y="116"/>
                    <a:pt x="11" y="120"/>
                    <a:pt x="11" y="124"/>
                  </a:cubicBezTo>
                  <a:cubicBezTo>
                    <a:pt x="11" y="127"/>
                    <a:pt x="11" y="129"/>
                    <a:pt x="12" y="132"/>
                  </a:cubicBezTo>
                  <a:close/>
                </a:path>
              </a:pathLst>
            </a:custGeom>
            <a:solidFill>
              <a:srgbClr val="B79B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3" name="Freeform 1030"/>
            <p:cNvSpPr>
              <a:spLocks/>
            </p:cNvSpPr>
            <p:nvPr/>
          </p:nvSpPr>
          <p:spPr bwMode="auto">
            <a:xfrm>
              <a:off x="726" y="3259"/>
              <a:ext cx="7" cy="7"/>
            </a:xfrm>
            <a:custGeom>
              <a:avLst/>
              <a:gdLst>
                <a:gd name="T0" fmla="*/ 6 w 6"/>
                <a:gd name="T1" fmla="*/ 4 h 6"/>
                <a:gd name="T2" fmla="*/ 6 w 6"/>
                <a:gd name="T3" fmla="*/ 0 h 6"/>
                <a:gd name="T4" fmla="*/ 6 w 6"/>
                <a:gd name="T5" fmla="*/ 0 h 6"/>
                <a:gd name="T6" fmla="*/ 6 w 6"/>
                <a:gd name="T7" fmla="*/ 0 h 6"/>
                <a:gd name="T8" fmla="*/ 2 w 6"/>
                <a:gd name="T9" fmla="*/ 0 h 6"/>
                <a:gd name="T10" fmla="*/ 0 w 6"/>
                <a:gd name="T11" fmla="*/ 0 h 6"/>
                <a:gd name="T12" fmla="*/ 4 w 6"/>
                <a:gd name="T13" fmla="*/ 6 h 6"/>
                <a:gd name="T14" fmla="*/ 5 w 6"/>
                <a:gd name="T15" fmla="*/ 6 h 6"/>
                <a:gd name="T16" fmla="*/ 6 w 6"/>
                <a:gd name="T17" fmla="*/ 6 h 6"/>
                <a:gd name="T18" fmla="*/ 6 w 6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3"/>
                    <a:pt x="3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4" name="Freeform 1031"/>
            <p:cNvSpPr>
              <a:spLocks/>
            </p:cNvSpPr>
            <p:nvPr/>
          </p:nvSpPr>
          <p:spPr bwMode="auto">
            <a:xfrm>
              <a:off x="721" y="3233"/>
              <a:ext cx="75" cy="25"/>
            </a:xfrm>
            <a:custGeom>
              <a:avLst/>
              <a:gdLst>
                <a:gd name="T0" fmla="*/ 65 w 65"/>
                <a:gd name="T1" fmla="*/ 4 h 22"/>
                <a:gd name="T2" fmla="*/ 63 w 65"/>
                <a:gd name="T3" fmla="*/ 1 h 22"/>
                <a:gd name="T4" fmla="*/ 57 w 65"/>
                <a:gd name="T5" fmla="*/ 0 h 22"/>
                <a:gd name="T6" fmla="*/ 47 w 65"/>
                <a:gd name="T7" fmla="*/ 1 h 22"/>
                <a:gd name="T8" fmla="*/ 45 w 65"/>
                <a:gd name="T9" fmla="*/ 1 h 22"/>
                <a:gd name="T10" fmla="*/ 45 w 65"/>
                <a:gd name="T11" fmla="*/ 2 h 22"/>
                <a:gd name="T12" fmla="*/ 28 w 65"/>
                <a:gd name="T13" fmla="*/ 17 h 22"/>
                <a:gd name="T14" fmla="*/ 27 w 65"/>
                <a:gd name="T15" fmla="*/ 17 h 22"/>
                <a:gd name="T16" fmla="*/ 13 w 65"/>
                <a:gd name="T17" fmla="*/ 15 h 22"/>
                <a:gd name="T18" fmla="*/ 13 w 65"/>
                <a:gd name="T19" fmla="*/ 15 h 22"/>
                <a:gd name="T20" fmla="*/ 2 w 65"/>
                <a:gd name="T21" fmla="*/ 17 h 22"/>
                <a:gd name="T22" fmla="*/ 0 w 65"/>
                <a:gd name="T23" fmla="*/ 16 h 22"/>
                <a:gd name="T24" fmla="*/ 3 w 65"/>
                <a:gd name="T25" fmla="*/ 20 h 22"/>
                <a:gd name="T26" fmla="*/ 6 w 65"/>
                <a:gd name="T27" fmla="*/ 20 h 22"/>
                <a:gd name="T28" fmla="*/ 9 w 65"/>
                <a:gd name="T29" fmla="*/ 20 h 22"/>
                <a:gd name="T30" fmla="*/ 16 w 65"/>
                <a:gd name="T31" fmla="*/ 19 h 22"/>
                <a:gd name="T32" fmla="*/ 17 w 65"/>
                <a:gd name="T33" fmla="*/ 19 h 22"/>
                <a:gd name="T34" fmla="*/ 21 w 65"/>
                <a:gd name="T35" fmla="*/ 18 h 22"/>
                <a:gd name="T36" fmla="*/ 38 w 65"/>
                <a:gd name="T37" fmla="*/ 22 h 22"/>
                <a:gd name="T38" fmla="*/ 43 w 65"/>
                <a:gd name="T39" fmla="*/ 21 h 22"/>
                <a:gd name="T40" fmla="*/ 65 w 65"/>
                <a:gd name="T4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22">
                  <a:moveTo>
                    <a:pt x="65" y="4"/>
                  </a:moveTo>
                  <a:cubicBezTo>
                    <a:pt x="64" y="2"/>
                    <a:pt x="64" y="2"/>
                    <a:pt x="63" y="1"/>
                  </a:cubicBezTo>
                  <a:cubicBezTo>
                    <a:pt x="62" y="1"/>
                    <a:pt x="60" y="0"/>
                    <a:pt x="57" y="0"/>
                  </a:cubicBezTo>
                  <a:cubicBezTo>
                    <a:pt x="54" y="0"/>
                    <a:pt x="51" y="1"/>
                    <a:pt x="47" y="1"/>
                  </a:cubicBezTo>
                  <a:cubicBezTo>
                    <a:pt x="46" y="1"/>
                    <a:pt x="45" y="1"/>
                    <a:pt x="45" y="1"/>
                  </a:cubicBezTo>
                  <a:cubicBezTo>
                    <a:pt x="45" y="1"/>
                    <a:pt x="45" y="2"/>
                    <a:pt x="45" y="2"/>
                  </a:cubicBezTo>
                  <a:cubicBezTo>
                    <a:pt x="45" y="12"/>
                    <a:pt x="37" y="16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17"/>
                    <a:pt x="18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6" y="17"/>
                    <a:pt x="2" y="17"/>
                  </a:cubicBezTo>
                  <a:cubicBezTo>
                    <a:pt x="1" y="17"/>
                    <a:pt x="1" y="17"/>
                    <a:pt x="0" y="16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3" y="20"/>
                    <a:pt x="4" y="20"/>
                    <a:pt x="6" y="20"/>
                  </a:cubicBezTo>
                  <a:cubicBezTo>
                    <a:pt x="7" y="20"/>
                    <a:pt x="8" y="20"/>
                    <a:pt x="9" y="20"/>
                  </a:cubicBezTo>
                  <a:cubicBezTo>
                    <a:pt x="12" y="20"/>
                    <a:pt x="14" y="19"/>
                    <a:pt x="16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9" y="18"/>
                    <a:pt x="21" y="18"/>
                  </a:cubicBezTo>
                  <a:cubicBezTo>
                    <a:pt x="28" y="19"/>
                    <a:pt x="33" y="22"/>
                    <a:pt x="38" y="22"/>
                  </a:cubicBezTo>
                  <a:cubicBezTo>
                    <a:pt x="40" y="22"/>
                    <a:pt x="42" y="21"/>
                    <a:pt x="43" y="21"/>
                  </a:cubicBezTo>
                  <a:cubicBezTo>
                    <a:pt x="55" y="17"/>
                    <a:pt x="61" y="14"/>
                    <a:pt x="6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5" name="Freeform 1032"/>
            <p:cNvSpPr>
              <a:spLocks/>
            </p:cNvSpPr>
            <p:nvPr/>
          </p:nvSpPr>
          <p:spPr bwMode="auto">
            <a:xfrm>
              <a:off x="687" y="3106"/>
              <a:ext cx="44" cy="32"/>
            </a:xfrm>
            <a:custGeom>
              <a:avLst/>
              <a:gdLst>
                <a:gd name="T0" fmla="*/ 0 w 38"/>
                <a:gd name="T1" fmla="*/ 28 h 28"/>
                <a:gd name="T2" fmla="*/ 0 w 38"/>
                <a:gd name="T3" fmla="*/ 25 h 28"/>
                <a:gd name="T4" fmla="*/ 25 w 38"/>
                <a:gd name="T5" fmla="*/ 6 h 28"/>
                <a:gd name="T6" fmla="*/ 30 w 38"/>
                <a:gd name="T7" fmla="*/ 2 h 28"/>
                <a:gd name="T8" fmla="*/ 35 w 38"/>
                <a:gd name="T9" fmla="*/ 1 h 28"/>
                <a:gd name="T10" fmla="*/ 35 w 38"/>
                <a:gd name="T11" fmla="*/ 7 h 28"/>
                <a:gd name="T12" fmla="*/ 32 w 38"/>
                <a:gd name="T13" fmla="*/ 9 h 28"/>
                <a:gd name="T14" fmla="*/ 31 w 38"/>
                <a:gd name="T15" fmla="*/ 9 h 28"/>
                <a:gd name="T16" fmla="*/ 33 w 38"/>
                <a:gd name="T17" fmla="*/ 7 h 28"/>
                <a:gd name="T18" fmla="*/ 33 w 38"/>
                <a:gd name="T19" fmla="*/ 5 h 28"/>
                <a:gd name="T20" fmla="*/ 30 w 38"/>
                <a:gd name="T21" fmla="*/ 5 h 28"/>
                <a:gd name="T22" fmla="*/ 0 w 38"/>
                <a:gd name="T2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8">
                  <a:moveTo>
                    <a:pt x="0" y="28"/>
                  </a:moveTo>
                  <a:cubicBezTo>
                    <a:pt x="0" y="27"/>
                    <a:pt x="0" y="26"/>
                    <a:pt x="0" y="25"/>
                  </a:cubicBezTo>
                  <a:cubicBezTo>
                    <a:pt x="9" y="19"/>
                    <a:pt x="17" y="13"/>
                    <a:pt x="25" y="6"/>
                  </a:cubicBezTo>
                  <a:cubicBezTo>
                    <a:pt x="27" y="5"/>
                    <a:pt x="28" y="3"/>
                    <a:pt x="30" y="2"/>
                  </a:cubicBezTo>
                  <a:cubicBezTo>
                    <a:pt x="31" y="2"/>
                    <a:pt x="34" y="0"/>
                    <a:pt x="35" y="1"/>
                  </a:cubicBezTo>
                  <a:cubicBezTo>
                    <a:pt x="38" y="1"/>
                    <a:pt x="36" y="5"/>
                    <a:pt x="35" y="7"/>
                  </a:cubicBezTo>
                  <a:cubicBezTo>
                    <a:pt x="34" y="9"/>
                    <a:pt x="33" y="9"/>
                    <a:pt x="32" y="9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4" y="6"/>
                    <a:pt x="33" y="5"/>
                  </a:cubicBezTo>
                  <a:cubicBezTo>
                    <a:pt x="32" y="4"/>
                    <a:pt x="31" y="4"/>
                    <a:pt x="30" y="5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6" name="Freeform 1033"/>
            <p:cNvSpPr>
              <a:spLocks noEditPoints="1"/>
            </p:cNvSpPr>
            <p:nvPr/>
          </p:nvSpPr>
          <p:spPr bwMode="auto">
            <a:xfrm>
              <a:off x="1979" y="1941"/>
              <a:ext cx="300" cy="744"/>
            </a:xfrm>
            <a:custGeom>
              <a:avLst/>
              <a:gdLst>
                <a:gd name="T0" fmla="*/ 236 w 262"/>
                <a:gd name="T1" fmla="*/ 273 h 651"/>
                <a:gd name="T2" fmla="*/ 229 w 262"/>
                <a:gd name="T3" fmla="*/ 163 h 651"/>
                <a:gd name="T4" fmla="*/ 226 w 262"/>
                <a:gd name="T5" fmla="*/ 152 h 651"/>
                <a:gd name="T6" fmla="*/ 215 w 262"/>
                <a:gd name="T7" fmla="*/ 112 h 651"/>
                <a:gd name="T8" fmla="*/ 209 w 262"/>
                <a:gd name="T9" fmla="*/ 71 h 651"/>
                <a:gd name="T10" fmla="*/ 211 w 262"/>
                <a:gd name="T11" fmla="*/ 40 h 651"/>
                <a:gd name="T12" fmla="*/ 144 w 262"/>
                <a:gd name="T13" fmla="*/ 12 h 651"/>
                <a:gd name="T14" fmla="*/ 140 w 262"/>
                <a:gd name="T15" fmla="*/ 96 h 651"/>
                <a:gd name="T16" fmla="*/ 106 w 262"/>
                <a:gd name="T17" fmla="*/ 157 h 651"/>
                <a:gd name="T18" fmla="*/ 94 w 262"/>
                <a:gd name="T19" fmla="*/ 195 h 651"/>
                <a:gd name="T20" fmla="*/ 78 w 262"/>
                <a:gd name="T21" fmla="*/ 208 h 651"/>
                <a:gd name="T22" fmla="*/ 11 w 262"/>
                <a:gd name="T23" fmla="*/ 260 h 651"/>
                <a:gd name="T24" fmla="*/ 0 w 262"/>
                <a:gd name="T25" fmla="*/ 276 h 651"/>
                <a:gd name="T26" fmla="*/ 10 w 262"/>
                <a:gd name="T27" fmla="*/ 277 h 651"/>
                <a:gd name="T28" fmla="*/ 5 w 262"/>
                <a:gd name="T29" fmla="*/ 296 h 651"/>
                <a:gd name="T30" fmla="*/ 13 w 262"/>
                <a:gd name="T31" fmla="*/ 304 h 651"/>
                <a:gd name="T32" fmla="*/ 48 w 262"/>
                <a:gd name="T33" fmla="*/ 268 h 651"/>
                <a:gd name="T34" fmla="*/ 53 w 262"/>
                <a:gd name="T35" fmla="*/ 268 h 651"/>
                <a:gd name="T36" fmla="*/ 69 w 262"/>
                <a:gd name="T37" fmla="*/ 258 h 651"/>
                <a:gd name="T38" fmla="*/ 113 w 262"/>
                <a:gd name="T39" fmla="*/ 230 h 651"/>
                <a:gd name="T40" fmla="*/ 121 w 262"/>
                <a:gd name="T41" fmla="*/ 216 h 651"/>
                <a:gd name="T42" fmla="*/ 113 w 262"/>
                <a:gd name="T43" fmla="*/ 258 h 651"/>
                <a:gd name="T44" fmla="*/ 106 w 262"/>
                <a:gd name="T45" fmla="*/ 342 h 651"/>
                <a:gd name="T46" fmla="*/ 106 w 262"/>
                <a:gd name="T47" fmla="*/ 357 h 651"/>
                <a:gd name="T48" fmla="*/ 104 w 262"/>
                <a:gd name="T49" fmla="*/ 416 h 651"/>
                <a:gd name="T50" fmla="*/ 121 w 262"/>
                <a:gd name="T51" fmla="*/ 431 h 651"/>
                <a:gd name="T52" fmla="*/ 123 w 262"/>
                <a:gd name="T53" fmla="*/ 440 h 651"/>
                <a:gd name="T54" fmla="*/ 133 w 262"/>
                <a:gd name="T55" fmla="*/ 467 h 651"/>
                <a:gd name="T56" fmla="*/ 134 w 262"/>
                <a:gd name="T57" fmla="*/ 478 h 651"/>
                <a:gd name="T58" fmla="*/ 114 w 262"/>
                <a:gd name="T59" fmla="*/ 611 h 651"/>
                <a:gd name="T60" fmla="*/ 121 w 262"/>
                <a:gd name="T61" fmla="*/ 630 h 651"/>
                <a:gd name="T62" fmla="*/ 151 w 262"/>
                <a:gd name="T63" fmla="*/ 619 h 651"/>
                <a:gd name="T64" fmla="*/ 153 w 262"/>
                <a:gd name="T65" fmla="*/ 622 h 651"/>
                <a:gd name="T66" fmla="*/ 161 w 262"/>
                <a:gd name="T67" fmla="*/ 612 h 651"/>
                <a:gd name="T68" fmla="*/ 169 w 262"/>
                <a:gd name="T69" fmla="*/ 570 h 651"/>
                <a:gd name="T70" fmla="*/ 169 w 262"/>
                <a:gd name="T71" fmla="*/ 566 h 651"/>
                <a:gd name="T72" fmla="*/ 161 w 262"/>
                <a:gd name="T73" fmla="*/ 623 h 651"/>
                <a:gd name="T74" fmla="*/ 158 w 262"/>
                <a:gd name="T75" fmla="*/ 651 h 651"/>
                <a:gd name="T76" fmla="*/ 188 w 262"/>
                <a:gd name="T77" fmla="*/ 643 h 651"/>
                <a:gd name="T78" fmla="*/ 200 w 262"/>
                <a:gd name="T79" fmla="*/ 619 h 651"/>
                <a:gd name="T80" fmla="*/ 220 w 262"/>
                <a:gd name="T81" fmla="*/ 488 h 651"/>
                <a:gd name="T82" fmla="*/ 213 w 262"/>
                <a:gd name="T83" fmla="*/ 449 h 651"/>
                <a:gd name="T84" fmla="*/ 216 w 262"/>
                <a:gd name="T85" fmla="*/ 444 h 651"/>
                <a:gd name="T86" fmla="*/ 222 w 262"/>
                <a:gd name="T87" fmla="*/ 377 h 651"/>
                <a:gd name="T88" fmla="*/ 248 w 262"/>
                <a:gd name="T89" fmla="*/ 350 h 651"/>
                <a:gd name="T90" fmla="*/ 261 w 262"/>
                <a:gd name="T91" fmla="*/ 285 h 651"/>
                <a:gd name="T92" fmla="*/ 196 w 262"/>
                <a:gd name="T93" fmla="*/ 256 h 651"/>
                <a:gd name="T94" fmla="*/ 200 w 262"/>
                <a:gd name="T95" fmla="*/ 227 h 651"/>
                <a:gd name="T96" fmla="*/ 199 w 262"/>
                <a:gd name="T97" fmla="*/ 26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2" h="651">
                  <a:moveTo>
                    <a:pt x="260" y="283"/>
                  </a:moveTo>
                  <a:cubicBezTo>
                    <a:pt x="234" y="278"/>
                    <a:pt x="234" y="278"/>
                    <a:pt x="234" y="278"/>
                  </a:cubicBezTo>
                  <a:cubicBezTo>
                    <a:pt x="235" y="276"/>
                    <a:pt x="235" y="274"/>
                    <a:pt x="236" y="273"/>
                  </a:cubicBezTo>
                  <a:cubicBezTo>
                    <a:pt x="238" y="264"/>
                    <a:pt x="240" y="249"/>
                    <a:pt x="240" y="239"/>
                  </a:cubicBezTo>
                  <a:cubicBezTo>
                    <a:pt x="240" y="238"/>
                    <a:pt x="240" y="238"/>
                    <a:pt x="240" y="238"/>
                  </a:cubicBezTo>
                  <a:cubicBezTo>
                    <a:pt x="240" y="229"/>
                    <a:pt x="236" y="197"/>
                    <a:pt x="229" y="163"/>
                  </a:cubicBezTo>
                  <a:cubicBezTo>
                    <a:pt x="228" y="156"/>
                    <a:pt x="227" y="154"/>
                    <a:pt x="226" y="152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6" y="152"/>
                    <a:pt x="226" y="152"/>
                    <a:pt x="226" y="152"/>
                  </a:cubicBezTo>
                  <a:cubicBezTo>
                    <a:pt x="222" y="142"/>
                    <a:pt x="216" y="135"/>
                    <a:pt x="210" y="130"/>
                  </a:cubicBezTo>
                  <a:cubicBezTo>
                    <a:pt x="211" y="129"/>
                    <a:pt x="211" y="129"/>
                    <a:pt x="211" y="129"/>
                  </a:cubicBezTo>
                  <a:cubicBezTo>
                    <a:pt x="212" y="121"/>
                    <a:pt x="210" y="119"/>
                    <a:pt x="215" y="112"/>
                  </a:cubicBezTo>
                  <a:cubicBezTo>
                    <a:pt x="218" y="107"/>
                    <a:pt x="223" y="103"/>
                    <a:pt x="223" y="96"/>
                  </a:cubicBezTo>
                  <a:cubicBezTo>
                    <a:pt x="223" y="94"/>
                    <a:pt x="222" y="92"/>
                    <a:pt x="222" y="90"/>
                  </a:cubicBezTo>
                  <a:cubicBezTo>
                    <a:pt x="219" y="82"/>
                    <a:pt x="211" y="78"/>
                    <a:pt x="209" y="71"/>
                  </a:cubicBezTo>
                  <a:cubicBezTo>
                    <a:pt x="208" y="69"/>
                    <a:pt x="208" y="67"/>
                    <a:pt x="208" y="65"/>
                  </a:cubicBezTo>
                  <a:cubicBezTo>
                    <a:pt x="208" y="58"/>
                    <a:pt x="211" y="51"/>
                    <a:pt x="211" y="43"/>
                  </a:cubicBezTo>
                  <a:cubicBezTo>
                    <a:pt x="211" y="42"/>
                    <a:pt x="211" y="41"/>
                    <a:pt x="211" y="40"/>
                  </a:cubicBezTo>
                  <a:cubicBezTo>
                    <a:pt x="208" y="20"/>
                    <a:pt x="188" y="0"/>
                    <a:pt x="168" y="0"/>
                  </a:cubicBezTo>
                  <a:cubicBezTo>
                    <a:pt x="159" y="0"/>
                    <a:pt x="151" y="4"/>
                    <a:pt x="144" y="11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29" y="22"/>
                    <a:pt x="120" y="43"/>
                    <a:pt x="120" y="62"/>
                  </a:cubicBezTo>
                  <a:cubicBezTo>
                    <a:pt x="120" y="76"/>
                    <a:pt x="125" y="89"/>
                    <a:pt x="137" y="95"/>
                  </a:cubicBezTo>
                  <a:cubicBezTo>
                    <a:pt x="138" y="95"/>
                    <a:pt x="139" y="96"/>
                    <a:pt x="140" y="96"/>
                  </a:cubicBezTo>
                  <a:cubicBezTo>
                    <a:pt x="137" y="100"/>
                    <a:pt x="132" y="101"/>
                    <a:pt x="127" y="106"/>
                  </a:cubicBezTo>
                  <a:cubicBezTo>
                    <a:pt x="120" y="112"/>
                    <a:pt x="118" y="123"/>
                    <a:pt x="115" y="130"/>
                  </a:cubicBezTo>
                  <a:cubicBezTo>
                    <a:pt x="112" y="139"/>
                    <a:pt x="110" y="148"/>
                    <a:pt x="106" y="157"/>
                  </a:cubicBezTo>
                  <a:cubicBezTo>
                    <a:pt x="105" y="160"/>
                    <a:pt x="105" y="162"/>
                    <a:pt x="105" y="164"/>
                  </a:cubicBezTo>
                  <a:cubicBezTo>
                    <a:pt x="105" y="165"/>
                    <a:pt x="105" y="166"/>
                    <a:pt x="105" y="166"/>
                  </a:cubicBezTo>
                  <a:cubicBezTo>
                    <a:pt x="104" y="175"/>
                    <a:pt x="97" y="190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2" y="198"/>
                    <a:pt x="86" y="200"/>
                    <a:pt x="78" y="208"/>
                  </a:cubicBezTo>
                  <a:cubicBezTo>
                    <a:pt x="72" y="215"/>
                    <a:pt x="50" y="235"/>
                    <a:pt x="43" y="241"/>
                  </a:cubicBezTo>
                  <a:cubicBezTo>
                    <a:pt x="35" y="248"/>
                    <a:pt x="30" y="249"/>
                    <a:pt x="25" y="250"/>
                  </a:cubicBezTo>
                  <a:cubicBezTo>
                    <a:pt x="21" y="251"/>
                    <a:pt x="16" y="253"/>
                    <a:pt x="11" y="260"/>
                  </a:cubicBezTo>
                  <a:cubicBezTo>
                    <a:pt x="11" y="260"/>
                    <a:pt x="11" y="260"/>
                    <a:pt x="11" y="260"/>
                  </a:cubicBezTo>
                  <a:cubicBezTo>
                    <a:pt x="8" y="265"/>
                    <a:pt x="5" y="269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7"/>
                    <a:pt x="0" y="277"/>
                  </a:cubicBezTo>
                  <a:cubicBezTo>
                    <a:pt x="1" y="278"/>
                    <a:pt x="3" y="279"/>
                    <a:pt x="5" y="279"/>
                  </a:cubicBezTo>
                  <a:cubicBezTo>
                    <a:pt x="6" y="279"/>
                    <a:pt x="8" y="278"/>
                    <a:pt x="10" y="277"/>
                  </a:cubicBezTo>
                  <a:cubicBezTo>
                    <a:pt x="10" y="279"/>
                    <a:pt x="9" y="280"/>
                    <a:pt x="9" y="281"/>
                  </a:cubicBezTo>
                  <a:cubicBezTo>
                    <a:pt x="8" y="288"/>
                    <a:pt x="8" y="289"/>
                    <a:pt x="6" y="292"/>
                  </a:cubicBezTo>
                  <a:cubicBezTo>
                    <a:pt x="6" y="293"/>
                    <a:pt x="5" y="295"/>
                    <a:pt x="5" y="296"/>
                  </a:cubicBezTo>
                  <a:cubicBezTo>
                    <a:pt x="5" y="298"/>
                    <a:pt x="6" y="300"/>
                    <a:pt x="7" y="302"/>
                  </a:cubicBezTo>
                  <a:cubicBezTo>
                    <a:pt x="9" y="303"/>
                    <a:pt x="11" y="304"/>
                    <a:pt x="13" y="304"/>
                  </a:cubicBezTo>
                  <a:cubicBezTo>
                    <a:pt x="13" y="304"/>
                    <a:pt x="13" y="304"/>
                    <a:pt x="13" y="304"/>
                  </a:cubicBezTo>
                  <a:cubicBezTo>
                    <a:pt x="14" y="304"/>
                    <a:pt x="14" y="304"/>
                    <a:pt x="14" y="304"/>
                  </a:cubicBezTo>
                  <a:cubicBezTo>
                    <a:pt x="30" y="300"/>
                    <a:pt x="34" y="278"/>
                    <a:pt x="48" y="268"/>
                  </a:cubicBezTo>
                  <a:cubicBezTo>
                    <a:pt x="48" y="268"/>
                    <a:pt x="48" y="268"/>
                    <a:pt x="48" y="268"/>
                  </a:cubicBezTo>
                  <a:cubicBezTo>
                    <a:pt x="49" y="269"/>
                    <a:pt x="50" y="269"/>
                    <a:pt x="51" y="269"/>
                  </a:cubicBezTo>
                  <a:cubicBezTo>
                    <a:pt x="51" y="269"/>
                    <a:pt x="51" y="269"/>
                    <a:pt x="51" y="269"/>
                  </a:cubicBezTo>
                  <a:cubicBezTo>
                    <a:pt x="52" y="269"/>
                    <a:pt x="52" y="269"/>
                    <a:pt x="53" y="268"/>
                  </a:cubicBezTo>
                  <a:cubicBezTo>
                    <a:pt x="58" y="265"/>
                    <a:pt x="59" y="265"/>
                    <a:pt x="66" y="262"/>
                  </a:cubicBezTo>
                  <a:cubicBezTo>
                    <a:pt x="67" y="262"/>
                    <a:pt x="67" y="261"/>
                    <a:pt x="67" y="261"/>
                  </a:cubicBezTo>
                  <a:cubicBezTo>
                    <a:pt x="69" y="258"/>
                    <a:pt x="69" y="258"/>
                    <a:pt x="69" y="258"/>
                  </a:cubicBezTo>
                  <a:cubicBezTo>
                    <a:pt x="84" y="250"/>
                    <a:pt x="106" y="240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6" y="226"/>
                    <a:pt x="120" y="219"/>
                    <a:pt x="121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1" y="221"/>
                    <a:pt x="120" y="226"/>
                    <a:pt x="119" y="231"/>
                  </a:cubicBezTo>
                  <a:cubicBezTo>
                    <a:pt x="118" y="237"/>
                    <a:pt x="113" y="255"/>
                    <a:pt x="112" y="258"/>
                  </a:cubicBezTo>
                  <a:cubicBezTo>
                    <a:pt x="113" y="258"/>
                    <a:pt x="113" y="258"/>
                    <a:pt x="113" y="258"/>
                  </a:cubicBezTo>
                  <a:cubicBezTo>
                    <a:pt x="108" y="278"/>
                    <a:pt x="105" y="299"/>
                    <a:pt x="105" y="313"/>
                  </a:cubicBezTo>
                  <a:cubicBezTo>
                    <a:pt x="105" y="315"/>
                    <a:pt x="105" y="316"/>
                    <a:pt x="105" y="317"/>
                  </a:cubicBezTo>
                  <a:cubicBezTo>
                    <a:pt x="105" y="326"/>
                    <a:pt x="105" y="333"/>
                    <a:pt x="106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6" y="347"/>
                    <a:pt x="106" y="352"/>
                    <a:pt x="106" y="357"/>
                  </a:cubicBezTo>
                  <a:cubicBezTo>
                    <a:pt x="106" y="372"/>
                    <a:pt x="105" y="388"/>
                    <a:pt x="104" y="401"/>
                  </a:cubicBezTo>
                  <a:cubicBezTo>
                    <a:pt x="104" y="404"/>
                    <a:pt x="103" y="407"/>
                    <a:pt x="103" y="410"/>
                  </a:cubicBezTo>
                  <a:cubicBezTo>
                    <a:pt x="103" y="412"/>
                    <a:pt x="103" y="414"/>
                    <a:pt x="104" y="416"/>
                  </a:cubicBezTo>
                  <a:cubicBezTo>
                    <a:pt x="107" y="421"/>
                    <a:pt x="110" y="423"/>
                    <a:pt x="113" y="427"/>
                  </a:cubicBezTo>
                  <a:cubicBezTo>
                    <a:pt x="114" y="429"/>
                    <a:pt x="116" y="430"/>
                    <a:pt x="118" y="430"/>
                  </a:cubicBezTo>
                  <a:cubicBezTo>
                    <a:pt x="119" y="430"/>
                    <a:pt x="120" y="431"/>
                    <a:pt x="121" y="431"/>
                  </a:cubicBezTo>
                  <a:cubicBezTo>
                    <a:pt x="122" y="432"/>
                    <a:pt x="122" y="433"/>
                    <a:pt x="122" y="435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2" y="437"/>
                    <a:pt x="122" y="439"/>
                    <a:pt x="123" y="440"/>
                  </a:cubicBezTo>
                  <a:cubicBezTo>
                    <a:pt x="123" y="442"/>
                    <a:pt x="124" y="443"/>
                    <a:pt x="126" y="444"/>
                  </a:cubicBezTo>
                  <a:cubicBezTo>
                    <a:pt x="128" y="453"/>
                    <a:pt x="132" y="459"/>
                    <a:pt x="133" y="467"/>
                  </a:cubicBezTo>
                  <a:cubicBezTo>
                    <a:pt x="133" y="467"/>
                    <a:pt x="133" y="467"/>
                    <a:pt x="133" y="467"/>
                  </a:cubicBezTo>
                  <a:cubicBezTo>
                    <a:pt x="133" y="467"/>
                    <a:pt x="133" y="467"/>
                    <a:pt x="133" y="467"/>
                  </a:cubicBezTo>
                  <a:cubicBezTo>
                    <a:pt x="134" y="472"/>
                    <a:pt x="134" y="476"/>
                    <a:pt x="134" y="478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4" y="502"/>
                    <a:pt x="138" y="531"/>
                    <a:pt x="138" y="555"/>
                  </a:cubicBezTo>
                  <a:cubicBezTo>
                    <a:pt x="138" y="556"/>
                    <a:pt x="138" y="557"/>
                    <a:pt x="138" y="557"/>
                  </a:cubicBezTo>
                  <a:cubicBezTo>
                    <a:pt x="138" y="578"/>
                    <a:pt x="129" y="596"/>
                    <a:pt x="114" y="611"/>
                  </a:cubicBezTo>
                  <a:cubicBezTo>
                    <a:pt x="112" y="613"/>
                    <a:pt x="105" y="619"/>
                    <a:pt x="105" y="624"/>
                  </a:cubicBezTo>
                  <a:cubicBezTo>
                    <a:pt x="105" y="627"/>
                    <a:pt x="107" y="629"/>
                    <a:pt x="110" y="629"/>
                  </a:cubicBezTo>
                  <a:cubicBezTo>
                    <a:pt x="114" y="630"/>
                    <a:pt x="117" y="630"/>
                    <a:pt x="121" y="630"/>
                  </a:cubicBezTo>
                  <a:cubicBezTo>
                    <a:pt x="128" y="630"/>
                    <a:pt x="135" y="629"/>
                    <a:pt x="139" y="623"/>
                  </a:cubicBezTo>
                  <a:cubicBezTo>
                    <a:pt x="142" y="619"/>
                    <a:pt x="147" y="610"/>
                    <a:pt x="153" y="606"/>
                  </a:cubicBezTo>
                  <a:cubicBezTo>
                    <a:pt x="152" y="611"/>
                    <a:pt x="152" y="616"/>
                    <a:pt x="151" y="619"/>
                  </a:cubicBezTo>
                  <a:cubicBezTo>
                    <a:pt x="151" y="620"/>
                    <a:pt x="151" y="620"/>
                    <a:pt x="151" y="620"/>
                  </a:cubicBezTo>
                  <a:cubicBezTo>
                    <a:pt x="151" y="621"/>
                    <a:pt x="151" y="621"/>
                    <a:pt x="151" y="621"/>
                  </a:cubicBezTo>
                  <a:cubicBezTo>
                    <a:pt x="152" y="621"/>
                    <a:pt x="152" y="622"/>
                    <a:pt x="153" y="622"/>
                  </a:cubicBezTo>
                  <a:cubicBezTo>
                    <a:pt x="154" y="622"/>
                    <a:pt x="154" y="622"/>
                    <a:pt x="154" y="622"/>
                  </a:cubicBezTo>
                  <a:cubicBezTo>
                    <a:pt x="157" y="621"/>
                    <a:pt x="159" y="620"/>
                    <a:pt x="160" y="618"/>
                  </a:cubicBezTo>
                  <a:cubicBezTo>
                    <a:pt x="161" y="616"/>
                    <a:pt x="161" y="614"/>
                    <a:pt x="161" y="612"/>
                  </a:cubicBezTo>
                  <a:cubicBezTo>
                    <a:pt x="162" y="608"/>
                    <a:pt x="165" y="605"/>
                    <a:pt x="167" y="601"/>
                  </a:cubicBezTo>
                  <a:cubicBezTo>
                    <a:pt x="169" y="596"/>
                    <a:pt x="170" y="591"/>
                    <a:pt x="170" y="586"/>
                  </a:cubicBezTo>
                  <a:cubicBezTo>
                    <a:pt x="170" y="580"/>
                    <a:pt x="169" y="575"/>
                    <a:pt x="169" y="570"/>
                  </a:cubicBezTo>
                  <a:cubicBezTo>
                    <a:pt x="169" y="569"/>
                    <a:pt x="169" y="567"/>
                    <a:pt x="169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70" y="550"/>
                    <a:pt x="173" y="537"/>
                    <a:pt x="175" y="526"/>
                  </a:cubicBezTo>
                  <a:cubicBezTo>
                    <a:pt x="176" y="538"/>
                    <a:pt x="177" y="550"/>
                    <a:pt x="177" y="558"/>
                  </a:cubicBezTo>
                  <a:cubicBezTo>
                    <a:pt x="177" y="578"/>
                    <a:pt x="176" y="598"/>
                    <a:pt x="161" y="623"/>
                  </a:cubicBezTo>
                  <a:cubicBezTo>
                    <a:pt x="159" y="628"/>
                    <a:pt x="149" y="636"/>
                    <a:pt x="149" y="644"/>
                  </a:cubicBezTo>
                  <a:cubicBezTo>
                    <a:pt x="149" y="647"/>
                    <a:pt x="152" y="650"/>
                    <a:pt x="158" y="651"/>
                  </a:cubicBezTo>
                  <a:cubicBezTo>
                    <a:pt x="158" y="651"/>
                    <a:pt x="158" y="651"/>
                    <a:pt x="158" y="651"/>
                  </a:cubicBezTo>
                  <a:cubicBezTo>
                    <a:pt x="160" y="651"/>
                    <a:pt x="161" y="651"/>
                    <a:pt x="162" y="651"/>
                  </a:cubicBezTo>
                  <a:cubicBezTo>
                    <a:pt x="168" y="651"/>
                    <a:pt x="174" y="650"/>
                    <a:pt x="179" y="648"/>
                  </a:cubicBezTo>
                  <a:cubicBezTo>
                    <a:pt x="182" y="647"/>
                    <a:pt x="186" y="645"/>
                    <a:pt x="188" y="643"/>
                  </a:cubicBezTo>
                  <a:cubicBezTo>
                    <a:pt x="190" y="641"/>
                    <a:pt x="191" y="637"/>
                    <a:pt x="193" y="633"/>
                  </a:cubicBezTo>
                  <a:cubicBezTo>
                    <a:pt x="194" y="630"/>
                    <a:pt x="195" y="626"/>
                    <a:pt x="195" y="625"/>
                  </a:cubicBezTo>
                  <a:cubicBezTo>
                    <a:pt x="197" y="623"/>
                    <a:pt x="198" y="621"/>
                    <a:pt x="200" y="619"/>
                  </a:cubicBezTo>
                  <a:cubicBezTo>
                    <a:pt x="201" y="616"/>
                    <a:pt x="203" y="614"/>
                    <a:pt x="203" y="611"/>
                  </a:cubicBezTo>
                  <a:cubicBezTo>
                    <a:pt x="206" y="602"/>
                    <a:pt x="206" y="592"/>
                    <a:pt x="206" y="583"/>
                  </a:cubicBezTo>
                  <a:cubicBezTo>
                    <a:pt x="206" y="551"/>
                    <a:pt x="220" y="521"/>
                    <a:pt x="220" y="488"/>
                  </a:cubicBezTo>
                  <a:cubicBezTo>
                    <a:pt x="220" y="482"/>
                    <a:pt x="220" y="477"/>
                    <a:pt x="219" y="471"/>
                  </a:cubicBezTo>
                  <a:cubicBezTo>
                    <a:pt x="219" y="471"/>
                    <a:pt x="219" y="471"/>
                    <a:pt x="219" y="471"/>
                  </a:cubicBezTo>
                  <a:cubicBezTo>
                    <a:pt x="218" y="462"/>
                    <a:pt x="215" y="457"/>
                    <a:pt x="213" y="449"/>
                  </a:cubicBezTo>
                  <a:cubicBezTo>
                    <a:pt x="213" y="449"/>
                    <a:pt x="213" y="449"/>
                    <a:pt x="213" y="449"/>
                  </a:cubicBezTo>
                  <a:cubicBezTo>
                    <a:pt x="214" y="449"/>
                    <a:pt x="214" y="448"/>
                    <a:pt x="215" y="447"/>
                  </a:cubicBezTo>
                  <a:cubicBezTo>
                    <a:pt x="215" y="445"/>
                    <a:pt x="216" y="445"/>
                    <a:pt x="216" y="444"/>
                  </a:cubicBezTo>
                  <a:cubicBezTo>
                    <a:pt x="225" y="437"/>
                    <a:pt x="228" y="433"/>
                    <a:pt x="228" y="427"/>
                  </a:cubicBezTo>
                  <a:cubicBezTo>
                    <a:pt x="228" y="424"/>
                    <a:pt x="227" y="420"/>
                    <a:pt x="227" y="414"/>
                  </a:cubicBezTo>
                  <a:cubicBezTo>
                    <a:pt x="225" y="402"/>
                    <a:pt x="223" y="390"/>
                    <a:pt x="222" y="377"/>
                  </a:cubicBezTo>
                  <a:cubicBezTo>
                    <a:pt x="222" y="374"/>
                    <a:pt x="220" y="352"/>
                    <a:pt x="219" y="344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9" y="349"/>
                    <a:pt x="249" y="349"/>
                    <a:pt x="249" y="349"/>
                  </a:cubicBezTo>
                  <a:cubicBezTo>
                    <a:pt x="250" y="349"/>
                    <a:pt x="250" y="349"/>
                    <a:pt x="250" y="348"/>
                  </a:cubicBezTo>
                  <a:cubicBezTo>
                    <a:pt x="261" y="285"/>
                    <a:pt x="261" y="285"/>
                    <a:pt x="261" y="285"/>
                  </a:cubicBezTo>
                  <a:cubicBezTo>
                    <a:pt x="262" y="284"/>
                    <a:pt x="261" y="283"/>
                    <a:pt x="260" y="283"/>
                  </a:cubicBezTo>
                  <a:close/>
                  <a:moveTo>
                    <a:pt x="199" y="266"/>
                  </a:moveTo>
                  <a:cubicBezTo>
                    <a:pt x="197" y="263"/>
                    <a:pt x="196" y="261"/>
                    <a:pt x="196" y="256"/>
                  </a:cubicBezTo>
                  <a:cubicBezTo>
                    <a:pt x="196" y="254"/>
                    <a:pt x="196" y="251"/>
                    <a:pt x="196" y="249"/>
                  </a:cubicBezTo>
                  <a:cubicBezTo>
                    <a:pt x="196" y="246"/>
                    <a:pt x="196" y="243"/>
                    <a:pt x="197" y="240"/>
                  </a:cubicBezTo>
                  <a:cubicBezTo>
                    <a:pt x="199" y="236"/>
                    <a:pt x="199" y="231"/>
                    <a:pt x="200" y="227"/>
                  </a:cubicBezTo>
                  <a:cubicBezTo>
                    <a:pt x="201" y="230"/>
                    <a:pt x="201" y="233"/>
                    <a:pt x="202" y="236"/>
                  </a:cubicBezTo>
                  <a:cubicBezTo>
                    <a:pt x="202" y="238"/>
                    <a:pt x="202" y="240"/>
                    <a:pt x="202" y="243"/>
                  </a:cubicBezTo>
                  <a:cubicBezTo>
                    <a:pt x="202" y="250"/>
                    <a:pt x="200" y="258"/>
                    <a:pt x="199" y="2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7" name="Freeform 1034"/>
            <p:cNvSpPr>
              <a:spLocks noEditPoints="1"/>
            </p:cNvSpPr>
            <p:nvPr/>
          </p:nvSpPr>
          <p:spPr bwMode="auto">
            <a:xfrm>
              <a:off x="1977" y="1939"/>
              <a:ext cx="303" cy="749"/>
            </a:xfrm>
            <a:custGeom>
              <a:avLst/>
              <a:gdLst>
                <a:gd name="T0" fmla="*/ 230 w 265"/>
                <a:gd name="T1" fmla="*/ 153 h 655"/>
                <a:gd name="T2" fmla="*/ 215 w 265"/>
                <a:gd name="T3" fmla="*/ 131 h 655"/>
                <a:gd name="T4" fmla="*/ 212 w 265"/>
                <a:gd name="T5" fmla="*/ 67 h 655"/>
                <a:gd name="T6" fmla="*/ 144 w 265"/>
                <a:gd name="T7" fmla="*/ 13 h 655"/>
                <a:gd name="T8" fmla="*/ 127 w 265"/>
                <a:gd name="T9" fmla="*/ 106 h 655"/>
                <a:gd name="T10" fmla="*/ 94 w 265"/>
                <a:gd name="T11" fmla="*/ 196 h 655"/>
                <a:gd name="T12" fmla="*/ 27 w 265"/>
                <a:gd name="T13" fmla="*/ 252 h 655"/>
                <a:gd name="T14" fmla="*/ 7 w 265"/>
                <a:gd name="T15" fmla="*/ 283 h 655"/>
                <a:gd name="T16" fmla="*/ 8 w 265"/>
                <a:gd name="T17" fmla="*/ 289 h 655"/>
                <a:gd name="T18" fmla="*/ 16 w 265"/>
                <a:gd name="T19" fmla="*/ 308 h 655"/>
                <a:gd name="T20" fmla="*/ 56 w 265"/>
                <a:gd name="T21" fmla="*/ 272 h 655"/>
                <a:gd name="T22" fmla="*/ 115 w 265"/>
                <a:gd name="T23" fmla="*/ 230 h 655"/>
                <a:gd name="T24" fmla="*/ 121 w 265"/>
                <a:gd name="T25" fmla="*/ 219 h 655"/>
                <a:gd name="T26" fmla="*/ 105 w 265"/>
                <a:gd name="T27" fmla="*/ 319 h 655"/>
                <a:gd name="T28" fmla="*/ 103 w 265"/>
                <a:gd name="T29" fmla="*/ 412 h 655"/>
                <a:gd name="T30" fmla="*/ 121 w 265"/>
                <a:gd name="T31" fmla="*/ 435 h 655"/>
                <a:gd name="T32" fmla="*/ 126 w 265"/>
                <a:gd name="T33" fmla="*/ 446 h 655"/>
                <a:gd name="T34" fmla="*/ 138 w 265"/>
                <a:gd name="T35" fmla="*/ 557 h 655"/>
                <a:gd name="T36" fmla="*/ 112 w 265"/>
                <a:gd name="T37" fmla="*/ 631 h 655"/>
                <a:gd name="T38" fmla="*/ 151 w 265"/>
                <a:gd name="T39" fmla="*/ 622 h 655"/>
                <a:gd name="T40" fmla="*/ 165 w 265"/>
                <a:gd name="T41" fmla="*/ 614 h 655"/>
                <a:gd name="T42" fmla="*/ 173 w 265"/>
                <a:gd name="T43" fmla="*/ 568 h 655"/>
                <a:gd name="T44" fmla="*/ 153 w 265"/>
                <a:gd name="T45" fmla="*/ 636 h 655"/>
                <a:gd name="T46" fmla="*/ 197 w 265"/>
                <a:gd name="T47" fmla="*/ 636 h 655"/>
                <a:gd name="T48" fmla="*/ 203 w 265"/>
                <a:gd name="T49" fmla="*/ 622 h 655"/>
                <a:gd name="T50" fmla="*/ 217 w 265"/>
                <a:gd name="T51" fmla="*/ 451 h 655"/>
                <a:gd name="T52" fmla="*/ 232 w 265"/>
                <a:gd name="T53" fmla="*/ 429 h 655"/>
                <a:gd name="T54" fmla="*/ 251 w 265"/>
                <a:gd name="T55" fmla="*/ 354 h 655"/>
                <a:gd name="T56" fmla="*/ 262 w 265"/>
                <a:gd name="T57" fmla="*/ 287 h 655"/>
                <a:gd name="T58" fmla="*/ 250 w 265"/>
                <a:gd name="T59" fmla="*/ 350 h 655"/>
                <a:gd name="T60" fmla="*/ 222 w 265"/>
                <a:gd name="T61" fmla="*/ 380 h 655"/>
                <a:gd name="T62" fmla="*/ 213 w 265"/>
                <a:gd name="T63" fmla="*/ 452 h 655"/>
                <a:gd name="T64" fmla="*/ 206 w 265"/>
                <a:gd name="T65" fmla="*/ 585 h 655"/>
                <a:gd name="T66" fmla="*/ 189 w 265"/>
                <a:gd name="T67" fmla="*/ 643 h 655"/>
                <a:gd name="T68" fmla="*/ 153 w 265"/>
                <a:gd name="T69" fmla="*/ 646 h 655"/>
                <a:gd name="T70" fmla="*/ 181 w 265"/>
                <a:gd name="T71" fmla="*/ 560 h 655"/>
                <a:gd name="T72" fmla="*/ 169 w 265"/>
                <a:gd name="T73" fmla="*/ 568 h 655"/>
                <a:gd name="T74" fmla="*/ 160 w 265"/>
                <a:gd name="T75" fmla="*/ 619 h 655"/>
                <a:gd name="T76" fmla="*/ 155 w 265"/>
                <a:gd name="T77" fmla="*/ 622 h 655"/>
                <a:gd name="T78" fmla="*/ 141 w 265"/>
                <a:gd name="T79" fmla="*/ 625 h 655"/>
                <a:gd name="T80" fmla="*/ 118 w 265"/>
                <a:gd name="T81" fmla="*/ 614 h 655"/>
                <a:gd name="T82" fmla="*/ 138 w 265"/>
                <a:gd name="T83" fmla="*/ 480 h 655"/>
                <a:gd name="T84" fmla="*/ 129 w 265"/>
                <a:gd name="T85" fmla="*/ 444 h 655"/>
                <a:gd name="T86" fmla="*/ 120 w 265"/>
                <a:gd name="T87" fmla="*/ 430 h 655"/>
                <a:gd name="T88" fmla="*/ 108 w 265"/>
                <a:gd name="T89" fmla="*/ 344 h 655"/>
                <a:gd name="T90" fmla="*/ 116 w 265"/>
                <a:gd name="T91" fmla="*/ 258 h 655"/>
                <a:gd name="T92" fmla="*/ 114 w 265"/>
                <a:gd name="T93" fmla="*/ 230 h 655"/>
                <a:gd name="T94" fmla="*/ 70 w 265"/>
                <a:gd name="T95" fmla="*/ 258 h 655"/>
                <a:gd name="T96" fmla="*/ 53 w 265"/>
                <a:gd name="T97" fmla="*/ 269 h 655"/>
                <a:gd name="T98" fmla="*/ 15 w 265"/>
                <a:gd name="T99" fmla="*/ 306 h 655"/>
                <a:gd name="T100" fmla="*/ 13 w 265"/>
                <a:gd name="T101" fmla="*/ 277 h 655"/>
                <a:gd name="T102" fmla="*/ 3 w 265"/>
                <a:gd name="T103" fmla="*/ 278 h 655"/>
                <a:gd name="T104" fmla="*/ 21 w 265"/>
                <a:gd name="T105" fmla="*/ 257 h 655"/>
                <a:gd name="T106" fmla="*/ 97 w 265"/>
                <a:gd name="T107" fmla="*/ 198 h 655"/>
                <a:gd name="T108" fmla="*/ 124 w 265"/>
                <a:gd name="T109" fmla="*/ 120 h 655"/>
                <a:gd name="T110" fmla="*/ 130 w 265"/>
                <a:gd name="T111" fmla="*/ 36 h 655"/>
                <a:gd name="T112" fmla="*/ 211 w 265"/>
                <a:gd name="T113" fmla="*/ 45 h 655"/>
                <a:gd name="T114" fmla="*/ 225 w 265"/>
                <a:gd name="T115" fmla="*/ 98 h 655"/>
                <a:gd name="T116" fmla="*/ 226 w 265"/>
                <a:gd name="T117" fmla="*/ 155 h 655"/>
                <a:gd name="T118" fmla="*/ 236 w 265"/>
                <a:gd name="T119" fmla="*/ 274 h 655"/>
                <a:gd name="T120" fmla="*/ 200 w 265"/>
                <a:gd name="T121" fmla="*/ 251 h 655"/>
                <a:gd name="T122" fmla="*/ 203 w 265"/>
                <a:gd name="T123" fmla="*/ 268 h 655"/>
                <a:gd name="T124" fmla="*/ 196 w 265"/>
                <a:gd name="T125" fmla="*/ 25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5" h="655">
                  <a:moveTo>
                    <a:pt x="262" y="285"/>
                  </a:moveTo>
                  <a:cubicBezTo>
                    <a:pt x="262" y="283"/>
                    <a:pt x="262" y="283"/>
                    <a:pt x="262" y="283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8" y="281"/>
                    <a:pt x="238" y="281"/>
                  </a:cubicBezTo>
                  <a:cubicBezTo>
                    <a:pt x="239" y="279"/>
                    <a:pt x="239" y="277"/>
                    <a:pt x="240" y="275"/>
                  </a:cubicBezTo>
                  <a:cubicBezTo>
                    <a:pt x="242" y="266"/>
                    <a:pt x="244" y="251"/>
                    <a:pt x="244" y="241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5"/>
                    <a:pt x="243" y="225"/>
                    <a:pt x="241" y="211"/>
                  </a:cubicBezTo>
                  <a:cubicBezTo>
                    <a:pt x="239" y="198"/>
                    <a:pt x="236" y="181"/>
                    <a:pt x="233" y="164"/>
                  </a:cubicBezTo>
                  <a:cubicBezTo>
                    <a:pt x="232" y="158"/>
                    <a:pt x="231" y="155"/>
                    <a:pt x="230" y="153"/>
                  </a:cubicBezTo>
                  <a:cubicBezTo>
                    <a:pt x="229" y="152"/>
                    <a:pt x="229" y="152"/>
                    <a:pt x="228" y="152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29" y="153"/>
                    <a:pt x="229" y="153"/>
                    <a:pt x="229" y="153"/>
                  </a:cubicBezTo>
                  <a:cubicBezTo>
                    <a:pt x="229" y="153"/>
                    <a:pt x="229" y="153"/>
                    <a:pt x="229" y="153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5" y="143"/>
                    <a:pt x="220" y="136"/>
                    <a:pt x="214" y="130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4" y="132"/>
                    <a:pt x="214" y="132"/>
                    <a:pt x="214" y="132"/>
                  </a:cubicBezTo>
                  <a:cubicBezTo>
                    <a:pt x="215" y="132"/>
                    <a:pt x="215" y="132"/>
                    <a:pt x="215" y="132"/>
                  </a:cubicBezTo>
                  <a:cubicBezTo>
                    <a:pt x="215" y="131"/>
                    <a:pt x="215" y="131"/>
                    <a:pt x="215" y="131"/>
                  </a:cubicBezTo>
                  <a:cubicBezTo>
                    <a:pt x="215" y="127"/>
                    <a:pt x="215" y="124"/>
                    <a:pt x="216" y="122"/>
                  </a:cubicBezTo>
                  <a:cubicBezTo>
                    <a:pt x="216" y="120"/>
                    <a:pt x="216" y="119"/>
                    <a:pt x="218" y="116"/>
                  </a:cubicBezTo>
                  <a:cubicBezTo>
                    <a:pt x="218" y="116"/>
                    <a:pt x="218" y="116"/>
                    <a:pt x="218" y="116"/>
                  </a:cubicBezTo>
                  <a:cubicBezTo>
                    <a:pt x="220" y="113"/>
                    <a:pt x="222" y="111"/>
                    <a:pt x="224" y="108"/>
                  </a:cubicBezTo>
                  <a:cubicBezTo>
                    <a:pt x="225" y="105"/>
                    <a:pt x="227" y="102"/>
                    <a:pt x="227" y="98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27" y="96"/>
                    <a:pt x="226" y="94"/>
                    <a:pt x="226" y="92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4" y="87"/>
                    <a:pt x="221" y="84"/>
                    <a:pt x="219" y="81"/>
                  </a:cubicBezTo>
                  <a:cubicBezTo>
                    <a:pt x="216" y="78"/>
                    <a:pt x="214" y="75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2" y="71"/>
                    <a:pt x="212" y="69"/>
                    <a:pt x="212" y="67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212" y="61"/>
                    <a:pt x="215" y="53"/>
                    <a:pt x="215" y="45"/>
                  </a:cubicBezTo>
                  <a:cubicBezTo>
                    <a:pt x="215" y="44"/>
                    <a:pt x="215" y="43"/>
                    <a:pt x="215" y="42"/>
                  </a:cubicBezTo>
                  <a:cubicBezTo>
                    <a:pt x="213" y="31"/>
                    <a:pt x="208" y="21"/>
                    <a:pt x="199" y="13"/>
                  </a:cubicBezTo>
                  <a:cubicBezTo>
                    <a:pt x="191" y="5"/>
                    <a:pt x="181" y="0"/>
                    <a:pt x="170" y="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1" y="0"/>
                    <a:pt x="152" y="4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37" y="17"/>
                    <a:pt x="131" y="26"/>
                    <a:pt x="127" y="35"/>
                  </a:cubicBezTo>
                  <a:cubicBezTo>
                    <a:pt x="123" y="44"/>
                    <a:pt x="120" y="55"/>
                    <a:pt x="120" y="64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0" y="72"/>
                    <a:pt x="122" y="79"/>
                    <a:pt x="124" y="85"/>
                  </a:cubicBezTo>
                  <a:cubicBezTo>
                    <a:pt x="127" y="90"/>
                    <a:pt x="132" y="95"/>
                    <a:pt x="138" y="98"/>
                  </a:cubicBezTo>
                  <a:cubicBezTo>
                    <a:pt x="139" y="99"/>
                    <a:pt x="141" y="99"/>
                    <a:pt x="142" y="100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38" y="100"/>
                    <a:pt x="135" y="101"/>
                  </a:cubicBezTo>
                  <a:cubicBezTo>
                    <a:pt x="133" y="102"/>
                    <a:pt x="130" y="104"/>
                    <a:pt x="127" y="106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4" y="110"/>
                    <a:pt x="122" y="114"/>
                    <a:pt x="120" y="119"/>
                  </a:cubicBezTo>
                  <a:cubicBezTo>
                    <a:pt x="118" y="123"/>
                    <a:pt x="117" y="128"/>
                    <a:pt x="116" y="131"/>
                  </a:cubicBezTo>
                  <a:cubicBezTo>
                    <a:pt x="116" y="131"/>
                    <a:pt x="116" y="131"/>
                    <a:pt x="116" y="131"/>
                  </a:cubicBezTo>
                  <a:cubicBezTo>
                    <a:pt x="112" y="140"/>
                    <a:pt x="110" y="150"/>
                    <a:pt x="106" y="158"/>
                  </a:cubicBezTo>
                  <a:cubicBezTo>
                    <a:pt x="105" y="161"/>
                    <a:pt x="105" y="164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5" y="168"/>
                    <a:pt x="105" y="168"/>
                    <a:pt x="105" y="168"/>
                  </a:cubicBezTo>
                  <a:cubicBezTo>
                    <a:pt x="105" y="172"/>
                    <a:pt x="103" y="178"/>
                    <a:pt x="101" y="183"/>
                  </a:cubicBezTo>
                  <a:cubicBezTo>
                    <a:pt x="98" y="189"/>
                    <a:pt x="96" y="194"/>
                    <a:pt x="94" y="195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196"/>
                    <a:pt x="93" y="197"/>
                    <a:pt x="93" y="198"/>
                  </a:cubicBezTo>
                  <a:cubicBezTo>
                    <a:pt x="90" y="200"/>
                    <a:pt x="84" y="202"/>
                    <a:pt x="78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5" y="212"/>
                    <a:pt x="68" y="219"/>
                    <a:pt x="61" y="226"/>
                  </a:cubicBezTo>
                  <a:cubicBezTo>
                    <a:pt x="54" y="232"/>
                    <a:pt x="47" y="238"/>
                    <a:pt x="44" y="241"/>
                  </a:cubicBezTo>
                  <a:cubicBezTo>
                    <a:pt x="36" y="248"/>
                    <a:pt x="31" y="249"/>
                    <a:pt x="27" y="250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4" y="251"/>
                    <a:pt x="22" y="252"/>
                    <a:pt x="19" y="253"/>
                  </a:cubicBezTo>
                  <a:cubicBezTo>
                    <a:pt x="17" y="255"/>
                    <a:pt x="14" y="258"/>
                    <a:pt x="11" y="261"/>
                  </a:cubicBezTo>
                  <a:cubicBezTo>
                    <a:pt x="13" y="262"/>
                    <a:pt x="13" y="262"/>
                    <a:pt x="13" y="262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8" y="266"/>
                    <a:pt x="6" y="270"/>
                    <a:pt x="1" y="275"/>
                  </a:cubicBezTo>
                  <a:cubicBezTo>
                    <a:pt x="0" y="276"/>
                    <a:pt x="0" y="277"/>
                    <a:pt x="0" y="278"/>
                  </a:cubicBezTo>
                  <a:cubicBezTo>
                    <a:pt x="0" y="279"/>
                    <a:pt x="0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2" y="282"/>
                    <a:pt x="4" y="283"/>
                    <a:pt x="7" y="283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6" y="283"/>
                    <a:pt x="6" y="283"/>
                    <a:pt x="6" y="283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6" y="283"/>
                    <a:pt x="6" y="283"/>
                    <a:pt x="6" y="283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9" y="283"/>
                    <a:pt x="11" y="282"/>
                    <a:pt x="13" y="281"/>
                  </a:cubicBezTo>
                  <a:cubicBezTo>
                    <a:pt x="12" y="279"/>
                    <a:pt x="12" y="279"/>
                    <a:pt x="12" y="279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0"/>
                    <a:pt x="9" y="282"/>
                    <a:pt x="9" y="283"/>
                  </a:cubicBezTo>
                  <a:cubicBezTo>
                    <a:pt x="8" y="286"/>
                    <a:pt x="8" y="288"/>
                    <a:pt x="8" y="289"/>
                  </a:cubicBezTo>
                  <a:cubicBezTo>
                    <a:pt x="7" y="291"/>
                    <a:pt x="7" y="291"/>
                    <a:pt x="6" y="293"/>
                  </a:cubicBezTo>
                  <a:cubicBezTo>
                    <a:pt x="6" y="295"/>
                    <a:pt x="5" y="296"/>
                    <a:pt x="5" y="298"/>
                  </a:cubicBezTo>
                  <a:cubicBezTo>
                    <a:pt x="7" y="298"/>
                    <a:pt x="7" y="298"/>
                    <a:pt x="7" y="298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301"/>
                    <a:pt x="6" y="303"/>
                    <a:pt x="8" y="305"/>
                  </a:cubicBezTo>
                  <a:cubicBezTo>
                    <a:pt x="8" y="305"/>
                    <a:pt x="8" y="305"/>
                    <a:pt x="8" y="305"/>
                  </a:cubicBezTo>
                  <a:cubicBezTo>
                    <a:pt x="10" y="307"/>
                    <a:pt x="13" y="308"/>
                    <a:pt x="15" y="308"/>
                  </a:cubicBezTo>
                  <a:cubicBezTo>
                    <a:pt x="15" y="308"/>
                    <a:pt x="15" y="308"/>
                    <a:pt x="15" y="308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21" y="307"/>
                    <a:pt x="25" y="304"/>
                    <a:pt x="28" y="301"/>
                  </a:cubicBezTo>
                  <a:cubicBezTo>
                    <a:pt x="32" y="297"/>
                    <a:pt x="36" y="291"/>
                    <a:pt x="39" y="286"/>
                  </a:cubicBezTo>
                  <a:cubicBezTo>
                    <a:pt x="43" y="280"/>
                    <a:pt x="46" y="275"/>
                    <a:pt x="51" y="272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51" y="272"/>
                    <a:pt x="51" y="272"/>
                    <a:pt x="51" y="272"/>
                  </a:cubicBezTo>
                  <a:cubicBezTo>
                    <a:pt x="51" y="272"/>
                    <a:pt x="51" y="272"/>
                    <a:pt x="51" y="272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50" y="273"/>
                    <a:pt x="51" y="273"/>
                    <a:pt x="53" y="273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4" y="273"/>
                    <a:pt x="55" y="272"/>
                    <a:pt x="56" y="272"/>
                  </a:cubicBezTo>
                  <a:cubicBezTo>
                    <a:pt x="55" y="270"/>
                    <a:pt x="55" y="270"/>
                    <a:pt x="55" y="270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9" y="270"/>
                    <a:pt x="60" y="270"/>
                    <a:pt x="62" y="269"/>
                  </a:cubicBezTo>
                  <a:cubicBezTo>
                    <a:pt x="63" y="268"/>
                    <a:pt x="65" y="267"/>
                    <a:pt x="69" y="266"/>
                  </a:cubicBezTo>
                  <a:cubicBezTo>
                    <a:pt x="70" y="265"/>
                    <a:pt x="71" y="265"/>
                    <a:pt x="71" y="264"/>
                  </a:cubicBezTo>
                  <a:cubicBezTo>
                    <a:pt x="72" y="260"/>
                    <a:pt x="72" y="260"/>
                    <a:pt x="72" y="260"/>
                  </a:cubicBezTo>
                  <a:cubicBezTo>
                    <a:pt x="71" y="260"/>
                    <a:pt x="71" y="260"/>
                    <a:pt x="71" y="260"/>
                  </a:cubicBezTo>
                  <a:cubicBezTo>
                    <a:pt x="71" y="261"/>
                    <a:pt x="71" y="261"/>
                    <a:pt x="71" y="261"/>
                  </a:cubicBezTo>
                  <a:cubicBezTo>
                    <a:pt x="79" y="258"/>
                    <a:pt x="88" y="253"/>
                    <a:pt x="97" y="248"/>
                  </a:cubicBezTo>
                  <a:cubicBezTo>
                    <a:pt x="105" y="243"/>
                    <a:pt x="113" y="238"/>
                    <a:pt x="117" y="233"/>
                  </a:cubicBezTo>
                  <a:cubicBezTo>
                    <a:pt x="117" y="232"/>
                    <a:pt x="117" y="231"/>
                    <a:pt x="117" y="231"/>
                  </a:cubicBezTo>
                  <a:cubicBezTo>
                    <a:pt x="117" y="230"/>
                    <a:pt x="116" y="230"/>
                    <a:pt x="115" y="230"/>
                  </a:cubicBezTo>
                  <a:cubicBezTo>
                    <a:pt x="115" y="230"/>
                    <a:pt x="115" y="230"/>
                    <a:pt x="115" y="230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7" y="232"/>
                    <a:pt x="117" y="232"/>
                    <a:pt x="117" y="232"/>
                  </a:cubicBezTo>
                  <a:cubicBezTo>
                    <a:pt x="117" y="232"/>
                    <a:pt x="117" y="232"/>
                    <a:pt x="117" y="232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6" y="233"/>
                    <a:pt x="116" y="233"/>
                    <a:pt x="116" y="233"/>
                  </a:cubicBezTo>
                  <a:cubicBezTo>
                    <a:pt x="116" y="233"/>
                    <a:pt x="116" y="233"/>
                    <a:pt x="116" y="233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0" y="229"/>
                    <a:pt x="123" y="222"/>
                    <a:pt x="125" y="219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1" y="219"/>
                    <a:pt x="121" y="219"/>
                    <a:pt x="121" y="219"/>
                  </a:cubicBezTo>
                  <a:cubicBezTo>
                    <a:pt x="121" y="219"/>
                    <a:pt x="121" y="219"/>
                    <a:pt x="121" y="219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23"/>
                    <a:pt x="120" y="228"/>
                    <a:pt x="119" y="232"/>
                  </a:cubicBezTo>
                  <a:cubicBezTo>
                    <a:pt x="119" y="235"/>
                    <a:pt x="117" y="241"/>
                    <a:pt x="116" y="247"/>
                  </a:cubicBezTo>
                  <a:cubicBezTo>
                    <a:pt x="114" y="253"/>
                    <a:pt x="113" y="258"/>
                    <a:pt x="112" y="260"/>
                  </a:cubicBezTo>
                  <a:cubicBezTo>
                    <a:pt x="112" y="261"/>
                    <a:pt x="112" y="261"/>
                    <a:pt x="113" y="262"/>
                  </a:cubicBezTo>
                  <a:cubicBezTo>
                    <a:pt x="114" y="262"/>
                    <a:pt x="114" y="262"/>
                    <a:pt x="11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3" y="260"/>
                    <a:pt x="113" y="260"/>
                    <a:pt x="113" y="260"/>
                  </a:cubicBezTo>
                  <a:cubicBezTo>
                    <a:pt x="108" y="280"/>
                    <a:pt x="105" y="300"/>
                    <a:pt x="105" y="315"/>
                  </a:cubicBezTo>
                  <a:cubicBezTo>
                    <a:pt x="105" y="317"/>
                    <a:pt x="105" y="318"/>
                    <a:pt x="105" y="319"/>
                  </a:cubicBezTo>
                  <a:cubicBezTo>
                    <a:pt x="105" y="319"/>
                    <a:pt x="105" y="319"/>
                    <a:pt x="105" y="319"/>
                  </a:cubicBezTo>
                  <a:cubicBezTo>
                    <a:pt x="105" y="329"/>
                    <a:pt x="105" y="335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106" y="349"/>
                    <a:pt x="106" y="354"/>
                    <a:pt x="106" y="359"/>
                  </a:cubicBezTo>
                  <a:cubicBezTo>
                    <a:pt x="106" y="373"/>
                    <a:pt x="105" y="390"/>
                    <a:pt x="104" y="403"/>
                  </a:cubicBezTo>
                  <a:cubicBezTo>
                    <a:pt x="104" y="403"/>
                    <a:pt x="104" y="403"/>
                    <a:pt x="104" y="403"/>
                  </a:cubicBezTo>
                  <a:cubicBezTo>
                    <a:pt x="104" y="405"/>
                    <a:pt x="103" y="409"/>
                    <a:pt x="103" y="412"/>
                  </a:cubicBezTo>
                  <a:cubicBezTo>
                    <a:pt x="105" y="412"/>
                    <a:pt x="105" y="412"/>
                    <a:pt x="105" y="412"/>
                  </a:cubicBezTo>
                  <a:cubicBezTo>
                    <a:pt x="103" y="412"/>
                    <a:pt x="103" y="412"/>
                    <a:pt x="103" y="412"/>
                  </a:cubicBezTo>
                  <a:cubicBezTo>
                    <a:pt x="103" y="413"/>
                    <a:pt x="103" y="413"/>
                    <a:pt x="103" y="413"/>
                  </a:cubicBezTo>
                  <a:cubicBezTo>
                    <a:pt x="103" y="415"/>
                    <a:pt x="103" y="417"/>
                    <a:pt x="104" y="419"/>
                  </a:cubicBezTo>
                  <a:cubicBezTo>
                    <a:pt x="104" y="419"/>
                    <a:pt x="104" y="419"/>
                    <a:pt x="104" y="419"/>
                  </a:cubicBezTo>
                  <a:cubicBezTo>
                    <a:pt x="107" y="424"/>
                    <a:pt x="111" y="427"/>
                    <a:pt x="113" y="431"/>
                  </a:cubicBezTo>
                  <a:cubicBezTo>
                    <a:pt x="113" y="430"/>
                    <a:pt x="113" y="430"/>
                    <a:pt x="113" y="430"/>
                  </a:cubicBezTo>
                  <a:cubicBezTo>
                    <a:pt x="115" y="433"/>
                    <a:pt x="118" y="434"/>
                    <a:pt x="119" y="434"/>
                  </a:cubicBezTo>
                  <a:cubicBezTo>
                    <a:pt x="120" y="432"/>
                    <a:pt x="120" y="432"/>
                    <a:pt x="120" y="432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20" y="434"/>
                    <a:pt x="121" y="434"/>
                    <a:pt x="121" y="434"/>
                  </a:cubicBezTo>
                  <a:cubicBezTo>
                    <a:pt x="121" y="435"/>
                    <a:pt x="121" y="435"/>
                    <a:pt x="121" y="435"/>
                  </a:cubicBezTo>
                  <a:cubicBezTo>
                    <a:pt x="123" y="433"/>
                    <a:pt x="123" y="433"/>
                    <a:pt x="123" y="433"/>
                  </a:cubicBezTo>
                  <a:cubicBezTo>
                    <a:pt x="121" y="435"/>
                    <a:pt x="121" y="435"/>
                    <a:pt x="121" y="435"/>
                  </a:cubicBezTo>
                  <a:cubicBezTo>
                    <a:pt x="122" y="435"/>
                    <a:pt x="122" y="435"/>
                    <a:pt x="122" y="436"/>
                  </a:cubicBezTo>
                  <a:cubicBezTo>
                    <a:pt x="122" y="436"/>
                    <a:pt x="122" y="436"/>
                    <a:pt x="122" y="437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22" y="437"/>
                    <a:pt x="122" y="437"/>
                    <a:pt x="122" y="437"/>
                  </a:cubicBezTo>
                  <a:cubicBezTo>
                    <a:pt x="122" y="438"/>
                    <a:pt x="122" y="438"/>
                    <a:pt x="122" y="438"/>
                  </a:cubicBezTo>
                  <a:cubicBezTo>
                    <a:pt x="122" y="439"/>
                    <a:pt x="122" y="441"/>
                    <a:pt x="123" y="443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4" y="445"/>
                    <a:pt x="125" y="446"/>
                    <a:pt x="127" y="447"/>
                  </a:cubicBezTo>
                  <a:cubicBezTo>
                    <a:pt x="128" y="446"/>
                    <a:pt x="128" y="446"/>
                    <a:pt x="128" y="446"/>
                  </a:cubicBezTo>
                  <a:cubicBezTo>
                    <a:pt x="126" y="446"/>
                    <a:pt x="126" y="446"/>
                    <a:pt x="126" y="446"/>
                  </a:cubicBezTo>
                  <a:cubicBezTo>
                    <a:pt x="127" y="451"/>
                    <a:pt x="128" y="455"/>
                    <a:pt x="130" y="459"/>
                  </a:cubicBezTo>
                  <a:cubicBezTo>
                    <a:pt x="131" y="462"/>
                    <a:pt x="132" y="466"/>
                    <a:pt x="133" y="469"/>
                  </a:cubicBezTo>
                  <a:cubicBezTo>
                    <a:pt x="133" y="470"/>
                    <a:pt x="133" y="470"/>
                    <a:pt x="133" y="470"/>
                  </a:cubicBezTo>
                  <a:cubicBezTo>
                    <a:pt x="133" y="470"/>
                    <a:pt x="133" y="470"/>
                    <a:pt x="133" y="470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3" y="469"/>
                    <a:pt x="133" y="469"/>
                    <a:pt x="133" y="469"/>
                  </a:cubicBezTo>
                  <a:cubicBezTo>
                    <a:pt x="133" y="469"/>
                    <a:pt x="133" y="469"/>
                    <a:pt x="133" y="469"/>
                  </a:cubicBezTo>
                  <a:cubicBezTo>
                    <a:pt x="133" y="469"/>
                    <a:pt x="133" y="469"/>
                    <a:pt x="133" y="469"/>
                  </a:cubicBezTo>
                  <a:cubicBezTo>
                    <a:pt x="134" y="474"/>
                    <a:pt x="134" y="479"/>
                    <a:pt x="134" y="480"/>
                  </a:cubicBezTo>
                  <a:cubicBezTo>
                    <a:pt x="134" y="480"/>
                    <a:pt x="134" y="480"/>
                    <a:pt x="134" y="480"/>
                  </a:cubicBezTo>
                  <a:cubicBezTo>
                    <a:pt x="134" y="505"/>
                    <a:pt x="138" y="533"/>
                    <a:pt x="138" y="557"/>
                  </a:cubicBezTo>
                  <a:cubicBezTo>
                    <a:pt x="138" y="557"/>
                    <a:pt x="138" y="557"/>
                    <a:pt x="138" y="557"/>
                  </a:cubicBezTo>
                  <a:cubicBezTo>
                    <a:pt x="140" y="557"/>
                    <a:pt x="140" y="557"/>
                    <a:pt x="140" y="557"/>
                  </a:cubicBezTo>
                  <a:cubicBezTo>
                    <a:pt x="138" y="557"/>
                    <a:pt x="138" y="557"/>
                    <a:pt x="138" y="557"/>
                  </a:cubicBezTo>
                  <a:cubicBezTo>
                    <a:pt x="138" y="558"/>
                    <a:pt x="138" y="559"/>
                    <a:pt x="138" y="559"/>
                  </a:cubicBezTo>
                  <a:cubicBezTo>
                    <a:pt x="138" y="580"/>
                    <a:pt x="129" y="597"/>
                    <a:pt x="115" y="611"/>
                  </a:cubicBezTo>
                  <a:cubicBezTo>
                    <a:pt x="115" y="611"/>
                    <a:pt x="115" y="611"/>
                    <a:pt x="115" y="611"/>
                  </a:cubicBezTo>
                  <a:cubicBezTo>
                    <a:pt x="114" y="613"/>
                    <a:pt x="111" y="615"/>
                    <a:pt x="109" y="617"/>
                  </a:cubicBezTo>
                  <a:cubicBezTo>
                    <a:pt x="107" y="620"/>
                    <a:pt x="105" y="623"/>
                    <a:pt x="105" y="626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05" y="628"/>
                    <a:pt x="106" y="630"/>
                    <a:pt x="107" y="631"/>
                  </a:cubicBezTo>
                  <a:cubicBezTo>
                    <a:pt x="108" y="632"/>
                    <a:pt x="110" y="633"/>
                    <a:pt x="112" y="633"/>
                  </a:cubicBezTo>
                  <a:cubicBezTo>
                    <a:pt x="112" y="631"/>
                    <a:pt x="112" y="631"/>
                    <a:pt x="112" y="631"/>
                  </a:cubicBezTo>
                  <a:cubicBezTo>
                    <a:pt x="112" y="633"/>
                    <a:pt x="112" y="633"/>
                    <a:pt x="112" y="633"/>
                  </a:cubicBezTo>
                  <a:cubicBezTo>
                    <a:pt x="115" y="634"/>
                    <a:pt x="119" y="634"/>
                    <a:pt x="123" y="634"/>
                  </a:cubicBezTo>
                  <a:cubicBezTo>
                    <a:pt x="127" y="634"/>
                    <a:pt x="130" y="634"/>
                    <a:pt x="134" y="633"/>
                  </a:cubicBezTo>
                  <a:cubicBezTo>
                    <a:pt x="137" y="632"/>
                    <a:pt x="140" y="630"/>
                    <a:pt x="143" y="626"/>
                  </a:cubicBezTo>
                  <a:cubicBezTo>
                    <a:pt x="143" y="626"/>
                    <a:pt x="143" y="626"/>
                    <a:pt x="143" y="626"/>
                  </a:cubicBezTo>
                  <a:cubicBezTo>
                    <a:pt x="144" y="624"/>
                    <a:pt x="146" y="621"/>
                    <a:pt x="149" y="618"/>
                  </a:cubicBezTo>
                  <a:cubicBezTo>
                    <a:pt x="151" y="615"/>
                    <a:pt x="154" y="612"/>
                    <a:pt x="156" y="610"/>
                  </a:cubicBezTo>
                  <a:cubicBezTo>
                    <a:pt x="155" y="608"/>
                    <a:pt x="155" y="608"/>
                    <a:pt x="155" y="608"/>
                  </a:cubicBezTo>
                  <a:cubicBezTo>
                    <a:pt x="153" y="608"/>
                    <a:pt x="153" y="608"/>
                    <a:pt x="153" y="608"/>
                  </a:cubicBezTo>
                  <a:cubicBezTo>
                    <a:pt x="152" y="612"/>
                    <a:pt x="152" y="617"/>
                    <a:pt x="151" y="621"/>
                  </a:cubicBezTo>
                  <a:cubicBezTo>
                    <a:pt x="151" y="621"/>
                    <a:pt x="151" y="621"/>
                    <a:pt x="151" y="621"/>
                  </a:cubicBezTo>
                  <a:cubicBezTo>
                    <a:pt x="151" y="622"/>
                    <a:pt x="151" y="622"/>
                    <a:pt x="151" y="622"/>
                  </a:cubicBezTo>
                  <a:cubicBezTo>
                    <a:pt x="151" y="622"/>
                    <a:pt x="151" y="622"/>
                    <a:pt x="151" y="622"/>
                  </a:cubicBezTo>
                  <a:cubicBezTo>
                    <a:pt x="151" y="623"/>
                    <a:pt x="151" y="623"/>
                    <a:pt x="151" y="623"/>
                  </a:cubicBezTo>
                  <a:cubicBezTo>
                    <a:pt x="151" y="623"/>
                    <a:pt x="151" y="623"/>
                    <a:pt x="151" y="623"/>
                  </a:cubicBezTo>
                  <a:cubicBezTo>
                    <a:pt x="152" y="625"/>
                    <a:pt x="153" y="626"/>
                    <a:pt x="155" y="626"/>
                  </a:cubicBezTo>
                  <a:cubicBezTo>
                    <a:pt x="155" y="626"/>
                    <a:pt x="155" y="626"/>
                    <a:pt x="155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8" y="625"/>
                    <a:pt x="159" y="625"/>
                    <a:pt x="161" y="624"/>
                  </a:cubicBezTo>
                  <a:cubicBezTo>
                    <a:pt x="162" y="623"/>
                    <a:pt x="163" y="622"/>
                    <a:pt x="164" y="621"/>
                  </a:cubicBezTo>
                  <a:cubicBezTo>
                    <a:pt x="164" y="621"/>
                    <a:pt x="164" y="621"/>
                    <a:pt x="164" y="621"/>
                  </a:cubicBezTo>
                  <a:cubicBezTo>
                    <a:pt x="164" y="619"/>
                    <a:pt x="164" y="618"/>
                    <a:pt x="164" y="617"/>
                  </a:cubicBezTo>
                  <a:cubicBezTo>
                    <a:pt x="165" y="616"/>
                    <a:pt x="165" y="615"/>
                    <a:pt x="165" y="614"/>
                  </a:cubicBezTo>
                  <a:cubicBezTo>
                    <a:pt x="165" y="614"/>
                    <a:pt x="165" y="614"/>
                    <a:pt x="165" y="614"/>
                  </a:cubicBezTo>
                  <a:cubicBezTo>
                    <a:pt x="166" y="613"/>
                    <a:pt x="167" y="611"/>
                    <a:pt x="168" y="609"/>
                  </a:cubicBezTo>
                  <a:cubicBezTo>
                    <a:pt x="169" y="608"/>
                    <a:pt x="170" y="606"/>
                    <a:pt x="171" y="603"/>
                  </a:cubicBezTo>
                  <a:cubicBezTo>
                    <a:pt x="171" y="603"/>
                    <a:pt x="171" y="603"/>
                    <a:pt x="171" y="603"/>
                  </a:cubicBezTo>
                  <a:cubicBezTo>
                    <a:pt x="173" y="598"/>
                    <a:pt x="174" y="593"/>
                    <a:pt x="174" y="588"/>
                  </a:cubicBezTo>
                  <a:cubicBezTo>
                    <a:pt x="174" y="582"/>
                    <a:pt x="173" y="577"/>
                    <a:pt x="173" y="572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3" y="568"/>
                    <a:pt x="173" y="568"/>
                    <a:pt x="173" y="568"/>
                  </a:cubicBezTo>
                  <a:cubicBezTo>
                    <a:pt x="174" y="552"/>
                    <a:pt x="177" y="540"/>
                    <a:pt x="179" y="529"/>
                  </a:cubicBezTo>
                  <a:cubicBezTo>
                    <a:pt x="177" y="528"/>
                    <a:pt x="177" y="528"/>
                    <a:pt x="177" y="528"/>
                  </a:cubicBezTo>
                  <a:cubicBezTo>
                    <a:pt x="175" y="529"/>
                    <a:pt x="175" y="529"/>
                    <a:pt x="175" y="529"/>
                  </a:cubicBezTo>
                  <a:cubicBezTo>
                    <a:pt x="176" y="540"/>
                    <a:pt x="177" y="552"/>
                    <a:pt x="177" y="559"/>
                  </a:cubicBezTo>
                  <a:cubicBezTo>
                    <a:pt x="177" y="560"/>
                    <a:pt x="177" y="560"/>
                    <a:pt x="177" y="560"/>
                  </a:cubicBezTo>
                  <a:cubicBezTo>
                    <a:pt x="179" y="560"/>
                    <a:pt x="179" y="560"/>
                    <a:pt x="179" y="560"/>
                  </a:cubicBezTo>
                  <a:cubicBezTo>
                    <a:pt x="177" y="560"/>
                    <a:pt x="177" y="560"/>
                    <a:pt x="177" y="560"/>
                  </a:cubicBezTo>
                  <a:cubicBezTo>
                    <a:pt x="177" y="580"/>
                    <a:pt x="176" y="599"/>
                    <a:pt x="161" y="624"/>
                  </a:cubicBezTo>
                  <a:cubicBezTo>
                    <a:pt x="161" y="624"/>
                    <a:pt x="161" y="624"/>
                    <a:pt x="161" y="624"/>
                  </a:cubicBezTo>
                  <a:cubicBezTo>
                    <a:pt x="161" y="625"/>
                    <a:pt x="160" y="626"/>
                    <a:pt x="159" y="628"/>
                  </a:cubicBezTo>
                  <a:cubicBezTo>
                    <a:pt x="157" y="630"/>
                    <a:pt x="155" y="633"/>
                    <a:pt x="153" y="636"/>
                  </a:cubicBezTo>
                  <a:cubicBezTo>
                    <a:pt x="151" y="639"/>
                    <a:pt x="149" y="642"/>
                    <a:pt x="149" y="645"/>
                  </a:cubicBezTo>
                  <a:cubicBezTo>
                    <a:pt x="149" y="646"/>
                    <a:pt x="149" y="646"/>
                    <a:pt x="149" y="646"/>
                  </a:cubicBezTo>
                  <a:cubicBezTo>
                    <a:pt x="149" y="646"/>
                    <a:pt x="149" y="646"/>
                    <a:pt x="149" y="646"/>
                  </a:cubicBezTo>
                  <a:cubicBezTo>
                    <a:pt x="149" y="648"/>
                    <a:pt x="150" y="650"/>
                    <a:pt x="152" y="652"/>
                  </a:cubicBezTo>
                  <a:cubicBezTo>
                    <a:pt x="154" y="654"/>
                    <a:pt x="157" y="654"/>
                    <a:pt x="160" y="65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162" y="655"/>
                    <a:pt x="163" y="655"/>
                    <a:pt x="164" y="655"/>
                  </a:cubicBezTo>
                  <a:cubicBezTo>
                    <a:pt x="170" y="655"/>
                    <a:pt x="176" y="654"/>
                    <a:pt x="181" y="652"/>
                  </a:cubicBezTo>
                  <a:cubicBezTo>
                    <a:pt x="185" y="651"/>
                    <a:pt x="189" y="649"/>
                    <a:pt x="192" y="646"/>
                  </a:cubicBezTo>
                  <a:cubicBezTo>
                    <a:pt x="192" y="646"/>
                    <a:pt x="192" y="646"/>
                    <a:pt x="192" y="646"/>
                  </a:cubicBezTo>
                  <a:cubicBezTo>
                    <a:pt x="194" y="643"/>
                    <a:pt x="195" y="640"/>
                    <a:pt x="197" y="636"/>
                  </a:cubicBezTo>
                  <a:cubicBezTo>
                    <a:pt x="197" y="636"/>
                    <a:pt x="197" y="636"/>
                    <a:pt x="197" y="636"/>
                  </a:cubicBezTo>
                  <a:cubicBezTo>
                    <a:pt x="197" y="634"/>
                    <a:pt x="198" y="632"/>
                    <a:pt x="198" y="631"/>
                  </a:cubicBezTo>
                  <a:cubicBezTo>
                    <a:pt x="198" y="630"/>
                    <a:pt x="199" y="629"/>
                    <a:pt x="199" y="629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8" y="628"/>
                    <a:pt x="198" y="628"/>
                    <a:pt x="198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8" y="628"/>
                    <a:pt x="198" y="628"/>
                    <a:pt x="198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199" y="628"/>
                    <a:pt x="199" y="628"/>
                    <a:pt x="199" y="628"/>
                  </a:cubicBezTo>
                  <a:cubicBezTo>
                    <a:pt x="200" y="626"/>
                    <a:pt x="202" y="624"/>
                    <a:pt x="203" y="622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205" y="619"/>
                    <a:pt x="206" y="616"/>
                    <a:pt x="207" y="613"/>
                  </a:cubicBezTo>
                  <a:cubicBezTo>
                    <a:pt x="210" y="605"/>
                    <a:pt x="210" y="594"/>
                    <a:pt x="210" y="585"/>
                  </a:cubicBezTo>
                  <a:cubicBezTo>
                    <a:pt x="210" y="553"/>
                    <a:pt x="224" y="524"/>
                    <a:pt x="224" y="490"/>
                  </a:cubicBezTo>
                  <a:cubicBezTo>
                    <a:pt x="224" y="489"/>
                    <a:pt x="224" y="489"/>
                    <a:pt x="224" y="489"/>
                  </a:cubicBezTo>
                  <a:cubicBezTo>
                    <a:pt x="224" y="484"/>
                    <a:pt x="224" y="478"/>
                    <a:pt x="223" y="473"/>
                  </a:cubicBezTo>
                  <a:cubicBezTo>
                    <a:pt x="223" y="472"/>
                    <a:pt x="222" y="471"/>
                    <a:pt x="221" y="471"/>
                  </a:cubicBezTo>
                  <a:cubicBezTo>
                    <a:pt x="220" y="471"/>
                    <a:pt x="219" y="472"/>
                    <a:pt x="219" y="473"/>
                  </a:cubicBezTo>
                  <a:cubicBezTo>
                    <a:pt x="219" y="473"/>
                    <a:pt x="219" y="473"/>
                    <a:pt x="219" y="473"/>
                  </a:cubicBezTo>
                  <a:cubicBezTo>
                    <a:pt x="221" y="473"/>
                    <a:pt x="221" y="473"/>
                    <a:pt x="221" y="473"/>
                  </a:cubicBezTo>
                  <a:cubicBezTo>
                    <a:pt x="223" y="473"/>
                    <a:pt x="223" y="473"/>
                    <a:pt x="223" y="473"/>
                  </a:cubicBezTo>
                  <a:cubicBezTo>
                    <a:pt x="222" y="464"/>
                    <a:pt x="219" y="458"/>
                    <a:pt x="217" y="451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215" y="451"/>
                    <a:pt x="215" y="451"/>
                    <a:pt x="215" y="451"/>
                  </a:cubicBezTo>
                  <a:cubicBezTo>
                    <a:pt x="217" y="453"/>
                    <a:pt x="217" y="453"/>
                    <a:pt x="217" y="453"/>
                  </a:cubicBezTo>
                  <a:cubicBezTo>
                    <a:pt x="217" y="452"/>
                    <a:pt x="218" y="451"/>
                    <a:pt x="218" y="450"/>
                  </a:cubicBezTo>
                  <a:cubicBezTo>
                    <a:pt x="217" y="449"/>
                    <a:pt x="217" y="449"/>
                    <a:pt x="217" y="449"/>
                  </a:cubicBezTo>
                  <a:cubicBezTo>
                    <a:pt x="218" y="450"/>
                    <a:pt x="218" y="450"/>
                    <a:pt x="218" y="450"/>
                  </a:cubicBezTo>
                  <a:cubicBezTo>
                    <a:pt x="219" y="449"/>
                    <a:pt x="219" y="448"/>
                    <a:pt x="219" y="448"/>
                  </a:cubicBezTo>
                  <a:cubicBezTo>
                    <a:pt x="220" y="448"/>
                    <a:pt x="220" y="448"/>
                    <a:pt x="220" y="448"/>
                  </a:cubicBezTo>
                  <a:cubicBezTo>
                    <a:pt x="220" y="448"/>
                    <a:pt x="220" y="448"/>
                    <a:pt x="220" y="448"/>
                  </a:cubicBezTo>
                  <a:cubicBezTo>
                    <a:pt x="224" y="444"/>
                    <a:pt x="227" y="441"/>
                    <a:pt x="229" y="439"/>
                  </a:cubicBezTo>
                  <a:cubicBezTo>
                    <a:pt x="231" y="436"/>
                    <a:pt x="232" y="433"/>
                    <a:pt x="232" y="429"/>
                  </a:cubicBezTo>
                  <a:cubicBezTo>
                    <a:pt x="232" y="429"/>
                    <a:pt x="232" y="429"/>
                    <a:pt x="232" y="429"/>
                  </a:cubicBezTo>
                  <a:cubicBezTo>
                    <a:pt x="232" y="425"/>
                    <a:pt x="231" y="421"/>
                    <a:pt x="231" y="416"/>
                  </a:cubicBezTo>
                  <a:cubicBezTo>
                    <a:pt x="229" y="404"/>
                    <a:pt x="227" y="391"/>
                    <a:pt x="226" y="379"/>
                  </a:cubicBezTo>
                  <a:cubicBezTo>
                    <a:pt x="224" y="379"/>
                    <a:pt x="224" y="379"/>
                    <a:pt x="224" y="379"/>
                  </a:cubicBezTo>
                  <a:cubicBezTo>
                    <a:pt x="226" y="379"/>
                    <a:pt x="226" y="379"/>
                    <a:pt x="226" y="379"/>
                  </a:cubicBezTo>
                  <a:cubicBezTo>
                    <a:pt x="226" y="376"/>
                    <a:pt x="224" y="354"/>
                    <a:pt x="223" y="346"/>
                  </a:cubicBezTo>
                  <a:cubicBezTo>
                    <a:pt x="221" y="346"/>
                    <a:pt x="221" y="346"/>
                    <a:pt x="221" y="346"/>
                  </a:cubicBezTo>
                  <a:cubicBezTo>
                    <a:pt x="221" y="348"/>
                    <a:pt x="221" y="348"/>
                    <a:pt x="221" y="348"/>
                  </a:cubicBezTo>
                  <a:cubicBezTo>
                    <a:pt x="249" y="354"/>
                    <a:pt x="249" y="354"/>
                    <a:pt x="249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1" y="354"/>
                    <a:pt x="251" y="354"/>
                    <a:pt x="251" y="354"/>
                  </a:cubicBezTo>
                  <a:cubicBezTo>
                    <a:pt x="252" y="353"/>
                    <a:pt x="252" y="353"/>
                    <a:pt x="252" y="353"/>
                  </a:cubicBezTo>
                  <a:cubicBezTo>
                    <a:pt x="252" y="353"/>
                    <a:pt x="252" y="353"/>
                    <a:pt x="252" y="353"/>
                  </a:cubicBezTo>
                  <a:cubicBezTo>
                    <a:pt x="253" y="352"/>
                    <a:pt x="254" y="352"/>
                    <a:pt x="254" y="351"/>
                  </a:cubicBezTo>
                  <a:cubicBezTo>
                    <a:pt x="254" y="351"/>
                    <a:pt x="254" y="351"/>
                    <a:pt x="254" y="351"/>
                  </a:cubicBezTo>
                  <a:cubicBezTo>
                    <a:pt x="265" y="287"/>
                    <a:pt x="265" y="287"/>
                    <a:pt x="265" y="287"/>
                  </a:cubicBezTo>
                  <a:cubicBezTo>
                    <a:pt x="265" y="287"/>
                    <a:pt x="265" y="287"/>
                    <a:pt x="265" y="287"/>
                  </a:cubicBezTo>
                  <a:cubicBezTo>
                    <a:pt x="265" y="285"/>
                    <a:pt x="264" y="283"/>
                    <a:pt x="262" y="283"/>
                  </a:cubicBezTo>
                  <a:cubicBezTo>
                    <a:pt x="262" y="285"/>
                    <a:pt x="262" y="285"/>
                    <a:pt x="262" y="285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1" y="351"/>
                    <a:pt x="251" y="351"/>
                    <a:pt x="251" y="351"/>
                  </a:cubicBezTo>
                  <a:cubicBezTo>
                    <a:pt x="251" y="349"/>
                    <a:pt x="251" y="349"/>
                    <a:pt x="251" y="349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50" y="350"/>
                    <a:pt x="250" y="350"/>
                    <a:pt x="250" y="350"/>
                  </a:cubicBezTo>
                  <a:cubicBezTo>
                    <a:pt x="222" y="344"/>
                    <a:pt x="222" y="344"/>
                    <a:pt x="222" y="344"/>
                  </a:cubicBezTo>
                  <a:cubicBezTo>
                    <a:pt x="221" y="344"/>
                    <a:pt x="221" y="345"/>
                    <a:pt x="220" y="345"/>
                  </a:cubicBezTo>
                  <a:cubicBezTo>
                    <a:pt x="220" y="345"/>
                    <a:pt x="219" y="346"/>
                    <a:pt x="219" y="347"/>
                  </a:cubicBezTo>
                  <a:cubicBezTo>
                    <a:pt x="220" y="354"/>
                    <a:pt x="222" y="376"/>
                    <a:pt x="222" y="380"/>
                  </a:cubicBezTo>
                  <a:cubicBezTo>
                    <a:pt x="222" y="380"/>
                    <a:pt x="222" y="380"/>
                    <a:pt x="222" y="380"/>
                  </a:cubicBezTo>
                  <a:cubicBezTo>
                    <a:pt x="223" y="392"/>
                    <a:pt x="225" y="404"/>
                    <a:pt x="227" y="416"/>
                  </a:cubicBezTo>
                  <a:cubicBezTo>
                    <a:pt x="227" y="422"/>
                    <a:pt x="228" y="426"/>
                    <a:pt x="228" y="429"/>
                  </a:cubicBezTo>
                  <a:cubicBezTo>
                    <a:pt x="228" y="429"/>
                    <a:pt x="228" y="429"/>
                    <a:pt x="228" y="429"/>
                  </a:cubicBezTo>
                  <a:cubicBezTo>
                    <a:pt x="228" y="432"/>
                    <a:pt x="227" y="434"/>
                    <a:pt x="226" y="436"/>
                  </a:cubicBezTo>
                  <a:cubicBezTo>
                    <a:pt x="224" y="439"/>
                    <a:pt x="221" y="441"/>
                    <a:pt x="217" y="444"/>
                  </a:cubicBezTo>
                  <a:cubicBezTo>
                    <a:pt x="217" y="444"/>
                    <a:pt x="217" y="444"/>
                    <a:pt x="217" y="444"/>
                  </a:cubicBezTo>
                  <a:cubicBezTo>
                    <a:pt x="216" y="445"/>
                    <a:pt x="216" y="446"/>
                    <a:pt x="216" y="446"/>
                  </a:cubicBezTo>
                  <a:cubicBezTo>
                    <a:pt x="215" y="447"/>
                    <a:pt x="215" y="447"/>
                    <a:pt x="215" y="448"/>
                  </a:cubicBezTo>
                  <a:cubicBezTo>
                    <a:pt x="215" y="448"/>
                    <a:pt x="215" y="448"/>
                    <a:pt x="215" y="448"/>
                  </a:cubicBezTo>
                  <a:cubicBezTo>
                    <a:pt x="215" y="449"/>
                    <a:pt x="214" y="449"/>
                    <a:pt x="214" y="450"/>
                  </a:cubicBezTo>
                  <a:cubicBezTo>
                    <a:pt x="213" y="451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5" y="451"/>
                    <a:pt x="215" y="451"/>
                    <a:pt x="215" y="451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5" y="459"/>
                    <a:pt x="218" y="465"/>
                    <a:pt x="219" y="473"/>
                  </a:cubicBezTo>
                  <a:cubicBezTo>
                    <a:pt x="219" y="474"/>
                    <a:pt x="220" y="475"/>
                    <a:pt x="221" y="475"/>
                  </a:cubicBezTo>
                  <a:cubicBezTo>
                    <a:pt x="222" y="475"/>
                    <a:pt x="223" y="474"/>
                    <a:pt x="223" y="473"/>
                  </a:cubicBezTo>
                  <a:cubicBezTo>
                    <a:pt x="223" y="473"/>
                    <a:pt x="223" y="473"/>
                    <a:pt x="223" y="473"/>
                  </a:cubicBezTo>
                  <a:cubicBezTo>
                    <a:pt x="221" y="473"/>
                    <a:pt x="221" y="473"/>
                    <a:pt x="221" y="473"/>
                  </a:cubicBezTo>
                  <a:cubicBezTo>
                    <a:pt x="219" y="473"/>
                    <a:pt x="219" y="473"/>
                    <a:pt x="219" y="473"/>
                  </a:cubicBezTo>
                  <a:cubicBezTo>
                    <a:pt x="220" y="479"/>
                    <a:pt x="220" y="484"/>
                    <a:pt x="220" y="489"/>
                  </a:cubicBezTo>
                  <a:cubicBezTo>
                    <a:pt x="220" y="490"/>
                    <a:pt x="220" y="490"/>
                    <a:pt x="220" y="490"/>
                  </a:cubicBezTo>
                  <a:cubicBezTo>
                    <a:pt x="220" y="522"/>
                    <a:pt x="206" y="552"/>
                    <a:pt x="206" y="585"/>
                  </a:cubicBezTo>
                  <a:cubicBezTo>
                    <a:pt x="206" y="594"/>
                    <a:pt x="206" y="604"/>
                    <a:pt x="204" y="612"/>
                  </a:cubicBezTo>
                  <a:cubicBezTo>
                    <a:pt x="203" y="615"/>
                    <a:pt x="201" y="617"/>
                    <a:pt x="200" y="619"/>
                  </a:cubicBezTo>
                  <a:cubicBezTo>
                    <a:pt x="200" y="619"/>
                    <a:pt x="200" y="619"/>
                    <a:pt x="200" y="619"/>
                  </a:cubicBezTo>
                  <a:cubicBezTo>
                    <a:pt x="199" y="622"/>
                    <a:pt x="197" y="624"/>
                    <a:pt x="196" y="626"/>
                  </a:cubicBezTo>
                  <a:cubicBezTo>
                    <a:pt x="197" y="627"/>
                    <a:pt x="197" y="627"/>
                    <a:pt x="197" y="627"/>
                  </a:cubicBezTo>
                  <a:cubicBezTo>
                    <a:pt x="196" y="626"/>
                    <a:pt x="196" y="626"/>
                    <a:pt x="196" y="626"/>
                  </a:cubicBezTo>
                  <a:cubicBezTo>
                    <a:pt x="195" y="627"/>
                    <a:pt x="195" y="627"/>
                    <a:pt x="195" y="627"/>
                  </a:cubicBezTo>
                  <a:cubicBezTo>
                    <a:pt x="195" y="628"/>
                    <a:pt x="195" y="629"/>
                    <a:pt x="194" y="630"/>
                  </a:cubicBezTo>
                  <a:cubicBezTo>
                    <a:pt x="194" y="631"/>
                    <a:pt x="193" y="633"/>
                    <a:pt x="193" y="635"/>
                  </a:cubicBezTo>
                  <a:cubicBezTo>
                    <a:pt x="195" y="635"/>
                    <a:pt x="195" y="635"/>
                    <a:pt x="195" y="635"/>
                  </a:cubicBezTo>
                  <a:cubicBezTo>
                    <a:pt x="193" y="635"/>
                    <a:pt x="193" y="635"/>
                    <a:pt x="193" y="635"/>
                  </a:cubicBezTo>
                  <a:cubicBezTo>
                    <a:pt x="192" y="638"/>
                    <a:pt x="190" y="642"/>
                    <a:pt x="189" y="643"/>
                  </a:cubicBezTo>
                  <a:cubicBezTo>
                    <a:pt x="190" y="645"/>
                    <a:pt x="190" y="645"/>
                    <a:pt x="190" y="645"/>
                  </a:cubicBezTo>
                  <a:cubicBezTo>
                    <a:pt x="189" y="643"/>
                    <a:pt x="189" y="643"/>
                    <a:pt x="189" y="643"/>
                  </a:cubicBezTo>
                  <a:cubicBezTo>
                    <a:pt x="186" y="645"/>
                    <a:pt x="183" y="647"/>
                    <a:pt x="180" y="648"/>
                  </a:cubicBezTo>
                  <a:cubicBezTo>
                    <a:pt x="175" y="650"/>
                    <a:pt x="170" y="651"/>
                    <a:pt x="164" y="651"/>
                  </a:cubicBezTo>
                  <a:cubicBezTo>
                    <a:pt x="163" y="651"/>
                    <a:pt x="162" y="651"/>
                    <a:pt x="161" y="651"/>
                  </a:cubicBezTo>
                  <a:cubicBezTo>
                    <a:pt x="160" y="651"/>
                    <a:pt x="160" y="651"/>
                    <a:pt x="160" y="651"/>
                  </a:cubicBezTo>
                  <a:cubicBezTo>
                    <a:pt x="160" y="651"/>
                    <a:pt x="160" y="651"/>
                    <a:pt x="160" y="651"/>
                  </a:cubicBezTo>
                  <a:cubicBezTo>
                    <a:pt x="158" y="651"/>
                    <a:pt x="156" y="650"/>
                    <a:pt x="155" y="649"/>
                  </a:cubicBezTo>
                  <a:cubicBezTo>
                    <a:pt x="154" y="648"/>
                    <a:pt x="153" y="647"/>
                    <a:pt x="153" y="646"/>
                  </a:cubicBezTo>
                  <a:cubicBezTo>
                    <a:pt x="153" y="646"/>
                    <a:pt x="153" y="646"/>
                    <a:pt x="153" y="646"/>
                  </a:cubicBezTo>
                  <a:cubicBezTo>
                    <a:pt x="151" y="646"/>
                    <a:pt x="151" y="646"/>
                    <a:pt x="151" y="646"/>
                  </a:cubicBezTo>
                  <a:cubicBezTo>
                    <a:pt x="153" y="646"/>
                    <a:pt x="153" y="646"/>
                    <a:pt x="153" y="646"/>
                  </a:cubicBezTo>
                  <a:cubicBezTo>
                    <a:pt x="153" y="643"/>
                    <a:pt x="155" y="639"/>
                    <a:pt x="158" y="636"/>
                  </a:cubicBezTo>
                  <a:cubicBezTo>
                    <a:pt x="159" y="634"/>
                    <a:pt x="161" y="632"/>
                    <a:pt x="162" y="630"/>
                  </a:cubicBezTo>
                  <a:cubicBezTo>
                    <a:pt x="163" y="629"/>
                    <a:pt x="164" y="627"/>
                    <a:pt x="165" y="626"/>
                  </a:cubicBezTo>
                  <a:cubicBezTo>
                    <a:pt x="163" y="625"/>
                    <a:pt x="163" y="625"/>
                    <a:pt x="163" y="625"/>
                  </a:cubicBezTo>
                  <a:cubicBezTo>
                    <a:pt x="165" y="626"/>
                    <a:pt x="165" y="626"/>
                    <a:pt x="165" y="626"/>
                  </a:cubicBezTo>
                  <a:cubicBezTo>
                    <a:pt x="180" y="600"/>
                    <a:pt x="181" y="580"/>
                    <a:pt x="181" y="560"/>
                  </a:cubicBezTo>
                  <a:cubicBezTo>
                    <a:pt x="181" y="559"/>
                    <a:pt x="181" y="559"/>
                    <a:pt x="181" y="559"/>
                  </a:cubicBezTo>
                  <a:cubicBezTo>
                    <a:pt x="180" y="560"/>
                    <a:pt x="180" y="560"/>
                    <a:pt x="180" y="560"/>
                  </a:cubicBezTo>
                  <a:cubicBezTo>
                    <a:pt x="181" y="560"/>
                    <a:pt x="181" y="560"/>
                    <a:pt x="181" y="560"/>
                  </a:cubicBezTo>
                  <a:cubicBezTo>
                    <a:pt x="181" y="559"/>
                    <a:pt x="181" y="559"/>
                    <a:pt x="181" y="559"/>
                  </a:cubicBezTo>
                  <a:cubicBezTo>
                    <a:pt x="180" y="560"/>
                    <a:pt x="180" y="560"/>
                    <a:pt x="180" y="560"/>
                  </a:cubicBezTo>
                  <a:cubicBezTo>
                    <a:pt x="181" y="560"/>
                    <a:pt x="181" y="560"/>
                    <a:pt x="181" y="560"/>
                  </a:cubicBezTo>
                  <a:cubicBezTo>
                    <a:pt x="181" y="559"/>
                    <a:pt x="181" y="559"/>
                    <a:pt x="181" y="559"/>
                  </a:cubicBezTo>
                  <a:cubicBezTo>
                    <a:pt x="181" y="552"/>
                    <a:pt x="180" y="540"/>
                    <a:pt x="179" y="528"/>
                  </a:cubicBezTo>
                  <a:cubicBezTo>
                    <a:pt x="179" y="527"/>
                    <a:pt x="178" y="527"/>
                    <a:pt x="177" y="526"/>
                  </a:cubicBezTo>
                  <a:cubicBezTo>
                    <a:pt x="176" y="526"/>
                    <a:pt x="176" y="527"/>
                    <a:pt x="175" y="528"/>
                  </a:cubicBezTo>
                  <a:cubicBezTo>
                    <a:pt x="173" y="539"/>
                    <a:pt x="170" y="551"/>
                    <a:pt x="169" y="568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69" y="567"/>
                    <a:pt x="169" y="567"/>
                    <a:pt x="169" y="567"/>
                  </a:cubicBezTo>
                  <a:cubicBezTo>
                    <a:pt x="169" y="567"/>
                    <a:pt x="169" y="567"/>
                    <a:pt x="169" y="567"/>
                  </a:cubicBezTo>
                  <a:cubicBezTo>
                    <a:pt x="169" y="568"/>
                    <a:pt x="169" y="568"/>
                    <a:pt x="169" y="568"/>
                  </a:cubicBezTo>
                  <a:cubicBezTo>
                    <a:pt x="169" y="568"/>
                    <a:pt x="169" y="568"/>
                    <a:pt x="169" y="568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69" y="568"/>
                    <a:pt x="169" y="568"/>
                    <a:pt x="169" y="568"/>
                  </a:cubicBezTo>
                  <a:cubicBezTo>
                    <a:pt x="169" y="569"/>
                    <a:pt x="169" y="571"/>
                    <a:pt x="169" y="572"/>
                  </a:cubicBezTo>
                  <a:cubicBezTo>
                    <a:pt x="169" y="577"/>
                    <a:pt x="170" y="582"/>
                    <a:pt x="170" y="588"/>
                  </a:cubicBezTo>
                  <a:cubicBezTo>
                    <a:pt x="170" y="592"/>
                    <a:pt x="169" y="597"/>
                    <a:pt x="167" y="602"/>
                  </a:cubicBezTo>
                  <a:cubicBezTo>
                    <a:pt x="167" y="602"/>
                    <a:pt x="167" y="602"/>
                    <a:pt x="167" y="602"/>
                  </a:cubicBezTo>
                  <a:cubicBezTo>
                    <a:pt x="166" y="604"/>
                    <a:pt x="165" y="606"/>
                    <a:pt x="164" y="607"/>
                  </a:cubicBezTo>
                  <a:cubicBezTo>
                    <a:pt x="163" y="609"/>
                    <a:pt x="162" y="611"/>
                    <a:pt x="161" y="613"/>
                  </a:cubicBezTo>
                  <a:cubicBezTo>
                    <a:pt x="163" y="614"/>
                    <a:pt x="163" y="614"/>
                    <a:pt x="163" y="614"/>
                  </a:cubicBezTo>
                  <a:cubicBezTo>
                    <a:pt x="161" y="613"/>
                    <a:pt x="161" y="613"/>
                    <a:pt x="161" y="613"/>
                  </a:cubicBezTo>
                  <a:cubicBezTo>
                    <a:pt x="161" y="614"/>
                    <a:pt x="161" y="615"/>
                    <a:pt x="161" y="616"/>
                  </a:cubicBezTo>
                  <a:cubicBezTo>
                    <a:pt x="160" y="617"/>
                    <a:pt x="160" y="618"/>
                    <a:pt x="160" y="619"/>
                  </a:cubicBezTo>
                  <a:cubicBezTo>
                    <a:pt x="162" y="620"/>
                    <a:pt x="162" y="620"/>
                    <a:pt x="162" y="620"/>
                  </a:cubicBezTo>
                  <a:cubicBezTo>
                    <a:pt x="160" y="619"/>
                    <a:pt x="160" y="619"/>
                    <a:pt x="160" y="619"/>
                  </a:cubicBezTo>
                  <a:cubicBezTo>
                    <a:pt x="160" y="620"/>
                    <a:pt x="159" y="620"/>
                    <a:pt x="158" y="621"/>
                  </a:cubicBezTo>
                  <a:cubicBezTo>
                    <a:pt x="158" y="621"/>
                    <a:pt x="157" y="622"/>
                    <a:pt x="155" y="622"/>
                  </a:cubicBezTo>
                  <a:cubicBezTo>
                    <a:pt x="156" y="624"/>
                    <a:pt x="156" y="624"/>
                    <a:pt x="156" y="624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4"/>
                    <a:pt x="155" y="624"/>
                    <a:pt x="155" y="624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3" y="623"/>
                    <a:pt x="153" y="623"/>
                    <a:pt x="153" y="623"/>
                  </a:cubicBezTo>
                  <a:cubicBezTo>
                    <a:pt x="155" y="623"/>
                    <a:pt x="155" y="623"/>
                    <a:pt x="155" y="623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5" y="621"/>
                    <a:pt x="155" y="621"/>
                    <a:pt x="155" y="621"/>
                  </a:cubicBezTo>
                  <a:cubicBezTo>
                    <a:pt x="153" y="621"/>
                    <a:pt x="153" y="621"/>
                    <a:pt x="153" y="621"/>
                  </a:cubicBezTo>
                  <a:cubicBezTo>
                    <a:pt x="155" y="622"/>
                    <a:pt x="155" y="622"/>
                    <a:pt x="155" y="622"/>
                  </a:cubicBezTo>
                  <a:cubicBezTo>
                    <a:pt x="156" y="618"/>
                    <a:pt x="156" y="613"/>
                    <a:pt x="157" y="608"/>
                  </a:cubicBezTo>
                  <a:cubicBezTo>
                    <a:pt x="157" y="608"/>
                    <a:pt x="157" y="607"/>
                    <a:pt x="156" y="606"/>
                  </a:cubicBezTo>
                  <a:cubicBezTo>
                    <a:pt x="155" y="606"/>
                    <a:pt x="155" y="606"/>
                    <a:pt x="154" y="606"/>
                  </a:cubicBezTo>
                  <a:cubicBezTo>
                    <a:pt x="151" y="609"/>
                    <a:pt x="148" y="612"/>
                    <a:pt x="145" y="615"/>
                  </a:cubicBezTo>
                  <a:cubicBezTo>
                    <a:pt x="143" y="619"/>
                    <a:pt x="141" y="622"/>
                    <a:pt x="139" y="624"/>
                  </a:cubicBezTo>
                  <a:cubicBezTo>
                    <a:pt x="141" y="625"/>
                    <a:pt x="141" y="625"/>
                    <a:pt x="141" y="625"/>
                  </a:cubicBezTo>
                  <a:cubicBezTo>
                    <a:pt x="139" y="624"/>
                    <a:pt x="139" y="624"/>
                    <a:pt x="139" y="624"/>
                  </a:cubicBezTo>
                  <a:cubicBezTo>
                    <a:pt x="138" y="627"/>
                    <a:pt x="135" y="628"/>
                    <a:pt x="133" y="629"/>
                  </a:cubicBezTo>
                  <a:cubicBezTo>
                    <a:pt x="130" y="630"/>
                    <a:pt x="126" y="630"/>
                    <a:pt x="123" y="630"/>
                  </a:cubicBezTo>
                  <a:cubicBezTo>
                    <a:pt x="119" y="630"/>
                    <a:pt x="116" y="630"/>
                    <a:pt x="113" y="629"/>
                  </a:cubicBezTo>
                  <a:cubicBezTo>
                    <a:pt x="113" y="629"/>
                    <a:pt x="113" y="629"/>
                    <a:pt x="113" y="629"/>
                  </a:cubicBezTo>
                  <a:cubicBezTo>
                    <a:pt x="111" y="629"/>
                    <a:pt x="110" y="629"/>
                    <a:pt x="110" y="628"/>
                  </a:cubicBezTo>
                  <a:cubicBezTo>
                    <a:pt x="109" y="628"/>
                    <a:pt x="109" y="627"/>
                    <a:pt x="109" y="626"/>
                  </a:cubicBezTo>
                  <a:cubicBezTo>
                    <a:pt x="109" y="626"/>
                    <a:pt x="109" y="626"/>
                    <a:pt x="109" y="626"/>
                  </a:cubicBezTo>
                  <a:cubicBezTo>
                    <a:pt x="107" y="626"/>
                    <a:pt x="107" y="626"/>
                    <a:pt x="107" y="626"/>
                  </a:cubicBezTo>
                  <a:cubicBezTo>
                    <a:pt x="109" y="626"/>
                    <a:pt x="109" y="626"/>
                    <a:pt x="109" y="626"/>
                  </a:cubicBezTo>
                  <a:cubicBezTo>
                    <a:pt x="109" y="624"/>
                    <a:pt x="111" y="622"/>
                    <a:pt x="112" y="620"/>
                  </a:cubicBezTo>
                  <a:cubicBezTo>
                    <a:pt x="114" y="617"/>
                    <a:pt x="116" y="615"/>
                    <a:pt x="118" y="614"/>
                  </a:cubicBezTo>
                  <a:cubicBezTo>
                    <a:pt x="116" y="613"/>
                    <a:pt x="116" y="613"/>
                    <a:pt x="116" y="613"/>
                  </a:cubicBezTo>
                  <a:cubicBezTo>
                    <a:pt x="118" y="614"/>
                    <a:pt x="118" y="614"/>
                    <a:pt x="118" y="614"/>
                  </a:cubicBezTo>
                  <a:cubicBezTo>
                    <a:pt x="133" y="599"/>
                    <a:pt x="142" y="581"/>
                    <a:pt x="142" y="559"/>
                  </a:cubicBezTo>
                  <a:cubicBezTo>
                    <a:pt x="142" y="559"/>
                    <a:pt x="142" y="558"/>
                    <a:pt x="142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1" y="557"/>
                    <a:pt x="141" y="557"/>
                    <a:pt x="141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1" y="557"/>
                    <a:pt x="141" y="557"/>
                    <a:pt x="141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2" y="557"/>
                    <a:pt x="142" y="557"/>
                    <a:pt x="142" y="557"/>
                  </a:cubicBezTo>
                  <a:cubicBezTo>
                    <a:pt x="142" y="532"/>
                    <a:pt x="138" y="504"/>
                    <a:pt x="138" y="480"/>
                  </a:cubicBezTo>
                  <a:cubicBezTo>
                    <a:pt x="138" y="480"/>
                    <a:pt x="138" y="480"/>
                    <a:pt x="138" y="480"/>
                  </a:cubicBezTo>
                  <a:cubicBezTo>
                    <a:pt x="138" y="478"/>
                    <a:pt x="138" y="474"/>
                    <a:pt x="137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7" y="469"/>
                    <a:pt x="137" y="469"/>
                    <a:pt x="137" y="469"/>
                  </a:cubicBezTo>
                  <a:cubicBezTo>
                    <a:pt x="137" y="469"/>
                    <a:pt x="137" y="469"/>
                    <a:pt x="137" y="469"/>
                  </a:cubicBezTo>
                  <a:cubicBezTo>
                    <a:pt x="137" y="468"/>
                    <a:pt x="137" y="468"/>
                    <a:pt x="137" y="468"/>
                  </a:cubicBezTo>
                  <a:cubicBezTo>
                    <a:pt x="137" y="468"/>
                    <a:pt x="137" y="468"/>
                    <a:pt x="137" y="468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7" y="469"/>
                    <a:pt x="137" y="469"/>
                    <a:pt x="137" y="469"/>
                  </a:cubicBezTo>
                  <a:cubicBezTo>
                    <a:pt x="136" y="465"/>
                    <a:pt x="135" y="461"/>
                    <a:pt x="133" y="457"/>
                  </a:cubicBezTo>
                  <a:cubicBezTo>
                    <a:pt x="132" y="454"/>
                    <a:pt x="131" y="450"/>
                    <a:pt x="130" y="445"/>
                  </a:cubicBezTo>
                  <a:cubicBezTo>
                    <a:pt x="130" y="445"/>
                    <a:pt x="129" y="444"/>
                    <a:pt x="129" y="444"/>
                  </a:cubicBezTo>
                  <a:cubicBezTo>
                    <a:pt x="128" y="443"/>
                    <a:pt x="127" y="442"/>
                    <a:pt x="126" y="441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6" y="441"/>
                    <a:pt x="126" y="441"/>
                    <a:pt x="126" y="441"/>
                  </a:cubicBezTo>
                  <a:cubicBezTo>
                    <a:pt x="126" y="440"/>
                    <a:pt x="126" y="439"/>
                    <a:pt x="126" y="438"/>
                  </a:cubicBezTo>
                  <a:cubicBezTo>
                    <a:pt x="126" y="437"/>
                    <a:pt x="126" y="437"/>
                    <a:pt x="126" y="437"/>
                  </a:cubicBezTo>
                  <a:cubicBezTo>
                    <a:pt x="126" y="437"/>
                    <a:pt x="126" y="437"/>
                    <a:pt x="126" y="437"/>
                  </a:cubicBezTo>
                  <a:cubicBezTo>
                    <a:pt x="126" y="436"/>
                    <a:pt x="126" y="435"/>
                    <a:pt x="126" y="435"/>
                  </a:cubicBezTo>
                  <a:cubicBezTo>
                    <a:pt x="125" y="434"/>
                    <a:pt x="125" y="433"/>
                    <a:pt x="124" y="432"/>
                  </a:cubicBezTo>
                  <a:cubicBezTo>
                    <a:pt x="124" y="432"/>
                    <a:pt x="124" y="432"/>
                    <a:pt x="124" y="432"/>
                  </a:cubicBezTo>
                  <a:cubicBezTo>
                    <a:pt x="124" y="431"/>
                    <a:pt x="123" y="431"/>
                    <a:pt x="122" y="431"/>
                  </a:cubicBezTo>
                  <a:cubicBezTo>
                    <a:pt x="122" y="430"/>
                    <a:pt x="121" y="430"/>
                    <a:pt x="120" y="430"/>
                  </a:cubicBezTo>
                  <a:cubicBezTo>
                    <a:pt x="120" y="430"/>
                    <a:pt x="120" y="430"/>
                    <a:pt x="120" y="430"/>
                  </a:cubicBezTo>
                  <a:cubicBezTo>
                    <a:pt x="119" y="430"/>
                    <a:pt x="118" y="429"/>
                    <a:pt x="117" y="428"/>
                  </a:cubicBezTo>
                  <a:cubicBezTo>
                    <a:pt x="116" y="428"/>
                    <a:pt x="116" y="428"/>
                    <a:pt x="116" y="428"/>
                  </a:cubicBezTo>
                  <a:cubicBezTo>
                    <a:pt x="113" y="424"/>
                    <a:pt x="110" y="422"/>
                    <a:pt x="108" y="417"/>
                  </a:cubicBezTo>
                  <a:cubicBezTo>
                    <a:pt x="108" y="417"/>
                    <a:pt x="108" y="417"/>
                    <a:pt x="108" y="417"/>
                  </a:cubicBezTo>
                  <a:cubicBezTo>
                    <a:pt x="107" y="416"/>
                    <a:pt x="107" y="414"/>
                    <a:pt x="107" y="413"/>
                  </a:cubicBezTo>
                  <a:cubicBezTo>
                    <a:pt x="107" y="413"/>
                    <a:pt x="107" y="413"/>
                    <a:pt x="107" y="413"/>
                  </a:cubicBezTo>
                  <a:cubicBezTo>
                    <a:pt x="107" y="412"/>
                    <a:pt x="107" y="412"/>
                    <a:pt x="107" y="412"/>
                  </a:cubicBezTo>
                  <a:cubicBezTo>
                    <a:pt x="107" y="409"/>
                    <a:pt x="108" y="406"/>
                    <a:pt x="108" y="403"/>
                  </a:cubicBezTo>
                  <a:cubicBezTo>
                    <a:pt x="108" y="403"/>
                    <a:pt x="108" y="403"/>
                    <a:pt x="108" y="403"/>
                  </a:cubicBezTo>
                  <a:cubicBezTo>
                    <a:pt x="109" y="390"/>
                    <a:pt x="110" y="374"/>
                    <a:pt x="110" y="359"/>
                  </a:cubicBezTo>
                  <a:cubicBezTo>
                    <a:pt x="110" y="354"/>
                    <a:pt x="110" y="348"/>
                    <a:pt x="110" y="344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09" y="335"/>
                    <a:pt x="109" y="328"/>
                    <a:pt x="109" y="319"/>
                  </a:cubicBezTo>
                  <a:cubicBezTo>
                    <a:pt x="107" y="319"/>
                    <a:pt x="107" y="319"/>
                    <a:pt x="107" y="319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9" y="318"/>
                    <a:pt x="109" y="317"/>
                    <a:pt x="109" y="315"/>
                  </a:cubicBezTo>
                  <a:cubicBezTo>
                    <a:pt x="109" y="301"/>
                    <a:pt x="112" y="281"/>
                    <a:pt x="117" y="260"/>
                  </a:cubicBezTo>
                  <a:cubicBezTo>
                    <a:pt x="117" y="260"/>
                    <a:pt x="117" y="259"/>
                    <a:pt x="116" y="258"/>
                  </a:cubicBezTo>
                  <a:cubicBezTo>
                    <a:pt x="116" y="258"/>
                    <a:pt x="115" y="258"/>
                    <a:pt x="114" y="258"/>
                  </a:cubicBezTo>
                  <a:cubicBezTo>
                    <a:pt x="114" y="258"/>
                    <a:pt x="114" y="258"/>
                    <a:pt x="114" y="258"/>
                  </a:cubicBezTo>
                  <a:cubicBezTo>
                    <a:pt x="114" y="260"/>
                    <a:pt x="114" y="260"/>
                    <a:pt x="114" y="260"/>
                  </a:cubicBezTo>
                  <a:cubicBezTo>
                    <a:pt x="116" y="261"/>
                    <a:pt x="116" y="261"/>
                    <a:pt x="116" y="261"/>
                  </a:cubicBezTo>
                  <a:cubicBezTo>
                    <a:pt x="117" y="259"/>
                    <a:pt x="118" y="254"/>
                    <a:pt x="119" y="248"/>
                  </a:cubicBezTo>
                  <a:cubicBezTo>
                    <a:pt x="121" y="242"/>
                    <a:pt x="122" y="236"/>
                    <a:pt x="123" y="233"/>
                  </a:cubicBezTo>
                  <a:cubicBezTo>
                    <a:pt x="124" y="228"/>
                    <a:pt x="125" y="223"/>
                    <a:pt x="125" y="218"/>
                  </a:cubicBezTo>
                  <a:cubicBezTo>
                    <a:pt x="125" y="218"/>
                    <a:pt x="125" y="218"/>
                    <a:pt x="125" y="218"/>
                  </a:cubicBezTo>
                  <a:cubicBezTo>
                    <a:pt x="125" y="218"/>
                    <a:pt x="125" y="218"/>
                    <a:pt x="125" y="218"/>
                  </a:cubicBezTo>
                  <a:cubicBezTo>
                    <a:pt x="125" y="217"/>
                    <a:pt x="124" y="216"/>
                    <a:pt x="123" y="216"/>
                  </a:cubicBezTo>
                  <a:cubicBezTo>
                    <a:pt x="122" y="216"/>
                    <a:pt x="121" y="217"/>
                    <a:pt x="121" y="217"/>
                  </a:cubicBezTo>
                  <a:cubicBezTo>
                    <a:pt x="120" y="220"/>
                    <a:pt x="116" y="227"/>
                    <a:pt x="114" y="230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3" y="231"/>
                    <a:pt x="113" y="231"/>
                    <a:pt x="113" y="231"/>
                  </a:cubicBezTo>
                  <a:cubicBezTo>
                    <a:pt x="113" y="231"/>
                    <a:pt x="113" y="231"/>
                    <a:pt x="113" y="231"/>
                  </a:cubicBezTo>
                  <a:cubicBezTo>
                    <a:pt x="113" y="232"/>
                    <a:pt x="113" y="232"/>
                    <a:pt x="113" y="233"/>
                  </a:cubicBezTo>
                  <a:cubicBezTo>
                    <a:pt x="114" y="233"/>
                    <a:pt x="114" y="234"/>
                    <a:pt x="115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5" y="232"/>
                    <a:pt x="115" y="232"/>
                    <a:pt x="115" y="232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0" y="235"/>
                    <a:pt x="103" y="240"/>
                    <a:pt x="95" y="245"/>
                  </a:cubicBezTo>
                  <a:cubicBezTo>
                    <a:pt x="87" y="250"/>
                    <a:pt x="77" y="254"/>
                    <a:pt x="70" y="258"/>
                  </a:cubicBezTo>
                  <a:cubicBezTo>
                    <a:pt x="69" y="258"/>
                    <a:pt x="69" y="258"/>
                    <a:pt x="69" y="259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4" y="264"/>
                    <a:pt x="62" y="265"/>
                    <a:pt x="60" y="265"/>
                  </a:cubicBezTo>
                  <a:cubicBezTo>
                    <a:pt x="58" y="266"/>
                    <a:pt x="57" y="267"/>
                    <a:pt x="54" y="269"/>
                  </a:cubicBezTo>
                  <a:cubicBezTo>
                    <a:pt x="54" y="269"/>
                    <a:pt x="54" y="269"/>
                    <a:pt x="54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2" y="269"/>
                    <a:pt x="52" y="269"/>
                    <a:pt x="51" y="268"/>
                  </a:cubicBezTo>
                  <a:cubicBezTo>
                    <a:pt x="51" y="268"/>
                    <a:pt x="50" y="268"/>
                    <a:pt x="49" y="268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1" y="274"/>
                    <a:pt x="37" y="282"/>
                    <a:pt x="32" y="289"/>
                  </a:cubicBezTo>
                  <a:cubicBezTo>
                    <a:pt x="30" y="293"/>
                    <a:pt x="28" y="296"/>
                    <a:pt x="25" y="298"/>
                  </a:cubicBezTo>
                  <a:cubicBezTo>
                    <a:pt x="22" y="301"/>
                    <a:pt x="19" y="303"/>
                    <a:pt x="15" y="304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16" y="304"/>
                    <a:pt x="16" y="304"/>
                    <a:pt x="16" y="304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5" y="306"/>
                    <a:pt x="15" y="306"/>
                    <a:pt x="15" y="306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3" y="304"/>
                    <a:pt x="12" y="303"/>
                    <a:pt x="11" y="30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10" y="301"/>
                    <a:pt x="9" y="300"/>
                    <a:pt x="9" y="298"/>
                  </a:cubicBezTo>
                  <a:cubicBezTo>
                    <a:pt x="9" y="298"/>
                    <a:pt x="9" y="298"/>
                    <a:pt x="9" y="298"/>
                  </a:cubicBezTo>
                  <a:cubicBezTo>
                    <a:pt x="9" y="298"/>
                    <a:pt x="9" y="298"/>
                    <a:pt x="9" y="298"/>
                  </a:cubicBezTo>
                  <a:cubicBezTo>
                    <a:pt x="9" y="297"/>
                    <a:pt x="10" y="296"/>
                    <a:pt x="10" y="295"/>
                  </a:cubicBezTo>
                  <a:cubicBezTo>
                    <a:pt x="11" y="293"/>
                    <a:pt x="11" y="292"/>
                    <a:pt x="12" y="290"/>
                  </a:cubicBezTo>
                  <a:cubicBezTo>
                    <a:pt x="12" y="289"/>
                    <a:pt x="12" y="287"/>
                    <a:pt x="13" y="284"/>
                  </a:cubicBezTo>
                  <a:cubicBezTo>
                    <a:pt x="13" y="283"/>
                    <a:pt x="14" y="281"/>
                    <a:pt x="14" y="279"/>
                  </a:cubicBezTo>
                  <a:cubicBezTo>
                    <a:pt x="14" y="279"/>
                    <a:pt x="14" y="278"/>
                    <a:pt x="13" y="277"/>
                  </a:cubicBezTo>
                  <a:cubicBezTo>
                    <a:pt x="13" y="277"/>
                    <a:pt x="12" y="277"/>
                    <a:pt x="11" y="277"/>
                  </a:cubicBezTo>
                  <a:cubicBezTo>
                    <a:pt x="9" y="278"/>
                    <a:pt x="8" y="279"/>
                    <a:pt x="7" y="279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5" y="279"/>
                    <a:pt x="4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9" y="272"/>
                    <a:pt x="12" y="268"/>
                    <a:pt x="15" y="264"/>
                  </a:cubicBezTo>
                  <a:cubicBezTo>
                    <a:pt x="13" y="262"/>
                    <a:pt x="13" y="262"/>
                    <a:pt x="13" y="262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60"/>
                    <a:pt x="19" y="258"/>
                    <a:pt x="21" y="257"/>
                  </a:cubicBezTo>
                  <a:cubicBezTo>
                    <a:pt x="24" y="255"/>
                    <a:pt x="26" y="255"/>
                    <a:pt x="28" y="254"/>
                  </a:cubicBezTo>
                  <a:cubicBezTo>
                    <a:pt x="28" y="254"/>
                    <a:pt x="28" y="254"/>
                    <a:pt x="28" y="254"/>
                  </a:cubicBezTo>
                  <a:cubicBezTo>
                    <a:pt x="32" y="253"/>
                    <a:pt x="38" y="251"/>
                    <a:pt x="46" y="244"/>
                  </a:cubicBezTo>
                  <a:cubicBezTo>
                    <a:pt x="50" y="241"/>
                    <a:pt x="57" y="235"/>
                    <a:pt x="64" y="229"/>
                  </a:cubicBezTo>
                  <a:cubicBezTo>
                    <a:pt x="71" y="222"/>
                    <a:pt x="78" y="215"/>
                    <a:pt x="81" y="212"/>
                  </a:cubicBezTo>
                  <a:cubicBezTo>
                    <a:pt x="81" y="212"/>
                    <a:pt x="81" y="212"/>
                    <a:pt x="81" y="212"/>
                  </a:cubicBezTo>
                  <a:cubicBezTo>
                    <a:pt x="85" y="208"/>
                    <a:pt x="88" y="205"/>
                    <a:pt x="91" y="203"/>
                  </a:cubicBezTo>
                  <a:cubicBezTo>
                    <a:pt x="93" y="202"/>
                    <a:pt x="94" y="202"/>
                    <a:pt x="95" y="201"/>
                  </a:cubicBezTo>
                  <a:cubicBezTo>
                    <a:pt x="96" y="200"/>
                    <a:pt x="97" y="199"/>
                    <a:pt x="98" y="198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8" y="198"/>
                    <a:pt x="98" y="198"/>
                    <a:pt x="98" y="198"/>
                  </a:cubicBezTo>
                  <a:cubicBezTo>
                    <a:pt x="99" y="195"/>
                    <a:pt x="102" y="190"/>
                    <a:pt x="104" y="185"/>
                  </a:cubicBezTo>
                  <a:cubicBezTo>
                    <a:pt x="107" y="179"/>
                    <a:pt x="109" y="173"/>
                    <a:pt x="109" y="169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9" y="168"/>
                    <a:pt x="109" y="167"/>
                    <a:pt x="109" y="166"/>
                  </a:cubicBezTo>
                  <a:cubicBezTo>
                    <a:pt x="109" y="164"/>
                    <a:pt x="109" y="162"/>
                    <a:pt x="110" y="160"/>
                  </a:cubicBezTo>
                  <a:cubicBezTo>
                    <a:pt x="114" y="151"/>
                    <a:pt x="116" y="141"/>
                    <a:pt x="119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21" y="129"/>
                    <a:pt x="122" y="124"/>
                    <a:pt x="124" y="120"/>
                  </a:cubicBezTo>
                  <a:cubicBezTo>
                    <a:pt x="125" y="116"/>
                    <a:pt x="127" y="112"/>
                    <a:pt x="130" y="109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32" y="107"/>
                    <a:pt x="135" y="106"/>
                    <a:pt x="137" y="104"/>
                  </a:cubicBezTo>
                  <a:cubicBezTo>
                    <a:pt x="140" y="103"/>
                    <a:pt x="142" y="101"/>
                    <a:pt x="144" y="99"/>
                  </a:cubicBezTo>
                  <a:cubicBezTo>
                    <a:pt x="144" y="98"/>
                    <a:pt x="145" y="98"/>
                    <a:pt x="144" y="97"/>
                  </a:cubicBezTo>
                  <a:cubicBezTo>
                    <a:pt x="144" y="97"/>
                    <a:pt x="144" y="96"/>
                    <a:pt x="143" y="96"/>
                  </a:cubicBezTo>
                  <a:cubicBezTo>
                    <a:pt x="142" y="96"/>
                    <a:pt x="141" y="95"/>
                    <a:pt x="140" y="95"/>
                  </a:cubicBezTo>
                  <a:cubicBezTo>
                    <a:pt x="134" y="92"/>
                    <a:pt x="131" y="88"/>
                    <a:pt x="128" y="83"/>
                  </a:cubicBezTo>
                  <a:cubicBezTo>
                    <a:pt x="126" y="78"/>
                    <a:pt x="124" y="71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55"/>
                    <a:pt x="127" y="45"/>
                    <a:pt x="130" y="36"/>
                  </a:cubicBezTo>
                  <a:cubicBezTo>
                    <a:pt x="134" y="28"/>
                    <a:pt x="140" y="20"/>
                    <a:pt x="147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54" y="7"/>
                    <a:pt x="162" y="4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9" y="4"/>
                    <a:pt x="189" y="9"/>
                    <a:pt x="197" y="16"/>
                  </a:cubicBezTo>
                  <a:cubicBezTo>
                    <a:pt x="204" y="23"/>
                    <a:pt x="210" y="33"/>
                    <a:pt x="211" y="43"/>
                  </a:cubicBezTo>
                  <a:cubicBezTo>
                    <a:pt x="211" y="43"/>
                    <a:pt x="211" y="44"/>
                    <a:pt x="211" y="45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11" y="52"/>
                    <a:pt x="208" y="59"/>
                    <a:pt x="208" y="67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8" y="69"/>
                    <a:pt x="208" y="72"/>
                    <a:pt x="209" y="74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210" y="78"/>
                    <a:pt x="213" y="81"/>
                    <a:pt x="216" y="83"/>
                  </a:cubicBezTo>
                  <a:cubicBezTo>
                    <a:pt x="218" y="86"/>
                    <a:pt x="221" y="89"/>
                    <a:pt x="222" y="93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2" y="93"/>
                    <a:pt x="222" y="93"/>
                    <a:pt x="222" y="93"/>
                  </a:cubicBezTo>
                  <a:cubicBezTo>
                    <a:pt x="222" y="95"/>
                    <a:pt x="223" y="96"/>
                    <a:pt x="223" y="98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101"/>
                    <a:pt x="222" y="103"/>
                    <a:pt x="220" y="106"/>
                  </a:cubicBezTo>
                  <a:cubicBezTo>
                    <a:pt x="219" y="108"/>
                    <a:pt x="217" y="111"/>
                    <a:pt x="215" y="113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3" y="117"/>
                    <a:pt x="212" y="119"/>
                    <a:pt x="212" y="122"/>
                  </a:cubicBezTo>
                  <a:cubicBezTo>
                    <a:pt x="211" y="124"/>
                    <a:pt x="211" y="127"/>
                    <a:pt x="211" y="131"/>
                  </a:cubicBezTo>
                  <a:cubicBezTo>
                    <a:pt x="213" y="131"/>
                    <a:pt x="213" y="131"/>
                    <a:pt x="213" y="131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0" y="132"/>
                    <a:pt x="211" y="133"/>
                    <a:pt x="211" y="133"/>
                  </a:cubicBezTo>
                  <a:cubicBezTo>
                    <a:pt x="217" y="139"/>
                    <a:pt x="222" y="145"/>
                    <a:pt x="226" y="154"/>
                  </a:cubicBezTo>
                  <a:cubicBezTo>
                    <a:pt x="226" y="155"/>
                    <a:pt x="226" y="155"/>
                    <a:pt x="226" y="155"/>
                  </a:cubicBezTo>
                  <a:cubicBezTo>
                    <a:pt x="226" y="155"/>
                    <a:pt x="226" y="155"/>
                    <a:pt x="226" y="155"/>
                  </a:cubicBezTo>
                  <a:cubicBezTo>
                    <a:pt x="227" y="156"/>
                    <a:pt x="227" y="156"/>
                    <a:pt x="228" y="156"/>
                  </a:cubicBezTo>
                  <a:cubicBezTo>
                    <a:pt x="228" y="156"/>
                    <a:pt x="228" y="156"/>
                    <a:pt x="228" y="156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26" y="155"/>
                    <a:pt x="226" y="155"/>
                    <a:pt x="226" y="155"/>
                  </a:cubicBezTo>
                  <a:cubicBezTo>
                    <a:pt x="227" y="157"/>
                    <a:pt x="228" y="159"/>
                    <a:pt x="229" y="165"/>
                  </a:cubicBezTo>
                  <a:cubicBezTo>
                    <a:pt x="232" y="182"/>
                    <a:pt x="235" y="199"/>
                    <a:pt x="237" y="212"/>
                  </a:cubicBezTo>
                  <a:cubicBezTo>
                    <a:pt x="239" y="225"/>
                    <a:pt x="240" y="236"/>
                    <a:pt x="240" y="240"/>
                  </a:cubicBezTo>
                  <a:cubicBezTo>
                    <a:pt x="242" y="240"/>
                    <a:pt x="242" y="240"/>
                    <a:pt x="242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240" y="251"/>
                    <a:pt x="238" y="265"/>
                    <a:pt x="236" y="274"/>
                  </a:cubicBezTo>
                  <a:cubicBezTo>
                    <a:pt x="235" y="276"/>
                    <a:pt x="235" y="278"/>
                    <a:pt x="234" y="280"/>
                  </a:cubicBezTo>
                  <a:cubicBezTo>
                    <a:pt x="234" y="280"/>
                    <a:pt x="234" y="281"/>
                    <a:pt x="235" y="281"/>
                  </a:cubicBezTo>
                  <a:cubicBezTo>
                    <a:pt x="235" y="282"/>
                    <a:pt x="235" y="282"/>
                    <a:pt x="236" y="282"/>
                  </a:cubicBezTo>
                  <a:cubicBezTo>
                    <a:pt x="262" y="287"/>
                    <a:pt x="262" y="287"/>
                    <a:pt x="262" y="287"/>
                  </a:cubicBezTo>
                  <a:lnTo>
                    <a:pt x="262" y="285"/>
                  </a:lnTo>
                  <a:close/>
                  <a:moveTo>
                    <a:pt x="201" y="268"/>
                  </a:moveTo>
                  <a:cubicBezTo>
                    <a:pt x="203" y="267"/>
                    <a:pt x="203" y="267"/>
                    <a:pt x="203" y="267"/>
                  </a:cubicBezTo>
                  <a:cubicBezTo>
                    <a:pt x="201" y="264"/>
                    <a:pt x="200" y="262"/>
                    <a:pt x="200" y="258"/>
                  </a:cubicBezTo>
                  <a:cubicBezTo>
                    <a:pt x="200" y="256"/>
                    <a:pt x="200" y="253"/>
                    <a:pt x="200" y="251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200" y="248"/>
                    <a:pt x="200" y="245"/>
                    <a:pt x="201" y="243"/>
                  </a:cubicBezTo>
                  <a:cubicBezTo>
                    <a:pt x="203" y="238"/>
                    <a:pt x="203" y="233"/>
                    <a:pt x="204" y="229"/>
                  </a:cubicBezTo>
                  <a:cubicBezTo>
                    <a:pt x="202" y="229"/>
                    <a:pt x="202" y="229"/>
                    <a:pt x="202" y="229"/>
                  </a:cubicBezTo>
                  <a:cubicBezTo>
                    <a:pt x="200" y="229"/>
                    <a:pt x="200" y="229"/>
                    <a:pt x="200" y="229"/>
                  </a:cubicBezTo>
                  <a:cubicBezTo>
                    <a:pt x="201" y="232"/>
                    <a:pt x="201" y="235"/>
                    <a:pt x="202" y="238"/>
                  </a:cubicBezTo>
                  <a:cubicBezTo>
                    <a:pt x="202" y="240"/>
                    <a:pt x="202" y="242"/>
                    <a:pt x="202" y="245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2" y="252"/>
                    <a:pt x="200" y="260"/>
                    <a:pt x="199" y="268"/>
                  </a:cubicBezTo>
                  <a:cubicBezTo>
                    <a:pt x="201" y="268"/>
                    <a:pt x="201" y="268"/>
                    <a:pt x="201" y="268"/>
                  </a:cubicBezTo>
                  <a:cubicBezTo>
                    <a:pt x="203" y="267"/>
                    <a:pt x="203" y="267"/>
                    <a:pt x="203" y="267"/>
                  </a:cubicBezTo>
                  <a:cubicBezTo>
                    <a:pt x="201" y="268"/>
                    <a:pt x="201" y="268"/>
                    <a:pt x="201" y="268"/>
                  </a:cubicBezTo>
                  <a:cubicBezTo>
                    <a:pt x="203" y="268"/>
                    <a:pt x="203" y="268"/>
                    <a:pt x="203" y="268"/>
                  </a:cubicBezTo>
                  <a:cubicBezTo>
                    <a:pt x="204" y="261"/>
                    <a:pt x="206" y="253"/>
                    <a:pt x="206" y="245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2"/>
                    <a:pt x="206" y="240"/>
                    <a:pt x="206" y="238"/>
                  </a:cubicBezTo>
                  <a:cubicBezTo>
                    <a:pt x="205" y="235"/>
                    <a:pt x="204" y="232"/>
                    <a:pt x="204" y="228"/>
                  </a:cubicBezTo>
                  <a:cubicBezTo>
                    <a:pt x="204" y="227"/>
                    <a:pt x="203" y="227"/>
                    <a:pt x="202" y="227"/>
                  </a:cubicBezTo>
                  <a:cubicBezTo>
                    <a:pt x="201" y="227"/>
                    <a:pt x="200" y="228"/>
                    <a:pt x="200" y="229"/>
                  </a:cubicBezTo>
                  <a:cubicBezTo>
                    <a:pt x="199" y="233"/>
                    <a:pt x="199" y="237"/>
                    <a:pt x="197" y="241"/>
                  </a:cubicBezTo>
                  <a:cubicBezTo>
                    <a:pt x="196" y="244"/>
                    <a:pt x="196" y="247"/>
                    <a:pt x="196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6" y="251"/>
                    <a:pt x="196" y="251"/>
                    <a:pt x="196" y="251"/>
                  </a:cubicBezTo>
                  <a:cubicBezTo>
                    <a:pt x="196" y="254"/>
                    <a:pt x="196" y="256"/>
                    <a:pt x="196" y="259"/>
                  </a:cubicBezTo>
                  <a:cubicBezTo>
                    <a:pt x="196" y="263"/>
                    <a:pt x="198" y="266"/>
                    <a:pt x="200" y="269"/>
                  </a:cubicBezTo>
                  <a:cubicBezTo>
                    <a:pt x="200" y="270"/>
                    <a:pt x="201" y="270"/>
                    <a:pt x="202" y="270"/>
                  </a:cubicBezTo>
                  <a:cubicBezTo>
                    <a:pt x="202" y="270"/>
                    <a:pt x="203" y="269"/>
                    <a:pt x="203" y="268"/>
                  </a:cubicBezTo>
                  <a:lnTo>
                    <a:pt x="201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8" name="Freeform 1035"/>
            <p:cNvSpPr>
              <a:spLocks/>
            </p:cNvSpPr>
            <p:nvPr/>
          </p:nvSpPr>
          <p:spPr bwMode="auto">
            <a:xfrm>
              <a:off x="2183" y="2297"/>
              <a:ext cx="40" cy="42"/>
            </a:xfrm>
            <a:custGeom>
              <a:avLst/>
              <a:gdLst>
                <a:gd name="T0" fmla="*/ 9 w 35"/>
                <a:gd name="T1" fmla="*/ 25 h 37"/>
                <a:gd name="T2" fmla="*/ 9 w 35"/>
                <a:gd name="T3" fmla="*/ 25 h 37"/>
                <a:gd name="T4" fmla="*/ 7 w 35"/>
                <a:gd name="T5" fmla="*/ 33 h 37"/>
                <a:gd name="T6" fmla="*/ 7 w 35"/>
                <a:gd name="T7" fmla="*/ 33 h 37"/>
                <a:gd name="T8" fmla="*/ 7 w 35"/>
                <a:gd name="T9" fmla="*/ 33 h 37"/>
                <a:gd name="T10" fmla="*/ 12 w 35"/>
                <a:gd name="T11" fmla="*/ 37 h 37"/>
                <a:gd name="T12" fmla="*/ 13 w 35"/>
                <a:gd name="T13" fmla="*/ 36 h 37"/>
                <a:gd name="T14" fmla="*/ 19 w 35"/>
                <a:gd name="T15" fmla="*/ 35 h 37"/>
                <a:gd name="T16" fmla="*/ 26 w 35"/>
                <a:gd name="T17" fmla="*/ 36 h 37"/>
                <a:gd name="T18" fmla="*/ 26 w 35"/>
                <a:gd name="T19" fmla="*/ 36 h 37"/>
                <a:gd name="T20" fmla="*/ 30 w 35"/>
                <a:gd name="T21" fmla="*/ 33 h 37"/>
                <a:gd name="T22" fmla="*/ 31 w 35"/>
                <a:gd name="T23" fmla="*/ 26 h 37"/>
                <a:gd name="T24" fmla="*/ 35 w 35"/>
                <a:gd name="T25" fmla="*/ 8 h 37"/>
                <a:gd name="T26" fmla="*/ 18 w 35"/>
                <a:gd name="T27" fmla="*/ 0 h 37"/>
                <a:gd name="T28" fmla="*/ 17 w 35"/>
                <a:gd name="T29" fmla="*/ 0 h 37"/>
                <a:gd name="T30" fmla="*/ 17 w 35"/>
                <a:gd name="T31" fmla="*/ 0 h 37"/>
                <a:gd name="T32" fmla="*/ 6 w 35"/>
                <a:gd name="T33" fmla="*/ 14 h 37"/>
                <a:gd name="T34" fmla="*/ 3 w 35"/>
                <a:gd name="T35" fmla="*/ 24 h 37"/>
                <a:gd name="T36" fmla="*/ 3 w 35"/>
                <a:gd name="T37" fmla="*/ 25 h 37"/>
                <a:gd name="T38" fmla="*/ 3 w 35"/>
                <a:gd name="T39" fmla="*/ 25 h 37"/>
                <a:gd name="T40" fmla="*/ 1 w 35"/>
                <a:gd name="T41" fmla="*/ 29 h 37"/>
                <a:gd name="T42" fmla="*/ 0 w 35"/>
                <a:gd name="T43" fmla="*/ 32 h 37"/>
                <a:gd name="T44" fmla="*/ 4 w 35"/>
                <a:gd name="T45" fmla="*/ 30 h 37"/>
                <a:gd name="T46" fmla="*/ 6 w 35"/>
                <a:gd name="T47" fmla="*/ 25 h 37"/>
                <a:gd name="T48" fmla="*/ 8 w 35"/>
                <a:gd name="T49" fmla="*/ 23 h 37"/>
                <a:gd name="T50" fmla="*/ 9 w 35"/>
                <a:gd name="T51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37"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8" y="31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5"/>
                    <a:pt x="10" y="37"/>
                    <a:pt x="12" y="37"/>
                  </a:cubicBezTo>
                  <a:cubicBezTo>
                    <a:pt x="13" y="37"/>
                    <a:pt x="13" y="37"/>
                    <a:pt x="13" y="36"/>
                  </a:cubicBezTo>
                  <a:cubicBezTo>
                    <a:pt x="16" y="36"/>
                    <a:pt x="17" y="35"/>
                    <a:pt x="19" y="35"/>
                  </a:cubicBezTo>
                  <a:cubicBezTo>
                    <a:pt x="21" y="35"/>
                    <a:pt x="23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9" y="36"/>
                    <a:pt x="29" y="35"/>
                    <a:pt x="30" y="33"/>
                  </a:cubicBezTo>
                  <a:cubicBezTo>
                    <a:pt x="31" y="31"/>
                    <a:pt x="31" y="28"/>
                    <a:pt x="31" y="26"/>
                  </a:cubicBezTo>
                  <a:cubicBezTo>
                    <a:pt x="33" y="20"/>
                    <a:pt x="33" y="14"/>
                    <a:pt x="35" y="8"/>
                  </a:cubicBezTo>
                  <a:cubicBezTo>
                    <a:pt x="32" y="4"/>
                    <a:pt x="23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9"/>
                    <a:pt x="6" y="14"/>
                  </a:cubicBezTo>
                  <a:cubicBezTo>
                    <a:pt x="5" y="17"/>
                    <a:pt x="5" y="21"/>
                    <a:pt x="3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8"/>
                    <a:pt x="1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2" y="32"/>
                    <a:pt x="3" y="31"/>
                    <a:pt x="4" y="30"/>
                  </a:cubicBezTo>
                  <a:cubicBezTo>
                    <a:pt x="5" y="29"/>
                    <a:pt x="5" y="27"/>
                    <a:pt x="6" y="25"/>
                  </a:cubicBezTo>
                  <a:cubicBezTo>
                    <a:pt x="6" y="24"/>
                    <a:pt x="7" y="23"/>
                    <a:pt x="8" y="23"/>
                  </a:cubicBezTo>
                  <a:cubicBezTo>
                    <a:pt x="9" y="23"/>
                    <a:pt x="10" y="24"/>
                    <a:pt x="9" y="25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9" name="Freeform 1036"/>
            <p:cNvSpPr>
              <a:spLocks/>
            </p:cNvSpPr>
            <p:nvPr/>
          </p:nvSpPr>
          <p:spPr bwMode="auto">
            <a:xfrm>
              <a:off x="2203" y="2280"/>
              <a:ext cx="31" cy="31"/>
            </a:xfrm>
            <a:custGeom>
              <a:avLst/>
              <a:gdLst>
                <a:gd name="T0" fmla="*/ 21 w 27"/>
                <a:gd name="T1" fmla="*/ 23 h 27"/>
                <a:gd name="T2" fmla="*/ 21 w 27"/>
                <a:gd name="T3" fmla="*/ 23 h 27"/>
                <a:gd name="T4" fmla="*/ 20 w 27"/>
                <a:gd name="T5" fmla="*/ 27 h 27"/>
                <a:gd name="T6" fmla="*/ 20 w 27"/>
                <a:gd name="T7" fmla="*/ 27 h 27"/>
                <a:gd name="T8" fmla="*/ 25 w 27"/>
                <a:gd name="T9" fmla="*/ 20 h 27"/>
                <a:gd name="T10" fmla="*/ 27 w 27"/>
                <a:gd name="T11" fmla="*/ 11 h 27"/>
                <a:gd name="T12" fmla="*/ 5 w 27"/>
                <a:gd name="T13" fmla="*/ 0 h 27"/>
                <a:gd name="T14" fmla="*/ 2 w 27"/>
                <a:gd name="T15" fmla="*/ 0 h 27"/>
                <a:gd name="T16" fmla="*/ 0 w 27"/>
                <a:gd name="T17" fmla="*/ 11 h 27"/>
                <a:gd name="T18" fmla="*/ 21 w 27"/>
                <a:gd name="T19" fmla="*/ 21 h 27"/>
                <a:gd name="T20" fmla="*/ 21 w 27"/>
                <a:gd name="T21" fmla="*/ 21 h 27"/>
                <a:gd name="T22" fmla="*/ 21 w 27"/>
                <a:gd name="T23" fmla="*/ 21 h 27"/>
                <a:gd name="T24" fmla="*/ 21 w 27"/>
                <a:gd name="T25" fmla="*/ 22 h 27"/>
                <a:gd name="T26" fmla="*/ 21 w 27"/>
                <a:gd name="T27" fmla="*/ 22 h 27"/>
                <a:gd name="T28" fmla="*/ 21 w 27"/>
                <a:gd name="T29" fmla="*/ 22 h 27"/>
                <a:gd name="T30" fmla="*/ 21 w 27"/>
                <a:gd name="T31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7"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0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4" y="24"/>
                    <a:pt x="25" y="20"/>
                  </a:cubicBezTo>
                  <a:cubicBezTo>
                    <a:pt x="26" y="15"/>
                    <a:pt x="26" y="13"/>
                    <a:pt x="27" y="11"/>
                  </a:cubicBezTo>
                  <a:cubicBezTo>
                    <a:pt x="25" y="4"/>
                    <a:pt x="14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7"/>
                    <a:pt x="2" y="5"/>
                    <a:pt x="0" y="11"/>
                  </a:cubicBezTo>
                  <a:cubicBezTo>
                    <a:pt x="7" y="11"/>
                    <a:pt x="17" y="16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0" name="Freeform 1037"/>
            <p:cNvSpPr>
              <a:spLocks/>
            </p:cNvSpPr>
            <p:nvPr/>
          </p:nvSpPr>
          <p:spPr bwMode="auto">
            <a:xfrm>
              <a:off x="2162" y="2250"/>
              <a:ext cx="44" cy="72"/>
            </a:xfrm>
            <a:custGeom>
              <a:avLst/>
              <a:gdLst>
                <a:gd name="T0" fmla="*/ 18 w 38"/>
                <a:gd name="T1" fmla="*/ 63 h 63"/>
                <a:gd name="T2" fmla="*/ 21 w 38"/>
                <a:gd name="T3" fmla="*/ 54 h 63"/>
                <a:gd name="T4" fmla="*/ 33 w 38"/>
                <a:gd name="T5" fmla="*/ 37 h 63"/>
                <a:gd name="T6" fmla="*/ 38 w 38"/>
                <a:gd name="T7" fmla="*/ 5 h 63"/>
                <a:gd name="T8" fmla="*/ 11 w 38"/>
                <a:gd name="T9" fmla="*/ 0 h 63"/>
                <a:gd name="T10" fmla="*/ 0 w 38"/>
                <a:gd name="T11" fmla="*/ 60 h 63"/>
                <a:gd name="T12" fmla="*/ 18 w 38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3">
                  <a:moveTo>
                    <a:pt x="18" y="63"/>
                  </a:moveTo>
                  <a:cubicBezTo>
                    <a:pt x="19" y="60"/>
                    <a:pt x="20" y="58"/>
                    <a:pt x="21" y="54"/>
                  </a:cubicBezTo>
                  <a:cubicBezTo>
                    <a:pt x="23" y="46"/>
                    <a:pt x="31" y="43"/>
                    <a:pt x="33" y="37"/>
                  </a:cubicBezTo>
                  <a:cubicBezTo>
                    <a:pt x="35" y="27"/>
                    <a:pt x="37" y="16"/>
                    <a:pt x="38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18" y="6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1" name="Freeform 1038"/>
            <p:cNvSpPr>
              <a:spLocks/>
            </p:cNvSpPr>
            <p:nvPr/>
          </p:nvSpPr>
          <p:spPr bwMode="auto">
            <a:xfrm>
              <a:off x="2139" y="2077"/>
              <a:ext cx="19" cy="21"/>
            </a:xfrm>
            <a:custGeom>
              <a:avLst/>
              <a:gdLst>
                <a:gd name="T0" fmla="*/ 0 w 16"/>
                <a:gd name="T1" fmla="*/ 7 h 18"/>
                <a:gd name="T2" fmla="*/ 1 w 16"/>
                <a:gd name="T3" fmla="*/ 18 h 18"/>
                <a:gd name="T4" fmla="*/ 16 w 16"/>
                <a:gd name="T5" fmla="*/ 7 h 18"/>
                <a:gd name="T6" fmla="*/ 0 w 16"/>
                <a:gd name="T7" fmla="*/ 0 h 18"/>
                <a:gd name="T8" fmla="*/ 0 w 16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0" y="7"/>
                  </a:moveTo>
                  <a:cubicBezTo>
                    <a:pt x="0" y="11"/>
                    <a:pt x="0" y="15"/>
                    <a:pt x="1" y="18"/>
                  </a:cubicBezTo>
                  <a:cubicBezTo>
                    <a:pt x="5" y="14"/>
                    <a:pt x="10" y="10"/>
                    <a:pt x="16" y="7"/>
                  </a:cubicBezTo>
                  <a:cubicBezTo>
                    <a:pt x="10" y="7"/>
                    <a:pt x="3" y="5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2" name="Freeform 1039"/>
            <p:cNvSpPr>
              <a:spLocks/>
            </p:cNvSpPr>
            <p:nvPr/>
          </p:nvSpPr>
          <p:spPr bwMode="auto">
            <a:xfrm>
              <a:off x="2121" y="1967"/>
              <a:ext cx="71" cy="116"/>
            </a:xfrm>
            <a:custGeom>
              <a:avLst/>
              <a:gdLst>
                <a:gd name="T0" fmla="*/ 13 w 62"/>
                <a:gd name="T1" fmla="*/ 1 h 102"/>
                <a:gd name="T2" fmla="*/ 13 w 62"/>
                <a:gd name="T3" fmla="*/ 1 h 102"/>
                <a:gd name="T4" fmla="*/ 0 w 62"/>
                <a:gd name="T5" fmla="*/ 40 h 102"/>
                <a:gd name="T6" fmla="*/ 14 w 62"/>
                <a:gd name="T7" fmla="*/ 69 h 102"/>
                <a:gd name="T8" fmla="*/ 23 w 62"/>
                <a:gd name="T9" fmla="*/ 71 h 102"/>
                <a:gd name="T10" fmla="*/ 40 w 62"/>
                <a:gd name="T11" fmla="*/ 64 h 102"/>
                <a:gd name="T12" fmla="*/ 43 w 62"/>
                <a:gd name="T13" fmla="*/ 64 h 102"/>
                <a:gd name="T14" fmla="*/ 43 w 62"/>
                <a:gd name="T15" fmla="*/ 67 h 102"/>
                <a:gd name="T16" fmla="*/ 23 w 62"/>
                <a:gd name="T17" fmla="*/ 75 h 102"/>
                <a:gd name="T18" fmla="*/ 21 w 62"/>
                <a:gd name="T19" fmla="*/ 75 h 102"/>
                <a:gd name="T20" fmla="*/ 21 w 62"/>
                <a:gd name="T21" fmla="*/ 75 h 102"/>
                <a:gd name="T22" fmla="*/ 22 w 62"/>
                <a:gd name="T23" fmla="*/ 84 h 102"/>
                <a:gd name="T24" fmla="*/ 24 w 62"/>
                <a:gd name="T25" fmla="*/ 86 h 102"/>
                <a:gd name="T26" fmla="*/ 23 w 62"/>
                <a:gd name="T27" fmla="*/ 89 h 102"/>
                <a:gd name="T28" fmla="*/ 22 w 62"/>
                <a:gd name="T29" fmla="*/ 89 h 102"/>
                <a:gd name="T30" fmla="*/ 21 w 62"/>
                <a:gd name="T31" fmla="*/ 88 h 102"/>
                <a:gd name="T32" fmla="*/ 21 w 62"/>
                <a:gd name="T33" fmla="*/ 88 h 102"/>
                <a:gd name="T34" fmla="*/ 19 w 62"/>
                <a:gd name="T35" fmla="*/ 85 h 102"/>
                <a:gd name="T36" fmla="*/ 17 w 62"/>
                <a:gd name="T37" fmla="*/ 93 h 102"/>
                <a:gd name="T38" fmla="*/ 32 w 62"/>
                <a:gd name="T39" fmla="*/ 102 h 102"/>
                <a:gd name="T40" fmla="*/ 35 w 62"/>
                <a:gd name="T41" fmla="*/ 102 h 102"/>
                <a:gd name="T42" fmla="*/ 37 w 62"/>
                <a:gd name="T43" fmla="*/ 100 h 102"/>
                <a:gd name="T44" fmla="*/ 56 w 62"/>
                <a:gd name="T45" fmla="*/ 76 h 102"/>
                <a:gd name="T46" fmla="*/ 56 w 62"/>
                <a:gd name="T47" fmla="*/ 76 h 102"/>
                <a:gd name="T48" fmla="*/ 56 w 62"/>
                <a:gd name="T49" fmla="*/ 76 h 102"/>
                <a:gd name="T50" fmla="*/ 56 w 62"/>
                <a:gd name="T51" fmla="*/ 70 h 102"/>
                <a:gd name="T52" fmla="*/ 56 w 62"/>
                <a:gd name="T53" fmla="*/ 67 h 102"/>
                <a:gd name="T54" fmla="*/ 62 w 62"/>
                <a:gd name="T55" fmla="*/ 47 h 102"/>
                <a:gd name="T56" fmla="*/ 62 w 62"/>
                <a:gd name="T57" fmla="*/ 45 h 102"/>
                <a:gd name="T58" fmla="*/ 57 w 62"/>
                <a:gd name="T59" fmla="*/ 37 h 102"/>
                <a:gd name="T60" fmla="*/ 56 w 62"/>
                <a:gd name="T61" fmla="*/ 37 h 102"/>
                <a:gd name="T62" fmla="*/ 43 w 62"/>
                <a:gd name="T63" fmla="*/ 45 h 102"/>
                <a:gd name="T64" fmla="*/ 43 w 62"/>
                <a:gd name="T65" fmla="*/ 45 h 102"/>
                <a:gd name="T66" fmla="*/ 36 w 62"/>
                <a:gd name="T67" fmla="*/ 33 h 102"/>
                <a:gd name="T68" fmla="*/ 36 w 62"/>
                <a:gd name="T69" fmla="*/ 26 h 102"/>
                <a:gd name="T70" fmla="*/ 33 w 62"/>
                <a:gd name="T71" fmla="*/ 12 h 102"/>
                <a:gd name="T72" fmla="*/ 17 w 62"/>
                <a:gd name="T73" fmla="*/ 0 h 102"/>
                <a:gd name="T74" fmla="*/ 13 w 62"/>
                <a:gd name="T75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102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12"/>
                    <a:pt x="0" y="27"/>
                    <a:pt x="0" y="40"/>
                  </a:cubicBezTo>
                  <a:cubicBezTo>
                    <a:pt x="0" y="54"/>
                    <a:pt x="4" y="65"/>
                    <a:pt x="14" y="69"/>
                  </a:cubicBezTo>
                  <a:cubicBezTo>
                    <a:pt x="17" y="71"/>
                    <a:pt x="20" y="71"/>
                    <a:pt x="23" y="71"/>
                  </a:cubicBezTo>
                  <a:cubicBezTo>
                    <a:pt x="29" y="71"/>
                    <a:pt x="35" y="68"/>
                    <a:pt x="40" y="64"/>
                  </a:cubicBezTo>
                  <a:cubicBezTo>
                    <a:pt x="41" y="63"/>
                    <a:pt x="42" y="64"/>
                    <a:pt x="43" y="64"/>
                  </a:cubicBezTo>
                  <a:cubicBezTo>
                    <a:pt x="44" y="65"/>
                    <a:pt x="43" y="66"/>
                    <a:pt x="43" y="67"/>
                  </a:cubicBezTo>
                  <a:cubicBezTo>
                    <a:pt x="37" y="71"/>
                    <a:pt x="30" y="75"/>
                    <a:pt x="23" y="75"/>
                  </a:cubicBezTo>
                  <a:cubicBezTo>
                    <a:pt x="22" y="75"/>
                    <a:pt x="22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9"/>
                    <a:pt x="22" y="82"/>
                    <a:pt x="22" y="84"/>
                  </a:cubicBezTo>
                  <a:cubicBezTo>
                    <a:pt x="23" y="86"/>
                    <a:pt x="24" y="86"/>
                    <a:pt x="24" y="86"/>
                  </a:cubicBezTo>
                  <a:cubicBezTo>
                    <a:pt x="24" y="87"/>
                    <a:pt x="24" y="88"/>
                    <a:pt x="2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89"/>
                    <a:pt x="21" y="89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0" y="87"/>
                    <a:pt x="19" y="85"/>
                  </a:cubicBezTo>
                  <a:cubicBezTo>
                    <a:pt x="18" y="87"/>
                    <a:pt x="17" y="90"/>
                    <a:pt x="17" y="93"/>
                  </a:cubicBezTo>
                  <a:cubicBezTo>
                    <a:pt x="18" y="99"/>
                    <a:pt x="25" y="102"/>
                    <a:pt x="32" y="102"/>
                  </a:cubicBezTo>
                  <a:cubicBezTo>
                    <a:pt x="33" y="102"/>
                    <a:pt x="34" y="102"/>
                    <a:pt x="35" y="102"/>
                  </a:cubicBezTo>
                  <a:cubicBezTo>
                    <a:pt x="35" y="101"/>
                    <a:pt x="36" y="101"/>
                    <a:pt x="37" y="100"/>
                  </a:cubicBezTo>
                  <a:cubicBezTo>
                    <a:pt x="46" y="94"/>
                    <a:pt x="57" y="87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74"/>
                    <a:pt x="56" y="72"/>
                    <a:pt x="56" y="70"/>
                  </a:cubicBezTo>
                  <a:cubicBezTo>
                    <a:pt x="56" y="69"/>
                    <a:pt x="56" y="68"/>
                    <a:pt x="56" y="67"/>
                  </a:cubicBezTo>
                  <a:cubicBezTo>
                    <a:pt x="57" y="60"/>
                    <a:pt x="59" y="53"/>
                    <a:pt x="62" y="47"/>
                  </a:cubicBezTo>
                  <a:cubicBezTo>
                    <a:pt x="62" y="46"/>
                    <a:pt x="62" y="46"/>
                    <a:pt x="62" y="45"/>
                  </a:cubicBezTo>
                  <a:cubicBezTo>
                    <a:pt x="62" y="41"/>
                    <a:pt x="61" y="38"/>
                    <a:pt x="57" y="37"/>
                  </a:cubicBezTo>
                  <a:cubicBezTo>
                    <a:pt x="57" y="37"/>
                    <a:pt x="56" y="37"/>
                    <a:pt x="56" y="37"/>
                  </a:cubicBezTo>
                  <a:cubicBezTo>
                    <a:pt x="51" y="37"/>
                    <a:pt x="48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4"/>
                    <a:pt x="36" y="39"/>
                    <a:pt x="36" y="33"/>
                  </a:cubicBezTo>
                  <a:cubicBezTo>
                    <a:pt x="36" y="31"/>
                    <a:pt x="36" y="28"/>
                    <a:pt x="36" y="26"/>
                  </a:cubicBezTo>
                  <a:cubicBezTo>
                    <a:pt x="36" y="21"/>
                    <a:pt x="36" y="15"/>
                    <a:pt x="33" y="12"/>
                  </a:cubicBezTo>
                  <a:cubicBezTo>
                    <a:pt x="30" y="6"/>
                    <a:pt x="24" y="0"/>
                    <a:pt x="17" y="0"/>
                  </a:cubicBezTo>
                  <a:cubicBezTo>
                    <a:pt x="16" y="0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3" name="Freeform 1040"/>
            <p:cNvSpPr>
              <a:spLocks/>
            </p:cNvSpPr>
            <p:nvPr/>
          </p:nvSpPr>
          <p:spPr bwMode="auto">
            <a:xfrm>
              <a:off x="2138" y="1946"/>
              <a:ext cx="92" cy="141"/>
            </a:xfrm>
            <a:custGeom>
              <a:avLst/>
              <a:gdLst>
                <a:gd name="T0" fmla="*/ 73 w 80"/>
                <a:gd name="T1" fmla="*/ 107 h 123"/>
                <a:gd name="T2" fmla="*/ 80 w 80"/>
                <a:gd name="T3" fmla="*/ 92 h 123"/>
                <a:gd name="T4" fmla="*/ 79 w 80"/>
                <a:gd name="T5" fmla="*/ 88 h 123"/>
                <a:gd name="T6" fmla="*/ 67 w 80"/>
                <a:gd name="T7" fmla="*/ 69 h 123"/>
                <a:gd name="T8" fmla="*/ 65 w 80"/>
                <a:gd name="T9" fmla="*/ 61 h 123"/>
                <a:gd name="T10" fmla="*/ 68 w 80"/>
                <a:gd name="T11" fmla="*/ 39 h 123"/>
                <a:gd name="T12" fmla="*/ 68 w 80"/>
                <a:gd name="T13" fmla="*/ 37 h 123"/>
                <a:gd name="T14" fmla="*/ 29 w 80"/>
                <a:gd name="T15" fmla="*/ 0 h 123"/>
                <a:gd name="T16" fmla="*/ 16 w 80"/>
                <a:gd name="T17" fmla="*/ 3 h 123"/>
                <a:gd name="T18" fmla="*/ 16 w 80"/>
                <a:gd name="T19" fmla="*/ 4 h 123"/>
                <a:gd name="T20" fmla="*/ 15 w 80"/>
                <a:gd name="T21" fmla="*/ 6 h 123"/>
                <a:gd name="T22" fmla="*/ 15 w 80"/>
                <a:gd name="T23" fmla="*/ 6 h 123"/>
                <a:gd name="T24" fmla="*/ 0 w 80"/>
                <a:gd name="T25" fmla="*/ 17 h 123"/>
                <a:gd name="T26" fmla="*/ 2 w 80"/>
                <a:gd name="T27" fmla="*/ 16 h 123"/>
                <a:gd name="T28" fmla="*/ 20 w 80"/>
                <a:gd name="T29" fmla="*/ 29 h 123"/>
                <a:gd name="T30" fmla="*/ 23 w 80"/>
                <a:gd name="T31" fmla="*/ 44 h 123"/>
                <a:gd name="T32" fmla="*/ 23 w 80"/>
                <a:gd name="T33" fmla="*/ 51 h 123"/>
                <a:gd name="T34" fmla="*/ 28 w 80"/>
                <a:gd name="T35" fmla="*/ 61 h 123"/>
                <a:gd name="T36" fmla="*/ 28 w 80"/>
                <a:gd name="T37" fmla="*/ 61 h 123"/>
                <a:gd name="T38" fmla="*/ 41 w 80"/>
                <a:gd name="T39" fmla="*/ 53 h 123"/>
                <a:gd name="T40" fmla="*/ 43 w 80"/>
                <a:gd name="T41" fmla="*/ 53 h 123"/>
                <a:gd name="T42" fmla="*/ 49 w 80"/>
                <a:gd name="T43" fmla="*/ 61 h 123"/>
                <a:gd name="T44" fmla="*/ 54 w 80"/>
                <a:gd name="T45" fmla="*/ 47 h 123"/>
                <a:gd name="T46" fmla="*/ 54 w 80"/>
                <a:gd name="T47" fmla="*/ 47 h 123"/>
                <a:gd name="T48" fmla="*/ 54 w 80"/>
                <a:gd name="T49" fmla="*/ 47 h 123"/>
                <a:gd name="T50" fmla="*/ 56 w 80"/>
                <a:gd name="T51" fmla="*/ 36 h 123"/>
                <a:gd name="T52" fmla="*/ 49 w 80"/>
                <a:gd name="T53" fmla="*/ 17 h 123"/>
                <a:gd name="T54" fmla="*/ 49 w 80"/>
                <a:gd name="T55" fmla="*/ 15 h 123"/>
                <a:gd name="T56" fmla="*/ 51 w 80"/>
                <a:gd name="T57" fmla="*/ 15 h 123"/>
                <a:gd name="T58" fmla="*/ 59 w 80"/>
                <a:gd name="T59" fmla="*/ 36 h 123"/>
                <a:gd name="T60" fmla="*/ 57 w 80"/>
                <a:gd name="T61" fmla="*/ 48 h 123"/>
                <a:gd name="T62" fmla="*/ 57 w 80"/>
                <a:gd name="T63" fmla="*/ 48 h 123"/>
                <a:gd name="T64" fmla="*/ 45 w 80"/>
                <a:gd name="T65" fmla="*/ 85 h 123"/>
                <a:gd name="T66" fmla="*/ 45 w 80"/>
                <a:gd name="T67" fmla="*/ 88 h 123"/>
                <a:gd name="T68" fmla="*/ 45 w 80"/>
                <a:gd name="T69" fmla="*/ 91 h 123"/>
                <a:gd name="T70" fmla="*/ 45 w 80"/>
                <a:gd name="T71" fmla="*/ 91 h 123"/>
                <a:gd name="T72" fmla="*/ 45 w 80"/>
                <a:gd name="T73" fmla="*/ 91 h 123"/>
                <a:gd name="T74" fmla="*/ 53 w 80"/>
                <a:gd name="T75" fmla="*/ 103 h 123"/>
                <a:gd name="T76" fmla="*/ 53 w 80"/>
                <a:gd name="T77" fmla="*/ 103 h 123"/>
                <a:gd name="T78" fmla="*/ 57 w 80"/>
                <a:gd name="T79" fmla="*/ 112 h 123"/>
                <a:gd name="T80" fmla="*/ 68 w 80"/>
                <a:gd name="T81" fmla="*/ 123 h 123"/>
                <a:gd name="T82" fmla="*/ 73 w 80"/>
                <a:gd name="T83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123">
                  <a:moveTo>
                    <a:pt x="73" y="107"/>
                  </a:moveTo>
                  <a:cubicBezTo>
                    <a:pt x="76" y="101"/>
                    <a:pt x="80" y="97"/>
                    <a:pt x="80" y="92"/>
                  </a:cubicBezTo>
                  <a:cubicBezTo>
                    <a:pt x="80" y="90"/>
                    <a:pt x="80" y="89"/>
                    <a:pt x="79" y="88"/>
                  </a:cubicBezTo>
                  <a:cubicBezTo>
                    <a:pt x="78" y="81"/>
                    <a:pt x="70" y="77"/>
                    <a:pt x="67" y="69"/>
                  </a:cubicBezTo>
                  <a:cubicBezTo>
                    <a:pt x="66" y="66"/>
                    <a:pt x="65" y="63"/>
                    <a:pt x="65" y="61"/>
                  </a:cubicBezTo>
                  <a:cubicBezTo>
                    <a:pt x="65" y="53"/>
                    <a:pt x="68" y="46"/>
                    <a:pt x="68" y="39"/>
                  </a:cubicBezTo>
                  <a:cubicBezTo>
                    <a:pt x="68" y="38"/>
                    <a:pt x="68" y="38"/>
                    <a:pt x="68" y="37"/>
                  </a:cubicBezTo>
                  <a:cubicBezTo>
                    <a:pt x="66" y="18"/>
                    <a:pt x="47" y="0"/>
                    <a:pt x="29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9" y="8"/>
                    <a:pt x="4" y="12"/>
                    <a:pt x="0" y="17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10" y="16"/>
                    <a:pt x="16" y="23"/>
                    <a:pt x="20" y="29"/>
                  </a:cubicBezTo>
                  <a:cubicBezTo>
                    <a:pt x="23" y="33"/>
                    <a:pt x="23" y="39"/>
                    <a:pt x="23" y="44"/>
                  </a:cubicBezTo>
                  <a:cubicBezTo>
                    <a:pt x="23" y="46"/>
                    <a:pt x="23" y="49"/>
                    <a:pt x="23" y="51"/>
                  </a:cubicBezTo>
                  <a:cubicBezTo>
                    <a:pt x="23" y="57"/>
                    <a:pt x="24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2" y="62"/>
                    <a:pt x="35" y="53"/>
                    <a:pt x="41" y="53"/>
                  </a:cubicBezTo>
                  <a:cubicBezTo>
                    <a:pt x="41" y="53"/>
                    <a:pt x="42" y="53"/>
                    <a:pt x="43" y="53"/>
                  </a:cubicBezTo>
                  <a:cubicBezTo>
                    <a:pt x="46" y="54"/>
                    <a:pt x="48" y="57"/>
                    <a:pt x="49" y="61"/>
                  </a:cubicBezTo>
                  <a:cubicBezTo>
                    <a:pt x="51" y="56"/>
                    <a:pt x="53" y="51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3"/>
                    <a:pt x="56" y="39"/>
                    <a:pt x="56" y="36"/>
                  </a:cubicBezTo>
                  <a:cubicBezTo>
                    <a:pt x="56" y="30"/>
                    <a:pt x="54" y="24"/>
                    <a:pt x="49" y="17"/>
                  </a:cubicBezTo>
                  <a:cubicBezTo>
                    <a:pt x="48" y="17"/>
                    <a:pt x="48" y="16"/>
                    <a:pt x="49" y="15"/>
                  </a:cubicBezTo>
                  <a:cubicBezTo>
                    <a:pt x="49" y="14"/>
                    <a:pt x="51" y="14"/>
                    <a:pt x="51" y="15"/>
                  </a:cubicBezTo>
                  <a:cubicBezTo>
                    <a:pt x="57" y="22"/>
                    <a:pt x="59" y="29"/>
                    <a:pt x="59" y="36"/>
                  </a:cubicBezTo>
                  <a:cubicBezTo>
                    <a:pt x="59" y="40"/>
                    <a:pt x="59" y="44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4" y="60"/>
                    <a:pt x="46" y="73"/>
                    <a:pt x="45" y="85"/>
                  </a:cubicBezTo>
                  <a:cubicBezTo>
                    <a:pt x="45" y="86"/>
                    <a:pt x="45" y="87"/>
                    <a:pt x="45" y="88"/>
                  </a:cubicBezTo>
                  <a:cubicBezTo>
                    <a:pt x="45" y="89"/>
                    <a:pt x="45" y="90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9" y="95"/>
                    <a:pt x="50" y="100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5" y="107"/>
                    <a:pt x="55" y="111"/>
                    <a:pt x="57" y="112"/>
                  </a:cubicBezTo>
                  <a:cubicBezTo>
                    <a:pt x="60" y="116"/>
                    <a:pt x="64" y="119"/>
                    <a:pt x="68" y="123"/>
                  </a:cubicBezTo>
                  <a:cubicBezTo>
                    <a:pt x="69" y="116"/>
                    <a:pt x="68" y="113"/>
                    <a:pt x="73" y="107"/>
                  </a:cubicBezTo>
                  <a:close/>
                </a:path>
              </a:pathLst>
            </a:custGeom>
            <a:solidFill>
              <a:srgbClr val="7D6A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4" name="Freeform 1041"/>
            <p:cNvSpPr>
              <a:spLocks/>
            </p:cNvSpPr>
            <p:nvPr/>
          </p:nvSpPr>
          <p:spPr bwMode="auto">
            <a:xfrm>
              <a:off x="2199" y="2107"/>
              <a:ext cx="50" cy="182"/>
            </a:xfrm>
            <a:custGeom>
              <a:avLst/>
              <a:gdLst>
                <a:gd name="T0" fmla="*/ 44 w 44"/>
                <a:gd name="T1" fmla="*/ 94 h 159"/>
                <a:gd name="T2" fmla="*/ 44 w 44"/>
                <a:gd name="T3" fmla="*/ 93 h 159"/>
                <a:gd name="T4" fmla="*/ 33 w 44"/>
                <a:gd name="T5" fmla="*/ 18 h 159"/>
                <a:gd name="T6" fmla="*/ 31 w 44"/>
                <a:gd name="T7" fmla="*/ 8 h 159"/>
                <a:gd name="T8" fmla="*/ 30 w 44"/>
                <a:gd name="T9" fmla="*/ 8 h 159"/>
                <a:gd name="T10" fmla="*/ 28 w 44"/>
                <a:gd name="T11" fmla="*/ 2 h 159"/>
                <a:gd name="T12" fmla="*/ 22 w 44"/>
                <a:gd name="T13" fmla="*/ 0 h 159"/>
                <a:gd name="T14" fmla="*/ 7 w 44"/>
                <a:gd name="T15" fmla="*/ 12 h 159"/>
                <a:gd name="T16" fmla="*/ 0 w 44"/>
                <a:gd name="T17" fmla="*/ 35 h 159"/>
                <a:gd name="T18" fmla="*/ 0 w 44"/>
                <a:gd name="T19" fmla="*/ 35 h 159"/>
                <a:gd name="T20" fmla="*/ 1 w 44"/>
                <a:gd name="T21" fmla="*/ 39 h 159"/>
                <a:gd name="T22" fmla="*/ 3 w 44"/>
                <a:gd name="T23" fmla="*/ 41 h 159"/>
                <a:gd name="T24" fmla="*/ 8 w 44"/>
                <a:gd name="T25" fmla="*/ 67 h 159"/>
                <a:gd name="T26" fmla="*/ 8 w 44"/>
                <a:gd name="T27" fmla="*/ 67 h 159"/>
                <a:gd name="T28" fmla="*/ 13 w 44"/>
                <a:gd name="T29" fmla="*/ 90 h 159"/>
                <a:gd name="T30" fmla="*/ 14 w 44"/>
                <a:gd name="T31" fmla="*/ 98 h 159"/>
                <a:gd name="T32" fmla="*/ 10 w 44"/>
                <a:gd name="T33" fmla="*/ 128 h 159"/>
                <a:gd name="T34" fmla="*/ 10 w 44"/>
                <a:gd name="T35" fmla="*/ 129 h 159"/>
                <a:gd name="T36" fmla="*/ 10 w 44"/>
                <a:gd name="T37" fmla="*/ 129 h 159"/>
                <a:gd name="T38" fmla="*/ 10 w 44"/>
                <a:gd name="T39" fmla="*/ 129 h 159"/>
                <a:gd name="T40" fmla="*/ 7 w 44"/>
                <a:gd name="T41" fmla="*/ 150 h 159"/>
                <a:gd name="T42" fmla="*/ 9 w 44"/>
                <a:gd name="T43" fmla="*/ 149 h 159"/>
                <a:gd name="T44" fmla="*/ 31 w 44"/>
                <a:gd name="T45" fmla="*/ 159 h 159"/>
                <a:gd name="T46" fmla="*/ 40 w 44"/>
                <a:gd name="T47" fmla="*/ 127 h 159"/>
                <a:gd name="T48" fmla="*/ 44 w 44"/>
                <a:gd name="T49" fmla="*/ 9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159">
                  <a:moveTo>
                    <a:pt x="44" y="94"/>
                  </a:moveTo>
                  <a:cubicBezTo>
                    <a:pt x="44" y="93"/>
                    <a:pt x="44" y="93"/>
                    <a:pt x="44" y="93"/>
                  </a:cubicBezTo>
                  <a:cubicBezTo>
                    <a:pt x="44" y="85"/>
                    <a:pt x="40" y="52"/>
                    <a:pt x="33" y="18"/>
                  </a:cubicBezTo>
                  <a:cubicBezTo>
                    <a:pt x="32" y="12"/>
                    <a:pt x="31" y="10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6"/>
                    <a:pt x="29" y="4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7" y="0"/>
                    <a:pt x="9" y="6"/>
                    <a:pt x="7" y="12"/>
                  </a:cubicBezTo>
                  <a:cubicBezTo>
                    <a:pt x="3" y="18"/>
                    <a:pt x="1" y="27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2" y="39"/>
                    <a:pt x="3" y="40"/>
                    <a:pt x="3" y="41"/>
                  </a:cubicBezTo>
                  <a:cubicBezTo>
                    <a:pt x="4" y="50"/>
                    <a:pt x="6" y="59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75"/>
                    <a:pt x="12" y="83"/>
                    <a:pt x="13" y="90"/>
                  </a:cubicBezTo>
                  <a:cubicBezTo>
                    <a:pt x="13" y="93"/>
                    <a:pt x="14" y="95"/>
                    <a:pt x="14" y="98"/>
                  </a:cubicBezTo>
                  <a:cubicBezTo>
                    <a:pt x="14" y="108"/>
                    <a:pt x="11" y="119"/>
                    <a:pt x="10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33"/>
                    <a:pt x="7" y="146"/>
                    <a:pt x="7" y="150"/>
                  </a:cubicBezTo>
                  <a:cubicBezTo>
                    <a:pt x="7" y="149"/>
                    <a:pt x="8" y="149"/>
                    <a:pt x="9" y="149"/>
                  </a:cubicBezTo>
                  <a:cubicBezTo>
                    <a:pt x="17" y="149"/>
                    <a:pt x="28" y="153"/>
                    <a:pt x="31" y="159"/>
                  </a:cubicBezTo>
                  <a:cubicBezTo>
                    <a:pt x="34" y="151"/>
                    <a:pt x="39" y="133"/>
                    <a:pt x="40" y="127"/>
                  </a:cubicBezTo>
                  <a:cubicBezTo>
                    <a:pt x="43" y="118"/>
                    <a:pt x="44" y="103"/>
                    <a:pt x="44" y="94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5" name="Freeform 1042"/>
            <p:cNvSpPr>
              <a:spLocks/>
            </p:cNvSpPr>
            <p:nvPr/>
          </p:nvSpPr>
          <p:spPr bwMode="auto">
            <a:xfrm>
              <a:off x="2222" y="2264"/>
              <a:ext cx="52" cy="73"/>
            </a:xfrm>
            <a:custGeom>
              <a:avLst/>
              <a:gdLst>
                <a:gd name="T0" fmla="*/ 35 w 46"/>
                <a:gd name="T1" fmla="*/ 64 h 64"/>
                <a:gd name="T2" fmla="*/ 46 w 46"/>
                <a:gd name="T3" fmla="*/ 4 h 64"/>
                <a:gd name="T4" fmla="*/ 21 w 46"/>
                <a:gd name="T5" fmla="*/ 0 h 64"/>
                <a:gd name="T6" fmla="*/ 14 w 46"/>
                <a:gd name="T7" fmla="*/ 22 h 64"/>
                <a:gd name="T8" fmla="*/ 12 w 46"/>
                <a:gd name="T9" fmla="*/ 35 h 64"/>
                <a:gd name="T10" fmla="*/ 4 w 46"/>
                <a:gd name="T11" fmla="*/ 44 h 64"/>
                <a:gd name="T12" fmla="*/ 4 w 46"/>
                <a:gd name="T13" fmla="*/ 44 h 64"/>
                <a:gd name="T14" fmla="*/ 3 w 46"/>
                <a:gd name="T15" fmla="*/ 44 h 64"/>
                <a:gd name="T16" fmla="*/ 1 w 46"/>
                <a:gd name="T17" fmla="*/ 56 h 64"/>
                <a:gd name="T18" fmla="*/ 0 w 46"/>
                <a:gd name="T19" fmla="*/ 58 h 64"/>
                <a:gd name="T20" fmla="*/ 35 w 46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4">
                  <a:moveTo>
                    <a:pt x="35" y="6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6" y="16"/>
                    <a:pt x="14" y="22"/>
                  </a:cubicBezTo>
                  <a:cubicBezTo>
                    <a:pt x="14" y="25"/>
                    <a:pt x="13" y="30"/>
                    <a:pt x="12" y="35"/>
                  </a:cubicBezTo>
                  <a:cubicBezTo>
                    <a:pt x="11" y="39"/>
                    <a:pt x="9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3" y="44"/>
                    <a:pt x="3" y="44"/>
                  </a:cubicBezTo>
                  <a:cubicBezTo>
                    <a:pt x="2" y="48"/>
                    <a:pt x="2" y="52"/>
                    <a:pt x="1" y="56"/>
                  </a:cubicBezTo>
                  <a:cubicBezTo>
                    <a:pt x="1" y="56"/>
                    <a:pt x="0" y="57"/>
                    <a:pt x="0" y="58"/>
                  </a:cubicBezTo>
                  <a:lnTo>
                    <a:pt x="35" y="64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6" name="Freeform 1043"/>
            <p:cNvSpPr>
              <a:spLocks/>
            </p:cNvSpPr>
            <p:nvPr/>
          </p:nvSpPr>
          <p:spPr bwMode="auto">
            <a:xfrm>
              <a:off x="2153" y="2635"/>
              <a:ext cx="56" cy="47"/>
            </a:xfrm>
            <a:custGeom>
              <a:avLst/>
              <a:gdLst>
                <a:gd name="T0" fmla="*/ 1 w 49"/>
                <a:gd name="T1" fmla="*/ 37 h 41"/>
                <a:gd name="T2" fmla="*/ 7 w 49"/>
                <a:gd name="T3" fmla="*/ 40 h 41"/>
                <a:gd name="T4" fmla="*/ 7 w 49"/>
                <a:gd name="T5" fmla="*/ 40 h 41"/>
                <a:gd name="T6" fmla="*/ 10 w 49"/>
                <a:gd name="T7" fmla="*/ 41 h 41"/>
                <a:gd name="T8" fmla="*/ 25 w 49"/>
                <a:gd name="T9" fmla="*/ 38 h 41"/>
                <a:gd name="T10" fmla="*/ 34 w 49"/>
                <a:gd name="T11" fmla="*/ 33 h 41"/>
                <a:gd name="T12" fmla="*/ 37 w 49"/>
                <a:gd name="T13" fmla="*/ 25 h 41"/>
                <a:gd name="T14" fmla="*/ 40 w 49"/>
                <a:gd name="T15" fmla="*/ 16 h 41"/>
                <a:gd name="T16" fmla="*/ 45 w 49"/>
                <a:gd name="T17" fmla="*/ 10 h 41"/>
                <a:gd name="T18" fmla="*/ 48 w 49"/>
                <a:gd name="T19" fmla="*/ 3 h 41"/>
                <a:gd name="T20" fmla="*/ 49 w 49"/>
                <a:gd name="T21" fmla="*/ 0 h 41"/>
                <a:gd name="T22" fmla="*/ 46 w 49"/>
                <a:gd name="T23" fmla="*/ 3 h 41"/>
                <a:gd name="T24" fmla="*/ 40 w 49"/>
                <a:gd name="T25" fmla="*/ 12 h 41"/>
                <a:gd name="T26" fmla="*/ 31 w 49"/>
                <a:gd name="T27" fmla="*/ 24 h 41"/>
                <a:gd name="T28" fmla="*/ 19 w 49"/>
                <a:gd name="T29" fmla="*/ 28 h 41"/>
                <a:gd name="T30" fmla="*/ 19 w 49"/>
                <a:gd name="T31" fmla="*/ 28 h 41"/>
                <a:gd name="T32" fmla="*/ 19 w 49"/>
                <a:gd name="T33" fmla="*/ 28 h 41"/>
                <a:gd name="T34" fmla="*/ 6 w 49"/>
                <a:gd name="T35" fmla="*/ 27 h 41"/>
                <a:gd name="T36" fmla="*/ 1 w 49"/>
                <a:gd name="T37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1">
                  <a:moveTo>
                    <a:pt x="1" y="37"/>
                  </a:moveTo>
                  <a:cubicBezTo>
                    <a:pt x="1" y="38"/>
                    <a:pt x="1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15" y="41"/>
                    <a:pt x="21" y="39"/>
                    <a:pt x="25" y="38"/>
                  </a:cubicBezTo>
                  <a:cubicBezTo>
                    <a:pt x="29" y="37"/>
                    <a:pt x="32" y="35"/>
                    <a:pt x="34" y="33"/>
                  </a:cubicBezTo>
                  <a:cubicBezTo>
                    <a:pt x="35" y="32"/>
                    <a:pt x="36" y="29"/>
                    <a:pt x="37" y="25"/>
                  </a:cubicBezTo>
                  <a:cubicBezTo>
                    <a:pt x="39" y="21"/>
                    <a:pt x="39" y="18"/>
                    <a:pt x="40" y="16"/>
                  </a:cubicBezTo>
                  <a:cubicBezTo>
                    <a:pt x="42" y="14"/>
                    <a:pt x="43" y="12"/>
                    <a:pt x="45" y="10"/>
                  </a:cubicBezTo>
                  <a:cubicBezTo>
                    <a:pt x="46" y="7"/>
                    <a:pt x="47" y="5"/>
                    <a:pt x="48" y="3"/>
                  </a:cubicBezTo>
                  <a:cubicBezTo>
                    <a:pt x="48" y="2"/>
                    <a:pt x="48" y="1"/>
                    <a:pt x="49" y="0"/>
                  </a:cubicBezTo>
                  <a:cubicBezTo>
                    <a:pt x="48" y="1"/>
                    <a:pt x="47" y="3"/>
                    <a:pt x="46" y="3"/>
                  </a:cubicBezTo>
                  <a:cubicBezTo>
                    <a:pt x="44" y="6"/>
                    <a:pt x="42" y="9"/>
                    <a:pt x="40" y="12"/>
                  </a:cubicBezTo>
                  <a:cubicBezTo>
                    <a:pt x="37" y="16"/>
                    <a:pt x="35" y="21"/>
                    <a:pt x="31" y="24"/>
                  </a:cubicBezTo>
                  <a:cubicBezTo>
                    <a:pt x="27" y="27"/>
                    <a:pt x="23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4" y="28"/>
                    <a:pt x="10" y="27"/>
                    <a:pt x="6" y="27"/>
                  </a:cubicBezTo>
                  <a:cubicBezTo>
                    <a:pt x="3" y="31"/>
                    <a:pt x="0" y="34"/>
                    <a:pt x="1" y="37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7" name="Freeform 1044"/>
            <p:cNvSpPr>
              <a:spLocks/>
            </p:cNvSpPr>
            <p:nvPr/>
          </p:nvSpPr>
          <p:spPr bwMode="auto">
            <a:xfrm>
              <a:off x="2161" y="2458"/>
              <a:ext cx="66" cy="207"/>
            </a:xfrm>
            <a:custGeom>
              <a:avLst/>
              <a:gdLst>
                <a:gd name="T0" fmla="*/ 18 w 58"/>
                <a:gd name="T1" fmla="*/ 38 h 181"/>
                <a:gd name="T2" fmla="*/ 22 w 58"/>
                <a:gd name="T3" fmla="*/ 106 h 181"/>
                <a:gd name="T4" fmla="*/ 5 w 58"/>
                <a:gd name="T5" fmla="*/ 173 h 181"/>
                <a:gd name="T6" fmla="*/ 0 w 58"/>
                <a:gd name="T7" fmla="*/ 180 h 181"/>
                <a:gd name="T8" fmla="*/ 12 w 58"/>
                <a:gd name="T9" fmla="*/ 181 h 181"/>
                <a:gd name="T10" fmla="*/ 12 w 58"/>
                <a:gd name="T11" fmla="*/ 181 h 181"/>
                <a:gd name="T12" fmla="*/ 12 w 58"/>
                <a:gd name="T13" fmla="*/ 181 h 181"/>
                <a:gd name="T14" fmla="*/ 23 w 58"/>
                <a:gd name="T15" fmla="*/ 178 h 181"/>
                <a:gd name="T16" fmla="*/ 32 w 58"/>
                <a:gd name="T17" fmla="*/ 166 h 181"/>
                <a:gd name="T18" fmla="*/ 38 w 58"/>
                <a:gd name="T19" fmla="*/ 157 h 181"/>
                <a:gd name="T20" fmla="*/ 43 w 58"/>
                <a:gd name="T21" fmla="*/ 148 h 181"/>
                <a:gd name="T22" fmla="*/ 43 w 58"/>
                <a:gd name="T23" fmla="*/ 148 h 181"/>
                <a:gd name="T24" fmla="*/ 43 w 58"/>
                <a:gd name="T25" fmla="*/ 148 h 181"/>
                <a:gd name="T26" fmla="*/ 43 w 58"/>
                <a:gd name="T27" fmla="*/ 131 h 181"/>
                <a:gd name="T28" fmla="*/ 58 w 58"/>
                <a:gd name="T29" fmla="*/ 36 h 181"/>
                <a:gd name="T30" fmla="*/ 57 w 58"/>
                <a:gd name="T31" fmla="*/ 20 h 181"/>
                <a:gd name="T32" fmla="*/ 57 w 58"/>
                <a:gd name="T33" fmla="*/ 19 h 181"/>
                <a:gd name="T34" fmla="*/ 51 w 58"/>
                <a:gd name="T35" fmla="*/ 0 h 181"/>
                <a:gd name="T36" fmla="*/ 51 w 58"/>
                <a:gd name="T37" fmla="*/ 0 h 181"/>
                <a:gd name="T38" fmla="*/ 36 w 58"/>
                <a:gd name="T39" fmla="*/ 5 h 181"/>
                <a:gd name="T40" fmla="*/ 30 w 58"/>
                <a:gd name="T41" fmla="*/ 6 h 181"/>
                <a:gd name="T42" fmla="*/ 19 w 58"/>
                <a:gd name="T43" fmla="*/ 4 h 181"/>
                <a:gd name="T44" fmla="*/ 18 w 58"/>
                <a:gd name="T45" fmla="*/ 4 h 181"/>
                <a:gd name="T46" fmla="*/ 11 w 58"/>
                <a:gd name="T47" fmla="*/ 5 h 181"/>
                <a:gd name="T48" fmla="*/ 18 w 58"/>
                <a:gd name="T49" fmla="*/ 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181">
                  <a:moveTo>
                    <a:pt x="18" y="38"/>
                  </a:moveTo>
                  <a:cubicBezTo>
                    <a:pt x="18" y="55"/>
                    <a:pt x="22" y="89"/>
                    <a:pt x="22" y="106"/>
                  </a:cubicBezTo>
                  <a:cubicBezTo>
                    <a:pt x="22" y="126"/>
                    <a:pt x="21" y="147"/>
                    <a:pt x="5" y="173"/>
                  </a:cubicBezTo>
                  <a:cubicBezTo>
                    <a:pt x="4" y="175"/>
                    <a:pt x="2" y="177"/>
                    <a:pt x="0" y="180"/>
                  </a:cubicBezTo>
                  <a:cubicBezTo>
                    <a:pt x="4" y="180"/>
                    <a:pt x="8" y="181"/>
                    <a:pt x="12" y="181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6" y="181"/>
                    <a:pt x="20" y="180"/>
                    <a:pt x="23" y="178"/>
                  </a:cubicBezTo>
                  <a:cubicBezTo>
                    <a:pt x="27" y="175"/>
                    <a:pt x="29" y="171"/>
                    <a:pt x="32" y="166"/>
                  </a:cubicBezTo>
                  <a:cubicBezTo>
                    <a:pt x="34" y="163"/>
                    <a:pt x="36" y="160"/>
                    <a:pt x="38" y="157"/>
                  </a:cubicBezTo>
                  <a:cubicBezTo>
                    <a:pt x="40" y="155"/>
                    <a:pt x="43" y="151"/>
                    <a:pt x="43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42"/>
                    <a:pt x="43" y="136"/>
                    <a:pt x="43" y="131"/>
                  </a:cubicBezTo>
                  <a:cubicBezTo>
                    <a:pt x="43" y="98"/>
                    <a:pt x="58" y="68"/>
                    <a:pt x="58" y="36"/>
                  </a:cubicBezTo>
                  <a:cubicBezTo>
                    <a:pt x="58" y="30"/>
                    <a:pt x="58" y="25"/>
                    <a:pt x="57" y="2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5" y="12"/>
                    <a:pt x="53" y="6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1"/>
                    <a:pt x="40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6" y="6"/>
                    <a:pt x="24" y="5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4"/>
                    <a:pt x="13" y="5"/>
                    <a:pt x="11" y="5"/>
                  </a:cubicBezTo>
                  <a:cubicBezTo>
                    <a:pt x="13" y="17"/>
                    <a:pt x="17" y="23"/>
                    <a:pt x="18" y="38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8" name="Freeform 1045"/>
            <p:cNvSpPr>
              <a:spLocks/>
            </p:cNvSpPr>
            <p:nvPr/>
          </p:nvSpPr>
          <p:spPr bwMode="auto">
            <a:xfrm>
              <a:off x="2103" y="2613"/>
              <a:ext cx="66" cy="45"/>
            </a:xfrm>
            <a:custGeom>
              <a:avLst/>
              <a:gdLst>
                <a:gd name="T0" fmla="*/ 9 w 58"/>
                <a:gd name="T1" fmla="*/ 24 h 39"/>
                <a:gd name="T2" fmla="*/ 9 w 58"/>
                <a:gd name="T3" fmla="*/ 25 h 39"/>
                <a:gd name="T4" fmla="*/ 1 w 58"/>
                <a:gd name="T5" fmla="*/ 36 h 39"/>
                <a:gd name="T6" fmla="*/ 3 w 58"/>
                <a:gd name="T7" fmla="*/ 38 h 39"/>
                <a:gd name="T8" fmla="*/ 13 w 58"/>
                <a:gd name="T9" fmla="*/ 39 h 39"/>
                <a:gd name="T10" fmla="*/ 28 w 58"/>
                <a:gd name="T11" fmla="*/ 33 h 39"/>
                <a:gd name="T12" fmla="*/ 47 w 58"/>
                <a:gd name="T13" fmla="*/ 13 h 39"/>
                <a:gd name="T14" fmla="*/ 49 w 58"/>
                <a:gd name="T15" fmla="*/ 13 h 39"/>
                <a:gd name="T16" fmla="*/ 49 w 58"/>
                <a:gd name="T17" fmla="*/ 15 h 39"/>
                <a:gd name="T18" fmla="*/ 47 w 58"/>
                <a:gd name="T19" fmla="*/ 29 h 39"/>
                <a:gd name="T20" fmla="*/ 48 w 58"/>
                <a:gd name="T21" fmla="*/ 28 h 39"/>
                <a:gd name="T22" fmla="*/ 50 w 58"/>
                <a:gd name="T23" fmla="*/ 22 h 39"/>
                <a:gd name="T24" fmla="*/ 56 w 58"/>
                <a:gd name="T25" fmla="*/ 11 h 39"/>
                <a:gd name="T26" fmla="*/ 58 w 58"/>
                <a:gd name="T27" fmla="*/ 0 h 39"/>
                <a:gd name="T28" fmla="*/ 50 w 58"/>
                <a:gd name="T29" fmla="*/ 7 h 39"/>
                <a:gd name="T30" fmla="*/ 41 w 58"/>
                <a:gd name="T31" fmla="*/ 13 h 39"/>
                <a:gd name="T32" fmla="*/ 29 w 58"/>
                <a:gd name="T33" fmla="*/ 24 h 39"/>
                <a:gd name="T34" fmla="*/ 22 w 58"/>
                <a:gd name="T35" fmla="*/ 26 h 39"/>
                <a:gd name="T36" fmla="*/ 17 w 58"/>
                <a:gd name="T37" fmla="*/ 26 h 39"/>
                <a:gd name="T38" fmla="*/ 10 w 58"/>
                <a:gd name="T39" fmla="*/ 24 h 39"/>
                <a:gd name="T40" fmla="*/ 9 w 58"/>
                <a:gd name="T4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39">
                  <a:moveTo>
                    <a:pt x="9" y="24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6" y="27"/>
                    <a:pt x="0" y="34"/>
                    <a:pt x="1" y="36"/>
                  </a:cubicBezTo>
                  <a:cubicBezTo>
                    <a:pt x="1" y="37"/>
                    <a:pt x="1" y="37"/>
                    <a:pt x="3" y="38"/>
                  </a:cubicBezTo>
                  <a:cubicBezTo>
                    <a:pt x="6" y="38"/>
                    <a:pt x="10" y="39"/>
                    <a:pt x="13" y="39"/>
                  </a:cubicBezTo>
                  <a:cubicBezTo>
                    <a:pt x="19" y="39"/>
                    <a:pt x="25" y="37"/>
                    <a:pt x="28" y="33"/>
                  </a:cubicBezTo>
                  <a:cubicBezTo>
                    <a:pt x="32" y="28"/>
                    <a:pt x="38" y="17"/>
                    <a:pt x="47" y="13"/>
                  </a:cubicBezTo>
                  <a:cubicBezTo>
                    <a:pt x="47" y="13"/>
                    <a:pt x="48" y="13"/>
                    <a:pt x="49" y="13"/>
                  </a:cubicBezTo>
                  <a:cubicBezTo>
                    <a:pt x="49" y="14"/>
                    <a:pt x="49" y="14"/>
                    <a:pt x="49" y="15"/>
                  </a:cubicBezTo>
                  <a:cubicBezTo>
                    <a:pt x="48" y="19"/>
                    <a:pt x="48" y="25"/>
                    <a:pt x="47" y="29"/>
                  </a:cubicBezTo>
                  <a:cubicBezTo>
                    <a:pt x="48" y="29"/>
                    <a:pt x="48" y="29"/>
                    <a:pt x="48" y="28"/>
                  </a:cubicBezTo>
                  <a:cubicBezTo>
                    <a:pt x="49" y="27"/>
                    <a:pt x="49" y="25"/>
                    <a:pt x="50" y="22"/>
                  </a:cubicBezTo>
                  <a:cubicBezTo>
                    <a:pt x="51" y="18"/>
                    <a:pt x="54" y="15"/>
                    <a:pt x="56" y="11"/>
                  </a:cubicBezTo>
                  <a:cubicBezTo>
                    <a:pt x="57" y="8"/>
                    <a:pt x="58" y="4"/>
                    <a:pt x="58" y="0"/>
                  </a:cubicBezTo>
                  <a:cubicBezTo>
                    <a:pt x="56" y="3"/>
                    <a:pt x="53" y="5"/>
                    <a:pt x="50" y="7"/>
                  </a:cubicBezTo>
                  <a:cubicBezTo>
                    <a:pt x="47" y="9"/>
                    <a:pt x="44" y="11"/>
                    <a:pt x="41" y="13"/>
                  </a:cubicBezTo>
                  <a:cubicBezTo>
                    <a:pt x="37" y="17"/>
                    <a:pt x="34" y="21"/>
                    <a:pt x="29" y="24"/>
                  </a:cubicBezTo>
                  <a:cubicBezTo>
                    <a:pt x="26" y="26"/>
                    <a:pt x="24" y="26"/>
                    <a:pt x="22" y="26"/>
                  </a:cubicBezTo>
                  <a:cubicBezTo>
                    <a:pt x="20" y="26"/>
                    <a:pt x="19" y="26"/>
                    <a:pt x="17" y="26"/>
                  </a:cubicBezTo>
                  <a:cubicBezTo>
                    <a:pt x="15" y="25"/>
                    <a:pt x="12" y="24"/>
                    <a:pt x="10" y="24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9" name="Freeform 1046"/>
            <p:cNvSpPr>
              <a:spLocks/>
            </p:cNvSpPr>
            <p:nvPr/>
          </p:nvSpPr>
          <p:spPr bwMode="auto">
            <a:xfrm>
              <a:off x="2115" y="2451"/>
              <a:ext cx="63" cy="190"/>
            </a:xfrm>
            <a:custGeom>
              <a:avLst/>
              <a:gdLst>
                <a:gd name="T0" fmla="*/ 17 w 55"/>
                <a:gd name="T1" fmla="*/ 20 h 166"/>
                <a:gd name="T2" fmla="*/ 17 w 55"/>
                <a:gd name="T3" fmla="*/ 20 h 166"/>
                <a:gd name="T4" fmla="*/ 18 w 55"/>
                <a:gd name="T5" fmla="*/ 32 h 166"/>
                <a:gd name="T6" fmla="*/ 18 w 55"/>
                <a:gd name="T7" fmla="*/ 32 h 166"/>
                <a:gd name="T8" fmla="*/ 23 w 55"/>
                <a:gd name="T9" fmla="*/ 109 h 166"/>
                <a:gd name="T10" fmla="*/ 23 w 55"/>
                <a:gd name="T11" fmla="*/ 111 h 166"/>
                <a:gd name="T12" fmla="*/ 0 w 55"/>
                <a:gd name="T13" fmla="*/ 165 h 166"/>
                <a:gd name="T14" fmla="*/ 6 w 55"/>
                <a:gd name="T15" fmla="*/ 166 h 166"/>
                <a:gd name="T16" fmla="*/ 11 w 55"/>
                <a:gd name="T17" fmla="*/ 166 h 166"/>
                <a:gd name="T18" fmla="*/ 17 w 55"/>
                <a:gd name="T19" fmla="*/ 165 h 166"/>
                <a:gd name="T20" fmla="*/ 29 w 55"/>
                <a:gd name="T21" fmla="*/ 154 h 166"/>
                <a:gd name="T22" fmla="*/ 38 w 55"/>
                <a:gd name="T23" fmla="*/ 147 h 166"/>
                <a:gd name="T24" fmla="*/ 46 w 55"/>
                <a:gd name="T25" fmla="*/ 140 h 166"/>
                <a:gd name="T26" fmla="*/ 47 w 55"/>
                <a:gd name="T27" fmla="*/ 138 h 166"/>
                <a:gd name="T28" fmla="*/ 46 w 55"/>
                <a:gd name="T29" fmla="*/ 124 h 166"/>
                <a:gd name="T30" fmla="*/ 47 w 55"/>
                <a:gd name="T31" fmla="*/ 120 h 166"/>
                <a:gd name="T32" fmla="*/ 47 w 55"/>
                <a:gd name="T33" fmla="*/ 120 h 166"/>
                <a:gd name="T34" fmla="*/ 47 w 55"/>
                <a:gd name="T35" fmla="*/ 120 h 166"/>
                <a:gd name="T36" fmla="*/ 47 w 55"/>
                <a:gd name="T37" fmla="*/ 120 h 166"/>
                <a:gd name="T38" fmla="*/ 47 w 55"/>
                <a:gd name="T39" fmla="*/ 120 h 166"/>
                <a:gd name="T40" fmla="*/ 47 w 55"/>
                <a:gd name="T41" fmla="*/ 120 h 166"/>
                <a:gd name="T42" fmla="*/ 54 w 55"/>
                <a:gd name="T43" fmla="*/ 70 h 166"/>
                <a:gd name="T44" fmla="*/ 55 w 55"/>
                <a:gd name="T45" fmla="*/ 64 h 166"/>
                <a:gd name="T46" fmla="*/ 54 w 55"/>
                <a:gd name="T47" fmla="*/ 44 h 166"/>
                <a:gd name="T48" fmla="*/ 54 w 55"/>
                <a:gd name="T49" fmla="*/ 44 h 166"/>
                <a:gd name="T50" fmla="*/ 48 w 55"/>
                <a:gd name="T51" fmla="*/ 12 h 166"/>
                <a:gd name="T52" fmla="*/ 42 w 55"/>
                <a:gd name="T53" fmla="*/ 13 h 166"/>
                <a:gd name="T54" fmla="*/ 42 w 55"/>
                <a:gd name="T55" fmla="*/ 13 h 166"/>
                <a:gd name="T56" fmla="*/ 33 w 55"/>
                <a:gd name="T57" fmla="*/ 10 h 166"/>
                <a:gd name="T58" fmla="*/ 26 w 55"/>
                <a:gd name="T59" fmla="*/ 3 h 166"/>
                <a:gd name="T60" fmla="*/ 11 w 55"/>
                <a:gd name="T61" fmla="*/ 0 h 166"/>
                <a:gd name="T62" fmla="*/ 17 w 55"/>
                <a:gd name="T63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166"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6"/>
                    <a:pt x="18" y="30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56"/>
                    <a:pt x="23" y="84"/>
                    <a:pt x="23" y="109"/>
                  </a:cubicBezTo>
                  <a:cubicBezTo>
                    <a:pt x="23" y="110"/>
                    <a:pt x="23" y="111"/>
                    <a:pt x="23" y="111"/>
                  </a:cubicBezTo>
                  <a:cubicBezTo>
                    <a:pt x="23" y="132"/>
                    <a:pt x="14" y="150"/>
                    <a:pt x="0" y="165"/>
                  </a:cubicBezTo>
                  <a:cubicBezTo>
                    <a:pt x="2" y="165"/>
                    <a:pt x="4" y="166"/>
                    <a:pt x="6" y="166"/>
                  </a:cubicBezTo>
                  <a:cubicBezTo>
                    <a:pt x="8" y="166"/>
                    <a:pt x="9" y="166"/>
                    <a:pt x="11" y="166"/>
                  </a:cubicBezTo>
                  <a:cubicBezTo>
                    <a:pt x="13" y="166"/>
                    <a:pt x="15" y="166"/>
                    <a:pt x="17" y="165"/>
                  </a:cubicBezTo>
                  <a:cubicBezTo>
                    <a:pt x="21" y="162"/>
                    <a:pt x="25" y="157"/>
                    <a:pt x="29" y="154"/>
                  </a:cubicBezTo>
                  <a:cubicBezTo>
                    <a:pt x="32" y="151"/>
                    <a:pt x="35" y="149"/>
                    <a:pt x="38" y="147"/>
                  </a:cubicBezTo>
                  <a:cubicBezTo>
                    <a:pt x="41" y="145"/>
                    <a:pt x="45" y="143"/>
                    <a:pt x="46" y="140"/>
                  </a:cubicBezTo>
                  <a:cubicBezTo>
                    <a:pt x="47" y="139"/>
                    <a:pt x="47" y="138"/>
                    <a:pt x="47" y="138"/>
                  </a:cubicBezTo>
                  <a:cubicBezTo>
                    <a:pt x="47" y="133"/>
                    <a:pt x="46" y="129"/>
                    <a:pt x="46" y="124"/>
                  </a:cubicBezTo>
                  <a:cubicBezTo>
                    <a:pt x="46" y="123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98"/>
                    <a:pt x="53" y="83"/>
                    <a:pt x="54" y="70"/>
                  </a:cubicBezTo>
                  <a:cubicBezTo>
                    <a:pt x="55" y="70"/>
                    <a:pt x="55" y="65"/>
                    <a:pt x="55" y="64"/>
                  </a:cubicBezTo>
                  <a:cubicBezTo>
                    <a:pt x="54" y="56"/>
                    <a:pt x="54" y="49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30"/>
                    <a:pt x="49" y="24"/>
                    <a:pt x="48" y="12"/>
                  </a:cubicBezTo>
                  <a:cubicBezTo>
                    <a:pt x="46" y="12"/>
                    <a:pt x="44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0" y="13"/>
                    <a:pt x="37" y="12"/>
                    <a:pt x="33" y="10"/>
                  </a:cubicBezTo>
                  <a:cubicBezTo>
                    <a:pt x="29" y="7"/>
                    <a:pt x="30" y="4"/>
                    <a:pt x="26" y="3"/>
                  </a:cubicBezTo>
                  <a:cubicBezTo>
                    <a:pt x="22" y="1"/>
                    <a:pt x="16" y="2"/>
                    <a:pt x="11" y="0"/>
                  </a:cubicBezTo>
                  <a:cubicBezTo>
                    <a:pt x="13" y="7"/>
                    <a:pt x="16" y="13"/>
                    <a:pt x="17" y="20"/>
                  </a:cubicBez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0" name="Freeform 1047"/>
            <p:cNvSpPr>
              <a:spLocks/>
            </p:cNvSpPr>
            <p:nvPr/>
          </p:nvSpPr>
          <p:spPr bwMode="auto">
            <a:xfrm>
              <a:off x="2041" y="2139"/>
              <a:ext cx="73" cy="95"/>
            </a:xfrm>
            <a:custGeom>
              <a:avLst/>
              <a:gdLst>
                <a:gd name="T0" fmla="*/ 13 w 64"/>
                <a:gd name="T1" fmla="*/ 81 h 83"/>
                <a:gd name="T2" fmla="*/ 13 w 64"/>
                <a:gd name="T3" fmla="*/ 83 h 83"/>
                <a:gd name="T4" fmla="*/ 56 w 64"/>
                <a:gd name="T5" fmla="*/ 55 h 83"/>
                <a:gd name="T6" fmla="*/ 56 w 64"/>
                <a:gd name="T7" fmla="*/ 55 h 83"/>
                <a:gd name="T8" fmla="*/ 56 w 64"/>
                <a:gd name="T9" fmla="*/ 55 h 83"/>
                <a:gd name="T10" fmla="*/ 64 w 64"/>
                <a:gd name="T11" fmla="*/ 39 h 83"/>
                <a:gd name="T12" fmla="*/ 64 w 64"/>
                <a:gd name="T13" fmla="*/ 39 h 83"/>
                <a:gd name="T14" fmla="*/ 57 w 64"/>
                <a:gd name="T15" fmla="*/ 9 h 83"/>
                <a:gd name="T16" fmla="*/ 53 w 64"/>
                <a:gd name="T17" fmla="*/ 0 h 83"/>
                <a:gd name="T18" fmla="*/ 43 w 64"/>
                <a:gd name="T19" fmla="*/ 24 h 83"/>
                <a:gd name="T20" fmla="*/ 43 w 64"/>
                <a:gd name="T21" fmla="*/ 24 h 83"/>
                <a:gd name="T22" fmla="*/ 26 w 64"/>
                <a:gd name="T23" fmla="*/ 38 h 83"/>
                <a:gd name="T24" fmla="*/ 0 w 64"/>
                <a:gd name="T25" fmla="*/ 61 h 83"/>
                <a:gd name="T26" fmla="*/ 13 w 64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3">
                  <a:moveTo>
                    <a:pt x="13" y="81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28" y="76"/>
                    <a:pt x="50" y="64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1" y="48"/>
                    <a:pt x="63" y="45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3" y="28"/>
                    <a:pt x="61" y="18"/>
                    <a:pt x="57" y="9"/>
                  </a:cubicBezTo>
                  <a:cubicBezTo>
                    <a:pt x="56" y="6"/>
                    <a:pt x="54" y="3"/>
                    <a:pt x="53" y="0"/>
                  </a:cubicBezTo>
                  <a:cubicBezTo>
                    <a:pt x="51" y="9"/>
                    <a:pt x="46" y="19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9" y="29"/>
                    <a:pt x="33" y="30"/>
                    <a:pt x="26" y="38"/>
                  </a:cubicBezTo>
                  <a:cubicBezTo>
                    <a:pt x="23" y="42"/>
                    <a:pt x="8" y="54"/>
                    <a:pt x="0" y="61"/>
                  </a:cubicBezTo>
                  <a:cubicBezTo>
                    <a:pt x="6" y="65"/>
                    <a:pt x="13" y="72"/>
                    <a:pt x="13" y="81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1" name="Freeform 1048"/>
            <p:cNvSpPr>
              <a:spLocks/>
            </p:cNvSpPr>
            <p:nvPr/>
          </p:nvSpPr>
          <p:spPr bwMode="auto">
            <a:xfrm>
              <a:off x="2029" y="2211"/>
              <a:ext cx="25" cy="32"/>
            </a:xfrm>
            <a:custGeom>
              <a:avLst/>
              <a:gdLst>
                <a:gd name="T0" fmla="*/ 10 w 22"/>
                <a:gd name="T1" fmla="*/ 26 h 28"/>
                <a:gd name="T2" fmla="*/ 10 w 22"/>
                <a:gd name="T3" fmla="*/ 27 h 28"/>
                <a:gd name="T4" fmla="*/ 10 w 22"/>
                <a:gd name="T5" fmla="*/ 27 h 28"/>
                <a:gd name="T6" fmla="*/ 10 w 22"/>
                <a:gd name="T7" fmla="*/ 28 h 28"/>
                <a:gd name="T8" fmla="*/ 21 w 22"/>
                <a:gd name="T9" fmla="*/ 23 h 28"/>
                <a:gd name="T10" fmla="*/ 22 w 22"/>
                <a:gd name="T11" fmla="*/ 18 h 28"/>
                <a:gd name="T12" fmla="*/ 10 w 22"/>
                <a:gd name="T13" fmla="*/ 0 h 28"/>
                <a:gd name="T14" fmla="*/ 2 w 22"/>
                <a:gd name="T15" fmla="*/ 7 h 28"/>
                <a:gd name="T16" fmla="*/ 0 w 22"/>
                <a:gd name="T17" fmla="*/ 9 h 28"/>
                <a:gd name="T18" fmla="*/ 10 w 22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8">
                  <a:moveTo>
                    <a:pt x="10" y="26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5" y="25"/>
                    <a:pt x="15" y="26"/>
                    <a:pt x="21" y="23"/>
                  </a:cubicBezTo>
                  <a:cubicBezTo>
                    <a:pt x="22" y="21"/>
                    <a:pt x="22" y="20"/>
                    <a:pt x="22" y="18"/>
                  </a:cubicBezTo>
                  <a:cubicBezTo>
                    <a:pt x="22" y="10"/>
                    <a:pt x="16" y="3"/>
                    <a:pt x="10" y="0"/>
                  </a:cubicBezTo>
                  <a:cubicBezTo>
                    <a:pt x="4" y="5"/>
                    <a:pt x="5" y="5"/>
                    <a:pt x="2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6" y="13"/>
                    <a:pt x="10" y="21"/>
                    <a:pt x="1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2" name="Freeform 1049"/>
            <p:cNvSpPr>
              <a:spLocks/>
            </p:cNvSpPr>
            <p:nvPr/>
          </p:nvSpPr>
          <p:spPr bwMode="auto">
            <a:xfrm>
              <a:off x="1984" y="2224"/>
              <a:ext cx="53" cy="60"/>
            </a:xfrm>
            <a:custGeom>
              <a:avLst/>
              <a:gdLst>
                <a:gd name="T0" fmla="*/ 1 w 46"/>
                <a:gd name="T1" fmla="*/ 29 h 53"/>
                <a:gd name="T2" fmla="*/ 8 w 46"/>
                <a:gd name="T3" fmla="*/ 24 h 53"/>
                <a:gd name="T4" fmla="*/ 11 w 46"/>
                <a:gd name="T5" fmla="*/ 24 h 53"/>
                <a:gd name="T6" fmla="*/ 11 w 46"/>
                <a:gd name="T7" fmla="*/ 27 h 53"/>
                <a:gd name="T8" fmla="*/ 11 w 46"/>
                <a:gd name="T9" fmla="*/ 27 h 53"/>
                <a:gd name="T10" fmla="*/ 9 w 46"/>
                <a:gd name="T11" fmla="*/ 35 h 53"/>
                <a:gd name="T12" fmla="*/ 5 w 46"/>
                <a:gd name="T13" fmla="*/ 46 h 53"/>
                <a:gd name="T14" fmla="*/ 5 w 46"/>
                <a:gd name="T15" fmla="*/ 49 h 53"/>
                <a:gd name="T16" fmla="*/ 9 w 46"/>
                <a:gd name="T17" fmla="*/ 53 h 53"/>
                <a:gd name="T18" fmla="*/ 42 w 46"/>
                <a:gd name="T19" fmla="*/ 19 h 53"/>
                <a:gd name="T20" fmla="*/ 46 w 46"/>
                <a:gd name="T21" fmla="*/ 16 h 53"/>
                <a:gd name="T22" fmla="*/ 46 w 46"/>
                <a:gd name="T23" fmla="*/ 16 h 53"/>
                <a:gd name="T24" fmla="*/ 46 w 46"/>
                <a:gd name="T25" fmla="*/ 16 h 53"/>
                <a:gd name="T26" fmla="*/ 46 w 46"/>
                <a:gd name="T27" fmla="*/ 15 h 53"/>
                <a:gd name="T28" fmla="*/ 37 w 46"/>
                <a:gd name="T29" fmla="*/ 0 h 53"/>
                <a:gd name="T30" fmla="*/ 22 w 46"/>
                <a:gd name="T31" fmla="*/ 6 h 53"/>
                <a:gd name="T32" fmla="*/ 10 w 46"/>
                <a:gd name="T33" fmla="*/ 16 h 53"/>
                <a:gd name="T34" fmla="*/ 10 w 46"/>
                <a:gd name="T35" fmla="*/ 16 h 53"/>
                <a:gd name="T36" fmla="*/ 10 w 46"/>
                <a:gd name="T37" fmla="*/ 16 h 53"/>
                <a:gd name="T38" fmla="*/ 10 w 46"/>
                <a:gd name="T39" fmla="*/ 16 h 53"/>
                <a:gd name="T40" fmla="*/ 0 w 46"/>
                <a:gd name="T41" fmla="*/ 28 h 53"/>
                <a:gd name="T42" fmla="*/ 1 w 46"/>
                <a:gd name="T43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3">
                  <a:moveTo>
                    <a:pt x="1" y="29"/>
                  </a:moveTo>
                  <a:cubicBezTo>
                    <a:pt x="2" y="29"/>
                    <a:pt x="4" y="28"/>
                    <a:pt x="8" y="24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9" y="33"/>
                    <a:pt x="9" y="35"/>
                  </a:cubicBezTo>
                  <a:cubicBezTo>
                    <a:pt x="7" y="41"/>
                    <a:pt x="7" y="42"/>
                    <a:pt x="5" y="46"/>
                  </a:cubicBezTo>
                  <a:cubicBezTo>
                    <a:pt x="5" y="47"/>
                    <a:pt x="5" y="48"/>
                    <a:pt x="5" y="49"/>
                  </a:cubicBezTo>
                  <a:cubicBezTo>
                    <a:pt x="5" y="52"/>
                    <a:pt x="6" y="53"/>
                    <a:pt x="9" y="53"/>
                  </a:cubicBezTo>
                  <a:cubicBezTo>
                    <a:pt x="23" y="51"/>
                    <a:pt x="27" y="30"/>
                    <a:pt x="42" y="19"/>
                  </a:cubicBezTo>
                  <a:cubicBezTo>
                    <a:pt x="43" y="18"/>
                    <a:pt x="44" y="17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2"/>
                    <a:pt x="41" y="2"/>
                    <a:pt x="37" y="0"/>
                  </a:cubicBezTo>
                  <a:cubicBezTo>
                    <a:pt x="30" y="4"/>
                    <a:pt x="26" y="5"/>
                    <a:pt x="22" y="6"/>
                  </a:cubicBezTo>
                  <a:cubicBezTo>
                    <a:pt x="18" y="8"/>
                    <a:pt x="15" y="9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7" y="19"/>
                    <a:pt x="5" y="23"/>
                    <a:pt x="0" y="28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rgbClr val="E3BE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3" name="Freeform 1050"/>
            <p:cNvSpPr>
              <a:spLocks noEditPoints="1"/>
            </p:cNvSpPr>
            <p:nvPr/>
          </p:nvSpPr>
          <p:spPr bwMode="auto">
            <a:xfrm>
              <a:off x="2128" y="2451"/>
              <a:ext cx="96" cy="30"/>
            </a:xfrm>
            <a:custGeom>
              <a:avLst/>
              <a:gdLst>
                <a:gd name="T0" fmla="*/ 4 w 84"/>
                <a:gd name="T1" fmla="*/ 13 h 26"/>
                <a:gd name="T2" fmla="*/ 18 w 84"/>
                <a:gd name="T3" fmla="*/ 16 h 26"/>
                <a:gd name="T4" fmla="*/ 25 w 84"/>
                <a:gd name="T5" fmla="*/ 23 h 26"/>
                <a:gd name="T6" fmla="*/ 34 w 84"/>
                <a:gd name="T7" fmla="*/ 26 h 26"/>
                <a:gd name="T8" fmla="*/ 40 w 84"/>
                <a:gd name="T9" fmla="*/ 25 h 26"/>
                <a:gd name="T10" fmla="*/ 37 w 84"/>
                <a:gd name="T11" fmla="*/ 12 h 26"/>
                <a:gd name="T12" fmla="*/ 31 w 84"/>
                <a:gd name="T13" fmla="*/ 13 h 26"/>
                <a:gd name="T14" fmla="*/ 22 w 84"/>
                <a:gd name="T15" fmla="*/ 10 h 26"/>
                <a:gd name="T16" fmla="*/ 15 w 84"/>
                <a:gd name="T17" fmla="*/ 3 h 26"/>
                <a:gd name="T18" fmla="*/ 0 w 84"/>
                <a:gd name="T19" fmla="*/ 0 h 26"/>
                <a:gd name="T20" fmla="*/ 4 w 84"/>
                <a:gd name="T21" fmla="*/ 13 h 26"/>
                <a:gd name="T22" fmla="*/ 51 w 84"/>
                <a:gd name="T23" fmla="*/ 24 h 26"/>
                <a:gd name="T24" fmla="*/ 63 w 84"/>
                <a:gd name="T25" fmla="*/ 25 h 26"/>
                <a:gd name="T26" fmla="*/ 69 w 84"/>
                <a:gd name="T27" fmla="*/ 24 h 26"/>
                <a:gd name="T28" fmla="*/ 84 w 84"/>
                <a:gd name="T29" fmla="*/ 19 h 26"/>
                <a:gd name="T30" fmla="*/ 84 w 84"/>
                <a:gd name="T31" fmla="*/ 19 h 26"/>
                <a:gd name="T32" fmla="*/ 80 w 84"/>
                <a:gd name="T33" fmla="*/ 6 h 26"/>
                <a:gd name="T34" fmla="*/ 80 w 84"/>
                <a:gd name="T35" fmla="*/ 6 h 26"/>
                <a:gd name="T36" fmla="*/ 65 w 84"/>
                <a:gd name="T37" fmla="*/ 11 h 26"/>
                <a:gd name="T38" fmla="*/ 59 w 84"/>
                <a:gd name="T39" fmla="*/ 12 h 26"/>
                <a:gd name="T40" fmla="*/ 48 w 84"/>
                <a:gd name="T41" fmla="*/ 10 h 26"/>
                <a:gd name="T42" fmla="*/ 47 w 84"/>
                <a:gd name="T43" fmla="*/ 10 h 26"/>
                <a:gd name="T44" fmla="*/ 40 w 84"/>
                <a:gd name="T45" fmla="*/ 11 h 26"/>
                <a:gd name="T46" fmla="*/ 43 w 84"/>
                <a:gd name="T47" fmla="*/ 25 h 26"/>
                <a:gd name="T48" fmla="*/ 43 w 84"/>
                <a:gd name="T49" fmla="*/ 24 h 26"/>
                <a:gd name="T50" fmla="*/ 50 w 84"/>
                <a:gd name="T51" fmla="*/ 24 h 26"/>
                <a:gd name="T52" fmla="*/ 51 w 84"/>
                <a:gd name="T5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6">
                  <a:moveTo>
                    <a:pt x="4" y="13"/>
                  </a:moveTo>
                  <a:cubicBezTo>
                    <a:pt x="9" y="14"/>
                    <a:pt x="14" y="14"/>
                    <a:pt x="18" y="16"/>
                  </a:cubicBezTo>
                  <a:cubicBezTo>
                    <a:pt x="21" y="17"/>
                    <a:pt x="21" y="20"/>
                    <a:pt x="25" y="23"/>
                  </a:cubicBezTo>
                  <a:cubicBezTo>
                    <a:pt x="28" y="25"/>
                    <a:pt x="31" y="26"/>
                    <a:pt x="34" y="26"/>
                  </a:cubicBezTo>
                  <a:cubicBezTo>
                    <a:pt x="36" y="26"/>
                    <a:pt x="38" y="26"/>
                    <a:pt x="40" y="25"/>
                  </a:cubicBezTo>
                  <a:cubicBezTo>
                    <a:pt x="39" y="22"/>
                    <a:pt x="38" y="20"/>
                    <a:pt x="37" y="12"/>
                  </a:cubicBezTo>
                  <a:cubicBezTo>
                    <a:pt x="35" y="12"/>
                    <a:pt x="33" y="13"/>
                    <a:pt x="31" y="13"/>
                  </a:cubicBezTo>
                  <a:cubicBezTo>
                    <a:pt x="29" y="13"/>
                    <a:pt x="26" y="12"/>
                    <a:pt x="22" y="10"/>
                  </a:cubicBezTo>
                  <a:cubicBezTo>
                    <a:pt x="18" y="7"/>
                    <a:pt x="18" y="4"/>
                    <a:pt x="15" y="3"/>
                  </a:cubicBezTo>
                  <a:cubicBezTo>
                    <a:pt x="11" y="1"/>
                    <a:pt x="5" y="2"/>
                    <a:pt x="0" y="0"/>
                  </a:cubicBezTo>
                  <a:cubicBezTo>
                    <a:pt x="1" y="5"/>
                    <a:pt x="3" y="9"/>
                    <a:pt x="4" y="13"/>
                  </a:cubicBezTo>
                  <a:close/>
                  <a:moveTo>
                    <a:pt x="51" y="24"/>
                  </a:moveTo>
                  <a:cubicBezTo>
                    <a:pt x="56" y="24"/>
                    <a:pt x="59" y="25"/>
                    <a:pt x="63" y="25"/>
                  </a:cubicBezTo>
                  <a:cubicBezTo>
                    <a:pt x="64" y="25"/>
                    <a:pt x="66" y="25"/>
                    <a:pt x="69" y="24"/>
                  </a:cubicBezTo>
                  <a:cubicBezTo>
                    <a:pt x="72" y="23"/>
                    <a:pt x="80" y="20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4"/>
                    <a:pt x="81" y="10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6" y="7"/>
                    <a:pt x="69" y="10"/>
                    <a:pt x="65" y="11"/>
                  </a:cubicBezTo>
                  <a:cubicBezTo>
                    <a:pt x="63" y="11"/>
                    <a:pt x="61" y="12"/>
                    <a:pt x="59" y="12"/>
                  </a:cubicBezTo>
                  <a:cubicBezTo>
                    <a:pt x="55" y="12"/>
                    <a:pt x="53" y="11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2" y="11"/>
                    <a:pt x="40" y="11"/>
                  </a:cubicBezTo>
                  <a:cubicBezTo>
                    <a:pt x="41" y="16"/>
                    <a:pt x="42" y="20"/>
                    <a:pt x="43" y="25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6" y="24"/>
                    <a:pt x="48" y="24"/>
                    <a:pt x="50" y="24"/>
                  </a:cubicBezTo>
                  <a:lnTo>
                    <a:pt x="51" y="24"/>
                  </a:lnTo>
                  <a:close/>
                </a:path>
              </a:pathLst>
            </a:custGeom>
            <a:solidFill>
              <a:srgbClr val="DCAE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4" name="Freeform 1051"/>
            <p:cNvSpPr>
              <a:spLocks/>
            </p:cNvSpPr>
            <p:nvPr/>
          </p:nvSpPr>
          <p:spPr bwMode="auto">
            <a:xfrm>
              <a:off x="2120" y="2055"/>
              <a:ext cx="21" cy="45"/>
            </a:xfrm>
            <a:custGeom>
              <a:avLst/>
              <a:gdLst>
                <a:gd name="T0" fmla="*/ 6 w 18"/>
                <a:gd name="T1" fmla="*/ 7 h 40"/>
                <a:gd name="T2" fmla="*/ 1 w 18"/>
                <a:gd name="T3" fmla="*/ 16 h 40"/>
                <a:gd name="T4" fmla="*/ 1 w 18"/>
                <a:gd name="T5" fmla="*/ 17 h 40"/>
                <a:gd name="T6" fmla="*/ 0 w 18"/>
                <a:gd name="T7" fmla="*/ 19 h 40"/>
                <a:gd name="T8" fmla="*/ 2 w 18"/>
                <a:gd name="T9" fmla="*/ 19 h 40"/>
                <a:gd name="T10" fmla="*/ 5 w 18"/>
                <a:gd name="T11" fmla="*/ 20 h 40"/>
                <a:gd name="T12" fmla="*/ 8 w 18"/>
                <a:gd name="T13" fmla="*/ 23 h 40"/>
                <a:gd name="T14" fmla="*/ 9 w 18"/>
                <a:gd name="T15" fmla="*/ 25 h 40"/>
                <a:gd name="T16" fmla="*/ 8 w 18"/>
                <a:gd name="T17" fmla="*/ 31 h 40"/>
                <a:gd name="T18" fmla="*/ 8 w 18"/>
                <a:gd name="T19" fmla="*/ 32 h 40"/>
                <a:gd name="T20" fmla="*/ 11 w 18"/>
                <a:gd name="T21" fmla="*/ 37 h 40"/>
                <a:gd name="T22" fmla="*/ 15 w 18"/>
                <a:gd name="T23" fmla="*/ 40 h 40"/>
                <a:gd name="T24" fmla="*/ 13 w 18"/>
                <a:gd name="T25" fmla="*/ 27 h 40"/>
                <a:gd name="T26" fmla="*/ 18 w 18"/>
                <a:gd name="T27" fmla="*/ 2 h 40"/>
                <a:gd name="T28" fmla="*/ 18 w 18"/>
                <a:gd name="T29" fmla="*/ 0 h 40"/>
                <a:gd name="T30" fmla="*/ 6 w 18"/>
                <a:gd name="T3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40">
                  <a:moveTo>
                    <a:pt x="6" y="7"/>
                  </a:moveTo>
                  <a:cubicBezTo>
                    <a:pt x="4" y="9"/>
                    <a:pt x="2" y="13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1" y="19"/>
                    <a:pt x="2" y="19"/>
                    <a:pt x="2" y="19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6" y="21"/>
                    <a:pt x="7" y="21"/>
                    <a:pt x="8" y="23"/>
                  </a:cubicBezTo>
                  <a:cubicBezTo>
                    <a:pt x="9" y="23"/>
                    <a:pt x="8" y="24"/>
                    <a:pt x="9" y="25"/>
                  </a:cubicBezTo>
                  <a:cubicBezTo>
                    <a:pt x="9" y="26"/>
                    <a:pt x="8" y="29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9" y="34"/>
                    <a:pt x="10" y="36"/>
                    <a:pt x="11" y="37"/>
                  </a:cubicBezTo>
                  <a:cubicBezTo>
                    <a:pt x="12" y="38"/>
                    <a:pt x="14" y="39"/>
                    <a:pt x="15" y="40"/>
                  </a:cubicBezTo>
                  <a:cubicBezTo>
                    <a:pt x="14" y="36"/>
                    <a:pt x="13" y="31"/>
                    <a:pt x="13" y="27"/>
                  </a:cubicBezTo>
                  <a:cubicBezTo>
                    <a:pt x="13" y="18"/>
                    <a:pt x="15" y="9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4" y="2"/>
                    <a:pt x="10" y="4"/>
                    <a:pt x="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5" name="Freeform 1052"/>
            <p:cNvSpPr>
              <a:spLocks/>
            </p:cNvSpPr>
            <p:nvPr/>
          </p:nvSpPr>
          <p:spPr bwMode="auto">
            <a:xfrm>
              <a:off x="2195" y="2068"/>
              <a:ext cx="7" cy="31"/>
            </a:xfrm>
            <a:custGeom>
              <a:avLst/>
              <a:gdLst>
                <a:gd name="T0" fmla="*/ 0 w 6"/>
                <a:gd name="T1" fmla="*/ 20 h 27"/>
                <a:gd name="T2" fmla="*/ 0 w 6"/>
                <a:gd name="T3" fmla="*/ 20 h 27"/>
                <a:gd name="T4" fmla="*/ 1 w 6"/>
                <a:gd name="T5" fmla="*/ 27 h 27"/>
                <a:gd name="T6" fmla="*/ 5 w 6"/>
                <a:gd name="T7" fmla="*/ 17 h 27"/>
                <a:gd name="T8" fmla="*/ 6 w 6"/>
                <a:gd name="T9" fmla="*/ 11 h 27"/>
                <a:gd name="T10" fmla="*/ 2 w 6"/>
                <a:gd name="T11" fmla="*/ 0 h 27"/>
                <a:gd name="T12" fmla="*/ 2 w 6"/>
                <a:gd name="T13" fmla="*/ 2 h 27"/>
                <a:gd name="T14" fmla="*/ 0 w 6"/>
                <a:gd name="T15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7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0" y="25"/>
                    <a:pt x="1" y="27"/>
                  </a:cubicBezTo>
                  <a:cubicBezTo>
                    <a:pt x="2" y="24"/>
                    <a:pt x="4" y="20"/>
                    <a:pt x="5" y="17"/>
                  </a:cubicBezTo>
                  <a:cubicBezTo>
                    <a:pt x="6" y="15"/>
                    <a:pt x="6" y="13"/>
                    <a:pt x="6" y="11"/>
                  </a:cubicBezTo>
                  <a:cubicBezTo>
                    <a:pt x="6" y="7"/>
                    <a:pt x="5" y="4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7"/>
                    <a:pt x="0" y="15"/>
                    <a:pt x="0" y="20"/>
                  </a:cubicBezTo>
                  <a:close/>
                </a:path>
              </a:pathLst>
            </a:custGeom>
            <a:solidFill>
              <a:srgbClr val="588B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6" name="Freeform 1053"/>
            <p:cNvSpPr>
              <a:spLocks/>
            </p:cNvSpPr>
            <p:nvPr/>
          </p:nvSpPr>
          <p:spPr bwMode="auto">
            <a:xfrm>
              <a:off x="2120" y="2080"/>
              <a:ext cx="9" cy="55"/>
            </a:xfrm>
            <a:custGeom>
              <a:avLst/>
              <a:gdLst>
                <a:gd name="T0" fmla="*/ 7 w 8"/>
                <a:gd name="T1" fmla="*/ 3 h 48"/>
                <a:gd name="T2" fmla="*/ 7 w 8"/>
                <a:gd name="T3" fmla="*/ 2 h 48"/>
                <a:gd name="T4" fmla="*/ 7 w 8"/>
                <a:gd name="T5" fmla="*/ 2 h 48"/>
                <a:gd name="T6" fmla="*/ 3 w 8"/>
                <a:gd name="T7" fmla="*/ 0 h 48"/>
                <a:gd name="T8" fmla="*/ 0 w 8"/>
                <a:gd name="T9" fmla="*/ 19 h 48"/>
                <a:gd name="T10" fmla="*/ 4 w 8"/>
                <a:gd name="T11" fmla="*/ 44 h 48"/>
                <a:gd name="T12" fmla="*/ 6 w 8"/>
                <a:gd name="T13" fmla="*/ 48 h 48"/>
                <a:gd name="T14" fmla="*/ 6 w 8"/>
                <a:gd name="T15" fmla="*/ 44 h 48"/>
                <a:gd name="T16" fmla="*/ 6 w 8"/>
                <a:gd name="T17" fmla="*/ 44 h 48"/>
                <a:gd name="T18" fmla="*/ 6 w 8"/>
                <a:gd name="T19" fmla="*/ 44 h 48"/>
                <a:gd name="T20" fmla="*/ 8 w 8"/>
                <a:gd name="T21" fmla="*/ 16 h 48"/>
                <a:gd name="T22" fmla="*/ 8 w 8"/>
                <a:gd name="T23" fmla="*/ 14 h 48"/>
                <a:gd name="T24" fmla="*/ 7 w 8"/>
                <a:gd name="T25" fmla="*/ 10 h 48"/>
                <a:gd name="T26" fmla="*/ 7 w 8"/>
                <a:gd name="T27" fmla="*/ 9 h 48"/>
                <a:gd name="T28" fmla="*/ 7 w 8"/>
                <a:gd name="T2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48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5"/>
                    <a:pt x="0" y="12"/>
                    <a:pt x="0" y="19"/>
                  </a:cubicBezTo>
                  <a:cubicBezTo>
                    <a:pt x="0" y="28"/>
                    <a:pt x="2" y="37"/>
                    <a:pt x="4" y="44"/>
                  </a:cubicBezTo>
                  <a:cubicBezTo>
                    <a:pt x="5" y="45"/>
                    <a:pt x="5" y="47"/>
                    <a:pt x="6" y="48"/>
                  </a:cubicBezTo>
                  <a:cubicBezTo>
                    <a:pt x="6" y="47"/>
                    <a:pt x="6" y="45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33"/>
                    <a:pt x="8" y="26"/>
                    <a:pt x="8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8" y="13"/>
                    <a:pt x="7" y="12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7"/>
                    <a:pt x="7" y="4"/>
                    <a:pt x="7" y="3"/>
                  </a:cubicBezTo>
                  <a:close/>
                </a:path>
              </a:pathLst>
            </a:custGeom>
            <a:solidFill>
              <a:srgbClr val="588B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7" name="Freeform 1054"/>
            <p:cNvSpPr>
              <a:spLocks/>
            </p:cNvSpPr>
            <p:nvPr/>
          </p:nvSpPr>
          <p:spPr bwMode="auto">
            <a:xfrm>
              <a:off x="2130" y="2096"/>
              <a:ext cx="62" cy="45"/>
            </a:xfrm>
            <a:custGeom>
              <a:avLst/>
              <a:gdLst>
                <a:gd name="T0" fmla="*/ 36 w 54"/>
                <a:gd name="T1" fmla="*/ 0 h 40"/>
                <a:gd name="T2" fmla="*/ 36 w 54"/>
                <a:gd name="T3" fmla="*/ 1 h 40"/>
                <a:gd name="T4" fmla="*/ 33 w 54"/>
                <a:gd name="T5" fmla="*/ 7 h 40"/>
                <a:gd name="T6" fmla="*/ 32 w 54"/>
                <a:gd name="T7" fmla="*/ 8 h 40"/>
                <a:gd name="T8" fmla="*/ 32 w 54"/>
                <a:gd name="T9" fmla="*/ 8 h 40"/>
                <a:gd name="T10" fmla="*/ 26 w 54"/>
                <a:gd name="T11" fmla="*/ 7 h 40"/>
                <a:gd name="T12" fmla="*/ 21 w 54"/>
                <a:gd name="T13" fmla="*/ 8 h 40"/>
                <a:gd name="T14" fmla="*/ 19 w 54"/>
                <a:gd name="T15" fmla="*/ 9 h 40"/>
                <a:gd name="T16" fmla="*/ 12 w 54"/>
                <a:gd name="T17" fmla="*/ 14 h 40"/>
                <a:gd name="T18" fmla="*/ 5 w 54"/>
                <a:gd name="T19" fmla="*/ 22 h 40"/>
                <a:gd name="T20" fmla="*/ 0 w 54"/>
                <a:gd name="T21" fmla="*/ 37 h 40"/>
                <a:gd name="T22" fmla="*/ 0 w 54"/>
                <a:gd name="T23" fmla="*/ 40 h 40"/>
                <a:gd name="T24" fmla="*/ 9 w 54"/>
                <a:gd name="T25" fmla="*/ 30 h 40"/>
                <a:gd name="T26" fmla="*/ 41 w 54"/>
                <a:gd name="T27" fmla="*/ 7 h 40"/>
                <a:gd name="T28" fmla="*/ 43 w 54"/>
                <a:gd name="T29" fmla="*/ 7 h 40"/>
                <a:gd name="T30" fmla="*/ 49 w 54"/>
                <a:gd name="T31" fmla="*/ 11 h 40"/>
                <a:gd name="T32" fmla="*/ 54 w 54"/>
                <a:gd name="T33" fmla="*/ 14 h 40"/>
                <a:gd name="T34" fmla="*/ 54 w 54"/>
                <a:gd name="T35" fmla="*/ 12 h 40"/>
                <a:gd name="T36" fmla="*/ 36 w 54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0">
                  <a:moveTo>
                    <a:pt x="36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6" y="3"/>
                    <a:pt x="35" y="6"/>
                    <a:pt x="33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7" y="7"/>
                    <a:pt x="26" y="7"/>
                  </a:cubicBezTo>
                  <a:cubicBezTo>
                    <a:pt x="25" y="7"/>
                    <a:pt x="23" y="7"/>
                    <a:pt x="21" y="8"/>
                  </a:cubicBezTo>
                  <a:cubicBezTo>
                    <a:pt x="21" y="8"/>
                    <a:pt x="20" y="9"/>
                    <a:pt x="19" y="9"/>
                  </a:cubicBezTo>
                  <a:cubicBezTo>
                    <a:pt x="16" y="10"/>
                    <a:pt x="14" y="12"/>
                    <a:pt x="12" y="14"/>
                  </a:cubicBezTo>
                  <a:cubicBezTo>
                    <a:pt x="9" y="17"/>
                    <a:pt x="6" y="21"/>
                    <a:pt x="5" y="22"/>
                  </a:cubicBezTo>
                  <a:cubicBezTo>
                    <a:pt x="2" y="26"/>
                    <a:pt x="0" y="32"/>
                    <a:pt x="0" y="37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2" y="36"/>
                    <a:pt x="6" y="33"/>
                    <a:pt x="9" y="30"/>
                  </a:cubicBezTo>
                  <a:cubicBezTo>
                    <a:pt x="19" y="22"/>
                    <a:pt x="32" y="17"/>
                    <a:pt x="41" y="7"/>
                  </a:cubicBezTo>
                  <a:cubicBezTo>
                    <a:pt x="41" y="6"/>
                    <a:pt x="43" y="6"/>
                    <a:pt x="43" y="7"/>
                  </a:cubicBezTo>
                  <a:cubicBezTo>
                    <a:pt x="43" y="7"/>
                    <a:pt x="46" y="9"/>
                    <a:pt x="49" y="11"/>
                  </a:cubicBezTo>
                  <a:cubicBezTo>
                    <a:pt x="51" y="12"/>
                    <a:pt x="53" y="14"/>
                    <a:pt x="54" y="14"/>
                  </a:cubicBezTo>
                  <a:cubicBezTo>
                    <a:pt x="54" y="14"/>
                    <a:pt x="54" y="13"/>
                    <a:pt x="54" y="12"/>
                  </a:cubicBezTo>
                  <a:cubicBezTo>
                    <a:pt x="46" y="8"/>
                    <a:pt x="42" y="4"/>
                    <a:pt x="36" y="0"/>
                  </a:cubicBezTo>
                  <a:close/>
                </a:path>
              </a:pathLst>
            </a:custGeom>
            <a:solidFill>
              <a:srgbClr val="588B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8" name="Freeform 1055"/>
            <p:cNvSpPr>
              <a:spLocks/>
            </p:cNvSpPr>
            <p:nvPr/>
          </p:nvSpPr>
          <p:spPr bwMode="auto">
            <a:xfrm>
              <a:off x="2128" y="2056"/>
              <a:ext cx="69" cy="84"/>
            </a:xfrm>
            <a:custGeom>
              <a:avLst/>
              <a:gdLst>
                <a:gd name="T0" fmla="*/ 1 w 60"/>
                <a:gd name="T1" fmla="*/ 72 h 74"/>
                <a:gd name="T2" fmla="*/ 5 w 60"/>
                <a:gd name="T3" fmla="*/ 56 h 74"/>
                <a:gd name="T4" fmla="*/ 13 w 60"/>
                <a:gd name="T5" fmla="*/ 48 h 74"/>
                <a:gd name="T6" fmla="*/ 20 w 60"/>
                <a:gd name="T7" fmla="*/ 43 h 74"/>
                <a:gd name="T8" fmla="*/ 21 w 60"/>
                <a:gd name="T9" fmla="*/ 42 h 74"/>
                <a:gd name="T10" fmla="*/ 21 w 60"/>
                <a:gd name="T11" fmla="*/ 42 h 74"/>
                <a:gd name="T12" fmla="*/ 22 w 60"/>
                <a:gd name="T13" fmla="*/ 42 h 74"/>
                <a:gd name="T14" fmla="*/ 22 w 60"/>
                <a:gd name="T15" fmla="*/ 42 h 74"/>
                <a:gd name="T16" fmla="*/ 23 w 60"/>
                <a:gd name="T17" fmla="*/ 41 h 74"/>
                <a:gd name="T18" fmla="*/ 28 w 60"/>
                <a:gd name="T19" fmla="*/ 41 h 74"/>
                <a:gd name="T20" fmla="*/ 28 w 60"/>
                <a:gd name="T21" fmla="*/ 41 h 74"/>
                <a:gd name="T22" fmla="*/ 31 w 60"/>
                <a:gd name="T23" fmla="*/ 41 h 74"/>
                <a:gd name="T24" fmla="*/ 34 w 60"/>
                <a:gd name="T25" fmla="*/ 41 h 74"/>
                <a:gd name="T26" fmla="*/ 34 w 60"/>
                <a:gd name="T27" fmla="*/ 41 h 74"/>
                <a:gd name="T28" fmla="*/ 36 w 60"/>
                <a:gd name="T29" fmla="*/ 36 h 74"/>
                <a:gd name="T30" fmla="*/ 36 w 60"/>
                <a:gd name="T31" fmla="*/ 35 h 74"/>
                <a:gd name="T32" fmla="*/ 37 w 60"/>
                <a:gd name="T33" fmla="*/ 34 h 74"/>
                <a:gd name="T34" fmla="*/ 36 w 60"/>
                <a:gd name="T35" fmla="*/ 34 h 74"/>
                <a:gd name="T36" fmla="*/ 37 w 60"/>
                <a:gd name="T37" fmla="*/ 33 h 74"/>
                <a:gd name="T38" fmla="*/ 38 w 60"/>
                <a:gd name="T39" fmla="*/ 32 h 74"/>
                <a:gd name="T40" fmla="*/ 55 w 60"/>
                <a:gd name="T41" fmla="*/ 45 h 74"/>
                <a:gd name="T42" fmla="*/ 56 w 60"/>
                <a:gd name="T43" fmla="*/ 45 h 74"/>
                <a:gd name="T44" fmla="*/ 60 w 60"/>
                <a:gd name="T45" fmla="*/ 46 h 74"/>
                <a:gd name="T46" fmla="*/ 58 w 60"/>
                <a:gd name="T47" fmla="*/ 31 h 74"/>
                <a:gd name="T48" fmla="*/ 58 w 60"/>
                <a:gd name="T49" fmla="*/ 31 h 74"/>
                <a:gd name="T50" fmla="*/ 60 w 60"/>
                <a:gd name="T51" fmla="*/ 13 h 74"/>
                <a:gd name="T52" fmla="*/ 60 w 60"/>
                <a:gd name="T53" fmla="*/ 12 h 74"/>
                <a:gd name="T54" fmla="*/ 59 w 60"/>
                <a:gd name="T55" fmla="*/ 9 h 74"/>
                <a:gd name="T56" fmla="*/ 54 w 60"/>
                <a:gd name="T57" fmla="*/ 0 h 74"/>
                <a:gd name="T58" fmla="*/ 33 w 60"/>
                <a:gd name="T59" fmla="*/ 25 h 74"/>
                <a:gd name="T60" fmla="*/ 15 w 60"/>
                <a:gd name="T61" fmla="*/ 38 h 74"/>
                <a:gd name="T62" fmla="*/ 5 w 60"/>
                <a:gd name="T63" fmla="*/ 53 h 74"/>
                <a:gd name="T64" fmla="*/ 0 w 60"/>
                <a:gd name="T65" fmla="*/ 73 h 74"/>
                <a:gd name="T66" fmla="*/ 1 w 60"/>
                <a:gd name="T67" fmla="*/ 74 h 74"/>
                <a:gd name="T68" fmla="*/ 1 w 60"/>
                <a:gd name="T6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74">
                  <a:moveTo>
                    <a:pt x="1" y="72"/>
                  </a:moveTo>
                  <a:cubicBezTo>
                    <a:pt x="1" y="67"/>
                    <a:pt x="3" y="60"/>
                    <a:pt x="5" y="56"/>
                  </a:cubicBezTo>
                  <a:cubicBezTo>
                    <a:pt x="6" y="54"/>
                    <a:pt x="10" y="51"/>
                    <a:pt x="13" y="48"/>
                  </a:cubicBezTo>
                  <a:cubicBezTo>
                    <a:pt x="15" y="46"/>
                    <a:pt x="17" y="44"/>
                    <a:pt x="20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1"/>
                    <a:pt x="26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32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6" y="40"/>
                    <a:pt x="36" y="38"/>
                    <a:pt x="36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3"/>
                    <a:pt x="36" y="33"/>
                    <a:pt x="37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7"/>
                    <a:pt x="48" y="41"/>
                    <a:pt x="55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7" y="45"/>
                    <a:pt x="58" y="46"/>
                    <a:pt x="60" y="46"/>
                  </a:cubicBezTo>
                  <a:cubicBezTo>
                    <a:pt x="59" y="41"/>
                    <a:pt x="58" y="36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26"/>
                    <a:pt x="60" y="18"/>
                    <a:pt x="60" y="13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59" y="10"/>
                    <a:pt x="59" y="9"/>
                  </a:cubicBezTo>
                  <a:cubicBezTo>
                    <a:pt x="57" y="6"/>
                    <a:pt x="56" y="3"/>
                    <a:pt x="54" y="0"/>
                  </a:cubicBezTo>
                  <a:cubicBezTo>
                    <a:pt x="53" y="12"/>
                    <a:pt x="41" y="20"/>
                    <a:pt x="33" y="25"/>
                  </a:cubicBezTo>
                  <a:cubicBezTo>
                    <a:pt x="27" y="29"/>
                    <a:pt x="20" y="33"/>
                    <a:pt x="15" y="38"/>
                  </a:cubicBezTo>
                  <a:cubicBezTo>
                    <a:pt x="10" y="42"/>
                    <a:pt x="7" y="47"/>
                    <a:pt x="5" y="53"/>
                  </a:cubicBezTo>
                  <a:cubicBezTo>
                    <a:pt x="2" y="59"/>
                    <a:pt x="1" y="66"/>
                    <a:pt x="0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3"/>
                    <a:pt x="1" y="73"/>
                    <a:pt x="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9" name="Freeform 1056"/>
            <p:cNvSpPr>
              <a:spLocks/>
            </p:cNvSpPr>
            <p:nvPr/>
          </p:nvSpPr>
          <p:spPr bwMode="auto">
            <a:xfrm>
              <a:off x="2128" y="2083"/>
              <a:ext cx="98" cy="247"/>
            </a:xfrm>
            <a:custGeom>
              <a:avLst/>
              <a:gdLst>
                <a:gd name="T0" fmla="*/ 1 w 86"/>
                <a:gd name="T1" fmla="*/ 162 h 216"/>
                <a:gd name="T2" fmla="*/ 2 w 86"/>
                <a:gd name="T3" fmla="*/ 169 h 216"/>
                <a:gd name="T4" fmla="*/ 36 w 86"/>
                <a:gd name="T5" fmla="*/ 216 h 216"/>
                <a:gd name="T6" fmla="*/ 45 w 86"/>
                <a:gd name="T7" fmla="*/ 215 h 216"/>
                <a:gd name="T8" fmla="*/ 47 w 86"/>
                <a:gd name="T9" fmla="*/ 213 h 216"/>
                <a:gd name="T10" fmla="*/ 26 w 86"/>
                <a:gd name="T11" fmla="*/ 207 h 216"/>
                <a:gd name="T12" fmla="*/ 69 w 86"/>
                <a:gd name="T13" fmla="*/ 148 h 216"/>
                <a:gd name="T14" fmla="*/ 69 w 86"/>
                <a:gd name="T15" fmla="*/ 148 h 216"/>
                <a:gd name="T16" fmla="*/ 63 w 86"/>
                <a:gd name="T17" fmla="*/ 133 h 216"/>
                <a:gd name="T18" fmla="*/ 62 w 86"/>
                <a:gd name="T19" fmla="*/ 123 h 216"/>
                <a:gd name="T20" fmla="*/ 69 w 86"/>
                <a:gd name="T21" fmla="*/ 99 h 216"/>
                <a:gd name="T22" fmla="*/ 68 w 86"/>
                <a:gd name="T23" fmla="*/ 97 h 216"/>
                <a:gd name="T24" fmla="*/ 66 w 86"/>
                <a:gd name="T25" fmla="*/ 89 h 216"/>
                <a:gd name="T26" fmla="*/ 65 w 86"/>
                <a:gd name="T27" fmla="*/ 84 h 216"/>
                <a:gd name="T28" fmla="*/ 44 w 86"/>
                <a:gd name="T29" fmla="*/ 74 h 216"/>
                <a:gd name="T30" fmla="*/ 42 w 86"/>
                <a:gd name="T31" fmla="*/ 72 h 216"/>
                <a:gd name="T32" fmla="*/ 59 w 86"/>
                <a:gd name="T33" fmla="*/ 63 h 216"/>
                <a:gd name="T34" fmla="*/ 60 w 86"/>
                <a:gd name="T35" fmla="*/ 62 h 216"/>
                <a:gd name="T36" fmla="*/ 43 w 86"/>
                <a:gd name="T37" fmla="*/ 45 h 216"/>
                <a:gd name="T38" fmla="*/ 60 w 86"/>
                <a:gd name="T39" fmla="*/ 58 h 216"/>
                <a:gd name="T40" fmla="*/ 84 w 86"/>
                <a:gd name="T41" fmla="*/ 19 h 216"/>
                <a:gd name="T42" fmla="*/ 69 w 86"/>
                <a:gd name="T43" fmla="*/ 0 h 216"/>
                <a:gd name="T44" fmla="*/ 61 w 86"/>
                <a:gd name="T45" fmla="*/ 21 h 216"/>
                <a:gd name="T46" fmla="*/ 60 w 86"/>
                <a:gd name="T47" fmla="*/ 24 h 216"/>
                <a:gd name="T48" fmla="*/ 60 w 86"/>
                <a:gd name="T49" fmla="*/ 24 h 216"/>
                <a:gd name="T50" fmla="*/ 60 w 86"/>
                <a:gd name="T51" fmla="*/ 28 h 216"/>
                <a:gd name="T52" fmla="*/ 60 w 86"/>
                <a:gd name="T53" fmla="*/ 28 h 216"/>
                <a:gd name="T54" fmla="*/ 60 w 86"/>
                <a:gd name="T55" fmla="*/ 28 h 216"/>
                <a:gd name="T56" fmla="*/ 59 w 86"/>
                <a:gd name="T57" fmla="*/ 29 h 216"/>
                <a:gd name="T58" fmla="*/ 59 w 86"/>
                <a:gd name="T59" fmla="*/ 29 h 216"/>
                <a:gd name="T60" fmla="*/ 58 w 86"/>
                <a:gd name="T61" fmla="*/ 30 h 216"/>
                <a:gd name="T62" fmla="*/ 58 w 86"/>
                <a:gd name="T63" fmla="*/ 30 h 216"/>
                <a:gd name="T64" fmla="*/ 44 w 86"/>
                <a:gd name="T65" fmla="*/ 22 h 216"/>
                <a:gd name="T66" fmla="*/ 2 w 86"/>
                <a:gd name="T67" fmla="*/ 61 h 216"/>
                <a:gd name="T68" fmla="*/ 0 w 86"/>
                <a:gd name="T69" fmla="*/ 62 h 216"/>
                <a:gd name="T70" fmla="*/ 1 w 86"/>
                <a:gd name="T71" fmla="*/ 66 h 216"/>
                <a:gd name="T72" fmla="*/ 6 w 86"/>
                <a:gd name="T73" fmla="*/ 74 h 216"/>
                <a:gd name="T74" fmla="*/ 1 w 86"/>
                <a:gd name="T75" fmla="*/ 74 h 216"/>
                <a:gd name="T76" fmla="*/ 6 w 86"/>
                <a:gd name="T77" fmla="*/ 86 h 216"/>
                <a:gd name="T78" fmla="*/ 4 w 86"/>
                <a:gd name="T79" fmla="*/ 94 h 216"/>
                <a:gd name="T80" fmla="*/ 3 w 86"/>
                <a:gd name="T81" fmla="*/ 98 h 216"/>
                <a:gd name="T82" fmla="*/ 3 w 86"/>
                <a:gd name="T83" fmla="*/ 103 h 216"/>
                <a:gd name="T84" fmla="*/ 8 w 86"/>
                <a:gd name="T85" fmla="*/ 111 h 216"/>
                <a:gd name="T86" fmla="*/ 3 w 86"/>
                <a:gd name="T87" fmla="*/ 109 h 216"/>
                <a:gd name="T88" fmla="*/ 1 w 86"/>
                <a:gd name="T89" fmla="*/ 16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216">
                  <a:moveTo>
                    <a:pt x="1" y="162"/>
                  </a:moveTo>
                  <a:cubicBezTo>
                    <a:pt x="1" y="162"/>
                    <a:pt x="1" y="162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" y="164"/>
                    <a:pt x="2" y="166"/>
                    <a:pt x="2" y="169"/>
                  </a:cubicBezTo>
                  <a:cubicBezTo>
                    <a:pt x="2" y="170"/>
                    <a:pt x="2" y="171"/>
                    <a:pt x="1" y="172"/>
                  </a:cubicBezTo>
                  <a:cubicBezTo>
                    <a:pt x="2" y="194"/>
                    <a:pt x="12" y="216"/>
                    <a:pt x="36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9" y="216"/>
                    <a:pt x="42" y="216"/>
                    <a:pt x="45" y="215"/>
                  </a:cubicBezTo>
                  <a:cubicBezTo>
                    <a:pt x="45" y="215"/>
                    <a:pt x="45" y="215"/>
                    <a:pt x="46" y="214"/>
                  </a:cubicBezTo>
                  <a:cubicBezTo>
                    <a:pt x="46" y="214"/>
                    <a:pt x="46" y="213"/>
                    <a:pt x="47" y="213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6" y="209"/>
                    <a:pt x="26" y="208"/>
                    <a:pt x="26" y="207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5" y="143"/>
                    <a:pt x="63" y="139"/>
                    <a:pt x="63" y="133"/>
                  </a:cubicBezTo>
                  <a:cubicBezTo>
                    <a:pt x="62" y="130"/>
                    <a:pt x="62" y="128"/>
                    <a:pt x="62" y="125"/>
                  </a:cubicBezTo>
                  <a:cubicBezTo>
                    <a:pt x="62" y="124"/>
                    <a:pt x="62" y="123"/>
                    <a:pt x="62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23"/>
                    <a:pt x="66" y="112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8" y="99"/>
                    <a:pt x="68" y="98"/>
                    <a:pt x="68" y="97"/>
                  </a:cubicBezTo>
                  <a:cubicBezTo>
                    <a:pt x="68" y="95"/>
                    <a:pt x="67" y="92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7"/>
                    <a:pt x="66" y="86"/>
                    <a:pt x="65" y="84"/>
                  </a:cubicBezTo>
                  <a:cubicBezTo>
                    <a:pt x="64" y="78"/>
                    <a:pt x="62" y="72"/>
                    <a:pt x="61" y="66"/>
                  </a:cubicBezTo>
                  <a:cubicBezTo>
                    <a:pt x="57" y="71"/>
                    <a:pt x="51" y="74"/>
                    <a:pt x="44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3"/>
                    <a:pt x="42" y="72"/>
                  </a:cubicBezTo>
                  <a:cubicBezTo>
                    <a:pt x="42" y="72"/>
                    <a:pt x="42" y="71"/>
                    <a:pt x="43" y="71"/>
                  </a:cubicBezTo>
                  <a:cubicBezTo>
                    <a:pt x="51" y="70"/>
                    <a:pt x="55" y="68"/>
                    <a:pt x="59" y="63"/>
                  </a:cubicBezTo>
                  <a:cubicBezTo>
                    <a:pt x="59" y="63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7" y="59"/>
                    <a:pt x="44" y="50"/>
                    <a:pt x="42" y="47"/>
                  </a:cubicBezTo>
                  <a:cubicBezTo>
                    <a:pt x="42" y="46"/>
                    <a:pt x="42" y="45"/>
                    <a:pt x="43" y="45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6" y="48"/>
                    <a:pt x="58" y="56"/>
                    <a:pt x="60" y="58"/>
                  </a:cubicBezTo>
                  <a:cubicBezTo>
                    <a:pt x="61" y="46"/>
                    <a:pt x="63" y="37"/>
                    <a:pt x="69" y="29"/>
                  </a:cubicBezTo>
                  <a:cubicBezTo>
                    <a:pt x="72" y="24"/>
                    <a:pt x="78" y="19"/>
                    <a:pt x="84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1" y="11"/>
                    <a:pt x="75" y="6"/>
                    <a:pt x="69" y="0"/>
                  </a:cubicBezTo>
                  <a:cubicBezTo>
                    <a:pt x="68" y="2"/>
                    <a:pt x="68" y="3"/>
                    <a:pt x="68" y="5"/>
                  </a:cubicBezTo>
                  <a:cubicBezTo>
                    <a:pt x="66" y="11"/>
                    <a:pt x="62" y="16"/>
                    <a:pt x="61" y="21"/>
                  </a:cubicBezTo>
                  <a:cubicBezTo>
                    <a:pt x="61" y="22"/>
                    <a:pt x="61" y="23"/>
                    <a:pt x="61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7"/>
                    <a:pt x="60" y="27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5" y="29"/>
                    <a:pt x="52" y="27"/>
                    <a:pt x="49" y="25"/>
                  </a:cubicBezTo>
                  <a:cubicBezTo>
                    <a:pt x="47" y="24"/>
                    <a:pt x="45" y="23"/>
                    <a:pt x="44" y="22"/>
                  </a:cubicBezTo>
                  <a:cubicBezTo>
                    <a:pt x="35" y="31"/>
                    <a:pt x="22" y="36"/>
                    <a:pt x="13" y="44"/>
                  </a:cubicBezTo>
                  <a:cubicBezTo>
                    <a:pt x="8" y="48"/>
                    <a:pt x="2" y="55"/>
                    <a:pt x="2" y="61"/>
                  </a:cubicBezTo>
                  <a:cubicBezTo>
                    <a:pt x="2" y="62"/>
                    <a:pt x="1" y="62"/>
                    <a:pt x="1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4"/>
                    <a:pt x="1" y="65"/>
                    <a:pt x="1" y="66"/>
                  </a:cubicBezTo>
                  <a:cubicBezTo>
                    <a:pt x="1" y="66"/>
                    <a:pt x="3" y="66"/>
                    <a:pt x="4" y="67"/>
                  </a:cubicBezTo>
                  <a:cubicBezTo>
                    <a:pt x="5" y="69"/>
                    <a:pt x="7" y="72"/>
                    <a:pt x="6" y="74"/>
                  </a:cubicBezTo>
                  <a:cubicBezTo>
                    <a:pt x="6" y="76"/>
                    <a:pt x="4" y="77"/>
                    <a:pt x="2" y="75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7"/>
                    <a:pt x="2" y="81"/>
                    <a:pt x="2" y="85"/>
                  </a:cubicBezTo>
                  <a:cubicBezTo>
                    <a:pt x="3" y="84"/>
                    <a:pt x="4" y="85"/>
                    <a:pt x="6" y="86"/>
                  </a:cubicBezTo>
                  <a:cubicBezTo>
                    <a:pt x="8" y="88"/>
                    <a:pt x="9" y="91"/>
                    <a:pt x="8" y="93"/>
                  </a:cubicBezTo>
                  <a:cubicBezTo>
                    <a:pt x="8" y="95"/>
                    <a:pt x="6" y="96"/>
                    <a:pt x="4" y="94"/>
                  </a:cubicBezTo>
                  <a:cubicBezTo>
                    <a:pt x="4" y="93"/>
                    <a:pt x="3" y="92"/>
                    <a:pt x="3" y="91"/>
                  </a:cubicBezTo>
                  <a:cubicBezTo>
                    <a:pt x="3" y="93"/>
                    <a:pt x="3" y="96"/>
                    <a:pt x="3" y="98"/>
                  </a:cubicBezTo>
                  <a:cubicBezTo>
                    <a:pt x="3" y="99"/>
                    <a:pt x="3" y="100"/>
                    <a:pt x="3" y="100"/>
                  </a:cubicBezTo>
                  <a:cubicBezTo>
                    <a:pt x="3" y="101"/>
                    <a:pt x="3" y="102"/>
                    <a:pt x="3" y="103"/>
                  </a:cubicBezTo>
                  <a:cubicBezTo>
                    <a:pt x="4" y="103"/>
                    <a:pt x="5" y="103"/>
                    <a:pt x="6" y="104"/>
                  </a:cubicBezTo>
                  <a:cubicBezTo>
                    <a:pt x="8" y="106"/>
                    <a:pt x="9" y="109"/>
                    <a:pt x="8" y="111"/>
                  </a:cubicBezTo>
                  <a:cubicBezTo>
                    <a:pt x="8" y="114"/>
                    <a:pt x="6" y="114"/>
                    <a:pt x="4" y="112"/>
                  </a:cubicBezTo>
                  <a:cubicBezTo>
                    <a:pt x="4" y="111"/>
                    <a:pt x="3" y="110"/>
                    <a:pt x="3" y="109"/>
                  </a:cubicBezTo>
                  <a:cubicBezTo>
                    <a:pt x="2" y="115"/>
                    <a:pt x="2" y="15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0" name="Freeform 1057"/>
            <p:cNvSpPr>
              <a:spLocks/>
            </p:cNvSpPr>
            <p:nvPr/>
          </p:nvSpPr>
          <p:spPr bwMode="auto">
            <a:xfrm>
              <a:off x="2103" y="2079"/>
              <a:ext cx="26" cy="227"/>
            </a:xfrm>
            <a:custGeom>
              <a:avLst/>
              <a:gdLst>
                <a:gd name="T0" fmla="*/ 5 w 23"/>
                <a:gd name="T1" fmla="*/ 199 h 199"/>
                <a:gd name="T2" fmla="*/ 17 w 23"/>
                <a:gd name="T3" fmla="*/ 193 h 199"/>
                <a:gd name="T4" fmla="*/ 20 w 23"/>
                <a:gd name="T5" fmla="*/ 176 h 199"/>
                <a:gd name="T6" fmla="*/ 20 w 23"/>
                <a:gd name="T7" fmla="*/ 176 h 199"/>
                <a:gd name="T8" fmla="*/ 20 w 23"/>
                <a:gd name="T9" fmla="*/ 176 h 199"/>
                <a:gd name="T10" fmla="*/ 20 w 23"/>
                <a:gd name="T11" fmla="*/ 173 h 199"/>
                <a:gd name="T12" fmla="*/ 20 w 23"/>
                <a:gd name="T13" fmla="*/ 167 h 199"/>
                <a:gd name="T14" fmla="*/ 20 w 23"/>
                <a:gd name="T15" fmla="*/ 167 h 199"/>
                <a:gd name="T16" fmla="*/ 20 w 23"/>
                <a:gd name="T17" fmla="*/ 166 h 199"/>
                <a:gd name="T18" fmla="*/ 20 w 23"/>
                <a:gd name="T19" fmla="*/ 167 h 199"/>
                <a:gd name="T20" fmla="*/ 20 w 23"/>
                <a:gd name="T21" fmla="*/ 166 h 199"/>
                <a:gd name="T22" fmla="*/ 20 w 23"/>
                <a:gd name="T23" fmla="*/ 166 h 199"/>
                <a:gd name="T24" fmla="*/ 23 w 23"/>
                <a:gd name="T25" fmla="*/ 104 h 199"/>
                <a:gd name="T26" fmla="*/ 23 w 23"/>
                <a:gd name="T27" fmla="*/ 102 h 199"/>
                <a:gd name="T28" fmla="*/ 21 w 23"/>
                <a:gd name="T29" fmla="*/ 74 h 199"/>
                <a:gd name="T30" fmla="*/ 20 w 23"/>
                <a:gd name="T31" fmla="*/ 58 h 199"/>
                <a:gd name="T32" fmla="*/ 21 w 23"/>
                <a:gd name="T33" fmla="*/ 55 h 199"/>
                <a:gd name="T34" fmla="*/ 16 w 23"/>
                <a:gd name="T35" fmla="*/ 46 h 199"/>
                <a:gd name="T36" fmla="*/ 11 w 23"/>
                <a:gd name="T37" fmla="*/ 20 h 199"/>
                <a:gd name="T38" fmla="*/ 15 w 23"/>
                <a:gd name="T39" fmla="*/ 0 h 199"/>
                <a:gd name="T40" fmla="*/ 14 w 23"/>
                <a:gd name="T41" fmla="*/ 0 h 199"/>
                <a:gd name="T42" fmla="*/ 11 w 23"/>
                <a:gd name="T43" fmla="*/ 11 h 199"/>
                <a:gd name="T44" fmla="*/ 2 w 23"/>
                <a:gd name="T45" fmla="*/ 38 h 199"/>
                <a:gd name="T46" fmla="*/ 1 w 23"/>
                <a:gd name="T47" fmla="*/ 44 h 199"/>
                <a:gd name="T48" fmla="*/ 6 w 23"/>
                <a:gd name="T49" fmla="*/ 59 h 199"/>
                <a:gd name="T50" fmla="*/ 13 w 23"/>
                <a:gd name="T51" fmla="*/ 92 h 199"/>
                <a:gd name="T52" fmla="*/ 6 w 23"/>
                <a:gd name="T53" fmla="*/ 138 h 199"/>
                <a:gd name="T54" fmla="*/ 7 w 23"/>
                <a:gd name="T55" fmla="*/ 138 h 199"/>
                <a:gd name="T56" fmla="*/ 0 w 23"/>
                <a:gd name="T57" fmla="*/ 193 h 199"/>
                <a:gd name="T58" fmla="*/ 0 w 23"/>
                <a:gd name="T59" fmla="*/ 197 h 199"/>
                <a:gd name="T60" fmla="*/ 0 w 23"/>
                <a:gd name="T61" fmla="*/ 197 h 199"/>
                <a:gd name="T62" fmla="*/ 1 w 23"/>
                <a:gd name="T63" fmla="*/ 198 h 199"/>
                <a:gd name="T64" fmla="*/ 5 w 23"/>
                <a:gd name="T6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" h="199">
                  <a:moveTo>
                    <a:pt x="5" y="199"/>
                  </a:moveTo>
                  <a:cubicBezTo>
                    <a:pt x="10" y="199"/>
                    <a:pt x="15" y="196"/>
                    <a:pt x="17" y="193"/>
                  </a:cubicBezTo>
                  <a:cubicBezTo>
                    <a:pt x="19" y="189"/>
                    <a:pt x="20" y="182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5"/>
                    <a:pt x="20" y="174"/>
                    <a:pt x="20" y="173"/>
                  </a:cubicBezTo>
                  <a:cubicBezTo>
                    <a:pt x="20" y="170"/>
                    <a:pt x="20" y="168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57"/>
                    <a:pt x="23" y="113"/>
                    <a:pt x="23" y="104"/>
                  </a:cubicBezTo>
                  <a:cubicBezTo>
                    <a:pt x="23" y="104"/>
                    <a:pt x="23" y="103"/>
                    <a:pt x="23" y="102"/>
                  </a:cubicBezTo>
                  <a:cubicBezTo>
                    <a:pt x="23" y="93"/>
                    <a:pt x="22" y="84"/>
                    <a:pt x="21" y="74"/>
                  </a:cubicBezTo>
                  <a:cubicBezTo>
                    <a:pt x="21" y="69"/>
                    <a:pt x="20" y="64"/>
                    <a:pt x="20" y="58"/>
                  </a:cubicBezTo>
                  <a:cubicBezTo>
                    <a:pt x="20" y="57"/>
                    <a:pt x="20" y="56"/>
                    <a:pt x="21" y="55"/>
                  </a:cubicBezTo>
                  <a:cubicBezTo>
                    <a:pt x="19" y="53"/>
                    <a:pt x="17" y="50"/>
                    <a:pt x="16" y="46"/>
                  </a:cubicBezTo>
                  <a:cubicBezTo>
                    <a:pt x="13" y="39"/>
                    <a:pt x="11" y="29"/>
                    <a:pt x="11" y="20"/>
                  </a:cubicBezTo>
                  <a:cubicBezTo>
                    <a:pt x="11" y="13"/>
                    <a:pt x="12" y="6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3"/>
                    <a:pt x="12" y="8"/>
                    <a:pt x="11" y="11"/>
                  </a:cubicBezTo>
                  <a:cubicBezTo>
                    <a:pt x="7" y="20"/>
                    <a:pt x="5" y="29"/>
                    <a:pt x="2" y="38"/>
                  </a:cubicBezTo>
                  <a:cubicBezTo>
                    <a:pt x="1" y="40"/>
                    <a:pt x="1" y="42"/>
                    <a:pt x="1" y="44"/>
                  </a:cubicBezTo>
                  <a:cubicBezTo>
                    <a:pt x="1" y="49"/>
                    <a:pt x="4" y="53"/>
                    <a:pt x="6" y="59"/>
                  </a:cubicBezTo>
                  <a:cubicBezTo>
                    <a:pt x="11" y="71"/>
                    <a:pt x="13" y="80"/>
                    <a:pt x="13" y="92"/>
                  </a:cubicBezTo>
                  <a:cubicBezTo>
                    <a:pt x="14" y="109"/>
                    <a:pt x="7" y="135"/>
                    <a:pt x="6" y="138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2" y="157"/>
                    <a:pt x="0" y="179"/>
                    <a:pt x="0" y="193"/>
                  </a:cubicBezTo>
                  <a:cubicBezTo>
                    <a:pt x="0" y="195"/>
                    <a:pt x="0" y="196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2" y="199"/>
                    <a:pt x="3" y="199"/>
                    <a:pt x="5" y="199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1" name="Freeform 1058"/>
            <p:cNvSpPr>
              <a:spLocks/>
            </p:cNvSpPr>
            <p:nvPr/>
          </p:nvSpPr>
          <p:spPr bwMode="auto">
            <a:xfrm>
              <a:off x="2101" y="2297"/>
              <a:ext cx="134" cy="164"/>
            </a:xfrm>
            <a:custGeom>
              <a:avLst/>
              <a:gdLst>
                <a:gd name="T0" fmla="*/ 112 w 118"/>
                <a:gd name="T1" fmla="*/ 67 h 144"/>
                <a:gd name="T2" fmla="*/ 106 w 118"/>
                <a:gd name="T3" fmla="*/ 32 h 144"/>
                <a:gd name="T4" fmla="*/ 98 w 118"/>
                <a:gd name="T5" fmla="*/ 39 h 144"/>
                <a:gd name="T6" fmla="*/ 91 w 118"/>
                <a:gd name="T7" fmla="*/ 39 h 144"/>
                <a:gd name="T8" fmla="*/ 84 w 118"/>
                <a:gd name="T9" fmla="*/ 40 h 144"/>
                <a:gd name="T10" fmla="*/ 70 w 118"/>
                <a:gd name="T11" fmla="*/ 35 h 144"/>
                <a:gd name="T12" fmla="*/ 70 w 118"/>
                <a:gd name="T13" fmla="*/ 36 h 144"/>
                <a:gd name="T14" fmla="*/ 68 w 118"/>
                <a:gd name="T15" fmla="*/ 34 h 144"/>
                <a:gd name="T16" fmla="*/ 60 w 118"/>
                <a:gd name="T17" fmla="*/ 33 h 144"/>
                <a:gd name="T18" fmla="*/ 24 w 118"/>
                <a:gd name="T19" fmla="*/ 0 h 144"/>
                <a:gd name="T20" fmla="*/ 7 w 118"/>
                <a:gd name="T21" fmla="*/ 12 h 144"/>
                <a:gd name="T22" fmla="*/ 3 w 118"/>
                <a:gd name="T23" fmla="*/ 31 h 144"/>
                <a:gd name="T24" fmla="*/ 2 w 118"/>
                <a:gd name="T25" fmla="*/ 90 h 144"/>
                <a:gd name="T26" fmla="*/ 1 w 118"/>
                <a:gd name="T27" fmla="*/ 103 h 144"/>
                <a:gd name="T28" fmla="*/ 10 w 118"/>
                <a:gd name="T29" fmla="*/ 93 h 144"/>
                <a:gd name="T30" fmla="*/ 12 w 118"/>
                <a:gd name="T31" fmla="*/ 94 h 144"/>
                <a:gd name="T32" fmla="*/ 13 w 118"/>
                <a:gd name="T33" fmla="*/ 116 h 144"/>
                <a:gd name="T34" fmla="*/ 17 w 118"/>
                <a:gd name="T35" fmla="*/ 99 h 144"/>
                <a:gd name="T36" fmla="*/ 18 w 118"/>
                <a:gd name="T37" fmla="*/ 99 h 144"/>
                <a:gd name="T38" fmla="*/ 19 w 118"/>
                <a:gd name="T39" fmla="*/ 124 h 144"/>
                <a:gd name="T40" fmla="*/ 20 w 118"/>
                <a:gd name="T41" fmla="*/ 128 h 144"/>
                <a:gd name="T42" fmla="*/ 35 w 118"/>
                <a:gd name="T43" fmla="*/ 133 h 144"/>
                <a:gd name="T44" fmla="*/ 37 w 118"/>
                <a:gd name="T45" fmla="*/ 112 h 144"/>
                <a:gd name="T46" fmla="*/ 37 w 118"/>
                <a:gd name="T47" fmla="*/ 133 h 144"/>
                <a:gd name="T48" fmla="*/ 44 w 118"/>
                <a:gd name="T49" fmla="*/ 137 h 144"/>
                <a:gd name="T50" fmla="*/ 45 w 118"/>
                <a:gd name="T51" fmla="*/ 114 h 144"/>
                <a:gd name="T52" fmla="*/ 46 w 118"/>
                <a:gd name="T53" fmla="*/ 139 h 144"/>
                <a:gd name="T54" fmla="*/ 55 w 118"/>
                <a:gd name="T55" fmla="*/ 144 h 144"/>
                <a:gd name="T56" fmla="*/ 70 w 118"/>
                <a:gd name="T57" fmla="*/ 119 h 144"/>
                <a:gd name="T58" fmla="*/ 72 w 118"/>
                <a:gd name="T59" fmla="*/ 119 h 144"/>
                <a:gd name="T60" fmla="*/ 72 w 118"/>
                <a:gd name="T61" fmla="*/ 142 h 144"/>
                <a:gd name="T62" fmla="*/ 79 w 118"/>
                <a:gd name="T63" fmla="*/ 119 h 144"/>
                <a:gd name="T64" fmla="*/ 81 w 118"/>
                <a:gd name="T65" fmla="*/ 119 h 144"/>
                <a:gd name="T66" fmla="*/ 88 w 118"/>
                <a:gd name="T67" fmla="*/ 142 h 144"/>
                <a:gd name="T68" fmla="*/ 105 w 118"/>
                <a:gd name="T69" fmla="*/ 135 h 144"/>
                <a:gd name="T70" fmla="*/ 103 w 118"/>
                <a:gd name="T71" fmla="*/ 110 h 144"/>
                <a:gd name="T72" fmla="*/ 105 w 118"/>
                <a:gd name="T73" fmla="*/ 109 h 144"/>
                <a:gd name="T74" fmla="*/ 108 w 118"/>
                <a:gd name="T75" fmla="*/ 130 h 144"/>
                <a:gd name="T76" fmla="*/ 108 w 118"/>
                <a:gd name="T77" fmla="*/ 104 h 144"/>
                <a:gd name="T78" fmla="*/ 110 w 118"/>
                <a:gd name="T79" fmla="*/ 104 h 144"/>
                <a:gd name="T80" fmla="*/ 118 w 118"/>
                <a:gd name="T81" fmla="*/ 1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8" h="144">
                  <a:moveTo>
                    <a:pt x="117" y="104"/>
                  </a:moveTo>
                  <a:cubicBezTo>
                    <a:pt x="116" y="91"/>
                    <a:pt x="114" y="79"/>
                    <a:pt x="112" y="67"/>
                  </a:cubicBezTo>
                  <a:cubicBezTo>
                    <a:pt x="112" y="63"/>
                    <a:pt x="110" y="40"/>
                    <a:pt x="110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3"/>
                    <a:pt x="105" y="33"/>
                    <a:pt x="105" y="34"/>
                  </a:cubicBezTo>
                  <a:cubicBezTo>
                    <a:pt x="104" y="37"/>
                    <a:pt x="102" y="39"/>
                    <a:pt x="98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5" y="39"/>
                    <a:pt x="93" y="39"/>
                    <a:pt x="91" y="39"/>
                  </a:cubicBezTo>
                  <a:cubicBezTo>
                    <a:pt x="90" y="39"/>
                    <a:pt x="89" y="39"/>
                    <a:pt x="87" y="40"/>
                  </a:cubicBezTo>
                  <a:cubicBezTo>
                    <a:pt x="86" y="40"/>
                    <a:pt x="85" y="40"/>
                    <a:pt x="84" y="40"/>
                  </a:cubicBezTo>
                  <a:cubicBezTo>
                    <a:pt x="81" y="40"/>
                    <a:pt x="77" y="38"/>
                    <a:pt x="76" y="35"/>
                  </a:cubicBezTo>
                  <a:cubicBezTo>
                    <a:pt x="74" y="35"/>
                    <a:pt x="72" y="35"/>
                    <a:pt x="70" y="3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9" y="36"/>
                    <a:pt x="68" y="35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3"/>
                    <a:pt x="68" y="33"/>
                    <a:pt x="68" y="32"/>
                  </a:cubicBezTo>
                  <a:cubicBezTo>
                    <a:pt x="65" y="33"/>
                    <a:pt x="63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39" y="33"/>
                    <a:pt x="27" y="17"/>
                    <a:pt x="24" y="0"/>
                  </a:cubicBezTo>
                  <a:cubicBezTo>
                    <a:pt x="23" y="1"/>
                    <a:pt x="23" y="2"/>
                    <a:pt x="22" y="4"/>
                  </a:cubicBezTo>
                  <a:cubicBezTo>
                    <a:pt x="19" y="8"/>
                    <a:pt x="13" y="12"/>
                    <a:pt x="7" y="12"/>
                  </a:cubicBezTo>
                  <a:cubicBezTo>
                    <a:pt x="6" y="12"/>
                    <a:pt x="4" y="11"/>
                    <a:pt x="2" y="11"/>
                  </a:cubicBezTo>
                  <a:cubicBezTo>
                    <a:pt x="3" y="18"/>
                    <a:pt x="3" y="23"/>
                    <a:pt x="3" y="31"/>
                  </a:cubicBezTo>
                  <a:cubicBezTo>
                    <a:pt x="3" y="35"/>
                    <a:pt x="4" y="41"/>
                    <a:pt x="4" y="46"/>
                  </a:cubicBezTo>
                  <a:cubicBezTo>
                    <a:pt x="4" y="61"/>
                    <a:pt x="3" y="77"/>
                    <a:pt x="2" y="90"/>
                  </a:cubicBezTo>
                  <a:cubicBezTo>
                    <a:pt x="1" y="93"/>
                    <a:pt x="0" y="97"/>
                    <a:pt x="0" y="99"/>
                  </a:cubicBezTo>
                  <a:cubicBezTo>
                    <a:pt x="0" y="101"/>
                    <a:pt x="1" y="102"/>
                    <a:pt x="1" y="103"/>
                  </a:cubicBezTo>
                  <a:cubicBezTo>
                    <a:pt x="4" y="107"/>
                    <a:pt x="6" y="110"/>
                    <a:pt x="9" y="114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0" y="93"/>
                    <a:pt x="11" y="93"/>
                    <a:pt x="11" y="93"/>
                  </a:cubicBezTo>
                  <a:cubicBezTo>
                    <a:pt x="12" y="93"/>
                    <a:pt x="12" y="93"/>
                    <a:pt x="12" y="94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3" y="116"/>
                  </a:cubicBezTo>
                  <a:cubicBezTo>
                    <a:pt x="14" y="116"/>
                    <a:pt x="15" y="116"/>
                    <a:pt x="17" y="11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7" y="99"/>
                    <a:pt x="17" y="98"/>
                    <a:pt x="17" y="98"/>
                  </a:cubicBezTo>
                  <a:cubicBezTo>
                    <a:pt x="18" y="98"/>
                    <a:pt x="18" y="99"/>
                    <a:pt x="18" y="99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9" y="122"/>
                    <a:pt x="19" y="123"/>
                    <a:pt x="19" y="124"/>
                  </a:cubicBezTo>
                  <a:cubicBezTo>
                    <a:pt x="19" y="124"/>
                    <a:pt x="19" y="125"/>
                    <a:pt x="19" y="125"/>
                  </a:cubicBezTo>
                  <a:cubicBezTo>
                    <a:pt x="19" y="126"/>
                    <a:pt x="20" y="127"/>
                    <a:pt x="20" y="128"/>
                  </a:cubicBezTo>
                  <a:cubicBezTo>
                    <a:pt x="20" y="129"/>
                    <a:pt x="23" y="131"/>
                    <a:pt x="25" y="131"/>
                  </a:cubicBezTo>
                  <a:cubicBezTo>
                    <a:pt x="28" y="132"/>
                    <a:pt x="32" y="132"/>
                    <a:pt x="35" y="133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6" y="113"/>
                    <a:pt x="37" y="112"/>
                    <a:pt x="37" y="112"/>
                  </a:cubicBezTo>
                  <a:cubicBezTo>
                    <a:pt x="38" y="112"/>
                    <a:pt x="38" y="113"/>
                    <a:pt x="38" y="11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4"/>
                    <a:pt x="39" y="134"/>
                    <a:pt x="41" y="135"/>
                  </a:cubicBezTo>
                  <a:cubicBezTo>
                    <a:pt x="42" y="135"/>
                    <a:pt x="43" y="136"/>
                    <a:pt x="44" y="137"/>
                  </a:cubicBezTo>
                  <a:cubicBezTo>
                    <a:pt x="44" y="115"/>
                    <a:pt x="44" y="115"/>
                    <a:pt x="44" y="115"/>
                  </a:cubicBezTo>
                  <a:cubicBezTo>
                    <a:pt x="45" y="115"/>
                    <a:pt x="45" y="114"/>
                    <a:pt x="45" y="114"/>
                  </a:cubicBezTo>
                  <a:cubicBezTo>
                    <a:pt x="46" y="114"/>
                    <a:pt x="46" y="115"/>
                    <a:pt x="46" y="115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7" y="140"/>
                    <a:pt x="47" y="141"/>
                    <a:pt x="48" y="142"/>
                  </a:cubicBezTo>
                  <a:cubicBezTo>
                    <a:pt x="51" y="144"/>
                    <a:pt x="53" y="144"/>
                    <a:pt x="55" y="144"/>
                  </a:cubicBezTo>
                  <a:cubicBezTo>
                    <a:pt x="59" y="144"/>
                    <a:pt x="64" y="142"/>
                    <a:pt x="69" y="142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8"/>
                    <a:pt x="71" y="118"/>
                  </a:cubicBezTo>
                  <a:cubicBezTo>
                    <a:pt x="71" y="118"/>
                    <a:pt x="72" y="119"/>
                    <a:pt x="72" y="119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1" y="142"/>
                    <a:pt x="72" y="142"/>
                    <a:pt x="72" y="142"/>
                  </a:cubicBezTo>
                  <a:cubicBezTo>
                    <a:pt x="77" y="142"/>
                    <a:pt x="79" y="143"/>
                    <a:pt x="82" y="143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79" y="118"/>
                    <a:pt x="80" y="118"/>
                    <a:pt x="80" y="118"/>
                  </a:cubicBezTo>
                  <a:cubicBezTo>
                    <a:pt x="81" y="118"/>
                    <a:pt x="81" y="118"/>
                    <a:pt x="81" y="119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5" y="143"/>
                    <a:pt x="86" y="143"/>
                    <a:pt x="88" y="142"/>
                  </a:cubicBezTo>
                  <a:cubicBezTo>
                    <a:pt x="91" y="142"/>
                    <a:pt x="99" y="139"/>
                    <a:pt x="102" y="137"/>
                  </a:cubicBezTo>
                  <a:cubicBezTo>
                    <a:pt x="104" y="137"/>
                    <a:pt x="105" y="136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3" y="110"/>
                    <a:pt x="103" y="110"/>
                    <a:pt x="103" y="110"/>
                  </a:cubicBezTo>
                  <a:cubicBezTo>
                    <a:pt x="103" y="109"/>
                    <a:pt x="103" y="109"/>
                    <a:pt x="104" y="109"/>
                  </a:cubicBezTo>
                  <a:cubicBezTo>
                    <a:pt x="104" y="109"/>
                    <a:pt x="105" y="109"/>
                    <a:pt x="105" y="109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1"/>
                    <a:pt x="108" y="131"/>
                    <a:pt x="108" y="130"/>
                  </a:cubicBezTo>
                  <a:cubicBezTo>
                    <a:pt x="109" y="129"/>
                    <a:pt x="110" y="129"/>
                    <a:pt x="111" y="128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3"/>
                    <a:pt x="109" y="103"/>
                  </a:cubicBezTo>
                  <a:cubicBezTo>
                    <a:pt x="109" y="103"/>
                    <a:pt x="110" y="104"/>
                    <a:pt x="110" y="104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7" y="122"/>
                    <a:pt x="118" y="120"/>
                    <a:pt x="118" y="116"/>
                  </a:cubicBezTo>
                  <a:cubicBezTo>
                    <a:pt x="118" y="113"/>
                    <a:pt x="118" y="109"/>
                    <a:pt x="117" y="104"/>
                  </a:cubicBezTo>
                  <a:close/>
                </a:path>
              </a:pathLst>
            </a:custGeom>
            <a:solidFill>
              <a:srgbClr val="003F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87" name="Group 1187"/>
          <p:cNvGrpSpPr>
            <a:grpSpLocks noChangeAspect="1"/>
          </p:cNvGrpSpPr>
          <p:nvPr/>
        </p:nvGrpSpPr>
        <p:grpSpPr bwMode="auto">
          <a:xfrm>
            <a:off x="6020594" y="1826617"/>
            <a:ext cx="2811859" cy="888008"/>
            <a:chOff x="6068" y="1841"/>
            <a:chExt cx="2834" cy="895"/>
          </a:xfrm>
        </p:grpSpPr>
        <p:sp>
          <p:nvSpPr>
            <p:cNvPr id="2188" name="AutoShape 1186"/>
            <p:cNvSpPr>
              <a:spLocks noChangeAspect="1" noChangeArrowheads="1" noTextEdit="1"/>
            </p:cNvSpPr>
            <p:nvPr/>
          </p:nvSpPr>
          <p:spPr bwMode="auto">
            <a:xfrm>
              <a:off x="6068" y="1841"/>
              <a:ext cx="2834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9" name="Freeform 1188"/>
            <p:cNvSpPr>
              <a:spLocks noEditPoints="1"/>
            </p:cNvSpPr>
            <p:nvPr/>
          </p:nvSpPr>
          <p:spPr bwMode="auto">
            <a:xfrm>
              <a:off x="6069" y="1840"/>
              <a:ext cx="2834" cy="895"/>
            </a:xfrm>
            <a:custGeom>
              <a:avLst/>
              <a:gdLst>
                <a:gd name="T0" fmla="*/ 3079 w 3144"/>
                <a:gd name="T1" fmla="*/ 606 h 993"/>
                <a:gd name="T2" fmla="*/ 2076 w 3144"/>
                <a:gd name="T3" fmla="*/ 585 h 993"/>
                <a:gd name="T4" fmla="*/ 2101 w 3144"/>
                <a:gd name="T5" fmla="*/ 584 h 993"/>
                <a:gd name="T6" fmla="*/ 2084 w 3144"/>
                <a:gd name="T7" fmla="*/ 582 h 993"/>
                <a:gd name="T8" fmla="*/ 2068 w 3144"/>
                <a:gd name="T9" fmla="*/ 580 h 993"/>
                <a:gd name="T10" fmla="*/ 2093 w 3144"/>
                <a:gd name="T11" fmla="*/ 578 h 993"/>
                <a:gd name="T12" fmla="*/ 2102 w 3144"/>
                <a:gd name="T13" fmla="*/ 575 h 993"/>
                <a:gd name="T14" fmla="*/ 2062 w 3144"/>
                <a:gd name="T15" fmla="*/ 576 h 993"/>
                <a:gd name="T16" fmla="*/ 2068 w 3144"/>
                <a:gd name="T17" fmla="*/ 571 h 993"/>
                <a:gd name="T18" fmla="*/ 2067 w 3144"/>
                <a:gd name="T19" fmla="*/ 571 h 993"/>
                <a:gd name="T20" fmla="*/ 2075 w 3144"/>
                <a:gd name="T21" fmla="*/ 571 h 993"/>
                <a:gd name="T22" fmla="*/ 2065 w 3144"/>
                <a:gd name="T23" fmla="*/ 568 h 993"/>
                <a:gd name="T24" fmla="*/ 2101 w 3144"/>
                <a:gd name="T25" fmla="*/ 566 h 993"/>
                <a:gd name="T26" fmla="*/ 2522 w 3144"/>
                <a:gd name="T27" fmla="*/ 556 h 993"/>
                <a:gd name="T28" fmla="*/ 528 w 3144"/>
                <a:gd name="T29" fmla="*/ 342 h 993"/>
                <a:gd name="T30" fmla="*/ 1649 w 3144"/>
                <a:gd name="T31" fmla="*/ 542 h 993"/>
                <a:gd name="T32" fmla="*/ 1497 w 3144"/>
                <a:gd name="T33" fmla="*/ 568 h 993"/>
                <a:gd name="T34" fmla="*/ 1393 w 3144"/>
                <a:gd name="T35" fmla="*/ 485 h 993"/>
                <a:gd name="T36" fmla="*/ 1259 w 3144"/>
                <a:gd name="T37" fmla="*/ 517 h 993"/>
                <a:gd name="T38" fmla="*/ 1172 w 3144"/>
                <a:gd name="T39" fmla="*/ 624 h 993"/>
                <a:gd name="T40" fmla="*/ 1169 w 3144"/>
                <a:gd name="T41" fmla="*/ 615 h 993"/>
                <a:gd name="T42" fmla="*/ 1161 w 3144"/>
                <a:gd name="T43" fmla="*/ 618 h 993"/>
                <a:gd name="T44" fmla="*/ 1153 w 3144"/>
                <a:gd name="T45" fmla="*/ 627 h 993"/>
                <a:gd name="T46" fmla="*/ 1129 w 3144"/>
                <a:gd name="T47" fmla="*/ 588 h 993"/>
                <a:gd name="T48" fmla="*/ 1114 w 3144"/>
                <a:gd name="T49" fmla="*/ 459 h 993"/>
                <a:gd name="T50" fmla="*/ 1114 w 3144"/>
                <a:gd name="T51" fmla="*/ 450 h 993"/>
                <a:gd name="T52" fmla="*/ 1111 w 3144"/>
                <a:gd name="T53" fmla="*/ 443 h 993"/>
                <a:gd name="T54" fmla="*/ 1109 w 3144"/>
                <a:gd name="T55" fmla="*/ 439 h 993"/>
                <a:gd name="T56" fmla="*/ 1105 w 3144"/>
                <a:gd name="T57" fmla="*/ 445 h 993"/>
                <a:gd name="T58" fmla="*/ 1105 w 3144"/>
                <a:gd name="T59" fmla="*/ 457 h 993"/>
                <a:gd name="T60" fmla="*/ 1113 w 3144"/>
                <a:gd name="T61" fmla="*/ 589 h 993"/>
                <a:gd name="T62" fmla="*/ 1095 w 3144"/>
                <a:gd name="T63" fmla="*/ 632 h 993"/>
                <a:gd name="T64" fmla="*/ 1086 w 3144"/>
                <a:gd name="T65" fmla="*/ 624 h 993"/>
                <a:gd name="T66" fmla="*/ 1080 w 3144"/>
                <a:gd name="T67" fmla="*/ 624 h 993"/>
                <a:gd name="T68" fmla="*/ 1076 w 3144"/>
                <a:gd name="T69" fmla="*/ 633 h 993"/>
                <a:gd name="T70" fmla="*/ 848 w 3144"/>
                <a:gd name="T71" fmla="*/ 549 h 993"/>
                <a:gd name="T72" fmla="*/ 643 w 3144"/>
                <a:gd name="T73" fmla="*/ 555 h 993"/>
                <a:gd name="T74" fmla="*/ 517 w 3144"/>
                <a:gd name="T75" fmla="*/ 294 h 993"/>
                <a:gd name="T76" fmla="*/ 535 w 3144"/>
                <a:gd name="T77" fmla="*/ 537 h 993"/>
                <a:gd name="T78" fmla="*/ 299 w 3144"/>
                <a:gd name="T79" fmla="*/ 596 h 993"/>
                <a:gd name="T80" fmla="*/ 3101 w 3144"/>
                <a:gd name="T81" fmla="*/ 596 h 993"/>
                <a:gd name="T82" fmla="*/ 3019 w 3144"/>
                <a:gd name="T83" fmla="*/ 824 h 993"/>
                <a:gd name="T84" fmla="*/ 2999 w 3144"/>
                <a:gd name="T85" fmla="*/ 639 h 993"/>
                <a:gd name="T86" fmla="*/ 2932 w 3144"/>
                <a:gd name="T87" fmla="*/ 625 h 993"/>
                <a:gd name="T88" fmla="*/ 2918 w 3144"/>
                <a:gd name="T89" fmla="*/ 638 h 993"/>
                <a:gd name="T90" fmla="*/ 2890 w 3144"/>
                <a:gd name="T91" fmla="*/ 644 h 993"/>
                <a:gd name="T92" fmla="*/ 2797 w 3144"/>
                <a:gd name="T93" fmla="*/ 402 h 993"/>
                <a:gd name="T94" fmla="*/ 2619 w 3144"/>
                <a:gd name="T95" fmla="*/ 583 h 993"/>
                <a:gd name="T96" fmla="*/ 2595 w 3144"/>
                <a:gd name="T97" fmla="*/ 566 h 993"/>
                <a:gd name="T98" fmla="*/ 2588 w 3144"/>
                <a:gd name="T99" fmla="*/ 550 h 993"/>
                <a:gd name="T100" fmla="*/ 2522 w 3144"/>
                <a:gd name="T101" fmla="*/ 528 h 993"/>
                <a:gd name="T102" fmla="*/ 2465 w 3144"/>
                <a:gd name="T103" fmla="*/ 619 h 993"/>
                <a:gd name="T104" fmla="*/ 2460 w 3144"/>
                <a:gd name="T105" fmla="*/ 441 h 993"/>
                <a:gd name="T106" fmla="*/ 2292 w 3144"/>
                <a:gd name="T107" fmla="*/ 594 h 993"/>
                <a:gd name="T108" fmla="*/ 2223 w 3144"/>
                <a:gd name="T109" fmla="*/ 553 h 993"/>
                <a:gd name="T110" fmla="*/ 2176 w 3144"/>
                <a:gd name="T111" fmla="*/ 332 h 993"/>
                <a:gd name="T112" fmla="*/ 2174 w 3144"/>
                <a:gd name="T113" fmla="*/ 218 h 993"/>
                <a:gd name="T114" fmla="*/ 2136 w 3144"/>
                <a:gd name="T115" fmla="*/ 354 h 993"/>
                <a:gd name="T116" fmla="*/ 2106 w 3144"/>
                <a:gd name="T117" fmla="*/ 621 h 993"/>
                <a:gd name="T118" fmla="*/ 2107 w 3144"/>
                <a:gd name="T119" fmla="*/ 577 h 993"/>
                <a:gd name="T120" fmla="*/ 2053 w 3144"/>
                <a:gd name="T121" fmla="*/ 608 h 993"/>
                <a:gd name="T122" fmla="*/ 2053 w 3144"/>
                <a:gd name="T123" fmla="*/ 616 h 993"/>
                <a:gd name="T124" fmla="*/ 1886 w 3144"/>
                <a:gd name="T125" fmla="*/ 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4" h="993">
                  <a:moveTo>
                    <a:pt x="1258" y="514"/>
                  </a:moveTo>
                  <a:cubicBezTo>
                    <a:pt x="1258" y="514"/>
                    <a:pt x="1258" y="514"/>
                    <a:pt x="1258" y="514"/>
                  </a:cubicBezTo>
                  <a:cubicBezTo>
                    <a:pt x="1258" y="514"/>
                    <a:pt x="1258" y="514"/>
                    <a:pt x="1258" y="514"/>
                  </a:cubicBezTo>
                  <a:moveTo>
                    <a:pt x="39" y="823"/>
                  </a:moveTo>
                  <a:cubicBezTo>
                    <a:pt x="38" y="819"/>
                    <a:pt x="38" y="819"/>
                    <a:pt x="38" y="819"/>
                  </a:cubicBezTo>
                  <a:cubicBezTo>
                    <a:pt x="44" y="772"/>
                    <a:pt x="44" y="772"/>
                    <a:pt x="44" y="772"/>
                  </a:cubicBezTo>
                  <a:cubicBezTo>
                    <a:pt x="67" y="790"/>
                    <a:pt x="67" y="790"/>
                    <a:pt x="67" y="790"/>
                  </a:cubicBezTo>
                  <a:cubicBezTo>
                    <a:pt x="51" y="812"/>
                    <a:pt x="51" y="812"/>
                    <a:pt x="51" y="812"/>
                  </a:cubicBezTo>
                  <a:cubicBezTo>
                    <a:pt x="58" y="817"/>
                    <a:pt x="58" y="817"/>
                    <a:pt x="58" y="817"/>
                  </a:cubicBezTo>
                  <a:cubicBezTo>
                    <a:pt x="39" y="823"/>
                    <a:pt x="39" y="823"/>
                    <a:pt x="39" y="823"/>
                  </a:cubicBezTo>
                  <a:moveTo>
                    <a:pt x="3002" y="670"/>
                  </a:moveTo>
                  <a:cubicBezTo>
                    <a:pt x="2998" y="669"/>
                    <a:pt x="2998" y="669"/>
                    <a:pt x="2998" y="669"/>
                  </a:cubicBezTo>
                  <a:cubicBezTo>
                    <a:pt x="3000" y="661"/>
                    <a:pt x="3000" y="661"/>
                    <a:pt x="3000" y="661"/>
                  </a:cubicBezTo>
                  <a:cubicBezTo>
                    <a:pt x="3000" y="660"/>
                    <a:pt x="3001" y="659"/>
                    <a:pt x="3002" y="659"/>
                  </a:cubicBezTo>
                  <a:cubicBezTo>
                    <a:pt x="3002" y="659"/>
                    <a:pt x="3002" y="659"/>
                    <a:pt x="3002" y="659"/>
                  </a:cubicBezTo>
                  <a:cubicBezTo>
                    <a:pt x="3003" y="660"/>
                    <a:pt x="3004" y="661"/>
                    <a:pt x="3004" y="662"/>
                  </a:cubicBezTo>
                  <a:cubicBezTo>
                    <a:pt x="3002" y="670"/>
                    <a:pt x="3002" y="670"/>
                    <a:pt x="3002" y="670"/>
                  </a:cubicBezTo>
                  <a:moveTo>
                    <a:pt x="2997" y="668"/>
                  </a:moveTo>
                  <a:cubicBezTo>
                    <a:pt x="2993" y="668"/>
                    <a:pt x="2993" y="668"/>
                    <a:pt x="2993" y="668"/>
                  </a:cubicBezTo>
                  <a:cubicBezTo>
                    <a:pt x="2995" y="660"/>
                    <a:pt x="2995" y="660"/>
                    <a:pt x="2995" y="660"/>
                  </a:cubicBezTo>
                  <a:cubicBezTo>
                    <a:pt x="2995" y="659"/>
                    <a:pt x="2996" y="658"/>
                    <a:pt x="2997" y="658"/>
                  </a:cubicBezTo>
                  <a:cubicBezTo>
                    <a:pt x="2997" y="658"/>
                    <a:pt x="2997" y="658"/>
                    <a:pt x="2997" y="658"/>
                  </a:cubicBezTo>
                  <a:cubicBezTo>
                    <a:pt x="2998" y="658"/>
                    <a:pt x="2999" y="659"/>
                    <a:pt x="2998" y="660"/>
                  </a:cubicBezTo>
                  <a:cubicBezTo>
                    <a:pt x="2997" y="668"/>
                    <a:pt x="2997" y="668"/>
                    <a:pt x="2997" y="668"/>
                  </a:cubicBezTo>
                  <a:moveTo>
                    <a:pt x="2991" y="667"/>
                  </a:moveTo>
                  <a:cubicBezTo>
                    <a:pt x="2987" y="666"/>
                    <a:pt x="2987" y="666"/>
                    <a:pt x="2987" y="666"/>
                  </a:cubicBezTo>
                  <a:cubicBezTo>
                    <a:pt x="2989" y="658"/>
                    <a:pt x="2989" y="658"/>
                    <a:pt x="2989" y="658"/>
                  </a:cubicBezTo>
                  <a:cubicBezTo>
                    <a:pt x="2989" y="658"/>
                    <a:pt x="2990" y="657"/>
                    <a:pt x="2991" y="657"/>
                  </a:cubicBezTo>
                  <a:cubicBezTo>
                    <a:pt x="2991" y="657"/>
                    <a:pt x="2991" y="657"/>
                    <a:pt x="2991" y="657"/>
                  </a:cubicBezTo>
                  <a:cubicBezTo>
                    <a:pt x="2992" y="657"/>
                    <a:pt x="2993" y="658"/>
                    <a:pt x="2993" y="659"/>
                  </a:cubicBezTo>
                  <a:cubicBezTo>
                    <a:pt x="2991" y="667"/>
                    <a:pt x="2991" y="667"/>
                    <a:pt x="2991" y="667"/>
                  </a:cubicBezTo>
                  <a:moveTo>
                    <a:pt x="3094" y="623"/>
                  </a:moveTo>
                  <a:cubicBezTo>
                    <a:pt x="3089" y="622"/>
                    <a:pt x="3089" y="622"/>
                    <a:pt x="3089" y="622"/>
                  </a:cubicBezTo>
                  <a:cubicBezTo>
                    <a:pt x="3091" y="611"/>
                    <a:pt x="3091" y="611"/>
                    <a:pt x="3091" y="611"/>
                  </a:cubicBezTo>
                  <a:cubicBezTo>
                    <a:pt x="3091" y="610"/>
                    <a:pt x="3092" y="609"/>
                    <a:pt x="3093" y="609"/>
                  </a:cubicBezTo>
                  <a:cubicBezTo>
                    <a:pt x="3094" y="609"/>
                    <a:pt x="3094" y="609"/>
                    <a:pt x="3094" y="609"/>
                  </a:cubicBezTo>
                  <a:cubicBezTo>
                    <a:pt x="3095" y="609"/>
                    <a:pt x="3096" y="611"/>
                    <a:pt x="3096" y="612"/>
                  </a:cubicBezTo>
                  <a:cubicBezTo>
                    <a:pt x="3094" y="623"/>
                    <a:pt x="3094" y="623"/>
                    <a:pt x="3094" y="623"/>
                  </a:cubicBezTo>
                  <a:moveTo>
                    <a:pt x="3086" y="621"/>
                  </a:moveTo>
                  <a:cubicBezTo>
                    <a:pt x="3082" y="620"/>
                    <a:pt x="3082" y="620"/>
                    <a:pt x="3082" y="620"/>
                  </a:cubicBezTo>
                  <a:cubicBezTo>
                    <a:pt x="3084" y="609"/>
                    <a:pt x="3084" y="609"/>
                    <a:pt x="3084" y="609"/>
                  </a:cubicBezTo>
                  <a:cubicBezTo>
                    <a:pt x="3084" y="608"/>
                    <a:pt x="3085" y="607"/>
                    <a:pt x="3086" y="607"/>
                  </a:cubicBezTo>
                  <a:cubicBezTo>
                    <a:pt x="3086" y="607"/>
                    <a:pt x="3087" y="608"/>
                    <a:pt x="3087" y="608"/>
                  </a:cubicBezTo>
                  <a:cubicBezTo>
                    <a:pt x="3088" y="608"/>
                    <a:pt x="3089" y="609"/>
                    <a:pt x="3089" y="610"/>
                  </a:cubicBezTo>
                  <a:cubicBezTo>
                    <a:pt x="3086" y="621"/>
                    <a:pt x="3086" y="621"/>
                    <a:pt x="3086" y="621"/>
                  </a:cubicBezTo>
                  <a:moveTo>
                    <a:pt x="3079" y="620"/>
                  </a:moveTo>
                  <a:cubicBezTo>
                    <a:pt x="3074" y="618"/>
                    <a:pt x="3074" y="618"/>
                    <a:pt x="3074" y="618"/>
                  </a:cubicBezTo>
                  <a:cubicBezTo>
                    <a:pt x="3077" y="608"/>
                    <a:pt x="3077" y="608"/>
                    <a:pt x="3077" y="608"/>
                  </a:cubicBezTo>
                  <a:cubicBezTo>
                    <a:pt x="3077" y="607"/>
                    <a:pt x="3078" y="606"/>
                    <a:pt x="3079" y="606"/>
                  </a:cubicBezTo>
                  <a:cubicBezTo>
                    <a:pt x="3079" y="606"/>
                    <a:pt x="3079" y="606"/>
                    <a:pt x="3079" y="606"/>
                  </a:cubicBezTo>
                  <a:cubicBezTo>
                    <a:pt x="3081" y="606"/>
                    <a:pt x="3082" y="608"/>
                    <a:pt x="3081" y="609"/>
                  </a:cubicBezTo>
                  <a:cubicBezTo>
                    <a:pt x="3079" y="620"/>
                    <a:pt x="3079" y="620"/>
                    <a:pt x="3079" y="620"/>
                  </a:cubicBezTo>
                  <a:moveTo>
                    <a:pt x="2101" y="587"/>
                  </a:moveTo>
                  <a:cubicBezTo>
                    <a:pt x="2101" y="587"/>
                    <a:pt x="2102" y="587"/>
                    <a:pt x="2102" y="587"/>
                  </a:cubicBezTo>
                  <a:cubicBezTo>
                    <a:pt x="2102" y="587"/>
                    <a:pt x="2102" y="587"/>
                    <a:pt x="2102" y="587"/>
                  </a:cubicBezTo>
                  <a:cubicBezTo>
                    <a:pt x="2101" y="587"/>
                    <a:pt x="2101" y="587"/>
                    <a:pt x="2101" y="587"/>
                  </a:cubicBezTo>
                  <a:cubicBezTo>
                    <a:pt x="2101" y="587"/>
                    <a:pt x="2101" y="587"/>
                    <a:pt x="2100" y="587"/>
                  </a:cubicBezTo>
                  <a:cubicBezTo>
                    <a:pt x="2101" y="587"/>
                    <a:pt x="2101" y="587"/>
                    <a:pt x="2101" y="587"/>
                  </a:cubicBezTo>
                  <a:cubicBezTo>
                    <a:pt x="2101" y="587"/>
                    <a:pt x="2101" y="587"/>
                    <a:pt x="2101" y="587"/>
                  </a:cubicBezTo>
                  <a:moveTo>
                    <a:pt x="1792" y="627"/>
                  </a:moveTo>
                  <a:cubicBezTo>
                    <a:pt x="1784" y="619"/>
                    <a:pt x="1784" y="619"/>
                    <a:pt x="1784" y="619"/>
                  </a:cubicBezTo>
                  <a:cubicBezTo>
                    <a:pt x="1784" y="619"/>
                    <a:pt x="1784" y="619"/>
                    <a:pt x="1784" y="619"/>
                  </a:cubicBezTo>
                  <a:cubicBezTo>
                    <a:pt x="1801" y="599"/>
                    <a:pt x="1825" y="586"/>
                    <a:pt x="1853" y="586"/>
                  </a:cubicBezTo>
                  <a:cubicBezTo>
                    <a:pt x="1854" y="586"/>
                    <a:pt x="1855" y="586"/>
                    <a:pt x="1856" y="586"/>
                  </a:cubicBezTo>
                  <a:cubicBezTo>
                    <a:pt x="1890" y="588"/>
                    <a:pt x="1919" y="609"/>
                    <a:pt x="1933" y="638"/>
                  </a:cubicBezTo>
                  <a:cubicBezTo>
                    <a:pt x="1893" y="635"/>
                    <a:pt x="1852" y="633"/>
                    <a:pt x="1812" y="631"/>
                  </a:cubicBezTo>
                  <a:cubicBezTo>
                    <a:pt x="1810" y="617"/>
                    <a:pt x="1810" y="617"/>
                    <a:pt x="1810" y="617"/>
                  </a:cubicBezTo>
                  <a:cubicBezTo>
                    <a:pt x="1807" y="631"/>
                    <a:pt x="1807" y="631"/>
                    <a:pt x="1807" y="631"/>
                  </a:cubicBezTo>
                  <a:cubicBezTo>
                    <a:pt x="1804" y="631"/>
                    <a:pt x="1801" y="631"/>
                    <a:pt x="1798" y="631"/>
                  </a:cubicBezTo>
                  <a:cubicBezTo>
                    <a:pt x="1795" y="627"/>
                    <a:pt x="1795" y="627"/>
                    <a:pt x="1795" y="627"/>
                  </a:cubicBezTo>
                  <a:cubicBezTo>
                    <a:pt x="1793" y="619"/>
                    <a:pt x="1793" y="619"/>
                    <a:pt x="1793" y="619"/>
                  </a:cubicBezTo>
                  <a:cubicBezTo>
                    <a:pt x="1793" y="614"/>
                    <a:pt x="1793" y="614"/>
                    <a:pt x="1793" y="614"/>
                  </a:cubicBezTo>
                  <a:cubicBezTo>
                    <a:pt x="1792" y="621"/>
                    <a:pt x="1792" y="621"/>
                    <a:pt x="1792" y="621"/>
                  </a:cubicBezTo>
                  <a:cubicBezTo>
                    <a:pt x="1792" y="627"/>
                    <a:pt x="1792" y="627"/>
                    <a:pt x="1792" y="627"/>
                  </a:cubicBezTo>
                  <a:moveTo>
                    <a:pt x="2096" y="587"/>
                  </a:moveTo>
                  <a:cubicBezTo>
                    <a:pt x="2095" y="587"/>
                    <a:pt x="2095" y="587"/>
                    <a:pt x="2094" y="587"/>
                  </a:cubicBezTo>
                  <a:cubicBezTo>
                    <a:pt x="2094" y="587"/>
                    <a:pt x="2095" y="586"/>
                    <a:pt x="2096" y="586"/>
                  </a:cubicBezTo>
                  <a:cubicBezTo>
                    <a:pt x="2097" y="586"/>
                    <a:pt x="2097" y="587"/>
                    <a:pt x="2098" y="587"/>
                  </a:cubicBezTo>
                  <a:cubicBezTo>
                    <a:pt x="2098" y="587"/>
                    <a:pt x="2098" y="587"/>
                    <a:pt x="2098" y="587"/>
                  </a:cubicBezTo>
                  <a:cubicBezTo>
                    <a:pt x="2098" y="587"/>
                    <a:pt x="2097" y="587"/>
                    <a:pt x="2096" y="587"/>
                  </a:cubicBezTo>
                  <a:moveTo>
                    <a:pt x="2088" y="585"/>
                  </a:moveTo>
                  <a:cubicBezTo>
                    <a:pt x="2090" y="585"/>
                    <a:pt x="2091" y="585"/>
                    <a:pt x="2092" y="585"/>
                  </a:cubicBezTo>
                  <a:cubicBezTo>
                    <a:pt x="2093" y="585"/>
                    <a:pt x="2094" y="586"/>
                    <a:pt x="2095" y="586"/>
                  </a:cubicBezTo>
                  <a:cubicBezTo>
                    <a:pt x="2094" y="586"/>
                    <a:pt x="2093" y="586"/>
                    <a:pt x="2092" y="587"/>
                  </a:cubicBezTo>
                  <a:cubicBezTo>
                    <a:pt x="2090" y="586"/>
                    <a:pt x="2088" y="586"/>
                    <a:pt x="2086" y="585"/>
                  </a:cubicBezTo>
                  <a:cubicBezTo>
                    <a:pt x="2087" y="585"/>
                    <a:pt x="2088" y="585"/>
                    <a:pt x="2088" y="585"/>
                  </a:cubicBezTo>
                  <a:moveTo>
                    <a:pt x="2087" y="587"/>
                  </a:moveTo>
                  <a:cubicBezTo>
                    <a:pt x="2086" y="587"/>
                    <a:pt x="2085" y="587"/>
                    <a:pt x="2084" y="587"/>
                  </a:cubicBezTo>
                  <a:cubicBezTo>
                    <a:pt x="2084" y="585"/>
                    <a:pt x="2084" y="585"/>
                    <a:pt x="2084" y="585"/>
                  </a:cubicBezTo>
                  <a:cubicBezTo>
                    <a:pt x="2086" y="586"/>
                    <a:pt x="2088" y="586"/>
                    <a:pt x="2090" y="587"/>
                  </a:cubicBezTo>
                  <a:cubicBezTo>
                    <a:pt x="2089" y="587"/>
                    <a:pt x="2088" y="587"/>
                    <a:pt x="2087" y="587"/>
                  </a:cubicBezTo>
                  <a:moveTo>
                    <a:pt x="2096" y="586"/>
                  </a:moveTo>
                  <a:cubicBezTo>
                    <a:pt x="2095" y="586"/>
                    <a:pt x="2094" y="585"/>
                    <a:pt x="2093" y="585"/>
                  </a:cubicBezTo>
                  <a:cubicBezTo>
                    <a:pt x="2094" y="585"/>
                    <a:pt x="2094" y="585"/>
                    <a:pt x="2095" y="585"/>
                  </a:cubicBezTo>
                  <a:cubicBezTo>
                    <a:pt x="2095" y="585"/>
                    <a:pt x="2096" y="585"/>
                    <a:pt x="2096" y="586"/>
                  </a:cubicBezTo>
                  <a:cubicBezTo>
                    <a:pt x="2096" y="586"/>
                    <a:pt x="2096" y="586"/>
                    <a:pt x="2096" y="586"/>
                  </a:cubicBezTo>
                  <a:moveTo>
                    <a:pt x="2081" y="587"/>
                  </a:moveTo>
                  <a:cubicBezTo>
                    <a:pt x="2079" y="586"/>
                    <a:pt x="2077" y="586"/>
                    <a:pt x="2076" y="585"/>
                  </a:cubicBezTo>
                  <a:cubicBezTo>
                    <a:pt x="2077" y="585"/>
                    <a:pt x="2079" y="585"/>
                    <a:pt x="2080" y="585"/>
                  </a:cubicBezTo>
                  <a:cubicBezTo>
                    <a:pt x="2081" y="585"/>
                    <a:pt x="2081" y="585"/>
                    <a:pt x="2082" y="585"/>
                  </a:cubicBezTo>
                  <a:cubicBezTo>
                    <a:pt x="2081" y="587"/>
                    <a:pt x="2081" y="587"/>
                    <a:pt x="2081" y="587"/>
                  </a:cubicBezTo>
                  <a:moveTo>
                    <a:pt x="2101" y="586"/>
                  </a:moveTo>
                  <a:cubicBezTo>
                    <a:pt x="2100" y="586"/>
                    <a:pt x="2100" y="586"/>
                    <a:pt x="2099" y="586"/>
                  </a:cubicBezTo>
                  <a:cubicBezTo>
                    <a:pt x="2098" y="586"/>
                    <a:pt x="2098" y="586"/>
                    <a:pt x="2098" y="586"/>
                  </a:cubicBezTo>
                  <a:cubicBezTo>
                    <a:pt x="2097" y="586"/>
                    <a:pt x="2097" y="586"/>
                    <a:pt x="2097" y="586"/>
                  </a:cubicBezTo>
                  <a:cubicBezTo>
                    <a:pt x="2098" y="585"/>
                    <a:pt x="2099" y="585"/>
                    <a:pt x="2100" y="585"/>
                  </a:cubicBezTo>
                  <a:cubicBezTo>
                    <a:pt x="2101" y="585"/>
                    <a:pt x="2101" y="586"/>
                    <a:pt x="2101" y="586"/>
                  </a:cubicBezTo>
                  <a:cubicBezTo>
                    <a:pt x="2101" y="586"/>
                    <a:pt x="2101" y="586"/>
                    <a:pt x="2101" y="586"/>
                  </a:cubicBezTo>
                  <a:moveTo>
                    <a:pt x="2097" y="585"/>
                  </a:moveTo>
                  <a:cubicBezTo>
                    <a:pt x="2096" y="585"/>
                    <a:pt x="2096" y="585"/>
                    <a:pt x="2096" y="585"/>
                  </a:cubicBezTo>
                  <a:cubicBezTo>
                    <a:pt x="2097" y="585"/>
                    <a:pt x="2098" y="584"/>
                    <a:pt x="2099" y="584"/>
                  </a:cubicBezTo>
                  <a:cubicBezTo>
                    <a:pt x="2100" y="584"/>
                    <a:pt x="2100" y="584"/>
                    <a:pt x="2100" y="584"/>
                  </a:cubicBezTo>
                  <a:cubicBezTo>
                    <a:pt x="2099" y="585"/>
                    <a:pt x="2098" y="585"/>
                    <a:pt x="2097" y="585"/>
                  </a:cubicBezTo>
                  <a:moveTo>
                    <a:pt x="2073" y="585"/>
                  </a:moveTo>
                  <a:cubicBezTo>
                    <a:pt x="2072" y="585"/>
                    <a:pt x="2071" y="585"/>
                    <a:pt x="2070" y="585"/>
                  </a:cubicBezTo>
                  <a:cubicBezTo>
                    <a:pt x="2068" y="585"/>
                    <a:pt x="2067" y="584"/>
                    <a:pt x="2065" y="584"/>
                  </a:cubicBezTo>
                  <a:cubicBezTo>
                    <a:pt x="2066" y="584"/>
                    <a:pt x="2066" y="584"/>
                    <a:pt x="2066" y="584"/>
                  </a:cubicBezTo>
                  <a:cubicBezTo>
                    <a:pt x="2066" y="584"/>
                    <a:pt x="2066" y="584"/>
                    <a:pt x="2066" y="584"/>
                  </a:cubicBezTo>
                  <a:cubicBezTo>
                    <a:pt x="2067" y="584"/>
                    <a:pt x="2068" y="584"/>
                    <a:pt x="2069" y="584"/>
                  </a:cubicBezTo>
                  <a:cubicBezTo>
                    <a:pt x="2069" y="584"/>
                    <a:pt x="2070" y="584"/>
                    <a:pt x="2070" y="584"/>
                  </a:cubicBezTo>
                  <a:cubicBezTo>
                    <a:pt x="2071" y="584"/>
                    <a:pt x="2072" y="585"/>
                    <a:pt x="2073" y="585"/>
                  </a:cubicBezTo>
                  <a:cubicBezTo>
                    <a:pt x="2073" y="585"/>
                    <a:pt x="2073" y="585"/>
                    <a:pt x="2073" y="585"/>
                  </a:cubicBezTo>
                  <a:moveTo>
                    <a:pt x="2074" y="585"/>
                  </a:moveTo>
                  <a:cubicBezTo>
                    <a:pt x="2073" y="585"/>
                    <a:pt x="2072" y="584"/>
                    <a:pt x="2071" y="584"/>
                  </a:cubicBezTo>
                  <a:cubicBezTo>
                    <a:pt x="2072" y="584"/>
                    <a:pt x="2073" y="584"/>
                    <a:pt x="2075" y="583"/>
                  </a:cubicBezTo>
                  <a:cubicBezTo>
                    <a:pt x="2076" y="584"/>
                    <a:pt x="2077" y="584"/>
                    <a:pt x="2079" y="584"/>
                  </a:cubicBezTo>
                  <a:cubicBezTo>
                    <a:pt x="2077" y="585"/>
                    <a:pt x="2076" y="585"/>
                    <a:pt x="2074" y="585"/>
                  </a:cubicBezTo>
                  <a:moveTo>
                    <a:pt x="2063" y="584"/>
                  </a:moveTo>
                  <a:cubicBezTo>
                    <a:pt x="2063" y="584"/>
                    <a:pt x="2063" y="584"/>
                    <a:pt x="2063" y="584"/>
                  </a:cubicBezTo>
                  <a:cubicBezTo>
                    <a:pt x="2063" y="583"/>
                    <a:pt x="2063" y="583"/>
                    <a:pt x="2063" y="583"/>
                  </a:cubicBezTo>
                  <a:cubicBezTo>
                    <a:pt x="2063" y="583"/>
                    <a:pt x="2063" y="583"/>
                    <a:pt x="2063" y="583"/>
                  </a:cubicBezTo>
                  <a:cubicBezTo>
                    <a:pt x="2064" y="584"/>
                    <a:pt x="2064" y="584"/>
                    <a:pt x="2064" y="584"/>
                  </a:cubicBezTo>
                  <a:cubicBezTo>
                    <a:pt x="2063" y="584"/>
                    <a:pt x="2063" y="584"/>
                    <a:pt x="2063" y="584"/>
                  </a:cubicBezTo>
                  <a:moveTo>
                    <a:pt x="2088" y="585"/>
                  </a:moveTo>
                  <a:cubicBezTo>
                    <a:pt x="2087" y="585"/>
                    <a:pt x="2086" y="585"/>
                    <a:pt x="2084" y="585"/>
                  </a:cubicBezTo>
                  <a:cubicBezTo>
                    <a:pt x="2084" y="584"/>
                    <a:pt x="2084" y="584"/>
                    <a:pt x="2084" y="584"/>
                  </a:cubicBezTo>
                  <a:cubicBezTo>
                    <a:pt x="2085" y="584"/>
                    <a:pt x="2086" y="583"/>
                    <a:pt x="2087" y="583"/>
                  </a:cubicBezTo>
                  <a:cubicBezTo>
                    <a:pt x="2088" y="584"/>
                    <a:pt x="2090" y="584"/>
                    <a:pt x="2091" y="585"/>
                  </a:cubicBezTo>
                  <a:cubicBezTo>
                    <a:pt x="2090" y="585"/>
                    <a:pt x="2089" y="585"/>
                    <a:pt x="2088" y="585"/>
                  </a:cubicBezTo>
                  <a:moveTo>
                    <a:pt x="2080" y="584"/>
                  </a:moveTo>
                  <a:cubicBezTo>
                    <a:pt x="2079" y="584"/>
                    <a:pt x="2077" y="584"/>
                    <a:pt x="2076" y="583"/>
                  </a:cubicBezTo>
                  <a:cubicBezTo>
                    <a:pt x="2077" y="583"/>
                    <a:pt x="2078" y="583"/>
                    <a:pt x="2079" y="583"/>
                  </a:cubicBezTo>
                  <a:cubicBezTo>
                    <a:pt x="2080" y="583"/>
                    <a:pt x="2080" y="583"/>
                    <a:pt x="2080" y="583"/>
                  </a:cubicBezTo>
                  <a:cubicBezTo>
                    <a:pt x="2080" y="584"/>
                    <a:pt x="2081" y="584"/>
                    <a:pt x="2081" y="584"/>
                  </a:cubicBezTo>
                  <a:cubicBezTo>
                    <a:pt x="2080" y="584"/>
                    <a:pt x="2080" y="584"/>
                    <a:pt x="2080" y="584"/>
                  </a:cubicBezTo>
                  <a:moveTo>
                    <a:pt x="2102" y="586"/>
                  </a:moveTo>
                  <a:cubicBezTo>
                    <a:pt x="2102" y="585"/>
                    <a:pt x="2101" y="585"/>
                    <a:pt x="2101" y="584"/>
                  </a:cubicBezTo>
                  <a:cubicBezTo>
                    <a:pt x="2102" y="584"/>
                    <a:pt x="2102" y="583"/>
                    <a:pt x="2103" y="583"/>
                  </a:cubicBezTo>
                  <a:cubicBezTo>
                    <a:pt x="2104" y="583"/>
                    <a:pt x="2104" y="584"/>
                    <a:pt x="2104" y="585"/>
                  </a:cubicBezTo>
                  <a:cubicBezTo>
                    <a:pt x="2103" y="585"/>
                    <a:pt x="2103" y="586"/>
                    <a:pt x="2102" y="586"/>
                  </a:cubicBezTo>
                  <a:moveTo>
                    <a:pt x="2069" y="583"/>
                  </a:moveTo>
                  <a:cubicBezTo>
                    <a:pt x="2068" y="583"/>
                    <a:pt x="2067" y="583"/>
                    <a:pt x="2067" y="583"/>
                  </a:cubicBezTo>
                  <a:cubicBezTo>
                    <a:pt x="2067" y="583"/>
                    <a:pt x="2068" y="583"/>
                    <a:pt x="2068" y="583"/>
                  </a:cubicBezTo>
                  <a:cubicBezTo>
                    <a:pt x="2069" y="583"/>
                    <a:pt x="2069" y="583"/>
                    <a:pt x="2069" y="583"/>
                  </a:cubicBezTo>
                  <a:cubicBezTo>
                    <a:pt x="2069" y="583"/>
                    <a:pt x="2069" y="583"/>
                    <a:pt x="2069" y="583"/>
                  </a:cubicBezTo>
                  <a:moveTo>
                    <a:pt x="2100" y="584"/>
                  </a:moveTo>
                  <a:cubicBezTo>
                    <a:pt x="2100" y="584"/>
                    <a:pt x="2100" y="584"/>
                    <a:pt x="2100" y="584"/>
                  </a:cubicBezTo>
                  <a:cubicBezTo>
                    <a:pt x="2101" y="583"/>
                    <a:pt x="2102" y="583"/>
                    <a:pt x="2102" y="583"/>
                  </a:cubicBezTo>
                  <a:cubicBezTo>
                    <a:pt x="2102" y="583"/>
                    <a:pt x="2101" y="584"/>
                    <a:pt x="2100" y="584"/>
                  </a:cubicBezTo>
                  <a:moveTo>
                    <a:pt x="2082" y="584"/>
                  </a:moveTo>
                  <a:cubicBezTo>
                    <a:pt x="2081" y="583"/>
                    <a:pt x="2080" y="583"/>
                    <a:pt x="2080" y="583"/>
                  </a:cubicBezTo>
                  <a:cubicBezTo>
                    <a:pt x="2079" y="583"/>
                    <a:pt x="2079" y="583"/>
                    <a:pt x="2079" y="583"/>
                  </a:cubicBezTo>
                  <a:cubicBezTo>
                    <a:pt x="2080" y="583"/>
                    <a:pt x="2081" y="582"/>
                    <a:pt x="2082" y="582"/>
                  </a:cubicBezTo>
                  <a:cubicBezTo>
                    <a:pt x="2082" y="584"/>
                    <a:pt x="2082" y="584"/>
                    <a:pt x="2082" y="584"/>
                  </a:cubicBezTo>
                  <a:moveTo>
                    <a:pt x="2070" y="583"/>
                  </a:moveTo>
                  <a:cubicBezTo>
                    <a:pt x="2070" y="583"/>
                    <a:pt x="2069" y="583"/>
                    <a:pt x="2069" y="583"/>
                  </a:cubicBezTo>
                  <a:cubicBezTo>
                    <a:pt x="2069" y="582"/>
                    <a:pt x="2070" y="582"/>
                    <a:pt x="2070" y="582"/>
                  </a:cubicBezTo>
                  <a:cubicBezTo>
                    <a:pt x="2071" y="582"/>
                    <a:pt x="2072" y="583"/>
                    <a:pt x="2073" y="583"/>
                  </a:cubicBezTo>
                  <a:cubicBezTo>
                    <a:pt x="2072" y="583"/>
                    <a:pt x="2071" y="583"/>
                    <a:pt x="2070" y="583"/>
                  </a:cubicBezTo>
                  <a:moveTo>
                    <a:pt x="2084" y="583"/>
                  </a:moveTo>
                  <a:cubicBezTo>
                    <a:pt x="2084" y="582"/>
                    <a:pt x="2084" y="582"/>
                    <a:pt x="2084" y="582"/>
                  </a:cubicBezTo>
                  <a:cubicBezTo>
                    <a:pt x="2085" y="582"/>
                    <a:pt x="2085" y="583"/>
                    <a:pt x="2086" y="583"/>
                  </a:cubicBezTo>
                  <a:cubicBezTo>
                    <a:pt x="2085" y="583"/>
                    <a:pt x="2085" y="583"/>
                    <a:pt x="2084" y="583"/>
                  </a:cubicBezTo>
                  <a:moveTo>
                    <a:pt x="2092" y="585"/>
                  </a:moveTo>
                  <a:cubicBezTo>
                    <a:pt x="2091" y="584"/>
                    <a:pt x="2089" y="584"/>
                    <a:pt x="2087" y="583"/>
                  </a:cubicBezTo>
                  <a:cubicBezTo>
                    <a:pt x="2088" y="583"/>
                    <a:pt x="2089" y="582"/>
                    <a:pt x="2090" y="582"/>
                  </a:cubicBezTo>
                  <a:cubicBezTo>
                    <a:pt x="2091" y="583"/>
                    <a:pt x="2093" y="584"/>
                    <a:pt x="2094" y="584"/>
                  </a:cubicBezTo>
                  <a:cubicBezTo>
                    <a:pt x="2093" y="585"/>
                    <a:pt x="2093" y="585"/>
                    <a:pt x="2092" y="585"/>
                  </a:cubicBezTo>
                  <a:moveTo>
                    <a:pt x="2065" y="583"/>
                  </a:moveTo>
                  <a:cubicBezTo>
                    <a:pt x="2065" y="583"/>
                    <a:pt x="2064" y="583"/>
                    <a:pt x="2064" y="583"/>
                  </a:cubicBezTo>
                  <a:cubicBezTo>
                    <a:pt x="2064" y="582"/>
                    <a:pt x="2065" y="582"/>
                    <a:pt x="2066" y="581"/>
                  </a:cubicBezTo>
                  <a:cubicBezTo>
                    <a:pt x="2067" y="582"/>
                    <a:pt x="2067" y="582"/>
                    <a:pt x="2068" y="582"/>
                  </a:cubicBezTo>
                  <a:cubicBezTo>
                    <a:pt x="2067" y="583"/>
                    <a:pt x="2066" y="583"/>
                    <a:pt x="2065" y="583"/>
                  </a:cubicBezTo>
                  <a:moveTo>
                    <a:pt x="2104" y="584"/>
                  </a:moveTo>
                  <a:cubicBezTo>
                    <a:pt x="2104" y="584"/>
                    <a:pt x="2104" y="583"/>
                    <a:pt x="2104" y="582"/>
                  </a:cubicBezTo>
                  <a:cubicBezTo>
                    <a:pt x="2104" y="582"/>
                    <a:pt x="2104" y="582"/>
                    <a:pt x="2105" y="581"/>
                  </a:cubicBezTo>
                  <a:cubicBezTo>
                    <a:pt x="2105" y="581"/>
                    <a:pt x="2105" y="581"/>
                    <a:pt x="2105" y="581"/>
                  </a:cubicBezTo>
                  <a:cubicBezTo>
                    <a:pt x="2105" y="582"/>
                    <a:pt x="2105" y="583"/>
                    <a:pt x="2105" y="583"/>
                  </a:cubicBezTo>
                  <a:cubicBezTo>
                    <a:pt x="2104" y="584"/>
                    <a:pt x="2104" y="584"/>
                    <a:pt x="2104" y="584"/>
                  </a:cubicBezTo>
                  <a:moveTo>
                    <a:pt x="2068" y="582"/>
                  </a:moveTo>
                  <a:cubicBezTo>
                    <a:pt x="2068" y="582"/>
                    <a:pt x="2067" y="582"/>
                    <a:pt x="2067" y="581"/>
                  </a:cubicBezTo>
                  <a:cubicBezTo>
                    <a:pt x="2067" y="581"/>
                    <a:pt x="2067" y="581"/>
                    <a:pt x="2067" y="581"/>
                  </a:cubicBezTo>
                  <a:cubicBezTo>
                    <a:pt x="2068" y="581"/>
                    <a:pt x="2069" y="581"/>
                    <a:pt x="2069" y="582"/>
                  </a:cubicBezTo>
                  <a:cubicBezTo>
                    <a:pt x="2069" y="582"/>
                    <a:pt x="2069" y="582"/>
                    <a:pt x="2068" y="582"/>
                  </a:cubicBezTo>
                  <a:moveTo>
                    <a:pt x="2087" y="583"/>
                  </a:moveTo>
                  <a:cubicBezTo>
                    <a:pt x="2086" y="582"/>
                    <a:pt x="2085" y="582"/>
                    <a:pt x="2084" y="582"/>
                  </a:cubicBezTo>
                  <a:cubicBezTo>
                    <a:pt x="2085" y="581"/>
                    <a:pt x="2085" y="581"/>
                    <a:pt x="2085" y="581"/>
                  </a:cubicBezTo>
                  <a:cubicBezTo>
                    <a:pt x="2086" y="581"/>
                    <a:pt x="2087" y="581"/>
                    <a:pt x="2088" y="581"/>
                  </a:cubicBezTo>
                  <a:cubicBezTo>
                    <a:pt x="2088" y="581"/>
                    <a:pt x="2089" y="581"/>
                    <a:pt x="2089" y="582"/>
                  </a:cubicBezTo>
                  <a:cubicBezTo>
                    <a:pt x="2088" y="582"/>
                    <a:pt x="2088" y="582"/>
                    <a:pt x="2087" y="583"/>
                  </a:cubicBezTo>
                  <a:cubicBezTo>
                    <a:pt x="2087" y="583"/>
                    <a:pt x="2087" y="583"/>
                    <a:pt x="2087" y="583"/>
                  </a:cubicBezTo>
                  <a:moveTo>
                    <a:pt x="2075" y="583"/>
                  </a:moveTo>
                  <a:cubicBezTo>
                    <a:pt x="2073" y="583"/>
                    <a:pt x="2072" y="582"/>
                    <a:pt x="2071" y="582"/>
                  </a:cubicBezTo>
                  <a:cubicBezTo>
                    <a:pt x="2072" y="581"/>
                    <a:pt x="2073" y="581"/>
                    <a:pt x="2074" y="581"/>
                  </a:cubicBezTo>
                  <a:cubicBezTo>
                    <a:pt x="2075" y="581"/>
                    <a:pt x="2077" y="582"/>
                    <a:pt x="2078" y="582"/>
                  </a:cubicBezTo>
                  <a:cubicBezTo>
                    <a:pt x="2077" y="583"/>
                    <a:pt x="2076" y="583"/>
                    <a:pt x="2075" y="583"/>
                  </a:cubicBezTo>
                  <a:moveTo>
                    <a:pt x="2062" y="582"/>
                  </a:moveTo>
                  <a:cubicBezTo>
                    <a:pt x="2062" y="582"/>
                    <a:pt x="2062" y="581"/>
                    <a:pt x="2061" y="581"/>
                  </a:cubicBezTo>
                  <a:cubicBezTo>
                    <a:pt x="2062" y="580"/>
                    <a:pt x="2062" y="580"/>
                    <a:pt x="2062" y="580"/>
                  </a:cubicBezTo>
                  <a:cubicBezTo>
                    <a:pt x="2062" y="581"/>
                    <a:pt x="2062" y="581"/>
                    <a:pt x="2062" y="581"/>
                  </a:cubicBezTo>
                  <a:cubicBezTo>
                    <a:pt x="2062" y="581"/>
                    <a:pt x="2062" y="582"/>
                    <a:pt x="2062" y="582"/>
                  </a:cubicBezTo>
                  <a:moveTo>
                    <a:pt x="2095" y="584"/>
                  </a:moveTo>
                  <a:cubicBezTo>
                    <a:pt x="2093" y="584"/>
                    <a:pt x="2092" y="583"/>
                    <a:pt x="2090" y="582"/>
                  </a:cubicBezTo>
                  <a:cubicBezTo>
                    <a:pt x="2092" y="581"/>
                    <a:pt x="2093" y="581"/>
                    <a:pt x="2095" y="580"/>
                  </a:cubicBezTo>
                  <a:cubicBezTo>
                    <a:pt x="2096" y="581"/>
                    <a:pt x="2097" y="582"/>
                    <a:pt x="2098" y="583"/>
                  </a:cubicBezTo>
                  <a:cubicBezTo>
                    <a:pt x="2098" y="583"/>
                    <a:pt x="2099" y="583"/>
                    <a:pt x="2099" y="584"/>
                  </a:cubicBezTo>
                  <a:cubicBezTo>
                    <a:pt x="2098" y="584"/>
                    <a:pt x="2096" y="584"/>
                    <a:pt x="2095" y="584"/>
                  </a:cubicBezTo>
                  <a:moveTo>
                    <a:pt x="2077" y="580"/>
                  </a:moveTo>
                  <a:cubicBezTo>
                    <a:pt x="2077" y="580"/>
                    <a:pt x="2078" y="580"/>
                    <a:pt x="2078" y="579"/>
                  </a:cubicBezTo>
                  <a:cubicBezTo>
                    <a:pt x="2078" y="579"/>
                    <a:pt x="2078" y="579"/>
                    <a:pt x="2078" y="579"/>
                  </a:cubicBezTo>
                  <a:cubicBezTo>
                    <a:pt x="2079" y="579"/>
                    <a:pt x="2080" y="580"/>
                    <a:pt x="2081" y="580"/>
                  </a:cubicBezTo>
                  <a:cubicBezTo>
                    <a:pt x="2081" y="580"/>
                    <a:pt x="2082" y="581"/>
                    <a:pt x="2082" y="581"/>
                  </a:cubicBezTo>
                  <a:cubicBezTo>
                    <a:pt x="2082" y="582"/>
                    <a:pt x="2082" y="582"/>
                    <a:pt x="2082" y="582"/>
                  </a:cubicBezTo>
                  <a:cubicBezTo>
                    <a:pt x="2081" y="582"/>
                    <a:pt x="2080" y="582"/>
                    <a:pt x="2079" y="582"/>
                  </a:cubicBezTo>
                  <a:cubicBezTo>
                    <a:pt x="2077" y="582"/>
                    <a:pt x="2076" y="581"/>
                    <a:pt x="2075" y="580"/>
                  </a:cubicBezTo>
                  <a:cubicBezTo>
                    <a:pt x="2075" y="580"/>
                    <a:pt x="2076" y="580"/>
                    <a:pt x="2076" y="580"/>
                  </a:cubicBezTo>
                  <a:cubicBezTo>
                    <a:pt x="2077" y="580"/>
                    <a:pt x="2077" y="580"/>
                    <a:pt x="2077" y="580"/>
                  </a:cubicBezTo>
                  <a:cubicBezTo>
                    <a:pt x="2077" y="580"/>
                    <a:pt x="2077" y="580"/>
                    <a:pt x="2077" y="580"/>
                  </a:cubicBezTo>
                  <a:moveTo>
                    <a:pt x="2066" y="581"/>
                  </a:moveTo>
                  <a:cubicBezTo>
                    <a:pt x="2065" y="580"/>
                    <a:pt x="2065" y="579"/>
                    <a:pt x="2064" y="579"/>
                  </a:cubicBezTo>
                  <a:cubicBezTo>
                    <a:pt x="2065" y="579"/>
                    <a:pt x="2066" y="580"/>
                    <a:pt x="2067" y="580"/>
                  </a:cubicBezTo>
                  <a:cubicBezTo>
                    <a:pt x="2066" y="581"/>
                    <a:pt x="2066" y="581"/>
                    <a:pt x="2066" y="581"/>
                  </a:cubicBezTo>
                  <a:moveTo>
                    <a:pt x="2090" y="581"/>
                  </a:moveTo>
                  <a:cubicBezTo>
                    <a:pt x="2089" y="581"/>
                    <a:pt x="2089" y="581"/>
                    <a:pt x="2088" y="580"/>
                  </a:cubicBezTo>
                  <a:cubicBezTo>
                    <a:pt x="2090" y="580"/>
                    <a:pt x="2092" y="579"/>
                    <a:pt x="2093" y="579"/>
                  </a:cubicBezTo>
                  <a:cubicBezTo>
                    <a:pt x="2094" y="580"/>
                    <a:pt x="2094" y="580"/>
                    <a:pt x="2094" y="580"/>
                  </a:cubicBezTo>
                  <a:cubicBezTo>
                    <a:pt x="2093" y="580"/>
                    <a:pt x="2091" y="581"/>
                    <a:pt x="2090" y="581"/>
                  </a:cubicBezTo>
                  <a:moveTo>
                    <a:pt x="2084" y="581"/>
                  </a:moveTo>
                  <a:cubicBezTo>
                    <a:pt x="2085" y="579"/>
                    <a:pt x="2085" y="579"/>
                    <a:pt x="2085" y="579"/>
                  </a:cubicBezTo>
                  <a:cubicBezTo>
                    <a:pt x="2085" y="579"/>
                    <a:pt x="2085" y="579"/>
                    <a:pt x="2085" y="579"/>
                  </a:cubicBezTo>
                  <a:cubicBezTo>
                    <a:pt x="2086" y="579"/>
                    <a:pt x="2086" y="580"/>
                    <a:pt x="2087" y="580"/>
                  </a:cubicBezTo>
                  <a:cubicBezTo>
                    <a:pt x="2086" y="580"/>
                    <a:pt x="2086" y="581"/>
                    <a:pt x="2085" y="581"/>
                  </a:cubicBezTo>
                  <a:cubicBezTo>
                    <a:pt x="2084" y="581"/>
                    <a:pt x="2084" y="581"/>
                    <a:pt x="2084" y="581"/>
                  </a:cubicBezTo>
                  <a:moveTo>
                    <a:pt x="2070" y="582"/>
                  </a:moveTo>
                  <a:cubicBezTo>
                    <a:pt x="2069" y="581"/>
                    <a:pt x="2069" y="581"/>
                    <a:pt x="2068" y="580"/>
                  </a:cubicBezTo>
                  <a:cubicBezTo>
                    <a:pt x="2069" y="580"/>
                    <a:pt x="2070" y="579"/>
                    <a:pt x="2071" y="579"/>
                  </a:cubicBezTo>
                  <a:cubicBezTo>
                    <a:pt x="2072" y="579"/>
                    <a:pt x="2073" y="580"/>
                    <a:pt x="2074" y="580"/>
                  </a:cubicBezTo>
                  <a:cubicBezTo>
                    <a:pt x="2072" y="581"/>
                    <a:pt x="2071" y="581"/>
                    <a:pt x="2070" y="582"/>
                  </a:cubicBezTo>
                  <a:moveTo>
                    <a:pt x="2063" y="583"/>
                  </a:moveTo>
                  <a:cubicBezTo>
                    <a:pt x="2063" y="582"/>
                    <a:pt x="2062" y="581"/>
                    <a:pt x="2062" y="581"/>
                  </a:cubicBezTo>
                  <a:cubicBezTo>
                    <a:pt x="2062" y="580"/>
                    <a:pt x="2062" y="580"/>
                    <a:pt x="2062" y="579"/>
                  </a:cubicBezTo>
                  <a:cubicBezTo>
                    <a:pt x="2063" y="578"/>
                    <a:pt x="2063" y="578"/>
                    <a:pt x="2063" y="578"/>
                  </a:cubicBezTo>
                  <a:cubicBezTo>
                    <a:pt x="2064" y="579"/>
                    <a:pt x="2065" y="580"/>
                    <a:pt x="2066" y="581"/>
                  </a:cubicBezTo>
                  <a:cubicBezTo>
                    <a:pt x="2065" y="582"/>
                    <a:pt x="2064" y="582"/>
                    <a:pt x="2063" y="583"/>
                  </a:cubicBezTo>
                  <a:moveTo>
                    <a:pt x="2098" y="578"/>
                  </a:moveTo>
                  <a:cubicBezTo>
                    <a:pt x="2099" y="578"/>
                    <a:pt x="2099" y="578"/>
                    <a:pt x="2099" y="578"/>
                  </a:cubicBezTo>
                  <a:cubicBezTo>
                    <a:pt x="2100" y="579"/>
                    <a:pt x="2100" y="579"/>
                    <a:pt x="2100" y="579"/>
                  </a:cubicBezTo>
                  <a:cubicBezTo>
                    <a:pt x="2101" y="580"/>
                    <a:pt x="2102" y="581"/>
                    <a:pt x="2103" y="582"/>
                  </a:cubicBezTo>
                  <a:cubicBezTo>
                    <a:pt x="2102" y="583"/>
                    <a:pt x="2101" y="583"/>
                    <a:pt x="2099" y="583"/>
                  </a:cubicBezTo>
                  <a:cubicBezTo>
                    <a:pt x="2099" y="583"/>
                    <a:pt x="2099" y="583"/>
                    <a:pt x="2098" y="582"/>
                  </a:cubicBezTo>
                  <a:cubicBezTo>
                    <a:pt x="2097" y="581"/>
                    <a:pt x="2096" y="580"/>
                    <a:pt x="2095" y="580"/>
                  </a:cubicBezTo>
                  <a:cubicBezTo>
                    <a:pt x="2096" y="579"/>
                    <a:pt x="2097" y="579"/>
                    <a:pt x="2097" y="578"/>
                  </a:cubicBezTo>
                  <a:cubicBezTo>
                    <a:pt x="2098" y="578"/>
                    <a:pt x="2098" y="578"/>
                    <a:pt x="2098" y="578"/>
                  </a:cubicBezTo>
                  <a:moveTo>
                    <a:pt x="2095" y="579"/>
                  </a:moveTo>
                  <a:cubicBezTo>
                    <a:pt x="2094" y="579"/>
                    <a:pt x="2094" y="579"/>
                    <a:pt x="2094" y="579"/>
                  </a:cubicBezTo>
                  <a:cubicBezTo>
                    <a:pt x="2094" y="578"/>
                    <a:pt x="2095" y="578"/>
                    <a:pt x="2095" y="578"/>
                  </a:cubicBezTo>
                  <a:cubicBezTo>
                    <a:pt x="2096" y="578"/>
                    <a:pt x="2096" y="578"/>
                    <a:pt x="2097" y="578"/>
                  </a:cubicBezTo>
                  <a:cubicBezTo>
                    <a:pt x="2096" y="578"/>
                    <a:pt x="2095" y="579"/>
                    <a:pt x="2095" y="579"/>
                  </a:cubicBezTo>
                  <a:moveTo>
                    <a:pt x="2093" y="578"/>
                  </a:moveTo>
                  <a:cubicBezTo>
                    <a:pt x="2093" y="578"/>
                    <a:pt x="2093" y="578"/>
                    <a:pt x="2093" y="578"/>
                  </a:cubicBezTo>
                  <a:cubicBezTo>
                    <a:pt x="2094" y="578"/>
                    <a:pt x="2094" y="578"/>
                    <a:pt x="2094" y="578"/>
                  </a:cubicBezTo>
                  <a:cubicBezTo>
                    <a:pt x="2093" y="578"/>
                    <a:pt x="2093" y="578"/>
                    <a:pt x="2093" y="578"/>
                  </a:cubicBezTo>
                  <a:moveTo>
                    <a:pt x="2103" y="582"/>
                  </a:moveTo>
                  <a:cubicBezTo>
                    <a:pt x="2102" y="581"/>
                    <a:pt x="2101" y="580"/>
                    <a:pt x="2100" y="578"/>
                  </a:cubicBezTo>
                  <a:cubicBezTo>
                    <a:pt x="2100" y="578"/>
                    <a:pt x="2100" y="578"/>
                    <a:pt x="2100" y="578"/>
                  </a:cubicBezTo>
                  <a:cubicBezTo>
                    <a:pt x="2101" y="578"/>
                    <a:pt x="2103" y="578"/>
                    <a:pt x="2104" y="578"/>
                  </a:cubicBezTo>
                  <a:cubicBezTo>
                    <a:pt x="2105" y="579"/>
                    <a:pt x="2105" y="579"/>
                    <a:pt x="2105" y="580"/>
                  </a:cubicBezTo>
                  <a:cubicBezTo>
                    <a:pt x="2104" y="581"/>
                    <a:pt x="2104" y="581"/>
                    <a:pt x="2104" y="581"/>
                  </a:cubicBezTo>
                  <a:cubicBezTo>
                    <a:pt x="2104" y="581"/>
                    <a:pt x="2104" y="582"/>
                    <a:pt x="2103" y="582"/>
                  </a:cubicBezTo>
                  <a:moveTo>
                    <a:pt x="2082" y="580"/>
                  </a:moveTo>
                  <a:cubicBezTo>
                    <a:pt x="2082" y="580"/>
                    <a:pt x="2081" y="580"/>
                    <a:pt x="2081" y="580"/>
                  </a:cubicBezTo>
                  <a:cubicBezTo>
                    <a:pt x="2080" y="579"/>
                    <a:pt x="2079" y="579"/>
                    <a:pt x="2079" y="579"/>
                  </a:cubicBezTo>
                  <a:cubicBezTo>
                    <a:pt x="2080" y="578"/>
                    <a:pt x="2080" y="578"/>
                    <a:pt x="2081" y="578"/>
                  </a:cubicBezTo>
                  <a:cubicBezTo>
                    <a:pt x="2081" y="578"/>
                    <a:pt x="2082" y="578"/>
                    <a:pt x="2082" y="578"/>
                  </a:cubicBezTo>
                  <a:cubicBezTo>
                    <a:pt x="2082" y="580"/>
                    <a:pt x="2082" y="580"/>
                    <a:pt x="2082" y="580"/>
                  </a:cubicBezTo>
                  <a:moveTo>
                    <a:pt x="2062" y="578"/>
                  </a:moveTo>
                  <a:cubicBezTo>
                    <a:pt x="2062" y="578"/>
                    <a:pt x="2062" y="578"/>
                    <a:pt x="2062" y="578"/>
                  </a:cubicBezTo>
                  <a:cubicBezTo>
                    <a:pt x="2063" y="578"/>
                    <a:pt x="2063" y="578"/>
                    <a:pt x="2063" y="578"/>
                  </a:cubicBezTo>
                  <a:cubicBezTo>
                    <a:pt x="2062" y="578"/>
                    <a:pt x="2062" y="578"/>
                    <a:pt x="2062" y="578"/>
                  </a:cubicBezTo>
                  <a:moveTo>
                    <a:pt x="2088" y="580"/>
                  </a:moveTo>
                  <a:cubicBezTo>
                    <a:pt x="2087" y="580"/>
                    <a:pt x="2086" y="579"/>
                    <a:pt x="2085" y="578"/>
                  </a:cubicBezTo>
                  <a:cubicBezTo>
                    <a:pt x="2086" y="578"/>
                    <a:pt x="2086" y="578"/>
                    <a:pt x="2087" y="577"/>
                  </a:cubicBezTo>
                  <a:cubicBezTo>
                    <a:pt x="2088" y="578"/>
                    <a:pt x="2090" y="578"/>
                    <a:pt x="2092" y="578"/>
                  </a:cubicBezTo>
                  <a:cubicBezTo>
                    <a:pt x="2093" y="578"/>
                    <a:pt x="2093" y="578"/>
                    <a:pt x="2093" y="578"/>
                  </a:cubicBezTo>
                  <a:cubicBezTo>
                    <a:pt x="2091" y="579"/>
                    <a:pt x="2089" y="580"/>
                    <a:pt x="2088" y="580"/>
                  </a:cubicBezTo>
                  <a:moveTo>
                    <a:pt x="2105" y="580"/>
                  </a:moveTo>
                  <a:cubicBezTo>
                    <a:pt x="2105" y="579"/>
                    <a:pt x="2105" y="578"/>
                    <a:pt x="2105" y="578"/>
                  </a:cubicBezTo>
                  <a:cubicBezTo>
                    <a:pt x="2105" y="578"/>
                    <a:pt x="2106" y="577"/>
                    <a:pt x="2106" y="577"/>
                  </a:cubicBezTo>
                  <a:cubicBezTo>
                    <a:pt x="2106" y="578"/>
                    <a:pt x="2106" y="579"/>
                    <a:pt x="2105" y="580"/>
                  </a:cubicBezTo>
                  <a:moveTo>
                    <a:pt x="2097" y="578"/>
                  </a:moveTo>
                  <a:cubicBezTo>
                    <a:pt x="2096" y="578"/>
                    <a:pt x="2096" y="578"/>
                    <a:pt x="2096" y="578"/>
                  </a:cubicBezTo>
                  <a:cubicBezTo>
                    <a:pt x="2097" y="577"/>
                    <a:pt x="2097" y="577"/>
                    <a:pt x="2097" y="577"/>
                  </a:cubicBezTo>
                  <a:cubicBezTo>
                    <a:pt x="2097" y="578"/>
                    <a:pt x="2097" y="578"/>
                    <a:pt x="2097" y="578"/>
                  </a:cubicBezTo>
                  <a:moveTo>
                    <a:pt x="2074" y="580"/>
                  </a:moveTo>
                  <a:cubicBezTo>
                    <a:pt x="2074" y="579"/>
                    <a:pt x="2073" y="579"/>
                    <a:pt x="2072" y="578"/>
                  </a:cubicBezTo>
                  <a:cubicBezTo>
                    <a:pt x="2073" y="578"/>
                    <a:pt x="2074" y="577"/>
                    <a:pt x="2075" y="577"/>
                  </a:cubicBezTo>
                  <a:cubicBezTo>
                    <a:pt x="2075" y="577"/>
                    <a:pt x="2076" y="578"/>
                    <a:pt x="2076" y="578"/>
                  </a:cubicBezTo>
                  <a:cubicBezTo>
                    <a:pt x="2076" y="579"/>
                    <a:pt x="2076" y="579"/>
                    <a:pt x="2076" y="579"/>
                  </a:cubicBezTo>
                  <a:cubicBezTo>
                    <a:pt x="2076" y="579"/>
                    <a:pt x="2076" y="579"/>
                    <a:pt x="2076" y="579"/>
                  </a:cubicBezTo>
                  <a:cubicBezTo>
                    <a:pt x="2075" y="580"/>
                    <a:pt x="2075" y="580"/>
                    <a:pt x="2074" y="580"/>
                  </a:cubicBezTo>
                  <a:moveTo>
                    <a:pt x="2077" y="578"/>
                  </a:moveTo>
                  <a:cubicBezTo>
                    <a:pt x="2076" y="577"/>
                    <a:pt x="2076" y="577"/>
                    <a:pt x="2075" y="577"/>
                  </a:cubicBezTo>
                  <a:cubicBezTo>
                    <a:pt x="2076" y="576"/>
                    <a:pt x="2076" y="576"/>
                    <a:pt x="2076" y="576"/>
                  </a:cubicBezTo>
                  <a:cubicBezTo>
                    <a:pt x="2078" y="577"/>
                    <a:pt x="2079" y="577"/>
                    <a:pt x="2081" y="577"/>
                  </a:cubicBezTo>
                  <a:cubicBezTo>
                    <a:pt x="2081" y="577"/>
                    <a:pt x="2081" y="577"/>
                    <a:pt x="2081" y="577"/>
                  </a:cubicBezTo>
                  <a:cubicBezTo>
                    <a:pt x="2080" y="578"/>
                    <a:pt x="2079" y="578"/>
                    <a:pt x="2078" y="578"/>
                  </a:cubicBezTo>
                  <a:cubicBezTo>
                    <a:pt x="2078" y="578"/>
                    <a:pt x="2078" y="578"/>
                    <a:pt x="2078" y="578"/>
                  </a:cubicBezTo>
                  <a:cubicBezTo>
                    <a:pt x="2077" y="578"/>
                    <a:pt x="2077" y="578"/>
                    <a:pt x="2077" y="578"/>
                  </a:cubicBezTo>
                  <a:cubicBezTo>
                    <a:pt x="2077" y="578"/>
                    <a:pt x="2077" y="578"/>
                    <a:pt x="2077" y="578"/>
                  </a:cubicBezTo>
                  <a:moveTo>
                    <a:pt x="2075" y="576"/>
                  </a:moveTo>
                  <a:cubicBezTo>
                    <a:pt x="2075" y="576"/>
                    <a:pt x="2075" y="576"/>
                    <a:pt x="2075" y="576"/>
                  </a:cubicBezTo>
                  <a:cubicBezTo>
                    <a:pt x="2075" y="576"/>
                    <a:pt x="2075" y="576"/>
                    <a:pt x="2075" y="576"/>
                  </a:cubicBezTo>
                  <a:cubicBezTo>
                    <a:pt x="2075" y="576"/>
                    <a:pt x="2075" y="576"/>
                    <a:pt x="2075" y="576"/>
                  </a:cubicBezTo>
                  <a:moveTo>
                    <a:pt x="2104" y="577"/>
                  </a:moveTo>
                  <a:cubicBezTo>
                    <a:pt x="2104" y="577"/>
                    <a:pt x="2104" y="576"/>
                    <a:pt x="2103" y="575"/>
                  </a:cubicBezTo>
                  <a:cubicBezTo>
                    <a:pt x="2105" y="576"/>
                    <a:pt x="2106" y="576"/>
                    <a:pt x="2106" y="577"/>
                  </a:cubicBezTo>
                  <a:cubicBezTo>
                    <a:pt x="2106" y="577"/>
                    <a:pt x="2106" y="577"/>
                    <a:pt x="2104" y="577"/>
                  </a:cubicBezTo>
                  <a:moveTo>
                    <a:pt x="2067" y="580"/>
                  </a:moveTo>
                  <a:cubicBezTo>
                    <a:pt x="2066" y="579"/>
                    <a:pt x="2064" y="579"/>
                    <a:pt x="2063" y="578"/>
                  </a:cubicBezTo>
                  <a:cubicBezTo>
                    <a:pt x="2064" y="577"/>
                    <a:pt x="2066" y="576"/>
                    <a:pt x="2067" y="575"/>
                  </a:cubicBezTo>
                  <a:cubicBezTo>
                    <a:pt x="2068" y="576"/>
                    <a:pt x="2070" y="577"/>
                    <a:pt x="2071" y="578"/>
                  </a:cubicBezTo>
                  <a:cubicBezTo>
                    <a:pt x="2070" y="579"/>
                    <a:pt x="2069" y="579"/>
                    <a:pt x="2068" y="580"/>
                  </a:cubicBezTo>
                  <a:cubicBezTo>
                    <a:pt x="2067" y="580"/>
                    <a:pt x="2067" y="580"/>
                    <a:pt x="2067" y="580"/>
                  </a:cubicBezTo>
                  <a:moveTo>
                    <a:pt x="2072" y="578"/>
                  </a:moveTo>
                  <a:cubicBezTo>
                    <a:pt x="2070" y="577"/>
                    <a:pt x="2069" y="576"/>
                    <a:pt x="2068" y="575"/>
                  </a:cubicBezTo>
                  <a:cubicBezTo>
                    <a:pt x="2070" y="575"/>
                    <a:pt x="2071" y="576"/>
                    <a:pt x="2073" y="576"/>
                  </a:cubicBezTo>
                  <a:cubicBezTo>
                    <a:pt x="2074" y="577"/>
                    <a:pt x="2074" y="577"/>
                    <a:pt x="2074" y="577"/>
                  </a:cubicBezTo>
                  <a:cubicBezTo>
                    <a:pt x="2073" y="577"/>
                    <a:pt x="2072" y="578"/>
                    <a:pt x="2072" y="578"/>
                  </a:cubicBezTo>
                  <a:moveTo>
                    <a:pt x="2099" y="578"/>
                  </a:moveTo>
                  <a:cubicBezTo>
                    <a:pt x="2099" y="577"/>
                    <a:pt x="2099" y="577"/>
                    <a:pt x="2099" y="577"/>
                  </a:cubicBezTo>
                  <a:cubicBezTo>
                    <a:pt x="2099" y="577"/>
                    <a:pt x="2099" y="577"/>
                    <a:pt x="2099" y="577"/>
                  </a:cubicBezTo>
                  <a:cubicBezTo>
                    <a:pt x="2100" y="576"/>
                    <a:pt x="2101" y="576"/>
                    <a:pt x="2102" y="575"/>
                  </a:cubicBezTo>
                  <a:cubicBezTo>
                    <a:pt x="2102" y="575"/>
                    <a:pt x="2102" y="575"/>
                    <a:pt x="2102" y="575"/>
                  </a:cubicBezTo>
                  <a:cubicBezTo>
                    <a:pt x="2102" y="575"/>
                    <a:pt x="2102" y="575"/>
                    <a:pt x="2102" y="575"/>
                  </a:cubicBezTo>
                  <a:cubicBezTo>
                    <a:pt x="2103" y="576"/>
                    <a:pt x="2103" y="577"/>
                    <a:pt x="2104" y="577"/>
                  </a:cubicBezTo>
                  <a:cubicBezTo>
                    <a:pt x="2103" y="577"/>
                    <a:pt x="2101" y="578"/>
                    <a:pt x="2099" y="578"/>
                  </a:cubicBezTo>
                  <a:moveTo>
                    <a:pt x="2099" y="577"/>
                  </a:moveTo>
                  <a:cubicBezTo>
                    <a:pt x="2099" y="576"/>
                    <a:pt x="2099" y="576"/>
                    <a:pt x="2099" y="576"/>
                  </a:cubicBezTo>
                  <a:cubicBezTo>
                    <a:pt x="2099" y="576"/>
                    <a:pt x="2100" y="576"/>
                    <a:pt x="2101" y="575"/>
                  </a:cubicBezTo>
                  <a:cubicBezTo>
                    <a:pt x="2101" y="575"/>
                    <a:pt x="2101" y="575"/>
                    <a:pt x="2101" y="575"/>
                  </a:cubicBezTo>
                  <a:cubicBezTo>
                    <a:pt x="2101" y="575"/>
                    <a:pt x="2101" y="575"/>
                    <a:pt x="2101" y="575"/>
                  </a:cubicBezTo>
                  <a:cubicBezTo>
                    <a:pt x="2101" y="575"/>
                    <a:pt x="2100" y="576"/>
                    <a:pt x="2099" y="577"/>
                  </a:cubicBezTo>
                  <a:moveTo>
                    <a:pt x="2080" y="576"/>
                  </a:moveTo>
                  <a:cubicBezTo>
                    <a:pt x="2079" y="576"/>
                    <a:pt x="2078" y="576"/>
                    <a:pt x="2077" y="576"/>
                  </a:cubicBezTo>
                  <a:cubicBezTo>
                    <a:pt x="2078" y="576"/>
                    <a:pt x="2079" y="575"/>
                    <a:pt x="2079" y="575"/>
                  </a:cubicBezTo>
                  <a:cubicBezTo>
                    <a:pt x="2080" y="575"/>
                    <a:pt x="2080" y="575"/>
                    <a:pt x="2080" y="575"/>
                  </a:cubicBezTo>
                  <a:cubicBezTo>
                    <a:pt x="2080" y="576"/>
                    <a:pt x="2080" y="576"/>
                    <a:pt x="2080" y="576"/>
                  </a:cubicBezTo>
                  <a:moveTo>
                    <a:pt x="2091" y="577"/>
                  </a:moveTo>
                  <a:cubicBezTo>
                    <a:pt x="2090" y="577"/>
                    <a:pt x="2089" y="577"/>
                    <a:pt x="2087" y="577"/>
                  </a:cubicBezTo>
                  <a:cubicBezTo>
                    <a:pt x="2087" y="577"/>
                    <a:pt x="2088" y="576"/>
                    <a:pt x="2088" y="575"/>
                  </a:cubicBezTo>
                  <a:cubicBezTo>
                    <a:pt x="2088" y="575"/>
                    <a:pt x="2088" y="575"/>
                    <a:pt x="2088" y="575"/>
                  </a:cubicBezTo>
                  <a:cubicBezTo>
                    <a:pt x="2088" y="575"/>
                    <a:pt x="2088" y="575"/>
                    <a:pt x="2088" y="575"/>
                  </a:cubicBezTo>
                  <a:cubicBezTo>
                    <a:pt x="2089" y="576"/>
                    <a:pt x="2090" y="576"/>
                    <a:pt x="2091" y="577"/>
                  </a:cubicBezTo>
                  <a:moveTo>
                    <a:pt x="2080" y="575"/>
                  </a:moveTo>
                  <a:cubicBezTo>
                    <a:pt x="2080" y="575"/>
                    <a:pt x="2080" y="575"/>
                    <a:pt x="2080" y="575"/>
                  </a:cubicBezTo>
                  <a:cubicBezTo>
                    <a:pt x="2080" y="574"/>
                    <a:pt x="2080" y="574"/>
                    <a:pt x="2080" y="574"/>
                  </a:cubicBezTo>
                  <a:cubicBezTo>
                    <a:pt x="2080" y="575"/>
                    <a:pt x="2080" y="575"/>
                    <a:pt x="2080" y="575"/>
                  </a:cubicBezTo>
                  <a:cubicBezTo>
                    <a:pt x="2080" y="575"/>
                    <a:pt x="2080" y="575"/>
                    <a:pt x="2080" y="575"/>
                  </a:cubicBezTo>
                  <a:moveTo>
                    <a:pt x="2063" y="577"/>
                  </a:moveTo>
                  <a:cubicBezTo>
                    <a:pt x="2063" y="577"/>
                    <a:pt x="2063" y="577"/>
                    <a:pt x="2063" y="577"/>
                  </a:cubicBezTo>
                  <a:cubicBezTo>
                    <a:pt x="2063" y="576"/>
                    <a:pt x="2064" y="575"/>
                    <a:pt x="2065" y="574"/>
                  </a:cubicBezTo>
                  <a:cubicBezTo>
                    <a:pt x="2065" y="574"/>
                    <a:pt x="2066" y="575"/>
                    <a:pt x="2067" y="575"/>
                  </a:cubicBezTo>
                  <a:cubicBezTo>
                    <a:pt x="2065" y="576"/>
                    <a:pt x="2064" y="576"/>
                    <a:pt x="2063" y="577"/>
                  </a:cubicBezTo>
                  <a:moveTo>
                    <a:pt x="2072" y="575"/>
                  </a:moveTo>
                  <a:cubicBezTo>
                    <a:pt x="2071" y="575"/>
                    <a:pt x="2069" y="575"/>
                    <a:pt x="2068" y="575"/>
                  </a:cubicBezTo>
                  <a:cubicBezTo>
                    <a:pt x="2069" y="574"/>
                    <a:pt x="2069" y="574"/>
                    <a:pt x="2070" y="574"/>
                  </a:cubicBezTo>
                  <a:cubicBezTo>
                    <a:pt x="2071" y="574"/>
                    <a:pt x="2072" y="575"/>
                    <a:pt x="2072" y="575"/>
                  </a:cubicBezTo>
                  <a:moveTo>
                    <a:pt x="2097" y="576"/>
                  </a:moveTo>
                  <a:cubicBezTo>
                    <a:pt x="2096" y="575"/>
                    <a:pt x="2095" y="574"/>
                    <a:pt x="2093" y="573"/>
                  </a:cubicBezTo>
                  <a:cubicBezTo>
                    <a:pt x="2096" y="574"/>
                    <a:pt x="2099" y="574"/>
                    <a:pt x="2100" y="575"/>
                  </a:cubicBezTo>
                  <a:cubicBezTo>
                    <a:pt x="2100" y="575"/>
                    <a:pt x="2100" y="575"/>
                    <a:pt x="2100" y="575"/>
                  </a:cubicBezTo>
                  <a:cubicBezTo>
                    <a:pt x="2099" y="575"/>
                    <a:pt x="2099" y="576"/>
                    <a:pt x="2098" y="576"/>
                  </a:cubicBezTo>
                  <a:cubicBezTo>
                    <a:pt x="2097" y="576"/>
                    <a:pt x="2097" y="576"/>
                    <a:pt x="2097" y="576"/>
                  </a:cubicBezTo>
                  <a:moveTo>
                    <a:pt x="2066" y="574"/>
                  </a:moveTo>
                  <a:cubicBezTo>
                    <a:pt x="2066" y="574"/>
                    <a:pt x="2065" y="574"/>
                    <a:pt x="2065" y="574"/>
                  </a:cubicBezTo>
                  <a:cubicBezTo>
                    <a:pt x="2066" y="573"/>
                    <a:pt x="2066" y="573"/>
                    <a:pt x="2066" y="573"/>
                  </a:cubicBezTo>
                  <a:cubicBezTo>
                    <a:pt x="2066" y="574"/>
                    <a:pt x="2066" y="574"/>
                    <a:pt x="2066" y="574"/>
                  </a:cubicBezTo>
                  <a:cubicBezTo>
                    <a:pt x="2066" y="574"/>
                    <a:pt x="2066" y="574"/>
                    <a:pt x="2066" y="574"/>
                  </a:cubicBezTo>
                  <a:moveTo>
                    <a:pt x="2062" y="576"/>
                  </a:moveTo>
                  <a:cubicBezTo>
                    <a:pt x="2062" y="575"/>
                    <a:pt x="2061" y="574"/>
                    <a:pt x="2061" y="573"/>
                  </a:cubicBezTo>
                  <a:cubicBezTo>
                    <a:pt x="2062" y="573"/>
                    <a:pt x="2063" y="574"/>
                    <a:pt x="2064" y="574"/>
                  </a:cubicBezTo>
                  <a:cubicBezTo>
                    <a:pt x="2063" y="575"/>
                    <a:pt x="2063" y="576"/>
                    <a:pt x="2062" y="576"/>
                  </a:cubicBezTo>
                  <a:moveTo>
                    <a:pt x="2095" y="577"/>
                  </a:moveTo>
                  <a:cubicBezTo>
                    <a:pt x="2094" y="577"/>
                    <a:pt x="2093" y="577"/>
                    <a:pt x="2092" y="577"/>
                  </a:cubicBezTo>
                  <a:cubicBezTo>
                    <a:pt x="2091" y="576"/>
                    <a:pt x="2090" y="575"/>
                    <a:pt x="2088" y="574"/>
                  </a:cubicBezTo>
                  <a:cubicBezTo>
                    <a:pt x="2089" y="574"/>
                    <a:pt x="2090" y="574"/>
                    <a:pt x="2091" y="573"/>
                  </a:cubicBezTo>
                  <a:cubicBezTo>
                    <a:pt x="2092" y="573"/>
                    <a:pt x="2092" y="573"/>
                    <a:pt x="2092" y="573"/>
                  </a:cubicBezTo>
                  <a:cubicBezTo>
                    <a:pt x="2094" y="574"/>
                    <a:pt x="2095" y="575"/>
                    <a:pt x="2097" y="577"/>
                  </a:cubicBezTo>
                  <a:cubicBezTo>
                    <a:pt x="2096" y="577"/>
                    <a:pt x="2096" y="577"/>
                    <a:pt x="2095" y="577"/>
                  </a:cubicBezTo>
                  <a:moveTo>
                    <a:pt x="2106" y="576"/>
                  </a:moveTo>
                  <a:cubicBezTo>
                    <a:pt x="2106" y="576"/>
                    <a:pt x="2104" y="575"/>
                    <a:pt x="2103" y="575"/>
                  </a:cubicBezTo>
                  <a:cubicBezTo>
                    <a:pt x="2103" y="574"/>
                    <a:pt x="2103" y="574"/>
                    <a:pt x="2103" y="574"/>
                  </a:cubicBezTo>
                  <a:cubicBezTo>
                    <a:pt x="2103" y="574"/>
                    <a:pt x="2104" y="573"/>
                    <a:pt x="2104" y="573"/>
                  </a:cubicBezTo>
                  <a:cubicBezTo>
                    <a:pt x="2105" y="574"/>
                    <a:pt x="2106" y="575"/>
                    <a:pt x="2106" y="576"/>
                  </a:cubicBezTo>
                  <a:moveTo>
                    <a:pt x="2088" y="574"/>
                  </a:moveTo>
                  <a:cubicBezTo>
                    <a:pt x="2087" y="574"/>
                    <a:pt x="2087" y="574"/>
                    <a:pt x="2087" y="574"/>
                  </a:cubicBezTo>
                  <a:cubicBezTo>
                    <a:pt x="2087" y="573"/>
                    <a:pt x="2087" y="573"/>
                    <a:pt x="2087" y="573"/>
                  </a:cubicBezTo>
                  <a:cubicBezTo>
                    <a:pt x="2088" y="573"/>
                    <a:pt x="2089" y="573"/>
                    <a:pt x="2090" y="573"/>
                  </a:cubicBezTo>
                  <a:cubicBezTo>
                    <a:pt x="2089" y="573"/>
                    <a:pt x="2089" y="574"/>
                    <a:pt x="2088" y="574"/>
                  </a:cubicBezTo>
                  <a:moveTo>
                    <a:pt x="2067" y="574"/>
                  </a:moveTo>
                  <a:cubicBezTo>
                    <a:pt x="2067" y="574"/>
                    <a:pt x="2067" y="574"/>
                    <a:pt x="2067" y="574"/>
                  </a:cubicBezTo>
                  <a:cubicBezTo>
                    <a:pt x="2067" y="574"/>
                    <a:pt x="2067" y="574"/>
                    <a:pt x="2066" y="573"/>
                  </a:cubicBezTo>
                  <a:cubicBezTo>
                    <a:pt x="2066" y="573"/>
                    <a:pt x="2066" y="573"/>
                    <a:pt x="2066" y="573"/>
                  </a:cubicBezTo>
                  <a:cubicBezTo>
                    <a:pt x="2066" y="572"/>
                    <a:pt x="2067" y="572"/>
                    <a:pt x="2067" y="572"/>
                  </a:cubicBezTo>
                  <a:cubicBezTo>
                    <a:pt x="2068" y="572"/>
                    <a:pt x="2069" y="573"/>
                    <a:pt x="2070" y="573"/>
                  </a:cubicBezTo>
                  <a:cubicBezTo>
                    <a:pt x="2069" y="574"/>
                    <a:pt x="2068" y="574"/>
                    <a:pt x="2067" y="574"/>
                  </a:cubicBezTo>
                  <a:moveTo>
                    <a:pt x="2076" y="576"/>
                  </a:moveTo>
                  <a:cubicBezTo>
                    <a:pt x="2075" y="576"/>
                    <a:pt x="2074" y="576"/>
                    <a:pt x="2074" y="575"/>
                  </a:cubicBezTo>
                  <a:cubicBezTo>
                    <a:pt x="2072" y="575"/>
                    <a:pt x="2071" y="574"/>
                    <a:pt x="2071" y="573"/>
                  </a:cubicBezTo>
                  <a:cubicBezTo>
                    <a:pt x="2072" y="573"/>
                    <a:pt x="2073" y="572"/>
                    <a:pt x="2075" y="572"/>
                  </a:cubicBezTo>
                  <a:cubicBezTo>
                    <a:pt x="2076" y="573"/>
                    <a:pt x="2078" y="574"/>
                    <a:pt x="2079" y="574"/>
                  </a:cubicBezTo>
                  <a:cubicBezTo>
                    <a:pt x="2078" y="575"/>
                    <a:pt x="2077" y="575"/>
                    <a:pt x="2076" y="576"/>
                  </a:cubicBezTo>
                  <a:moveTo>
                    <a:pt x="2079" y="574"/>
                  </a:moveTo>
                  <a:cubicBezTo>
                    <a:pt x="2078" y="573"/>
                    <a:pt x="2077" y="572"/>
                    <a:pt x="2076" y="572"/>
                  </a:cubicBezTo>
                  <a:cubicBezTo>
                    <a:pt x="2078" y="572"/>
                    <a:pt x="2080" y="572"/>
                    <a:pt x="2082" y="572"/>
                  </a:cubicBezTo>
                  <a:cubicBezTo>
                    <a:pt x="2081" y="572"/>
                    <a:pt x="2081" y="573"/>
                    <a:pt x="2080" y="574"/>
                  </a:cubicBezTo>
                  <a:cubicBezTo>
                    <a:pt x="2079" y="574"/>
                    <a:pt x="2079" y="574"/>
                    <a:pt x="2079" y="574"/>
                  </a:cubicBezTo>
                  <a:moveTo>
                    <a:pt x="2064" y="574"/>
                  </a:moveTo>
                  <a:cubicBezTo>
                    <a:pt x="2063" y="573"/>
                    <a:pt x="2062" y="573"/>
                    <a:pt x="2062" y="573"/>
                  </a:cubicBezTo>
                  <a:cubicBezTo>
                    <a:pt x="2062" y="572"/>
                    <a:pt x="2062" y="572"/>
                    <a:pt x="2062" y="572"/>
                  </a:cubicBezTo>
                  <a:cubicBezTo>
                    <a:pt x="2062" y="572"/>
                    <a:pt x="2062" y="572"/>
                    <a:pt x="2062" y="572"/>
                  </a:cubicBezTo>
                  <a:cubicBezTo>
                    <a:pt x="2063" y="572"/>
                    <a:pt x="2063" y="572"/>
                    <a:pt x="2064" y="571"/>
                  </a:cubicBezTo>
                  <a:cubicBezTo>
                    <a:pt x="2065" y="572"/>
                    <a:pt x="2065" y="572"/>
                    <a:pt x="2065" y="573"/>
                  </a:cubicBezTo>
                  <a:cubicBezTo>
                    <a:pt x="2064" y="574"/>
                    <a:pt x="2064" y="574"/>
                    <a:pt x="2064" y="574"/>
                  </a:cubicBezTo>
                  <a:moveTo>
                    <a:pt x="2066" y="573"/>
                  </a:moveTo>
                  <a:cubicBezTo>
                    <a:pt x="2065" y="572"/>
                    <a:pt x="2065" y="572"/>
                    <a:pt x="2065" y="571"/>
                  </a:cubicBezTo>
                  <a:cubicBezTo>
                    <a:pt x="2065" y="571"/>
                    <a:pt x="2066" y="571"/>
                    <a:pt x="2067" y="571"/>
                  </a:cubicBezTo>
                  <a:cubicBezTo>
                    <a:pt x="2067" y="572"/>
                    <a:pt x="2066" y="572"/>
                    <a:pt x="2066" y="573"/>
                  </a:cubicBezTo>
                  <a:moveTo>
                    <a:pt x="2070" y="573"/>
                  </a:moveTo>
                  <a:cubicBezTo>
                    <a:pt x="2069" y="572"/>
                    <a:pt x="2069" y="572"/>
                    <a:pt x="2068" y="571"/>
                  </a:cubicBezTo>
                  <a:cubicBezTo>
                    <a:pt x="2068" y="571"/>
                    <a:pt x="2068" y="571"/>
                    <a:pt x="2068" y="571"/>
                  </a:cubicBezTo>
                  <a:cubicBezTo>
                    <a:pt x="2070" y="571"/>
                    <a:pt x="2072" y="571"/>
                    <a:pt x="2074" y="571"/>
                  </a:cubicBezTo>
                  <a:cubicBezTo>
                    <a:pt x="2072" y="572"/>
                    <a:pt x="2071" y="572"/>
                    <a:pt x="2070" y="573"/>
                  </a:cubicBezTo>
                  <a:moveTo>
                    <a:pt x="2107" y="576"/>
                  </a:moveTo>
                  <a:cubicBezTo>
                    <a:pt x="2106" y="574"/>
                    <a:pt x="2105" y="573"/>
                    <a:pt x="2104" y="572"/>
                  </a:cubicBezTo>
                  <a:cubicBezTo>
                    <a:pt x="2105" y="572"/>
                    <a:pt x="2105" y="572"/>
                    <a:pt x="2105" y="571"/>
                  </a:cubicBezTo>
                  <a:cubicBezTo>
                    <a:pt x="2106" y="573"/>
                    <a:pt x="2107" y="574"/>
                    <a:pt x="2107" y="576"/>
                  </a:cubicBezTo>
                  <a:moveTo>
                    <a:pt x="2091" y="573"/>
                  </a:moveTo>
                  <a:cubicBezTo>
                    <a:pt x="2089" y="572"/>
                    <a:pt x="2087" y="572"/>
                    <a:pt x="2086" y="572"/>
                  </a:cubicBezTo>
                  <a:cubicBezTo>
                    <a:pt x="2087" y="572"/>
                    <a:pt x="2087" y="571"/>
                    <a:pt x="2088" y="571"/>
                  </a:cubicBezTo>
                  <a:cubicBezTo>
                    <a:pt x="2089" y="571"/>
                    <a:pt x="2090" y="572"/>
                    <a:pt x="2091" y="573"/>
                  </a:cubicBezTo>
                  <a:moveTo>
                    <a:pt x="2101" y="574"/>
                  </a:moveTo>
                  <a:cubicBezTo>
                    <a:pt x="2099" y="574"/>
                    <a:pt x="2095" y="573"/>
                    <a:pt x="2092" y="573"/>
                  </a:cubicBezTo>
                  <a:cubicBezTo>
                    <a:pt x="2092" y="573"/>
                    <a:pt x="2092" y="573"/>
                    <a:pt x="2092" y="573"/>
                  </a:cubicBezTo>
                  <a:cubicBezTo>
                    <a:pt x="2094" y="572"/>
                    <a:pt x="2096" y="571"/>
                    <a:pt x="2097" y="570"/>
                  </a:cubicBezTo>
                  <a:cubicBezTo>
                    <a:pt x="2099" y="571"/>
                    <a:pt x="2100" y="573"/>
                    <a:pt x="2101" y="574"/>
                  </a:cubicBezTo>
                  <a:cubicBezTo>
                    <a:pt x="2101" y="574"/>
                    <a:pt x="2101" y="574"/>
                    <a:pt x="2101" y="574"/>
                  </a:cubicBezTo>
                  <a:moveTo>
                    <a:pt x="2083" y="572"/>
                  </a:moveTo>
                  <a:cubicBezTo>
                    <a:pt x="2081" y="571"/>
                    <a:pt x="2078" y="571"/>
                    <a:pt x="2076" y="571"/>
                  </a:cubicBezTo>
                  <a:cubicBezTo>
                    <a:pt x="2078" y="571"/>
                    <a:pt x="2079" y="570"/>
                    <a:pt x="2081" y="570"/>
                  </a:cubicBezTo>
                  <a:cubicBezTo>
                    <a:pt x="2081" y="570"/>
                    <a:pt x="2082" y="571"/>
                    <a:pt x="2083" y="571"/>
                  </a:cubicBezTo>
                  <a:cubicBezTo>
                    <a:pt x="2083" y="572"/>
                    <a:pt x="2083" y="572"/>
                    <a:pt x="2083" y="572"/>
                  </a:cubicBezTo>
                  <a:moveTo>
                    <a:pt x="2062" y="571"/>
                  </a:moveTo>
                  <a:cubicBezTo>
                    <a:pt x="2062" y="571"/>
                    <a:pt x="2062" y="571"/>
                    <a:pt x="2062" y="571"/>
                  </a:cubicBezTo>
                  <a:cubicBezTo>
                    <a:pt x="2062" y="571"/>
                    <a:pt x="2063" y="570"/>
                    <a:pt x="2063" y="570"/>
                  </a:cubicBezTo>
                  <a:cubicBezTo>
                    <a:pt x="2063" y="570"/>
                    <a:pt x="2064" y="570"/>
                    <a:pt x="2064" y="571"/>
                  </a:cubicBezTo>
                  <a:cubicBezTo>
                    <a:pt x="2063" y="571"/>
                    <a:pt x="2062" y="571"/>
                    <a:pt x="2062" y="571"/>
                  </a:cubicBezTo>
                  <a:moveTo>
                    <a:pt x="2102" y="574"/>
                  </a:moveTo>
                  <a:cubicBezTo>
                    <a:pt x="2101" y="572"/>
                    <a:pt x="2099" y="571"/>
                    <a:pt x="2098" y="570"/>
                  </a:cubicBezTo>
                  <a:cubicBezTo>
                    <a:pt x="2098" y="569"/>
                    <a:pt x="2098" y="569"/>
                    <a:pt x="2098" y="569"/>
                  </a:cubicBezTo>
                  <a:cubicBezTo>
                    <a:pt x="2101" y="570"/>
                    <a:pt x="2102" y="571"/>
                    <a:pt x="2104" y="572"/>
                  </a:cubicBezTo>
                  <a:cubicBezTo>
                    <a:pt x="2103" y="573"/>
                    <a:pt x="2103" y="573"/>
                    <a:pt x="2102" y="574"/>
                  </a:cubicBezTo>
                  <a:moveTo>
                    <a:pt x="2074" y="571"/>
                  </a:moveTo>
                  <a:cubicBezTo>
                    <a:pt x="2072" y="571"/>
                    <a:pt x="2070" y="571"/>
                    <a:pt x="2069" y="571"/>
                  </a:cubicBezTo>
                  <a:cubicBezTo>
                    <a:pt x="2069" y="570"/>
                    <a:pt x="2071" y="570"/>
                    <a:pt x="2072" y="569"/>
                  </a:cubicBezTo>
                  <a:cubicBezTo>
                    <a:pt x="2072" y="570"/>
                    <a:pt x="2073" y="570"/>
                    <a:pt x="2074" y="571"/>
                  </a:cubicBezTo>
                  <a:moveTo>
                    <a:pt x="2085" y="572"/>
                  </a:moveTo>
                  <a:cubicBezTo>
                    <a:pt x="2084" y="571"/>
                    <a:pt x="2084" y="571"/>
                    <a:pt x="2084" y="571"/>
                  </a:cubicBezTo>
                  <a:cubicBezTo>
                    <a:pt x="2084" y="571"/>
                    <a:pt x="2084" y="571"/>
                    <a:pt x="2084" y="571"/>
                  </a:cubicBezTo>
                  <a:cubicBezTo>
                    <a:pt x="2083" y="571"/>
                    <a:pt x="2082" y="570"/>
                    <a:pt x="2081" y="570"/>
                  </a:cubicBezTo>
                  <a:cubicBezTo>
                    <a:pt x="2082" y="569"/>
                    <a:pt x="2082" y="569"/>
                    <a:pt x="2082" y="569"/>
                  </a:cubicBezTo>
                  <a:cubicBezTo>
                    <a:pt x="2083" y="569"/>
                    <a:pt x="2083" y="569"/>
                    <a:pt x="2084" y="569"/>
                  </a:cubicBezTo>
                  <a:cubicBezTo>
                    <a:pt x="2085" y="569"/>
                    <a:pt x="2085" y="569"/>
                    <a:pt x="2086" y="570"/>
                  </a:cubicBezTo>
                  <a:cubicBezTo>
                    <a:pt x="2087" y="570"/>
                    <a:pt x="2087" y="570"/>
                    <a:pt x="2088" y="571"/>
                  </a:cubicBezTo>
                  <a:cubicBezTo>
                    <a:pt x="2087" y="571"/>
                    <a:pt x="2086" y="571"/>
                    <a:pt x="2085" y="572"/>
                  </a:cubicBezTo>
                  <a:moveTo>
                    <a:pt x="2065" y="571"/>
                  </a:moveTo>
                  <a:cubicBezTo>
                    <a:pt x="2064" y="570"/>
                    <a:pt x="2064" y="570"/>
                    <a:pt x="2064" y="569"/>
                  </a:cubicBezTo>
                  <a:cubicBezTo>
                    <a:pt x="2064" y="569"/>
                    <a:pt x="2064" y="569"/>
                    <a:pt x="2064" y="569"/>
                  </a:cubicBezTo>
                  <a:cubicBezTo>
                    <a:pt x="2065" y="569"/>
                    <a:pt x="2065" y="569"/>
                    <a:pt x="2065" y="569"/>
                  </a:cubicBezTo>
                  <a:cubicBezTo>
                    <a:pt x="2065" y="569"/>
                    <a:pt x="2066" y="570"/>
                    <a:pt x="2067" y="571"/>
                  </a:cubicBezTo>
                  <a:cubicBezTo>
                    <a:pt x="2066" y="571"/>
                    <a:pt x="2065" y="571"/>
                    <a:pt x="2065" y="571"/>
                  </a:cubicBezTo>
                  <a:moveTo>
                    <a:pt x="2097" y="569"/>
                  </a:moveTo>
                  <a:cubicBezTo>
                    <a:pt x="2097" y="569"/>
                    <a:pt x="2096" y="569"/>
                    <a:pt x="2096" y="568"/>
                  </a:cubicBezTo>
                  <a:cubicBezTo>
                    <a:pt x="2097" y="569"/>
                    <a:pt x="2097" y="569"/>
                    <a:pt x="2098" y="569"/>
                  </a:cubicBezTo>
                  <a:cubicBezTo>
                    <a:pt x="2097" y="569"/>
                    <a:pt x="2097" y="569"/>
                    <a:pt x="2097" y="569"/>
                  </a:cubicBezTo>
                  <a:moveTo>
                    <a:pt x="2092" y="572"/>
                  </a:moveTo>
                  <a:cubicBezTo>
                    <a:pt x="2091" y="572"/>
                    <a:pt x="2090" y="571"/>
                    <a:pt x="2089" y="571"/>
                  </a:cubicBezTo>
                  <a:cubicBezTo>
                    <a:pt x="2091" y="570"/>
                    <a:pt x="2093" y="569"/>
                    <a:pt x="2095" y="568"/>
                  </a:cubicBezTo>
                  <a:cubicBezTo>
                    <a:pt x="2095" y="569"/>
                    <a:pt x="2096" y="569"/>
                    <a:pt x="2097" y="570"/>
                  </a:cubicBezTo>
                  <a:cubicBezTo>
                    <a:pt x="2095" y="571"/>
                    <a:pt x="2094" y="571"/>
                    <a:pt x="2092" y="572"/>
                  </a:cubicBezTo>
                  <a:moveTo>
                    <a:pt x="2061" y="571"/>
                  </a:moveTo>
                  <a:cubicBezTo>
                    <a:pt x="2062" y="570"/>
                    <a:pt x="2062" y="569"/>
                    <a:pt x="2063" y="568"/>
                  </a:cubicBezTo>
                  <a:cubicBezTo>
                    <a:pt x="2063" y="568"/>
                    <a:pt x="2063" y="569"/>
                    <a:pt x="2063" y="569"/>
                  </a:cubicBezTo>
                  <a:cubicBezTo>
                    <a:pt x="2062" y="570"/>
                    <a:pt x="2062" y="570"/>
                    <a:pt x="2061" y="571"/>
                  </a:cubicBezTo>
                  <a:moveTo>
                    <a:pt x="2104" y="572"/>
                  </a:moveTo>
                  <a:cubicBezTo>
                    <a:pt x="2103" y="571"/>
                    <a:pt x="2101" y="570"/>
                    <a:pt x="2099" y="569"/>
                  </a:cubicBezTo>
                  <a:cubicBezTo>
                    <a:pt x="2100" y="568"/>
                    <a:pt x="2101" y="568"/>
                    <a:pt x="2102" y="567"/>
                  </a:cubicBezTo>
                  <a:cubicBezTo>
                    <a:pt x="2103" y="568"/>
                    <a:pt x="2104" y="569"/>
                    <a:pt x="2105" y="571"/>
                  </a:cubicBezTo>
                  <a:cubicBezTo>
                    <a:pt x="2105" y="571"/>
                    <a:pt x="2104" y="572"/>
                    <a:pt x="2104" y="572"/>
                  </a:cubicBezTo>
                  <a:moveTo>
                    <a:pt x="2088" y="570"/>
                  </a:moveTo>
                  <a:cubicBezTo>
                    <a:pt x="2088" y="570"/>
                    <a:pt x="2087" y="570"/>
                    <a:pt x="2086" y="569"/>
                  </a:cubicBezTo>
                  <a:cubicBezTo>
                    <a:pt x="2086" y="569"/>
                    <a:pt x="2085" y="569"/>
                    <a:pt x="2085" y="569"/>
                  </a:cubicBezTo>
                  <a:cubicBezTo>
                    <a:pt x="2087" y="568"/>
                    <a:pt x="2090" y="568"/>
                    <a:pt x="2092" y="567"/>
                  </a:cubicBezTo>
                  <a:cubicBezTo>
                    <a:pt x="2093" y="567"/>
                    <a:pt x="2093" y="568"/>
                    <a:pt x="2094" y="568"/>
                  </a:cubicBezTo>
                  <a:cubicBezTo>
                    <a:pt x="2094" y="568"/>
                    <a:pt x="2094" y="568"/>
                    <a:pt x="2094" y="568"/>
                  </a:cubicBezTo>
                  <a:cubicBezTo>
                    <a:pt x="2092" y="569"/>
                    <a:pt x="2090" y="569"/>
                    <a:pt x="2088" y="570"/>
                  </a:cubicBezTo>
                  <a:moveTo>
                    <a:pt x="2105" y="570"/>
                  </a:moveTo>
                  <a:cubicBezTo>
                    <a:pt x="2105" y="569"/>
                    <a:pt x="2104" y="568"/>
                    <a:pt x="2103" y="567"/>
                  </a:cubicBezTo>
                  <a:cubicBezTo>
                    <a:pt x="2104" y="568"/>
                    <a:pt x="2105" y="568"/>
                    <a:pt x="2105" y="569"/>
                  </a:cubicBezTo>
                  <a:cubicBezTo>
                    <a:pt x="2106" y="569"/>
                    <a:pt x="2106" y="569"/>
                    <a:pt x="2106" y="569"/>
                  </a:cubicBezTo>
                  <a:cubicBezTo>
                    <a:pt x="2105" y="570"/>
                    <a:pt x="2105" y="570"/>
                    <a:pt x="2105" y="570"/>
                  </a:cubicBezTo>
                  <a:moveTo>
                    <a:pt x="2068" y="571"/>
                  </a:moveTo>
                  <a:cubicBezTo>
                    <a:pt x="2067" y="571"/>
                    <a:pt x="2067" y="571"/>
                    <a:pt x="2067" y="571"/>
                  </a:cubicBezTo>
                  <a:cubicBezTo>
                    <a:pt x="2066" y="570"/>
                    <a:pt x="2066" y="569"/>
                    <a:pt x="2065" y="568"/>
                  </a:cubicBezTo>
                  <a:cubicBezTo>
                    <a:pt x="2066" y="568"/>
                    <a:pt x="2068" y="567"/>
                    <a:pt x="2069" y="567"/>
                  </a:cubicBezTo>
                  <a:cubicBezTo>
                    <a:pt x="2070" y="567"/>
                    <a:pt x="2070" y="568"/>
                    <a:pt x="2071" y="569"/>
                  </a:cubicBezTo>
                  <a:cubicBezTo>
                    <a:pt x="2070" y="569"/>
                    <a:pt x="2069" y="570"/>
                    <a:pt x="2068" y="571"/>
                  </a:cubicBezTo>
                  <a:moveTo>
                    <a:pt x="2095" y="568"/>
                  </a:moveTo>
                  <a:cubicBezTo>
                    <a:pt x="2094" y="567"/>
                    <a:pt x="2094" y="567"/>
                    <a:pt x="2094" y="567"/>
                  </a:cubicBezTo>
                  <a:cubicBezTo>
                    <a:pt x="2094" y="567"/>
                    <a:pt x="2094" y="567"/>
                    <a:pt x="2094" y="567"/>
                  </a:cubicBezTo>
                  <a:cubicBezTo>
                    <a:pt x="2095" y="567"/>
                    <a:pt x="2096" y="567"/>
                    <a:pt x="2097" y="567"/>
                  </a:cubicBezTo>
                  <a:cubicBezTo>
                    <a:pt x="2096" y="567"/>
                    <a:pt x="2096" y="567"/>
                    <a:pt x="2095" y="568"/>
                  </a:cubicBezTo>
                  <a:moveTo>
                    <a:pt x="2098" y="569"/>
                  </a:moveTo>
                  <a:cubicBezTo>
                    <a:pt x="2098" y="569"/>
                    <a:pt x="2097" y="568"/>
                    <a:pt x="2096" y="568"/>
                  </a:cubicBezTo>
                  <a:cubicBezTo>
                    <a:pt x="2097" y="567"/>
                    <a:pt x="2098" y="567"/>
                    <a:pt x="2099" y="567"/>
                  </a:cubicBezTo>
                  <a:cubicBezTo>
                    <a:pt x="2099" y="567"/>
                    <a:pt x="2100" y="567"/>
                    <a:pt x="2101" y="567"/>
                  </a:cubicBezTo>
                  <a:cubicBezTo>
                    <a:pt x="2102" y="567"/>
                    <a:pt x="2102" y="567"/>
                    <a:pt x="2102" y="567"/>
                  </a:cubicBezTo>
                  <a:cubicBezTo>
                    <a:pt x="2101" y="568"/>
                    <a:pt x="2100" y="568"/>
                    <a:pt x="2098" y="569"/>
                  </a:cubicBezTo>
                  <a:moveTo>
                    <a:pt x="2075" y="571"/>
                  </a:moveTo>
                  <a:cubicBezTo>
                    <a:pt x="2074" y="570"/>
                    <a:pt x="2073" y="569"/>
                    <a:pt x="2072" y="569"/>
                  </a:cubicBezTo>
                  <a:cubicBezTo>
                    <a:pt x="2073" y="568"/>
                    <a:pt x="2075" y="567"/>
                    <a:pt x="2076" y="567"/>
                  </a:cubicBezTo>
                  <a:cubicBezTo>
                    <a:pt x="2077" y="568"/>
                    <a:pt x="2079" y="568"/>
                    <a:pt x="2080" y="569"/>
                  </a:cubicBezTo>
                  <a:cubicBezTo>
                    <a:pt x="2078" y="570"/>
                    <a:pt x="2077" y="570"/>
                    <a:pt x="2075" y="571"/>
                  </a:cubicBezTo>
                  <a:moveTo>
                    <a:pt x="2063" y="567"/>
                  </a:moveTo>
                  <a:cubicBezTo>
                    <a:pt x="2063" y="566"/>
                    <a:pt x="2063" y="566"/>
                    <a:pt x="2063" y="566"/>
                  </a:cubicBezTo>
                  <a:cubicBezTo>
                    <a:pt x="2063" y="566"/>
                    <a:pt x="2063" y="566"/>
                    <a:pt x="2063" y="566"/>
                  </a:cubicBezTo>
                  <a:cubicBezTo>
                    <a:pt x="2063" y="567"/>
                    <a:pt x="2063" y="567"/>
                    <a:pt x="2063" y="567"/>
                  </a:cubicBezTo>
                  <a:moveTo>
                    <a:pt x="2101" y="566"/>
                  </a:moveTo>
                  <a:cubicBezTo>
                    <a:pt x="2100" y="566"/>
                    <a:pt x="2100" y="566"/>
                    <a:pt x="2100" y="566"/>
                  </a:cubicBezTo>
                  <a:cubicBezTo>
                    <a:pt x="2101" y="566"/>
                    <a:pt x="2101" y="566"/>
                    <a:pt x="2101" y="566"/>
                  </a:cubicBezTo>
                  <a:cubicBezTo>
                    <a:pt x="2101" y="566"/>
                    <a:pt x="2101" y="566"/>
                    <a:pt x="2101" y="566"/>
                  </a:cubicBezTo>
                  <a:moveTo>
                    <a:pt x="2081" y="569"/>
                  </a:moveTo>
                  <a:cubicBezTo>
                    <a:pt x="2079" y="568"/>
                    <a:pt x="2078" y="567"/>
                    <a:pt x="2076" y="566"/>
                  </a:cubicBezTo>
                  <a:cubicBezTo>
                    <a:pt x="2077" y="566"/>
                    <a:pt x="2077" y="566"/>
                    <a:pt x="2078" y="566"/>
                  </a:cubicBezTo>
                  <a:cubicBezTo>
                    <a:pt x="2079" y="567"/>
                    <a:pt x="2081" y="567"/>
                    <a:pt x="2083" y="568"/>
                  </a:cubicBezTo>
                  <a:cubicBezTo>
                    <a:pt x="2083" y="569"/>
                    <a:pt x="2082" y="569"/>
                    <a:pt x="2082" y="569"/>
                  </a:cubicBezTo>
                  <a:cubicBezTo>
                    <a:pt x="2081" y="569"/>
                    <a:pt x="2081" y="569"/>
                    <a:pt x="2081" y="569"/>
                  </a:cubicBezTo>
                  <a:moveTo>
                    <a:pt x="2072" y="568"/>
                  </a:moveTo>
                  <a:cubicBezTo>
                    <a:pt x="2071" y="568"/>
                    <a:pt x="2070" y="567"/>
                    <a:pt x="2070" y="567"/>
                  </a:cubicBezTo>
                  <a:cubicBezTo>
                    <a:pt x="2071" y="566"/>
                    <a:pt x="2073" y="566"/>
                    <a:pt x="2075" y="566"/>
                  </a:cubicBezTo>
                  <a:cubicBezTo>
                    <a:pt x="2075" y="566"/>
                    <a:pt x="2075" y="566"/>
                    <a:pt x="2075" y="566"/>
                  </a:cubicBezTo>
                  <a:cubicBezTo>
                    <a:pt x="2074" y="567"/>
                    <a:pt x="2073" y="568"/>
                    <a:pt x="2072" y="568"/>
                  </a:cubicBezTo>
                  <a:moveTo>
                    <a:pt x="2076" y="566"/>
                  </a:moveTo>
                  <a:cubicBezTo>
                    <a:pt x="2076" y="566"/>
                    <a:pt x="2076" y="566"/>
                    <a:pt x="2076" y="566"/>
                  </a:cubicBezTo>
                  <a:cubicBezTo>
                    <a:pt x="2076" y="566"/>
                    <a:pt x="2076" y="566"/>
                    <a:pt x="2077" y="566"/>
                  </a:cubicBezTo>
                  <a:cubicBezTo>
                    <a:pt x="2076" y="566"/>
                    <a:pt x="2076" y="566"/>
                    <a:pt x="2076" y="566"/>
                  </a:cubicBezTo>
                  <a:moveTo>
                    <a:pt x="2084" y="568"/>
                  </a:moveTo>
                  <a:cubicBezTo>
                    <a:pt x="2082" y="567"/>
                    <a:pt x="2080" y="566"/>
                    <a:pt x="2079" y="566"/>
                  </a:cubicBezTo>
                  <a:cubicBezTo>
                    <a:pt x="2079" y="566"/>
                    <a:pt x="2079" y="566"/>
                    <a:pt x="2079" y="566"/>
                  </a:cubicBezTo>
                  <a:cubicBezTo>
                    <a:pt x="2081" y="566"/>
                    <a:pt x="2083" y="566"/>
                    <a:pt x="2085" y="566"/>
                  </a:cubicBezTo>
                  <a:cubicBezTo>
                    <a:pt x="2087" y="566"/>
                    <a:pt x="2089" y="567"/>
                    <a:pt x="2090" y="567"/>
                  </a:cubicBezTo>
                  <a:cubicBezTo>
                    <a:pt x="2088" y="567"/>
                    <a:pt x="2086" y="568"/>
                    <a:pt x="2084" y="568"/>
                  </a:cubicBezTo>
                  <a:moveTo>
                    <a:pt x="2102" y="567"/>
                  </a:moveTo>
                  <a:cubicBezTo>
                    <a:pt x="2102" y="567"/>
                    <a:pt x="2102" y="567"/>
                    <a:pt x="2102" y="567"/>
                  </a:cubicBezTo>
                  <a:cubicBezTo>
                    <a:pt x="2101" y="566"/>
                    <a:pt x="2101" y="566"/>
                    <a:pt x="2101" y="566"/>
                  </a:cubicBezTo>
                  <a:cubicBezTo>
                    <a:pt x="2103" y="566"/>
                    <a:pt x="2104" y="565"/>
                    <a:pt x="2104" y="565"/>
                  </a:cubicBezTo>
                  <a:cubicBezTo>
                    <a:pt x="2104" y="565"/>
                    <a:pt x="2104" y="565"/>
                    <a:pt x="2104" y="565"/>
                  </a:cubicBezTo>
                  <a:cubicBezTo>
                    <a:pt x="2104" y="566"/>
                    <a:pt x="2103" y="566"/>
                    <a:pt x="2102" y="567"/>
                  </a:cubicBezTo>
                  <a:moveTo>
                    <a:pt x="2106" y="568"/>
                  </a:moveTo>
                  <a:cubicBezTo>
                    <a:pt x="2105" y="568"/>
                    <a:pt x="2104" y="567"/>
                    <a:pt x="2103" y="567"/>
                  </a:cubicBezTo>
                  <a:cubicBezTo>
                    <a:pt x="2104" y="566"/>
                    <a:pt x="2105" y="565"/>
                    <a:pt x="2105" y="565"/>
                  </a:cubicBezTo>
                  <a:cubicBezTo>
                    <a:pt x="2105" y="566"/>
                    <a:pt x="2105" y="566"/>
                    <a:pt x="2106" y="567"/>
                  </a:cubicBezTo>
                  <a:cubicBezTo>
                    <a:pt x="2106" y="567"/>
                    <a:pt x="2106" y="568"/>
                    <a:pt x="2106" y="568"/>
                  </a:cubicBezTo>
                  <a:moveTo>
                    <a:pt x="2075" y="565"/>
                  </a:moveTo>
                  <a:cubicBezTo>
                    <a:pt x="2074" y="565"/>
                    <a:pt x="2074" y="565"/>
                    <a:pt x="2073" y="564"/>
                  </a:cubicBezTo>
                  <a:cubicBezTo>
                    <a:pt x="2074" y="565"/>
                    <a:pt x="2075" y="565"/>
                    <a:pt x="2076" y="565"/>
                  </a:cubicBezTo>
                  <a:cubicBezTo>
                    <a:pt x="2076" y="565"/>
                    <a:pt x="2075" y="565"/>
                    <a:pt x="2075" y="565"/>
                  </a:cubicBezTo>
                  <a:moveTo>
                    <a:pt x="2065" y="568"/>
                  </a:moveTo>
                  <a:cubicBezTo>
                    <a:pt x="2065" y="567"/>
                    <a:pt x="2065" y="567"/>
                    <a:pt x="2064" y="567"/>
                  </a:cubicBezTo>
                  <a:cubicBezTo>
                    <a:pt x="2064" y="567"/>
                    <a:pt x="2064" y="567"/>
                    <a:pt x="2064" y="567"/>
                  </a:cubicBezTo>
                  <a:cubicBezTo>
                    <a:pt x="2064" y="567"/>
                    <a:pt x="2064" y="567"/>
                    <a:pt x="2064" y="567"/>
                  </a:cubicBezTo>
                  <a:cubicBezTo>
                    <a:pt x="2064" y="566"/>
                    <a:pt x="2065" y="565"/>
                    <a:pt x="2066" y="564"/>
                  </a:cubicBezTo>
                  <a:cubicBezTo>
                    <a:pt x="2067" y="565"/>
                    <a:pt x="2068" y="566"/>
                    <a:pt x="2069" y="566"/>
                  </a:cubicBezTo>
                  <a:cubicBezTo>
                    <a:pt x="2067" y="567"/>
                    <a:pt x="2066" y="567"/>
                    <a:pt x="2065" y="568"/>
                  </a:cubicBezTo>
                  <a:moveTo>
                    <a:pt x="2092" y="567"/>
                  </a:moveTo>
                  <a:cubicBezTo>
                    <a:pt x="2090" y="566"/>
                    <a:pt x="2087" y="566"/>
                    <a:pt x="2085" y="566"/>
                  </a:cubicBezTo>
                  <a:cubicBezTo>
                    <a:pt x="2083" y="565"/>
                    <a:pt x="2081" y="565"/>
                    <a:pt x="2080" y="565"/>
                  </a:cubicBezTo>
                  <a:cubicBezTo>
                    <a:pt x="2080" y="565"/>
                    <a:pt x="2081" y="565"/>
                    <a:pt x="2081" y="565"/>
                  </a:cubicBezTo>
                  <a:cubicBezTo>
                    <a:pt x="2082" y="564"/>
                    <a:pt x="2084" y="564"/>
                    <a:pt x="2086" y="563"/>
                  </a:cubicBezTo>
                  <a:cubicBezTo>
                    <a:pt x="2086" y="564"/>
                    <a:pt x="2087" y="564"/>
                    <a:pt x="2088" y="565"/>
                  </a:cubicBezTo>
                  <a:cubicBezTo>
                    <a:pt x="2090" y="565"/>
                    <a:pt x="2091" y="566"/>
                    <a:pt x="2092" y="567"/>
                  </a:cubicBezTo>
                  <a:cubicBezTo>
                    <a:pt x="2092" y="567"/>
                    <a:pt x="2092" y="567"/>
                    <a:pt x="2092" y="567"/>
                  </a:cubicBezTo>
                  <a:moveTo>
                    <a:pt x="2069" y="566"/>
                  </a:moveTo>
                  <a:cubicBezTo>
                    <a:pt x="2068" y="565"/>
                    <a:pt x="2067" y="565"/>
                    <a:pt x="2067" y="564"/>
                  </a:cubicBezTo>
                  <a:cubicBezTo>
                    <a:pt x="2067" y="564"/>
                    <a:pt x="2068" y="564"/>
                    <a:pt x="2068" y="563"/>
                  </a:cubicBezTo>
                  <a:cubicBezTo>
                    <a:pt x="2069" y="563"/>
                    <a:pt x="2070" y="564"/>
                    <a:pt x="2071" y="564"/>
                  </a:cubicBezTo>
                  <a:cubicBezTo>
                    <a:pt x="2072" y="564"/>
                    <a:pt x="2073" y="565"/>
                    <a:pt x="2074" y="565"/>
                  </a:cubicBezTo>
                  <a:cubicBezTo>
                    <a:pt x="2072" y="566"/>
                    <a:pt x="2071" y="566"/>
                    <a:pt x="2069" y="566"/>
                  </a:cubicBezTo>
                  <a:moveTo>
                    <a:pt x="2063" y="566"/>
                  </a:moveTo>
                  <a:cubicBezTo>
                    <a:pt x="2063" y="566"/>
                    <a:pt x="2063" y="565"/>
                    <a:pt x="2063" y="565"/>
                  </a:cubicBezTo>
                  <a:cubicBezTo>
                    <a:pt x="2063" y="564"/>
                    <a:pt x="2063" y="564"/>
                    <a:pt x="2063" y="564"/>
                  </a:cubicBezTo>
                  <a:cubicBezTo>
                    <a:pt x="2063" y="564"/>
                    <a:pt x="2063" y="564"/>
                    <a:pt x="2063" y="564"/>
                  </a:cubicBezTo>
                  <a:cubicBezTo>
                    <a:pt x="2064" y="564"/>
                    <a:pt x="2064" y="563"/>
                    <a:pt x="2065" y="563"/>
                  </a:cubicBezTo>
                  <a:cubicBezTo>
                    <a:pt x="2066" y="564"/>
                    <a:pt x="2066" y="564"/>
                    <a:pt x="2066" y="564"/>
                  </a:cubicBezTo>
                  <a:cubicBezTo>
                    <a:pt x="2065" y="565"/>
                    <a:pt x="2064" y="565"/>
                    <a:pt x="2063" y="566"/>
                  </a:cubicBezTo>
                  <a:moveTo>
                    <a:pt x="2066" y="564"/>
                  </a:moveTo>
                  <a:cubicBezTo>
                    <a:pt x="2066" y="563"/>
                    <a:pt x="2066" y="563"/>
                    <a:pt x="2066" y="563"/>
                  </a:cubicBezTo>
                  <a:cubicBezTo>
                    <a:pt x="2066" y="563"/>
                    <a:pt x="2066" y="563"/>
                    <a:pt x="2066" y="563"/>
                  </a:cubicBezTo>
                  <a:cubicBezTo>
                    <a:pt x="2067" y="563"/>
                    <a:pt x="2067" y="563"/>
                    <a:pt x="2067" y="563"/>
                  </a:cubicBezTo>
                  <a:cubicBezTo>
                    <a:pt x="2066" y="564"/>
                    <a:pt x="2066" y="564"/>
                    <a:pt x="2066" y="564"/>
                  </a:cubicBezTo>
                  <a:moveTo>
                    <a:pt x="2069" y="563"/>
                  </a:moveTo>
                  <a:cubicBezTo>
                    <a:pt x="2069" y="563"/>
                    <a:pt x="2069" y="563"/>
                    <a:pt x="2069" y="563"/>
                  </a:cubicBezTo>
                  <a:cubicBezTo>
                    <a:pt x="2069" y="563"/>
                    <a:pt x="2069" y="563"/>
                    <a:pt x="2069" y="563"/>
                  </a:cubicBezTo>
                  <a:cubicBezTo>
                    <a:pt x="2069" y="563"/>
                    <a:pt x="2069" y="563"/>
                    <a:pt x="2069" y="563"/>
                  </a:cubicBezTo>
                  <a:moveTo>
                    <a:pt x="2093" y="567"/>
                  </a:moveTo>
                  <a:cubicBezTo>
                    <a:pt x="2092" y="566"/>
                    <a:pt x="2090" y="565"/>
                    <a:pt x="2088" y="564"/>
                  </a:cubicBezTo>
                  <a:cubicBezTo>
                    <a:pt x="2088" y="564"/>
                    <a:pt x="2087" y="564"/>
                    <a:pt x="2086" y="563"/>
                  </a:cubicBezTo>
                  <a:cubicBezTo>
                    <a:pt x="2089" y="563"/>
                    <a:pt x="2091" y="563"/>
                    <a:pt x="2092" y="562"/>
                  </a:cubicBezTo>
                  <a:cubicBezTo>
                    <a:pt x="2095" y="563"/>
                    <a:pt x="2098" y="564"/>
                    <a:pt x="2100" y="566"/>
                  </a:cubicBezTo>
                  <a:cubicBezTo>
                    <a:pt x="2100" y="566"/>
                    <a:pt x="2099" y="566"/>
                    <a:pt x="2099" y="566"/>
                  </a:cubicBezTo>
                  <a:cubicBezTo>
                    <a:pt x="2098" y="566"/>
                    <a:pt x="2098" y="566"/>
                    <a:pt x="2098" y="566"/>
                  </a:cubicBezTo>
                  <a:cubicBezTo>
                    <a:pt x="2097" y="566"/>
                    <a:pt x="2095" y="566"/>
                    <a:pt x="2093" y="567"/>
                  </a:cubicBezTo>
                  <a:moveTo>
                    <a:pt x="2064" y="563"/>
                  </a:moveTo>
                  <a:cubicBezTo>
                    <a:pt x="2065" y="562"/>
                    <a:pt x="2065" y="562"/>
                    <a:pt x="2065" y="562"/>
                  </a:cubicBezTo>
                  <a:cubicBezTo>
                    <a:pt x="2065" y="563"/>
                    <a:pt x="2065" y="563"/>
                    <a:pt x="2065" y="563"/>
                  </a:cubicBezTo>
                  <a:cubicBezTo>
                    <a:pt x="2064" y="563"/>
                    <a:pt x="2064" y="563"/>
                    <a:pt x="2064" y="563"/>
                  </a:cubicBezTo>
                  <a:moveTo>
                    <a:pt x="2101" y="566"/>
                  </a:moveTo>
                  <a:cubicBezTo>
                    <a:pt x="2099" y="564"/>
                    <a:pt x="2096" y="563"/>
                    <a:pt x="2094" y="562"/>
                  </a:cubicBezTo>
                  <a:cubicBezTo>
                    <a:pt x="2094" y="562"/>
                    <a:pt x="2095" y="562"/>
                    <a:pt x="2095" y="562"/>
                  </a:cubicBezTo>
                  <a:cubicBezTo>
                    <a:pt x="2096" y="562"/>
                    <a:pt x="2097" y="562"/>
                    <a:pt x="2098" y="562"/>
                  </a:cubicBezTo>
                  <a:cubicBezTo>
                    <a:pt x="2101" y="563"/>
                    <a:pt x="2103" y="564"/>
                    <a:pt x="2104" y="565"/>
                  </a:cubicBezTo>
                  <a:cubicBezTo>
                    <a:pt x="2104" y="565"/>
                    <a:pt x="2104" y="565"/>
                    <a:pt x="2104" y="565"/>
                  </a:cubicBezTo>
                  <a:cubicBezTo>
                    <a:pt x="2104" y="565"/>
                    <a:pt x="2104" y="565"/>
                    <a:pt x="2104" y="565"/>
                  </a:cubicBezTo>
                  <a:cubicBezTo>
                    <a:pt x="2104" y="565"/>
                    <a:pt x="2102" y="565"/>
                    <a:pt x="2101" y="566"/>
                  </a:cubicBezTo>
                  <a:moveTo>
                    <a:pt x="2066" y="563"/>
                  </a:moveTo>
                  <a:cubicBezTo>
                    <a:pt x="2065" y="562"/>
                    <a:pt x="2065" y="562"/>
                    <a:pt x="2065" y="562"/>
                  </a:cubicBezTo>
                  <a:cubicBezTo>
                    <a:pt x="2065" y="562"/>
                    <a:pt x="2066" y="562"/>
                    <a:pt x="2066" y="562"/>
                  </a:cubicBezTo>
                  <a:cubicBezTo>
                    <a:pt x="2067" y="562"/>
                    <a:pt x="2068" y="562"/>
                    <a:pt x="2069" y="563"/>
                  </a:cubicBezTo>
                  <a:cubicBezTo>
                    <a:pt x="2068" y="563"/>
                    <a:pt x="2068" y="563"/>
                    <a:pt x="2068" y="563"/>
                  </a:cubicBezTo>
                  <a:cubicBezTo>
                    <a:pt x="2068" y="563"/>
                    <a:pt x="2068" y="563"/>
                    <a:pt x="2068" y="563"/>
                  </a:cubicBezTo>
                  <a:cubicBezTo>
                    <a:pt x="2067" y="563"/>
                    <a:pt x="2067" y="563"/>
                    <a:pt x="2066" y="563"/>
                  </a:cubicBezTo>
                  <a:cubicBezTo>
                    <a:pt x="2066" y="563"/>
                    <a:pt x="2066" y="563"/>
                    <a:pt x="2066" y="563"/>
                  </a:cubicBezTo>
                  <a:moveTo>
                    <a:pt x="2065" y="562"/>
                  </a:move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2"/>
                    <a:pt x="2065" y="562"/>
                    <a:pt x="2065" y="562"/>
                  </a:cubicBezTo>
                  <a:moveTo>
                    <a:pt x="2077" y="565"/>
                  </a:moveTo>
                  <a:cubicBezTo>
                    <a:pt x="2075" y="564"/>
                    <a:pt x="2073" y="564"/>
                    <a:pt x="2071" y="563"/>
                  </a:cubicBezTo>
                  <a:cubicBezTo>
                    <a:pt x="2071" y="563"/>
                    <a:pt x="2070" y="563"/>
                    <a:pt x="2070" y="563"/>
                  </a:cubicBezTo>
                  <a:cubicBezTo>
                    <a:pt x="2072" y="562"/>
                    <a:pt x="2074" y="561"/>
                    <a:pt x="2077" y="561"/>
                  </a:cubicBezTo>
                  <a:cubicBezTo>
                    <a:pt x="2079" y="561"/>
                    <a:pt x="2082" y="562"/>
                    <a:pt x="2085" y="563"/>
                  </a:cubicBezTo>
                  <a:cubicBezTo>
                    <a:pt x="2083" y="563"/>
                    <a:pt x="2082" y="564"/>
                    <a:pt x="2081" y="564"/>
                  </a:cubicBezTo>
                  <a:cubicBezTo>
                    <a:pt x="2080" y="565"/>
                    <a:pt x="2079" y="565"/>
                    <a:pt x="2078" y="565"/>
                  </a:cubicBezTo>
                  <a:cubicBezTo>
                    <a:pt x="2077" y="565"/>
                    <a:pt x="2077" y="565"/>
                    <a:pt x="2077" y="565"/>
                  </a:cubicBezTo>
                  <a:moveTo>
                    <a:pt x="2086" y="563"/>
                  </a:moveTo>
                  <a:cubicBezTo>
                    <a:pt x="2083" y="562"/>
                    <a:pt x="2081" y="561"/>
                    <a:pt x="2079" y="561"/>
                  </a:cubicBezTo>
                  <a:cubicBezTo>
                    <a:pt x="2079" y="561"/>
                    <a:pt x="2080" y="561"/>
                    <a:pt x="2081" y="561"/>
                  </a:cubicBezTo>
                  <a:cubicBezTo>
                    <a:pt x="2082" y="561"/>
                    <a:pt x="2083" y="561"/>
                    <a:pt x="2085" y="561"/>
                  </a:cubicBezTo>
                  <a:cubicBezTo>
                    <a:pt x="2085" y="561"/>
                    <a:pt x="2085" y="562"/>
                    <a:pt x="2086" y="562"/>
                  </a:cubicBezTo>
                  <a:cubicBezTo>
                    <a:pt x="2086" y="562"/>
                    <a:pt x="2086" y="562"/>
                    <a:pt x="2086" y="562"/>
                  </a:cubicBezTo>
                  <a:cubicBezTo>
                    <a:pt x="2086" y="562"/>
                    <a:pt x="2086" y="561"/>
                    <a:pt x="2087" y="561"/>
                  </a:cubicBezTo>
                  <a:cubicBezTo>
                    <a:pt x="2088" y="561"/>
                    <a:pt x="2090" y="562"/>
                    <a:pt x="2091" y="562"/>
                  </a:cubicBezTo>
                  <a:cubicBezTo>
                    <a:pt x="2089" y="562"/>
                    <a:pt x="2087" y="563"/>
                    <a:pt x="2086" y="563"/>
                  </a:cubicBezTo>
                  <a:moveTo>
                    <a:pt x="2069" y="562"/>
                  </a:moveTo>
                  <a:cubicBezTo>
                    <a:pt x="2068" y="562"/>
                    <a:pt x="2068" y="561"/>
                    <a:pt x="2067" y="561"/>
                  </a:cubicBezTo>
                  <a:cubicBezTo>
                    <a:pt x="2068" y="561"/>
                    <a:pt x="2070" y="561"/>
                    <a:pt x="2072" y="561"/>
                  </a:cubicBezTo>
                  <a:cubicBezTo>
                    <a:pt x="2073" y="561"/>
                    <a:pt x="2074" y="561"/>
                    <a:pt x="2075" y="561"/>
                  </a:cubicBezTo>
                  <a:cubicBezTo>
                    <a:pt x="2075" y="561"/>
                    <a:pt x="2075" y="561"/>
                    <a:pt x="2075" y="561"/>
                  </a:cubicBezTo>
                  <a:cubicBezTo>
                    <a:pt x="2073" y="561"/>
                    <a:pt x="2071" y="562"/>
                    <a:pt x="2069" y="562"/>
                  </a:cubicBezTo>
                  <a:moveTo>
                    <a:pt x="2520" y="564"/>
                  </a:moveTo>
                  <a:cubicBezTo>
                    <a:pt x="2517" y="563"/>
                    <a:pt x="2517" y="563"/>
                    <a:pt x="2517" y="563"/>
                  </a:cubicBezTo>
                  <a:cubicBezTo>
                    <a:pt x="2518" y="555"/>
                    <a:pt x="2518" y="555"/>
                    <a:pt x="2518" y="555"/>
                  </a:cubicBezTo>
                  <a:cubicBezTo>
                    <a:pt x="2519" y="554"/>
                    <a:pt x="2519" y="553"/>
                    <a:pt x="2520" y="553"/>
                  </a:cubicBezTo>
                  <a:cubicBezTo>
                    <a:pt x="2520" y="553"/>
                    <a:pt x="2521" y="553"/>
                    <a:pt x="2521" y="553"/>
                  </a:cubicBezTo>
                  <a:cubicBezTo>
                    <a:pt x="2522" y="554"/>
                    <a:pt x="2522" y="555"/>
                    <a:pt x="2522" y="556"/>
                  </a:cubicBezTo>
                  <a:cubicBezTo>
                    <a:pt x="2520" y="564"/>
                    <a:pt x="2520" y="564"/>
                    <a:pt x="2520" y="564"/>
                  </a:cubicBezTo>
                  <a:moveTo>
                    <a:pt x="2515" y="562"/>
                  </a:moveTo>
                  <a:cubicBezTo>
                    <a:pt x="2511" y="562"/>
                    <a:pt x="2511" y="562"/>
                    <a:pt x="2511" y="562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3"/>
                    <a:pt x="2514" y="552"/>
                    <a:pt x="2515" y="552"/>
                  </a:cubicBezTo>
                  <a:cubicBezTo>
                    <a:pt x="2515" y="552"/>
                    <a:pt x="2515" y="552"/>
                    <a:pt x="2515" y="552"/>
                  </a:cubicBezTo>
                  <a:cubicBezTo>
                    <a:pt x="2516" y="552"/>
                    <a:pt x="2517" y="553"/>
                    <a:pt x="2517" y="554"/>
                  </a:cubicBezTo>
                  <a:cubicBezTo>
                    <a:pt x="2515" y="562"/>
                    <a:pt x="2515" y="562"/>
                    <a:pt x="2515" y="562"/>
                  </a:cubicBezTo>
                  <a:moveTo>
                    <a:pt x="2509" y="561"/>
                  </a:moveTo>
                  <a:cubicBezTo>
                    <a:pt x="2506" y="560"/>
                    <a:pt x="2506" y="560"/>
                    <a:pt x="2506" y="560"/>
                  </a:cubicBezTo>
                  <a:cubicBezTo>
                    <a:pt x="2508" y="552"/>
                    <a:pt x="2508" y="552"/>
                    <a:pt x="2508" y="552"/>
                  </a:cubicBezTo>
                  <a:cubicBezTo>
                    <a:pt x="2508" y="552"/>
                    <a:pt x="2508" y="551"/>
                    <a:pt x="2509" y="551"/>
                  </a:cubicBezTo>
                  <a:cubicBezTo>
                    <a:pt x="2509" y="551"/>
                    <a:pt x="2510" y="551"/>
                    <a:pt x="2510" y="551"/>
                  </a:cubicBezTo>
                  <a:cubicBezTo>
                    <a:pt x="2511" y="551"/>
                    <a:pt x="2511" y="552"/>
                    <a:pt x="2511" y="553"/>
                  </a:cubicBezTo>
                  <a:cubicBezTo>
                    <a:pt x="2509" y="561"/>
                    <a:pt x="2509" y="561"/>
                    <a:pt x="2509" y="561"/>
                  </a:cubicBezTo>
                  <a:moveTo>
                    <a:pt x="2462" y="484"/>
                  </a:moveTo>
                  <a:cubicBezTo>
                    <a:pt x="2457" y="483"/>
                    <a:pt x="2457" y="483"/>
                    <a:pt x="2457" y="483"/>
                  </a:cubicBezTo>
                  <a:cubicBezTo>
                    <a:pt x="2459" y="472"/>
                    <a:pt x="2459" y="472"/>
                    <a:pt x="2459" y="472"/>
                  </a:cubicBezTo>
                  <a:cubicBezTo>
                    <a:pt x="2459" y="471"/>
                    <a:pt x="2460" y="470"/>
                    <a:pt x="2462" y="470"/>
                  </a:cubicBezTo>
                  <a:cubicBezTo>
                    <a:pt x="2462" y="470"/>
                    <a:pt x="2462" y="470"/>
                    <a:pt x="2462" y="470"/>
                  </a:cubicBezTo>
                  <a:cubicBezTo>
                    <a:pt x="2463" y="470"/>
                    <a:pt x="2464" y="472"/>
                    <a:pt x="2464" y="473"/>
                  </a:cubicBezTo>
                  <a:cubicBezTo>
                    <a:pt x="2462" y="484"/>
                    <a:pt x="2462" y="484"/>
                    <a:pt x="2462" y="484"/>
                  </a:cubicBezTo>
                  <a:moveTo>
                    <a:pt x="2454" y="482"/>
                  </a:moveTo>
                  <a:cubicBezTo>
                    <a:pt x="2450" y="481"/>
                    <a:pt x="2450" y="481"/>
                    <a:pt x="2450" y="481"/>
                  </a:cubicBezTo>
                  <a:cubicBezTo>
                    <a:pt x="2452" y="470"/>
                    <a:pt x="2452" y="470"/>
                    <a:pt x="2452" y="470"/>
                  </a:cubicBezTo>
                  <a:cubicBezTo>
                    <a:pt x="2452" y="470"/>
                    <a:pt x="2452" y="470"/>
                    <a:pt x="2452" y="470"/>
                  </a:cubicBezTo>
                  <a:cubicBezTo>
                    <a:pt x="2452" y="469"/>
                    <a:pt x="2453" y="468"/>
                    <a:pt x="2454" y="468"/>
                  </a:cubicBezTo>
                  <a:cubicBezTo>
                    <a:pt x="2455" y="468"/>
                    <a:pt x="2455" y="468"/>
                    <a:pt x="2455" y="469"/>
                  </a:cubicBezTo>
                  <a:cubicBezTo>
                    <a:pt x="2456" y="469"/>
                    <a:pt x="2457" y="470"/>
                    <a:pt x="2457" y="471"/>
                  </a:cubicBezTo>
                  <a:cubicBezTo>
                    <a:pt x="2454" y="482"/>
                    <a:pt x="2454" y="482"/>
                    <a:pt x="2454" y="482"/>
                  </a:cubicBezTo>
                  <a:moveTo>
                    <a:pt x="2447" y="481"/>
                  </a:moveTo>
                  <a:cubicBezTo>
                    <a:pt x="2442" y="479"/>
                    <a:pt x="2442" y="479"/>
                    <a:pt x="2442" y="479"/>
                  </a:cubicBezTo>
                  <a:cubicBezTo>
                    <a:pt x="2445" y="469"/>
                    <a:pt x="2445" y="469"/>
                    <a:pt x="2445" y="469"/>
                  </a:cubicBezTo>
                  <a:cubicBezTo>
                    <a:pt x="2445" y="468"/>
                    <a:pt x="2446" y="467"/>
                    <a:pt x="2447" y="467"/>
                  </a:cubicBezTo>
                  <a:cubicBezTo>
                    <a:pt x="2447" y="467"/>
                    <a:pt x="2447" y="467"/>
                    <a:pt x="2448" y="467"/>
                  </a:cubicBezTo>
                  <a:cubicBezTo>
                    <a:pt x="2449" y="467"/>
                    <a:pt x="2450" y="469"/>
                    <a:pt x="2449" y="470"/>
                  </a:cubicBezTo>
                  <a:cubicBezTo>
                    <a:pt x="2447" y="481"/>
                    <a:pt x="2447" y="481"/>
                    <a:pt x="2447" y="481"/>
                  </a:cubicBezTo>
                  <a:moveTo>
                    <a:pt x="1893" y="504"/>
                  </a:moveTo>
                  <a:cubicBezTo>
                    <a:pt x="1836" y="503"/>
                    <a:pt x="1836" y="503"/>
                    <a:pt x="1836" y="503"/>
                  </a:cubicBezTo>
                  <a:cubicBezTo>
                    <a:pt x="1836" y="503"/>
                    <a:pt x="1841" y="485"/>
                    <a:pt x="1843" y="476"/>
                  </a:cubicBezTo>
                  <a:cubicBezTo>
                    <a:pt x="1845" y="467"/>
                    <a:pt x="1852" y="445"/>
                    <a:pt x="1852" y="445"/>
                  </a:cubicBezTo>
                  <a:cubicBezTo>
                    <a:pt x="1884" y="446"/>
                    <a:pt x="1884" y="446"/>
                    <a:pt x="1884" y="446"/>
                  </a:cubicBezTo>
                  <a:cubicBezTo>
                    <a:pt x="1884" y="446"/>
                    <a:pt x="1887" y="469"/>
                    <a:pt x="1888" y="477"/>
                  </a:cubicBezTo>
                  <a:cubicBezTo>
                    <a:pt x="1890" y="486"/>
                    <a:pt x="1893" y="504"/>
                    <a:pt x="1893" y="504"/>
                  </a:cubicBezTo>
                  <a:moveTo>
                    <a:pt x="526" y="343"/>
                  </a:moveTo>
                  <a:cubicBezTo>
                    <a:pt x="526" y="343"/>
                    <a:pt x="526" y="343"/>
                    <a:pt x="526" y="342"/>
                  </a:cubicBezTo>
                  <a:cubicBezTo>
                    <a:pt x="526" y="341"/>
                    <a:pt x="524" y="338"/>
                    <a:pt x="524" y="338"/>
                  </a:cubicBezTo>
                  <a:cubicBezTo>
                    <a:pt x="529" y="337"/>
                    <a:pt x="529" y="337"/>
                    <a:pt x="529" y="337"/>
                  </a:cubicBezTo>
                  <a:cubicBezTo>
                    <a:pt x="529" y="337"/>
                    <a:pt x="528" y="341"/>
                    <a:pt x="528" y="342"/>
                  </a:cubicBezTo>
                  <a:cubicBezTo>
                    <a:pt x="527" y="342"/>
                    <a:pt x="527" y="343"/>
                    <a:pt x="526" y="343"/>
                  </a:cubicBezTo>
                  <a:moveTo>
                    <a:pt x="1886" y="0"/>
                  </a:moveTo>
                  <a:cubicBezTo>
                    <a:pt x="1881" y="39"/>
                    <a:pt x="1881" y="39"/>
                    <a:pt x="1881" y="39"/>
                  </a:cubicBezTo>
                  <a:cubicBezTo>
                    <a:pt x="1879" y="63"/>
                    <a:pt x="1879" y="63"/>
                    <a:pt x="1879" y="63"/>
                  </a:cubicBezTo>
                  <a:cubicBezTo>
                    <a:pt x="1877" y="62"/>
                    <a:pt x="1877" y="62"/>
                    <a:pt x="1877" y="62"/>
                  </a:cubicBezTo>
                  <a:cubicBezTo>
                    <a:pt x="1877" y="62"/>
                    <a:pt x="1876" y="62"/>
                    <a:pt x="1876" y="62"/>
                  </a:cubicBezTo>
                  <a:cubicBezTo>
                    <a:pt x="1870" y="62"/>
                    <a:pt x="1864" y="68"/>
                    <a:pt x="1864" y="75"/>
                  </a:cubicBezTo>
                  <a:cubicBezTo>
                    <a:pt x="1863" y="95"/>
                    <a:pt x="1863" y="95"/>
                    <a:pt x="1863" y="95"/>
                  </a:cubicBezTo>
                  <a:cubicBezTo>
                    <a:pt x="1863" y="100"/>
                    <a:pt x="1865" y="104"/>
                    <a:pt x="1869" y="106"/>
                  </a:cubicBezTo>
                  <a:cubicBezTo>
                    <a:pt x="1869" y="112"/>
                    <a:pt x="1867" y="122"/>
                    <a:pt x="1866" y="129"/>
                  </a:cubicBezTo>
                  <a:cubicBezTo>
                    <a:pt x="1865" y="137"/>
                    <a:pt x="1856" y="210"/>
                    <a:pt x="1854" y="231"/>
                  </a:cubicBezTo>
                  <a:cubicBezTo>
                    <a:pt x="1852" y="251"/>
                    <a:pt x="1840" y="312"/>
                    <a:pt x="1838" y="326"/>
                  </a:cubicBezTo>
                  <a:cubicBezTo>
                    <a:pt x="1835" y="339"/>
                    <a:pt x="1829" y="368"/>
                    <a:pt x="1828" y="373"/>
                  </a:cubicBezTo>
                  <a:cubicBezTo>
                    <a:pt x="1815" y="378"/>
                    <a:pt x="1815" y="378"/>
                    <a:pt x="1815" y="378"/>
                  </a:cubicBezTo>
                  <a:cubicBezTo>
                    <a:pt x="1810" y="403"/>
                    <a:pt x="1810" y="403"/>
                    <a:pt x="1810" y="403"/>
                  </a:cubicBezTo>
                  <a:cubicBezTo>
                    <a:pt x="1815" y="407"/>
                    <a:pt x="1815" y="407"/>
                    <a:pt x="1815" y="407"/>
                  </a:cubicBezTo>
                  <a:cubicBezTo>
                    <a:pt x="1777" y="502"/>
                    <a:pt x="1777" y="502"/>
                    <a:pt x="1777" y="502"/>
                  </a:cubicBezTo>
                  <a:cubicBezTo>
                    <a:pt x="1756" y="502"/>
                    <a:pt x="1756" y="502"/>
                    <a:pt x="1756" y="502"/>
                  </a:cubicBezTo>
                  <a:cubicBezTo>
                    <a:pt x="1771" y="518"/>
                    <a:pt x="1771" y="518"/>
                    <a:pt x="1771" y="518"/>
                  </a:cubicBezTo>
                  <a:cubicBezTo>
                    <a:pt x="1755" y="517"/>
                    <a:pt x="1755" y="517"/>
                    <a:pt x="1755" y="517"/>
                  </a:cubicBezTo>
                  <a:cubicBezTo>
                    <a:pt x="1755" y="538"/>
                    <a:pt x="1755" y="538"/>
                    <a:pt x="1755" y="538"/>
                  </a:cubicBezTo>
                  <a:cubicBezTo>
                    <a:pt x="1708" y="603"/>
                    <a:pt x="1708" y="603"/>
                    <a:pt x="1708" y="603"/>
                  </a:cubicBezTo>
                  <a:cubicBezTo>
                    <a:pt x="1670" y="597"/>
                    <a:pt x="1670" y="597"/>
                    <a:pt x="1670" y="597"/>
                  </a:cubicBezTo>
                  <a:cubicBezTo>
                    <a:pt x="1670" y="591"/>
                    <a:pt x="1670" y="591"/>
                    <a:pt x="1670" y="591"/>
                  </a:cubicBezTo>
                  <a:cubicBezTo>
                    <a:pt x="1669" y="591"/>
                    <a:pt x="1669" y="591"/>
                    <a:pt x="1669" y="591"/>
                  </a:cubicBezTo>
                  <a:cubicBezTo>
                    <a:pt x="1670" y="580"/>
                    <a:pt x="1670" y="580"/>
                    <a:pt x="1670" y="580"/>
                  </a:cubicBezTo>
                  <a:cubicBezTo>
                    <a:pt x="1669" y="580"/>
                    <a:pt x="1669" y="580"/>
                    <a:pt x="1669" y="580"/>
                  </a:cubicBezTo>
                  <a:cubicBezTo>
                    <a:pt x="1669" y="576"/>
                    <a:pt x="1669" y="576"/>
                    <a:pt x="1669" y="576"/>
                  </a:cubicBezTo>
                  <a:cubicBezTo>
                    <a:pt x="1664" y="571"/>
                    <a:pt x="1664" y="571"/>
                    <a:pt x="1664" y="571"/>
                  </a:cubicBezTo>
                  <a:cubicBezTo>
                    <a:pt x="1661" y="575"/>
                    <a:pt x="1661" y="575"/>
                    <a:pt x="1661" y="575"/>
                  </a:cubicBezTo>
                  <a:cubicBezTo>
                    <a:pt x="1661" y="579"/>
                    <a:pt x="1661" y="579"/>
                    <a:pt x="1661" y="579"/>
                  </a:cubicBezTo>
                  <a:cubicBezTo>
                    <a:pt x="1659" y="580"/>
                    <a:pt x="1659" y="580"/>
                    <a:pt x="1659" y="580"/>
                  </a:cubicBezTo>
                  <a:cubicBezTo>
                    <a:pt x="1659" y="589"/>
                    <a:pt x="1659" y="589"/>
                    <a:pt x="1659" y="589"/>
                  </a:cubicBezTo>
                  <a:cubicBezTo>
                    <a:pt x="1657" y="591"/>
                    <a:pt x="1657" y="591"/>
                    <a:pt x="1657" y="591"/>
                  </a:cubicBezTo>
                  <a:cubicBezTo>
                    <a:pt x="1657" y="598"/>
                    <a:pt x="1657" y="598"/>
                    <a:pt x="1657" y="598"/>
                  </a:cubicBezTo>
                  <a:cubicBezTo>
                    <a:pt x="1654" y="600"/>
                    <a:pt x="1654" y="600"/>
                    <a:pt x="1654" y="600"/>
                  </a:cubicBezTo>
                  <a:cubicBezTo>
                    <a:pt x="1654" y="606"/>
                    <a:pt x="1654" y="606"/>
                    <a:pt x="1654" y="606"/>
                  </a:cubicBezTo>
                  <a:cubicBezTo>
                    <a:pt x="1652" y="605"/>
                    <a:pt x="1652" y="605"/>
                    <a:pt x="1652" y="605"/>
                  </a:cubicBezTo>
                  <a:cubicBezTo>
                    <a:pt x="1649" y="610"/>
                    <a:pt x="1649" y="610"/>
                    <a:pt x="1649" y="610"/>
                  </a:cubicBezTo>
                  <a:cubicBezTo>
                    <a:pt x="1649" y="614"/>
                    <a:pt x="1649" y="614"/>
                    <a:pt x="1649" y="614"/>
                  </a:cubicBezTo>
                  <a:cubicBezTo>
                    <a:pt x="1647" y="614"/>
                    <a:pt x="1647" y="614"/>
                    <a:pt x="1647" y="614"/>
                  </a:cubicBezTo>
                  <a:cubicBezTo>
                    <a:pt x="1646" y="614"/>
                    <a:pt x="1646" y="614"/>
                    <a:pt x="1646" y="614"/>
                  </a:cubicBezTo>
                  <a:cubicBezTo>
                    <a:pt x="1647" y="578"/>
                    <a:pt x="1647" y="578"/>
                    <a:pt x="1647" y="578"/>
                  </a:cubicBezTo>
                  <a:cubicBezTo>
                    <a:pt x="1653" y="568"/>
                    <a:pt x="1653" y="568"/>
                    <a:pt x="1653" y="568"/>
                  </a:cubicBezTo>
                  <a:cubicBezTo>
                    <a:pt x="1654" y="546"/>
                    <a:pt x="1654" y="546"/>
                    <a:pt x="1654" y="546"/>
                  </a:cubicBezTo>
                  <a:cubicBezTo>
                    <a:pt x="1651" y="543"/>
                    <a:pt x="1651" y="543"/>
                    <a:pt x="1651" y="543"/>
                  </a:cubicBezTo>
                  <a:cubicBezTo>
                    <a:pt x="1651" y="550"/>
                    <a:pt x="1651" y="550"/>
                    <a:pt x="1651" y="550"/>
                  </a:cubicBezTo>
                  <a:cubicBezTo>
                    <a:pt x="1649" y="549"/>
                    <a:pt x="1649" y="549"/>
                    <a:pt x="1649" y="549"/>
                  </a:cubicBezTo>
                  <a:cubicBezTo>
                    <a:pt x="1649" y="542"/>
                    <a:pt x="1649" y="542"/>
                    <a:pt x="1649" y="542"/>
                  </a:cubicBezTo>
                  <a:cubicBezTo>
                    <a:pt x="1644" y="540"/>
                    <a:pt x="1644" y="540"/>
                    <a:pt x="1644" y="540"/>
                  </a:cubicBezTo>
                  <a:cubicBezTo>
                    <a:pt x="1644" y="547"/>
                    <a:pt x="1644" y="547"/>
                    <a:pt x="1644" y="547"/>
                  </a:cubicBezTo>
                  <a:cubicBezTo>
                    <a:pt x="1641" y="546"/>
                    <a:pt x="1641" y="546"/>
                    <a:pt x="1641" y="546"/>
                  </a:cubicBezTo>
                  <a:cubicBezTo>
                    <a:pt x="1641" y="539"/>
                    <a:pt x="1641" y="539"/>
                    <a:pt x="1641" y="539"/>
                  </a:cubicBezTo>
                  <a:cubicBezTo>
                    <a:pt x="1635" y="536"/>
                    <a:pt x="1635" y="536"/>
                    <a:pt x="1635" y="536"/>
                  </a:cubicBezTo>
                  <a:cubicBezTo>
                    <a:pt x="1635" y="544"/>
                    <a:pt x="1635" y="544"/>
                    <a:pt x="1635" y="544"/>
                  </a:cubicBezTo>
                  <a:cubicBezTo>
                    <a:pt x="1631" y="542"/>
                    <a:pt x="1631" y="542"/>
                    <a:pt x="1631" y="542"/>
                  </a:cubicBezTo>
                  <a:cubicBezTo>
                    <a:pt x="1631" y="536"/>
                    <a:pt x="1631" y="536"/>
                    <a:pt x="1631" y="536"/>
                  </a:cubicBezTo>
                  <a:cubicBezTo>
                    <a:pt x="1623" y="534"/>
                    <a:pt x="1623" y="534"/>
                    <a:pt x="1623" y="534"/>
                  </a:cubicBezTo>
                  <a:cubicBezTo>
                    <a:pt x="1623" y="540"/>
                    <a:pt x="1623" y="540"/>
                    <a:pt x="1623" y="540"/>
                  </a:cubicBezTo>
                  <a:cubicBezTo>
                    <a:pt x="1619" y="539"/>
                    <a:pt x="1619" y="539"/>
                    <a:pt x="1619" y="539"/>
                  </a:cubicBezTo>
                  <a:cubicBezTo>
                    <a:pt x="1619" y="533"/>
                    <a:pt x="1619" y="533"/>
                    <a:pt x="1619" y="533"/>
                  </a:cubicBezTo>
                  <a:cubicBezTo>
                    <a:pt x="1610" y="532"/>
                    <a:pt x="1610" y="532"/>
                    <a:pt x="1610" y="532"/>
                  </a:cubicBezTo>
                  <a:cubicBezTo>
                    <a:pt x="1610" y="538"/>
                    <a:pt x="1610" y="538"/>
                    <a:pt x="1610" y="538"/>
                  </a:cubicBezTo>
                  <a:cubicBezTo>
                    <a:pt x="1606" y="537"/>
                    <a:pt x="1606" y="537"/>
                    <a:pt x="1606" y="537"/>
                  </a:cubicBezTo>
                  <a:cubicBezTo>
                    <a:pt x="1606" y="530"/>
                    <a:pt x="1606" y="530"/>
                    <a:pt x="1606" y="530"/>
                  </a:cubicBezTo>
                  <a:cubicBezTo>
                    <a:pt x="1596" y="530"/>
                    <a:pt x="1596" y="530"/>
                    <a:pt x="1596" y="530"/>
                  </a:cubicBezTo>
                  <a:cubicBezTo>
                    <a:pt x="1596" y="536"/>
                    <a:pt x="1596" y="536"/>
                    <a:pt x="1596" y="536"/>
                  </a:cubicBezTo>
                  <a:cubicBezTo>
                    <a:pt x="1590" y="536"/>
                    <a:pt x="1590" y="536"/>
                    <a:pt x="1590" y="536"/>
                  </a:cubicBezTo>
                  <a:cubicBezTo>
                    <a:pt x="1590" y="529"/>
                    <a:pt x="1590" y="529"/>
                    <a:pt x="1590" y="529"/>
                  </a:cubicBezTo>
                  <a:cubicBezTo>
                    <a:pt x="1580" y="529"/>
                    <a:pt x="1580" y="529"/>
                    <a:pt x="1580" y="529"/>
                  </a:cubicBezTo>
                  <a:cubicBezTo>
                    <a:pt x="1580" y="535"/>
                    <a:pt x="1580" y="535"/>
                    <a:pt x="1580" y="535"/>
                  </a:cubicBezTo>
                  <a:cubicBezTo>
                    <a:pt x="1575" y="535"/>
                    <a:pt x="1575" y="535"/>
                    <a:pt x="1575" y="535"/>
                  </a:cubicBezTo>
                  <a:cubicBezTo>
                    <a:pt x="1576" y="529"/>
                    <a:pt x="1576" y="529"/>
                    <a:pt x="1576" y="529"/>
                  </a:cubicBezTo>
                  <a:cubicBezTo>
                    <a:pt x="1565" y="529"/>
                    <a:pt x="1565" y="529"/>
                    <a:pt x="1565" y="529"/>
                  </a:cubicBezTo>
                  <a:cubicBezTo>
                    <a:pt x="1565" y="535"/>
                    <a:pt x="1565" y="535"/>
                    <a:pt x="1565" y="535"/>
                  </a:cubicBezTo>
                  <a:cubicBezTo>
                    <a:pt x="1562" y="535"/>
                    <a:pt x="1562" y="535"/>
                    <a:pt x="1562" y="535"/>
                  </a:cubicBezTo>
                  <a:cubicBezTo>
                    <a:pt x="1562" y="529"/>
                    <a:pt x="1562" y="529"/>
                    <a:pt x="1562" y="529"/>
                  </a:cubicBezTo>
                  <a:cubicBezTo>
                    <a:pt x="1552" y="528"/>
                    <a:pt x="1552" y="528"/>
                    <a:pt x="1552" y="528"/>
                  </a:cubicBezTo>
                  <a:cubicBezTo>
                    <a:pt x="1552" y="536"/>
                    <a:pt x="1552" y="536"/>
                    <a:pt x="1552" y="536"/>
                  </a:cubicBezTo>
                  <a:cubicBezTo>
                    <a:pt x="1548" y="536"/>
                    <a:pt x="1548" y="536"/>
                    <a:pt x="1548" y="536"/>
                  </a:cubicBezTo>
                  <a:cubicBezTo>
                    <a:pt x="1548" y="530"/>
                    <a:pt x="1548" y="530"/>
                    <a:pt x="1548" y="530"/>
                  </a:cubicBezTo>
                  <a:cubicBezTo>
                    <a:pt x="1540" y="530"/>
                    <a:pt x="1540" y="530"/>
                    <a:pt x="1540" y="530"/>
                  </a:cubicBezTo>
                  <a:cubicBezTo>
                    <a:pt x="1540" y="537"/>
                    <a:pt x="1540" y="537"/>
                    <a:pt x="1540" y="537"/>
                  </a:cubicBezTo>
                  <a:cubicBezTo>
                    <a:pt x="1537" y="537"/>
                    <a:pt x="1537" y="537"/>
                    <a:pt x="1537" y="537"/>
                  </a:cubicBezTo>
                  <a:cubicBezTo>
                    <a:pt x="1537" y="531"/>
                    <a:pt x="1537" y="531"/>
                    <a:pt x="1537" y="531"/>
                  </a:cubicBezTo>
                  <a:cubicBezTo>
                    <a:pt x="1531" y="533"/>
                    <a:pt x="1531" y="533"/>
                    <a:pt x="1531" y="533"/>
                  </a:cubicBezTo>
                  <a:cubicBezTo>
                    <a:pt x="1530" y="540"/>
                    <a:pt x="1530" y="540"/>
                    <a:pt x="1530" y="540"/>
                  </a:cubicBezTo>
                  <a:cubicBezTo>
                    <a:pt x="1529" y="540"/>
                    <a:pt x="1529" y="540"/>
                    <a:pt x="1529" y="540"/>
                  </a:cubicBezTo>
                  <a:cubicBezTo>
                    <a:pt x="1529" y="533"/>
                    <a:pt x="1529" y="533"/>
                    <a:pt x="1529" y="533"/>
                  </a:cubicBezTo>
                  <a:cubicBezTo>
                    <a:pt x="1526" y="534"/>
                    <a:pt x="1526" y="534"/>
                    <a:pt x="1526" y="534"/>
                  </a:cubicBezTo>
                  <a:cubicBezTo>
                    <a:pt x="1525" y="550"/>
                    <a:pt x="1525" y="550"/>
                    <a:pt x="1525" y="550"/>
                  </a:cubicBezTo>
                  <a:cubicBezTo>
                    <a:pt x="1527" y="548"/>
                    <a:pt x="1527" y="548"/>
                    <a:pt x="1527" y="548"/>
                  </a:cubicBezTo>
                  <a:cubicBezTo>
                    <a:pt x="1527" y="556"/>
                    <a:pt x="1527" y="556"/>
                    <a:pt x="1527" y="556"/>
                  </a:cubicBezTo>
                  <a:cubicBezTo>
                    <a:pt x="1529" y="559"/>
                    <a:pt x="1529" y="559"/>
                    <a:pt x="1529" y="559"/>
                  </a:cubicBezTo>
                  <a:cubicBezTo>
                    <a:pt x="1529" y="566"/>
                    <a:pt x="1529" y="566"/>
                    <a:pt x="1529" y="566"/>
                  </a:cubicBezTo>
                  <a:cubicBezTo>
                    <a:pt x="1505" y="567"/>
                    <a:pt x="1505" y="567"/>
                    <a:pt x="1505" y="567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497" y="568"/>
                    <a:pt x="1497" y="568"/>
                    <a:pt x="1497" y="568"/>
                  </a:cubicBezTo>
                  <a:cubicBezTo>
                    <a:pt x="1455" y="570"/>
                    <a:pt x="1455" y="570"/>
                    <a:pt x="1455" y="570"/>
                  </a:cubicBezTo>
                  <a:cubicBezTo>
                    <a:pt x="1453" y="530"/>
                    <a:pt x="1453" y="530"/>
                    <a:pt x="1453" y="530"/>
                  </a:cubicBezTo>
                  <a:cubicBezTo>
                    <a:pt x="1436" y="531"/>
                    <a:pt x="1436" y="531"/>
                    <a:pt x="1436" y="531"/>
                  </a:cubicBezTo>
                  <a:cubicBezTo>
                    <a:pt x="1436" y="527"/>
                    <a:pt x="1436" y="527"/>
                    <a:pt x="1436" y="527"/>
                  </a:cubicBezTo>
                  <a:cubicBezTo>
                    <a:pt x="1431" y="527"/>
                    <a:pt x="1431" y="527"/>
                    <a:pt x="1431" y="527"/>
                  </a:cubicBezTo>
                  <a:cubicBezTo>
                    <a:pt x="1431" y="524"/>
                    <a:pt x="1431" y="524"/>
                    <a:pt x="1431" y="524"/>
                  </a:cubicBezTo>
                  <a:cubicBezTo>
                    <a:pt x="1432" y="523"/>
                    <a:pt x="1432" y="523"/>
                    <a:pt x="1433" y="522"/>
                  </a:cubicBezTo>
                  <a:cubicBezTo>
                    <a:pt x="1433" y="522"/>
                    <a:pt x="1433" y="522"/>
                    <a:pt x="1433" y="522"/>
                  </a:cubicBezTo>
                  <a:cubicBezTo>
                    <a:pt x="1432" y="514"/>
                    <a:pt x="1432" y="514"/>
                    <a:pt x="1432" y="514"/>
                  </a:cubicBezTo>
                  <a:cubicBezTo>
                    <a:pt x="1431" y="514"/>
                    <a:pt x="1431" y="514"/>
                    <a:pt x="1431" y="514"/>
                  </a:cubicBezTo>
                  <a:cubicBezTo>
                    <a:pt x="1430" y="510"/>
                    <a:pt x="1430" y="510"/>
                    <a:pt x="1430" y="510"/>
                  </a:cubicBezTo>
                  <a:cubicBezTo>
                    <a:pt x="1431" y="510"/>
                    <a:pt x="1431" y="510"/>
                    <a:pt x="1431" y="509"/>
                  </a:cubicBezTo>
                  <a:cubicBezTo>
                    <a:pt x="1431" y="508"/>
                    <a:pt x="1430" y="508"/>
                    <a:pt x="1430" y="507"/>
                  </a:cubicBezTo>
                  <a:cubicBezTo>
                    <a:pt x="1430" y="506"/>
                    <a:pt x="1430" y="506"/>
                    <a:pt x="1430" y="506"/>
                  </a:cubicBezTo>
                  <a:cubicBezTo>
                    <a:pt x="1429" y="500"/>
                    <a:pt x="1429" y="500"/>
                    <a:pt x="1429" y="500"/>
                  </a:cubicBezTo>
                  <a:cubicBezTo>
                    <a:pt x="1429" y="500"/>
                    <a:pt x="1429" y="499"/>
                    <a:pt x="1429" y="498"/>
                  </a:cubicBezTo>
                  <a:cubicBezTo>
                    <a:pt x="1430" y="498"/>
                    <a:pt x="1430" y="498"/>
                    <a:pt x="1430" y="496"/>
                  </a:cubicBezTo>
                  <a:cubicBezTo>
                    <a:pt x="1430" y="494"/>
                    <a:pt x="1428" y="483"/>
                    <a:pt x="1428" y="483"/>
                  </a:cubicBezTo>
                  <a:cubicBezTo>
                    <a:pt x="1428" y="482"/>
                    <a:pt x="1427" y="476"/>
                    <a:pt x="1427" y="476"/>
                  </a:cubicBezTo>
                  <a:cubicBezTo>
                    <a:pt x="1427" y="475"/>
                    <a:pt x="1427" y="475"/>
                    <a:pt x="1427" y="475"/>
                  </a:cubicBezTo>
                  <a:cubicBezTo>
                    <a:pt x="1426" y="476"/>
                    <a:pt x="1426" y="476"/>
                    <a:pt x="1426" y="476"/>
                  </a:cubicBezTo>
                  <a:cubicBezTo>
                    <a:pt x="1426" y="476"/>
                    <a:pt x="1426" y="494"/>
                    <a:pt x="1426" y="494"/>
                  </a:cubicBezTo>
                  <a:cubicBezTo>
                    <a:pt x="1427" y="495"/>
                    <a:pt x="1427" y="495"/>
                    <a:pt x="1427" y="496"/>
                  </a:cubicBezTo>
                  <a:cubicBezTo>
                    <a:pt x="1427" y="498"/>
                    <a:pt x="1427" y="505"/>
                    <a:pt x="1427" y="505"/>
                  </a:cubicBezTo>
                  <a:cubicBezTo>
                    <a:pt x="1427" y="505"/>
                    <a:pt x="1427" y="505"/>
                    <a:pt x="1427" y="505"/>
                  </a:cubicBezTo>
                  <a:cubicBezTo>
                    <a:pt x="1427" y="505"/>
                    <a:pt x="1427" y="505"/>
                    <a:pt x="1428" y="505"/>
                  </a:cubicBezTo>
                  <a:cubicBezTo>
                    <a:pt x="1428" y="505"/>
                    <a:pt x="1428" y="505"/>
                    <a:pt x="1428" y="505"/>
                  </a:cubicBezTo>
                  <a:cubicBezTo>
                    <a:pt x="1428" y="505"/>
                    <a:pt x="1429" y="507"/>
                    <a:pt x="1429" y="507"/>
                  </a:cubicBezTo>
                  <a:cubicBezTo>
                    <a:pt x="1429" y="507"/>
                    <a:pt x="1429" y="507"/>
                    <a:pt x="1429" y="507"/>
                  </a:cubicBezTo>
                  <a:cubicBezTo>
                    <a:pt x="1428" y="508"/>
                    <a:pt x="1427" y="508"/>
                    <a:pt x="1427" y="509"/>
                  </a:cubicBezTo>
                  <a:cubicBezTo>
                    <a:pt x="1427" y="510"/>
                    <a:pt x="1428" y="511"/>
                    <a:pt x="1429" y="511"/>
                  </a:cubicBezTo>
                  <a:cubicBezTo>
                    <a:pt x="1429" y="514"/>
                    <a:pt x="1429" y="514"/>
                    <a:pt x="1429" y="514"/>
                  </a:cubicBezTo>
                  <a:cubicBezTo>
                    <a:pt x="1427" y="514"/>
                    <a:pt x="1427" y="514"/>
                    <a:pt x="1427" y="514"/>
                  </a:cubicBezTo>
                  <a:cubicBezTo>
                    <a:pt x="1427" y="521"/>
                    <a:pt x="1427" y="521"/>
                    <a:pt x="1427" y="521"/>
                  </a:cubicBezTo>
                  <a:cubicBezTo>
                    <a:pt x="1427" y="521"/>
                    <a:pt x="1427" y="521"/>
                    <a:pt x="1427" y="521"/>
                  </a:cubicBezTo>
                  <a:cubicBezTo>
                    <a:pt x="1427" y="521"/>
                    <a:pt x="1427" y="521"/>
                    <a:pt x="1427" y="521"/>
                  </a:cubicBezTo>
                  <a:cubicBezTo>
                    <a:pt x="1427" y="522"/>
                    <a:pt x="1427" y="522"/>
                    <a:pt x="1427" y="522"/>
                  </a:cubicBezTo>
                  <a:cubicBezTo>
                    <a:pt x="1427" y="522"/>
                    <a:pt x="1427" y="522"/>
                    <a:pt x="1427" y="522"/>
                  </a:cubicBezTo>
                  <a:cubicBezTo>
                    <a:pt x="1427" y="523"/>
                    <a:pt x="1428" y="524"/>
                    <a:pt x="1429" y="524"/>
                  </a:cubicBezTo>
                  <a:cubicBezTo>
                    <a:pt x="1429" y="527"/>
                    <a:pt x="1429" y="527"/>
                    <a:pt x="1429" y="527"/>
                  </a:cubicBezTo>
                  <a:cubicBezTo>
                    <a:pt x="1425" y="527"/>
                    <a:pt x="1425" y="527"/>
                    <a:pt x="1425" y="527"/>
                  </a:cubicBezTo>
                  <a:cubicBezTo>
                    <a:pt x="1425" y="531"/>
                    <a:pt x="1425" y="531"/>
                    <a:pt x="1425" y="531"/>
                  </a:cubicBezTo>
                  <a:cubicBezTo>
                    <a:pt x="1398" y="532"/>
                    <a:pt x="1398" y="532"/>
                    <a:pt x="1398" y="532"/>
                  </a:cubicBezTo>
                  <a:cubicBezTo>
                    <a:pt x="1397" y="499"/>
                    <a:pt x="1397" y="499"/>
                    <a:pt x="1397" y="499"/>
                  </a:cubicBezTo>
                  <a:cubicBezTo>
                    <a:pt x="1400" y="496"/>
                    <a:pt x="1400" y="496"/>
                    <a:pt x="1400" y="496"/>
                  </a:cubicBezTo>
                  <a:cubicBezTo>
                    <a:pt x="1396" y="496"/>
                    <a:pt x="1396" y="496"/>
                    <a:pt x="1396" y="496"/>
                  </a:cubicBezTo>
                  <a:cubicBezTo>
                    <a:pt x="1395" y="489"/>
                    <a:pt x="1395" y="489"/>
                    <a:pt x="1395" y="489"/>
                  </a:cubicBezTo>
                  <a:cubicBezTo>
                    <a:pt x="1397" y="485"/>
                    <a:pt x="1397" y="485"/>
                    <a:pt x="1397" y="485"/>
                  </a:cubicBezTo>
                  <a:cubicBezTo>
                    <a:pt x="1393" y="485"/>
                    <a:pt x="1393" y="485"/>
                    <a:pt x="1393" y="485"/>
                  </a:cubicBezTo>
                  <a:cubicBezTo>
                    <a:pt x="1393" y="485"/>
                    <a:pt x="1391" y="448"/>
                    <a:pt x="1349" y="441"/>
                  </a:cubicBezTo>
                  <a:cubicBezTo>
                    <a:pt x="1348" y="425"/>
                    <a:pt x="1348" y="425"/>
                    <a:pt x="1348" y="425"/>
                  </a:cubicBezTo>
                  <a:cubicBezTo>
                    <a:pt x="1348" y="425"/>
                    <a:pt x="1351" y="422"/>
                    <a:pt x="1349" y="421"/>
                  </a:cubicBezTo>
                  <a:cubicBezTo>
                    <a:pt x="1348" y="420"/>
                    <a:pt x="1348" y="420"/>
                    <a:pt x="1348" y="420"/>
                  </a:cubicBezTo>
                  <a:cubicBezTo>
                    <a:pt x="1348" y="420"/>
                    <a:pt x="1348" y="413"/>
                    <a:pt x="1340" y="412"/>
                  </a:cubicBezTo>
                  <a:cubicBezTo>
                    <a:pt x="1339" y="412"/>
                    <a:pt x="1339" y="412"/>
                    <a:pt x="1339" y="412"/>
                  </a:cubicBezTo>
                  <a:cubicBezTo>
                    <a:pt x="1339" y="410"/>
                    <a:pt x="1339" y="410"/>
                    <a:pt x="1339" y="410"/>
                  </a:cubicBezTo>
                  <a:cubicBezTo>
                    <a:pt x="1339" y="410"/>
                    <a:pt x="1339" y="410"/>
                    <a:pt x="1339" y="410"/>
                  </a:cubicBezTo>
                  <a:cubicBezTo>
                    <a:pt x="1339" y="409"/>
                    <a:pt x="1339" y="409"/>
                    <a:pt x="1339" y="409"/>
                  </a:cubicBezTo>
                  <a:cubicBezTo>
                    <a:pt x="1339" y="409"/>
                    <a:pt x="1339" y="408"/>
                    <a:pt x="1339" y="408"/>
                  </a:cubicBezTo>
                  <a:cubicBezTo>
                    <a:pt x="1339" y="407"/>
                    <a:pt x="1339" y="407"/>
                    <a:pt x="1339" y="407"/>
                  </a:cubicBezTo>
                  <a:cubicBezTo>
                    <a:pt x="1338" y="404"/>
                    <a:pt x="1338" y="404"/>
                    <a:pt x="1338" y="404"/>
                  </a:cubicBezTo>
                  <a:cubicBezTo>
                    <a:pt x="1339" y="403"/>
                    <a:pt x="1339" y="403"/>
                    <a:pt x="1339" y="403"/>
                  </a:cubicBezTo>
                  <a:cubicBezTo>
                    <a:pt x="1338" y="403"/>
                    <a:pt x="1338" y="403"/>
                    <a:pt x="1338" y="403"/>
                  </a:cubicBezTo>
                  <a:cubicBezTo>
                    <a:pt x="1338" y="396"/>
                    <a:pt x="1338" y="396"/>
                    <a:pt x="1338" y="396"/>
                  </a:cubicBezTo>
                  <a:cubicBezTo>
                    <a:pt x="1338" y="396"/>
                    <a:pt x="1338" y="396"/>
                    <a:pt x="1338" y="396"/>
                  </a:cubicBezTo>
                  <a:cubicBezTo>
                    <a:pt x="1338" y="403"/>
                    <a:pt x="1338" y="403"/>
                    <a:pt x="1338" y="403"/>
                  </a:cubicBezTo>
                  <a:cubicBezTo>
                    <a:pt x="1338" y="403"/>
                    <a:pt x="1338" y="403"/>
                    <a:pt x="1338" y="403"/>
                  </a:cubicBezTo>
                  <a:cubicBezTo>
                    <a:pt x="1338" y="404"/>
                    <a:pt x="1338" y="404"/>
                    <a:pt x="1338" y="404"/>
                  </a:cubicBezTo>
                  <a:cubicBezTo>
                    <a:pt x="1338" y="407"/>
                    <a:pt x="1338" y="407"/>
                    <a:pt x="1338" y="407"/>
                  </a:cubicBezTo>
                  <a:cubicBezTo>
                    <a:pt x="1338" y="407"/>
                    <a:pt x="1338" y="408"/>
                    <a:pt x="1338" y="408"/>
                  </a:cubicBezTo>
                  <a:cubicBezTo>
                    <a:pt x="1338" y="408"/>
                    <a:pt x="1338" y="409"/>
                    <a:pt x="1338" y="409"/>
                  </a:cubicBezTo>
                  <a:cubicBezTo>
                    <a:pt x="1338" y="410"/>
                    <a:pt x="1338" y="410"/>
                    <a:pt x="1338" y="410"/>
                  </a:cubicBezTo>
                  <a:cubicBezTo>
                    <a:pt x="1338" y="410"/>
                    <a:pt x="1338" y="410"/>
                    <a:pt x="1338" y="410"/>
                  </a:cubicBezTo>
                  <a:cubicBezTo>
                    <a:pt x="1338" y="412"/>
                    <a:pt x="1338" y="412"/>
                    <a:pt x="1338" y="412"/>
                  </a:cubicBezTo>
                  <a:cubicBezTo>
                    <a:pt x="1338" y="412"/>
                    <a:pt x="1330" y="414"/>
                    <a:pt x="1330" y="421"/>
                  </a:cubicBezTo>
                  <a:cubicBezTo>
                    <a:pt x="1330" y="421"/>
                    <a:pt x="1327" y="423"/>
                    <a:pt x="1330" y="426"/>
                  </a:cubicBezTo>
                  <a:cubicBezTo>
                    <a:pt x="1331" y="441"/>
                    <a:pt x="1331" y="441"/>
                    <a:pt x="1331" y="441"/>
                  </a:cubicBezTo>
                  <a:cubicBezTo>
                    <a:pt x="1331" y="441"/>
                    <a:pt x="1294" y="453"/>
                    <a:pt x="1292" y="489"/>
                  </a:cubicBezTo>
                  <a:cubicBezTo>
                    <a:pt x="1289" y="489"/>
                    <a:pt x="1289" y="489"/>
                    <a:pt x="1289" y="489"/>
                  </a:cubicBezTo>
                  <a:cubicBezTo>
                    <a:pt x="1292" y="492"/>
                    <a:pt x="1292" y="492"/>
                    <a:pt x="1292" y="492"/>
                  </a:cubicBezTo>
                  <a:cubicBezTo>
                    <a:pt x="1292" y="499"/>
                    <a:pt x="1292" y="499"/>
                    <a:pt x="1292" y="499"/>
                  </a:cubicBezTo>
                  <a:cubicBezTo>
                    <a:pt x="1288" y="499"/>
                    <a:pt x="1288" y="499"/>
                    <a:pt x="1288" y="499"/>
                  </a:cubicBezTo>
                  <a:cubicBezTo>
                    <a:pt x="1289" y="502"/>
                    <a:pt x="1289" y="502"/>
                    <a:pt x="1289" y="502"/>
                  </a:cubicBezTo>
                  <a:cubicBezTo>
                    <a:pt x="1291" y="504"/>
                    <a:pt x="1291" y="504"/>
                    <a:pt x="1291" y="504"/>
                  </a:cubicBezTo>
                  <a:cubicBezTo>
                    <a:pt x="1293" y="537"/>
                    <a:pt x="1293" y="537"/>
                    <a:pt x="1293" y="537"/>
                  </a:cubicBezTo>
                  <a:cubicBezTo>
                    <a:pt x="1266" y="539"/>
                    <a:pt x="1266" y="539"/>
                    <a:pt x="1266" y="539"/>
                  </a:cubicBezTo>
                  <a:cubicBezTo>
                    <a:pt x="1265" y="535"/>
                    <a:pt x="1265" y="535"/>
                    <a:pt x="1265" y="535"/>
                  </a:cubicBezTo>
                  <a:cubicBezTo>
                    <a:pt x="1261" y="535"/>
                    <a:pt x="1261" y="535"/>
                    <a:pt x="1261" y="535"/>
                  </a:cubicBezTo>
                  <a:cubicBezTo>
                    <a:pt x="1261" y="532"/>
                    <a:pt x="1261" y="532"/>
                    <a:pt x="1261" y="532"/>
                  </a:cubicBezTo>
                  <a:cubicBezTo>
                    <a:pt x="1262" y="532"/>
                    <a:pt x="1262" y="531"/>
                    <a:pt x="1263" y="530"/>
                  </a:cubicBezTo>
                  <a:cubicBezTo>
                    <a:pt x="1263" y="530"/>
                    <a:pt x="1263" y="530"/>
                    <a:pt x="1263" y="530"/>
                  </a:cubicBezTo>
                  <a:cubicBezTo>
                    <a:pt x="1263" y="529"/>
                    <a:pt x="1263" y="529"/>
                    <a:pt x="1263" y="529"/>
                  </a:cubicBezTo>
                  <a:cubicBezTo>
                    <a:pt x="1263" y="529"/>
                    <a:pt x="1263" y="529"/>
                    <a:pt x="1263" y="529"/>
                  </a:cubicBezTo>
                  <a:cubicBezTo>
                    <a:pt x="1263" y="529"/>
                    <a:pt x="1263" y="529"/>
                    <a:pt x="1263" y="529"/>
                  </a:cubicBezTo>
                  <a:cubicBezTo>
                    <a:pt x="1262" y="523"/>
                    <a:pt x="1262" y="523"/>
                    <a:pt x="1262" y="523"/>
                  </a:cubicBezTo>
                  <a:cubicBezTo>
                    <a:pt x="1260" y="523"/>
                    <a:pt x="1260" y="523"/>
                    <a:pt x="1260" y="523"/>
                  </a:cubicBezTo>
                  <a:cubicBezTo>
                    <a:pt x="1260" y="517"/>
                    <a:pt x="1260" y="517"/>
                    <a:pt x="1260" y="517"/>
                  </a:cubicBezTo>
                  <a:cubicBezTo>
                    <a:pt x="1259" y="517"/>
                    <a:pt x="1259" y="517"/>
                    <a:pt x="1259" y="517"/>
                  </a:cubicBezTo>
                  <a:cubicBezTo>
                    <a:pt x="1259" y="511"/>
                    <a:pt x="1259" y="511"/>
                    <a:pt x="1259" y="511"/>
                  </a:cubicBezTo>
                  <a:cubicBezTo>
                    <a:pt x="1260" y="511"/>
                    <a:pt x="1260" y="511"/>
                    <a:pt x="1260" y="511"/>
                  </a:cubicBezTo>
                  <a:cubicBezTo>
                    <a:pt x="1262" y="508"/>
                    <a:pt x="1258" y="485"/>
                    <a:pt x="1258" y="485"/>
                  </a:cubicBezTo>
                  <a:cubicBezTo>
                    <a:pt x="1258" y="486"/>
                    <a:pt x="1258" y="486"/>
                    <a:pt x="1258" y="486"/>
                  </a:cubicBezTo>
                  <a:cubicBezTo>
                    <a:pt x="1257" y="490"/>
                    <a:pt x="1257" y="490"/>
                    <a:pt x="1257" y="490"/>
                  </a:cubicBezTo>
                  <a:cubicBezTo>
                    <a:pt x="1257" y="490"/>
                    <a:pt x="1258" y="495"/>
                    <a:pt x="1258" y="495"/>
                  </a:cubicBezTo>
                  <a:cubicBezTo>
                    <a:pt x="1258" y="495"/>
                    <a:pt x="1258" y="500"/>
                    <a:pt x="1258" y="500"/>
                  </a:cubicBezTo>
                  <a:cubicBezTo>
                    <a:pt x="1257" y="506"/>
                    <a:pt x="1257" y="506"/>
                    <a:pt x="1257" y="506"/>
                  </a:cubicBezTo>
                  <a:cubicBezTo>
                    <a:pt x="1256" y="511"/>
                    <a:pt x="1256" y="511"/>
                    <a:pt x="1256" y="511"/>
                  </a:cubicBezTo>
                  <a:cubicBezTo>
                    <a:pt x="1257" y="510"/>
                    <a:pt x="1257" y="510"/>
                    <a:pt x="1257" y="510"/>
                  </a:cubicBezTo>
                  <a:cubicBezTo>
                    <a:pt x="1257" y="512"/>
                    <a:pt x="1257" y="512"/>
                    <a:pt x="1257" y="512"/>
                  </a:cubicBezTo>
                  <a:cubicBezTo>
                    <a:pt x="1258" y="514"/>
                    <a:pt x="1258" y="514"/>
                    <a:pt x="1258" y="514"/>
                  </a:cubicBezTo>
                  <a:cubicBezTo>
                    <a:pt x="1258" y="514"/>
                    <a:pt x="1257" y="513"/>
                    <a:pt x="1259" y="512"/>
                  </a:cubicBezTo>
                  <a:cubicBezTo>
                    <a:pt x="1259" y="517"/>
                    <a:pt x="1259" y="517"/>
                    <a:pt x="1259" y="517"/>
                  </a:cubicBezTo>
                  <a:cubicBezTo>
                    <a:pt x="1257" y="517"/>
                    <a:pt x="1257" y="517"/>
                    <a:pt x="1257" y="517"/>
                  </a:cubicBezTo>
                  <a:cubicBezTo>
                    <a:pt x="1258" y="523"/>
                    <a:pt x="1258" y="523"/>
                    <a:pt x="1258" y="523"/>
                  </a:cubicBezTo>
                  <a:cubicBezTo>
                    <a:pt x="1256" y="523"/>
                    <a:pt x="1256" y="523"/>
                    <a:pt x="1256" y="523"/>
                  </a:cubicBezTo>
                  <a:cubicBezTo>
                    <a:pt x="1256" y="529"/>
                    <a:pt x="1256" y="529"/>
                    <a:pt x="1256" y="529"/>
                  </a:cubicBezTo>
                  <a:cubicBezTo>
                    <a:pt x="1256" y="529"/>
                    <a:pt x="1256" y="529"/>
                    <a:pt x="1256" y="529"/>
                  </a:cubicBezTo>
                  <a:cubicBezTo>
                    <a:pt x="1256" y="529"/>
                    <a:pt x="1256" y="529"/>
                    <a:pt x="1256" y="529"/>
                  </a:cubicBezTo>
                  <a:cubicBezTo>
                    <a:pt x="1256" y="530"/>
                    <a:pt x="1256" y="530"/>
                    <a:pt x="1256" y="530"/>
                  </a:cubicBezTo>
                  <a:cubicBezTo>
                    <a:pt x="1256" y="530"/>
                    <a:pt x="1256" y="530"/>
                    <a:pt x="1256" y="530"/>
                  </a:cubicBezTo>
                  <a:cubicBezTo>
                    <a:pt x="1257" y="531"/>
                    <a:pt x="1257" y="532"/>
                    <a:pt x="1258" y="532"/>
                  </a:cubicBezTo>
                  <a:cubicBezTo>
                    <a:pt x="1258" y="535"/>
                    <a:pt x="1258" y="535"/>
                    <a:pt x="1258" y="535"/>
                  </a:cubicBezTo>
                  <a:cubicBezTo>
                    <a:pt x="1254" y="535"/>
                    <a:pt x="1254" y="535"/>
                    <a:pt x="1254" y="535"/>
                  </a:cubicBezTo>
                  <a:cubicBezTo>
                    <a:pt x="1254" y="539"/>
                    <a:pt x="1254" y="539"/>
                    <a:pt x="1254" y="539"/>
                  </a:cubicBezTo>
                  <a:cubicBezTo>
                    <a:pt x="1238" y="540"/>
                    <a:pt x="1238" y="540"/>
                    <a:pt x="1238" y="540"/>
                  </a:cubicBezTo>
                  <a:cubicBezTo>
                    <a:pt x="1240" y="571"/>
                    <a:pt x="1240" y="571"/>
                    <a:pt x="1240" y="571"/>
                  </a:cubicBezTo>
                  <a:cubicBezTo>
                    <a:pt x="1238" y="573"/>
                    <a:pt x="1238" y="573"/>
                    <a:pt x="1238" y="573"/>
                  </a:cubicBezTo>
                  <a:cubicBezTo>
                    <a:pt x="1240" y="575"/>
                    <a:pt x="1240" y="575"/>
                    <a:pt x="1240" y="575"/>
                  </a:cubicBezTo>
                  <a:cubicBezTo>
                    <a:pt x="1241" y="600"/>
                    <a:pt x="1241" y="600"/>
                    <a:pt x="1241" y="600"/>
                  </a:cubicBezTo>
                  <a:cubicBezTo>
                    <a:pt x="1231" y="601"/>
                    <a:pt x="1231" y="601"/>
                    <a:pt x="1231" y="601"/>
                  </a:cubicBezTo>
                  <a:cubicBezTo>
                    <a:pt x="1241" y="609"/>
                    <a:pt x="1241" y="609"/>
                    <a:pt x="1241" y="609"/>
                  </a:cubicBezTo>
                  <a:cubicBezTo>
                    <a:pt x="1241" y="614"/>
                    <a:pt x="1241" y="614"/>
                    <a:pt x="1241" y="614"/>
                  </a:cubicBezTo>
                  <a:cubicBezTo>
                    <a:pt x="1225" y="614"/>
                    <a:pt x="1225" y="614"/>
                    <a:pt x="1225" y="614"/>
                  </a:cubicBezTo>
                  <a:cubicBezTo>
                    <a:pt x="1226" y="626"/>
                    <a:pt x="1226" y="626"/>
                    <a:pt x="1226" y="626"/>
                  </a:cubicBezTo>
                  <a:cubicBezTo>
                    <a:pt x="1180" y="628"/>
                    <a:pt x="1180" y="628"/>
                    <a:pt x="1180" y="628"/>
                  </a:cubicBezTo>
                  <a:cubicBezTo>
                    <a:pt x="1179" y="626"/>
                    <a:pt x="1179" y="626"/>
                    <a:pt x="1179" y="626"/>
                  </a:cubicBezTo>
                  <a:cubicBezTo>
                    <a:pt x="1175" y="626"/>
                    <a:pt x="1175" y="626"/>
                    <a:pt x="1175" y="626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5" y="625"/>
                    <a:pt x="1175" y="625"/>
                    <a:pt x="1175" y="625"/>
                  </a:cubicBezTo>
                  <a:cubicBezTo>
                    <a:pt x="1174" y="625"/>
                    <a:pt x="1174" y="625"/>
                    <a:pt x="1174" y="625"/>
                  </a:cubicBezTo>
                  <a:cubicBezTo>
                    <a:pt x="1173" y="625"/>
                    <a:pt x="1173" y="625"/>
                    <a:pt x="1173" y="625"/>
                  </a:cubicBezTo>
                  <a:cubicBezTo>
                    <a:pt x="1173" y="625"/>
                    <a:pt x="1173" y="625"/>
                    <a:pt x="1173" y="625"/>
                  </a:cubicBezTo>
                  <a:cubicBezTo>
                    <a:pt x="1173" y="625"/>
                    <a:pt x="1173" y="625"/>
                    <a:pt x="1173" y="625"/>
                  </a:cubicBezTo>
                  <a:cubicBezTo>
                    <a:pt x="1172" y="624"/>
                    <a:pt x="1172" y="624"/>
                    <a:pt x="1172" y="624"/>
                  </a:cubicBezTo>
                  <a:cubicBezTo>
                    <a:pt x="1172" y="624"/>
                    <a:pt x="1172" y="624"/>
                    <a:pt x="1172" y="624"/>
                  </a:cubicBezTo>
                  <a:cubicBezTo>
                    <a:pt x="1172" y="624"/>
                    <a:pt x="1172" y="624"/>
                    <a:pt x="1172" y="624"/>
                  </a:cubicBezTo>
                  <a:cubicBezTo>
                    <a:pt x="1171" y="624"/>
                    <a:pt x="1171" y="624"/>
                    <a:pt x="1171" y="624"/>
                  </a:cubicBezTo>
                  <a:cubicBezTo>
                    <a:pt x="1170" y="624"/>
                    <a:pt x="1170" y="624"/>
                    <a:pt x="1170" y="624"/>
                  </a:cubicBezTo>
                  <a:cubicBezTo>
                    <a:pt x="1170" y="624"/>
                    <a:pt x="1170" y="624"/>
                    <a:pt x="1170" y="624"/>
                  </a:cubicBezTo>
                  <a:cubicBezTo>
                    <a:pt x="1170" y="624"/>
                    <a:pt x="1170" y="624"/>
                    <a:pt x="1170" y="624"/>
                  </a:cubicBezTo>
                  <a:cubicBezTo>
                    <a:pt x="1170" y="623"/>
                    <a:pt x="1170" y="623"/>
                    <a:pt x="1170" y="623"/>
                  </a:cubicBezTo>
                  <a:cubicBezTo>
                    <a:pt x="1170" y="623"/>
                    <a:pt x="1170" y="623"/>
                    <a:pt x="1170" y="623"/>
                  </a:cubicBezTo>
                  <a:cubicBezTo>
                    <a:pt x="1170" y="623"/>
                    <a:pt x="1170" y="623"/>
                    <a:pt x="1170" y="623"/>
                  </a:cubicBezTo>
                  <a:cubicBezTo>
                    <a:pt x="1170" y="622"/>
                    <a:pt x="1170" y="622"/>
                    <a:pt x="1170" y="622"/>
                  </a:cubicBezTo>
                  <a:cubicBezTo>
                    <a:pt x="1170" y="621"/>
                    <a:pt x="1170" y="621"/>
                    <a:pt x="1170" y="621"/>
                  </a:cubicBezTo>
                  <a:cubicBezTo>
                    <a:pt x="1170" y="621"/>
                    <a:pt x="1170" y="621"/>
                    <a:pt x="1170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1"/>
                    <a:pt x="1171" y="621"/>
                    <a:pt x="1171" y="621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20"/>
                    <a:pt x="1171" y="620"/>
                    <a:pt x="1171" y="620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9"/>
                    <a:pt x="1171" y="619"/>
                    <a:pt x="1171" y="619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1" y="618"/>
                    <a:pt x="1171" y="618"/>
                    <a:pt x="1171" y="618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70" y="617"/>
                    <a:pt x="1170" y="617"/>
                    <a:pt x="1170" y="617"/>
                  </a:cubicBezTo>
                  <a:cubicBezTo>
                    <a:pt x="1169" y="617"/>
                    <a:pt x="1169" y="617"/>
                    <a:pt x="1169" y="617"/>
                  </a:cubicBezTo>
                  <a:cubicBezTo>
                    <a:pt x="1169" y="617"/>
                    <a:pt x="1169" y="617"/>
                    <a:pt x="1169" y="617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6"/>
                    <a:pt x="1169" y="616"/>
                    <a:pt x="1169" y="616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9" y="615"/>
                    <a:pt x="1169" y="615"/>
                    <a:pt x="1169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5"/>
                    <a:pt x="1168" y="615"/>
                    <a:pt x="1168" y="615"/>
                  </a:cubicBezTo>
                  <a:cubicBezTo>
                    <a:pt x="1168" y="616"/>
                    <a:pt x="1168" y="616"/>
                    <a:pt x="1168" y="616"/>
                  </a:cubicBezTo>
                  <a:cubicBezTo>
                    <a:pt x="1167" y="616"/>
                    <a:pt x="1167" y="616"/>
                    <a:pt x="1167" y="616"/>
                  </a:cubicBezTo>
                  <a:cubicBezTo>
                    <a:pt x="1167" y="616"/>
                    <a:pt x="1167" y="616"/>
                    <a:pt x="1167" y="616"/>
                  </a:cubicBezTo>
                  <a:cubicBezTo>
                    <a:pt x="1167" y="616"/>
                    <a:pt x="1167" y="616"/>
                    <a:pt x="1167" y="616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7"/>
                    <a:pt x="1166" y="617"/>
                    <a:pt x="1166" y="617"/>
                  </a:cubicBezTo>
                  <a:cubicBezTo>
                    <a:pt x="1166" y="618"/>
                    <a:pt x="1166" y="618"/>
                    <a:pt x="1166" y="618"/>
                  </a:cubicBezTo>
                  <a:cubicBezTo>
                    <a:pt x="1166" y="618"/>
                    <a:pt x="1166" y="618"/>
                    <a:pt x="1166" y="618"/>
                  </a:cubicBezTo>
                  <a:cubicBezTo>
                    <a:pt x="1165" y="619"/>
                    <a:pt x="1165" y="619"/>
                    <a:pt x="1165" y="619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165" y="620"/>
                    <a:pt x="1165" y="620"/>
                    <a:pt x="1165" y="620"/>
                  </a:cubicBezTo>
                  <a:cubicBezTo>
                    <a:pt x="1165" y="621"/>
                    <a:pt x="1165" y="621"/>
                    <a:pt x="1165" y="621"/>
                  </a:cubicBezTo>
                  <a:cubicBezTo>
                    <a:pt x="1164" y="621"/>
                    <a:pt x="1164" y="621"/>
                    <a:pt x="1164" y="621"/>
                  </a:cubicBezTo>
                  <a:cubicBezTo>
                    <a:pt x="1164" y="621"/>
                    <a:pt x="1164" y="621"/>
                    <a:pt x="1164" y="621"/>
                  </a:cubicBezTo>
                  <a:cubicBezTo>
                    <a:pt x="1164" y="621"/>
                    <a:pt x="1164" y="621"/>
                    <a:pt x="1164" y="621"/>
                  </a:cubicBezTo>
                  <a:cubicBezTo>
                    <a:pt x="1163" y="621"/>
                    <a:pt x="1163" y="621"/>
                    <a:pt x="1163" y="621"/>
                  </a:cubicBezTo>
                  <a:cubicBezTo>
                    <a:pt x="1163" y="621"/>
                    <a:pt x="1163" y="621"/>
                    <a:pt x="1163" y="621"/>
                  </a:cubicBezTo>
                  <a:cubicBezTo>
                    <a:pt x="1163" y="621"/>
                    <a:pt x="1163" y="621"/>
                    <a:pt x="1163" y="621"/>
                  </a:cubicBezTo>
                  <a:cubicBezTo>
                    <a:pt x="1162" y="621"/>
                    <a:pt x="1162" y="621"/>
                    <a:pt x="1162" y="621"/>
                  </a:cubicBezTo>
                  <a:cubicBezTo>
                    <a:pt x="1162" y="621"/>
                    <a:pt x="1162" y="621"/>
                    <a:pt x="1162" y="621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2" y="620"/>
                    <a:pt x="1162" y="620"/>
                    <a:pt x="1162" y="620"/>
                  </a:cubicBezTo>
                  <a:cubicBezTo>
                    <a:pt x="1161" y="620"/>
                    <a:pt x="1161" y="620"/>
                    <a:pt x="1161" y="620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9"/>
                    <a:pt x="1161" y="619"/>
                    <a:pt x="1161" y="619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1" y="618"/>
                    <a:pt x="1161" y="618"/>
                    <a:pt x="1161" y="618"/>
                  </a:cubicBezTo>
                  <a:cubicBezTo>
                    <a:pt x="1160" y="618"/>
                    <a:pt x="1160" y="618"/>
                    <a:pt x="1160" y="618"/>
                  </a:cubicBezTo>
                  <a:cubicBezTo>
                    <a:pt x="1160" y="619"/>
                    <a:pt x="1160" y="619"/>
                    <a:pt x="1160" y="619"/>
                  </a:cubicBezTo>
                  <a:cubicBezTo>
                    <a:pt x="1160" y="619"/>
                    <a:pt x="1160" y="619"/>
                    <a:pt x="1160" y="619"/>
                  </a:cubicBezTo>
                  <a:cubicBezTo>
                    <a:pt x="1160" y="619"/>
                    <a:pt x="1160" y="619"/>
                    <a:pt x="1160" y="619"/>
                  </a:cubicBezTo>
                  <a:cubicBezTo>
                    <a:pt x="1159" y="619"/>
                    <a:pt x="1159" y="619"/>
                    <a:pt x="1159" y="619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0"/>
                    <a:pt x="1159" y="620"/>
                    <a:pt x="1159" y="620"/>
                  </a:cubicBezTo>
                  <a:cubicBezTo>
                    <a:pt x="1159" y="621"/>
                    <a:pt x="1159" y="621"/>
                    <a:pt x="1159" y="621"/>
                  </a:cubicBezTo>
                  <a:cubicBezTo>
                    <a:pt x="1159" y="621"/>
                    <a:pt x="1159" y="621"/>
                    <a:pt x="1159" y="621"/>
                  </a:cubicBezTo>
                  <a:cubicBezTo>
                    <a:pt x="1158" y="622"/>
                    <a:pt x="1158" y="622"/>
                    <a:pt x="1158" y="622"/>
                  </a:cubicBezTo>
                  <a:cubicBezTo>
                    <a:pt x="1158" y="622"/>
                    <a:pt x="1158" y="622"/>
                    <a:pt x="1158" y="622"/>
                  </a:cubicBezTo>
                  <a:cubicBezTo>
                    <a:pt x="1158" y="622"/>
                    <a:pt x="1158" y="622"/>
                    <a:pt x="1158" y="622"/>
                  </a:cubicBezTo>
                  <a:cubicBezTo>
                    <a:pt x="1158" y="623"/>
                    <a:pt x="1158" y="623"/>
                    <a:pt x="1158" y="623"/>
                  </a:cubicBezTo>
                  <a:cubicBezTo>
                    <a:pt x="1158" y="623"/>
                    <a:pt x="1158" y="623"/>
                    <a:pt x="1158" y="623"/>
                  </a:cubicBezTo>
                  <a:cubicBezTo>
                    <a:pt x="1158" y="623"/>
                    <a:pt x="1158" y="623"/>
                    <a:pt x="1158" y="623"/>
                  </a:cubicBezTo>
                  <a:cubicBezTo>
                    <a:pt x="1157" y="623"/>
                    <a:pt x="1157" y="623"/>
                    <a:pt x="1157" y="623"/>
                  </a:cubicBezTo>
                  <a:cubicBezTo>
                    <a:pt x="1157" y="623"/>
                    <a:pt x="1157" y="623"/>
                    <a:pt x="1157" y="623"/>
                  </a:cubicBezTo>
                  <a:cubicBezTo>
                    <a:pt x="1157" y="623"/>
                    <a:pt x="1157" y="623"/>
                    <a:pt x="1157" y="623"/>
                  </a:cubicBezTo>
                  <a:cubicBezTo>
                    <a:pt x="1156" y="623"/>
                    <a:pt x="1156" y="623"/>
                    <a:pt x="1156" y="623"/>
                  </a:cubicBezTo>
                  <a:cubicBezTo>
                    <a:pt x="1156" y="623"/>
                    <a:pt x="1156" y="623"/>
                    <a:pt x="1156" y="623"/>
                  </a:cubicBezTo>
                  <a:cubicBezTo>
                    <a:pt x="1156" y="623"/>
                    <a:pt x="1156" y="623"/>
                    <a:pt x="1156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5" y="623"/>
                    <a:pt x="1155" y="623"/>
                    <a:pt x="1155" y="623"/>
                  </a:cubicBezTo>
                  <a:cubicBezTo>
                    <a:pt x="1154" y="623"/>
                    <a:pt x="1154" y="623"/>
                    <a:pt x="1154" y="623"/>
                  </a:cubicBezTo>
                  <a:cubicBezTo>
                    <a:pt x="1154" y="624"/>
                    <a:pt x="1154" y="624"/>
                    <a:pt x="1154" y="624"/>
                  </a:cubicBezTo>
                  <a:cubicBezTo>
                    <a:pt x="1154" y="624"/>
                    <a:pt x="1154" y="624"/>
                    <a:pt x="1154" y="624"/>
                  </a:cubicBezTo>
                  <a:cubicBezTo>
                    <a:pt x="1154" y="625"/>
                    <a:pt x="1154" y="625"/>
                    <a:pt x="1154" y="625"/>
                  </a:cubicBezTo>
                  <a:cubicBezTo>
                    <a:pt x="1154" y="625"/>
                    <a:pt x="1154" y="625"/>
                    <a:pt x="1154" y="625"/>
                  </a:cubicBezTo>
                  <a:cubicBezTo>
                    <a:pt x="1153" y="625"/>
                    <a:pt x="1153" y="625"/>
                    <a:pt x="1153" y="625"/>
                  </a:cubicBezTo>
                  <a:cubicBezTo>
                    <a:pt x="1153" y="625"/>
                    <a:pt x="1153" y="625"/>
                    <a:pt x="1153" y="625"/>
                  </a:cubicBezTo>
                  <a:cubicBezTo>
                    <a:pt x="1153" y="626"/>
                    <a:pt x="1153" y="626"/>
                    <a:pt x="1153" y="626"/>
                  </a:cubicBezTo>
                  <a:cubicBezTo>
                    <a:pt x="1153" y="626"/>
                    <a:pt x="1153" y="626"/>
                    <a:pt x="1153" y="626"/>
                  </a:cubicBezTo>
                  <a:cubicBezTo>
                    <a:pt x="1153" y="626"/>
                    <a:pt x="1153" y="626"/>
                    <a:pt x="1153" y="626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7"/>
                    <a:pt x="1153" y="627"/>
                    <a:pt x="1153" y="627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53" y="628"/>
                    <a:pt x="1153" y="628"/>
                    <a:pt x="1153" y="628"/>
                  </a:cubicBezTo>
                  <a:cubicBezTo>
                    <a:pt x="1149" y="629"/>
                    <a:pt x="1149" y="629"/>
                    <a:pt x="1149" y="629"/>
                  </a:cubicBezTo>
                  <a:cubicBezTo>
                    <a:pt x="1149" y="631"/>
                    <a:pt x="1149" y="631"/>
                    <a:pt x="1149" y="631"/>
                  </a:cubicBezTo>
                  <a:cubicBezTo>
                    <a:pt x="1146" y="631"/>
                    <a:pt x="1146" y="631"/>
                    <a:pt x="1146" y="631"/>
                  </a:cubicBezTo>
                  <a:cubicBezTo>
                    <a:pt x="1146" y="629"/>
                    <a:pt x="1146" y="629"/>
                    <a:pt x="1146" y="629"/>
                  </a:cubicBezTo>
                  <a:cubicBezTo>
                    <a:pt x="1142" y="629"/>
                    <a:pt x="1142" y="629"/>
                    <a:pt x="1142" y="629"/>
                  </a:cubicBezTo>
                  <a:cubicBezTo>
                    <a:pt x="1142" y="624"/>
                    <a:pt x="1142" y="624"/>
                    <a:pt x="1142" y="624"/>
                  </a:cubicBezTo>
                  <a:cubicBezTo>
                    <a:pt x="1137" y="625"/>
                    <a:pt x="1137" y="625"/>
                    <a:pt x="1137" y="625"/>
                  </a:cubicBezTo>
                  <a:cubicBezTo>
                    <a:pt x="1136" y="619"/>
                    <a:pt x="1136" y="619"/>
                    <a:pt x="1136" y="619"/>
                  </a:cubicBezTo>
                  <a:cubicBezTo>
                    <a:pt x="1133" y="617"/>
                    <a:pt x="1133" y="617"/>
                    <a:pt x="1133" y="617"/>
                  </a:cubicBezTo>
                  <a:cubicBezTo>
                    <a:pt x="1133" y="617"/>
                    <a:pt x="1133" y="617"/>
                    <a:pt x="1133" y="617"/>
                  </a:cubicBezTo>
                  <a:cubicBezTo>
                    <a:pt x="1131" y="598"/>
                    <a:pt x="1131" y="598"/>
                    <a:pt x="1131" y="598"/>
                  </a:cubicBezTo>
                  <a:cubicBezTo>
                    <a:pt x="1133" y="596"/>
                    <a:pt x="1133" y="596"/>
                    <a:pt x="1133" y="596"/>
                  </a:cubicBezTo>
                  <a:cubicBezTo>
                    <a:pt x="1134" y="595"/>
                    <a:pt x="1134" y="595"/>
                    <a:pt x="1134" y="595"/>
                  </a:cubicBezTo>
                  <a:cubicBezTo>
                    <a:pt x="1134" y="594"/>
                    <a:pt x="1134" y="594"/>
                    <a:pt x="1134" y="594"/>
                  </a:cubicBezTo>
                  <a:cubicBezTo>
                    <a:pt x="1134" y="593"/>
                    <a:pt x="1134" y="593"/>
                    <a:pt x="1134" y="593"/>
                  </a:cubicBezTo>
                  <a:cubicBezTo>
                    <a:pt x="1134" y="593"/>
                    <a:pt x="1134" y="593"/>
                    <a:pt x="1134" y="593"/>
                  </a:cubicBezTo>
                  <a:cubicBezTo>
                    <a:pt x="1134" y="593"/>
                    <a:pt x="1134" y="593"/>
                    <a:pt x="1134" y="593"/>
                  </a:cubicBezTo>
                  <a:cubicBezTo>
                    <a:pt x="1131" y="592"/>
                    <a:pt x="1131" y="592"/>
                    <a:pt x="1131" y="592"/>
                  </a:cubicBezTo>
                  <a:cubicBezTo>
                    <a:pt x="1131" y="590"/>
                    <a:pt x="1131" y="590"/>
                    <a:pt x="1131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30" y="590"/>
                    <a:pt x="1130" y="590"/>
                    <a:pt x="1130" y="590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9"/>
                    <a:pt x="1129" y="589"/>
                    <a:pt x="1129" y="589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8"/>
                    <a:pt x="1129" y="588"/>
                    <a:pt x="1129" y="588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9" y="587"/>
                    <a:pt x="1129" y="587"/>
                    <a:pt x="1129" y="587"/>
                  </a:cubicBezTo>
                  <a:cubicBezTo>
                    <a:pt x="1128" y="587"/>
                    <a:pt x="1128" y="587"/>
                    <a:pt x="1128" y="587"/>
                  </a:cubicBezTo>
                  <a:cubicBezTo>
                    <a:pt x="1118" y="478"/>
                    <a:pt x="1118" y="478"/>
                    <a:pt x="1118" y="478"/>
                  </a:cubicBezTo>
                  <a:cubicBezTo>
                    <a:pt x="1118" y="477"/>
                    <a:pt x="1118" y="477"/>
                    <a:pt x="1118" y="477"/>
                  </a:cubicBezTo>
                  <a:cubicBezTo>
                    <a:pt x="1117" y="477"/>
                    <a:pt x="1117" y="477"/>
                    <a:pt x="1117" y="477"/>
                  </a:cubicBezTo>
                  <a:cubicBezTo>
                    <a:pt x="1117" y="477"/>
                    <a:pt x="1117" y="477"/>
                    <a:pt x="1117" y="477"/>
                  </a:cubicBezTo>
                  <a:cubicBezTo>
                    <a:pt x="1117" y="476"/>
                    <a:pt x="1117" y="476"/>
                    <a:pt x="1117" y="476"/>
                  </a:cubicBezTo>
                  <a:cubicBezTo>
                    <a:pt x="1117" y="475"/>
                    <a:pt x="1117" y="475"/>
                    <a:pt x="1117" y="475"/>
                  </a:cubicBezTo>
                  <a:cubicBezTo>
                    <a:pt x="1117" y="475"/>
                    <a:pt x="1117" y="475"/>
                    <a:pt x="1117" y="475"/>
                  </a:cubicBezTo>
                  <a:cubicBezTo>
                    <a:pt x="1117" y="474"/>
                    <a:pt x="1117" y="474"/>
                    <a:pt x="1117" y="474"/>
                  </a:cubicBezTo>
                  <a:cubicBezTo>
                    <a:pt x="1117" y="473"/>
                    <a:pt x="1117" y="473"/>
                    <a:pt x="1117" y="473"/>
                  </a:cubicBezTo>
                  <a:cubicBezTo>
                    <a:pt x="1117" y="471"/>
                    <a:pt x="1117" y="471"/>
                    <a:pt x="1117" y="471"/>
                  </a:cubicBezTo>
                  <a:cubicBezTo>
                    <a:pt x="1118" y="470"/>
                    <a:pt x="1118" y="470"/>
                    <a:pt x="1118" y="470"/>
                  </a:cubicBezTo>
                  <a:cubicBezTo>
                    <a:pt x="1118" y="469"/>
                    <a:pt x="1118" y="469"/>
                    <a:pt x="1118" y="469"/>
                  </a:cubicBezTo>
                  <a:cubicBezTo>
                    <a:pt x="1118" y="468"/>
                    <a:pt x="1118" y="468"/>
                    <a:pt x="1118" y="468"/>
                  </a:cubicBezTo>
                  <a:cubicBezTo>
                    <a:pt x="1119" y="467"/>
                    <a:pt x="1119" y="467"/>
                    <a:pt x="1119" y="467"/>
                  </a:cubicBezTo>
                  <a:cubicBezTo>
                    <a:pt x="1119" y="466"/>
                    <a:pt x="1119" y="466"/>
                    <a:pt x="1119" y="466"/>
                  </a:cubicBezTo>
                  <a:cubicBezTo>
                    <a:pt x="1119" y="466"/>
                    <a:pt x="1119" y="466"/>
                    <a:pt x="1119" y="466"/>
                  </a:cubicBezTo>
                  <a:cubicBezTo>
                    <a:pt x="1119" y="465"/>
                    <a:pt x="1119" y="465"/>
                    <a:pt x="1119" y="465"/>
                  </a:cubicBezTo>
                  <a:cubicBezTo>
                    <a:pt x="1120" y="464"/>
                    <a:pt x="1120" y="464"/>
                    <a:pt x="1120" y="464"/>
                  </a:cubicBezTo>
                  <a:cubicBezTo>
                    <a:pt x="1118" y="463"/>
                    <a:pt x="1118" y="463"/>
                    <a:pt x="1118" y="463"/>
                  </a:cubicBezTo>
                  <a:cubicBezTo>
                    <a:pt x="1116" y="463"/>
                    <a:pt x="1116" y="463"/>
                    <a:pt x="1116" y="463"/>
                  </a:cubicBezTo>
                  <a:cubicBezTo>
                    <a:pt x="1116" y="463"/>
                    <a:pt x="1116" y="463"/>
                    <a:pt x="1116" y="463"/>
                  </a:cubicBezTo>
                  <a:cubicBezTo>
                    <a:pt x="1116" y="462"/>
                    <a:pt x="1116" y="462"/>
                    <a:pt x="1116" y="462"/>
                  </a:cubicBezTo>
                  <a:cubicBezTo>
                    <a:pt x="1116" y="462"/>
                    <a:pt x="1116" y="462"/>
                    <a:pt x="1116" y="462"/>
                  </a:cubicBezTo>
                  <a:cubicBezTo>
                    <a:pt x="1116" y="461"/>
                    <a:pt x="1116" y="461"/>
                    <a:pt x="1116" y="461"/>
                  </a:cubicBezTo>
                  <a:cubicBezTo>
                    <a:pt x="1115" y="461"/>
                    <a:pt x="1115" y="461"/>
                    <a:pt x="1115" y="461"/>
                  </a:cubicBezTo>
                  <a:cubicBezTo>
                    <a:pt x="1115" y="461"/>
                    <a:pt x="1115" y="461"/>
                    <a:pt x="1115" y="461"/>
                  </a:cubicBezTo>
                  <a:cubicBezTo>
                    <a:pt x="1115" y="460"/>
                    <a:pt x="1115" y="460"/>
                    <a:pt x="1115" y="460"/>
                  </a:cubicBezTo>
                  <a:cubicBezTo>
                    <a:pt x="1115" y="460"/>
                    <a:pt x="1115" y="460"/>
                    <a:pt x="1115" y="460"/>
                  </a:cubicBezTo>
                  <a:cubicBezTo>
                    <a:pt x="1114" y="460"/>
                    <a:pt x="1114" y="460"/>
                    <a:pt x="1114" y="460"/>
                  </a:cubicBezTo>
                  <a:cubicBezTo>
                    <a:pt x="1114" y="459"/>
                    <a:pt x="1114" y="459"/>
                    <a:pt x="1114" y="459"/>
                  </a:cubicBezTo>
                  <a:cubicBezTo>
                    <a:pt x="1114" y="459"/>
                    <a:pt x="1114" y="459"/>
                    <a:pt x="1114" y="459"/>
                  </a:cubicBezTo>
                  <a:cubicBezTo>
                    <a:pt x="1114" y="459"/>
                    <a:pt x="1114" y="459"/>
                    <a:pt x="1114" y="459"/>
                  </a:cubicBezTo>
                  <a:cubicBezTo>
                    <a:pt x="1113" y="458"/>
                    <a:pt x="1113" y="458"/>
                    <a:pt x="1113" y="458"/>
                  </a:cubicBezTo>
                  <a:cubicBezTo>
                    <a:pt x="1113" y="458"/>
                    <a:pt x="1113" y="458"/>
                    <a:pt x="1113" y="458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5" y="453"/>
                    <a:pt x="1115" y="453"/>
                    <a:pt x="1115" y="453"/>
                  </a:cubicBezTo>
                  <a:cubicBezTo>
                    <a:pt x="1115" y="452"/>
                    <a:pt x="1115" y="452"/>
                    <a:pt x="1115" y="452"/>
                  </a:cubicBezTo>
                  <a:cubicBezTo>
                    <a:pt x="1115" y="452"/>
                    <a:pt x="1115" y="452"/>
                    <a:pt x="1115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3"/>
                    <a:pt x="1114" y="453"/>
                    <a:pt x="1114" y="453"/>
                  </a:cubicBezTo>
                  <a:cubicBezTo>
                    <a:pt x="1114" y="451"/>
                    <a:pt x="1114" y="451"/>
                    <a:pt x="1114" y="451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4" y="452"/>
                    <a:pt x="1114" y="452"/>
                    <a:pt x="1114" y="452"/>
                  </a:cubicBezTo>
                  <a:cubicBezTo>
                    <a:pt x="1115" y="452"/>
                    <a:pt x="1115" y="452"/>
                    <a:pt x="1115" y="452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1"/>
                    <a:pt x="1115" y="451"/>
                    <a:pt x="1115" y="451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5" y="450"/>
                    <a:pt x="1115" y="450"/>
                    <a:pt x="1115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50"/>
                    <a:pt x="1114" y="450"/>
                    <a:pt x="1114" y="450"/>
                  </a:cubicBezTo>
                  <a:cubicBezTo>
                    <a:pt x="1114" y="449"/>
                    <a:pt x="1114" y="449"/>
                    <a:pt x="1114" y="449"/>
                  </a:cubicBezTo>
                  <a:cubicBezTo>
                    <a:pt x="1114" y="449"/>
                    <a:pt x="1114" y="449"/>
                    <a:pt x="1114" y="449"/>
                  </a:cubicBezTo>
                  <a:cubicBezTo>
                    <a:pt x="1113" y="449"/>
                    <a:pt x="1113" y="449"/>
                    <a:pt x="1113" y="449"/>
                  </a:cubicBezTo>
                  <a:cubicBezTo>
                    <a:pt x="1113" y="449"/>
                    <a:pt x="1113" y="449"/>
                    <a:pt x="1113" y="449"/>
                  </a:cubicBezTo>
                  <a:cubicBezTo>
                    <a:pt x="1113" y="449"/>
                    <a:pt x="1113" y="449"/>
                    <a:pt x="1113" y="449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8"/>
                    <a:pt x="1113" y="448"/>
                    <a:pt x="1113" y="448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7"/>
                    <a:pt x="1113" y="447"/>
                    <a:pt x="1113" y="447"/>
                  </a:cubicBezTo>
                  <a:cubicBezTo>
                    <a:pt x="1113" y="446"/>
                    <a:pt x="1113" y="446"/>
                    <a:pt x="1113" y="446"/>
                  </a:cubicBezTo>
                  <a:cubicBezTo>
                    <a:pt x="1113" y="446"/>
                    <a:pt x="1113" y="446"/>
                    <a:pt x="1113" y="446"/>
                  </a:cubicBezTo>
                  <a:cubicBezTo>
                    <a:pt x="1113" y="446"/>
                    <a:pt x="1113" y="446"/>
                    <a:pt x="1113" y="446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2" y="445"/>
                    <a:pt x="1112" y="445"/>
                    <a:pt x="1112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1" y="445"/>
                    <a:pt x="1111" y="445"/>
                    <a:pt x="1111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5"/>
                    <a:pt x="1110" y="445"/>
                    <a:pt x="1110" y="445"/>
                  </a:cubicBezTo>
                  <a:cubicBezTo>
                    <a:pt x="1110" y="444"/>
                    <a:pt x="1110" y="444"/>
                    <a:pt x="1110" y="444"/>
                  </a:cubicBezTo>
                  <a:cubicBezTo>
                    <a:pt x="1110" y="444"/>
                    <a:pt x="1110" y="444"/>
                    <a:pt x="1110" y="444"/>
                  </a:cubicBezTo>
                  <a:cubicBezTo>
                    <a:pt x="1110" y="444"/>
                    <a:pt x="1110" y="444"/>
                    <a:pt x="1110" y="444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0" y="443"/>
                    <a:pt x="1110" y="443"/>
                    <a:pt x="1110" y="443"/>
                  </a:cubicBezTo>
                  <a:cubicBezTo>
                    <a:pt x="1111" y="443"/>
                    <a:pt x="1111" y="443"/>
                    <a:pt x="1111" y="443"/>
                  </a:cubicBezTo>
                  <a:cubicBezTo>
                    <a:pt x="1111" y="443"/>
                    <a:pt x="1111" y="443"/>
                    <a:pt x="1111" y="443"/>
                  </a:cubicBezTo>
                  <a:cubicBezTo>
                    <a:pt x="1111" y="443"/>
                    <a:pt x="1111" y="443"/>
                    <a:pt x="1111" y="443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2"/>
                    <a:pt x="1111" y="442"/>
                    <a:pt x="1111" y="442"/>
                  </a:cubicBezTo>
                  <a:cubicBezTo>
                    <a:pt x="1111" y="441"/>
                    <a:pt x="1111" y="441"/>
                    <a:pt x="1111" y="441"/>
                  </a:cubicBezTo>
                  <a:cubicBezTo>
                    <a:pt x="1111" y="441"/>
                    <a:pt x="1111" y="441"/>
                    <a:pt x="1111" y="441"/>
                  </a:cubicBezTo>
                  <a:cubicBezTo>
                    <a:pt x="1111" y="441"/>
                    <a:pt x="1111" y="441"/>
                    <a:pt x="1111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10" y="441"/>
                    <a:pt x="1110" y="441"/>
                    <a:pt x="1110" y="441"/>
                  </a:cubicBezTo>
                  <a:cubicBezTo>
                    <a:pt x="1109" y="441"/>
                    <a:pt x="1109" y="441"/>
                    <a:pt x="1109" y="441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39"/>
                    <a:pt x="1109" y="439"/>
                    <a:pt x="1109" y="439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9" y="440"/>
                    <a:pt x="1109" y="440"/>
                    <a:pt x="1109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8" y="440"/>
                    <a:pt x="1108" y="440"/>
                    <a:pt x="1108" y="440"/>
                  </a:cubicBezTo>
                  <a:cubicBezTo>
                    <a:pt x="1107" y="441"/>
                    <a:pt x="1107" y="441"/>
                    <a:pt x="1107" y="441"/>
                  </a:cubicBezTo>
                  <a:cubicBezTo>
                    <a:pt x="1107" y="441"/>
                    <a:pt x="1107" y="441"/>
                    <a:pt x="1107" y="441"/>
                  </a:cubicBezTo>
                  <a:cubicBezTo>
                    <a:pt x="1107" y="442"/>
                    <a:pt x="1107" y="442"/>
                    <a:pt x="1107" y="442"/>
                  </a:cubicBezTo>
                  <a:cubicBezTo>
                    <a:pt x="1107" y="442"/>
                    <a:pt x="1107" y="442"/>
                    <a:pt x="1107" y="442"/>
                  </a:cubicBezTo>
                  <a:cubicBezTo>
                    <a:pt x="1107" y="443"/>
                    <a:pt x="1107" y="443"/>
                    <a:pt x="1107" y="443"/>
                  </a:cubicBezTo>
                  <a:cubicBezTo>
                    <a:pt x="1107" y="443"/>
                    <a:pt x="1107" y="443"/>
                    <a:pt x="1107" y="443"/>
                  </a:cubicBezTo>
                  <a:cubicBezTo>
                    <a:pt x="1106" y="443"/>
                    <a:pt x="1106" y="443"/>
                    <a:pt x="1106" y="443"/>
                  </a:cubicBezTo>
                  <a:cubicBezTo>
                    <a:pt x="1106" y="443"/>
                    <a:pt x="1106" y="443"/>
                    <a:pt x="1106" y="443"/>
                  </a:cubicBezTo>
                  <a:cubicBezTo>
                    <a:pt x="1106" y="444"/>
                    <a:pt x="1106" y="444"/>
                    <a:pt x="1106" y="444"/>
                  </a:cubicBezTo>
                  <a:cubicBezTo>
                    <a:pt x="1106" y="444"/>
                    <a:pt x="1106" y="444"/>
                    <a:pt x="1106" y="444"/>
                  </a:cubicBezTo>
                  <a:cubicBezTo>
                    <a:pt x="1108" y="444"/>
                    <a:pt x="1108" y="444"/>
                    <a:pt x="1108" y="444"/>
                  </a:cubicBezTo>
                  <a:cubicBezTo>
                    <a:pt x="1108" y="444"/>
                    <a:pt x="1108" y="444"/>
                    <a:pt x="1108" y="444"/>
                  </a:cubicBezTo>
                  <a:cubicBezTo>
                    <a:pt x="1108" y="444"/>
                    <a:pt x="1108" y="444"/>
                    <a:pt x="1108" y="444"/>
                  </a:cubicBezTo>
                  <a:cubicBezTo>
                    <a:pt x="1107" y="444"/>
                    <a:pt x="1107" y="444"/>
                    <a:pt x="1107" y="444"/>
                  </a:cubicBezTo>
                  <a:cubicBezTo>
                    <a:pt x="1108" y="445"/>
                    <a:pt x="1108" y="445"/>
                    <a:pt x="1108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7" y="445"/>
                    <a:pt x="1107" y="445"/>
                    <a:pt x="1107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5" y="445"/>
                    <a:pt x="1105" y="445"/>
                    <a:pt x="1105" y="445"/>
                  </a:cubicBezTo>
                  <a:cubicBezTo>
                    <a:pt x="1105" y="445"/>
                    <a:pt x="1105" y="445"/>
                    <a:pt x="1105" y="445"/>
                  </a:cubicBezTo>
                  <a:cubicBezTo>
                    <a:pt x="1105" y="446"/>
                    <a:pt x="1105" y="446"/>
                    <a:pt x="1105" y="446"/>
                  </a:cubicBezTo>
                  <a:cubicBezTo>
                    <a:pt x="1105" y="446"/>
                    <a:pt x="1105" y="446"/>
                    <a:pt x="1105" y="446"/>
                  </a:cubicBezTo>
                  <a:cubicBezTo>
                    <a:pt x="1105" y="446"/>
                    <a:pt x="1105" y="446"/>
                    <a:pt x="1105" y="446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7"/>
                    <a:pt x="1105" y="447"/>
                    <a:pt x="1105" y="447"/>
                  </a:cubicBezTo>
                  <a:cubicBezTo>
                    <a:pt x="1105" y="448"/>
                    <a:pt x="1105" y="448"/>
                    <a:pt x="1105" y="448"/>
                  </a:cubicBezTo>
                  <a:cubicBezTo>
                    <a:pt x="1105" y="448"/>
                    <a:pt x="1105" y="448"/>
                    <a:pt x="1105" y="448"/>
                  </a:cubicBezTo>
                  <a:cubicBezTo>
                    <a:pt x="1105" y="448"/>
                    <a:pt x="1105" y="448"/>
                    <a:pt x="1105" y="448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49"/>
                    <a:pt x="1105" y="449"/>
                    <a:pt x="1105" y="449"/>
                  </a:cubicBezTo>
                  <a:cubicBezTo>
                    <a:pt x="1105" y="450"/>
                    <a:pt x="1105" y="450"/>
                    <a:pt x="1105" y="450"/>
                  </a:cubicBezTo>
                  <a:cubicBezTo>
                    <a:pt x="1105" y="450"/>
                    <a:pt x="1105" y="450"/>
                    <a:pt x="1105" y="450"/>
                  </a:cubicBezTo>
                  <a:cubicBezTo>
                    <a:pt x="1106" y="450"/>
                    <a:pt x="1106" y="450"/>
                    <a:pt x="1106" y="450"/>
                  </a:cubicBezTo>
                  <a:cubicBezTo>
                    <a:pt x="1106" y="450"/>
                    <a:pt x="1106" y="450"/>
                    <a:pt x="1106" y="450"/>
                  </a:cubicBezTo>
                  <a:cubicBezTo>
                    <a:pt x="1106" y="450"/>
                    <a:pt x="1106" y="450"/>
                    <a:pt x="1106" y="450"/>
                  </a:cubicBezTo>
                  <a:cubicBezTo>
                    <a:pt x="1106" y="449"/>
                    <a:pt x="1106" y="449"/>
                    <a:pt x="1106" y="449"/>
                  </a:cubicBezTo>
                  <a:cubicBezTo>
                    <a:pt x="1107" y="449"/>
                    <a:pt x="1107" y="449"/>
                    <a:pt x="1107" y="449"/>
                  </a:cubicBezTo>
                  <a:cubicBezTo>
                    <a:pt x="1107" y="449"/>
                    <a:pt x="1107" y="449"/>
                    <a:pt x="1107" y="449"/>
                  </a:cubicBezTo>
                  <a:cubicBezTo>
                    <a:pt x="1107" y="450"/>
                    <a:pt x="1107" y="450"/>
                    <a:pt x="1107" y="450"/>
                  </a:cubicBezTo>
                  <a:cubicBezTo>
                    <a:pt x="1106" y="451"/>
                    <a:pt x="1106" y="451"/>
                    <a:pt x="1106" y="451"/>
                  </a:cubicBezTo>
                  <a:cubicBezTo>
                    <a:pt x="1106" y="451"/>
                    <a:pt x="1106" y="451"/>
                    <a:pt x="1106" y="451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3"/>
                    <a:pt x="1106" y="453"/>
                    <a:pt x="1106" y="453"/>
                  </a:cubicBezTo>
                  <a:cubicBezTo>
                    <a:pt x="1106" y="453"/>
                    <a:pt x="1106" y="453"/>
                    <a:pt x="1106" y="453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4"/>
                    <a:pt x="1106" y="454"/>
                    <a:pt x="1106" y="454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5"/>
                    <a:pt x="1106" y="455"/>
                    <a:pt x="1106" y="455"/>
                  </a:cubicBezTo>
                  <a:cubicBezTo>
                    <a:pt x="1106" y="456"/>
                    <a:pt x="1106" y="456"/>
                    <a:pt x="1106" y="456"/>
                  </a:cubicBezTo>
                  <a:cubicBezTo>
                    <a:pt x="1106" y="456"/>
                    <a:pt x="1106" y="456"/>
                    <a:pt x="1106" y="456"/>
                  </a:cubicBezTo>
                  <a:cubicBezTo>
                    <a:pt x="1106" y="456"/>
                    <a:pt x="1106" y="456"/>
                    <a:pt x="1106" y="456"/>
                  </a:cubicBezTo>
                  <a:cubicBezTo>
                    <a:pt x="1105" y="456"/>
                    <a:pt x="1105" y="456"/>
                    <a:pt x="1105" y="456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5" y="457"/>
                    <a:pt x="1105" y="457"/>
                    <a:pt x="1105" y="457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8"/>
                    <a:pt x="1104" y="458"/>
                    <a:pt x="1104" y="458"/>
                  </a:cubicBezTo>
                  <a:cubicBezTo>
                    <a:pt x="1104" y="459"/>
                    <a:pt x="1104" y="459"/>
                    <a:pt x="1104" y="459"/>
                  </a:cubicBezTo>
                  <a:cubicBezTo>
                    <a:pt x="1104" y="459"/>
                    <a:pt x="1104" y="459"/>
                    <a:pt x="1104" y="459"/>
                  </a:cubicBezTo>
                  <a:cubicBezTo>
                    <a:pt x="1104" y="459"/>
                    <a:pt x="1104" y="459"/>
                    <a:pt x="1104" y="459"/>
                  </a:cubicBezTo>
                  <a:cubicBezTo>
                    <a:pt x="1104" y="460"/>
                    <a:pt x="1104" y="460"/>
                    <a:pt x="1104" y="460"/>
                  </a:cubicBezTo>
                  <a:cubicBezTo>
                    <a:pt x="1107" y="459"/>
                    <a:pt x="1107" y="459"/>
                    <a:pt x="1107" y="459"/>
                  </a:cubicBezTo>
                  <a:cubicBezTo>
                    <a:pt x="1107" y="460"/>
                    <a:pt x="1107" y="460"/>
                    <a:pt x="1107" y="460"/>
                  </a:cubicBezTo>
                  <a:cubicBezTo>
                    <a:pt x="1106" y="460"/>
                    <a:pt x="1106" y="460"/>
                    <a:pt x="1106" y="460"/>
                  </a:cubicBezTo>
                  <a:cubicBezTo>
                    <a:pt x="1106" y="461"/>
                    <a:pt x="1106" y="461"/>
                    <a:pt x="1106" y="461"/>
                  </a:cubicBezTo>
                  <a:cubicBezTo>
                    <a:pt x="1106" y="461"/>
                    <a:pt x="1106" y="461"/>
                    <a:pt x="1106" y="461"/>
                  </a:cubicBezTo>
                  <a:cubicBezTo>
                    <a:pt x="1106" y="461"/>
                    <a:pt x="1106" y="461"/>
                    <a:pt x="1106" y="461"/>
                  </a:cubicBezTo>
                  <a:cubicBezTo>
                    <a:pt x="1106" y="462"/>
                    <a:pt x="1106" y="462"/>
                    <a:pt x="1106" y="462"/>
                  </a:cubicBezTo>
                  <a:cubicBezTo>
                    <a:pt x="1106" y="462"/>
                    <a:pt x="1106" y="462"/>
                    <a:pt x="1106" y="462"/>
                  </a:cubicBezTo>
                  <a:cubicBezTo>
                    <a:pt x="1106" y="463"/>
                    <a:pt x="1106" y="463"/>
                    <a:pt x="1106" y="463"/>
                  </a:cubicBezTo>
                  <a:cubicBezTo>
                    <a:pt x="1105" y="463"/>
                    <a:pt x="1105" y="463"/>
                    <a:pt x="1105" y="463"/>
                  </a:cubicBezTo>
                  <a:cubicBezTo>
                    <a:pt x="1105" y="463"/>
                    <a:pt x="1105" y="463"/>
                    <a:pt x="1105" y="463"/>
                  </a:cubicBezTo>
                  <a:cubicBezTo>
                    <a:pt x="1105" y="464"/>
                    <a:pt x="1105" y="464"/>
                    <a:pt x="1105" y="464"/>
                  </a:cubicBezTo>
                  <a:cubicBezTo>
                    <a:pt x="1105" y="464"/>
                    <a:pt x="1105" y="464"/>
                    <a:pt x="1105" y="464"/>
                  </a:cubicBezTo>
                  <a:cubicBezTo>
                    <a:pt x="1104" y="464"/>
                    <a:pt x="1104" y="464"/>
                    <a:pt x="1104" y="464"/>
                  </a:cubicBezTo>
                  <a:cubicBezTo>
                    <a:pt x="1102" y="465"/>
                    <a:pt x="1102" y="465"/>
                    <a:pt x="1102" y="465"/>
                  </a:cubicBezTo>
                  <a:cubicBezTo>
                    <a:pt x="1103" y="466"/>
                    <a:pt x="1103" y="466"/>
                    <a:pt x="1103" y="466"/>
                  </a:cubicBezTo>
                  <a:cubicBezTo>
                    <a:pt x="1104" y="467"/>
                    <a:pt x="1104" y="467"/>
                    <a:pt x="1104" y="467"/>
                  </a:cubicBezTo>
                  <a:cubicBezTo>
                    <a:pt x="1103" y="468"/>
                    <a:pt x="1103" y="468"/>
                    <a:pt x="1103" y="468"/>
                  </a:cubicBezTo>
                  <a:cubicBezTo>
                    <a:pt x="1103" y="469"/>
                    <a:pt x="1103" y="469"/>
                    <a:pt x="1103" y="469"/>
                  </a:cubicBezTo>
                  <a:cubicBezTo>
                    <a:pt x="1104" y="470"/>
                    <a:pt x="1104" y="470"/>
                    <a:pt x="1104" y="470"/>
                  </a:cubicBezTo>
                  <a:cubicBezTo>
                    <a:pt x="1104" y="470"/>
                    <a:pt x="1104" y="470"/>
                    <a:pt x="1104" y="470"/>
                  </a:cubicBezTo>
                  <a:cubicBezTo>
                    <a:pt x="1105" y="471"/>
                    <a:pt x="1105" y="471"/>
                    <a:pt x="1105" y="471"/>
                  </a:cubicBezTo>
                  <a:cubicBezTo>
                    <a:pt x="1105" y="472"/>
                    <a:pt x="1105" y="472"/>
                    <a:pt x="1105" y="472"/>
                  </a:cubicBezTo>
                  <a:cubicBezTo>
                    <a:pt x="1106" y="473"/>
                    <a:pt x="1106" y="473"/>
                    <a:pt x="1106" y="473"/>
                  </a:cubicBezTo>
                  <a:cubicBezTo>
                    <a:pt x="1106" y="474"/>
                    <a:pt x="1106" y="474"/>
                    <a:pt x="1106" y="474"/>
                  </a:cubicBezTo>
                  <a:cubicBezTo>
                    <a:pt x="1107" y="475"/>
                    <a:pt x="1107" y="475"/>
                    <a:pt x="1107" y="475"/>
                  </a:cubicBezTo>
                  <a:cubicBezTo>
                    <a:pt x="1107" y="477"/>
                    <a:pt x="1107" y="477"/>
                    <a:pt x="1107" y="477"/>
                  </a:cubicBezTo>
                  <a:cubicBezTo>
                    <a:pt x="1107" y="478"/>
                    <a:pt x="1107" y="478"/>
                    <a:pt x="1107" y="478"/>
                  </a:cubicBezTo>
                  <a:cubicBezTo>
                    <a:pt x="1107" y="478"/>
                    <a:pt x="1107" y="478"/>
                    <a:pt x="1107" y="478"/>
                  </a:cubicBezTo>
                  <a:cubicBezTo>
                    <a:pt x="1107" y="478"/>
                    <a:pt x="1107" y="478"/>
                    <a:pt x="1107" y="478"/>
                  </a:cubicBezTo>
                  <a:cubicBezTo>
                    <a:pt x="1106" y="478"/>
                    <a:pt x="1106" y="478"/>
                    <a:pt x="1106" y="478"/>
                  </a:cubicBezTo>
                  <a:cubicBezTo>
                    <a:pt x="1106" y="479"/>
                    <a:pt x="1106" y="479"/>
                    <a:pt x="1106" y="479"/>
                  </a:cubicBezTo>
                  <a:cubicBezTo>
                    <a:pt x="1114" y="588"/>
                    <a:pt x="1114" y="588"/>
                    <a:pt x="1114" y="588"/>
                  </a:cubicBezTo>
                  <a:cubicBezTo>
                    <a:pt x="1114" y="589"/>
                    <a:pt x="1114" y="589"/>
                    <a:pt x="1114" y="589"/>
                  </a:cubicBezTo>
                  <a:cubicBezTo>
                    <a:pt x="1114" y="589"/>
                    <a:pt x="1114" y="589"/>
                    <a:pt x="1114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89"/>
                    <a:pt x="1113" y="589"/>
                    <a:pt x="1113" y="589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4" y="590"/>
                    <a:pt x="1114" y="590"/>
                    <a:pt x="1114" y="590"/>
                  </a:cubicBezTo>
                  <a:cubicBezTo>
                    <a:pt x="1114" y="590"/>
                    <a:pt x="1114" y="590"/>
                    <a:pt x="1114" y="590"/>
                  </a:cubicBezTo>
                  <a:cubicBezTo>
                    <a:pt x="1113" y="590"/>
                    <a:pt x="1113" y="590"/>
                    <a:pt x="1113" y="590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1"/>
                    <a:pt x="1113" y="591"/>
                    <a:pt x="1113" y="591"/>
                  </a:cubicBezTo>
                  <a:cubicBezTo>
                    <a:pt x="1113" y="592"/>
                    <a:pt x="1113" y="592"/>
                    <a:pt x="1113" y="592"/>
                  </a:cubicBezTo>
                  <a:cubicBezTo>
                    <a:pt x="1113" y="592"/>
                    <a:pt x="1113" y="592"/>
                    <a:pt x="1113" y="592"/>
                  </a:cubicBezTo>
                  <a:cubicBezTo>
                    <a:pt x="1113" y="592"/>
                    <a:pt x="1113" y="592"/>
                    <a:pt x="1113" y="592"/>
                  </a:cubicBezTo>
                  <a:cubicBezTo>
                    <a:pt x="1113" y="593"/>
                    <a:pt x="1113" y="593"/>
                    <a:pt x="1113" y="593"/>
                  </a:cubicBezTo>
                  <a:cubicBezTo>
                    <a:pt x="1113" y="593"/>
                    <a:pt x="1113" y="593"/>
                    <a:pt x="1113" y="593"/>
                  </a:cubicBezTo>
                  <a:cubicBezTo>
                    <a:pt x="1110" y="595"/>
                    <a:pt x="1110" y="595"/>
                    <a:pt x="1110" y="595"/>
                  </a:cubicBezTo>
                  <a:cubicBezTo>
                    <a:pt x="1110" y="595"/>
                    <a:pt x="1110" y="595"/>
                    <a:pt x="1110" y="595"/>
                  </a:cubicBezTo>
                  <a:cubicBezTo>
                    <a:pt x="1110" y="595"/>
                    <a:pt x="1110" y="595"/>
                    <a:pt x="1110" y="595"/>
                  </a:cubicBezTo>
                  <a:cubicBezTo>
                    <a:pt x="1110" y="597"/>
                    <a:pt x="1110" y="597"/>
                    <a:pt x="1110" y="597"/>
                  </a:cubicBezTo>
                  <a:cubicBezTo>
                    <a:pt x="1110" y="597"/>
                    <a:pt x="1110" y="597"/>
                    <a:pt x="1110" y="597"/>
                  </a:cubicBezTo>
                  <a:cubicBezTo>
                    <a:pt x="1110" y="598"/>
                    <a:pt x="1110" y="598"/>
                    <a:pt x="1110" y="598"/>
                  </a:cubicBezTo>
                  <a:cubicBezTo>
                    <a:pt x="1113" y="600"/>
                    <a:pt x="1113" y="600"/>
                    <a:pt x="1113" y="600"/>
                  </a:cubicBezTo>
                  <a:cubicBezTo>
                    <a:pt x="1115" y="618"/>
                    <a:pt x="1115" y="618"/>
                    <a:pt x="1115" y="618"/>
                  </a:cubicBezTo>
                  <a:cubicBezTo>
                    <a:pt x="1114" y="619"/>
                    <a:pt x="1114" y="619"/>
                    <a:pt x="1114" y="619"/>
                  </a:cubicBezTo>
                  <a:cubicBezTo>
                    <a:pt x="1112" y="621"/>
                    <a:pt x="1112" y="621"/>
                    <a:pt x="1112" y="621"/>
                  </a:cubicBezTo>
                  <a:cubicBezTo>
                    <a:pt x="1112" y="626"/>
                    <a:pt x="1112" y="626"/>
                    <a:pt x="1112" y="626"/>
                  </a:cubicBezTo>
                  <a:cubicBezTo>
                    <a:pt x="1108" y="627"/>
                    <a:pt x="1108" y="627"/>
                    <a:pt x="1108" y="627"/>
                  </a:cubicBezTo>
                  <a:cubicBezTo>
                    <a:pt x="1108" y="632"/>
                    <a:pt x="1108" y="632"/>
                    <a:pt x="1108" y="632"/>
                  </a:cubicBezTo>
                  <a:cubicBezTo>
                    <a:pt x="1104" y="632"/>
                    <a:pt x="1104" y="632"/>
                    <a:pt x="1104" y="632"/>
                  </a:cubicBezTo>
                  <a:cubicBezTo>
                    <a:pt x="1104" y="634"/>
                    <a:pt x="1104" y="634"/>
                    <a:pt x="1104" y="634"/>
                  </a:cubicBezTo>
                  <a:cubicBezTo>
                    <a:pt x="1099" y="634"/>
                    <a:pt x="1099" y="634"/>
                    <a:pt x="1099" y="634"/>
                  </a:cubicBezTo>
                  <a:cubicBezTo>
                    <a:pt x="1099" y="633"/>
                    <a:pt x="1099" y="633"/>
                    <a:pt x="1099" y="633"/>
                  </a:cubicBezTo>
                  <a:cubicBezTo>
                    <a:pt x="1098" y="633"/>
                    <a:pt x="1098" y="633"/>
                    <a:pt x="1098" y="633"/>
                  </a:cubicBezTo>
                  <a:cubicBezTo>
                    <a:pt x="1097" y="632"/>
                    <a:pt x="1097" y="632"/>
                    <a:pt x="1097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2"/>
                    <a:pt x="1095" y="632"/>
                    <a:pt x="1095" y="632"/>
                  </a:cubicBezTo>
                  <a:cubicBezTo>
                    <a:pt x="1095" y="631"/>
                    <a:pt x="1095" y="631"/>
                    <a:pt x="1095" y="631"/>
                  </a:cubicBezTo>
                  <a:cubicBezTo>
                    <a:pt x="1095" y="631"/>
                    <a:pt x="1095" y="631"/>
                    <a:pt x="1095" y="631"/>
                  </a:cubicBezTo>
                  <a:cubicBezTo>
                    <a:pt x="1095" y="631"/>
                    <a:pt x="1095" y="631"/>
                    <a:pt x="1095" y="631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30"/>
                    <a:pt x="1094" y="630"/>
                    <a:pt x="1094" y="630"/>
                  </a:cubicBezTo>
                  <a:cubicBezTo>
                    <a:pt x="1094" y="629"/>
                    <a:pt x="1094" y="629"/>
                    <a:pt x="1094" y="629"/>
                  </a:cubicBezTo>
                  <a:cubicBezTo>
                    <a:pt x="1094" y="629"/>
                    <a:pt x="1094" y="629"/>
                    <a:pt x="1094" y="629"/>
                  </a:cubicBezTo>
                  <a:cubicBezTo>
                    <a:pt x="1093" y="629"/>
                    <a:pt x="1093" y="629"/>
                    <a:pt x="1093" y="629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3" y="628"/>
                    <a:pt x="1093" y="628"/>
                    <a:pt x="1093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2" y="628"/>
                    <a:pt x="1092" y="628"/>
                    <a:pt x="1092" y="628"/>
                  </a:cubicBezTo>
                  <a:cubicBezTo>
                    <a:pt x="1091" y="628"/>
                    <a:pt x="1091" y="628"/>
                    <a:pt x="1091" y="628"/>
                  </a:cubicBezTo>
                  <a:cubicBezTo>
                    <a:pt x="1091" y="628"/>
                    <a:pt x="1091" y="628"/>
                    <a:pt x="1091" y="628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90" y="627"/>
                    <a:pt x="1090" y="627"/>
                    <a:pt x="1090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9" y="627"/>
                    <a:pt x="1089" y="627"/>
                    <a:pt x="1089" y="627"/>
                  </a:cubicBezTo>
                  <a:cubicBezTo>
                    <a:pt x="1088" y="627"/>
                    <a:pt x="1088" y="627"/>
                    <a:pt x="1088" y="627"/>
                  </a:cubicBezTo>
                  <a:cubicBezTo>
                    <a:pt x="1088" y="627"/>
                    <a:pt x="1088" y="627"/>
                    <a:pt x="1088" y="627"/>
                  </a:cubicBezTo>
                  <a:cubicBezTo>
                    <a:pt x="1088" y="626"/>
                    <a:pt x="1088" y="626"/>
                    <a:pt x="1088" y="626"/>
                  </a:cubicBezTo>
                  <a:cubicBezTo>
                    <a:pt x="1088" y="626"/>
                    <a:pt x="1088" y="626"/>
                    <a:pt x="1088" y="626"/>
                  </a:cubicBezTo>
                  <a:cubicBezTo>
                    <a:pt x="1088" y="626"/>
                    <a:pt x="1088" y="626"/>
                    <a:pt x="1088" y="626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7" y="625"/>
                    <a:pt x="1087" y="625"/>
                    <a:pt x="1087" y="625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6" y="624"/>
                    <a:pt x="1086" y="624"/>
                    <a:pt x="1086" y="624"/>
                  </a:cubicBezTo>
                  <a:cubicBezTo>
                    <a:pt x="1085" y="624"/>
                    <a:pt x="1085" y="624"/>
                    <a:pt x="1085" y="624"/>
                  </a:cubicBezTo>
                  <a:cubicBezTo>
                    <a:pt x="1085" y="624"/>
                    <a:pt x="1085" y="624"/>
                    <a:pt x="1085" y="624"/>
                  </a:cubicBezTo>
                  <a:cubicBezTo>
                    <a:pt x="1085" y="624"/>
                    <a:pt x="1085" y="624"/>
                    <a:pt x="1085" y="624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5"/>
                    <a:pt x="1085" y="625"/>
                    <a:pt x="1085" y="625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5" y="626"/>
                    <a:pt x="1085" y="626"/>
                    <a:pt x="1085" y="626"/>
                  </a:cubicBezTo>
                  <a:cubicBezTo>
                    <a:pt x="1084" y="625"/>
                    <a:pt x="1084" y="625"/>
                    <a:pt x="1084" y="625"/>
                  </a:cubicBezTo>
                  <a:cubicBezTo>
                    <a:pt x="1084" y="625"/>
                    <a:pt x="1084" y="625"/>
                    <a:pt x="1084" y="625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4" y="624"/>
                    <a:pt x="1084" y="624"/>
                    <a:pt x="1084" y="624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3" y="623"/>
                    <a:pt x="1083" y="623"/>
                    <a:pt x="1083" y="623"/>
                  </a:cubicBezTo>
                  <a:cubicBezTo>
                    <a:pt x="1082" y="622"/>
                    <a:pt x="1082" y="622"/>
                    <a:pt x="1082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2"/>
                    <a:pt x="1081" y="622"/>
                    <a:pt x="1081" y="622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1" y="623"/>
                    <a:pt x="1081" y="623"/>
                    <a:pt x="1081" y="623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4"/>
                    <a:pt x="1080" y="624"/>
                    <a:pt x="1080" y="624"/>
                  </a:cubicBezTo>
                  <a:cubicBezTo>
                    <a:pt x="1080" y="625"/>
                    <a:pt x="1080" y="625"/>
                    <a:pt x="1080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5"/>
                    <a:pt x="1079" y="625"/>
                    <a:pt x="1079" y="625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6"/>
                    <a:pt x="1079" y="626"/>
                    <a:pt x="1079" y="626"/>
                  </a:cubicBezTo>
                  <a:cubicBezTo>
                    <a:pt x="1079" y="627"/>
                    <a:pt x="1079" y="627"/>
                    <a:pt x="1079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7"/>
                    <a:pt x="1080" y="627"/>
                    <a:pt x="1080" y="627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8"/>
                    <a:pt x="1080" y="628"/>
                    <a:pt x="1080" y="628"/>
                  </a:cubicBezTo>
                  <a:cubicBezTo>
                    <a:pt x="1080" y="629"/>
                    <a:pt x="1080" y="629"/>
                    <a:pt x="1080" y="629"/>
                  </a:cubicBezTo>
                  <a:cubicBezTo>
                    <a:pt x="1080" y="630"/>
                    <a:pt x="1080" y="630"/>
                    <a:pt x="1080" y="630"/>
                  </a:cubicBezTo>
                  <a:cubicBezTo>
                    <a:pt x="1080" y="630"/>
                    <a:pt x="1080" y="630"/>
                    <a:pt x="1080" y="630"/>
                  </a:cubicBezTo>
                  <a:cubicBezTo>
                    <a:pt x="1080" y="631"/>
                    <a:pt x="1080" y="631"/>
                    <a:pt x="1080" y="631"/>
                  </a:cubicBezTo>
                  <a:cubicBezTo>
                    <a:pt x="1081" y="631"/>
                    <a:pt x="1081" y="631"/>
                    <a:pt x="1081" y="631"/>
                  </a:cubicBezTo>
                  <a:cubicBezTo>
                    <a:pt x="1080" y="631"/>
                    <a:pt x="1080" y="631"/>
                    <a:pt x="1080" y="631"/>
                  </a:cubicBezTo>
                  <a:cubicBezTo>
                    <a:pt x="1080" y="631"/>
                    <a:pt x="1080" y="631"/>
                    <a:pt x="1080" y="631"/>
                  </a:cubicBezTo>
                  <a:cubicBezTo>
                    <a:pt x="1080" y="632"/>
                    <a:pt x="1080" y="632"/>
                    <a:pt x="1080" y="632"/>
                  </a:cubicBezTo>
                  <a:cubicBezTo>
                    <a:pt x="1080" y="632"/>
                    <a:pt x="1080" y="632"/>
                    <a:pt x="1080" y="632"/>
                  </a:cubicBezTo>
                  <a:cubicBezTo>
                    <a:pt x="1079" y="632"/>
                    <a:pt x="1079" y="632"/>
                    <a:pt x="1079" y="632"/>
                  </a:cubicBezTo>
                  <a:cubicBezTo>
                    <a:pt x="1079" y="632"/>
                    <a:pt x="1079" y="632"/>
                    <a:pt x="1079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8" y="632"/>
                    <a:pt x="1078" y="632"/>
                    <a:pt x="1078" y="632"/>
                  </a:cubicBezTo>
                  <a:cubicBezTo>
                    <a:pt x="1077" y="633"/>
                    <a:pt x="1077" y="633"/>
                    <a:pt x="1077" y="633"/>
                  </a:cubicBezTo>
                  <a:cubicBezTo>
                    <a:pt x="1076" y="633"/>
                    <a:pt x="1076" y="633"/>
                    <a:pt x="1076" y="633"/>
                  </a:cubicBezTo>
                  <a:cubicBezTo>
                    <a:pt x="1076" y="633"/>
                    <a:pt x="1076" y="633"/>
                    <a:pt x="1076" y="633"/>
                  </a:cubicBezTo>
                  <a:cubicBezTo>
                    <a:pt x="1076" y="633"/>
                    <a:pt x="1076" y="633"/>
                    <a:pt x="1076" y="633"/>
                  </a:cubicBezTo>
                  <a:cubicBezTo>
                    <a:pt x="1076" y="634"/>
                    <a:pt x="1076" y="634"/>
                    <a:pt x="1076" y="634"/>
                  </a:cubicBezTo>
                  <a:cubicBezTo>
                    <a:pt x="1072" y="634"/>
                    <a:pt x="1072" y="634"/>
                    <a:pt x="1072" y="634"/>
                  </a:cubicBezTo>
                  <a:cubicBezTo>
                    <a:pt x="1072" y="637"/>
                    <a:pt x="1072" y="637"/>
                    <a:pt x="1072" y="637"/>
                  </a:cubicBezTo>
                  <a:cubicBezTo>
                    <a:pt x="1046" y="639"/>
                    <a:pt x="1046" y="639"/>
                    <a:pt x="1046" y="639"/>
                  </a:cubicBezTo>
                  <a:cubicBezTo>
                    <a:pt x="1045" y="629"/>
                    <a:pt x="1045" y="629"/>
                    <a:pt x="1045" y="629"/>
                  </a:cubicBezTo>
                  <a:cubicBezTo>
                    <a:pt x="1043" y="617"/>
                    <a:pt x="1043" y="617"/>
                    <a:pt x="1043" y="617"/>
                  </a:cubicBezTo>
                  <a:cubicBezTo>
                    <a:pt x="1040" y="618"/>
                    <a:pt x="1040" y="618"/>
                    <a:pt x="1040" y="618"/>
                  </a:cubicBezTo>
                  <a:cubicBezTo>
                    <a:pt x="1036" y="583"/>
                    <a:pt x="1036" y="583"/>
                    <a:pt x="1036" y="583"/>
                  </a:cubicBezTo>
                  <a:cubicBezTo>
                    <a:pt x="1034" y="571"/>
                    <a:pt x="1034" y="571"/>
                    <a:pt x="1034" y="571"/>
                  </a:cubicBezTo>
                  <a:cubicBezTo>
                    <a:pt x="1031" y="571"/>
                    <a:pt x="1031" y="571"/>
                    <a:pt x="1031" y="571"/>
                  </a:cubicBezTo>
                  <a:cubicBezTo>
                    <a:pt x="1030" y="566"/>
                    <a:pt x="1030" y="566"/>
                    <a:pt x="1030" y="566"/>
                  </a:cubicBezTo>
                  <a:cubicBezTo>
                    <a:pt x="1029" y="554"/>
                    <a:pt x="1029" y="554"/>
                    <a:pt x="1029" y="554"/>
                  </a:cubicBezTo>
                  <a:cubicBezTo>
                    <a:pt x="1024" y="555"/>
                    <a:pt x="1024" y="555"/>
                    <a:pt x="1024" y="555"/>
                  </a:cubicBezTo>
                  <a:cubicBezTo>
                    <a:pt x="1022" y="547"/>
                    <a:pt x="1022" y="547"/>
                    <a:pt x="1022" y="547"/>
                  </a:cubicBezTo>
                  <a:cubicBezTo>
                    <a:pt x="1022" y="547"/>
                    <a:pt x="1022" y="547"/>
                    <a:pt x="1022" y="547"/>
                  </a:cubicBezTo>
                  <a:cubicBezTo>
                    <a:pt x="1015" y="524"/>
                    <a:pt x="1015" y="524"/>
                    <a:pt x="1015" y="524"/>
                  </a:cubicBezTo>
                  <a:cubicBezTo>
                    <a:pt x="1014" y="538"/>
                    <a:pt x="1014" y="538"/>
                    <a:pt x="1014" y="538"/>
                  </a:cubicBezTo>
                  <a:cubicBezTo>
                    <a:pt x="1014" y="538"/>
                    <a:pt x="1014" y="538"/>
                    <a:pt x="1014" y="538"/>
                  </a:cubicBezTo>
                  <a:cubicBezTo>
                    <a:pt x="1014" y="538"/>
                    <a:pt x="1014" y="538"/>
                    <a:pt x="1014" y="538"/>
                  </a:cubicBezTo>
                  <a:cubicBezTo>
                    <a:pt x="1014" y="541"/>
                    <a:pt x="1014" y="541"/>
                    <a:pt x="1014" y="541"/>
                  </a:cubicBezTo>
                  <a:cubicBezTo>
                    <a:pt x="1010" y="529"/>
                    <a:pt x="1010" y="529"/>
                    <a:pt x="1010" y="529"/>
                  </a:cubicBezTo>
                  <a:cubicBezTo>
                    <a:pt x="1009" y="543"/>
                    <a:pt x="1009" y="543"/>
                    <a:pt x="1009" y="543"/>
                  </a:cubicBezTo>
                  <a:cubicBezTo>
                    <a:pt x="980" y="547"/>
                    <a:pt x="980" y="547"/>
                    <a:pt x="980" y="547"/>
                  </a:cubicBezTo>
                  <a:cubicBezTo>
                    <a:pt x="980" y="545"/>
                    <a:pt x="980" y="545"/>
                    <a:pt x="980" y="545"/>
                  </a:cubicBezTo>
                  <a:cubicBezTo>
                    <a:pt x="976" y="545"/>
                    <a:pt x="976" y="545"/>
                    <a:pt x="976" y="545"/>
                  </a:cubicBezTo>
                  <a:cubicBezTo>
                    <a:pt x="952" y="359"/>
                    <a:pt x="952" y="359"/>
                    <a:pt x="952" y="359"/>
                  </a:cubicBezTo>
                  <a:cubicBezTo>
                    <a:pt x="949" y="359"/>
                    <a:pt x="949" y="359"/>
                    <a:pt x="949" y="359"/>
                  </a:cubicBezTo>
                  <a:cubicBezTo>
                    <a:pt x="948" y="347"/>
                    <a:pt x="948" y="347"/>
                    <a:pt x="948" y="347"/>
                  </a:cubicBezTo>
                  <a:cubicBezTo>
                    <a:pt x="939" y="313"/>
                    <a:pt x="939" y="313"/>
                    <a:pt x="939" y="313"/>
                  </a:cubicBezTo>
                  <a:cubicBezTo>
                    <a:pt x="939" y="334"/>
                    <a:pt x="939" y="334"/>
                    <a:pt x="939" y="334"/>
                  </a:cubicBezTo>
                  <a:cubicBezTo>
                    <a:pt x="937" y="324"/>
                    <a:pt x="937" y="324"/>
                    <a:pt x="937" y="324"/>
                  </a:cubicBezTo>
                  <a:cubicBezTo>
                    <a:pt x="937" y="360"/>
                    <a:pt x="937" y="360"/>
                    <a:pt x="937" y="360"/>
                  </a:cubicBezTo>
                  <a:cubicBezTo>
                    <a:pt x="937" y="361"/>
                    <a:pt x="937" y="361"/>
                    <a:pt x="937" y="361"/>
                  </a:cubicBezTo>
                  <a:cubicBezTo>
                    <a:pt x="896" y="367"/>
                    <a:pt x="896" y="367"/>
                    <a:pt x="896" y="367"/>
                  </a:cubicBezTo>
                  <a:cubicBezTo>
                    <a:pt x="895" y="355"/>
                    <a:pt x="895" y="355"/>
                    <a:pt x="895" y="355"/>
                  </a:cubicBezTo>
                  <a:cubicBezTo>
                    <a:pt x="886" y="321"/>
                    <a:pt x="886" y="321"/>
                    <a:pt x="886" y="321"/>
                  </a:cubicBezTo>
                  <a:cubicBezTo>
                    <a:pt x="886" y="335"/>
                    <a:pt x="886" y="335"/>
                    <a:pt x="886" y="335"/>
                  </a:cubicBezTo>
                  <a:cubicBezTo>
                    <a:pt x="885" y="332"/>
                    <a:pt x="885" y="332"/>
                    <a:pt x="885" y="332"/>
                  </a:cubicBezTo>
                  <a:cubicBezTo>
                    <a:pt x="886" y="368"/>
                    <a:pt x="886" y="368"/>
                    <a:pt x="886" y="368"/>
                  </a:cubicBezTo>
                  <a:cubicBezTo>
                    <a:pt x="886" y="368"/>
                    <a:pt x="886" y="368"/>
                    <a:pt x="886" y="368"/>
                  </a:cubicBezTo>
                  <a:cubicBezTo>
                    <a:pt x="886" y="368"/>
                    <a:pt x="886" y="368"/>
                    <a:pt x="886" y="368"/>
                  </a:cubicBezTo>
                  <a:cubicBezTo>
                    <a:pt x="885" y="380"/>
                    <a:pt x="885" y="380"/>
                    <a:pt x="885" y="380"/>
                  </a:cubicBezTo>
                  <a:cubicBezTo>
                    <a:pt x="903" y="524"/>
                    <a:pt x="903" y="524"/>
                    <a:pt x="903" y="524"/>
                  </a:cubicBezTo>
                  <a:cubicBezTo>
                    <a:pt x="906" y="547"/>
                    <a:pt x="906" y="547"/>
                    <a:pt x="906" y="547"/>
                  </a:cubicBezTo>
                  <a:cubicBezTo>
                    <a:pt x="904" y="548"/>
                    <a:pt x="904" y="548"/>
                    <a:pt x="904" y="548"/>
                  </a:cubicBezTo>
                  <a:cubicBezTo>
                    <a:pt x="872" y="511"/>
                    <a:pt x="872" y="511"/>
                    <a:pt x="872" y="511"/>
                  </a:cubicBezTo>
                  <a:cubicBezTo>
                    <a:pt x="854" y="546"/>
                    <a:pt x="854" y="546"/>
                    <a:pt x="854" y="546"/>
                  </a:cubicBezTo>
                  <a:cubicBezTo>
                    <a:pt x="852" y="548"/>
                    <a:pt x="852" y="548"/>
                    <a:pt x="852" y="548"/>
                  </a:cubicBezTo>
                  <a:cubicBezTo>
                    <a:pt x="848" y="549"/>
                    <a:pt x="848" y="549"/>
                    <a:pt x="848" y="549"/>
                  </a:cubicBezTo>
                  <a:cubicBezTo>
                    <a:pt x="848" y="549"/>
                    <a:pt x="848" y="549"/>
                    <a:pt x="848" y="549"/>
                  </a:cubicBezTo>
                  <a:cubicBezTo>
                    <a:pt x="846" y="549"/>
                    <a:pt x="846" y="549"/>
                    <a:pt x="846" y="549"/>
                  </a:cubicBezTo>
                  <a:cubicBezTo>
                    <a:pt x="845" y="549"/>
                    <a:pt x="845" y="549"/>
                    <a:pt x="845" y="549"/>
                  </a:cubicBezTo>
                  <a:cubicBezTo>
                    <a:pt x="843" y="533"/>
                    <a:pt x="843" y="533"/>
                    <a:pt x="843" y="533"/>
                  </a:cubicBezTo>
                  <a:cubicBezTo>
                    <a:pt x="824" y="389"/>
                    <a:pt x="824" y="389"/>
                    <a:pt x="824" y="389"/>
                  </a:cubicBezTo>
                  <a:cubicBezTo>
                    <a:pt x="823" y="378"/>
                    <a:pt x="823" y="378"/>
                    <a:pt x="823" y="378"/>
                  </a:cubicBezTo>
                  <a:cubicBezTo>
                    <a:pt x="820" y="378"/>
                    <a:pt x="820" y="378"/>
                    <a:pt x="820" y="378"/>
                  </a:cubicBezTo>
                  <a:cubicBezTo>
                    <a:pt x="820" y="377"/>
                    <a:pt x="820" y="377"/>
                    <a:pt x="820" y="377"/>
                  </a:cubicBezTo>
                  <a:cubicBezTo>
                    <a:pt x="820" y="376"/>
                    <a:pt x="820" y="376"/>
                    <a:pt x="820" y="376"/>
                  </a:cubicBezTo>
                  <a:cubicBezTo>
                    <a:pt x="820" y="375"/>
                    <a:pt x="820" y="375"/>
                    <a:pt x="820" y="375"/>
                  </a:cubicBezTo>
                  <a:cubicBezTo>
                    <a:pt x="819" y="368"/>
                    <a:pt x="819" y="368"/>
                    <a:pt x="819" y="368"/>
                  </a:cubicBezTo>
                  <a:cubicBezTo>
                    <a:pt x="819" y="367"/>
                    <a:pt x="819" y="367"/>
                    <a:pt x="819" y="367"/>
                  </a:cubicBezTo>
                  <a:cubicBezTo>
                    <a:pt x="810" y="332"/>
                    <a:pt x="810" y="332"/>
                    <a:pt x="810" y="332"/>
                  </a:cubicBezTo>
                  <a:cubicBezTo>
                    <a:pt x="811" y="368"/>
                    <a:pt x="811" y="368"/>
                    <a:pt x="811" y="368"/>
                  </a:cubicBezTo>
                  <a:cubicBezTo>
                    <a:pt x="812" y="379"/>
                    <a:pt x="812" y="379"/>
                    <a:pt x="812" y="379"/>
                  </a:cubicBezTo>
                  <a:cubicBezTo>
                    <a:pt x="770" y="386"/>
                    <a:pt x="770" y="386"/>
                    <a:pt x="770" y="386"/>
                  </a:cubicBezTo>
                  <a:cubicBezTo>
                    <a:pt x="770" y="385"/>
                    <a:pt x="770" y="385"/>
                    <a:pt x="770" y="385"/>
                  </a:cubicBezTo>
                  <a:cubicBezTo>
                    <a:pt x="761" y="350"/>
                    <a:pt x="761" y="350"/>
                    <a:pt x="761" y="350"/>
                  </a:cubicBezTo>
                  <a:cubicBezTo>
                    <a:pt x="761" y="354"/>
                    <a:pt x="761" y="354"/>
                    <a:pt x="761" y="354"/>
                  </a:cubicBezTo>
                  <a:cubicBezTo>
                    <a:pt x="758" y="340"/>
                    <a:pt x="758" y="340"/>
                    <a:pt x="758" y="340"/>
                  </a:cubicBezTo>
                  <a:cubicBezTo>
                    <a:pt x="758" y="376"/>
                    <a:pt x="758" y="376"/>
                    <a:pt x="758" y="376"/>
                  </a:cubicBezTo>
                  <a:cubicBezTo>
                    <a:pt x="760" y="387"/>
                    <a:pt x="760" y="387"/>
                    <a:pt x="760" y="387"/>
                  </a:cubicBezTo>
                  <a:cubicBezTo>
                    <a:pt x="757" y="387"/>
                    <a:pt x="757" y="387"/>
                    <a:pt x="757" y="387"/>
                  </a:cubicBezTo>
                  <a:cubicBezTo>
                    <a:pt x="777" y="537"/>
                    <a:pt x="777" y="537"/>
                    <a:pt x="777" y="537"/>
                  </a:cubicBezTo>
                  <a:cubicBezTo>
                    <a:pt x="781" y="572"/>
                    <a:pt x="781" y="572"/>
                    <a:pt x="781" y="572"/>
                  </a:cubicBezTo>
                  <a:cubicBezTo>
                    <a:pt x="778" y="572"/>
                    <a:pt x="778" y="572"/>
                    <a:pt x="778" y="572"/>
                  </a:cubicBezTo>
                  <a:cubicBezTo>
                    <a:pt x="777" y="572"/>
                    <a:pt x="777" y="572"/>
                    <a:pt x="777" y="572"/>
                  </a:cubicBezTo>
                  <a:cubicBezTo>
                    <a:pt x="778" y="575"/>
                    <a:pt x="778" y="575"/>
                    <a:pt x="778" y="575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1" y="567"/>
                    <a:pt x="731" y="567"/>
                    <a:pt x="731" y="567"/>
                  </a:cubicBezTo>
                  <a:cubicBezTo>
                    <a:pt x="730" y="576"/>
                    <a:pt x="730" y="576"/>
                    <a:pt x="730" y="576"/>
                  </a:cubicBezTo>
                  <a:cubicBezTo>
                    <a:pt x="727" y="564"/>
                    <a:pt x="727" y="564"/>
                    <a:pt x="727" y="564"/>
                  </a:cubicBezTo>
                  <a:cubicBezTo>
                    <a:pt x="725" y="588"/>
                    <a:pt x="725" y="588"/>
                    <a:pt x="725" y="588"/>
                  </a:cubicBezTo>
                  <a:cubicBezTo>
                    <a:pt x="726" y="592"/>
                    <a:pt x="726" y="592"/>
                    <a:pt x="726" y="592"/>
                  </a:cubicBezTo>
                  <a:cubicBezTo>
                    <a:pt x="725" y="604"/>
                    <a:pt x="725" y="604"/>
                    <a:pt x="725" y="604"/>
                  </a:cubicBezTo>
                  <a:cubicBezTo>
                    <a:pt x="727" y="619"/>
                    <a:pt x="727" y="619"/>
                    <a:pt x="727" y="619"/>
                  </a:cubicBezTo>
                  <a:cubicBezTo>
                    <a:pt x="727" y="622"/>
                    <a:pt x="727" y="622"/>
                    <a:pt x="727" y="622"/>
                  </a:cubicBezTo>
                  <a:cubicBezTo>
                    <a:pt x="727" y="624"/>
                    <a:pt x="727" y="624"/>
                    <a:pt x="727" y="624"/>
                  </a:cubicBezTo>
                  <a:cubicBezTo>
                    <a:pt x="725" y="625"/>
                    <a:pt x="725" y="625"/>
                    <a:pt x="725" y="625"/>
                  </a:cubicBezTo>
                  <a:cubicBezTo>
                    <a:pt x="727" y="639"/>
                    <a:pt x="727" y="639"/>
                    <a:pt x="727" y="639"/>
                  </a:cubicBezTo>
                  <a:cubicBezTo>
                    <a:pt x="726" y="645"/>
                    <a:pt x="726" y="645"/>
                    <a:pt x="726" y="645"/>
                  </a:cubicBezTo>
                  <a:cubicBezTo>
                    <a:pt x="727" y="651"/>
                    <a:pt x="727" y="651"/>
                    <a:pt x="727" y="651"/>
                  </a:cubicBezTo>
                  <a:cubicBezTo>
                    <a:pt x="681" y="594"/>
                    <a:pt x="681" y="594"/>
                    <a:pt x="681" y="594"/>
                  </a:cubicBezTo>
                  <a:cubicBezTo>
                    <a:pt x="658" y="644"/>
                    <a:pt x="658" y="644"/>
                    <a:pt x="658" y="644"/>
                  </a:cubicBezTo>
                  <a:cubicBezTo>
                    <a:pt x="655" y="640"/>
                    <a:pt x="655" y="640"/>
                    <a:pt x="655" y="640"/>
                  </a:cubicBezTo>
                  <a:cubicBezTo>
                    <a:pt x="639" y="576"/>
                    <a:pt x="639" y="576"/>
                    <a:pt x="639" y="576"/>
                  </a:cubicBezTo>
                  <a:cubicBezTo>
                    <a:pt x="643" y="571"/>
                    <a:pt x="643" y="571"/>
                    <a:pt x="643" y="571"/>
                  </a:cubicBezTo>
                  <a:cubicBezTo>
                    <a:pt x="645" y="567"/>
                    <a:pt x="645" y="567"/>
                    <a:pt x="645" y="567"/>
                  </a:cubicBezTo>
                  <a:cubicBezTo>
                    <a:pt x="643" y="555"/>
                    <a:pt x="643" y="555"/>
                    <a:pt x="643" y="555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7" y="553"/>
                    <a:pt x="627" y="553"/>
                    <a:pt x="627" y="553"/>
                  </a:cubicBezTo>
                  <a:cubicBezTo>
                    <a:pt x="625" y="552"/>
                    <a:pt x="625" y="552"/>
                    <a:pt x="625" y="552"/>
                  </a:cubicBezTo>
                  <a:cubicBezTo>
                    <a:pt x="623" y="543"/>
                    <a:pt x="623" y="543"/>
                    <a:pt x="623" y="543"/>
                  </a:cubicBezTo>
                  <a:cubicBezTo>
                    <a:pt x="626" y="541"/>
                    <a:pt x="626" y="541"/>
                    <a:pt x="626" y="541"/>
                  </a:cubicBezTo>
                  <a:cubicBezTo>
                    <a:pt x="625" y="538"/>
                    <a:pt x="625" y="538"/>
                    <a:pt x="625" y="538"/>
                  </a:cubicBezTo>
                  <a:cubicBezTo>
                    <a:pt x="620" y="537"/>
                    <a:pt x="620" y="537"/>
                    <a:pt x="620" y="537"/>
                  </a:cubicBezTo>
                  <a:cubicBezTo>
                    <a:pt x="618" y="529"/>
                    <a:pt x="618" y="529"/>
                    <a:pt x="618" y="529"/>
                  </a:cubicBezTo>
                  <a:cubicBezTo>
                    <a:pt x="612" y="529"/>
                    <a:pt x="612" y="529"/>
                    <a:pt x="612" y="529"/>
                  </a:cubicBezTo>
                  <a:cubicBezTo>
                    <a:pt x="612" y="529"/>
                    <a:pt x="612" y="529"/>
                    <a:pt x="611" y="526"/>
                  </a:cubicBezTo>
                  <a:cubicBezTo>
                    <a:pt x="610" y="522"/>
                    <a:pt x="603" y="488"/>
                    <a:pt x="602" y="484"/>
                  </a:cubicBezTo>
                  <a:cubicBezTo>
                    <a:pt x="601" y="480"/>
                    <a:pt x="600" y="473"/>
                    <a:pt x="601" y="472"/>
                  </a:cubicBezTo>
                  <a:cubicBezTo>
                    <a:pt x="602" y="471"/>
                    <a:pt x="604" y="470"/>
                    <a:pt x="601" y="464"/>
                  </a:cubicBezTo>
                  <a:cubicBezTo>
                    <a:pt x="599" y="459"/>
                    <a:pt x="590" y="431"/>
                    <a:pt x="591" y="429"/>
                  </a:cubicBezTo>
                  <a:cubicBezTo>
                    <a:pt x="592" y="428"/>
                    <a:pt x="596" y="418"/>
                    <a:pt x="597" y="416"/>
                  </a:cubicBezTo>
                  <a:cubicBezTo>
                    <a:pt x="599" y="414"/>
                    <a:pt x="608" y="404"/>
                    <a:pt x="607" y="402"/>
                  </a:cubicBezTo>
                  <a:cubicBezTo>
                    <a:pt x="607" y="400"/>
                    <a:pt x="605" y="400"/>
                    <a:pt x="605" y="398"/>
                  </a:cubicBezTo>
                  <a:cubicBezTo>
                    <a:pt x="605" y="397"/>
                    <a:pt x="607" y="390"/>
                    <a:pt x="607" y="390"/>
                  </a:cubicBezTo>
                  <a:cubicBezTo>
                    <a:pt x="587" y="383"/>
                    <a:pt x="587" y="383"/>
                    <a:pt x="587" y="383"/>
                  </a:cubicBezTo>
                  <a:cubicBezTo>
                    <a:pt x="580" y="394"/>
                    <a:pt x="580" y="394"/>
                    <a:pt x="580" y="394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8" y="392"/>
                    <a:pt x="578" y="392"/>
                    <a:pt x="578" y="392"/>
                  </a:cubicBezTo>
                  <a:cubicBezTo>
                    <a:pt x="578" y="392"/>
                    <a:pt x="577" y="392"/>
                    <a:pt x="577" y="392"/>
                  </a:cubicBezTo>
                  <a:cubicBezTo>
                    <a:pt x="577" y="392"/>
                    <a:pt x="577" y="393"/>
                    <a:pt x="576" y="393"/>
                  </a:cubicBezTo>
                  <a:cubicBezTo>
                    <a:pt x="576" y="393"/>
                    <a:pt x="576" y="392"/>
                    <a:pt x="576" y="391"/>
                  </a:cubicBezTo>
                  <a:cubicBezTo>
                    <a:pt x="575" y="388"/>
                    <a:pt x="571" y="380"/>
                    <a:pt x="569" y="377"/>
                  </a:cubicBezTo>
                  <a:cubicBezTo>
                    <a:pt x="567" y="374"/>
                    <a:pt x="566" y="371"/>
                    <a:pt x="562" y="369"/>
                  </a:cubicBezTo>
                  <a:cubicBezTo>
                    <a:pt x="558" y="367"/>
                    <a:pt x="557" y="367"/>
                    <a:pt x="556" y="364"/>
                  </a:cubicBezTo>
                  <a:cubicBezTo>
                    <a:pt x="556" y="362"/>
                    <a:pt x="554" y="355"/>
                    <a:pt x="554" y="351"/>
                  </a:cubicBezTo>
                  <a:cubicBezTo>
                    <a:pt x="555" y="346"/>
                    <a:pt x="555" y="341"/>
                    <a:pt x="555" y="341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4" y="335"/>
                    <a:pt x="554" y="335"/>
                    <a:pt x="554" y="335"/>
                  </a:cubicBezTo>
                  <a:cubicBezTo>
                    <a:pt x="567" y="328"/>
                    <a:pt x="567" y="328"/>
                    <a:pt x="567" y="328"/>
                  </a:cubicBezTo>
                  <a:cubicBezTo>
                    <a:pt x="553" y="333"/>
                    <a:pt x="553" y="333"/>
                    <a:pt x="553" y="333"/>
                  </a:cubicBezTo>
                  <a:cubicBezTo>
                    <a:pt x="552" y="330"/>
                    <a:pt x="552" y="330"/>
                    <a:pt x="552" y="330"/>
                  </a:cubicBezTo>
                  <a:cubicBezTo>
                    <a:pt x="559" y="319"/>
                    <a:pt x="559" y="319"/>
                    <a:pt x="559" y="31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1" y="328"/>
                    <a:pt x="541" y="328"/>
                    <a:pt x="541" y="328"/>
                  </a:cubicBezTo>
                  <a:cubicBezTo>
                    <a:pt x="537" y="330"/>
                    <a:pt x="537" y="330"/>
                    <a:pt x="537" y="330"/>
                  </a:cubicBezTo>
                  <a:cubicBezTo>
                    <a:pt x="527" y="323"/>
                    <a:pt x="527" y="323"/>
                    <a:pt x="527" y="323"/>
                  </a:cubicBezTo>
                  <a:cubicBezTo>
                    <a:pt x="534" y="332"/>
                    <a:pt x="534" y="332"/>
                    <a:pt x="534" y="332"/>
                  </a:cubicBezTo>
                  <a:cubicBezTo>
                    <a:pt x="533" y="334"/>
                    <a:pt x="533" y="334"/>
                    <a:pt x="533" y="334"/>
                  </a:cubicBezTo>
                  <a:cubicBezTo>
                    <a:pt x="524" y="335"/>
                    <a:pt x="524" y="335"/>
                    <a:pt x="524" y="335"/>
                  </a:cubicBezTo>
                  <a:cubicBezTo>
                    <a:pt x="524" y="335"/>
                    <a:pt x="522" y="328"/>
                    <a:pt x="521" y="324"/>
                  </a:cubicBezTo>
                  <a:cubicBezTo>
                    <a:pt x="520" y="319"/>
                    <a:pt x="518" y="316"/>
                    <a:pt x="518" y="310"/>
                  </a:cubicBezTo>
                  <a:cubicBezTo>
                    <a:pt x="517" y="304"/>
                    <a:pt x="517" y="297"/>
                    <a:pt x="517" y="294"/>
                  </a:cubicBezTo>
                  <a:cubicBezTo>
                    <a:pt x="516" y="292"/>
                    <a:pt x="514" y="291"/>
                    <a:pt x="514" y="289"/>
                  </a:cubicBezTo>
                  <a:cubicBezTo>
                    <a:pt x="514" y="287"/>
                    <a:pt x="512" y="284"/>
                    <a:pt x="514" y="284"/>
                  </a:cubicBezTo>
                  <a:cubicBezTo>
                    <a:pt x="516" y="284"/>
                    <a:pt x="518" y="283"/>
                    <a:pt x="518" y="281"/>
                  </a:cubicBezTo>
                  <a:cubicBezTo>
                    <a:pt x="518" y="278"/>
                    <a:pt x="518" y="276"/>
                    <a:pt x="516" y="275"/>
                  </a:cubicBezTo>
                  <a:cubicBezTo>
                    <a:pt x="515" y="274"/>
                    <a:pt x="515" y="273"/>
                    <a:pt x="513" y="273"/>
                  </a:cubicBezTo>
                  <a:cubicBezTo>
                    <a:pt x="511" y="272"/>
                    <a:pt x="509" y="272"/>
                    <a:pt x="510" y="271"/>
                  </a:cubicBezTo>
                  <a:cubicBezTo>
                    <a:pt x="510" y="269"/>
                    <a:pt x="511" y="268"/>
                    <a:pt x="510" y="265"/>
                  </a:cubicBezTo>
                  <a:cubicBezTo>
                    <a:pt x="509" y="263"/>
                    <a:pt x="508" y="261"/>
                    <a:pt x="508" y="259"/>
                  </a:cubicBezTo>
                  <a:cubicBezTo>
                    <a:pt x="507" y="259"/>
                    <a:pt x="507" y="259"/>
                    <a:pt x="507" y="259"/>
                  </a:cubicBezTo>
                  <a:cubicBezTo>
                    <a:pt x="506" y="259"/>
                    <a:pt x="506" y="259"/>
                    <a:pt x="506" y="260"/>
                  </a:cubicBezTo>
                  <a:cubicBezTo>
                    <a:pt x="506" y="261"/>
                    <a:pt x="506" y="261"/>
                    <a:pt x="505" y="262"/>
                  </a:cubicBezTo>
                  <a:cubicBezTo>
                    <a:pt x="504" y="262"/>
                    <a:pt x="504" y="263"/>
                    <a:pt x="504" y="263"/>
                  </a:cubicBezTo>
                  <a:cubicBezTo>
                    <a:pt x="503" y="263"/>
                    <a:pt x="503" y="263"/>
                    <a:pt x="502" y="263"/>
                  </a:cubicBezTo>
                  <a:cubicBezTo>
                    <a:pt x="502" y="262"/>
                    <a:pt x="501" y="262"/>
                    <a:pt x="501" y="262"/>
                  </a:cubicBezTo>
                  <a:cubicBezTo>
                    <a:pt x="501" y="262"/>
                    <a:pt x="500" y="263"/>
                    <a:pt x="500" y="263"/>
                  </a:cubicBezTo>
                  <a:cubicBezTo>
                    <a:pt x="500" y="265"/>
                    <a:pt x="501" y="264"/>
                    <a:pt x="501" y="267"/>
                  </a:cubicBezTo>
                  <a:cubicBezTo>
                    <a:pt x="501" y="269"/>
                    <a:pt x="500" y="270"/>
                    <a:pt x="501" y="271"/>
                  </a:cubicBezTo>
                  <a:cubicBezTo>
                    <a:pt x="502" y="273"/>
                    <a:pt x="503" y="274"/>
                    <a:pt x="501" y="275"/>
                  </a:cubicBezTo>
                  <a:cubicBezTo>
                    <a:pt x="500" y="276"/>
                    <a:pt x="499" y="276"/>
                    <a:pt x="498" y="277"/>
                  </a:cubicBezTo>
                  <a:cubicBezTo>
                    <a:pt x="497" y="277"/>
                    <a:pt x="496" y="278"/>
                    <a:pt x="496" y="279"/>
                  </a:cubicBezTo>
                  <a:cubicBezTo>
                    <a:pt x="497" y="281"/>
                    <a:pt x="495" y="283"/>
                    <a:pt x="497" y="284"/>
                  </a:cubicBezTo>
                  <a:cubicBezTo>
                    <a:pt x="499" y="285"/>
                    <a:pt x="502" y="287"/>
                    <a:pt x="502" y="287"/>
                  </a:cubicBezTo>
                  <a:cubicBezTo>
                    <a:pt x="502" y="289"/>
                    <a:pt x="503" y="291"/>
                    <a:pt x="504" y="293"/>
                  </a:cubicBezTo>
                  <a:cubicBezTo>
                    <a:pt x="504" y="295"/>
                    <a:pt x="503" y="295"/>
                    <a:pt x="504" y="298"/>
                  </a:cubicBezTo>
                  <a:cubicBezTo>
                    <a:pt x="506" y="301"/>
                    <a:pt x="507" y="303"/>
                    <a:pt x="507" y="306"/>
                  </a:cubicBezTo>
                  <a:cubicBezTo>
                    <a:pt x="508" y="309"/>
                    <a:pt x="509" y="324"/>
                    <a:pt x="510" y="327"/>
                  </a:cubicBezTo>
                  <a:cubicBezTo>
                    <a:pt x="510" y="330"/>
                    <a:pt x="514" y="342"/>
                    <a:pt x="513" y="344"/>
                  </a:cubicBezTo>
                  <a:cubicBezTo>
                    <a:pt x="513" y="345"/>
                    <a:pt x="511" y="348"/>
                    <a:pt x="510" y="353"/>
                  </a:cubicBezTo>
                  <a:cubicBezTo>
                    <a:pt x="510" y="357"/>
                    <a:pt x="508" y="362"/>
                    <a:pt x="510" y="364"/>
                  </a:cubicBezTo>
                  <a:cubicBezTo>
                    <a:pt x="511" y="366"/>
                    <a:pt x="512" y="365"/>
                    <a:pt x="513" y="368"/>
                  </a:cubicBezTo>
                  <a:cubicBezTo>
                    <a:pt x="514" y="370"/>
                    <a:pt x="513" y="374"/>
                    <a:pt x="514" y="376"/>
                  </a:cubicBezTo>
                  <a:cubicBezTo>
                    <a:pt x="515" y="378"/>
                    <a:pt x="516" y="379"/>
                    <a:pt x="517" y="380"/>
                  </a:cubicBezTo>
                  <a:cubicBezTo>
                    <a:pt x="519" y="381"/>
                    <a:pt x="520" y="388"/>
                    <a:pt x="519" y="390"/>
                  </a:cubicBezTo>
                  <a:cubicBezTo>
                    <a:pt x="518" y="393"/>
                    <a:pt x="520" y="396"/>
                    <a:pt x="522" y="398"/>
                  </a:cubicBezTo>
                  <a:cubicBezTo>
                    <a:pt x="524" y="400"/>
                    <a:pt x="526" y="400"/>
                    <a:pt x="526" y="405"/>
                  </a:cubicBezTo>
                  <a:cubicBezTo>
                    <a:pt x="527" y="410"/>
                    <a:pt x="525" y="416"/>
                    <a:pt x="525" y="420"/>
                  </a:cubicBezTo>
                  <a:cubicBezTo>
                    <a:pt x="525" y="424"/>
                    <a:pt x="524" y="430"/>
                    <a:pt x="527" y="430"/>
                  </a:cubicBezTo>
                  <a:cubicBezTo>
                    <a:pt x="527" y="430"/>
                    <a:pt x="527" y="430"/>
                    <a:pt x="527" y="430"/>
                  </a:cubicBezTo>
                  <a:cubicBezTo>
                    <a:pt x="528" y="430"/>
                    <a:pt x="530" y="429"/>
                    <a:pt x="531" y="429"/>
                  </a:cubicBezTo>
                  <a:cubicBezTo>
                    <a:pt x="533" y="429"/>
                    <a:pt x="534" y="429"/>
                    <a:pt x="533" y="432"/>
                  </a:cubicBezTo>
                  <a:cubicBezTo>
                    <a:pt x="533" y="438"/>
                    <a:pt x="530" y="443"/>
                    <a:pt x="531" y="445"/>
                  </a:cubicBezTo>
                  <a:cubicBezTo>
                    <a:pt x="532" y="448"/>
                    <a:pt x="535" y="448"/>
                    <a:pt x="536" y="452"/>
                  </a:cubicBezTo>
                  <a:cubicBezTo>
                    <a:pt x="536" y="455"/>
                    <a:pt x="540" y="465"/>
                    <a:pt x="540" y="470"/>
                  </a:cubicBezTo>
                  <a:cubicBezTo>
                    <a:pt x="540" y="476"/>
                    <a:pt x="541" y="478"/>
                    <a:pt x="540" y="481"/>
                  </a:cubicBezTo>
                  <a:cubicBezTo>
                    <a:pt x="539" y="484"/>
                    <a:pt x="538" y="485"/>
                    <a:pt x="539" y="486"/>
                  </a:cubicBezTo>
                  <a:cubicBezTo>
                    <a:pt x="540" y="487"/>
                    <a:pt x="540" y="487"/>
                    <a:pt x="539" y="492"/>
                  </a:cubicBezTo>
                  <a:cubicBezTo>
                    <a:pt x="537" y="497"/>
                    <a:pt x="538" y="505"/>
                    <a:pt x="538" y="510"/>
                  </a:cubicBezTo>
                  <a:cubicBezTo>
                    <a:pt x="538" y="515"/>
                    <a:pt x="539" y="521"/>
                    <a:pt x="538" y="526"/>
                  </a:cubicBezTo>
                  <a:cubicBezTo>
                    <a:pt x="538" y="530"/>
                    <a:pt x="537" y="533"/>
                    <a:pt x="535" y="537"/>
                  </a:cubicBezTo>
                  <a:cubicBezTo>
                    <a:pt x="534" y="541"/>
                    <a:pt x="533" y="542"/>
                    <a:pt x="532" y="544"/>
                  </a:cubicBezTo>
                  <a:cubicBezTo>
                    <a:pt x="531" y="546"/>
                    <a:pt x="529" y="549"/>
                    <a:pt x="530" y="551"/>
                  </a:cubicBezTo>
                  <a:cubicBezTo>
                    <a:pt x="531" y="554"/>
                    <a:pt x="531" y="559"/>
                    <a:pt x="531" y="559"/>
                  </a:cubicBezTo>
                  <a:cubicBezTo>
                    <a:pt x="527" y="562"/>
                    <a:pt x="527" y="562"/>
                    <a:pt x="527" y="562"/>
                  </a:cubicBezTo>
                  <a:cubicBezTo>
                    <a:pt x="530" y="566"/>
                    <a:pt x="530" y="566"/>
                    <a:pt x="530" y="566"/>
                  </a:cubicBezTo>
                  <a:cubicBezTo>
                    <a:pt x="531" y="573"/>
                    <a:pt x="531" y="573"/>
                    <a:pt x="531" y="57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9" y="596"/>
                    <a:pt x="519" y="596"/>
                    <a:pt x="519" y="596"/>
                  </a:cubicBezTo>
                  <a:cubicBezTo>
                    <a:pt x="523" y="600"/>
                    <a:pt x="523" y="600"/>
                    <a:pt x="523" y="600"/>
                  </a:cubicBezTo>
                  <a:cubicBezTo>
                    <a:pt x="529" y="602"/>
                    <a:pt x="529" y="602"/>
                    <a:pt x="529" y="602"/>
                  </a:cubicBezTo>
                  <a:cubicBezTo>
                    <a:pt x="538" y="665"/>
                    <a:pt x="538" y="665"/>
                    <a:pt x="538" y="665"/>
                  </a:cubicBezTo>
                  <a:cubicBezTo>
                    <a:pt x="530" y="683"/>
                    <a:pt x="530" y="683"/>
                    <a:pt x="530" y="683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4" y="689"/>
                    <a:pt x="534" y="689"/>
                    <a:pt x="534" y="689"/>
                  </a:cubicBezTo>
                  <a:cubicBezTo>
                    <a:pt x="536" y="701"/>
                    <a:pt x="536" y="701"/>
                    <a:pt x="536" y="701"/>
                  </a:cubicBezTo>
                  <a:cubicBezTo>
                    <a:pt x="532" y="704"/>
                    <a:pt x="532" y="704"/>
                    <a:pt x="532" y="704"/>
                  </a:cubicBezTo>
                  <a:cubicBezTo>
                    <a:pt x="533" y="711"/>
                    <a:pt x="533" y="711"/>
                    <a:pt x="533" y="711"/>
                  </a:cubicBezTo>
                  <a:cubicBezTo>
                    <a:pt x="521" y="712"/>
                    <a:pt x="521" y="712"/>
                    <a:pt x="521" y="712"/>
                  </a:cubicBezTo>
                  <a:cubicBezTo>
                    <a:pt x="522" y="721"/>
                    <a:pt x="522" y="721"/>
                    <a:pt x="522" y="721"/>
                  </a:cubicBezTo>
                  <a:cubicBezTo>
                    <a:pt x="484" y="726"/>
                    <a:pt x="484" y="726"/>
                    <a:pt x="484" y="726"/>
                  </a:cubicBezTo>
                  <a:cubicBezTo>
                    <a:pt x="482" y="714"/>
                    <a:pt x="482" y="714"/>
                    <a:pt x="482" y="714"/>
                  </a:cubicBezTo>
                  <a:cubicBezTo>
                    <a:pt x="469" y="717"/>
                    <a:pt x="469" y="717"/>
                    <a:pt x="469" y="717"/>
                  </a:cubicBezTo>
                  <a:cubicBezTo>
                    <a:pt x="445" y="648"/>
                    <a:pt x="445" y="648"/>
                    <a:pt x="445" y="648"/>
                  </a:cubicBezTo>
                  <a:cubicBezTo>
                    <a:pt x="413" y="503"/>
                    <a:pt x="413" y="503"/>
                    <a:pt x="413" y="503"/>
                  </a:cubicBezTo>
                  <a:cubicBezTo>
                    <a:pt x="393" y="494"/>
                    <a:pt x="393" y="494"/>
                    <a:pt x="393" y="494"/>
                  </a:cubicBezTo>
                  <a:cubicBezTo>
                    <a:pt x="360" y="379"/>
                    <a:pt x="360" y="379"/>
                    <a:pt x="360" y="379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62" y="514"/>
                    <a:pt x="362" y="514"/>
                    <a:pt x="362" y="514"/>
                  </a:cubicBezTo>
                  <a:cubicBezTo>
                    <a:pt x="393" y="659"/>
                    <a:pt x="393" y="659"/>
                    <a:pt x="393" y="659"/>
                  </a:cubicBezTo>
                  <a:cubicBezTo>
                    <a:pt x="401" y="748"/>
                    <a:pt x="401" y="748"/>
                    <a:pt x="401" y="748"/>
                  </a:cubicBezTo>
                  <a:cubicBezTo>
                    <a:pt x="366" y="589"/>
                    <a:pt x="366" y="589"/>
                    <a:pt x="366" y="589"/>
                  </a:cubicBezTo>
                  <a:cubicBezTo>
                    <a:pt x="342" y="594"/>
                    <a:pt x="342" y="594"/>
                    <a:pt x="342" y="594"/>
                  </a:cubicBezTo>
                  <a:cubicBezTo>
                    <a:pt x="341" y="587"/>
                    <a:pt x="341" y="587"/>
                    <a:pt x="341" y="587"/>
                  </a:cubicBezTo>
                  <a:cubicBezTo>
                    <a:pt x="323" y="591"/>
                    <a:pt x="323" y="591"/>
                    <a:pt x="323" y="591"/>
                  </a:cubicBezTo>
                  <a:cubicBezTo>
                    <a:pt x="319" y="570"/>
                    <a:pt x="319" y="570"/>
                    <a:pt x="319" y="570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08" y="541"/>
                    <a:pt x="308" y="541"/>
                    <a:pt x="308" y="541"/>
                  </a:cubicBezTo>
                  <a:cubicBezTo>
                    <a:pt x="305" y="542"/>
                    <a:pt x="305" y="542"/>
                    <a:pt x="305" y="542"/>
                  </a:cubicBezTo>
                  <a:cubicBezTo>
                    <a:pt x="311" y="571"/>
                    <a:pt x="311" y="571"/>
                    <a:pt x="311" y="571"/>
                  </a:cubicBezTo>
                  <a:cubicBezTo>
                    <a:pt x="315" y="592"/>
                    <a:pt x="315" y="592"/>
                    <a:pt x="315" y="592"/>
                  </a:cubicBezTo>
                  <a:cubicBezTo>
                    <a:pt x="317" y="599"/>
                    <a:pt x="317" y="599"/>
                    <a:pt x="317" y="599"/>
                  </a:cubicBezTo>
                  <a:cubicBezTo>
                    <a:pt x="308" y="601"/>
                    <a:pt x="308" y="601"/>
                    <a:pt x="308" y="601"/>
                  </a:cubicBezTo>
                  <a:cubicBezTo>
                    <a:pt x="307" y="594"/>
                    <a:pt x="307" y="594"/>
                    <a:pt x="307" y="594"/>
                  </a:cubicBezTo>
                  <a:cubicBezTo>
                    <a:pt x="302" y="573"/>
                    <a:pt x="302" y="573"/>
                    <a:pt x="302" y="573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3" y="544"/>
                    <a:pt x="293" y="544"/>
                    <a:pt x="293" y="544"/>
                  </a:cubicBezTo>
                  <a:cubicBezTo>
                    <a:pt x="299" y="574"/>
                    <a:pt x="299" y="574"/>
                    <a:pt x="299" y="574"/>
                  </a:cubicBezTo>
                  <a:cubicBezTo>
                    <a:pt x="295" y="575"/>
                    <a:pt x="295" y="575"/>
                    <a:pt x="295" y="575"/>
                  </a:cubicBezTo>
                  <a:cubicBezTo>
                    <a:pt x="299" y="596"/>
                    <a:pt x="299" y="596"/>
                    <a:pt x="299" y="596"/>
                  </a:cubicBezTo>
                  <a:cubicBezTo>
                    <a:pt x="282" y="600"/>
                    <a:pt x="282" y="600"/>
                    <a:pt x="282" y="600"/>
                  </a:cubicBezTo>
                  <a:cubicBezTo>
                    <a:pt x="283" y="607"/>
                    <a:pt x="283" y="607"/>
                    <a:pt x="283" y="607"/>
                  </a:cubicBezTo>
                  <a:cubicBezTo>
                    <a:pt x="251" y="614"/>
                    <a:pt x="251" y="614"/>
                    <a:pt x="251" y="614"/>
                  </a:cubicBezTo>
                  <a:cubicBezTo>
                    <a:pt x="280" y="745"/>
                    <a:pt x="280" y="745"/>
                    <a:pt x="280" y="745"/>
                  </a:cubicBezTo>
                  <a:cubicBezTo>
                    <a:pt x="261" y="749"/>
                    <a:pt x="261" y="749"/>
                    <a:pt x="261" y="749"/>
                  </a:cubicBezTo>
                  <a:cubicBezTo>
                    <a:pt x="269" y="784"/>
                    <a:pt x="269" y="784"/>
                    <a:pt x="269" y="784"/>
                  </a:cubicBezTo>
                  <a:cubicBezTo>
                    <a:pt x="262" y="786"/>
                    <a:pt x="255" y="788"/>
                    <a:pt x="249" y="790"/>
                  </a:cubicBezTo>
                  <a:cubicBezTo>
                    <a:pt x="243" y="771"/>
                    <a:pt x="243" y="771"/>
                    <a:pt x="243" y="771"/>
                  </a:cubicBezTo>
                  <a:cubicBezTo>
                    <a:pt x="217" y="778"/>
                    <a:pt x="217" y="778"/>
                    <a:pt x="217" y="778"/>
                  </a:cubicBezTo>
                  <a:cubicBezTo>
                    <a:pt x="216" y="771"/>
                    <a:pt x="216" y="771"/>
                    <a:pt x="216" y="771"/>
                  </a:cubicBezTo>
                  <a:cubicBezTo>
                    <a:pt x="181" y="763"/>
                    <a:pt x="181" y="763"/>
                    <a:pt x="181" y="763"/>
                  </a:cubicBezTo>
                  <a:cubicBezTo>
                    <a:pt x="176" y="750"/>
                    <a:pt x="176" y="750"/>
                    <a:pt x="176" y="750"/>
                  </a:cubicBezTo>
                  <a:cubicBezTo>
                    <a:pt x="198" y="713"/>
                    <a:pt x="198" y="713"/>
                    <a:pt x="198" y="713"/>
                  </a:cubicBezTo>
                  <a:cubicBezTo>
                    <a:pt x="198" y="713"/>
                    <a:pt x="180" y="717"/>
                    <a:pt x="166" y="723"/>
                  </a:cubicBezTo>
                  <a:cubicBezTo>
                    <a:pt x="160" y="725"/>
                    <a:pt x="139" y="734"/>
                    <a:pt x="125" y="743"/>
                  </a:cubicBezTo>
                  <a:cubicBezTo>
                    <a:pt x="119" y="747"/>
                    <a:pt x="111" y="752"/>
                    <a:pt x="105" y="757"/>
                  </a:cubicBezTo>
                  <a:cubicBezTo>
                    <a:pt x="102" y="759"/>
                    <a:pt x="100" y="761"/>
                    <a:pt x="100" y="761"/>
                  </a:cubicBezTo>
                  <a:cubicBezTo>
                    <a:pt x="100" y="761"/>
                    <a:pt x="92" y="760"/>
                    <a:pt x="83" y="760"/>
                  </a:cubicBezTo>
                  <a:cubicBezTo>
                    <a:pt x="82" y="760"/>
                    <a:pt x="82" y="760"/>
                    <a:pt x="81" y="760"/>
                  </a:cubicBezTo>
                  <a:cubicBezTo>
                    <a:pt x="72" y="760"/>
                    <a:pt x="64" y="760"/>
                    <a:pt x="60" y="760"/>
                  </a:cubicBezTo>
                  <a:cubicBezTo>
                    <a:pt x="55" y="761"/>
                    <a:pt x="45" y="762"/>
                    <a:pt x="45" y="762"/>
                  </a:cubicBezTo>
                  <a:cubicBezTo>
                    <a:pt x="50" y="715"/>
                    <a:pt x="50" y="715"/>
                    <a:pt x="50" y="715"/>
                  </a:cubicBezTo>
                  <a:cubicBezTo>
                    <a:pt x="50" y="715"/>
                    <a:pt x="47" y="715"/>
                    <a:pt x="43" y="715"/>
                  </a:cubicBezTo>
                  <a:cubicBezTo>
                    <a:pt x="39" y="715"/>
                    <a:pt x="32" y="715"/>
                    <a:pt x="24" y="717"/>
                  </a:cubicBezTo>
                  <a:cubicBezTo>
                    <a:pt x="20" y="718"/>
                    <a:pt x="10" y="721"/>
                    <a:pt x="0" y="725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383" y="871"/>
                    <a:pt x="786" y="794"/>
                    <a:pt x="1203" y="765"/>
                  </a:cubicBezTo>
                  <a:cubicBezTo>
                    <a:pt x="1327" y="756"/>
                    <a:pt x="1451" y="752"/>
                    <a:pt x="1573" y="752"/>
                  </a:cubicBezTo>
                  <a:cubicBezTo>
                    <a:pt x="2118" y="752"/>
                    <a:pt x="2646" y="836"/>
                    <a:pt x="3144" y="993"/>
                  </a:cubicBezTo>
                  <a:cubicBezTo>
                    <a:pt x="3144" y="861"/>
                    <a:pt x="3144" y="861"/>
                    <a:pt x="3144" y="861"/>
                  </a:cubicBezTo>
                  <a:cubicBezTo>
                    <a:pt x="3115" y="852"/>
                    <a:pt x="3086" y="843"/>
                    <a:pt x="3057" y="835"/>
                  </a:cubicBezTo>
                  <a:cubicBezTo>
                    <a:pt x="3066" y="786"/>
                    <a:pt x="3066" y="786"/>
                    <a:pt x="3066" y="786"/>
                  </a:cubicBezTo>
                  <a:cubicBezTo>
                    <a:pt x="3071" y="787"/>
                    <a:pt x="3071" y="787"/>
                    <a:pt x="3071" y="787"/>
                  </a:cubicBezTo>
                  <a:cubicBezTo>
                    <a:pt x="3072" y="782"/>
                    <a:pt x="3072" y="782"/>
                    <a:pt x="3072" y="782"/>
                  </a:cubicBezTo>
                  <a:cubicBezTo>
                    <a:pt x="3067" y="781"/>
                    <a:pt x="3067" y="781"/>
                    <a:pt x="3067" y="781"/>
                  </a:cubicBezTo>
                  <a:cubicBezTo>
                    <a:pt x="3079" y="711"/>
                    <a:pt x="3079" y="711"/>
                    <a:pt x="3079" y="711"/>
                  </a:cubicBezTo>
                  <a:cubicBezTo>
                    <a:pt x="3085" y="713"/>
                    <a:pt x="3085" y="713"/>
                    <a:pt x="3085" y="713"/>
                  </a:cubicBezTo>
                  <a:cubicBezTo>
                    <a:pt x="3086" y="708"/>
                    <a:pt x="3086" y="708"/>
                    <a:pt x="3086" y="708"/>
                  </a:cubicBezTo>
                  <a:cubicBezTo>
                    <a:pt x="3080" y="706"/>
                    <a:pt x="3080" y="706"/>
                    <a:pt x="3080" y="706"/>
                  </a:cubicBezTo>
                  <a:cubicBezTo>
                    <a:pt x="3094" y="631"/>
                    <a:pt x="3094" y="631"/>
                    <a:pt x="3094" y="631"/>
                  </a:cubicBezTo>
                  <a:cubicBezTo>
                    <a:pt x="3101" y="632"/>
                    <a:pt x="3101" y="632"/>
                    <a:pt x="3101" y="632"/>
                  </a:cubicBezTo>
                  <a:cubicBezTo>
                    <a:pt x="3102" y="627"/>
                    <a:pt x="3102" y="627"/>
                    <a:pt x="3102" y="627"/>
                  </a:cubicBezTo>
                  <a:cubicBezTo>
                    <a:pt x="3095" y="626"/>
                    <a:pt x="3095" y="626"/>
                    <a:pt x="3095" y="626"/>
                  </a:cubicBezTo>
                  <a:cubicBezTo>
                    <a:pt x="3100" y="606"/>
                    <a:pt x="3100" y="606"/>
                    <a:pt x="3100" y="606"/>
                  </a:cubicBezTo>
                  <a:cubicBezTo>
                    <a:pt x="3105" y="607"/>
                    <a:pt x="3105" y="607"/>
                    <a:pt x="3105" y="607"/>
                  </a:cubicBezTo>
                  <a:cubicBezTo>
                    <a:pt x="3108" y="605"/>
                    <a:pt x="3108" y="605"/>
                    <a:pt x="3108" y="605"/>
                  </a:cubicBezTo>
                  <a:cubicBezTo>
                    <a:pt x="3102" y="601"/>
                    <a:pt x="3102" y="601"/>
                    <a:pt x="3102" y="601"/>
                  </a:cubicBezTo>
                  <a:cubicBezTo>
                    <a:pt x="3103" y="596"/>
                    <a:pt x="3103" y="596"/>
                    <a:pt x="3103" y="596"/>
                  </a:cubicBezTo>
                  <a:cubicBezTo>
                    <a:pt x="3101" y="596"/>
                    <a:pt x="3101" y="596"/>
                    <a:pt x="3101" y="596"/>
                  </a:cubicBezTo>
                  <a:cubicBezTo>
                    <a:pt x="3101" y="596"/>
                    <a:pt x="3104" y="588"/>
                    <a:pt x="3095" y="583"/>
                  </a:cubicBezTo>
                  <a:cubicBezTo>
                    <a:pt x="3095" y="582"/>
                    <a:pt x="3095" y="582"/>
                    <a:pt x="3095" y="582"/>
                  </a:cubicBezTo>
                  <a:cubicBezTo>
                    <a:pt x="3094" y="581"/>
                    <a:pt x="3094" y="581"/>
                    <a:pt x="3094" y="581"/>
                  </a:cubicBezTo>
                  <a:cubicBezTo>
                    <a:pt x="3094" y="581"/>
                    <a:pt x="3094" y="581"/>
                    <a:pt x="3094" y="581"/>
                  </a:cubicBezTo>
                  <a:cubicBezTo>
                    <a:pt x="3094" y="579"/>
                    <a:pt x="3094" y="579"/>
                    <a:pt x="3094" y="579"/>
                  </a:cubicBezTo>
                  <a:cubicBezTo>
                    <a:pt x="3094" y="579"/>
                    <a:pt x="3094" y="579"/>
                    <a:pt x="3094" y="579"/>
                  </a:cubicBezTo>
                  <a:cubicBezTo>
                    <a:pt x="3094" y="577"/>
                    <a:pt x="3094" y="577"/>
                    <a:pt x="3094" y="577"/>
                  </a:cubicBezTo>
                  <a:cubicBezTo>
                    <a:pt x="3095" y="577"/>
                    <a:pt x="3095" y="577"/>
                    <a:pt x="3095" y="576"/>
                  </a:cubicBezTo>
                  <a:cubicBezTo>
                    <a:pt x="3096" y="575"/>
                    <a:pt x="3095" y="575"/>
                    <a:pt x="3095" y="574"/>
                  </a:cubicBezTo>
                  <a:cubicBezTo>
                    <a:pt x="3095" y="573"/>
                    <a:pt x="3095" y="573"/>
                    <a:pt x="3095" y="573"/>
                  </a:cubicBezTo>
                  <a:cubicBezTo>
                    <a:pt x="3096" y="573"/>
                    <a:pt x="3096" y="572"/>
                    <a:pt x="3096" y="572"/>
                  </a:cubicBezTo>
                  <a:cubicBezTo>
                    <a:pt x="3096" y="571"/>
                    <a:pt x="3096" y="571"/>
                    <a:pt x="3096" y="571"/>
                  </a:cubicBezTo>
                  <a:cubicBezTo>
                    <a:pt x="3096" y="569"/>
                    <a:pt x="3096" y="569"/>
                    <a:pt x="3096" y="569"/>
                  </a:cubicBezTo>
                  <a:cubicBezTo>
                    <a:pt x="3096" y="569"/>
                    <a:pt x="3096" y="569"/>
                    <a:pt x="3096" y="569"/>
                  </a:cubicBezTo>
                  <a:cubicBezTo>
                    <a:pt x="3096" y="568"/>
                    <a:pt x="3096" y="568"/>
                    <a:pt x="3096" y="568"/>
                  </a:cubicBezTo>
                  <a:cubicBezTo>
                    <a:pt x="3095" y="567"/>
                    <a:pt x="3095" y="567"/>
                    <a:pt x="3095" y="567"/>
                  </a:cubicBezTo>
                  <a:cubicBezTo>
                    <a:pt x="3095" y="567"/>
                    <a:pt x="3095" y="568"/>
                    <a:pt x="3095" y="568"/>
                  </a:cubicBezTo>
                  <a:cubicBezTo>
                    <a:pt x="3095" y="569"/>
                    <a:pt x="3095" y="569"/>
                    <a:pt x="3095" y="569"/>
                  </a:cubicBezTo>
                  <a:cubicBezTo>
                    <a:pt x="3094" y="571"/>
                    <a:pt x="3094" y="571"/>
                    <a:pt x="3094" y="571"/>
                  </a:cubicBezTo>
                  <a:cubicBezTo>
                    <a:pt x="3094" y="571"/>
                    <a:pt x="3094" y="571"/>
                    <a:pt x="3093" y="571"/>
                  </a:cubicBezTo>
                  <a:cubicBezTo>
                    <a:pt x="3093" y="572"/>
                    <a:pt x="3094" y="572"/>
                    <a:pt x="3094" y="572"/>
                  </a:cubicBezTo>
                  <a:cubicBezTo>
                    <a:pt x="3093" y="574"/>
                    <a:pt x="3093" y="574"/>
                    <a:pt x="3093" y="574"/>
                  </a:cubicBezTo>
                  <a:cubicBezTo>
                    <a:pt x="3093" y="574"/>
                    <a:pt x="3092" y="575"/>
                    <a:pt x="3092" y="575"/>
                  </a:cubicBezTo>
                  <a:cubicBezTo>
                    <a:pt x="3092" y="576"/>
                    <a:pt x="3092" y="577"/>
                    <a:pt x="3093" y="577"/>
                  </a:cubicBezTo>
                  <a:cubicBezTo>
                    <a:pt x="3092" y="579"/>
                    <a:pt x="3092" y="579"/>
                    <a:pt x="3092" y="579"/>
                  </a:cubicBezTo>
                  <a:cubicBezTo>
                    <a:pt x="3092" y="578"/>
                    <a:pt x="3092" y="578"/>
                    <a:pt x="3092" y="578"/>
                  </a:cubicBezTo>
                  <a:cubicBezTo>
                    <a:pt x="3091" y="580"/>
                    <a:pt x="3091" y="580"/>
                    <a:pt x="3091" y="580"/>
                  </a:cubicBezTo>
                  <a:cubicBezTo>
                    <a:pt x="3091" y="580"/>
                    <a:pt x="3091" y="580"/>
                    <a:pt x="3091" y="580"/>
                  </a:cubicBezTo>
                  <a:cubicBezTo>
                    <a:pt x="3090" y="581"/>
                    <a:pt x="3090" y="581"/>
                    <a:pt x="3090" y="581"/>
                  </a:cubicBezTo>
                  <a:cubicBezTo>
                    <a:pt x="3090" y="582"/>
                    <a:pt x="3090" y="582"/>
                    <a:pt x="3090" y="582"/>
                  </a:cubicBezTo>
                  <a:cubicBezTo>
                    <a:pt x="3079" y="582"/>
                    <a:pt x="3078" y="591"/>
                    <a:pt x="3078" y="591"/>
                  </a:cubicBezTo>
                  <a:cubicBezTo>
                    <a:pt x="3077" y="591"/>
                    <a:pt x="3077" y="591"/>
                    <a:pt x="3077" y="591"/>
                  </a:cubicBezTo>
                  <a:cubicBezTo>
                    <a:pt x="3076" y="595"/>
                    <a:pt x="3076" y="595"/>
                    <a:pt x="3076" y="595"/>
                  </a:cubicBezTo>
                  <a:cubicBezTo>
                    <a:pt x="3069" y="596"/>
                    <a:pt x="3069" y="596"/>
                    <a:pt x="3069" y="596"/>
                  </a:cubicBezTo>
                  <a:cubicBezTo>
                    <a:pt x="3071" y="599"/>
                    <a:pt x="3071" y="599"/>
                    <a:pt x="3071" y="599"/>
                  </a:cubicBezTo>
                  <a:cubicBezTo>
                    <a:pt x="3076" y="600"/>
                    <a:pt x="3076" y="600"/>
                    <a:pt x="3076" y="600"/>
                  </a:cubicBezTo>
                  <a:cubicBezTo>
                    <a:pt x="3071" y="621"/>
                    <a:pt x="3071" y="621"/>
                    <a:pt x="3071" y="621"/>
                  </a:cubicBezTo>
                  <a:cubicBezTo>
                    <a:pt x="3065" y="619"/>
                    <a:pt x="3065" y="619"/>
                    <a:pt x="3065" y="619"/>
                  </a:cubicBezTo>
                  <a:cubicBezTo>
                    <a:pt x="3064" y="624"/>
                    <a:pt x="3064" y="624"/>
                    <a:pt x="3064" y="624"/>
                  </a:cubicBezTo>
                  <a:cubicBezTo>
                    <a:pt x="3071" y="626"/>
                    <a:pt x="3071" y="626"/>
                    <a:pt x="3071" y="626"/>
                  </a:cubicBezTo>
                  <a:cubicBezTo>
                    <a:pt x="3051" y="700"/>
                    <a:pt x="3051" y="700"/>
                    <a:pt x="3051" y="700"/>
                  </a:cubicBezTo>
                  <a:cubicBezTo>
                    <a:pt x="3045" y="699"/>
                    <a:pt x="3045" y="699"/>
                    <a:pt x="3045" y="699"/>
                  </a:cubicBezTo>
                  <a:cubicBezTo>
                    <a:pt x="3044" y="704"/>
                    <a:pt x="3044" y="704"/>
                    <a:pt x="3044" y="704"/>
                  </a:cubicBezTo>
                  <a:cubicBezTo>
                    <a:pt x="3050" y="705"/>
                    <a:pt x="3050" y="705"/>
                    <a:pt x="3050" y="705"/>
                  </a:cubicBezTo>
                  <a:cubicBezTo>
                    <a:pt x="3032" y="773"/>
                    <a:pt x="3032" y="773"/>
                    <a:pt x="3032" y="773"/>
                  </a:cubicBezTo>
                  <a:cubicBezTo>
                    <a:pt x="3027" y="772"/>
                    <a:pt x="3027" y="772"/>
                    <a:pt x="3027" y="772"/>
                  </a:cubicBezTo>
                  <a:cubicBezTo>
                    <a:pt x="3026" y="777"/>
                    <a:pt x="3026" y="777"/>
                    <a:pt x="3026" y="777"/>
                  </a:cubicBezTo>
                  <a:cubicBezTo>
                    <a:pt x="3031" y="778"/>
                    <a:pt x="3031" y="778"/>
                    <a:pt x="3031" y="778"/>
                  </a:cubicBezTo>
                  <a:cubicBezTo>
                    <a:pt x="3019" y="824"/>
                    <a:pt x="3019" y="824"/>
                    <a:pt x="3019" y="824"/>
                  </a:cubicBezTo>
                  <a:cubicBezTo>
                    <a:pt x="3005" y="820"/>
                    <a:pt x="2991" y="816"/>
                    <a:pt x="2977" y="813"/>
                  </a:cubicBezTo>
                  <a:cubicBezTo>
                    <a:pt x="2981" y="793"/>
                    <a:pt x="2981" y="793"/>
                    <a:pt x="2981" y="793"/>
                  </a:cubicBezTo>
                  <a:cubicBezTo>
                    <a:pt x="2985" y="793"/>
                    <a:pt x="2985" y="793"/>
                    <a:pt x="2985" y="793"/>
                  </a:cubicBezTo>
                  <a:cubicBezTo>
                    <a:pt x="2986" y="790"/>
                    <a:pt x="2986" y="790"/>
                    <a:pt x="2986" y="790"/>
                  </a:cubicBezTo>
                  <a:cubicBezTo>
                    <a:pt x="2982" y="789"/>
                    <a:pt x="2982" y="789"/>
                    <a:pt x="2982" y="789"/>
                  </a:cubicBezTo>
                  <a:cubicBezTo>
                    <a:pt x="2991" y="737"/>
                    <a:pt x="2991" y="737"/>
                    <a:pt x="2991" y="737"/>
                  </a:cubicBezTo>
                  <a:cubicBezTo>
                    <a:pt x="2996" y="738"/>
                    <a:pt x="2996" y="738"/>
                    <a:pt x="2996" y="738"/>
                  </a:cubicBezTo>
                  <a:cubicBezTo>
                    <a:pt x="2997" y="734"/>
                    <a:pt x="2997" y="734"/>
                    <a:pt x="2997" y="734"/>
                  </a:cubicBezTo>
                  <a:cubicBezTo>
                    <a:pt x="2992" y="733"/>
                    <a:pt x="2992" y="733"/>
                    <a:pt x="2992" y="733"/>
                  </a:cubicBezTo>
                  <a:cubicBezTo>
                    <a:pt x="3002" y="676"/>
                    <a:pt x="3002" y="676"/>
                    <a:pt x="3002" y="676"/>
                  </a:cubicBezTo>
                  <a:cubicBezTo>
                    <a:pt x="3007" y="677"/>
                    <a:pt x="3007" y="677"/>
                    <a:pt x="3007" y="677"/>
                  </a:cubicBezTo>
                  <a:cubicBezTo>
                    <a:pt x="3008" y="673"/>
                    <a:pt x="3008" y="673"/>
                    <a:pt x="3008" y="673"/>
                  </a:cubicBezTo>
                  <a:cubicBezTo>
                    <a:pt x="3003" y="672"/>
                    <a:pt x="3003" y="672"/>
                    <a:pt x="3003" y="672"/>
                  </a:cubicBezTo>
                  <a:cubicBezTo>
                    <a:pt x="3007" y="657"/>
                    <a:pt x="3007" y="657"/>
                    <a:pt x="3007" y="657"/>
                  </a:cubicBezTo>
                  <a:cubicBezTo>
                    <a:pt x="3010" y="658"/>
                    <a:pt x="3010" y="658"/>
                    <a:pt x="3010" y="658"/>
                  </a:cubicBezTo>
                  <a:cubicBezTo>
                    <a:pt x="3013" y="656"/>
                    <a:pt x="3013" y="656"/>
                    <a:pt x="3013" y="656"/>
                  </a:cubicBezTo>
                  <a:cubicBezTo>
                    <a:pt x="3008" y="653"/>
                    <a:pt x="3008" y="653"/>
                    <a:pt x="3008" y="653"/>
                  </a:cubicBezTo>
                  <a:cubicBezTo>
                    <a:pt x="3009" y="650"/>
                    <a:pt x="3009" y="650"/>
                    <a:pt x="3009" y="650"/>
                  </a:cubicBezTo>
                  <a:cubicBezTo>
                    <a:pt x="3008" y="649"/>
                    <a:pt x="3008" y="649"/>
                    <a:pt x="3008" y="649"/>
                  </a:cubicBezTo>
                  <a:cubicBezTo>
                    <a:pt x="3008" y="649"/>
                    <a:pt x="3010" y="643"/>
                    <a:pt x="3003" y="640"/>
                  </a:cubicBezTo>
                  <a:cubicBezTo>
                    <a:pt x="3003" y="639"/>
                    <a:pt x="3003" y="639"/>
                    <a:pt x="3003" y="639"/>
                  </a:cubicBezTo>
                  <a:cubicBezTo>
                    <a:pt x="3002" y="638"/>
                    <a:pt x="3002" y="638"/>
                    <a:pt x="3002" y="638"/>
                  </a:cubicBezTo>
                  <a:cubicBezTo>
                    <a:pt x="3002" y="638"/>
                    <a:pt x="3002" y="638"/>
                    <a:pt x="3002" y="638"/>
                  </a:cubicBezTo>
                  <a:cubicBezTo>
                    <a:pt x="3003" y="637"/>
                    <a:pt x="3003" y="637"/>
                    <a:pt x="3003" y="637"/>
                  </a:cubicBezTo>
                  <a:cubicBezTo>
                    <a:pt x="3002" y="637"/>
                    <a:pt x="3002" y="637"/>
                    <a:pt x="3002" y="637"/>
                  </a:cubicBezTo>
                  <a:cubicBezTo>
                    <a:pt x="3002" y="635"/>
                    <a:pt x="3002" y="635"/>
                    <a:pt x="3002" y="635"/>
                  </a:cubicBezTo>
                  <a:cubicBezTo>
                    <a:pt x="3003" y="635"/>
                    <a:pt x="3003" y="635"/>
                    <a:pt x="3003" y="634"/>
                  </a:cubicBezTo>
                  <a:cubicBezTo>
                    <a:pt x="3004" y="634"/>
                    <a:pt x="3003" y="634"/>
                    <a:pt x="3003" y="633"/>
                  </a:cubicBezTo>
                  <a:cubicBezTo>
                    <a:pt x="3003" y="632"/>
                    <a:pt x="3003" y="632"/>
                    <a:pt x="3003" y="632"/>
                  </a:cubicBezTo>
                  <a:cubicBezTo>
                    <a:pt x="3004" y="631"/>
                    <a:pt x="3004" y="631"/>
                    <a:pt x="3004" y="631"/>
                  </a:cubicBezTo>
                  <a:cubicBezTo>
                    <a:pt x="3004" y="630"/>
                    <a:pt x="3004" y="630"/>
                    <a:pt x="3004" y="630"/>
                  </a:cubicBezTo>
                  <a:cubicBezTo>
                    <a:pt x="3004" y="629"/>
                    <a:pt x="3004" y="629"/>
                    <a:pt x="3004" y="629"/>
                  </a:cubicBezTo>
                  <a:cubicBezTo>
                    <a:pt x="3004" y="629"/>
                    <a:pt x="3004" y="629"/>
                    <a:pt x="3004" y="629"/>
                  </a:cubicBezTo>
                  <a:cubicBezTo>
                    <a:pt x="3004" y="628"/>
                    <a:pt x="3004" y="628"/>
                    <a:pt x="3004" y="628"/>
                  </a:cubicBezTo>
                  <a:cubicBezTo>
                    <a:pt x="3003" y="628"/>
                    <a:pt x="3003" y="628"/>
                    <a:pt x="3003" y="628"/>
                  </a:cubicBezTo>
                  <a:cubicBezTo>
                    <a:pt x="3003" y="628"/>
                    <a:pt x="3003" y="628"/>
                    <a:pt x="3003" y="628"/>
                  </a:cubicBezTo>
                  <a:cubicBezTo>
                    <a:pt x="3003" y="629"/>
                    <a:pt x="3003" y="629"/>
                    <a:pt x="3003" y="629"/>
                  </a:cubicBezTo>
                  <a:cubicBezTo>
                    <a:pt x="3002" y="630"/>
                    <a:pt x="3002" y="630"/>
                    <a:pt x="3002" y="630"/>
                  </a:cubicBezTo>
                  <a:cubicBezTo>
                    <a:pt x="3002" y="631"/>
                    <a:pt x="3002" y="631"/>
                    <a:pt x="3002" y="631"/>
                  </a:cubicBezTo>
                  <a:cubicBezTo>
                    <a:pt x="3002" y="632"/>
                    <a:pt x="3002" y="632"/>
                    <a:pt x="3002" y="632"/>
                  </a:cubicBezTo>
                  <a:cubicBezTo>
                    <a:pt x="3002" y="633"/>
                    <a:pt x="3002" y="633"/>
                    <a:pt x="3002" y="633"/>
                  </a:cubicBezTo>
                  <a:cubicBezTo>
                    <a:pt x="3001" y="633"/>
                    <a:pt x="3001" y="633"/>
                    <a:pt x="3001" y="634"/>
                  </a:cubicBezTo>
                  <a:cubicBezTo>
                    <a:pt x="3001" y="634"/>
                    <a:pt x="3001" y="635"/>
                    <a:pt x="3001" y="635"/>
                  </a:cubicBezTo>
                  <a:cubicBezTo>
                    <a:pt x="3001" y="636"/>
                    <a:pt x="3001" y="636"/>
                    <a:pt x="3001" y="636"/>
                  </a:cubicBezTo>
                  <a:cubicBezTo>
                    <a:pt x="3001" y="636"/>
                    <a:pt x="3001" y="636"/>
                    <a:pt x="3001" y="636"/>
                  </a:cubicBezTo>
                  <a:cubicBezTo>
                    <a:pt x="3000" y="638"/>
                    <a:pt x="3000" y="638"/>
                    <a:pt x="3000" y="638"/>
                  </a:cubicBezTo>
                  <a:cubicBezTo>
                    <a:pt x="3000" y="638"/>
                    <a:pt x="3000" y="638"/>
                    <a:pt x="3000" y="638"/>
                  </a:cubicBezTo>
                  <a:cubicBezTo>
                    <a:pt x="2999" y="638"/>
                    <a:pt x="2999" y="638"/>
                    <a:pt x="2999" y="638"/>
                  </a:cubicBezTo>
                  <a:cubicBezTo>
                    <a:pt x="2999" y="639"/>
                    <a:pt x="2999" y="639"/>
                    <a:pt x="2999" y="639"/>
                  </a:cubicBezTo>
                  <a:cubicBezTo>
                    <a:pt x="2991" y="639"/>
                    <a:pt x="2990" y="646"/>
                    <a:pt x="2990" y="646"/>
                  </a:cubicBezTo>
                  <a:cubicBezTo>
                    <a:pt x="2989" y="645"/>
                    <a:pt x="2989" y="645"/>
                    <a:pt x="2989" y="645"/>
                  </a:cubicBezTo>
                  <a:cubicBezTo>
                    <a:pt x="2989" y="649"/>
                    <a:pt x="2989" y="649"/>
                    <a:pt x="2989" y="649"/>
                  </a:cubicBezTo>
                  <a:cubicBezTo>
                    <a:pt x="2983" y="650"/>
                    <a:pt x="2983" y="650"/>
                    <a:pt x="2983" y="650"/>
                  </a:cubicBezTo>
                  <a:cubicBezTo>
                    <a:pt x="2985" y="652"/>
                    <a:pt x="2985" y="652"/>
                    <a:pt x="2985" y="652"/>
                  </a:cubicBezTo>
                  <a:cubicBezTo>
                    <a:pt x="2988" y="653"/>
                    <a:pt x="2988" y="653"/>
                    <a:pt x="2988" y="653"/>
                  </a:cubicBezTo>
                  <a:cubicBezTo>
                    <a:pt x="2985" y="668"/>
                    <a:pt x="2985" y="668"/>
                    <a:pt x="2985" y="668"/>
                  </a:cubicBezTo>
                  <a:cubicBezTo>
                    <a:pt x="2980" y="667"/>
                    <a:pt x="2980" y="667"/>
                    <a:pt x="2980" y="667"/>
                  </a:cubicBezTo>
                  <a:cubicBezTo>
                    <a:pt x="2979" y="671"/>
                    <a:pt x="2979" y="671"/>
                    <a:pt x="2979" y="671"/>
                  </a:cubicBezTo>
                  <a:cubicBezTo>
                    <a:pt x="2985" y="672"/>
                    <a:pt x="2985" y="672"/>
                    <a:pt x="2985" y="672"/>
                  </a:cubicBezTo>
                  <a:cubicBezTo>
                    <a:pt x="2970" y="728"/>
                    <a:pt x="2970" y="728"/>
                    <a:pt x="2970" y="728"/>
                  </a:cubicBezTo>
                  <a:cubicBezTo>
                    <a:pt x="2966" y="727"/>
                    <a:pt x="2966" y="727"/>
                    <a:pt x="2966" y="727"/>
                  </a:cubicBezTo>
                  <a:cubicBezTo>
                    <a:pt x="2965" y="731"/>
                    <a:pt x="2965" y="731"/>
                    <a:pt x="2965" y="731"/>
                  </a:cubicBezTo>
                  <a:cubicBezTo>
                    <a:pt x="2969" y="732"/>
                    <a:pt x="2969" y="732"/>
                    <a:pt x="2969" y="732"/>
                  </a:cubicBezTo>
                  <a:cubicBezTo>
                    <a:pt x="2956" y="783"/>
                    <a:pt x="2956" y="783"/>
                    <a:pt x="2956" y="783"/>
                  </a:cubicBezTo>
                  <a:cubicBezTo>
                    <a:pt x="2952" y="782"/>
                    <a:pt x="2952" y="782"/>
                    <a:pt x="2952" y="782"/>
                  </a:cubicBezTo>
                  <a:cubicBezTo>
                    <a:pt x="2951" y="786"/>
                    <a:pt x="2951" y="786"/>
                    <a:pt x="2951" y="786"/>
                  </a:cubicBezTo>
                  <a:cubicBezTo>
                    <a:pt x="2955" y="787"/>
                    <a:pt x="2955" y="787"/>
                    <a:pt x="2955" y="787"/>
                  </a:cubicBezTo>
                  <a:cubicBezTo>
                    <a:pt x="2950" y="805"/>
                    <a:pt x="2950" y="805"/>
                    <a:pt x="2950" y="805"/>
                  </a:cubicBezTo>
                  <a:cubicBezTo>
                    <a:pt x="2934" y="801"/>
                    <a:pt x="2918" y="797"/>
                    <a:pt x="2903" y="793"/>
                  </a:cubicBezTo>
                  <a:cubicBezTo>
                    <a:pt x="2931" y="663"/>
                    <a:pt x="2931" y="663"/>
                    <a:pt x="2931" y="663"/>
                  </a:cubicBezTo>
                  <a:cubicBezTo>
                    <a:pt x="2935" y="659"/>
                    <a:pt x="2935" y="659"/>
                    <a:pt x="2935" y="659"/>
                  </a:cubicBezTo>
                  <a:cubicBezTo>
                    <a:pt x="2931" y="655"/>
                    <a:pt x="2931" y="655"/>
                    <a:pt x="2931" y="655"/>
                  </a:cubicBezTo>
                  <a:cubicBezTo>
                    <a:pt x="2927" y="654"/>
                    <a:pt x="2927" y="654"/>
                    <a:pt x="2927" y="654"/>
                  </a:cubicBezTo>
                  <a:cubicBezTo>
                    <a:pt x="2931" y="638"/>
                    <a:pt x="2931" y="638"/>
                    <a:pt x="2931" y="638"/>
                  </a:cubicBezTo>
                  <a:cubicBezTo>
                    <a:pt x="2932" y="639"/>
                    <a:pt x="2932" y="639"/>
                    <a:pt x="2932" y="639"/>
                  </a:cubicBezTo>
                  <a:cubicBezTo>
                    <a:pt x="2933" y="633"/>
                    <a:pt x="2933" y="633"/>
                    <a:pt x="2933" y="633"/>
                  </a:cubicBezTo>
                  <a:cubicBezTo>
                    <a:pt x="2934" y="633"/>
                    <a:pt x="2934" y="633"/>
                    <a:pt x="2934" y="633"/>
                  </a:cubicBezTo>
                  <a:cubicBezTo>
                    <a:pt x="2935" y="633"/>
                    <a:pt x="2935" y="633"/>
                    <a:pt x="2935" y="633"/>
                  </a:cubicBezTo>
                  <a:cubicBezTo>
                    <a:pt x="2933" y="632"/>
                    <a:pt x="2933" y="632"/>
                    <a:pt x="2933" y="632"/>
                  </a:cubicBezTo>
                  <a:cubicBezTo>
                    <a:pt x="2933" y="631"/>
                    <a:pt x="2933" y="631"/>
                    <a:pt x="2933" y="631"/>
                  </a:cubicBezTo>
                  <a:cubicBezTo>
                    <a:pt x="2933" y="631"/>
                    <a:pt x="2933" y="631"/>
                    <a:pt x="2933" y="631"/>
                  </a:cubicBezTo>
                  <a:cubicBezTo>
                    <a:pt x="2933" y="631"/>
                    <a:pt x="2934" y="629"/>
                    <a:pt x="2932" y="628"/>
                  </a:cubicBezTo>
                  <a:cubicBezTo>
                    <a:pt x="2932" y="628"/>
                    <a:pt x="2932" y="628"/>
                    <a:pt x="2932" y="628"/>
                  </a:cubicBezTo>
                  <a:cubicBezTo>
                    <a:pt x="2932" y="628"/>
                    <a:pt x="2932" y="628"/>
                    <a:pt x="2932" y="628"/>
                  </a:cubicBezTo>
                  <a:cubicBezTo>
                    <a:pt x="2932" y="628"/>
                    <a:pt x="2932" y="628"/>
                    <a:pt x="2932" y="628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7"/>
                    <a:pt x="2932" y="627"/>
                    <a:pt x="2932" y="627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5"/>
                    <a:pt x="2932" y="625"/>
                    <a:pt x="2932" y="625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1" y="626"/>
                    <a:pt x="2931" y="626"/>
                    <a:pt x="2931" y="626"/>
                  </a:cubicBezTo>
                  <a:cubicBezTo>
                    <a:pt x="2932" y="626"/>
                    <a:pt x="2932" y="626"/>
                    <a:pt x="2932" y="626"/>
                  </a:cubicBezTo>
                  <a:cubicBezTo>
                    <a:pt x="2931" y="626"/>
                    <a:pt x="2931" y="626"/>
                    <a:pt x="2931" y="626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7"/>
                    <a:pt x="2931" y="627"/>
                    <a:pt x="2931" y="627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31" y="628"/>
                    <a:pt x="2931" y="628"/>
                    <a:pt x="2931" y="628"/>
                  </a:cubicBezTo>
                  <a:cubicBezTo>
                    <a:pt x="2929" y="628"/>
                    <a:pt x="2928" y="630"/>
                    <a:pt x="2928" y="630"/>
                  </a:cubicBezTo>
                  <a:cubicBezTo>
                    <a:pt x="2928" y="630"/>
                    <a:pt x="2928" y="630"/>
                    <a:pt x="2928" y="630"/>
                  </a:cubicBezTo>
                  <a:cubicBezTo>
                    <a:pt x="2928" y="631"/>
                    <a:pt x="2928" y="631"/>
                    <a:pt x="2928" y="631"/>
                  </a:cubicBezTo>
                  <a:cubicBezTo>
                    <a:pt x="2926" y="631"/>
                    <a:pt x="2926" y="631"/>
                    <a:pt x="2926" y="631"/>
                  </a:cubicBezTo>
                  <a:cubicBezTo>
                    <a:pt x="2927" y="632"/>
                    <a:pt x="2927" y="632"/>
                    <a:pt x="2927" y="632"/>
                  </a:cubicBezTo>
                  <a:cubicBezTo>
                    <a:pt x="2928" y="632"/>
                    <a:pt x="2928" y="632"/>
                    <a:pt x="2928" y="632"/>
                  </a:cubicBezTo>
                  <a:cubicBezTo>
                    <a:pt x="2927" y="637"/>
                    <a:pt x="2927" y="637"/>
                    <a:pt x="2927" y="637"/>
                  </a:cubicBezTo>
                  <a:cubicBezTo>
                    <a:pt x="2927" y="638"/>
                    <a:pt x="2927" y="638"/>
                    <a:pt x="2927" y="638"/>
                  </a:cubicBezTo>
                  <a:cubicBezTo>
                    <a:pt x="2924" y="653"/>
                    <a:pt x="2924" y="653"/>
                    <a:pt x="2924" y="653"/>
                  </a:cubicBezTo>
                  <a:cubicBezTo>
                    <a:pt x="2917" y="652"/>
                    <a:pt x="2917" y="652"/>
                    <a:pt x="2917" y="652"/>
                  </a:cubicBezTo>
                  <a:cubicBezTo>
                    <a:pt x="2917" y="651"/>
                    <a:pt x="2917" y="651"/>
                    <a:pt x="2917" y="651"/>
                  </a:cubicBezTo>
                  <a:cubicBezTo>
                    <a:pt x="2918" y="651"/>
                    <a:pt x="2918" y="651"/>
                    <a:pt x="2918" y="651"/>
                  </a:cubicBezTo>
                  <a:cubicBezTo>
                    <a:pt x="2919" y="645"/>
                    <a:pt x="2919" y="645"/>
                    <a:pt x="2919" y="645"/>
                  </a:cubicBezTo>
                  <a:cubicBezTo>
                    <a:pt x="2920" y="646"/>
                    <a:pt x="2920" y="646"/>
                    <a:pt x="2920" y="646"/>
                  </a:cubicBezTo>
                  <a:cubicBezTo>
                    <a:pt x="2921" y="645"/>
                    <a:pt x="2921" y="645"/>
                    <a:pt x="2921" y="645"/>
                  </a:cubicBezTo>
                  <a:cubicBezTo>
                    <a:pt x="2920" y="644"/>
                    <a:pt x="2920" y="644"/>
                    <a:pt x="2920" y="644"/>
                  </a:cubicBezTo>
                  <a:cubicBezTo>
                    <a:pt x="2920" y="643"/>
                    <a:pt x="2920" y="643"/>
                    <a:pt x="2920" y="643"/>
                  </a:cubicBezTo>
                  <a:cubicBezTo>
                    <a:pt x="2920" y="643"/>
                    <a:pt x="2920" y="643"/>
                    <a:pt x="2920" y="643"/>
                  </a:cubicBezTo>
                  <a:cubicBezTo>
                    <a:pt x="2920" y="643"/>
                    <a:pt x="2920" y="642"/>
                    <a:pt x="2918" y="641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9" y="638"/>
                    <a:pt x="2919" y="638"/>
                    <a:pt x="2919" y="638"/>
                  </a:cubicBezTo>
                  <a:cubicBezTo>
                    <a:pt x="2919" y="638"/>
                    <a:pt x="2919" y="638"/>
                    <a:pt x="2919" y="638"/>
                  </a:cubicBezTo>
                  <a:cubicBezTo>
                    <a:pt x="2918" y="637"/>
                    <a:pt x="2918" y="637"/>
                    <a:pt x="2918" y="637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8"/>
                    <a:pt x="2918" y="638"/>
                    <a:pt x="2918" y="638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39"/>
                    <a:pt x="2918" y="639"/>
                    <a:pt x="2918" y="639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8" y="640"/>
                    <a:pt x="2918" y="640"/>
                    <a:pt x="2918" y="640"/>
                  </a:cubicBezTo>
                  <a:cubicBezTo>
                    <a:pt x="2917" y="640"/>
                    <a:pt x="2917" y="640"/>
                    <a:pt x="2917" y="640"/>
                  </a:cubicBezTo>
                  <a:cubicBezTo>
                    <a:pt x="2917" y="640"/>
                    <a:pt x="2917" y="640"/>
                    <a:pt x="2917" y="640"/>
                  </a:cubicBezTo>
                  <a:cubicBezTo>
                    <a:pt x="2915" y="640"/>
                    <a:pt x="2915" y="642"/>
                    <a:pt x="2915" y="642"/>
                  </a:cubicBezTo>
                  <a:cubicBezTo>
                    <a:pt x="2915" y="642"/>
                    <a:pt x="2915" y="642"/>
                    <a:pt x="2915" y="642"/>
                  </a:cubicBezTo>
                  <a:cubicBezTo>
                    <a:pt x="2914" y="643"/>
                    <a:pt x="2914" y="643"/>
                    <a:pt x="2914" y="643"/>
                  </a:cubicBezTo>
                  <a:cubicBezTo>
                    <a:pt x="2913" y="643"/>
                    <a:pt x="2913" y="643"/>
                    <a:pt x="2913" y="643"/>
                  </a:cubicBezTo>
                  <a:cubicBezTo>
                    <a:pt x="2913" y="644"/>
                    <a:pt x="2913" y="644"/>
                    <a:pt x="2913" y="644"/>
                  </a:cubicBezTo>
                  <a:cubicBezTo>
                    <a:pt x="2914" y="644"/>
                    <a:pt x="2914" y="644"/>
                    <a:pt x="2914" y="644"/>
                  </a:cubicBezTo>
                  <a:cubicBezTo>
                    <a:pt x="2913" y="650"/>
                    <a:pt x="2913" y="650"/>
                    <a:pt x="2913" y="650"/>
                  </a:cubicBezTo>
                  <a:cubicBezTo>
                    <a:pt x="2914" y="650"/>
                    <a:pt x="2914" y="650"/>
                    <a:pt x="2914" y="650"/>
                  </a:cubicBezTo>
                  <a:cubicBezTo>
                    <a:pt x="2913" y="654"/>
                    <a:pt x="2913" y="654"/>
                    <a:pt x="2913" y="654"/>
                  </a:cubicBezTo>
                  <a:cubicBezTo>
                    <a:pt x="2901" y="663"/>
                    <a:pt x="2901" y="663"/>
                    <a:pt x="2901" y="663"/>
                  </a:cubicBezTo>
                  <a:cubicBezTo>
                    <a:pt x="2898" y="675"/>
                    <a:pt x="2898" y="675"/>
                    <a:pt x="2898" y="675"/>
                  </a:cubicBezTo>
                  <a:cubicBezTo>
                    <a:pt x="2886" y="670"/>
                    <a:pt x="2886" y="670"/>
                    <a:pt x="2886" y="670"/>
                  </a:cubicBezTo>
                  <a:cubicBezTo>
                    <a:pt x="2889" y="656"/>
                    <a:pt x="2889" y="656"/>
                    <a:pt x="2889" y="656"/>
                  </a:cubicBezTo>
                  <a:cubicBezTo>
                    <a:pt x="2890" y="656"/>
                    <a:pt x="2890" y="656"/>
                    <a:pt x="2890" y="656"/>
                  </a:cubicBezTo>
                  <a:cubicBezTo>
                    <a:pt x="2891" y="651"/>
                    <a:pt x="2891" y="651"/>
                    <a:pt x="2891" y="651"/>
                  </a:cubicBezTo>
                  <a:cubicBezTo>
                    <a:pt x="2892" y="651"/>
                    <a:pt x="2892" y="651"/>
                    <a:pt x="2892" y="651"/>
                  </a:cubicBezTo>
                  <a:cubicBezTo>
                    <a:pt x="2893" y="650"/>
                    <a:pt x="2893" y="650"/>
                    <a:pt x="2893" y="650"/>
                  </a:cubicBezTo>
                  <a:cubicBezTo>
                    <a:pt x="2892" y="650"/>
                    <a:pt x="2892" y="650"/>
                    <a:pt x="2892" y="650"/>
                  </a:cubicBezTo>
                  <a:cubicBezTo>
                    <a:pt x="2892" y="649"/>
                    <a:pt x="2892" y="649"/>
                    <a:pt x="2892" y="649"/>
                  </a:cubicBezTo>
                  <a:cubicBezTo>
                    <a:pt x="2892" y="648"/>
                    <a:pt x="2892" y="648"/>
                    <a:pt x="2892" y="648"/>
                  </a:cubicBezTo>
                  <a:cubicBezTo>
                    <a:pt x="2892" y="648"/>
                    <a:pt x="2892" y="647"/>
                    <a:pt x="2890" y="646"/>
                  </a:cubicBezTo>
                  <a:cubicBezTo>
                    <a:pt x="2890" y="646"/>
                    <a:pt x="2890" y="646"/>
                    <a:pt x="2890" y="646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3"/>
                    <a:pt x="2890" y="643"/>
                    <a:pt x="2890" y="643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4"/>
                    <a:pt x="2890" y="644"/>
                    <a:pt x="2890" y="644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90" y="645"/>
                    <a:pt x="2890" y="645"/>
                    <a:pt x="2890" y="645"/>
                  </a:cubicBezTo>
                  <a:cubicBezTo>
                    <a:pt x="2889" y="645"/>
                    <a:pt x="2889" y="645"/>
                    <a:pt x="2889" y="645"/>
                  </a:cubicBezTo>
                  <a:cubicBezTo>
                    <a:pt x="2889" y="645"/>
                    <a:pt x="2889" y="645"/>
                    <a:pt x="2889" y="645"/>
                  </a:cubicBezTo>
                  <a:cubicBezTo>
                    <a:pt x="2889" y="646"/>
                    <a:pt x="2889" y="646"/>
                    <a:pt x="2889" y="646"/>
                  </a:cubicBezTo>
                  <a:cubicBezTo>
                    <a:pt x="2887" y="646"/>
                    <a:pt x="2887" y="647"/>
                    <a:pt x="2887" y="647"/>
                  </a:cubicBezTo>
                  <a:cubicBezTo>
                    <a:pt x="2886" y="647"/>
                    <a:pt x="2886" y="647"/>
                    <a:pt x="2886" y="647"/>
                  </a:cubicBezTo>
                  <a:cubicBezTo>
                    <a:pt x="2886" y="648"/>
                    <a:pt x="2886" y="648"/>
                    <a:pt x="2886" y="648"/>
                  </a:cubicBezTo>
                  <a:cubicBezTo>
                    <a:pt x="2885" y="649"/>
                    <a:pt x="2885" y="649"/>
                    <a:pt x="2885" y="649"/>
                  </a:cubicBezTo>
                  <a:cubicBezTo>
                    <a:pt x="2885" y="649"/>
                    <a:pt x="2885" y="649"/>
                    <a:pt x="2885" y="649"/>
                  </a:cubicBezTo>
                  <a:cubicBezTo>
                    <a:pt x="2886" y="649"/>
                    <a:pt x="2886" y="649"/>
                    <a:pt x="2886" y="649"/>
                  </a:cubicBezTo>
                  <a:cubicBezTo>
                    <a:pt x="2885" y="655"/>
                    <a:pt x="2885" y="655"/>
                    <a:pt x="2885" y="655"/>
                  </a:cubicBezTo>
                  <a:cubicBezTo>
                    <a:pt x="2886" y="655"/>
                    <a:pt x="2886" y="655"/>
                    <a:pt x="2886" y="655"/>
                  </a:cubicBezTo>
                  <a:cubicBezTo>
                    <a:pt x="2883" y="668"/>
                    <a:pt x="2883" y="668"/>
                    <a:pt x="2883" y="668"/>
                  </a:cubicBezTo>
                  <a:cubicBezTo>
                    <a:pt x="2875" y="667"/>
                    <a:pt x="2875" y="667"/>
                    <a:pt x="2875" y="667"/>
                  </a:cubicBezTo>
                  <a:cubicBezTo>
                    <a:pt x="2880" y="641"/>
                    <a:pt x="2880" y="641"/>
                    <a:pt x="2880" y="641"/>
                  </a:cubicBezTo>
                  <a:cubicBezTo>
                    <a:pt x="2886" y="641"/>
                    <a:pt x="2886" y="641"/>
                    <a:pt x="2886" y="641"/>
                  </a:cubicBezTo>
                  <a:cubicBezTo>
                    <a:pt x="2890" y="638"/>
                    <a:pt x="2890" y="638"/>
                    <a:pt x="2890" y="638"/>
                  </a:cubicBezTo>
                  <a:cubicBezTo>
                    <a:pt x="2882" y="635"/>
                    <a:pt x="2882" y="635"/>
                    <a:pt x="2882" y="635"/>
                  </a:cubicBezTo>
                  <a:cubicBezTo>
                    <a:pt x="2883" y="629"/>
                    <a:pt x="2883" y="629"/>
                    <a:pt x="2883" y="629"/>
                  </a:cubicBezTo>
                  <a:cubicBezTo>
                    <a:pt x="2883" y="629"/>
                    <a:pt x="2889" y="612"/>
                    <a:pt x="2862" y="591"/>
                  </a:cubicBezTo>
                  <a:cubicBezTo>
                    <a:pt x="2862" y="591"/>
                    <a:pt x="2852" y="593"/>
                    <a:pt x="2840" y="601"/>
                  </a:cubicBezTo>
                  <a:cubicBezTo>
                    <a:pt x="2844" y="586"/>
                    <a:pt x="2848" y="585"/>
                    <a:pt x="2854" y="557"/>
                  </a:cubicBezTo>
                  <a:cubicBezTo>
                    <a:pt x="2861" y="526"/>
                    <a:pt x="2820" y="480"/>
                    <a:pt x="2820" y="480"/>
                  </a:cubicBezTo>
                  <a:cubicBezTo>
                    <a:pt x="2824" y="476"/>
                    <a:pt x="2817" y="474"/>
                    <a:pt x="2814" y="472"/>
                  </a:cubicBezTo>
                  <a:cubicBezTo>
                    <a:pt x="2811" y="470"/>
                    <a:pt x="2799" y="452"/>
                    <a:pt x="2799" y="452"/>
                  </a:cubicBezTo>
                  <a:cubicBezTo>
                    <a:pt x="2801" y="450"/>
                    <a:pt x="2796" y="449"/>
                    <a:pt x="2796" y="449"/>
                  </a:cubicBezTo>
                  <a:cubicBezTo>
                    <a:pt x="2796" y="449"/>
                    <a:pt x="2797" y="443"/>
                    <a:pt x="2793" y="442"/>
                  </a:cubicBezTo>
                  <a:cubicBezTo>
                    <a:pt x="2794" y="440"/>
                    <a:pt x="2794" y="440"/>
                    <a:pt x="2794" y="440"/>
                  </a:cubicBezTo>
                  <a:cubicBezTo>
                    <a:pt x="2795" y="440"/>
                    <a:pt x="2796" y="439"/>
                    <a:pt x="2796" y="438"/>
                  </a:cubicBezTo>
                  <a:cubicBezTo>
                    <a:pt x="2797" y="437"/>
                    <a:pt x="2796" y="435"/>
                    <a:pt x="2795" y="434"/>
                  </a:cubicBezTo>
                  <a:cubicBezTo>
                    <a:pt x="2796" y="432"/>
                    <a:pt x="2796" y="432"/>
                    <a:pt x="2796" y="432"/>
                  </a:cubicBezTo>
                  <a:cubicBezTo>
                    <a:pt x="2797" y="432"/>
                    <a:pt x="2798" y="431"/>
                    <a:pt x="2798" y="430"/>
                  </a:cubicBezTo>
                  <a:cubicBezTo>
                    <a:pt x="2798" y="429"/>
                    <a:pt x="2798" y="427"/>
                    <a:pt x="2797" y="425"/>
                  </a:cubicBezTo>
                  <a:cubicBezTo>
                    <a:pt x="2799" y="416"/>
                    <a:pt x="2799" y="416"/>
                    <a:pt x="2799" y="416"/>
                  </a:cubicBezTo>
                  <a:cubicBezTo>
                    <a:pt x="2800" y="416"/>
                    <a:pt x="2801" y="415"/>
                    <a:pt x="2802" y="414"/>
                  </a:cubicBezTo>
                  <a:cubicBezTo>
                    <a:pt x="2802" y="412"/>
                    <a:pt x="2801" y="411"/>
                    <a:pt x="2799" y="410"/>
                  </a:cubicBezTo>
                  <a:cubicBezTo>
                    <a:pt x="2800" y="406"/>
                    <a:pt x="2800" y="406"/>
                    <a:pt x="2800" y="406"/>
                  </a:cubicBezTo>
                  <a:cubicBezTo>
                    <a:pt x="2800" y="406"/>
                    <a:pt x="2801" y="406"/>
                    <a:pt x="2801" y="406"/>
                  </a:cubicBezTo>
                  <a:cubicBezTo>
                    <a:pt x="2802" y="406"/>
                    <a:pt x="2803" y="405"/>
                    <a:pt x="2804" y="403"/>
                  </a:cubicBezTo>
                  <a:cubicBezTo>
                    <a:pt x="2804" y="402"/>
                    <a:pt x="2804" y="402"/>
                    <a:pt x="2804" y="402"/>
                  </a:cubicBezTo>
                  <a:cubicBezTo>
                    <a:pt x="2803" y="404"/>
                    <a:pt x="2802" y="404"/>
                    <a:pt x="2801" y="404"/>
                  </a:cubicBezTo>
                  <a:cubicBezTo>
                    <a:pt x="2801" y="404"/>
                    <a:pt x="2801" y="404"/>
                    <a:pt x="2801" y="404"/>
                  </a:cubicBezTo>
                  <a:cubicBezTo>
                    <a:pt x="2802" y="398"/>
                    <a:pt x="2802" y="398"/>
                    <a:pt x="2802" y="398"/>
                  </a:cubicBezTo>
                  <a:cubicBezTo>
                    <a:pt x="2801" y="398"/>
                    <a:pt x="2801" y="398"/>
                    <a:pt x="2801" y="398"/>
                  </a:cubicBezTo>
                  <a:cubicBezTo>
                    <a:pt x="2800" y="404"/>
                    <a:pt x="2800" y="404"/>
                    <a:pt x="2800" y="404"/>
                  </a:cubicBezTo>
                  <a:cubicBezTo>
                    <a:pt x="2799" y="404"/>
                    <a:pt x="2798" y="402"/>
                    <a:pt x="2798" y="401"/>
                  </a:cubicBezTo>
                  <a:cubicBezTo>
                    <a:pt x="2797" y="402"/>
                    <a:pt x="2797" y="402"/>
                    <a:pt x="2797" y="402"/>
                  </a:cubicBezTo>
                  <a:cubicBezTo>
                    <a:pt x="2797" y="403"/>
                    <a:pt x="2798" y="405"/>
                    <a:pt x="2800" y="406"/>
                  </a:cubicBezTo>
                  <a:cubicBezTo>
                    <a:pt x="2799" y="410"/>
                    <a:pt x="2799" y="410"/>
                    <a:pt x="2799" y="410"/>
                  </a:cubicBezTo>
                  <a:cubicBezTo>
                    <a:pt x="2798" y="410"/>
                    <a:pt x="2798" y="410"/>
                    <a:pt x="2798" y="410"/>
                  </a:cubicBezTo>
                  <a:cubicBezTo>
                    <a:pt x="2797" y="410"/>
                    <a:pt x="2795" y="411"/>
                    <a:pt x="2795" y="412"/>
                  </a:cubicBezTo>
                  <a:cubicBezTo>
                    <a:pt x="2795" y="414"/>
                    <a:pt x="2795" y="415"/>
                    <a:pt x="2796" y="416"/>
                  </a:cubicBezTo>
                  <a:cubicBezTo>
                    <a:pt x="2794" y="424"/>
                    <a:pt x="2794" y="424"/>
                    <a:pt x="2794" y="424"/>
                  </a:cubicBezTo>
                  <a:cubicBezTo>
                    <a:pt x="2793" y="426"/>
                    <a:pt x="2792" y="427"/>
                    <a:pt x="2791" y="428"/>
                  </a:cubicBezTo>
                  <a:cubicBezTo>
                    <a:pt x="2791" y="430"/>
                    <a:pt x="2792" y="431"/>
                    <a:pt x="2793" y="432"/>
                  </a:cubicBezTo>
                  <a:cubicBezTo>
                    <a:pt x="2792" y="434"/>
                    <a:pt x="2792" y="434"/>
                    <a:pt x="2792" y="434"/>
                  </a:cubicBezTo>
                  <a:cubicBezTo>
                    <a:pt x="2791" y="434"/>
                    <a:pt x="2790" y="435"/>
                    <a:pt x="2790" y="436"/>
                  </a:cubicBezTo>
                  <a:cubicBezTo>
                    <a:pt x="2789" y="438"/>
                    <a:pt x="2790" y="439"/>
                    <a:pt x="2791" y="440"/>
                  </a:cubicBezTo>
                  <a:cubicBezTo>
                    <a:pt x="2791" y="441"/>
                    <a:pt x="2791" y="441"/>
                    <a:pt x="2791" y="441"/>
                  </a:cubicBezTo>
                  <a:cubicBezTo>
                    <a:pt x="2791" y="441"/>
                    <a:pt x="2790" y="441"/>
                    <a:pt x="2790" y="441"/>
                  </a:cubicBezTo>
                  <a:cubicBezTo>
                    <a:pt x="2787" y="441"/>
                    <a:pt x="2785" y="446"/>
                    <a:pt x="2785" y="446"/>
                  </a:cubicBezTo>
                  <a:cubicBezTo>
                    <a:pt x="2785" y="446"/>
                    <a:pt x="2785" y="446"/>
                    <a:pt x="2784" y="446"/>
                  </a:cubicBezTo>
                  <a:cubicBezTo>
                    <a:pt x="2782" y="446"/>
                    <a:pt x="2781" y="446"/>
                    <a:pt x="2782" y="449"/>
                  </a:cubicBezTo>
                  <a:cubicBezTo>
                    <a:pt x="2782" y="449"/>
                    <a:pt x="2763" y="459"/>
                    <a:pt x="2760" y="460"/>
                  </a:cubicBezTo>
                  <a:cubicBezTo>
                    <a:pt x="2756" y="461"/>
                    <a:pt x="2749" y="460"/>
                    <a:pt x="2750" y="465"/>
                  </a:cubicBezTo>
                  <a:cubicBezTo>
                    <a:pt x="2750" y="465"/>
                    <a:pt x="2694" y="490"/>
                    <a:pt x="2687" y="520"/>
                  </a:cubicBezTo>
                  <a:cubicBezTo>
                    <a:pt x="2681" y="548"/>
                    <a:pt x="2685" y="551"/>
                    <a:pt x="2682" y="566"/>
                  </a:cubicBezTo>
                  <a:cubicBezTo>
                    <a:pt x="2674" y="554"/>
                    <a:pt x="2666" y="547"/>
                    <a:pt x="2666" y="547"/>
                  </a:cubicBezTo>
                  <a:cubicBezTo>
                    <a:pt x="2633" y="556"/>
                    <a:pt x="2631" y="573"/>
                    <a:pt x="2631" y="573"/>
                  </a:cubicBezTo>
                  <a:cubicBezTo>
                    <a:pt x="2630" y="579"/>
                    <a:pt x="2630" y="579"/>
                    <a:pt x="2630" y="579"/>
                  </a:cubicBezTo>
                  <a:cubicBezTo>
                    <a:pt x="2621" y="579"/>
                    <a:pt x="2621" y="579"/>
                    <a:pt x="2621" y="579"/>
                  </a:cubicBezTo>
                  <a:cubicBezTo>
                    <a:pt x="2623" y="583"/>
                    <a:pt x="2623" y="583"/>
                    <a:pt x="2623" y="583"/>
                  </a:cubicBezTo>
                  <a:cubicBezTo>
                    <a:pt x="2628" y="586"/>
                    <a:pt x="2628" y="586"/>
                    <a:pt x="2628" y="586"/>
                  </a:cubicBezTo>
                  <a:cubicBezTo>
                    <a:pt x="2623" y="611"/>
                    <a:pt x="2623" y="611"/>
                    <a:pt x="2623" y="611"/>
                  </a:cubicBezTo>
                  <a:cubicBezTo>
                    <a:pt x="2614" y="609"/>
                    <a:pt x="2614" y="609"/>
                    <a:pt x="2614" y="609"/>
                  </a:cubicBezTo>
                  <a:cubicBezTo>
                    <a:pt x="2617" y="596"/>
                    <a:pt x="2617" y="596"/>
                    <a:pt x="2617" y="596"/>
                  </a:cubicBezTo>
                  <a:cubicBezTo>
                    <a:pt x="2618" y="596"/>
                    <a:pt x="2618" y="596"/>
                    <a:pt x="2618" y="596"/>
                  </a:cubicBezTo>
                  <a:cubicBezTo>
                    <a:pt x="2619" y="591"/>
                    <a:pt x="2619" y="591"/>
                    <a:pt x="2619" y="591"/>
                  </a:cubicBezTo>
                  <a:cubicBezTo>
                    <a:pt x="2620" y="591"/>
                    <a:pt x="2620" y="591"/>
                    <a:pt x="2620" y="591"/>
                  </a:cubicBezTo>
                  <a:cubicBezTo>
                    <a:pt x="2621" y="591"/>
                    <a:pt x="2621" y="591"/>
                    <a:pt x="2621" y="591"/>
                  </a:cubicBezTo>
                  <a:cubicBezTo>
                    <a:pt x="2620" y="590"/>
                    <a:pt x="2620" y="590"/>
                    <a:pt x="2620" y="590"/>
                  </a:cubicBezTo>
                  <a:cubicBezTo>
                    <a:pt x="2620" y="589"/>
                    <a:pt x="2620" y="589"/>
                    <a:pt x="2620" y="589"/>
                  </a:cubicBezTo>
                  <a:cubicBezTo>
                    <a:pt x="2620" y="589"/>
                    <a:pt x="2620" y="589"/>
                    <a:pt x="2620" y="589"/>
                  </a:cubicBezTo>
                  <a:cubicBezTo>
                    <a:pt x="2620" y="589"/>
                    <a:pt x="2620" y="587"/>
                    <a:pt x="2618" y="586"/>
                  </a:cubicBezTo>
                  <a:cubicBezTo>
                    <a:pt x="2618" y="586"/>
                    <a:pt x="2618" y="586"/>
                    <a:pt x="2618" y="586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9" y="584"/>
                    <a:pt x="2619" y="584"/>
                    <a:pt x="2619" y="584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9" y="583"/>
                    <a:pt x="2619" y="583"/>
                    <a:pt x="2619" y="583"/>
                  </a:cubicBezTo>
                  <a:cubicBezTo>
                    <a:pt x="2618" y="583"/>
                    <a:pt x="2618" y="583"/>
                    <a:pt x="2618" y="583"/>
                  </a:cubicBezTo>
                  <a:cubicBezTo>
                    <a:pt x="2618" y="583"/>
                    <a:pt x="2618" y="583"/>
                    <a:pt x="2618" y="583"/>
                  </a:cubicBezTo>
                  <a:cubicBezTo>
                    <a:pt x="2618" y="583"/>
                    <a:pt x="2618" y="583"/>
                    <a:pt x="2618" y="583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4"/>
                    <a:pt x="2618" y="584"/>
                    <a:pt x="2618" y="584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8" y="585"/>
                    <a:pt x="2618" y="585"/>
                    <a:pt x="2618" y="585"/>
                  </a:cubicBezTo>
                  <a:cubicBezTo>
                    <a:pt x="2617" y="586"/>
                    <a:pt x="2617" y="586"/>
                    <a:pt x="2617" y="586"/>
                  </a:cubicBezTo>
                  <a:cubicBezTo>
                    <a:pt x="2617" y="586"/>
                    <a:pt x="2617" y="586"/>
                    <a:pt x="2617" y="586"/>
                  </a:cubicBezTo>
                  <a:cubicBezTo>
                    <a:pt x="2615" y="586"/>
                    <a:pt x="2615" y="588"/>
                    <a:pt x="2615" y="588"/>
                  </a:cubicBezTo>
                  <a:cubicBezTo>
                    <a:pt x="2615" y="588"/>
                    <a:pt x="2615" y="588"/>
                    <a:pt x="2615" y="588"/>
                  </a:cubicBezTo>
                  <a:cubicBezTo>
                    <a:pt x="2614" y="589"/>
                    <a:pt x="2614" y="589"/>
                    <a:pt x="2614" y="589"/>
                  </a:cubicBezTo>
                  <a:cubicBezTo>
                    <a:pt x="2613" y="589"/>
                    <a:pt x="2613" y="589"/>
                    <a:pt x="2613" y="589"/>
                  </a:cubicBezTo>
                  <a:cubicBezTo>
                    <a:pt x="2613" y="589"/>
                    <a:pt x="2613" y="589"/>
                    <a:pt x="2613" y="589"/>
                  </a:cubicBezTo>
                  <a:cubicBezTo>
                    <a:pt x="2614" y="590"/>
                    <a:pt x="2614" y="590"/>
                    <a:pt x="2614" y="590"/>
                  </a:cubicBezTo>
                  <a:cubicBezTo>
                    <a:pt x="2613" y="595"/>
                    <a:pt x="2613" y="595"/>
                    <a:pt x="2613" y="595"/>
                  </a:cubicBezTo>
                  <a:cubicBezTo>
                    <a:pt x="2614" y="595"/>
                    <a:pt x="2614" y="595"/>
                    <a:pt x="2614" y="595"/>
                  </a:cubicBezTo>
                  <a:cubicBezTo>
                    <a:pt x="2611" y="609"/>
                    <a:pt x="2611" y="609"/>
                    <a:pt x="2611" y="609"/>
                  </a:cubicBezTo>
                  <a:cubicBezTo>
                    <a:pt x="2598" y="608"/>
                    <a:pt x="2598" y="608"/>
                    <a:pt x="2598" y="608"/>
                  </a:cubicBezTo>
                  <a:cubicBezTo>
                    <a:pt x="2600" y="597"/>
                    <a:pt x="2600" y="597"/>
                    <a:pt x="2600" y="597"/>
                  </a:cubicBezTo>
                  <a:cubicBezTo>
                    <a:pt x="2593" y="583"/>
                    <a:pt x="2593" y="583"/>
                    <a:pt x="2593" y="583"/>
                  </a:cubicBezTo>
                  <a:cubicBezTo>
                    <a:pt x="2594" y="580"/>
                    <a:pt x="2594" y="580"/>
                    <a:pt x="2594" y="580"/>
                  </a:cubicBezTo>
                  <a:cubicBezTo>
                    <a:pt x="2595" y="580"/>
                    <a:pt x="2595" y="580"/>
                    <a:pt x="2595" y="580"/>
                  </a:cubicBezTo>
                  <a:cubicBezTo>
                    <a:pt x="2596" y="574"/>
                    <a:pt x="2596" y="574"/>
                    <a:pt x="2596" y="574"/>
                  </a:cubicBezTo>
                  <a:cubicBezTo>
                    <a:pt x="2597" y="575"/>
                    <a:pt x="2597" y="575"/>
                    <a:pt x="2597" y="575"/>
                  </a:cubicBezTo>
                  <a:cubicBezTo>
                    <a:pt x="2598" y="574"/>
                    <a:pt x="2598" y="574"/>
                    <a:pt x="2598" y="574"/>
                  </a:cubicBezTo>
                  <a:cubicBezTo>
                    <a:pt x="2596" y="573"/>
                    <a:pt x="2596" y="573"/>
                    <a:pt x="2596" y="573"/>
                  </a:cubicBezTo>
                  <a:cubicBezTo>
                    <a:pt x="2597" y="572"/>
                    <a:pt x="2597" y="572"/>
                    <a:pt x="2597" y="572"/>
                  </a:cubicBezTo>
                  <a:cubicBezTo>
                    <a:pt x="2596" y="572"/>
                    <a:pt x="2596" y="572"/>
                    <a:pt x="2596" y="572"/>
                  </a:cubicBezTo>
                  <a:cubicBezTo>
                    <a:pt x="2596" y="572"/>
                    <a:pt x="2597" y="570"/>
                    <a:pt x="2595" y="570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9"/>
                    <a:pt x="2595" y="569"/>
                    <a:pt x="2595" y="569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6"/>
                    <a:pt x="2595" y="566"/>
                    <a:pt x="2595" y="566"/>
                  </a:cubicBezTo>
                  <a:cubicBezTo>
                    <a:pt x="2595" y="566"/>
                    <a:pt x="2595" y="566"/>
                    <a:pt x="2595" y="566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7"/>
                    <a:pt x="2595" y="567"/>
                    <a:pt x="2595" y="567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4" y="568"/>
                    <a:pt x="2594" y="568"/>
                    <a:pt x="2594" y="568"/>
                  </a:cubicBezTo>
                  <a:cubicBezTo>
                    <a:pt x="2595" y="568"/>
                    <a:pt x="2595" y="568"/>
                    <a:pt x="2595" y="568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4" y="569"/>
                    <a:pt x="2594" y="569"/>
                    <a:pt x="2594" y="569"/>
                  </a:cubicBezTo>
                  <a:cubicBezTo>
                    <a:pt x="2592" y="569"/>
                    <a:pt x="2591" y="571"/>
                    <a:pt x="2591" y="571"/>
                  </a:cubicBezTo>
                  <a:cubicBezTo>
                    <a:pt x="2591" y="571"/>
                    <a:pt x="2591" y="571"/>
                    <a:pt x="2591" y="571"/>
                  </a:cubicBezTo>
                  <a:cubicBezTo>
                    <a:pt x="2591" y="572"/>
                    <a:pt x="2591" y="572"/>
                    <a:pt x="2591" y="572"/>
                  </a:cubicBezTo>
                  <a:cubicBezTo>
                    <a:pt x="2589" y="572"/>
                    <a:pt x="2589" y="572"/>
                    <a:pt x="2589" y="572"/>
                  </a:cubicBezTo>
                  <a:cubicBezTo>
                    <a:pt x="2590" y="573"/>
                    <a:pt x="2590" y="573"/>
                    <a:pt x="2590" y="573"/>
                  </a:cubicBezTo>
                  <a:cubicBezTo>
                    <a:pt x="2591" y="573"/>
                    <a:pt x="2591" y="573"/>
                    <a:pt x="2591" y="573"/>
                  </a:cubicBezTo>
                  <a:cubicBezTo>
                    <a:pt x="2590" y="579"/>
                    <a:pt x="2590" y="579"/>
                    <a:pt x="2590" y="579"/>
                  </a:cubicBezTo>
                  <a:cubicBezTo>
                    <a:pt x="2591" y="579"/>
                    <a:pt x="2591" y="579"/>
                    <a:pt x="2591" y="579"/>
                  </a:cubicBezTo>
                  <a:cubicBezTo>
                    <a:pt x="2590" y="580"/>
                    <a:pt x="2590" y="580"/>
                    <a:pt x="2590" y="580"/>
                  </a:cubicBezTo>
                  <a:cubicBezTo>
                    <a:pt x="2583" y="579"/>
                    <a:pt x="2583" y="579"/>
                    <a:pt x="2583" y="579"/>
                  </a:cubicBezTo>
                  <a:cubicBezTo>
                    <a:pt x="2587" y="563"/>
                    <a:pt x="2587" y="563"/>
                    <a:pt x="2587" y="563"/>
                  </a:cubicBezTo>
                  <a:cubicBezTo>
                    <a:pt x="2588" y="563"/>
                    <a:pt x="2588" y="563"/>
                    <a:pt x="2588" y="563"/>
                  </a:cubicBezTo>
                  <a:cubicBezTo>
                    <a:pt x="2589" y="557"/>
                    <a:pt x="2589" y="557"/>
                    <a:pt x="2589" y="557"/>
                  </a:cubicBezTo>
                  <a:cubicBezTo>
                    <a:pt x="2590" y="558"/>
                    <a:pt x="2590" y="558"/>
                    <a:pt x="2590" y="558"/>
                  </a:cubicBezTo>
                  <a:cubicBezTo>
                    <a:pt x="2591" y="557"/>
                    <a:pt x="2591" y="557"/>
                    <a:pt x="2591" y="557"/>
                  </a:cubicBezTo>
                  <a:cubicBezTo>
                    <a:pt x="2589" y="556"/>
                    <a:pt x="2589" y="556"/>
                    <a:pt x="2589" y="556"/>
                  </a:cubicBezTo>
                  <a:cubicBezTo>
                    <a:pt x="2590" y="555"/>
                    <a:pt x="2590" y="555"/>
                    <a:pt x="2590" y="555"/>
                  </a:cubicBezTo>
                  <a:cubicBezTo>
                    <a:pt x="2589" y="555"/>
                    <a:pt x="2589" y="555"/>
                    <a:pt x="2589" y="555"/>
                  </a:cubicBezTo>
                  <a:cubicBezTo>
                    <a:pt x="2589" y="555"/>
                    <a:pt x="2590" y="554"/>
                    <a:pt x="2588" y="553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2"/>
                    <a:pt x="2588" y="552"/>
                    <a:pt x="2588" y="552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49"/>
                    <a:pt x="2588" y="549"/>
                    <a:pt x="2588" y="549"/>
                  </a:cubicBezTo>
                  <a:cubicBezTo>
                    <a:pt x="2588" y="549"/>
                    <a:pt x="2588" y="549"/>
                    <a:pt x="2588" y="549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0"/>
                    <a:pt x="2588" y="550"/>
                    <a:pt x="2588" y="550"/>
                  </a:cubicBezTo>
                  <a:cubicBezTo>
                    <a:pt x="2588" y="551"/>
                    <a:pt x="2588" y="551"/>
                    <a:pt x="2588" y="551"/>
                  </a:cubicBezTo>
                  <a:cubicBezTo>
                    <a:pt x="2587" y="551"/>
                    <a:pt x="2587" y="551"/>
                    <a:pt x="2587" y="551"/>
                  </a:cubicBezTo>
                  <a:cubicBezTo>
                    <a:pt x="2587" y="551"/>
                    <a:pt x="2587" y="551"/>
                    <a:pt x="2587" y="551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7" y="552"/>
                    <a:pt x="2587" y="552"/>
                    <a:pt x="2587" y="552"/>
                  </a:cubicBezTo>
                  <a:cubicBezTo>
                    <a:pt x="2585" y="552"/>
                    <a:pt x="2584" y="554"/>
                    <a:pt x="2584" y="554"/>
                  </a:cubicBezTo>
                  <a:cubicBezTo>
                    <a:pt x="2584" y="554"/>
                    <a:pt x="2584" y="554"/>
                    <a:pt x="2584" y="554"/>
                  </a:cubicBezTo>
                  <a:cubicBezTo>
                    <a:pt x="2584" y="555"/>
                    <a:pt x="2584" y="555"/>
                    <a:pt x="2584" y="555"/>
                  </a:cubicBezTo>
                  <a:cubicBezTo>
                    <a:pt x="2582" y="555"/>
                    <a:pt x="2582" y="555"/>
                    <a:pt x="2582" y="555"/>
                  </a:cubicBezTo>
                  <a:cubicBezTo>
                    <a:pt x="2583" y="556"/>
                    <a:pt x="2583" y="556"/>
                    <a:pt x="2583" y="556"/>
                  </a:cubicBezTo>
                  <a:cubicBezTo>
                    <a:pt x="2584" y="556"/>
                    <a:pt x="2584" y="556"/>
                    <a:pt x="2584" y="556"/>
                  </a:cubicBezTo>
                  <a:cubicBezTo>
                    <a:pt x="2583" y="562"/>
                    <a:pt x="2583" y="562"/>
                    <a:pt x="2583" y="562"/>
                  </a:cubicBezTo>
                  <a:cubicBezTo>
                    <a:pt x="2584" y="562"/>
                    <a:pt x="2584" y="562"/>
                    <a:pt x="2584" y="562"/>
                  </a:cubicBezTo>
                  <a:cubicBezTo>
                    <a:pt x="2580" y="578"/>
                    <a:pt x="2580" y="578"/>
                    <a:pt x="2580" y="578"/>
                  </a:cubicBezTo>
                  <a:cubicBezTo>
                    <a:pt x="2576" y="577"/>
                    <a:pt x="2576" y="577"/>
                    <a:pt x="2576" y="577"/>
                  </a:cubicBezTo>
                  <a:cubicBezTo>
                    <a:pt x="2571" y="579"/>
                    <a:pt x="2571" y="579"/>
                    <a:pt x="2571" y="579"/>
                  </a:cubicBezTo>
                  <a:cubicBezTo>
                    <a:pt x="2573" y="584"/>
                    <a:pt x="2573" y="584"/>
                    <a:pt x="2573" y="584"/>
                  </a:cubicBezTo>
                  <a:cubicBezTo>
                    <a:pt x="2544" y="714"/>
                    <a:pt x="2544" y="714"/>
                    <a:pt x="2544" y="714"/>
                  </a:cubicBezTo>
                  <a:cubicBezTo>
                    <a:pt x="2528" y="711"/>
                    <a:pt x="2512" y="708"/>
                    <a:pt x="2496" y="706"/>
                  </a:cubicBezTo>
                  <a:cubicBezTo>
                    <a:pt x="2499" y="687"/>
                    <a:pt x="2499" y="687"/>
                    <a:pt x="2499" y="687"/>
                  </a:cubicBezTo>
                  <a:cubicBezTo>
                    <a:pt x="2503" y="687"/>
                    <a:pt x="2503" y="687"/>
                    <a:pt x="2503" y="687"/>
                  </a:cubicBezTo>
                  <a:cubicBezTo>
                    <a:pt x="2504" y="684"/>
                    <a:pt x="2504" y="684"/>
                    <a:pt x="2504" y="684"/>
                  </a:cubicBezTo>
                  <a:cubicBezTo>
                    <a:pt x="2500" y="683"/>
                    <a:pt x="2500" y="683"/>
                    <a:pt x="2500" y="683"/>
                  </a:cubicBezTo>
                  <a:cubicBezTo>
                    <a:pt x="2509" y="631"/>
                    <a:pt x="2509" y="631"/>
                    <a:pt x="2509" y="631"/>
                  </a:cubicBezTo>
                  <a:cubicBezTo>
                    <a:pt x="2514" y="632"/>
                    <a:pt x="2514" y="632"/>
                    <a:pt x="2514" y="632"/>
                  </a:cubicBezTo>
                  <a:cubicBezTo>
                    <a:pt x="2515" y="628"/>
                    <a:pt x="2515" y="628"/>
                    <a:pt x="2515" y="628"/>
                  </a:cubicBezTo>
                  <a:cubicBezTo>
                    <a:pt x="2510" y="627"/>
                    <a:pt x="2510" y="627"/>
                    <a:pt x="2510" y="627"/>
                  </a:cubicBezTo>
                  <a:cubicBezTo>
                    <a:pt x="2520" y="570"/>
                    <a:pt x="2520" y="570"/>
                    <a:pt x="2520" y="570"/>
                  </a:cubicBezTo>
                  <a:cubicBezTo>
                    <a:pt x="2526" y="571"/>
                    <a:pt x="2526" y="571"/>
                    <a:pt x="2526" y="571"/>
                  </a:cubicBezTo>
                  <a:cubicBezTo>
                    <a:pt x="2527" y="567"/>
                    <a:pt x="2527" y="567"/>
                    <a:pt x="2527" y="567"/>
                  </a:cubicBezTo>
                  <a:cubicBezTo>
                    <a:pt x="2522" y="566"/>
                    <a:pt x="2522" y="566"/>
                    <a:pt x="2522" y="566"/>
                  </a:cubicBezTo>
                  <a:cubicBezTo>
                    <a:pt x="2525" y="551"/>
                    <a:pt x="2525" y="551"/>
                    <a:pt x="2525" y="551"/>
                  </a:cubicBezTo>
                  <a:cubicBezTo>
                    <a:pt x="2529" y="552"/>
                    <a:pt x="2529" y="552"/>
                    <a:pt x="2529" y="552"/>
                  </a:cubicBezTo>
                  <a:cubicBezTo>
                    <a:pt x="2531" y="550"/>
                    <a:pt x="2531" y="550"/>
                    <a:pt x="2531" y="550"/>
                  </a:cubicBezTo>
                  <a:cubicBezTo>
                    <a:pt x="2526" y="547"/>
                    <a:pt x="2526" y="547"/>
                    <a:pt x="2526" y="547"/>
                  </a:cubicBezTo>
                  <a:cubicBezTo>
                    <a:pt x="2527" y="544"/>
                    <a:pt x="2527" y="544"/>
                    <a:pt x="2527" y="544"/>
                  </a:cubicBezTo>
                  <a:cubicBezTo>
                    <a:pt x="2526" y="544"/>
                    <a:pt x="2526" y="544"/>
                    <a:pt x="2526" y="544"/>
                  </a:cubicBezTo>
                  <a:cubicBezTo>
                    <a:pt x="2526" y="544"/>
                    <a:pt x="2528" y="537"/>
                    <a:pt x="2521" y="534"/>
                  </a:cubicBezTo>
                  <a:cubicBezTo>
                    <a:pt x="2521" y="533"/>
                    <a:pt x="2521" y="533"/>
                    <a:pt x="2521" y="533"/>
                  </a:cubicBezTo>
                  <a:cubicBezTo>
                    <a:pt x="2521" y="532"/>
                    <a:pt x="2521" y="532"/>
                    <a:pt x="2521" y="532"/>
                  </a:cubicBezTo>
                  <a:cubicBezTo>
                    <a:pt x="2521" y="532"/>
                    <a:pt x="2521" y="532"/>
                    <a:pt x="2521" y="532"/>
                  </a:cubicBezTo>
                  <a:cubicBezTo>
                    <a:pt x="2521" y="531"/>
                    <a:pt x="2521" y="531"/>
                    <a:pt x="2521" y="531"/>
                  </a:cubicBezTo>
                  <a:cubicBezTo>
                    <a:pt x="2520" y="531"/>
                    <a:pt x="2520" y="531"/>
                    <a:pt x="2520" y="531"/>
                  </a:cubicBezTo>
                  <a:cubicBezTo>
                    <a:pt x="2521" y="529"/>
                    <a:pt x="2521" y="529"/>
                    <a:pt x="2521" y="529"/>
                  </a:cubicBezTo>
                  <a:cubicBezTo>
                    <a:pt x="2521" y="529"/>
                    <a:pt x="2522" y="529"/>
                    <a:pt x="2522" y="528"/>
                  </a:cubicBezTo>
                  <a:cubicBezTo>
                    <a:pt x="2522" y="528"/>
                    <a:pt x="2522" y="528"/>
                    <a:pt x="2521" y="527"/>
                  </a:cubicBezTo>
                  <a:cubicBezTo>
                    <a:pt x="2522" y="526"/>
                    <a:pt x="2522" y="526"/>
                    <a:pt x="2522" y="526"/>
                  </a:cubicBezTo>
                  <a:cubicBezTo>
                    <a:pt x="2522" y="525"/>
                    <a:pt x="2522" y="525"/>
                    <a:pt x="2522" y="525"/>
                  </a:cubicBezTo>
                  <a:cubicBezTo>
                    <a:pt x="2522" y="525"/>
                    <a:pt x="2522" y="525"/>
                    <a:pt x="2522" y="525"/>
                  </a:cubicBezTo>
                  <a:cubicBezTo>
                    <a:pt x="2522" y="523"/>
                    <a:pt x="2522" y="523"/>
                    <a:pt x="2522" y="523"/>
                  </a:cubicBezTo>
                  <a:cubicBezTo>
                    <a:pt x="2522" y="523"/>
                    <a:pt x="2522" y="523"/>
                    <a:pt x="2522" y="523"/>
                  </a:cubicBezTo>
                  <a:cubicBezTo>
                    <a:pt x="2522" y="522"/>
                    <a:pt x="2522" y="522"/>
                    <a:pt x="2522" y="522"/>
                  </a:cubicBezTo>
                  <a:cubicBezTo>
                    <a:pt x="2521" y="523"/>
                    <a:pt x="2521" y="523"/>
                    <a:pt x="2521" y="523"/>
                  </a:cubicBezTo>
                  <a:cubicBezTo>
                    <a:pt x="2521" y="523"/>
                    <a:pt x="2521" y="523"/>
                    <a:pt x="2521" y="523"/>
                  </a:cubicBezTo>
                  <a:cubicBezTo>
                    <a:pt x="2521" y="524"/>
                    <a:pt x="2521" y="524"/>
                    <a:pt x="2521" y="524"/>
                  </a:cubicBezTo>
                  <a:cubicBezTo>
                    <a:pt x="2520" y="525"/>
                    <a:pt x="2520" y="525"/>
                    <a:pt x="2520" y="525"/>
                  </a:cubicBezTo>
                  <a:cubicBezTo>
                    <a:pt x="2520" y="526"/>
                    <a:pt x="2520" y="526"/>
                    <a:pt x="2520" y="526"/>
                  </a:cubicBezTo>
                  <a:cubicBezTo>
                    <a:pt x="2520" y="527"/>
                    <a:pt x="2520" y="527"/>
                    <a:pt x="2520" y="527"/>
                  </a:cubicBezTo>
                  <a:cubicBezTo>
                    <a:pt x="2520" y="527"/>
                    <a:pt x="2519" y="527"/>
                    <a:pt x="2519" y="528"/>
                  </a:cubicBezTo>
                  <a:cubicBezTo>
                    <a:pt x="2519" y="528"/>
                    <a:pt x="2519" y="529"/>
                    <a:pt x="2520" y="529"/>
                  </a:cubicBezTo>
                  <a:cubicBezTo>
                    <a:pt x="2519" y="530"/>
                    <a:pt x="2519" y="530"/>
                    <a:pt x="2519" y="530"/>
                  </a:cubicBezTo>
                  <a:cubicBezTo>
                    <a:pt x="2519" y="530"/>
                    <a:pt x="2519" y="530"/>
                    <a:pt x="2519" y="530"/>
                  </a:cubicBezTo>
                  <a:cubicBezTo>
                    <a:pt x="2519" y="532"/>
                    <a:pt x="2519" y="532"/>
                    <a:pt x="2519" y="532"/>
                  </a:cubicBezTo>
                  <a:cubicBezTo>
                    <a:pt x="2519" y="532"/>
                    <a:pt x="2519" y="532"/>
                    <a:pt x="2519" y="532"/>
                  </a:cubicBezTo>
                  <a:cubicBezTo>
                    <a:pt x="2518" y="532"/>
                    <a:pt x="2518" y="532"/>
                    <a:pt x="2518" y="532"/>
                  </a:cubicBezTo>
                  <a:cubicBezTo>
                    <a:pt x="2518" y="533"/>
                    <a:pt x="2518" y="533"/>
                    <a:pt x="2518" y="533"/>
                  </a:cubicBezTo>
                  <a:cubicBezTo>
                    <a:pt x="2510" y="533"/>
                    <a:pt x="2509" y="540"/>
                    <a:pt x="2509" y="540"/>
                  </a:cubicBezTo>
                  <a:cubicBezTo>
                    <a:pt x="2508" y="539"/>
                    <a:pt x="2508" y="539"/>
                    <a:pt x="2508" y="539"/>
                  </a:cubicBezTo>
                  <a:cubicBezTo>
                    <a:pt x="2507" y="543"/>
                    <a:pt x="2507" y="543"/>
                    <a:pt x="2507" y="543"/>
                  </a:cubicBezTo>
                  <a:cubicBezTo>
                    <a:pt x="2501" y="544"/>
                    <a:pt x="2501" y="544"/>
                    <a:pt x="2501" y="544"/>
                  </a:cubicBezTo>
                  <a:cubicBezTo>
                    <a:pt x="2503" y="546"/>
                    <a:pt x="2503" y="546"/>
                    <a:pt x="2503" y="546"/>
                  </a:cubicBezTo>
                  <a:cubicBezTo>
                    <a:pt x="2507" y="547"/>
                    <a:pt x="2507" y="547"/>
                    <a:pt x="2507" y="547"/>
                  </a:cubicBezTo>
                  <a:cubicBezTo>
                    <a:pt x="2503" y="562"/>
                    <a:pt x="2503" y="562"/>
                    <a:pt x="2503" y="562"/>
                  </a:cubicBezTo>
                  <a:cubicBezTo>
                    <a:pt x="2499" y="561"/>
                    <a:pt x="2499" y="561"/>
                    <a:pt x="2499" y="561"/>
                  </a:cubicBezTo>
                  <a:cubicBezTo>
                    <a:pt x="2498" y="565"/>
                    <a:pt x="2498" y="565"/>
                    <a:pt x="2498" y="565"/>
                  </a:cubicBezTo>
                  <a:cubicBezTo>
                    <a:pt x="2503" y="566"/>
                    <a:pt x="2503" y="566"/>
                    <a:pt x="2503" y="566"/>
                  </a:cubicBezTo>
                  <a:cubicBezTo>
                    <a:pt x="2488" y="622"/>
                    <a:pt x="2488" y="622"/>
                    <a:pt x="2488" y="622"/>
                  </a:cubicBezTo>
                  <a:cubicBezTo>
                    <a:pt x="2484" y="621"/>
                    <a:pt x="2484" y="621"/>
                    <a:pt x="2484" y="621"/>
                  </a:cubicBezTo>
                  <a:cubicBezTo>
                    <a:pt x="2483" y="625"/>
                    <a:pt x="2483" y="625"/>
                    <a:pt x="2483" y="625"/>
                  </a:cubicBezTo>
                  <a:cubicBezTo>
                    <a:pt x="2487" y="626"/>
                    <a:pt x="2487" y="626"/>
                    <a:pt x="2487" y="626"/>
                  </a:cubicBezTo>
                  <a:cubicBezTo>
                    <a:pt x="2485" y="635"/>
                    <a:pt x="2485" y="635"/>
                    <a:pt x="2485" y="635"/>
                  </a:cubicBezTo>
                  <a:cubicBezTo>
                    <a:pt x="2485" y="634"/>
                    <a:pt x="2485" y="634"/>
                    <a:pt x="2485" y="634"/>
                  </a:cubicBezTo>
                  <a:cubicBezTo>
                    <a:pt x="2483" y="635"/>
                    <a:pt x="2483" y="635"/>
                    <a:pt x="2483" y="635"/>
                  </a:cubicBezTo>
                  <a:cubicBezTo>
                    <a:pt x="2482" y="635"/>
                    <a:pt x="2482" y="635"/>
                    <a:pt x="2482" y="635"/>
                  </a:cubicBezTo>
                  <a:cubicBezTo>
                    <a:pt x="2471" y="634"/>
                    <a:pt x="2471" y="634"/>
                    <a:pt x="2471" y="634"/>
                  </a:cubicBezTo>
                  <a:cubicBezTo>
                    <a:pt x="2470" y="638"/>
                    <a:pt x="2470" y="638"/>
                    <a:pt x="2470" y="638"/>
                  </a:cubicBezTo>
                  <a:cubicBezTo>
                    <a:pt x="2469" y="641"/>
                    <a:pt x="2469" y="641"/>
                    <a:pt x="2469" y="641"/>
                  </a:cubicBezTo>
                  <a:cubicBezTo>
                    <a:pt x="2468" y="641"/>
                    <a:pt x="2468" y="641"/>
                    <a:pt x="2468" y="641"/>
                  </a:cubicBezTo>
                  <a:cubicBezTo>
                    <a:pt x="2467" y="638"/>
                    <a:pt x="2467" y="638"/>
                    <a:pt x="2467" y="638"/>
                  </a:cubicBezTo>
                  <a:cubicBezTo>
                    <a:pt x="2468" y="634"/>
                    <a:pt x="2468" y="634"/>
                    <a:pt x="2468" y="634"/>
                  </a:cubicBezTo>
                  <a:cubicBezTo>
                    <a:pt x="2467" y="631"/>
                    <a:pt x="2467" y="631"/>
                    <a:pt x="2467" y="631"/>
                  </a:cubicBezTo>
                  <a:cubicBezTo>
                    <a:pt x="2467" y="626"/>
                    <a:pt x="2467" y="626"/>
                    <a:pt x="2467" y="626"/>
                  </a:cubicBezTo>
                  <a:cubicBezTo>
                    <a:pt x="2465" y="624"/>
                    <a:pt x="2465" y="624"/>
                    <a:pt x="2465" y="624"/>
                  </a:cubicBezTo>
                  <a:cubicBezTo>
                    <a:pt x="2465" y="619"/>
                    <a:pt x="2465" y="619"/>
                    <a:pt x="2465" y="619"/>
                  </a:cubicBezTo>
                  <a:cubicBezTo>
                    <a:pt x="2455" y="618"/>
                    <a:pt x="2455" y="618"/>
                    <a:pt x="2455" y="618"/>
                  </a:cubicBezTo>
                  <a:cubicBezTo>
                    <a:pt x="2452" y="619"/>
                    <a:pt x="2452" y="619"/>
                    <a:pt x="2452" y="619"/>
                  </a:cubicBezTo>
                  <a:cubicBezTo>
                    <a:pt x="2451" y="618"/>
                    <a:pt x="2451" y="618"/>
                    <a:pt x="2451" y="618"/>
                  </a:cubicBezTo>
                  <a:cubicBezTo>
                    <a:pt x="2449" y="613"/>
                    <a:pt x="2446" y="607"/>
                    <a:pt x="2442" y="602"/>
                  </a:cubicBezTo>
                  <a:cubicBezTo>
                    <a:pt x="2442" y="602"/>
                    <a:pt x="2442" y="602"/>
                    <a:pt x="2442" y="602"/>
                  </a:cubicBezTo>
                  <a:cubicBezTo>
                    <a:pt x="2442" y="602"/>
                    <a:pt x="2442" y="602"/>
                    <a:pt x="2442" y="602"/>
                  </a:cubicBezTo>
                  <a:cubicBezTo>
                    <a:pt x="2442" y="602"/>
                    <a:pt x="2442" y="602"/>
                    <a:pt x="2442" y="602"/>
                  </a:cubicBezTo>
                  <a:cubicBezTo>
                    <a:pt x="2447" y="572"/>
                    <a:pt x="2447" y="572"/>
                    <a:pt x="2447" y="572"/>
                  </a:cubicBezTo>
                  <a:cubicBezTo>
                    <a:pt x="2453" y="574"/>
                    <a:pt x="2453" y="574"/>
                    <a:pt x="2453" y="574"/>
                  </a:cubicBezTo>
                  <a:cubicBezTo>
                    <a:pt x="2454" y="569"/>
                    <a:pt x="2454" y="569"/>
                    <a:pt x="2454" y="569"/>
                  </a:cubicBezTo>
                  <a:cubicBezTo>
                    <a:pt x="2448" y="567"/>
                    <a:pt x="2448" y="567"/>
                    <a:pt x="2448" y="567"/>
                  </a:cubicBezTo>
                  <a:cubicBezTo>
                    <a:pt x="2462" y="492"/>
                    <a:pt x="2462" y="492"/>
                    <a:pt x="2462" y="492"/>
                  </a:cubicBezTo>
                  <a:cubicBezTo>
                    <a:pt x="2469" y="493"/>
                    <a:pt x="2469" y="493"/>
                    <a:pt x="2469" y="493"/>
                  </a:cubicBezTo>
                  <a:cubicBezTo>
                    <a:pt x="2470" y="488"/>
                    <a:pt x="2470" y="488"/>
                    <a:pt x="2470" y="488"/>
                  </a:cubicBezTo>
                  <a:cubicBezTo>
                    <a:pt x="2464" y="487"/>
                    <a:pt x="2464" y="487"/>
                    <a:pt x="2464" y="487"/>
                  </a:cubicBezTo>
                  <a:cubicBezTo>
                    <a:pt x="2468" y="467"/>
                    <a:pt x="2468" y="467"/>
                    <a:pt x="2468" y="467"/>
                  </a:cubicBezTo>
                  <a:cubicBezTo>
                    <a:pt x="2473" y="468"/>
                    <a:pt x="2473" y="468"/>
                    <a:pt x="2473" y="468"/>
                  </a:cubicBezTo>
                  <a:cubicBezTo>
                    <a:pt x="2476" y="466"/>
                    <a:pt x="2476" y="466"/>
                    <a:pt x="2476" y="466"/>
                  </a:cubicBezTo>
                  <a:cubicBezTo>
                    <a:pt x="2470" y="462"/>
                    <a:pt x="2470" y="462"/>
                    <a:pt x="2470" y="462"/>
                  </a:cubicBezTo>
                  <a:cubicBezTo>
                    <a:pt x="2471" y="457"/>
                    <a:pt x="2471" y="457"/>
                    <a:pt x="2471" y="457"/>
                  </a:cubicBezTo>
                  <a:cubicBezTo>
                    <a:pt x="2470" y="457"/>
                    <a:pt x="2470" y="457"/>
                    <a:pt x="2470" y="457"/>
                  </a:cubicBezTo>
                  <a:cubicBezTo>
                    <a:pt x="2470" y="457"/>
                    <a:pt x="2472" y="449"/>
                    <a:pt x="2463" y="444"/>
                  </a:cubicBezTo>
                  <a:cubicBezTo>
                    <a:pt x="2463" y="443"/>
                    <a:pt x="2463" y="443"/>
                    <a:pt x="2463" y="443"/>
                  </a:cubicBezTo>
                  <a:cubicBezTo>
                    <a:pt x="2462" y="442"/>
                    <a:pt x="2462" y="442"/>
                    <a:pt x="2462" y="442"/>
                  </a:cubicBezTo>
                  <a:cubicBezTo>
                    <a:pt x="2462" y="442"/>
                    <a:pt x="2462" y="442"/>
                    <a:pt x="2462" y="442"/>
                  </a:cubicBezTo>
                  <a:cubicBezTo>
                    <a:pt x="2462" y="440"/>
                    <a:pt x="2462" y="440"/>
                    <a:pt x="2462" y="440"/>
                  </a:cubicBezTo>
                  <a:cubicBezTo>
                    <a:pt x="2462" y="440"/>
                    <a:pt x="2462" y="440"/>
                    <a:pt x="2462" y="440"/>
                  </a:cubicBezTo>
                  <a:cubicBezTo>
                    <a:pt x="2462" y="438"/>
                    <a:pt x="2462" y="438"/>
                    <a:pt x="2462" y="438"/>
                  </a:cubicBezTo>
                  <a:cubicBezTo>
                    <a:pt x="2463" y="438"/>
                    <a:pt x="2463" y="438"/>
                    <a:pt x="2464" y="437"/>
                  </a:cubicBezTo>
                  <a:cubicBezTo>
                    <a:pt x="2464" y="436"/>
                    <a:pt x="2463" y="436"/>
                    <a:pt x="2463" y="435"/>
                  </a:cubicBezTo>
                  <a:cubicBezTo>
                    <a:pt x="2463" y="434"/>
                    <a:pt x="2463" y="434"/>
                    <a:pt x="2463" y="434"/>
                  </a:cubicBezTo>
                  <a:cubicBezTo>
                    <a:pt x="2464" y="434"/>
                    <a:pt x="2464" y="433"/>
                    <a:pt x="2464" y="433"/>
                  </a:cubicBezTo>
                  <a:cubicBezTo>
                    <a:pt x="2464" y="432"/>
                    <a:pt x="2464" y="432"/>
                    <a:pt x="2464" y="432"/>
                  </a:cubicBezTo>
                  <a:cubicBezTo>
                    <a:pt x="2464" y="430"/>
                    <a:pt x="2464" y="430"/>
                    <a:pt x="2464" y="430"/>
                  </a:cubicBezTo>
                  <a:cubicBezTo>
                    <a:pt x="2464" y="430"/>
                    <a:pt x="2464" y="430"/>
                    <a:pt x="2464" y="430"/>
                  </a:cubicBezTo>
                  <a:cubicBezTo>
                    <a:pt x="2464" y="429"/>
                    <a:pt x="2464" y="429"/>
                    <a:pt x="2464" y="428"/>
                  </a:cubicBezTo>
                  <a:cubicBezTo>
                    <a:pt x="2464" y="428"/>
                    <a:pt x="2464" y="428"/>
                    <a:pt x="2463" y="428"/>
                  </a:cubicBezTo>
                  <a:cubicBezTo>
                    <a:pt x="2463" y="428"/>
                    <a:pt x="2463" y="429"/>
                    <a:pt x="2463" y="429"/>
                  </a:cubicBezTo>
                  <a:cubicBezTo>
                    <a:pt x="2463" y="430"/>
                    <a:pt x="2463" y="430"/>
                    <a:pt x="2463" y="430"/>
                  </a:cubicBezTo>
                  <a:cubicBezTo>
                    <a:pt x="2462" y="432"/>
                    <a:pt x="2462" y="432"/>
                    <a:pt x="2462" y="432"/>
                  </a:cubicBezTo>
                  <a:cubicBezTo>
                    <a:pt x="2462" y="432"/>
                    <a:pt x="2462" y="432"/>
                    <a:pt x="2462" y="432"/>
                  </a:cubicBezTo>
                  <a:cubicBezTo>
                    <a:pt x="2462" y="433"/>
                    <a:pt x="2462" y="433"/>
                    <a:pt x="2462" y="433"/>
                  </a:cubicBezTo>
                  <a:cubicBezTo>
                    <a:pt x="2461" y="435"/>
                    <a:pt x="2461" y="435"/>
                    <a:pt x="2461" y="435"/>
                  </a:cubicBezTo>
                  <a:cubicBezTo>
                    <a:pt x="2461" y="435"/>
                    <a:pt x="2460" y="436"/>
                    <a:pt x="2460" y="436"/>
                  </a:cubicBezTo>
                  <a:cubicBezTo>
                    <a:pt x="2460" y="437"/>
                    <a:pt x="2460" y="438"/>
                    <a:pt x="2461" y="438"/>
                  </a:cubicBezTo>
                  <a:cubicBezTo>
                    <a:pt x="2460" y="440"/>
                    <a:pt x="2460" y="440"/>
                    <a:pt x="2460" y="440"/>
                  </a:cubicBezTo>
                  <a:cubicBezTo>
                    <a:pt x="2460" y="439"/>
                    <a:pt x="2460" y="439"/>
                    <a:pt x="2460" y="439"/>
                  </a:cubicBezTo>
                  <a:cubicBezTo>
                    <a:pt x="2460" y="441"/>
                    <a:pt x="2460" y="441"/>
                    <a:pt x="2460" y="441"/>
                  </a:cubicBezTo>
                  <a:cubicBezTo>
                    <a:pt x="2460" y="441"/>
                    <a:pt x="2460" y="441"/>
                    <a:pt x="2460" y="441"/>
                  </a:cubicBezTo>
                  <a:cubicBezTo>
                    <a:pt x="2458" y="442"/>
                    <a:pt x="2458" y="442"/>
                    <a:pt x="2458" y="442"/>
                  </a:cubicBezTo>
                  <a:cubicBezTo>
                    <a:pt x="2458" y="443"/>
                    <a:pt x="2458" y="443"/>
                    <a:pt x="2458" y="443"/>
                  </a:cubicBezTo>
                  <a:cubicBezTo>
                    <a:pt x="2447" y="443"/>
                    <a:pt x="2446" y="452"/>
                    <a:pt x="2446" y="452"/>
                  </a:cubicBezTo>
                  <a:cubicBezTo>
                    <a:pt x="2445" y="452"/>
                    <a:pt x="2445" y="452"/>
                    <a:pt x="2445" y="452"/>
                  </a:cubicBezTo>
                  <a:cubicBezTo>
                    <a:pt x="2444" y="456"/>
                    <a:pt x="2444" y="456"/>
                    <a:pt x="2444" y="456"/>
                  </a:cubicBezTo>
                  <a:cubicBezTo>
                    <a:pt x="2437" y="457"/>
                    <a:pt x="2437" y="457"/>
                    <a:pt x="2437" y="457"/>
                  </a:cubicBezTo>
                  <a:cubicBezTo>
                    <a:pt x="2439" y="460"/>
                    <a:pt x="2439" y="460"/>
                    <a:pt x="2439" y="460"/>
                  </a:cubicBezTo>
                  <a:cubicBezTo>
                    <a:pt x="2444" y="461"/>
                    <a:pt x="2444" y="461"/>
                    <a:pt x="2444" y="461"/>
                  </a:cubicBezTo>
                  <a:cubicBezTo>
                    <a:pt x="2439" y="481"/>
                    <a:pt x="2439" y="481"/>
                    <a:pt x="2439" y="481"/>
                  </a:cubicBezTo>
                  <a:cubicBezTo>
                    <a:pt x="2433" y="480"/>
                    <a:pt x="2433" y="480"/>
                    <a:pt x="2433" y="480"/>
                  </a:cubicBezTo>
                  <a:cubicBezTo>
                    <a:pt x="2432" y="485"/>
                    <a:pt x="2432" y="485"/>
                    <a:pt x="2432" y="485"/>
                  </a:cubicBezTo>
                  <a:cubicBezTo>
                    <a:pt x="2439" y="487"/>
                    <a:pt x="2439" y="487"/>
                    <a:pt x="2439" y="487"/>
                  </a:cubicBezTo>
                  <a:cubicBezTo>
                    <a:pt x="2419" y="561"/>
                    <a:pt x="2419" y="561"/>
                    <a:pt x="2419" y="561"/>
                  </a:cubicBezTo>
                  <a:cubicBezTo>
                    <a:pt x="2413" y="560"/>
                    <a:pt x="2413" y="560"/>
                    <a:pt x="2413" y="560"/>
                  </a:cubicBezTo>
                  <a:cubicBezTo>
                    <a:pt x="2412" y="565"/>
                    <a:pt x="2412" y="565"/>
                    <a:pt x="2412" y="565"/>
                  </a:cubicBezTo>
                  <a:cubicBezTo>
                    <a:pt x="2418" y="566"/>
                    <a:pt x="2418" y="566"/>
                    <a:pt x="2418" y="566"/>
                  </a:cubicBezTo>
                  <a:cubicBezTo>
                    <a:pt x="2414" y="584"/>
                    <a:pt x="2414" y="584"/>
                    <a:pt x="2414" y="584"/>
                  </a:cubicBezTo>
                  <a:cubicBezTo>
                    <a:pt x="2411" y="583"/>
                    <a:pt x="2408" y="583"/>
                    <a:pt x="2405" y="582"/>
                  </a:cubicBezTo>
                  <a:cubicBezTo>
                    <a:pt x="2405" y="582"/>
                    <a:pt x="2405" y="582"/>
                    <a:pt x="2405" y="582"/>
                  </a:cubicBezTo>
                  <a:cubicBezTo>
                    <a:pt x="2405" y="582"/>
                    <a:pt x="2405" y="582"/>
                    <a:pt x="2405" y="582"/>
                  </a:cubicBezTo>
                  <a:cubicBezTo>
                    <a:pt x="2404" y="582"/>
                    <a:pt x="2404" y="582"/>
                    <a:pt x="2404" y="582"/>
                  </a:cubicBezTo>
                  <a:cubicBezTo>
                    <a:pt x="2402" y="582"/>
                    <a:pt x="2399" y="582"/>
                    <a:pt x="2397" y="582"/>
                  </a:cubicBezTo>
                  <a:cubicBezTo>
                    <a:pt x="2372" y="582"/>
                    <a:pt x="2361" y="595"/>
                    <a:pt x="2353" y="607"/>
                  </a:cubicBezTo>
                  <a:cubicBezTo>
                    <a:pt x="2353" y="607"/>
                    <a:pt x="2353" y="607"/>
                    <a:pt x="2353" y="607"/>
                  </a:cubicBezTo>
                  <a:cubicBezTo>
                    <a:pt x="2351" y="610"/>
                    <a:pt x="2351" y="610"/>
                    <a:pt x="2351" y="610"/>
                  </a:cubicBezTo>
                  <a:cubicBezTo>
                    <a:pt x="2350" y="610"/>
                    <a:pt x="2350" y="610"/>
                    <a:pt x="2350" y="610"/>
                  </a:cubicBezTo>
                  <a:cubicBezTo>
                    <a:pt x="2350" y="608"/>
                    <a:pt x="2350" y="608"/>
                    <a:pt x="2350" y="608"/>
                  </a:cubicBezTo>
                  <a:cubicBezTo>
                    <a:pt x="2349" y="607"/>
                    <a:pt x="2349" y="607"/>
                    <a:pt x="2349" y="607"/>
                  </a:cubicBezTo>
                  <a:cubicBezTo>
                    <a:pt x="2337" y="606"/>
                    <a:pt x="2337" y="606"/>
                    <a:pt x="2337" y="606"/>
                  </a:cubicBezTo>
                  <a:cubicBezTo>
                    <a:pt x="2336" y="610"/>
                    <a:pt x="2336" y="610"/>
                    <a:pt x="2336" y="610"/>
                  </a:cubicBezTo>
                  <a:cubicBezTo>
                    <a:pt x="2335" y="612"/>
                    <a:pt x="2335" y="612"/>
                    <a:pt x="2335" y="612"/>
                  </a:cubicBezTo>
                  <a:cubicBezTo>
                    <a:pt x="2335" y="614"/>
                    <a:pt x="2335" y="614"/>
                    <a:pt x="2335" y="614"/>
                  </a:cubicBezTo>
                  <a:cubicBezTo>
                    <a:pt x="2334" y="615"/>
                    <a:pt x="2334" y="615"/>
                    <a:pt x="2334" y="615"/>
                  </a:cubicBezTo>
                  <a:cubicBezTo>
                    <a:pt x="2333" y="615"/>
                    <a:pt x="2333" y="615"/>
                    <a:pt x="2333" y="615"/>
                  </a:cubicBezTo>
                  <a:cubicBezTo>
                    <a:pt x="2333" y="617"/>
                    <a:pt x="2333" y="617"/>
                    <a:pt x="2333" y="617"/>
                  </a:cubicBezTo>
                  <a:cubicBezTo>
                    <a:pt x="2332" y="619"/>
                    <a:pt x="2332" y="619"/>
                    <a:pt x="2332" y="619"/>
                  </a:cubicBezTo>
                  <a:cubicBezTo>
                    <a:pt x="2332" y="621"/>
                    <a:pt x="2332" y="621"/>
                    <a:pt x="2332" y="621"/>
                  </a:cubicBezTo>
                  <a:cubicBezTo>
                    <a:pt x="2330" y="619"/>
                    <a:pt x="2330" y="619"/>
                    <a:pt x="2330" y="619"/>
                  </a:cubicBezTo>
                  <a:cubicBezTo>
                    <a:pt x="2327" y="619"/>
                    <a:pt x="2327" y="619"/>
                    <a:pt x="2327" y="619"/>
                  </a:cubicBezTo>
                  <a:cubicBezTo>
                    <a:pt x="2325" y="617"/>
                    <a:pt x="2325" y="617"/>
                    <a:pt x="2325" y="617"/>
                  </a:cubicBezTo>
                  <a:cubicBezTo>
                    <a:pt x="2321" y="617"/>
                    <a:pt x="2321" y="617"/>
                    <a:pt x="2321" y="617"/>
                  </a:cubicBezTo>
                  <a:cubicBezTo>
                    <a:pt x="2318" y="618"/>
                    <a:pt x="2318" y="618"/>
                    <a:pt x="2318" y="618"/>
                  </a:cubicBezTo>
                  <a:cubicBezTo>
                    <a:pt x="2317" y="618"/>
                    <a:pt x="2317" y="618"/>
                    <a:pt x="2317" y="618"/>
                  </a:cubicBezTo>
                  <a:cubicBezTo>
                    <a:pt x="2306" y="617"/>
                    <a:pt x="2306" y="617"/>
                    <a:pt x="2306" y="617"/>
                  </a:cubicBezTo>
                  <a:cubicBezTo>
                    <a:pt x="2305" y="616"/>
                    <a:pt x="2305" y="616"/>
                    <a:pt x="2305" y="616"/>
                  </a:cubicBezTo>
                  <a:cubicBezTo>
                    <a:pt x="2298" y="614"/>
                    <a:pt x="2298" y="614"/>
                    <a:pt x="2298" y="614"/>
                  </a:cubicBezTo>
                  <a:cubicBezTo>
                    <a:pt x="2295" y="616"/>
                    <a:pt x="2295" y="616"/>
                    <a:pt x="2295" y="616"/>
                  </a:cubicBezTo>
                  <a:cubicBezTo>
                    <a:pt x="2290" y="615"/>
                    <a:pt x="2290" y="615"/>
                    <a:pt x="2290" y="615"/>
                  </a:cubicBezTo>
                  <a:cubicBezTo>
                    <a:pt x="2292" y="594"/>
                    <a:pt x="2292" y="594"/>
                    <a:pt x="2292" y="594"/>
                  </a:cubicBezTo>
                  <a:cubicBezTo>
                    <a:pt x="2291" y="593"/>
                    <a:pt x="2291" y="593"/>
                    <a:pt x="2291" y="593"/>
                  </a:cubicBezTo>
                  <a:cubicBezTo>
                    <a:pt x="2290" y="593"/>
                    <a:pt x="2290" y="593"/>
                    <a:pt x="2290" y="593"/>
                  </a:cubicBezTo>
                  <a:cubicBezTo>
                    <a:pt x="2290" y="592"/>
                    <a:pt x="2290" y="592"/>
                    <a:pt x="2290" y="592"/>
                  </a:cubicBezTo>
                  <a:cubicBezTo>
                    <a:pt x="2289" y="592"/>
                    <a:pt x="2289" y="592"/>
                    <a:pt x="2289" y="592"/>
                  </a:cubicBezTo>
                  <a:cubicBezTo>
                    <a:pt x="2289" y="592"/>
                    <a:pt x="2289" y="592"/>
                    <a:pt x="2289" y="592"/>
                  </a:cubicBezTo>
                  <a:cubicBezTo>
                    <a:pt x="2288" y="592"/>
                    <a:pt x="2288" y="592"/>
                    <a:pt x="2288" y="592"/>
                  </a:cubicBezTo>
                  <a:cubicBezTo>
                    <a:pt x="2288" y="591"/>
                    <a:pt x="2288" y="591"/>
                    <a:pt x="2288" y="591"/>
                  </a:cubicBezTo>
                  <a:cubicBezTo>
                    <a:pt x="2287" y="591"/>
                    <a:pt x="2287" y="591"/>
                    <a:pt x="2287" y="591"/>
                  </a:cubicBezTo>
                  <a:cubicBezTo>
                    <a:pt x="2285" y="590"/>
                    <a:pt x="2285" y="590"/>
                    <a:pt x="2285" y="590"/>
                  </a:cubicBezTo>
                  <a:cubicBezTo>
                    <a:pt x="2284" y="589"/>
                    <a:pt x="2284" y="589"/>
                    <a:pt x="2284" y="589"/>
                  </a:cubicBezTo>
                  <a:cubicBezTo>
                    <a:pt x="2283" y="588"/>
                    <a:pt x="2283" y="588"/>
                    <a:pt x="2283" y="588"/>
                  </a:cubicBezTo>
                  <a:cubicBezTo>
                    <a:pt x="2283" y="588"/>
                    <a:pt x="2283" y="588"/>
                    <a:pt x="2283" y="588"/>
                  </a:cubicBezTo>
                  <a:cubicBezTo>
                    <a:pt x="2282" y="588"/>
                    <a:pt x="2282" y="588"/>
                    <a:pt x="2282" y="588"/>
                  </a:cubicBezTo>
                  <a:cubicBezTo>
                    <a:pt x="2282" y="587"/>
                    <a:pt x="2282" y="587"/>
                    <a:pt x="2282" y="587"/>
                  </a:cubicBezTo>
                  <a:cubicBezTo>
                    <a:pt x="2279" y="585"/>
                    <a:pt x="2279" y="585"/>
                    <a:pt x="2279" y="585"/>
                  </a:cubicBezTo>
                  <a:cubicBezTo>
                    <a:pt x="2278" y="585"/>
                    <a:pt x="2278" y="585"/>
                    <a:pt x="2278" y="585"/>
                  </a:cubicBezTo>
                  <a:cubicBezTo>
                    <a:pt x="2276" y="585"/>
                    <a:pt x="2276" y="585"/>
                    <a:pt x="2276" y="585"/>
                  </a:cubicBezTo>
                  <a:cubicBezTo>
                    <a:pt x="2274" y="583"/>
                    <a:pt x="2274" y="583"/>
                    <a:pt x="2274" y="583"/>
                  </a:cubicBezTo>
                  <a:cubicBezTo>
                    <a:pt x="2270" y="582"/>
                    <a:pt x="2270" y="582"/>
                    <a:pt x="2270" y="582"/>
                  </a:cubicBezTo>
                  <a:cubicBezTo>
                    <a:pt x="2266" y="581"/>
                    <a:pt x="2266" y="581"/>
                    <a:pt x="2266" y="581"/>
                  </a:cubicBezTo>
                  <a:cubicBezTo>
                    <a:pt x="2266" y="579"/>
                    <a:pt x="2266" y="579"/>
                    <a:pt x="2266" y="579"/>
                  </a:cubicBezTo>
                  <a:cubicBezTo>
                    <a:pt x="2267" y="577"/>
                    <a:pt x="2267" y="577"/>
                    <a:pt x="2267" y="577"/>
                  </a:cubicBezTo>
                  <a:cubicBezTo>
                    <a:pt x="2267" y="566"/>
                    <a:pt x="2267" y="566"/>
                    <a:pt x="2267" y="566"/>
                  </a:cubicBezTo>
                  <a:cubicBezTo>
                    <a:pt x="2266" y="563"/>
                    <a:pt x="2266" y="563"/>
                    <a:pt x="2266" y="563"/>
                  </a:cubicBezTo>
                  <a:cubicBezTo>
                    <a:pt x="2265" y="566"/>
                    <a:pt x="2265" y="566"/>
                    <a:pt x="2265" y="566"/>
                  </a:cubicBezTo>
                  <a:cubicBezTo>
                    <a:pt x="2263" y="582"/>
                    <a:pt x="2263" y="582"/>
                    <a:pt x="2263" y="582"/>
                  </a:cubicBezTo>
                  <a:cubicBezTo>
                    <a:pt x="2263" y="582"/>
                    <a:pt x="2263" y="582"/>
                    <a:pt x="2263" y="582"/>
                  </a:cubicBezTo>
                  <a:cubicBezTo>
                    <a:pt x="2260" y="581"/>
                    <a:pt x="2260" y="581"/>
                    <a:pt x="2260" y="581"/>
                  </a:cubicBezTo>
                  <a:cubicBezTo>
                    <a:pt x="2256" y="580"/>
                    <a:pt x="2256" y="580"/>
                    <a:pt x="2256" y="580"/>
                  </a:cubicBezTo>
                  <a:cubicBezTo>
                    <a:pt x="2257" y="571"/>
                    <a:pt x="2257" y="571"/>
                    <a:pt x="2257" y="571"/>
                  </a:cubicBezTo>
                  <a:cubicBezTo>
                    <a:pt x="2257" y="570"/>
                    <a:pt x="2257" y="570"/>
                    <a:pt x="2257" y="570"/>
                  </a:cubicBezTo>
                  <a:cubicBezTo>
                    <a:pt x="2255" y="569"/>
                    <a:pt x="2255" y="569"/>
                    <a:pt x="2255" y="569"/>
                  </a:cubicBezTo>
                  <a:cubicBezTo>
                    <a:pt x="2254" y="568"/>
                    <a:pt x="2254" y="568"/>
                    <a:pt x="2254" y="568"/>
                  </a:cubicBezTo>
                  <a:cubicBezTo>
                    <a:pt x="2253" y="568"/>
                    <a:pt x="2253" y="568"/>
                    <a:pt x="2253" y="568"/>
                  </a:cubicBezTo>
                  <a:cubicBezTo>
                    <a:pt x="2253" y="567"/>
                    <a:pt x="2253" y="567"/>
                    <a:pt x="2253" y="567"/>
                  </a:cubicBezTo>
                  <a:cubicBezTo>
                    <a:pt x="2252" y="566"/>
                    <a:pt x="2252" y="566"/>
                    <a:pt x="2252" y="566"/>
                  </a:cubicBezTo>
                  <a:cubicBezTo>
                    <a:pt x="2249" y="565"/>
                    <a:pt x="2249" y="565"/>
                    <a:pt x="2249" y="565"/>
                  </a:cubicBezTo>
                  <a:cubicBezTo>
                    <a:pt x="2248" y="564"/>
                    <a:pt x="2248" y="564"/>
                    <a:pt x="2248" y="564"/>
                  </a:cubicBezTo>
                  <a:cubicBezTo>
                    <a:pt x="2246" y="562"/>
                    <a:pt x="2246" y="562"/>
                    <a:pt x="2246" y="562"/>
                  </a:cubicBezTo>
                  <a:cubicBezTo>
                    <a:pt x="2244" y="560"/>
                    <a:pt x="2244" y="560"/>
                    <a:pt x="2244" y="560"/>
                  </a:cubicBezTo>
                  <a:cubicBezTo>
                    <a:pt x="2243" y="560"/>
                    <a:pt x="2243" y="560"/>
                    <a:pt x="2243" y="560"/>
                  </a:cubicBezTo>
                  <a:cubicBezTo>
                    <a:pt x="2242" y="559"/>
                    <a:pt x="2242" y="559"/>
                    <a:pt x="2242" y="559"/>
                  </a:cubicBezTo>
                  <a:cubicBezTo>
                    <a:pt x="2240" y="559"/>
                    <a:pt x="2240" y="559"/>
                    <a:pt x="2240" y="559"/>
                  </a:cubicBezTo>
                  <a:cubicBezTo>
                    <a:pt x="2239" y="558"/>
                    <a:pt x="2239" y="558"/>
                    <a:pt x="2239" y="558"/>
                  </a:cubicBezTo>
                  <a:cubicBezTo>
                    <a:pt x="2238" y="556"/>
                    <a:pt x="2238" y="556"/>
                    <a:pt x="2238" y="556"/>
                  </a:cubicBezTo>
                  <a:cubicBezTo>
                    <a:pt x="2233" y="555"/>
                    <a:pt x="2233" y="555"/>
                    <a:pt x="2233" y="555"/>
                  </a:cubicBezTo>
                  <a:cubicBezTo>
                    <a:pt x="2231" y="555"/>
                    <a:pt x="2231" y="555"/>
                    <a:pt x="2231" y="555"/>
                  </a:cubicBezTo>
                  <a:cubicBezTo>
                    <a:pt x="2224" y="553"/>
                    <a:pt x="2224" y="553"/>
                    <a:pt x="2224" y="553"/>
                  </a:cubicBezTo>
                  <a:cubicBezTo>
                    <a:pt x="2223" y="553"/>
                    <a:pt x="2223" y="553"/>
                    <a:pt x="2223" y="553"/>
                  </a:cubicBezTo>
                  <a:cubicBezTo>
                    <a:pt x="2222" y="552"/>
                    <a:pt x="2222" y="552"/>
                    <a:pt x="2222" y="552"/>
                  </a:cubicBezTo>
                  <a:cubicBezTo>
                    <a:pt x="2219" y="552"/>
                    <a:pt x="2219" y="552"/>
                    <a:pt x="2219" y="552"/>
                  </a:cubicBezTo>
                  <a:cubicBezTo>
                    <a:pt x="2221" y="531"/>
                    <a:pt x="2221" y="531"/>
                    <a:pt x="2221" y="531"/>
                  </a:cubicBezTo>
                  <a:cubicBezTo>
                    <a:pt x="2220" y="527"/>
                    <a:pt x="2220" y="527"/>
                    <a:pt x="2220" y="527"/>
                  </a:cubicBezTo>
                  <a:cubicBezTo>
                    <a:pt x="2219" y="527"/>
                    <a:pt x="2219" y="527"/>
                    <a:pt x="2219" y="527"/>
                  </a:cubicBezTo>
                  <a:cubicBezTo>
                    <a:pt x="2219" y="528"/>
                    <a:pt x="2219" y="528"/>
                    <a:pt x="2219" y="528"/>
                  </a:cubicBezTo>
                  <a:cubicBezTo>
                    <a:pt x="2217" y="552"/>
                    <a:pt x="2217" y="552"/>
                    <a:pt x="2217" y="552"/>
                  </a:cubicBezTo>
                  <a:cubicBezTo>
                    <a:pt x="2211" y="551"/>
                    <a:pt x="2211" y="551"/>
                    <a:pt x="2211" y="551"/>
                  </a:cubicBezTo>
                  <a:cubicBezTo>
                    <a:pt x="2202" y="551"/>
                    <a:pt x="2202" y="551"/>
                    <a:pt x="2202" y="551"/>
                  </a:cubicBezTo>
                  <a:cubicBezTo>
                    <a:pt x="2200" y="552"/>
                    <a:pt x="2200" y="552"/>
                    <a:pt x="2200" y="552"/>
                  </a:cubicBezTo>
                  <a:cubicBezTo>
                    <a:pt x="2198" y="552"/>
                    <a:pt x="2198" y="552"/>
                    <a:pt x="2198" y="552"/>
                  </a:cubicBezTo>
                  <a:cubicBezTo>
                    <a:pt x="2184" y="551"/>
                    <a:pt x="2184" y="551"/>
                    <a:pt x="2184" y="551"/>
                  </a:cubicBezTo>
                  <a:cubicBezTo>
                    <a:pt x="2183" y="553"/>
                    <a:pt x="2183" y="553"/>
                    <a:pt x="2183" y="553"/>
                  </a:cubicBezTo>
                  <a:cubicBezTo>
                    <a:pt x="2182" y="555"/>
                    <a:pt x="2182" y="555"/>
                    <a:pt x="2182" y="555"/>
                  </a:cubicBezTo>
                  <a:cubicBezTo>
                    <a:pt x="2177" y="555"/>
                    <a:pt x="2177" y="555"/>
                    <a:pt x="2177" y="555"/>
                  </a:cubicBezTo>
                  <a:cubicBezTo>
                    <a:pt x="2174" y="555"/>
                    <a:pt x="2174" y="555"/>
                    <a:pt x="2174" y="555"/>
                  </a:cubicBezTo>
                  <a:cubicBezTo>
                    <a:pt x="2173" y="556"/>
                    <a:pt x="2173" y="556"/>
                    <a:pt x="2173" y="556"/>
                  </a:cubicBezTo>
                  <a:cubicBezTo>
                    <a:pt x="2173" y="557"/>
                    <a:pt x="2173" y="557"/>
                    <a:pt x="2173" y="557"/>
                  </a:cubicBezTo>
                  <a:cubicBezTo>
                    <a:pt x="2173" y="559"/>
                    <a:pt x="2173" y="559"/>
                    <a:pt x="2173" y="559"/>
                  </a:cubicBezTo>
                  <a:cubicBezTo>
                    <a:pt x="2173" y="563"/>
                    <a:pt x="2173" y="563"/>
                    <a:pt x="2173" y="563"/>
                  </a:cubicBezTo>
                  <a:cubicBezTo>
                    <a:pt x="2170" y="587"/>
                    <a:pt x="2170" y="587"/>
                    <a:pt x="2170" y="587"/>
                  </a:cubicBezTo>
                  <a:cubicBezTo>
                    <a:pt x="2167" y="592"/>
                    <a:pt x="2167" y="592"/>
                    <a:pt x="2167" y="592"/>
                  </a:cubicBezTo>
                  <a:cubicBezTo>
                    <a:pt x="2167" y="601"/>
                    <a:pt x="2167" y="601"/>
                    <a:pt x="2167" y="601"/>
                  </a:cubicBezTo>
                  <a:cubicBezTo>
                    <a:pt x="2165" y="605"/>
                    <a:pt x="2165" y="605"/>
                    <a:pt x="2165" y="605"/>
                  </a:cubicBezTo>
                  <a:cubicBezTo>
                    <a:pt x="2165" y="609"/>
                    <a:pt x="2165" y="609"/>
                    <a:pt x="2165" y="609"/>
                  </a:cubicBezTo>
                  <a:cubicBezTo>
                    <a:pt x="2159" y="609"/>
                    <a:pt x="2159" y="609"/>
                    <a:pt x="2159" y="609"/>
                  </a:cubicBezTo>
                  <a:cubicBezTo>
                    <a:pt x="2155" y="609"/>
                    <a:pt x="2155" y="609"/>
                    <a:pt x="2155" y="609"/>
                  </a:cubicBezTo>
                  <a:cubicBezTo>
                    <a:pt x="2155" y="609"/>
                    <a:pt x="2155" y="609"/>
                    <a:pt x="2155" y="609"/>
                  </a:cubicBezTo>
                  <a:cubicBezTo>
                    <a:pt x="2154" y="609"/>
                    <a:pt x="2154" y="609"/>
                    <a:pt x="2154" y="609"/>
                  </a:cubicBezTo>
                  <a:cubicBezTo>
                    <a:pt x="2149" y="655"/>
                    <a:pt x="2149" y="655"/>
                    <a:pt x="2149" y="655"/>
                  </a:cubicBezTo>
                  <a:cubicBezTo>
                    <a:pt x="2143" y="655"/>
                    <a:pt x="2143" y="655"/>
                    <a:pt x="2143" y="655"/>
                  </a:cubicBezTo>
                  <a:cubicBezTo>
                    <a:pt x="2165" y="398"/>
                    <a:pt x="2165" y="398"/>
                    <a:pt x="2165" y="398"/>
                  </a:cubicBezTo>
                  <a:cubicBezTo>
                    <a:pt x="2166" y="398"/>
                    <a:pt x="2166" y="398"/>
                    <a:pt x="2166" y="398"/>
                  </a:cubicBezTo>
                  <a:cubicBezTo>
                    <a:pt x="2168" y="398"/>
                    <a:pt x="2168" y="398"/>
                    <a:pt x="2168" y="398"/>
                  </a:cubicBezTo>
                  <a:cubicBezTo>
                    <a:pt x="2168" y="395"/>
                    <a:pt x="2168" y="395"/>
                    <a:pt x="2168" y="395"/>
                  </a:cubicBezTo>
                  <a:cubicBezTo>
                    <a:pt x="2168" y="395"/>
                    <a:pt x="2168" y="395"/>
                    <a:pt x="2168" y="395"/>
                  </a:cubicBezTo>
                  <a:cubicBezTo>
                    <a:pt x="2166" y="394"/>
                    <a:pt x="2166" y="394"/>
                    <a:pt x="2166" y="394"/>
                  </a:cubicBezTo>
                  <a:cubicBezTo>
                    <a:pt x="2166" y="392"/>
                    <a:pt x="2166" y="392"/>
                    <a:pt x="2166" y="392"/>
                  </a:cubicBezTo>
                  <a:cubicBezTo>
                    <a:pt x="2166" y="392"/>
                    <a:pt x="2166" y="392"/>
                    <a:pt x="2166" y="392"/>
                  </a:cubicBezTo>
                  <a:cubicBezTo>
                    <a:pt x="2169" y="393"/>
                    <a:pt x="2169" y="393"/>
                    <a:pt x="2169" y="393"/>
                  </a:cubicBezTo>
                  <a:cubicBezTo>
                    <a:pt x="2169" y="389"/>
                    <a:pt x="2169" y="389"/>
                    <a:pt x="2169" y="389"/>
                  </a:cubicBezTo>
                  <a:cubicBezTo>
                    <a:pt x="2168" y="389"/>
                    <a:pt x="2168" y="389"/>
                    <a:pt x="2168" y="389"/>
                  </a:cubicBezTo>
                  <a:cubicBezTo>
                    <a:pt x="2166" y="388"/>
                    <a:pt x="2166" y="388"/>
                    <a:pt x="2166" y="388"/>
                  </a:cubicBezTo>
                  <a:cubicBezTo>
                    <a:pt x="2167" y="381"/>
                    <a:pt x="2167" y="381"/>
                    <a:pt x="2167" y="381"/>
                  </a:cubicBezTo>
                  <a:cubicBezTo>
                    <a:pt x="2177" y="379"/>
                    <a:pt x="2185" y="370"/>
                    <a:pt x="2186" y="359"/>
                  </a:cubicBezTo>
                  <a:cubicBezTo>
                    <a:pt x="2187" y="350"/>
                    <a:pt x="2183" y="341"/>
                    <a:pt x="2176" y="336"/>
                  </a:cubicBezTo>
                  <a:cubicBezTo>
                    <a:pt x="2177" y="336"/>
                    <a:pt x="2177" y="336"/>
                    <a:pt x="2177" y="336"/>
                  </a:cubicBezTo>
                  <a:cubicBezTo>
                    <a:pt x="2177" y="332"/>
                    <a:pt x="2177" y="332"/>
                    <a:pt x="2177" y="332"/>
                  </a:cubicBezTo>
                  <a:cubicBezTo>
                    <a:pt x="2176" y="332"/>
                    <a:pt x="2176" y="332"/>
                    <a:pt x="2176" y="332"/>
                  </a:cubicBezTo>
                  <a:cubicBezTo>
                    <a:pt x="2175" y="332"/>
                    <a:pt x="2175" y="332"/>
                    <a:pt x="2175" y="332"/>
                  </a:cubicBezTo>
                  <a:cubicBezTo>
                    <a:pt x="2175" y="327"/>
                    <a:pt x="2175" y="327"/>
                    <a:pt x="2175" y="327"/>
                  </a:cubicBezTo>
                  <a:cubicBezTo>
                    <a:pt x="2176" y="326"/>
                    <a:pt x="2176" y="326"/>
                    <a:pt x="2176" y="326"/>
                  </a:cubicBezTo>
                  <a:cubicBezTo>
                    <a:pt x="2176" y="328"/>
                    <a:pt x="2176" y="328"/>
                    <a:pt x="2176" y="328"/>
                  </a:cubicBezTo>
                  <a:cubicBezTo>
                    <a:pt x="2176" y="329"/>
                    <a:pt x="2176" y="329"/>
                    <a:pt x="2176" y="329"/>
                  </a:cubicBezTo>
                  <a:cubicBezTo>
                    <a:pt x="2178" y="330"/>
                    <a:pt x="2178" y="330"/>
                    <a:pt x="2178" y="330"/>
                  </a:cubicBezTo>
                  <a:cubicBezTo>
                    <a:pt x="2179" y="329"/>
                    <a:pt x="2179" y="329"/>
                    <a:pt x="2179" y="329"/>
                  </a:cubicBezTo>
                  <a:cubicBezTo>
                    <a:pt x="2180" y="326"/>
                    <a:pt x="2180" y="326"/>
                    <a:pt x="2180" y="326"/>
                  </a:cubicBezTo>
                  <a:cubicBezTo>
                    <a:pt x="2180" y="324"/>
                    <a:pt x="2180" y="324"/>
                    <a:pt x="2180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1" y="324"/>
                    <a:pt x="2181" y="324"/>
                    <a:pt x="2181" y="324"/>
                  </a:cubicBezTo>
                  <a:cubicBezTo>
                    <a:pt x="2182" y="323"/>
                    <a:pt x="2182" y="323"/>
                    <a:pt x="2182" y="323"/>
                  </a:cubicBezTo>
                  <a:cubicBezTo>
                    <a:pt x="2178" y="322"/>
                    <a:pt x="2178" y="322"/>
                    <a:pt x="2178" y="322"/>
                  </a:cubicBezTo>
                  <a:cubicBezTo>
                    <a:pt x="2177" y="323"/>
                    <a:pt x="2177" y="323"/>
                    <a:pt x="2177" y="323"/>
                  </a:cubicBezTo>
                  <a:cubicBezTo>
                    <a:pt x="2177" y="323"/>
                    <a:pt x="2177" y="323"/>
                    <a:pt x="2177" y="323"/>
                  </a:cubicBezTo>
                  <a:cubicBezTo>
                    <a:pt x="2177" y="323"/>
                    <a:pt x="2177" y="323"/>
                    <a:pt x="2177" y="323"/>
                  </a:cubicBezTo>
                  <a:cubicBezTo>
                    <a:pt x="2177" y="325"/>
                    <a:pt x="2177" y="325"/>
                    <a:pt x="2177" y="325"/>
                  </a:cubicBezTo>
                  <a:cubicBezTo>
                    <a:pt x="2177" y="325"/>
                    <a:pt x="2177" y="325"/>
                    <a:pt x="2177" y="325"/>
                  </a:cubicBezTo>
                  <a:cubicBezTo>
                    <a:pt x="2175" y="325"/>
                    <a:pt x="2175" y="325"/>
                    <a:pt x="2175" y="325"/>
                  </a:cubicBezTo>
                  <a:cubicBezTo>
                    <a:pt x="2178" y="305"/>
                    <a:pt x="2178" y="305"/>
                    <a:pt x="2178" y="305"/>
                  </a:cubicBezTo>
                  <a:cubicBezTo>
                    <a:pt x="2178" y="305"/>
                    <a:pt x="2178" y="305"/>
                    <a:pt x="2178" y="305"/>
                  </a:cubicBezTo>
                  <a:cubicBezTo>
                    <a:pt x="2181" y="305"/>
                    <a:pt x="2181" y="305"/>
                    <a:pt x="2181" y="305"/>
                  </a:cubicBezTo>
                  <a:cubicBezTo>
                    <a:pt x="2181" y="302"/>
                    <a:pt x="2181" y="302"/>
                    <a:pt x="2181" y="302"/>
                  </a:cubicBezTo>
                  <a:cubicBezTo>
                    <a:pt x="2180" y="301"/>
                    <a:pt x="2180" y="301"/>
                    <a:pt x="2180" y="301"/>
                  </a:cubicBezTo>
                  <a:cubicBezTo>
                    <a:pt x="2176" y="300"/>
                    <a:pt x="2176" y="300"/>
                    <a:pt x="2176" y="300"/>
                  </a:cubicBezTo>
                  <a:cubicBezTo>
                    <a:pt x="2173" y="299"/>
                    <a:pt x="2173" y="299"/>
                    <a:pt x="2173" y="299"/>
                  </a:cubicBezTo>
                  <a:cubicBezTo>
                    <a:pt x="2173" y="290"/>
                    <a:pt x="2173" y="290"/>
                    <a:pt x="2173" y="290"/>
                  </a:cubicBezTo>
                  <a:cubicBezTo>
                    <a:pt x="2173" y="284"/>
                    <a:pt x="2173" y="284"/>
                    <a:pt x="2173" y="284"/>
                  </a:cubicBezTo>
                  <a:cubicBezTo>
                    <a:pt x="2173" y="278"/>
                    <a:pt x="2173" y="278"/>
                    <a:pt x="2173" y="278"/>
                  </a:cubicBezTo>
                  <a:cubicBezTo>
                    <a:pt x="2174" y="278"/>
                    <a:pt x="2174" y="278"/>
                    <a:pt x="2174" y="278"/>
                  </a:cubicBezTo>
                  <a:cubicBezTo>
                    <a:pt x="2175" y="277"/>
                    <a:pt x="2175" y="277"/>
                    <a:pt x="2175" y="277"/>
                  </a:cubicBezTo>
                  <a:cubicBezTo>
                    <a:pt x="2175" y="276"/>
                    <a:pt x="2175" y="276"/>
                    <a:pt x="2175" y="276"/>
                  </a:cubicBezTo>
                  <a:cubicBezTo>
                    <a:pt x="2174" y="276"/>
                    <a:pt x="2174" y="276"/>
                    <a:pt x="2174" y="276"/>
                  </a:cubicBezTo>
                  <a:cubicBezTo>
                    <a:pt x="2174" y="275"/>
                    <a:pt x="2174" y="275"/>
                    <a:pt x="2174" y="275"/>
                  </a:cubicBezTo>
                  <a:cubicBezTo>
                    <a:pt x="2178" y="233"/>
                    <a:pt x="2178" y="233"/>
                    <a:pt x="2178" y="233"/>
                  </a:cubicBezTo>
                  <a:cubicBezTo>
                    <a:pt x="2178" y="225"/>
                    <a:pt x="2178" y="225"/>
                    <a:pt x="2178" y="225"/>
                  </a:cubicBezTo>
                  <a:cubicBezTo>
                    <a:pt x="2178" y="221"/>
                    <a:pt x="2178" y="221"/>
                    <a:pt x="2178" y="221"/>
                  </a:cubicBezTo>
                  <a:cubicBezTo>
                    <a:pt x="2179" y="221"/>
                    <a:pt x="2179" y="221"/>
                    <a:pt x="2179" y="221"/>
                  </a:cubicBezTo>
                  <a:cubicBezTo>
                    <a:pt x="2180" y="221"/>
                    <a:pt x="2180" y="221"/>
                    <a:pt x="2180" y="221"/>
                  </a:cubicBezTo>
                  <a:cubicBezTo>
                    <a:pt x="2180" y="220"/>
                    <a:pt x="2180" y="220"/>
                    <a:pt x="2180" y="220"/>
                  </a:cubicBezTo>
                  <a:cubicBezTo>
                    <a:pt x="2180" y="219"/>
                    <a:pt x="2180" y="219"/>
                    <a:pt x="2180" y="219"/>
                  </a:cubicBezTo>
                  <a:cubicBezTo>
                    <a:pt x="2179" y="219"/>
                    <a:pt x="2179" y="219"/>
                    <a:pt x="2179" y="219"/>
                  </a:cubicBezTo>
                  <a:cubicBezTo>
                    <a:pt x="2188" y="133"/>
                    <a:pt x="2188" y="133"/>
                    <a:pt x="2188" y="133"/>
                  </a:cubicBezTo>
                  <a:cubicBezTo>
                    <a:pt x="2188" y="133"/>
                    <a:pt x="2188" y="133"/>
                    <a:pt x="2188" y="133"/>
                  </a:cubicBezTo>
                  <a:cubicBezTo>
                    <a:pt x="2186" y="130"/>
                    <a:pt x="2186" y="130"/>
                    <a:pt x="2186" y="130"/>
                  </a:cubicBezTo>
                  <a:cubicBezTo>
                    <a:pt x="2183" y="132"/>
                    <a:pt x="2183" y="132"/>
                    <a:pt x="2183" y="132"/>
                  </a:cubicBezTo>
                  <a:cubicBezTo>
                    <a:pt x="2174" y="218"/>
                    <a:pt x="2174" y="218"/>
                    <a:pt x="2174" y="218"/>
                  </a:cubicBezTo>
                  <a:cubicBezTo>
                    <a:pt x="2173" y="218"/>
                    <a:pt x="2173" y="218"/>
                    <a:pt x="2173" y="218"/>
                  </a:cubicBezTo>
                  <a:cubicBezTo>
                    <a:pt x="2172" y="219"/>
                    <a:pt x="2172" y="219"/>
                    <a:pt x="2172" y="219"/>
                  </a:cubicBezTo>
                  <a:cubicBezTo>
                    <a:pt x="2172" y="220"/>
                    <a:pt x="2172" y="220"/>
                    <a:pt x="2172" y="220"/>
                  </a:cubicBezTo>
                  <a:cubicBezTo>
                    <a:pt x="2173" y="220"/>
                    <a:pt x="2173" y="220"/>
                    <a:pt x="2173" y="220"/>
                  </a:cubicBezTo>
                  <a:cubicBezTo>
                    <a:pt x="2173" y="221"/>
                    <a:pt x="2173" y="221"/>
                    <a:pt x="2173" y="221"/>
                  </a:cubicBezTo>
                  <a:cubicBezTo>
                    <a:pt x="2173" y="224"/>
                    <a:pt x="2173" y="224"/>
                    <a:pt x="2173" y="224"/>
                  </a:cubicBezTo>
                  <a:cubicBezTo>
                    <a:pt x="2171" y="232"/>
                    <a:pt x="2171" y="232"/>
                    <a:pt x="2171" y="232"/>
                  </a:cubicBezTo>
                  <a:cubicBezTo>
                    <a:pt x="2167" y="275"/>
                    <a:pt x="2167" y="275"/>
                    <a:pt x="2167" y="275"/>
                  </a:cubicBezTo>
                  <a:cubicBezTo>
                    <a:pt x="2166" y="275"/>
                    <a:pt x="2166" y="275"/>
                    <a:pt x="2166" y="275"/>
                  </a:cubicBezTo>
                  <a:cubicBezTo>
                    <a:pt x="2165" y="275"/>
                    <a:pt x="2165" y="275"/>
                    <a:pt x="2165" y="275"/>
                  </a:cubicBezTo>
                  <a:cubicBezTo>
                    <a:pt x="2165" y="276"/>
                    <a:pt x="2165" y="276"/>
                    <a:pt x="2165" y="276"/>
                  </a:cubicBezTo>
                  <a:cubicBezTo>
                    <a:pt x="2165" y="277"/>
                    <a:pt x="2165" y="277"/>
                    <a:pt x="2165" y="277"/>
                  </a:cubicBezTo>
                  <a:cubicBezTo>
                    <a:pt x="2166" y="277"/>
                    <a:pt x="2166" y="277"/>
                    <a:pt x="2166" y="277"/>
                  </a:cubicBezTo>
                  <a:cubicBezTo>
                    <a:pt x="2165" y="283"/>
                    <a:pt x="2165" y="283"/>
                    <a:pt x="2165" y="283"/>
                  </a:cubicBezTo>
                  <a:cubicBezTo>
                    <a:pt x="2164" y="289"/>
                    <a:pt x="2164" y="289"/>
                    <a:pt x="2164" y="289"/>
                  </a:cubicBezTo>
                  <a:cubicBezTo>
                    <a:pt x="2162" y="298"/>
                    <a:pt x="2162" y="298"/>
                    <a:pt x="2162" y="298"/>
                  </a:cubicBezTo>
                  <a:cubicBezTo>
                    <a:pt x="2156" y="298"/>
                    <a:pt x="2156" y="298"/>
                    <a:pt x="2156" y="298"/>
                  </a:cubicBezTo>
                  <a:cubicBezTo>
                    <a:pt x="2153" y="298"/>
                    <a:pt x="2153" y="298"/>
                    <a:pt x="2153" y="298"/>
                  </a:cubicBezTo>
                  <a:cubicBezTo>
                    <a:pt x="2153" y="301"/>
                    <a:pt x="2153" y="301"/>
                    <a:pt x="2153" y="301"/>
                  </a:cubicBezTo>
                  <a:cubicBezTo>
                    <a:pt x="2154" y="302"/>
                    <a:pt x="2154" y="302"/>
                    <a:pt x="2154" y="302"/>
                  </a:cubicBezTo>
                  <a:cubicBezTo>
                    <a:pt x="2156" y="303"/>
                    <a:pt x="2156" y="303"/>
                    <a:pt x="2156" y="303"/>
                  </a:cubicBezTo>
                  <a:cubicBezTo>
                    <a:pt x="2154" y="320"/>
                    <a:pt x="2154" y="320"/>
                    <a:pt x="2154" y="320"/>
                  </a:cubicBezTo>
                  <a:cubicBezTo>
                    <a:pt x="2154" y="320"/>
                    <a:pt x="2154" y="320"/>
                    <a:pt x="2154" y="320"/>
                  </a:cubicBezTo>
                  <a:cubicBezTo>
                    <a:pt x="2154" y="318"/>
                    <a:pt x="2154" y="318"/>
                    <a:pt x="2154" y="318"/>
                  </a:cubicBezTo>
                  <a:cubicBezTo>
                    <a:pt x="2154" y="317"/>
                    <a:pt x="2154" y="317"/>
                    <a:pt x="2154" y="317"/>
                  </a:cubicBezTo>
                  <a:cubicBezTo>
                    <a:pt x="2154" y="316"/>
                    <a:pt x="2154" y="316"/>
                    <a:pt x="2154" y="316"/>
                  </a:cubicBezTo>
                  <a:cubicBezTo>
                    <a:pt x="2154" y="316"/>
                    <a:pt x="2154" y="316"/>
                    <a:pt x="2154" y="316"/>
                  </a:cubicBezTo>
                  <a:cubicBezTo>
                    <a:pt x="2153" y="315"/>
                    <a:pt x="2153" y="315"/>
                    <a:pt x="2153" y="315"/>
                  </a:cubicBezTo>
                  <a:cubicBezTo>
                    <a:pt x="2153" y="316"/>
                    <a:pt x="2153" y="316"/>
                    <a:pt x="2153" y="316"/>
                  </a:cubicBezTo>
                  <a:cubicBezTo>
                    <a:pt x="2152" y="318"/>
                    <a:pt x="2152" y="318"/>
                    <a:pt x="2152" y="318"/>
                  </a:cubicBezTo>
                  <a:cubicBezTo>
                    <a:pt x="2151" y="320"/>
                    <a:pt x="2151" y="320"/>
                    <a:pt x="2151" y="320"/>
                  </a:cubicBezTo>
                  <a:cubicBezTo>
                    <a:pt x="2151" y="320"/>
                    <a:pt x="2151" y="320"/>
                    <a:pt x="2151" y="320"/>
                  </a:cubicBezTo>
                  <a:cubicBezTo>
                    <a:pt x="2152" y="320"/>
                    <a:pt x="2152" y="320"/>
                    <a:pt x="2152" y="320"/>
                  </a:cubicBezTo>
                  <a:cubicBezTo>
                    <a:pt x="2153" y="319"/>
                    <a:pt x="2153" y="319"/>
                    <a:pt x="2153" y="319"/>
                  </a:cubicBezTo>
                  <a:cubicBezTo>
                    <a:pt x="2153" y="319"/>
                    <a:pt x="2153" y="319"/>
                    <a:pt x="2153" y="319"/>
                  </a:cubicBezTo>
                  <a:cubicBezTo>
                    <a:pt x="2153" y="319"/>
                    <a:pt x="2153" y="319"/>
                    <a:pt x="2153" y="319"/>
                  </a:cubicBezTo>
                  <a:cubicBezTo>
                    <a:pt x="2154" y="320"/>
                    <a:pt x="2154" y="320"/>
                    <a:pt x="2154" y="320"/>
                  </a:cubicBezTo>
                  <a:cubicBezTo>
                    <a:pt x="2154" y="321"/>
                    <a:pt x="2154" y="321"/>
                    <a:pt x="2154" y="321"/>
                  </a:cubicBezTo>
                  <a:cubicBezTo>
                    <a:pt x="2154" y="324"/>
                    <a:pt x="2154" y="324"/>
                    <a:pt x="2154" y="324"/>
                  </a:cubicBezTo>
                  <a:cubicBezTo>
                    <a:pt x="2154" y="324"/>
                    <a:pt x="2154" y="324"/>
                    <a:pt x="2154" y="324"/>
                  </a:cubicBezTo>
                  <a:cubicBezTo>
                    <a:pt x="2154" y="324"/>
                    <a:pt x="2154" y="324"/>
                    <a:pt x="2154" y="324"/>
                  </a:cubicBezTo>
                  <a:cubicBezTo>
                    <a:pt x="2154" y="325"/>
                    <a:pt x="2154" y="325"/>
                    <a:pt x="2154" y="325"/>
                  </a:cubicBezTo>
                  <a:cubicBezTo>
                    <a:pt x="2154" y="326"/>
                    <a:pt x="2154" y="326"/>
                    <a:pt x="2154" y="326"/>
                  </a:cubicBezTo>
                  <a:cubicBezTo>
                    <a:pt x="2154" y="326"/>
                    <a:pt x="2154" y="326"/>
                    <a:pt x="2154" y="326"/>
                  </a:cubicBezTo>
                  <a:cubicBezTo>
                    <a:pt x="2153" y="329"/>
                    <a:pt x="2153" y="329"/>
                    <a:pt x="2153" y="329"/>
                  </a:cubicBezTo>
                  <a:cubicBezTo>
                    <a:pt x="2151" y="329"/>
                    <a:pt x="2151" y="329"/>
                    <a:pt x="2151" y="329"/>
                  </a:cubicBezTo>
                  <a:cubicBezTo>
                    <a:pt x="2151" y="332"/>
                    <a:pt x="2151" y="332"/>
                    <a:pt x="2151" y="332"/>
                  </a:cubicBezTo>
                  <a:cubicBezTo>
                    <a:pt x="2151" y="333"/>
                    <a:pt x="2151" y="333"/>
                    <a:pt x="2151" y="333"/>
                  </a:cubicBezTo>
                  <a:cubicBezTo>
                    <a:pt x="2143" y="336"/>
                    <a:pt x="2137" y="344"/>
                    <a:pt x="2136" y="354"/>
                  </a:cubicBezTo>
                  <a:cubicBezTo>
                    <a:pt x="2135" y="365"/>
                    <a:pt x="2141" y="375"/>
                    <a:pt x="2151" y="380"/>
                  </a:cubicBezTo>
                  <a:cubicBezTo>
                    <a:pt x="2150" y="387"/>
                    <a:pt x="2150" y="387"/>
                    <a:pt x="2150" y="387"/>
                  </a:cubicBezTo>
                  <a:cubicBezTo>
                    <a:pt x="2149" y="387"/>
                    <a:pt x="2149" y="387"/>
                    <a:pt x="2149" y="387"/>
                  </a:cubicBezTo>
                  <a:cubicBezTo>
                    <a:pt x="2147" y="386"/>
                    <a:pt x="2147" y="386"/>
                    <a:pt x="2147" y="386"/>
                  </a:cubicBezTo>
                  <a:cubicBezTo>
                    <a:pt x="2146" y="390"/>
                    <a:pt x="2146" y="390"/>
                    <a:pt x="2146" y="390"/>
                  </a:cubicBezTo>
                  <a:cubicBezTo>
                    <a:pt x="2147" y="390"/>
                    <a:pt x="2147" y="390"/>
                    <a:pt x="2147" y="390"/>
                  </a:cubicBezTo>
                  <a:cubicBezTo>
                    <a:pt x="2149" y="391"/>
                    <a:pt x="2149" y="391"/>
                    <a:pt x="2149" y="391"/>
                  </a:cubicBezTo>
                  <a:cubicBezTo>
                    <a:pt x="2149" y="393"/>
                    <a:pt x="2149" y="393"/>
                    <a:pt x="2149" y="393"/>
                  </a:cubicBezTo>
                  <a:cubicBezTo>
                    <a:pt x="2148" y="392"/>
                    <a:pt x="2148" y="392"/>
                    <a:pt x="2148" y="392"/>
                  </a:cubicBezTo>
                  <a:cubicBezTo>
                    <a:pt x="2146" y="392"/>
                    <a:pt x="2146" y="392"/>
                    <a:pt x="2146" y="392"/>
                  </a:cubicBezTo>
                  <a:cubicBezTo>
                    <a:pt x="2146" y="396"/>
                    <a:pt x="2146" y="396"/>
                    <a:pt x="2146" y="396"/>
                  </a:cubicBezTo>
                  <a:cubicBezTo>
                    <a:pt x="2146" y="396"/>
                    <a:pt x="2146" y="396"/>
                    <a:pt x="2146" y="396"/>
                  </a:cubicBezTo>
                  <a:cubicBezTo>
                    <a:pt x="2148" y="396"/>
                    <a:pt x="2148" y="396"/>
                    <a:pt x="2148" y="396"/>
                  </a:cubicBezTo>
                  <a:cubicBezTo>
                    <a:pt x="2115" y="652"/>
                    <a:pt x="2115" y="652"/>
                    <a:pt x="2115" y="652"/>
                  </a:cubicBezTo>
                  <a:cubicBezTo>
                    <a:pt x="2082" y="648"/>
                    <a:pt x="2082" y="648"/>
                    <a:pt x="2082" y="648"/>
                  </a:cubicBezTo>
                  <a:cubicBezTo>
                    <a:pt x="2082" y="648"/>
                    <a:pt x="2082" y="648"/>
                    <a:pt x="2082" y="648"/>
                  </a:cubicBezTo>
                  <a:cubicBezTo>
                    <a:pt x="2082" y="647"/>
                    <a:pt x="2082" y="647"/>
                    <a:pt x="2082" y="647"/>
                  </a:cubicBezTo>
                  <a:cubicBezTo>
                    <a:pt x="2082" y="646"/>
                    <a:pt x="2082" y="646"/>
                    <a:pt x="2082" y="646"/>
                  </a:cubicBezTo>
                  <a:cubicBezTo>
                    <a:pt x="2082" y="646"/>
                    <a:pt x="2082" y="646"/>
                    <a:pt x="2082" y="646"/>
                  </a:cubicBezTo>
                  <a:cubicBezTo>
                    <a:pt x="2082" y="644"/>
                    <a:pt x="2082" y="644"/>
                    <a:pt x="2082" y="644"/>
                  </a:cubicBezTo>
                  <a:cubicBezTo>
                    <a:pt x="2082" y="644"/>
                    <a:pt x="2082" y="644"/>
                    <a:pt x="2082" y="644"/>
                  </a:cubicBezTo>
                  <a:cubicBezTo>
                    <a:pt x="2082" y="643"/>
                    <a:pt x="2082" y="643"/>
                    <a:pt x="2082" y="643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3" y="635"/>
                    <a:pt x="2083" y="635"/>
                    <a:pt x="2083" y="635"/>
                  </a:cubicBezTo>
                  <a:cubicBezTo>
                    <a:pt x="2084" y="634"/>
                    <a:pt x="2084" y="634"/>
                    <a:pt x="2084" y="634"/>
                  </a:cubicBezTo>
                  <a:cubicBezTo>
                    <a:pt x="2084" y="634"/>
                    <a:pt x="2084" y="634"/>
                    <a:pt x="2084" y="634"/>
                  </a:cubicBezTo>
                  <a:cubicBezTo>
                    <a:pt x="2084" y="633"/>
                    <a:pt x="2084" y="633"/>
                    <a:pt x="2084" y="633"/>
                  </a:cubicBezTo>
                  <a:cubicBezTo>
                    <a:pt x="2084" y="633"/>
                    <a:pt x="2084" y="633"/>
                    <a:pt x="2084" y="633"/>
                  </a:cubicBezTo>
                  <a:cubicBezTo>
                    <a:pt x="2084" y="632"/>
                    <a:pt x="2084" y="632"/>
                    <a:pt x="2084" y="632"/>
                  </a:cubicBezTo>
                  <a:cubicBezTo>
                    <a:pt x="2084" y="632"/>
                    <a:pt x="2084" y="632"/>
                    <a:pt x="2084" y="632"/>
                  </a:cubicBezTo>
                  <a:cubicBezTo>
                    <a:pt x="2084" y="632"/>
                    <a:pt x="2084" y="632"/>
                    <a:pt x="2084" y="632"/>
                  </a:cubicBezTo>
                  <a:cubicBezTo>
                    <a:pt x="2088" y="632"/>
                    <a:pt x="2088" y="632"/>
                    <a:pt x="2088" y="632"/>
                  </a:cubicBezTo>
                  <a:cubicBezTo>
                    <a:pt x="2095" y="633"/>
                    <a:pt x="2095" y="633"/>
                    <a:pt x="2095" y="633"/>
                  </a:cubicBezTo>
                  <a:cubicBezTo>
                    <a:pt x="2101" y="633"/>
                    <a:pt x="2101" y="633"/>
                    <a:pt x="2101" y="633"/>
                  </a:cubicBezTo>
                  <a:cubicBezTo>
                    <a:pt x="2105" y="633"/>
                    <a:pt x="2105" y="633"/>
                    <a:pt x="2105" y="633"/>
                  </a:cubicBezTo>
                  <a:cubicBezTo>
                    <a:pt x="2107" y="632"/>
                    <a:pt x="2107" y="632"/>
                    <a:pt x="2107" y="632"/>
                  </a:cubicBezTo>
                  <a:cubicBezTo>
                    <a:pt x="2108" y="623"/>
                    <a:pt x="2108" y="623"/>
                    <a:pt x="2108" y="623"/>
                  </a:cubicBezTo>
                  <a:cubicBezTo>
                    <a:pt x="2107" y="622"/>
                    <a:pt x="2107" y="622"/>
                    <a:pt x="2107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2"/>
                    <a:pt x="2106" y="622"/>
                    <a:pt x="2106" y="622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21"/>
                    <a:pt x="2106" y="621"/>
                    <a:pt x="2106" y="621"/>
                  </a:cubicBezTo>
                  <a:cubicBezTo>
                    <a:pt x="2106" y="618"/>
                    <a:pt x="2106" y="618"/>
                    <a:pt x="2106" y="618"/>
                  </a:cubicBezTo>
                  <a:cubicBezTo>
                    <a:pt x="2107" y="617"/>
                    <a:pt x="2107" y="617"/>
                    <a:pt x="2107" y="617"/>
                  </a:cubicBezTo>
                  <a:cubicBezTo>
                    <a:pt x="2107" y="617"/>
                    <a:pt x="2107" y="617"/>
                    <a:pt x="2107" y="617"/>
                  </a:cubicBezTo>
                  <a:cubicBezTo>
                    <a:pt x="2107" y="617"/>
                    <a:pt x="2107" y="617"/>
                    <a:pt x="2107" y="617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6"/>
                    <a:pt x="2107" y="616"/>
                    <a:pt x="2107" y="616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5"/>
                    <a:pt x="2107" y="615"/>
                    <a:pt x="2107" y="615"/>
                  </a:cubicBezTo>
                  <a:cubicBezTo>
                    <a:pt x="2107" y="614"/>
                    <a:pt x="2107" y="614"/>
                    <a:pt x="2107" y="614"/>
                  </a:cubicBezTo>
                  <a:cubicBezTo>
                    <a:pt x="2108" y="614"/>
                    <a:pt x="2108" y="614"/>
                    <a:pt x="2108" y="614"/>
                  </a:cubicBezTo>
                  <a:cubicBezTo>
                    <a:pt x="2109" y="605"/>
                    <a:pt x="2109" y="605"/>
                    <a:pt x="2109" y="605"/>
                  </a:cubicBezTo>
                  <a:cubicBezTo>
                    <a:pt x="2109" y="605"/>
                    <a:pt x="2109" y="605"/>
                    <a:pt x="2109" y="605"/>
                  </a:cubicBezTo>
                  <a:cubicBezTo>
                    <a:pt x="2107" y="605"/>
                    <a:pt x="2107" y="605"/>
                    <a:pt x="2107" y="605"/>
                  </a:cubicBezTo>
                  <a:cubicBezTo>
                    <a:pt x="2104" y="604"/>
                    <a:pt x="2104" y="604"/>
                    <a:pt x="2104" y="604"/>
                  </a:cubicBezTo>
                  <a:cubicBezTo>
                    <a:pt x="2099" y="604"/>
                    <a:pt x="2099" y="604"/>
                    <a:pt x="2099" y="604"/>
                  </a:cubicBezTo>
                  <a:cubicBezTo>
                    <a:pt x="2082" y="602"/>
                    <a:pt x="2082" y="602"/>
                    <a:pt x="2082" y="602"/>
                  </a:cubicBezTo>
                  <a:cubicBezTo>
                    <a:pt x="2084" y="587"/>
                    <a:pt x="2084" y="587"/>
                    <a:pt x="2084" y="587"/>
                  </a:cubicBezTo>
                  <a:cubicBezTo>
                    <a:pt x="2085" y="587"/>
                    <a:pt x="2086" y="587"/>
                    <a:pt x="2087" y="587"/>
                  </a:cubicBezTo>
                  <a:cubicBezTo>
                    <a:pt x="2088" y="587"/>
                    <a:pt x="2090" y="587"/>
                    <a:pt x="2092" y="587"/>
                  </a:cubicBezTo>
                  <a:cubicBezTo>
                    <a:pt x="2092" y="587"/>
                    <a:pt x="2093" y="587"/>
                    <a:pt x="2093" y="587"/>
                  </a:cubicBezTo>
                  <a:cubicBezTo>
                    <a:pt x="2094" y="587"/>
                    <a:pt x="2095" y="587"/>
                    <a:pt x="2096" y="587"/>
                  </a:cubicBezTo>
                  <a:cubicBezTo>
                    <a:pt x="2097" y="587"/>
                    <a:pt x="2098" y="587"/>
                    <a:pt x="2099" y="587"/>
                  </a:cubicBezTo>
                  <a:cubicBezTo>
                    <a:pt x="2100" y="588"/>
                    <a:pt x="2101" y="588"/>
                    <a:pt x="2101" y="588"/>
                  </a:cubicBezTo>
                  <a:cubicBezTo>
                    <a:pt x="2101" y="588"/>
                    <a:pt x="2101" y="588"/>
                    <a:pt x="2101" y="588"/>
                  </a:cubicBezTo>
                  <a:cubicBezTo>
                    <a:pt x="2101" y="589"/>
                    <a:pt x="2102" y="589"/>
                    <a:pt x="2102" y="589"/>
                  </a:cubicBezTo>
                  <a:cubicBezTo>
                    <a:pt x="2102" y="589"/>
                    <a:pt x="2102" y="589"/>
                    <a:pt x="2102" y="589"/>
                  </a:cubicBezTo>
                  <a:cubicBezTo>
                    <a:pt x="2103" y="589"/>
                    <a:pt x="2103" y="589"/>
                    <a:pt x="2103" y="588"/>
                  </a:cubicBezTo>
                  <a:cubicBezTo>
                    <a:pt x="2104" y="588"/>
                    <a:pt x="2103" y="587"/>
                    <a:pt x="2103" y="587"/>
                  </a:cubicBezTo>
                  <a:cubicBezTo>
                    <a:pt x="2102" y="587"/>
                    <a:pt x="2102" y="587"/>
                    <a:pt x="2102" y="587"/>
                  </a:cubicBezTo>
                  <a:cubicBezTo>
                    <a:pt x="2103" y="586"/>
                    <a:pt x="2104" y="586"/>
                    <a:pt x="2104" y="586"/>
                  </a:cubicBezTo>
                  <a:cubicBezTo>
                    <a:pt x="2104" y="585"/>
                    <a:pt x="2104" y="585"/>
                    <a:pt x="2104" y="585"/>
                  </a:cubicBezTo>
                  <a:cubicBezTo>
                    <a:pt x="2105" y="584"/>
                    <a:pt x="2105" y="584"/>
                    <a:pt x="2105" y="584"/>
                  </a:cubicBezTo>
                  <a:cubicBezTo>
                    <a:pt x="2106" y="583"/>
                    <a:pt x="2106" y="582"/>
                    <a:pt x="2106" y="581"/>
                  </a:cubicBezTo>
                  <a:cubicBezTo>
                    <a:pt x="2106" y="580"/>
                    <a:pt x="2107" y="579"/>
                    <a:pt x="2107" y="578"/>
                  </a:cubicBezTo>
                  <a:cubicBezTo>
                    <a:pt x="2107" y="577"/>
                    <a:pt x="2107" y="577"/>
                    <a:pt x="2107" y="577"/>
                  </a:cubicBezTo>
                  <a:cubicBezTo>
                    <a:pt x="2107" y="576"/>
                    <a:pt x="2107" y="576"/>
                    <a:pt x="2107" y="576"/>
                  </a:cubicBezTo>
                  <a:cubicBezTo>
                    <a:pt x="2107" y="574"/>
                    <a:pt x="2107" y="572"/>
                    <a:pt x="2106" y="571"/>
                  </a:cubicBezTo>
                  <a:cubicBezTo>
                    <a:pt x="2106" y="570"/>
                    <a:pt x="2106" y="570"/>
                    <a:pt x="2106" y="569"/>
                  </a:cubicBezTo>
                  <a:cubicBezTo>
                    <a:pt x="2106" y="568"/>
                    <a:pt x="2106" y="567"/>
                    <a:pt x="2106" y="566"/>
                  </a:cubicBezTo>
                  <a:cubicBezTo>
                    <a:pt x="2105" y="564"/>
                    <a:pt x="2102" y="562"/>
                    <a:pt x="2098" y="562"/>
                  </a:cubicBezTo>
                  <a:cubicBezTo>
                    <a:pt x="2097" y="562"/>
                    <a:pt x="2096" y="562"/>
                    <a:pt x="2095" y="562"/>
                  </a:cubicBezTo>
                  <a:cubicBezTo>
                    <a:pt x="2094" y="562"/>
                    <a:pt x="2093" y="562"/>
                    <a:pt x="2093" y="562"/>
                  </a:cubicBezTo>
                  <a:cubicBezTo>
                    <a:pt x="2091" y="561"/>
                    <a:pt x="2089" y="561"/>
                    <a:pt x="2087" y="561"/>
                  </a:cubicBezTo>
                  <a:cubicBezTo>
                    <a:pt x="2087" y="561"/>
                    <a:pt x="2087" y="561"/>
                    <a:pt x="2087" y="561"/>
                  </a:cubicBezTo>
                  <a:cubicBezTo>
                    <a:pt x="2087" y="560"/>
                    <a:pt x="2086" y="559"/>
                    <a:pt x="2086" y="559"/>
                  </a:cubicBezTo>
                  <a:cubicBezTo>
                    <a:pt x="2086" y="559"/>
                    <a:pt x="2086" y="559"/>
                    <a:pt x="2086" y="559"/>
                  </a:cubicBezTo>
                  <a:cubicBezTo>
                    <a:pt x="2085" y="559"/>
                    <a:pt x="2085" y="560"/>
                    <a:pt x="2085" y="560"/>
                  </a:cubicBezTo>
                  <a:cubicBezTo>
                    <a:pt x="2085" y="560"/>
                    <a:pt x="2085" y="560"/>
                    <a:pt x="2085" y="560"/>
                  </a:cubicBezTo>
                  <a:cubicBezTo>
                    <a:pt x="2083" y="560"/>
                    <a:pt x="2082" y="560"/>
                    <a:pt x="2081" y="560"/>
                  </a:cubicBezTo>
                  <a:cubicBezTo>
                    <a:pt x="2080" y="560"/>
                    <a:pt x="2078" y="560"/>
                    <a:pt x="2077" y="560"/>
                  </a:cubicBezTo>
                  <a:cubicBezTo>
                    <a:pt x="2076" y="560"/>
                    <a:pt x="2075" y="560"/>
                    <a:pt x="2075" y="560"/>
                  </a:cubicBezTo>
                  <a:cubicBezTo>
                    <a:pt x="2074" y="560"/>
                    <a:pt x="2073" y="560"/>
                    <a:pt x="2072" y="560"/>
                  </a:cubicBezTo>
                  <a:cubicBezTo>
                    <a:pt x="2070" y="560"/>
                    <a:pt x="2068" y="560"/>
                    <a:pt x="2066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5" y="561"/>
                  </a:cubicBezTo>
                  <a:cubicBezTo>
                    <a:pt x="2065" y="561"/>
                    <a:pt x="2065" y="561"/>
                    <a:pt x="2064" y="561"/>
                  </a:cubicBezTo>
                  <a:cubicBezTo>
                    <a:pt x="2064" y="562"/>
                    <a:pt x="2064" y="562"/>
                    <a:pt x="2064" y="562"/>
                  </a:cubicBezTo>
                  <a:cubicBezTo>
                    <a:pt x="2064" y="562"/>
                    <a:pt x="2063" y="563"/>
                    <a:pt x="2063" y="564"/>
                  </a:cubicBezTo>
                  <a:cubicBezTo>
                    <a:pt x="2063" y="564"/>
                    <a:pt x="2063" y="564"/>
                    <a:pt x="2063" y="564"/>
                  </a:cubicBezTo>
                  <a:cubicBezTo>
                    <a:pt x="2063" y="565"/>
                    <a:pt x="2063" y="565"/>
                    <a:pt x="2063" y="565"/>
                  </a:cubicBezTo>
                  <a:cubicBezTo>
                    <a:pt x="2062" y="565"/>
                    <a:pt x="2062" y="566"/>
                    <a:pt x="2062" y="567"/>
                  </a:cubicBezTo>
                  <a:cubicBezTo>
                    <a:pt x="2062" y="568"/>
                    <a:pt x="2061" y="569"/>
                    <a:pt x="2061" y="571"/>
                  </a:cubicBezTo>
                  <a:cubicBezTo>
                    <a:pt x="2060" y="571"/>
                    <a:pt x="2060" y="571"/>
                    <a:pt x="2060" y="572"/>
                  </a:cubicBezTo>
                  <a:cubicBezTo>
                    <a:pt x="2060" y="572"/>
                    <a:pt x="2060" y="573"/>
                    <a:pt x="2061" y="573"/>
                  </a:cubicBezTo>
                  <a:cubicBezTo>
                    <a:pt x="2060" y="574"/>
                    <a:pt x="2061" y="576"/>
                    <a:pt x="2062" y="577"/>
                  </a:cubicBezTo>
                  <a:cubicBezTo>
                    <a:pt x="2062" y="577"/>
                    <a:pt x="2062" y="577"/>
                    <a:pt x="2062" y="577"/>
                  </a:cubicBezTo>
                  <a:cubicBezTo>
                    <a:pt x="2062" y="578"/>
                    <a:pt x="2062" y="578"/>
                    <a:pt x="2062" y="579"/>
                  </a:cubicBezTo>
                  <a:cubicBezTo>
                    <a:pt x="2061" y="580"/>
                    <a:pt x="2061" y="581"/>
                    <a:pt x="2061" y="581"/>
                  </a:cubicBezTo>
                  <a:cubicBezTo>
                    <a:pt x="2061" y="582"/>
                    <a:pt x="2062" y="583"/>
                    <a:pt x="2063" y="583"/>
                  </a:cubicBezTo>
                  <a:cubicBezTo>
                    <a:pt x="2062" y="584"/>
                    <a:pt x="2062" y="584"/>
                    <a:pt x="2062" y="584"/>
                  </a:cubicBezTo>
                  <a:cubicBezTo>
                    <a:pt x="2063" y="584"/>
                    <a:pt x="2063" y="584"/>
                    <a:pt x="2063" y="584"/>
                  </a:cubicBezTo>
                  <a:cubicBezTo>
                    <a:pt x="2063" y="584"/>
                    <a:pt x="2063" y="584"/>
                    <a:pt x="2063" y="584"/>
                  </a:cubicBezTo>
                  <a:cubicBezTo>
                    <a:pt x="2063" y="584"/>
                    <a:pt x="2064" y="584"/>
                    <a:pt x="2065" y="584"/>
                  </a:cubicBezTo>
                  <a:cubicBezTo>
                    <a:pt x="2066" y="585"/>
                    <a:pt x="2068" y="585"/>
                    <a:pt x="2070" y="585"/>
                  </a:cubicBezTo>
                  <a:cubicBezTo>
                    <a:pt x="2071" y="585"/>
                    <a:pt x="2072" y="586"/>
                    <a:pt x="2073" y="586"/>
                  </a:cubicBezTo>
                  <a:cubicBezTo>
                    <a:pt x="2073" y="586"/>
                    <a:pt x="2074" y="586"/>
                    <a:pt x="2074" y="585"/>
                  </a:cubicBezTo>
                  <a:cubicBezTo>
                    <a:pt x="2076" y="586"/>
                    <a:pt x="2079" y="587"/>
                    <a:pt x="2081" y="587"/>
                  </a:cubicBezTo>
                  <a:cubicBezTo>
                    <a:pt x="2080" y="602"/>
                    <a:pt x="2080" y="602"/>
                    <a:pt x="2080" y="602"/>
                  </a:cubicBezTo>
                  <a:cubicBezTo>
                    <a:pt x="2062" y="600"/>
                    <a:pt x="2062" y="600"/>
                    <a:pt x="2062" y="600"/>
                  </a:cubicBezTo>
                  <a:cubicBezTo>
                    <a:pt x="2058" y="600"/>
                    <a:pt x="2058" y="600"/>
                    <a:pt x="2058" y="600"/>
                  </a:cubicBezTo>
                  <a:cubicBezTo>
                    <a:pt x="2055" y="599"/>
                    <a:pt x="2055" y="599"/>
                    <a:pt x="2055" y="599"/>
                  </a:cubicBezTo>
                  <a:cubicBezTo>
                    <a:pt x="2054" y="599"/>
                    <a:pt x="2054" y="599"/>
                    <a:pt x="2054" y="599"/>
                  </a:cubicBezTo>
                  <a:cubicBezTo>
                    <a:pt x="2053" y="608"/>
                    <a:pt x="2053" y="608"/>
                    <a:pt x="2053" y="608"/>
                  </a:cubicBezTo>
                  <a:cubicBezTo>
                    <a:pt x="2053" y="608"/>
                    <a:pt x="2053" y="608"/>
                    <a:pt x="2053" y="608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09"/>
                    <a:pt x="2054" y="609"/>
                    <a:pt x="2054" y="609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0"/>
                    <a:pt x="2054" y="610"/>
                    <a:pt x="2054" y="610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1"/>
                    <a:pt x="2054" y="611"/>
                    <a:pt x="2054" y="611"/>
                  </a:cubicBezTo>
                  <a:cubicBezTo>
                    <a:pt x="2054" y="612"/>
                    <a:pt x="2054" y="612"/>
                    <a:pt x="2054" y="612"/>
                  </a:cubicBezTo>
                  <a:cubicBezTo>
                    <a:pt x="2054" y="612"/>
                    <a:pt x="2054" y="612"/>
                    <a:pt x="2054" y="612"/>
                  </a:cubicBezTo>
                  <a:cubicBezTo>
                    <a:pt x="2054" y="612"/>
                    <a:pt x="2054" y="612"/>
                    <a:pt x="2054" y="612"/>
                  </a:cubicBezTo>
                  <a:cubicBezTo>
                    <a:pt x="2054" y="613"/>
                    <a:pt x="2054" y="613"/>
                    <a:pt x="2054" y="613"/>
                  </a:cubicBezTo>
                  <a:cubicBezTo>
                    <a:pt x="2054" y="613"/>
                    <a:pt x="2054" y="613"/>
                    <a:pt x="2054" y="613"/>
                  </a:cubicBezTo>
                  <a:cubicBezTo>
                    <a:pt x="2054" y="613"/>
                    <a:pt x="2054" y="613"/>
                    <a:pt x="2054" y="613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3" y="614"/>
                    <a:pt x="2053" y="614"/>
                    <a:pt x="2053" y="614"/>
                  </a:cubicBezTo>
                  <a:cubicBezTo>
                    <a:pt x="2053" y="614"/>
                    <a:pt x="2053" y="614"/>
                    <a:pt x="2053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4"/>
                    <a:pt x="2054" y="614"/>
                    <a:pt x="2054" y="614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4" y="615"/>
                    <a:pt x="2054" y="615"/>
                    <a:pt x="2054" y="615"/>
                  </a:cubicBezTo>
                  <a:cubicBezTo>
                    <a:pt x="2053" y="615"/>
                    <a:pt x="2053" y="615"/>
                    <a:pt x="2053" y="615"/>
                  </a:cubicBezTo>
                  <a:cubicBezTo>
                    <a:pt x="2053" y="616"/>
                    <a:pt x="2053" y="616"/>
                    <a:pt x="2053" y="616"/>
                  </a:cubicBezTo>
                  <a:cubicBezTo>
                    <a:pt x="2054" y="616"/>
                    <a:pt x="2054" y="616"/>
                    <a:pt x="2054" y="616"/>
                  </a:cubicBezTo>
                  <a:cubicBezTo>
                    <a:pt x="2054" y="616"/>
                    <a:pt x="2054" y="616"/>
                    <a:pt x="2054" y="616"/>
                  </a:cubicBezTo>
                  <a:cubicBezTo>
                    <a:pt x="2054" y="616"/>
                    <a:pt x="2054" y="616"/>
                    <a:pt x="2054" y="616"/>
                  </a:cubicBezTo>
                  <a:cubicBezTo>
                    <a:pt x="2053" y="616"/>
                    <a:pt x="2053" y="616"/>
                    <a:pt x="2053" y="616"/>
                  </a:cubicBezTo>
                  <a:cubicBezTo>
                    <a:pt x="2052" y="616"/>
                    <a:pt x="2052" y="616"/>
                    <a:pt x="2052" y="616"/>
                  </a:cubicBezTo>
                  <a:cubicBezTo>
                    <a:pt x="2051" y="625"/>
                    <a:pt x="2051" y="625"/>
                    <a:pt x="2051" y="625"/>
                  </a:cubicBezTo>
                  <a:cubicBezTo>
                    <a:pt x="2052" y="626"/>
                    <a:pt x="2052" y="626"/>
                    <a:pt x="2052" y="626"/>
                  </a:cubicBezTo>
                  <a:cubicBezTo>
                    <a:pt x="2054" y="627"/>
                    <a:pt x="2054" y="627"/>
                    <a:pt x="2054" y="627"/>
                  </a:cubicBezTo>
                  <a:cubicBezTo>
                    <a:pt x="2058" y="628"/>
                    <a:pt x="2058" y="628"/>
                    <a:pt x="2058" y="628"/>
                  </a:cubicBezTo>
                  <a:cubicBezTo>
                    <a:pt x="2064" y="629"/>
                    <a:pt x="2064" y="629"/>
                    <a:pt x="2064" y="629"/>
                  </a:cubicBezTo>
                  <a:cubicBezTo>
                    <a:pt x="2072" y="630"/>
                    <a:pt x="2072" y="630"/>
                    <a:pt x="2072" y="630"/>
                  </a:cubicBezTo>
                  <a:cubicBezTo>
                    <a:pt x="2073" y="630"/>
                    <a:pt x="2073" y="630"/>
                    <a:pt x="2073" y="630"/>
                  </a:cubicBezTo>
                  <a:cubicBezTo>
                    <a:pt x="2072" y="631"/>
                    <a:pt x="2072" y="631"/>
                    <a:pt x="2072" y="631"/>
                  </a:cubicBezTo>
                  <a:cubicBezTo>
                    <a:pt x="2072" y="631"/>
                    <a:pt x="2072" y="631"/>
                    <a:pt x="2072" y="631"/>
                  </a:cubicBezTo>
                  <a:cubicBezTo>
                    <a:pt x="2072" y="632"/>
                    <a:pt x="2072" y="632"/>
                    <a:pt x="2072" y="632"/>
                  </a:cubicBezTo>
                  <a:cubicBezTo>
                    <a:pt x="2072" y="632"/>
                    <a:pt x="2072" y="632"/>
                    <a:pt x="2072" y="632"/>
                  </a:cubicBezTo>
                  <a:cubicBezTo>
                    <a:pt x="2072" y="633"/>
                    <a:pt x="2072" y="633"/>
                    <a:pt x="2072" y="633"/>
                  </a:cubicBezTo>
                  <a:cubicBezTo>
                    <a:pt x="2072" y="633"/>
                    <a:pt x="2072" y="633"/>
                    <a:pt x="2072" y="633"/>
                  </a:cubicBezTo>
                  <a:cubicBezTo>
                    <a:pt x="2072" y="633"/>
                    <a:pt x="2072" y="633"/>
                    <a:pt x="2072" y="633"/>
                  </a:cubicBezTo>
                  <a:cubicBezTo>
                    <a:pt x="2072" y="634"/>
                    <a:pt x="2072" y="634"/>
                    <a:pt x="2072" y="634"/>
                  </a:cubicBezTo>
                  <a:cubicBezTo>
                    <a:pt x="2072" y="634"/>
                    <a:pt x="2072" y="634"/>
                    <a:pt x="2072" y="634"/>
                  </a:cubicBezTo>
                  <a:cubicBezTo>
                    <a:pt x="2073" y="634"/>
                    <a:pt x="2073" y="634"/>
                    <a:pt x="2073" y="634"/>
                  </a:cubicBezTo>
                  <a:cubicBezTo>
                    <a:pt x="2072" y="642"/>
                    <a:pt x="2072" y="642"/>
                    <a:pt x="2072" y="642"/>
                  </a:cubicBezTo>
                  <a:cubicBezTo>
                    <a:pt x="2072" y="643"/>
                    <a:pt x="2072" y="643"/>
                    <a:pt x="2072" y="643"/>
                  </a:cubicBezTo>
                  <a:cubicBezTo>
                    <a:pt x="2072" y="643"/>
                    <a:pt x="2072" y="643"/>
                    <a:pt x="2072" y="643"/>
                  </a:cubicBezTo>
                  <a:cubicBezTo>
                    <a:pt x="2072" y="645"/>
                    <a:pt x="2072" y="645"/>
                    <a:pt x="2072" y="645"/>
                  </a:cubicBezTo>
                  <a:cubicBezTo>
                    <a:pt x="2072" y="645"/>
                    <a:pt x="2072" y="645"/>
                    <a:pt x="2072" y="645"/>
                  </a:cubicBezTo>
                  <a:cubicBezTo>
                    <a:pt x="2071" y="647"/>
                    <a:pt x="2071" y="647"/>
                    <a:pt x="2071" y="647"/>
                  </a:cubicBezTo>
                  <a:cubicBezTo>
                    <a:pt x="2071" y="647"/>
                    <a:pt x="2071" y="647"/>
                    <a:pt x="2071" y="647"/>
                  </a:cubicBezTo>
                  <a:cubicBezTo>
                    <a:pt x="2033" y="643"/>
                    <a:pt x="2033" y="643"/>
                    <a:pt x="2033" y="643"/>
                  </a:cubicBezTo>
                  <a:cubicBezTo>
                    <a:pt x="2051" y="485"/>
                    <a:pt x="2051" y="485"/>
                    <a:pt x="2051" y="485"/>
                  </a:cubicBezTo>
                  <a:cubicBezTo>
                    <a:pt x="2051" y="485"/>
                    <a:pt x="2044" y="484"/>
                    <a:pt x="2033" y="484"/>
                  </a:cubicBezTo>
                  <a:cubicBezTo>
                    <a:pt x="2022" y="484"/>
                    <a:pt x="2007" y="486"/>
                    <a:pt x="1996" y="491"/>
                  </a:cubicBezTo>
                  <a:cubicBezTo>
                    <a:pt x="1995" y="508"/>
                    <a:pt x="1989" y="563"/>
                    <a:pt x="1985" y="607"/>
                  </a:cubicBezTo>
                  <a:cubicBezTo>
                    <a:pt x="1952" y="544"/>
                    <a:pt x="1952" y="544"/>
                    <a:pt x="1952" y="544"/>
                  </a:cubicBezTo>
                  <a:cubicBezTo>
                    <a:pt x="1954" y="527"/>
                    <a:pt x="1954" y="527"/>
                    <a:pt x="1954" y="527"/>
                  </a:cubicBezTo>
                  <a:cubicBezTo>
                    <a:pt x="1940" y="525"/>
                    <a:pt x="1940" y="525"/>
                    <a:pt x="1940" y="525"/>
                  </a:cubicBezTo>
                  <a:cubicBezTo>
                    <a:pt x="1954" y="507"/>
                    <a:pt x="1954" y="507"/>
                    <a:pt x="1954" y="507"/>
                  </a:cubicBezTo>
                  <a:cubicBezTo>
                    <a:pt x="1936" y="506"/>
                    <a:pt x="1936" y="506"/>
                    <a:pt x="1936" y="506"/>
                  </a:cubicBezTo>
                  <a:cubicBezTo>
                    <a:pt x="1912" y="416"/>
                    <a:pt x="1912" y="416"/>
                    <a:pt x="1912" y="416"/>
                  </a:cubicBezTo>
                  <a:cubicBezTo>
                    <a:pt x="1918" y="413"/>
                    <a:pt x="1918" y="413"/>
                    <a:pt x="1918" y="413"/>
                  </a:cubicBezTo>
                  <a:cubicBezTo>
                    <a:pt x="1917" y="385"/>
                    <a:pt x="1917" y="385"/>
                    <a:pt x="1917" y="385"/>
                  </a:cubicBezTo>
                  <a:cubicBezTo>
                    <a:pt x="1904" y="374"/>
                    <a:pt x="1904" y="374"/>
                    <a:pt x="1904" y="374"/>
                  </a:cubicBezTo>
                  <a:cubicBezTo>
                    <a:pt x="1904" y="374"/>
                    <a:pt x="1897" y="307"/>
                    <a:pt x="1896" y="295"/>
                  </a:cubicBezTo>
                  <a:cubicBezTo>
                    <a:pt x="1896" y="284"/>
                    <a:pt x="1894" y="231"/>
                    <a:pt x="1894" y="219"/>
                  </a:cubicBezTo>
                  <a:cubicBezTo>
                    <a:pt x="1894" y="206"/>
                    <a:pt x="1893" y="147"/>
                    <a:pt x="1893" y="138"/>
                  </a:cubicBezTo>
                  <a:cubicBezTo>
                    <a:pt x="1893" y="127"/>
                    <a:pt x="1894" y="112"/>
                    <a:pt x="1894" y="107"/>
                  </a:cubicBezTo>
                  <a:cubicBezTo>
                    <a:pt x="1898" y="105"/>
                    <a:pt x="1900" y="101"/>
                    <a:pt x="1901" y="96"/>
                  </a:cubicBezTo>
                  <a:cubicBezTo>
                    <a:pt x="1901" y="76"/>
                    <a:pt x="1901" y="76"/>
                    <a:pt x="1901" y="76"/>
                  </a:cubicBezTo>
                  <a:cubicBezTo>
                    <a:pt x="1902" y="69"/>
                    <a:pt x="1896" y="63"/>
                    <a:pt x="1889" y="63"/>
                  </a:cubicBezTo>
                  <a:cubicBezTo>
                    <a:pt x="1887" y="63"/>
                    <a:pt x="1887" y="63"/>
                    <a:pt x="1887" y="63"/>
                  </a:cubicBezTo>
                  <a:cubicBezTo>
                    <a:pt x="1887" y="40"/>
                    <a:pt x="1887" y="40"/>
                    <a:pt x="1887" y="40"/>
                  </a:cubicBezTo>
                  <a:cubicBezTo>
                    <a:pt x="1886" y="0"/>
                    <a:pt x="1886" y="0"/>
                    <a:pt x="1886" y="0"/>
                  </a:cubicBezTo>
                </a:path>
              </a:pathLst>
            </a:custGeom>
            <a:solidFill>
              <a:srgbClr val="42687A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93" name="Group 1633"/>
          <p:cNvGrpSpPr>
            <a:grpSpLocks noChangeAspect="1"/>
          </p:cNvGrpSpPr>
          <p:nvPr/>
        </p:nvGrpSpPr>
        <p:grpSpPr bwMode="auto">
          <a:xfrm>
            <a:off x="6286501" y="2035971"/>
            <a:ext cx="255984" cy="227211"/>
            <a:chOff x="6336" y="2052"/>
            <a:chExt cx="258" cy="229"/>
          </a:xfrm>
        </p:grpSpPr>
        <p:sp>
          <p:nvSpPr>
            <p:cNvPr id="2794" name="AutoShape 1632"/>
            <p:cNvSpPr>
              <a:spLocks noChangeAspect="1" noChangeArrowheads="1" noTextEdit="1"/>
            </p:cNvSpPr>
            <p:nvPr/>
          </p:nvSpPr>
          <p:spPr bwMode="auto">
            <a:xfrm>
              <a:off x="6336" y="2052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5" name="Oval 1634"/>
            <p:cNvSpPr>
              <a:spLocks noChangeArrowheads="1"/>
            </p:cNvSpPr>
            <p:nvPr/>
          </p:nvSpPr>
          <p:spPr bwMode="auto">
            <a:xfrm>
              <a:off x="6524" y="2236"/>
              <a:ext cx="26" cy="25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6" name="Oval 1635"/>
            <p:cNvSpPr>
              <a:spLocks noChangeArrowheads="1"/>
            </p:cNvSpPr>
            <p:nvPr/>
          </p:nvSpPr>
          <p:spPr bwMode="auto">
            <a:xfrm>
              <a:off x="6550" y="2264"/>
              <a:ext cx="15" cy="16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7" name="Freeform 1636"/>
            <p:cNvSpPr>
              <a:spLocks noEditPoints="1"/>
            </p:cNvSpPr>
            <p:nvPr/>
          </p:nvSpPr>
          <p:spPr bwMode="auto">
            <a:xfrm>
              <a:off x="6334" y="2052"/>
              <a:ext cx="260" cy="193"/>
            </a:xfrm>
            <a:custGeom>
              <a:avLst/>
              <a:gdLst>
                <a:gd name="T0" fmla="*/ 114 w 263"/>
                <a:gd name="T1" fmla="*/ 69 h 195"/>
                <a:gd name="T2" fmla="*/ 116 w 263"/>
                <a:gd name="T3" fmla="*/ 65 h 195"/>
                <a:gd name="T4" fmla="*/ 149 w 263"/>
                <a:gd name="T5" fmla="*/ 42 h 195"/>
                <a:gd name="T6" fmla="*/ 185 w 263"/>
                <a:gd name="T7" fmla="*/ 78 h 195"/>
                <a:gd name="T8" fmla="*/ 185 w 263"/>
                <a:gd name="T9" fmla="*/ 78 h 195"/>
                <a:gd name="T10" fmla="*/ 185 w 263"/>
                <a:gd name="T11" fmla="*/ 78 h 195"/>
                <a:gd name="T12" fmla="*/ 185 w 263"/>
                <a:gd name="T13" fmla="*/ 82 h 195"/>
                <a:gd name="T14" fmla="*/ 185 w 263"/>
                <a:gd name="T15" fmla="*/ 86 h 195"/>
                <a:gd name="T16" fmla="*/ 189 w 263"/>
                <a:gd name="T17" fmla="*/ 86 h 195"/>
                <a:gd name="T18" fmla="*/ 189 w 263"/>
                <a:gd name="T19" fmla="*/ 86 h 195"/>
                <a:gd name="T20" fmla="*/ 216 w 263"/>
                <a:gd name="T21" fmla="*/ 113 h 195"/>
                <a:gd name="T22" fmla="*/ 216 w 263"/>
                <a:gd name="T23" fmla="*/ 113 h 195"/>
                <a:gd name="T24" fmla="*/ 216 w 263"/>
                <a:gd name="T25" fmla="*/ 113 h 195"/>
                <a:gd name="T26" fmla="*/ 189 w 263"/>
                <a:gd name="T27" fmla="*/ 141 h 195"/>
                <a:gd name="T28" fmla="*/ 148 w 263"/>
                <a:gd name="T29" fmla="*/ 141 h 195"/>
                <a:gd name="T30" fmla="*/ 148 w 263"/>
                <a:gd name="T31" fmla="*/ 121 h 195"/>
                <a:gd name="T32" fmla="*/ 164 w 263"/>
                <a:gd name="T33" fmla="*/ 121 h 195"/>
                <a:gd name="T34" fmla="*/ 168 w 263"/>
                <a:gd name="T35" fmla="*/ 120 h 195"/>
                <a:gd name="T36" fmla="*/ 168 w 263"/>
                <a:gd name="T37" fmla="*/ 118 h 195"/>
                <a:gd name="T38" fmla="*/ 167 w 263"/>
                <a:gd name="T39" fmla="*/ 115 h 195"/>
                <a:gd name="T40" fmla="*/ 135 w 263"/>
                <a:gd name="T41" fmla="*/ 77 h 195"/>
                <a:gd name="T42" fmla="*/ 131 w 263"/>
                <a:gd name="T43" fmla="*/ 75 h 195"/>
                <a:gd name="T44" fmla="*/ 128 w 263"/>
                <a:gd name="T45" fmla="*/ 77 h 195"/>
                <a:gd name="T46" fmla="*/ 96 w 263"/>
                <a:gd name="T47" fmla="*/ 115 h 195"/>
                <a:gd name="T48" fmla="*/ 95 w 263"/>
                <a:gd name="T49" fmla="*/ 118 h 195"/>
                <a:gd name="T50" fmla="*/ 95 w 263"/>
                <a:gd name="T51" fmla="*/ 120 h 195"/>
                <a:gd name="T52" fmla="*/ 99 w 263"/>
                <a:gd name="T53" fmla="*/ 121 h 195"/>
                <a:gd name="T54" fmla="*/ 116 w 263"/>
                <a:gd name="T55" fmla="*/ 121 h 195"/>
                <a:gd name="T56" fmla="*/ 116 w 263"/>
                <a:gd name="T57" fmla="*/ 141 h 195"/>
                <a:gd name="T58" fmla="*/ 63 w 263"/>
                <a:gd name="T59" fmla="*/ 141 h 195"/>
                <a:gd name="T60" fmla="*/ 42 w 263"/>
                <a:gd name="T61" fmla="*/ 120 h 195"/>
                <a:gd name="T62" fmla="*/ 42 w 263"/>
                <a:gd name="T63" fmla="*/ 120 h 195"/>
                <a:gd name="T64" fmla="*/ 42 w 263"/>
                <a:gd name="T65" fmla="*/ 120 h 195"/>
                <a:gd name="T66" fmla="*/ 63 w 263"/>
                <a:gd name="T67" fmla="*/ 99 h 195"/>
                <a:gd name="T68" fmla="*/ 64 w 263"/>
                <a:gd name="T69" fmla="*/ 99 h 195"/>
                <a:gd name="T70" fmla="*/ 68 w 263"/>
                <a:gd name="T71" fmla="*/ 99 h 195"/>
                <a:gd name="T72" fmla="*/ 68 w 263"/>
                <a:gd name="T73" fmla="*/ 95 h 195"/>
                <a:gd name="T74" fmla="*/ 99 w 263"/>
                <a:gd name="T75" fmla="*/ 65 h 195"/>
                <a:gd name="T76" fmla="*/ 111 w 263"/>
                <a:gd name="T77" fmla="*/ 67 h 195"/>
                <a:gd name="T78" fmla="*/ 114 w 263"/>
                <a:gd name="T79" fmla="*/ 69 h 195"/>
                <a:gd name="T80" fmla="*/ 133 w 263"/>
                <a:gd name="T81" fmla="*/ 0 h 195"/>
                <a:gd name="T82" fmla="*/ 102 w 263"/>
                <a:gd name="T83" fmla="*/ 3 h 195"/>
                <a:gd name="T84" fmla="*/ 6 w 263"/>
                <a:gd name="T85" fmla="*/ 74 h 195"/>
                <a:gd name="T86" fmla="*/ 4 w 263"/>
                <a:gd name="T87" fmla="*/ 117 h 195"/>
                <a:gd name="T88" fmla="*/ 40 w 263"/>
                <a:gd name="T89" fmla="*/ 169 h 195"/>
                <a:gd name="T90" fmla="*/ 127 w 263"/>
                <a:gd name="T91" fmla="*/ 195 h 195"/>
                <a:gd name="T92" fmla="*/ 178 w 263"/>
                <a:gd name="T93" fmla="*/ 187 h 195"/>
                <a:gd name="T94" fmla="*/ 236 w 263"/>
                <a:gd name="T95" fmla="*/ 153 h 195"/>
                <a:gd name="T96" fmla="*/ 256 w 263"/>
                <a:gd name="T97" fmla="*/ 127 h 195"/>
                <a:gd name="T98" fmla="*/ 262 w 263"/>
                <a:gd name="T99" fmla="*/ 101 h 195"/>
                <a:gd name="T100" fmla="*/ 252 w 263"/>
                <a:gd name="T101" fmla="*/ 61 h 195"/>
                <a:gd name="T102" fmla="*/ 210 w 263"/>
                <a:gd name="T103" fmla="*/ 20 h 195"/>
                <a:gd name="T104" fmla="*/ 133 w 263"/>
                <a:gd name="T10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3" h="195">
                  <a:moveTo>
                    <a:pt x="114" y="69"/>
                  </a:moveTo>
                  <a:cubicBezTo>
                    <a:pt x="116" y="65"/>
                    <a:pt x="116" y="65"/>
                    <a:pt x="116" y="65"/>
                  </a:cubicBezTo>
                  <a:cubicBezTo>
                    <a:pt x="121" y="51"/>
                    <a:pt x="134" y="42"/>
                    <a:pt x="149" y="42"/>
                  </a:cubicBezTo>
                  <a:cubicBezTo>
                    <a:pt x="169" y="42"/>
                    <a:pt x="185" y="58"/>
                    <a:pt x="185" y="78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5" y="79"/>
                    <a:pt x="185" y="80"/>
                    <a:pt x="185" y="82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204" y="86"/>
                    <a:pt x="216" y="98"/>
                    <a:pt x="216" y="113"/>
                  </a:cubicBezTo>
                  <a:cubicBezTo>
                    <a:pt x="216" y="113"/>
                    <a:pt x="216" y="113"/>
                    <a:pt x="216" y="113"/>
                  </a:cubicBezTo>
                  <a:cubicBezTo>
                    <a:pt x="216" y="113"/>
                    <a:pt x="216" y="113"/>
                    <a:pt x="216" y="113"/>
                  </a:cubicBezTo>
                  <a:cubicBezTo>
                    <a:pt x="216" y="129"/>
                    <a:pt x="204" y="141"/>
                    <a:pt x="189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66" y="121"/>
                    <a:pt x="167" y="121"/>
                    <a:pt x="168" y="120"/>
                  </a:cubicBezTo>
                  <a:cubicBezTo>
                    <a:pt x="168" y="119"/>
                    <a:pt x="168" y="119"/>
                    <a:pt x="168" y="118"/>
                  </a:cubicBezTo>
                  <a:cubicBezTo>
                    <a:pt x="168" y="117"/>
                    <a:pt x="168" y="116"/>
                    <a:pt x="167" y="115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34" y="76"/>
                    <a:pt x="133" y="75"/>
                    <a:pt x="131" y="75"/>
                  </a:cubicBezTo>
                  <a:cubicBezTo>
                    <a:pt x="130" y="75"/>
                    <a:pt x="129" y="76"/>
                    <a:pt x="128" y="77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5" y="116"/>
                    <a:pt x="95" y="117"/>
                    <a:pt x="95" y="118"/>
                  </a:cubicBezTo>
                  <a:cubicBezTo>
                    <a:pt x="95" y="119"/>
                    <a:pt x="95" y="119"/>
                    <a:pt x="95" y="120"/>
                  </a:cubicBezTo>
                  <a:cubicBezTo>
                    <a:pt x="96" y="121"/>
                    <a:pt x="97" y="121"/>
                    <a:pt x="99" y="121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52" y="141"/>
                    <a:pt x="42" y="131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09"/>
                    <a:pt x="52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79"/>
                    <a:pt x="82" y="65"/>
                    <a:pt x="99" y="65"/>
                  </a:cubicBezTo>
                  <a:cubicBezTo>
                    <a:pt x="103" y="65"/>
                    <a:pt x="107" y="66"/>
                    <a:pt x="111" y="67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33" y="0"/>
                  </a:moveTo>
                  <a:cubicBezTo>
                    <a:pt x="123" y="0"/>
                    <a:pt x="113" y="1"/>
                    <a:pt x="102" y="3"/>
                  </a:cubicBezTo>
                  <a:cubicBezTo>
                    <a:pt x="63" y="10"/>
                    <a:pt x="20" y="34"/>
                    <a:pt x="6" y="74"/>
                  </a:cubicBezTo>
                  <a:cubicBezTo>
                    <a:pt x="1" y="88"/>
                    <a:pt x="0" y="103"/>
                    <a:pt x="4" y="117"/>
                  </a:cubicBezTo>
                  <a:cubicBezTo>
                    <a:pt x="9" y="138"/>
                    <a:pt x="23" y="156"/>
                    <a:pt x="40" y="169"/>
                  </a:cubicBezTo>
                  <a:cubicBezTo>
                    <a:pt x="65" y="187"/>
                    <a:pt x="96" y="195"/>
                    <a:pt x="127" y="195"/>
                  </a:cubicBezTo>
                  <a:cubicBezTo>
                    <a:pt x="145" y="195"/>
                    <a:pt x="162" y="192"/>
                    <a:pt x="178" y="187"/>
                  </a:cubicBezTo>
                  <a:cubicBezTo>
                    <a:pt x="200" y="180"/>
                    <a:pt x="220" y="168"/>
                    <a:pt x="236" y="153"/>
                  </a:cubicBezTo>
                  <a:cubicBezTo>
                    <a:pt x="244" y="145"/>
                    <a:pt x="251" y="137"/>
                    <a:pt x="256" y="127"/>
                  </a:cubicBezTo>
                  <a:cubicBezTo>
                    <a:pt x="260" y="119"/>
                    <a:pt x="261" y="110"/>
                    <a:pt x="262" y="101"/>
                  </a:cubicBezTo>
                  <a:cubicBezTo>
                    <a:pt x="263" y="88"/>
                    <a:pt x="258" y="73"/>
                    <a:pt x="252" y="61"/>
                  </a:cubicBezTo>
                  <a:cubicBezTo>
                    <a:pt x="242" y="44"/>
                    <a:pt x="227" y="30"/>
                    <a:pt x="210" y="20"/>
                  </a:cubicBezTo>
                  <a:cubicBezTo>
                    <a:pt x="187" y="7"/>
                    <a:pt x="160" y="0"/>
                    <a:pt x="133" y="0"/>
                  </a:cubicBezTo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98" name="Freeform 1637"/>
            <p:cNvSpPr>
              <a:spLocks/>
            </p:cNvSpPr>
            <p:nvPr/>
          </p:nvSpPr>
          <p:spPr bwMode="auto">
            <a:xfrm>
              <a:off x="6376" y="2094"/>
              <a:ext cx="172" cy="98"/>
            </a:xfrm>
            <a:custGeom>
              <a:avLst/>
              <a:gdLst>
                <a:gd name="T0" fmla="*/ 107 w 174"/>
                <a:gd name="T1" fmla="*/ 0 h 99"/>
                <a:gd name="T2" fmla="*/ 74 w 174"/>
                <a:gd name="T3" fmla="*/ 23 h 99"/>
                <a:gd name="T4" fmla="*/ 72 w 174"/>
                <a:gd name="T5" fmla="*/ 27 h 99"/>
                <a:gd name="T6" fmla="*/ 69 w 174"/>
                <a:gd name="T7" fmla="*/ 25 h 99"/>
                <a:gd name="T8" fmla="*/ 57 w 174"/>
                <a:gd name="T9" fmla="*/ 23 h 99"/>
                <a:gd name="T10" fmla="*/ 26 w 174"/>
                <a:gd name="T11" fmla="*/ 53 h 99"/>
                <a:gd name="T12" fmla="*/ 26 w 174"/>
                <a:gd name="T13" fmla="*/ 57 h 99"/>
                <a:gd name="T14" fmla="*/ 22 w 174"/>
                <a:gd name="T15" fmla="*/ 57 h 99"/>
                <a:gd name="T16" fmla="*/ 21 w 174"/>
                <a:gd name="T17" fmla="*/ 57 h 99"/>
                <a:gd name="T18" fmla="*/ 0 w 174"/>
                <a:gd name="T19" fmla="*/ 78 h 99"/>
                <a:gd name="T20" fmla="*/ 21 w 174"/>
                <a:gd name="T21" fmla="*/ 99 h 99"/>
                <a:gd name="T22" fmla="*/ 74 w 174"/>
                <a:gd name="T23" fmla="*/ 99 h 99"/>
                <a:gd name="T24" fmla="*/ 74 w 174"/>
                <a:gd name="T25" fmla="*/ 79 h 99"/>
                <a:gd name="T26" fmla="*/ 57 w 174"/>
                <a:gd name="T27" fmla="*/ 79 h 99"/>
                <a:gd name="T28" fmla="*/ 53 w 174"/>
                <a:gd name="T29" fmla="*/ 78 h 99"/>
                <a:gd name="T30" fmla="*/ 53 w 174"/>
                <a:gd name="T31" fmla="*/ 76 h 99"/>
                <a:gd name="T32" fmla="*/ 54 w 174"/>
                <a:gd name="T33" fmla="*/ 73 h 99"/>
                <a:gd name="T34" fmla="*/ 86 w 174"/>
                <a:gd name="T35" fmla="*/ 35 h 99"/>
                <a:gd name="T36" fmla="*/ 89 w 174"/>
                <a:gd name="T37" fmla="*/ 33 h 99"/>
                <a:gd name="T38" fmla="*/ 93 w 174"/>
                <a:gd name="T39" fmla="*/ 35 h 99"/>
                <a:gd name="T40" fmla="*/ 125 w 174"/>
                <a:gd name="T41" fmla="*/ 73 h 99"/>
                <a:gd name="T42" fmla="*/ 126 w 174"/>
                <a:gd name="T43" fmla="*/ 76 h 99"/>
                <a:gd name="T44" fmla="*/ 126 w 174"/>
                <a:gd name="T45" fmla="*/ 78 h 99"/>
                <a:gd name="T46" fmla="*/ 122 w 174"/>
                <a:gd name="T47" fmla="*/ 79 h 99"/>
                <a:gd name="T48" fmla="*/ 106 w 174"/>
                <a:gd name="T49" fmla="*/ 79 h 99"/>
                <a:gd name="T50" fmla="*/ 106 w 174"/>
                <a:gd name="T51" fmla="*/ 99 h 99"/>
                <a:gd name="T52" fmla="*/ 147 w 174"/>
                <a:gd name="T53" fmla="*/ 99 h 99"/>
                <a:gd name="T54" fmla="*/ 174 w 174"/>
                <a:gd name="T55" fmla="*/ 71 h 99"/>
                <a:gd name="T56" fmla="*/ 147 w 174"/>
                <a:gd name="T57" fmla="*/ 44 h 99"/>
                <a:gd name="T58" fmla="*/ 147 w 174"/>
                <a:gd name="T59" fmla="*/ 44 h 99"/>
                <a:gd name="T60" fmla="*/ 143 w 174"/>
                <a:gd name="T61" fmla="*/ 44 h 99"/>
                <a:gd name="T62" fmla="*/ 143 w 174"/>
                <a:gd name="T63" fmla="*/ 40 h 99"/>
                <a:gd name="T64" fmla="*/ 143 w 174"/>
                <a:gd name="T65" fmla="*/ 36 h 99"/>
                <a:gd name="T66" fmla="*/ 107 w 174"/>
                <a:gd name="T6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99">
                  <a:moveTo>
                    <a:pt x="107" y="0"/>
                  </a:moveTo>
                  <a:cubicBezTo>
                    <a:pt x="92" y="0"/>
                    <a:pt x="79" y="9"/>
                    <a:pt x="74" y="23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5" y="24"/>
                    <a:pt x="61" y="23"/>
                    <a:pt x="57" y="23"/>
                  </a:cubicBezTo>
                  <a:cubicBezTo>
                    <a:pt x="40" y="23"/>
                    <a:pt x="27" y="37"/>
                    <a:pt x="26" y="53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1" y="57"/>
                  </a:cubicBezTo>
                  <a:cubicBezTo>
                    <a:pt x="10" y="57"/>
                    <a:pt x="0" y="67"/>
                    <a:pt x="0" y="78"/>
                  </a:cubicBezTo>
                  <a:cubicBezTo>
                    <a:pt x="0" y="89"/>
                    <a:pt x="10" y="99"/>
                    <a:pt x="21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4" y="79"/>
                    <a:pt x="53" y="78"/>
                  </a:cubicBezTo>
                  <a:cubicBezTo>
                    <a:pt x="53" y="77"/>
                    <a:pt x="53" y="77"/>
                    <a:pt x="53" y="76"/>
                  </a:cubicBezTo>
                  <a:cubicBezTo>
                    <a:pt x="53" y="75"/>
                    <a:pt x="53" y="74"/>
                    <a:pt x="54" y="7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7" y="34"/>
                    <a:pt x="88" y="33"/>
                    <a:pt x="89" y="33"/>
                  </a:cubicBezTo>
                  <a:cubicBezTo>
                    <a:pt x="91" y="33"/>
                    <a:pt x="92" y="34"/>
                    <a:pt x="93" y="35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6" y="74"/>
                    <a:pt x="126" y="75"/>
                    <a:pt x="126" y="76"/>
                  </a:cubicBezTo>
                  <a:cubicBezTo>
                    <a:pt x="126" y="77"/>
                    <a:pt x="126" y="77"/>
                    <a:pt x="126" y="78"/>
                  </a:cubicBezTo>
                  <a:cubicBezTo>
                    <a:pt x="125" y="79"/>
                    <a:pt x="124" y="79"/>
                    <a:pt x="122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62" y="99"/>
                    <a:pt x="174" y="87"/>
                    <a:pt x="174" y="71"/>
                  </a:cubicBezTo>
                  <a:cubicBezTo>
                    <a:pt x="174" y="56"/>
                    <a:pt x="162" y="44"/>
                    <a:pt x="14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38"/>
                    <a:pt x="143" y="37"/>
                    <a:pt x="143" y="36"/>
                  </a:cubicBezTo>
                  <a:cubicBezTo>
                    <a:pt x="143" y="16"/>
                    <a:pt x="127" y="0"/>
                    <a:pt x="107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90" name="Group 1192"/>
          <p:cNvGrpSpPr>
            <a:grpSpLocks noChangeAspect="1"/>
          </p:cNvGrpSpPr>
          <p:nvPr/>
        </p:nvGrpSpPr>
        <p:grpSpPr bwMode="auto">
          <a:xfrm>
            <a:off x="6027551" y="2083597"/>
            <a:ext cx="2739435" cy="1145978"/>
            <a:chOff x="6075" y="2100"/>
            <a:chExt cx="2761" cy="1155"/>
          </a:xfrm>
        </p:grpSpPr>
        <p:grpSp>
          <p:nvGrpSpPr>
            <p:cNvPr id="2192" name="Group 1393"/>
            <p:cNvGrpSpPr>
              <a:grpSpLocks/>
            </p:cNvGrpSpPr>
            <p:nvPr/>
          </p:nvGrpSpPr>
          <p:grpSpPr bwMode="auto">
            <a:xfrm>
              <a:off x="6075" y="2100"/>
              <a:ext cx="2751" cy="1151"/>
              <a:chOff x="6075" y="2100"/>
              <a:chExt cx="2751" cy="1151"/>
            </a:xfrm>
          </p:grpSpPr>
          <p:sp>
            <p:nvSpPr>
              <p:cNvPr id="2593" name="Rectangle 1194"/>
              <p:cNvSpPr>
                <a:spLocks noChangeArrowheads="1"/>
              </p:cNvSpPr>
              <p:nvPr/>
            </p:nvSpPr>
            <p:spPr bwMode="auto">
              <a:xfrm>
                <a:off x="7181" y="2100"/>
                <a:ext cx="92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5" name="Freeform 1316"/>
              <p:cNvSpPr>
                <a:spLocks/>
              </p:cNvSpPr>
              <p:nvPr/>
            </p:nvSpPr>
            <p:spPr bwMode="auto">
              <a:xfrm>
                <a:off x="7208" y="2777"/>
                <a:ext cx="750" cy="474"/>
              </a:xfrm>
              <a:custGeom>
                <a:avLst/>
                <a:gdLst>
                  <a:gd name="T0" fmla="*/ 762 w 774"/>
                  <a:gd name="T1" fmla="*/ 490 h 490"/>
                  <a:gd name="T2" fmla="*/ 774 w 774"/>
                  <a:gd name="T3" fmla="*/ 487 h 490"/>
                  <a:gd name="T4" fmla="*/ 536 w 774"/>
                  <a:gd name="T5" fmla="*/ 339 h 490"/>
                  <a:gd name="T6" fmla="*/ 541 w 774"/>
                  <a:gd name="T7" fmla="*/ 336 h 490"/>
                  <a:gd name="T8" fmla="*/ 510 w 774"/>
                  <a:gd name="T9" fmla="*/ 309 h 490"/>
                  <a:gd name="T10" fmla="*/ 582 w 774"/>
                  <a:gd name="T11" fmla="*/ 303 h 490"/>
                  <a:gd name="T12" fmla="*/ 693 w 774"/>
                  <a:gd name="T13" fmla="*/ 331 h 490"/>
                  <a:gd name="T14" fmla="*/ 707 w 774"/>
                  <a:gd name="T15" fmla="*/ 337 h 490"/>
                  <a:gd name="T16" fmla="*/ 715 w 774"/>
                  <a:gd name="T17" fmla="*/ 339 h 490"/>
                  <a:gd name="T18" fmla="*/ 717 w 774"/>
                  <a:gd name="T19" fmla="*/ 328 h 490"/>
                  <a:gd name="T20" fmla="*/ 707 w 774"/>
                  <a:gd name="T21" fmla="*/ 323 h 490"/>
                  <a:gd name="T22" fmla="*/ 648 w 774"/>
                  <a:gd name="T23" fmla="*/ 297 h 490"/>
                  <a:gd name="T24" fmla="*/ 504 w 774"/>
                  <a:gd name="T25" fmla="*/ 287 h 490"/>
                  <a:gd name="T26" fmla="*/ 489 w 774"/>
                  <a:gd name="T27" fmla="*/ 293 h 490"/>
                  <a:gd name="T28" fmla="*/ 417 w 774"/>
                  <a:gd name="T29" fmla="*/ 244 h 490"/>
                  <a:gd name="T30" fmla="*/ 587 w 774"/>
                  <a:gd name="T31" fmla="*/ 145 h 490"/>
                  <a:gd name="T32" fmla="*/ 591 w 774"/>
                  <a:gd name="T33" fmla="*/ 140 h 490"/>
                  <a:gd name="T34" fmla="*/ 585 w 774"/>
                  <a:gd name="T35" fmla="*/ 131 h 490"/>
                  <a:gd name="T36" fmla="*/ 362 w 774"/>
                  <a:gd name="T37" fmla="*/ 2 h 490"/>
                  <a:gd name="T38" fmla="*/ 352 w 774"/>
                  <a:gd name="T39" fmla="*/ 0 h 490"/>
                  <a:gd name="T40" fmla="*/ 342 w 774"/>
                  <a:gd name="T41" fmla="*/ 2 h 490"/>
                  <a:gd name="T42" fmla="*/ 6 w 774"/>
                  <a:gd name="T43" fmla="*/ 196 h 490"/>
                  <a:gd name="T44" fmla="*/ 0 w 774"/>
                  <a:gd name="T45" fmla="*/ 205 h 490"/>
                  <a:gd name="T46" fmla="*/ 3 w 774"/>
                  <a:gd name="T47" fmla="*/ 211 h 490"/>
                  <a:gd name="T48" fmla="*/ 227 w 774"/>
                  <a:gd name="T49" fmla="*/ 340 h 490"/>
                  <a:gd name="T50" fmla="*/ 236 w 774"/>
                  <a:gd name="T51" fmla="*/ 342 h 490"/>
                  <a:gd name="T52" fmla="*/ 341 w 774"/>
                  <a:gd name="T53" fmla="*/ 399 h 490"/>
                  <a:gd name="T54" fmla="*/ 352 w 774"/>
                  <a:gd name="T55" fmla="*/ 395 h 490"/>
                  <a:gd name="T56" fmla="*/ 257 w 774"/>
                  <a:gd name="T57" fmla="*/ 336 h 490"/>
                  <a:gd name="T58" fmla="*/ 288 w 774"/>
                  <a:gd name="T59" fmla="*/ 318 h 490"/>
                  <a:gd name="T60" fmla="*/ 437 w 774"/>
                  <a:gd name="T61" fmla="*/ 390 h 490"/>
                  <a:gd name="T62" fmla="*/ 455 w 774"/>
                  <a:gd name="T63" fmla="*/ 381 h 490"/>
                  <a:gd name="T64" fmla="*/ 482 w 774"/>
                  <a:gd name="T65" fmla="*/ 414 h 490"/>
                  <a:gd name="T66" fmla="*/ 528 w 774"/>
                  <a:gd name="T67" fmla="*/ 449 h 490"/>
                  <a:gd name="T68" fmla="*/ 535 w 774"/>
                  <a:gd name="T69" fmla="*/ 439 h 490"/>
                  <a:gd name="T70" fmla="*/ 520 w 774"/>
                  <a:gd name="T71" fmla="*/ 426 h 490"/>
                  <a:gd name="T72" fmla="*/ 486 w 774"/>
                  <a:gd name="T73" fmla="*/ 390 h 490"/>
                  <a:gd name="T74" fmla="*/ 473 w 774"/>
                  <a:gd name="T75" fmla="*/ 371 h 490"/>
                  <a:gd name="T76" fmla="*/ 518 w 774"/>
                  <a:gd name="T77" fmla="*/ 348 h 490"/>
                  <a:gd name="T78" fmla="*/ 762 w 774"/>
                  <a:gd name="T7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4" h="490">
                    <a:moveTo>
                      <a:pt x="762" y="490"/>
                    </a:moveTo>
                    <a:cubicBezTo>
                      <a:pt x="774" y="487"/>
                      <a:pt x="774" y="487"/>
                      <a:pt x="774" y="487"/>
                    </a:cubicBezTo>
                    <a:cubicBezTo>
                      <a:pt x="536" y="339"/>
                      <a:pt x="536" y="339"/>
                      <a:pt x="536" y="339"/>
                    </a:cubicBezTo>
                    <a:cubicBezTo>
                      <a:pt x="541" y="336"/>
                      <a:pt x="541" y="336"/>
                      <a:pt x="541" y="336"/>
                    </a:cubicBezTo>
                    <a:cubicBezTo>
                      <a:pt x="541" y="336"/>
                      <a:pt x="529" y="325"/>
                      <a:pt x="510" y="309"/>
                    </a:cubicBezTo>
                    <a:cubicBezTo>
                      <a:pt x="532" y="301"/>
                      <a:pt x="557" y="300"/>
                      <a:pt x="582" y="303"/>
                    </a:cubicBezTo>
                    <a:cubicBezTo>
                      <a:pt x="620" y="306"/>
                      <a:pt x="658" y="317"/>
                      <a:pt x="693" y="331"/>
                    </a:cubicBezTo>
                    <a:cubicBezTo>
                      <a:pt x="698" y="333"/>
                      <a:pt x="702" y="335"/>
                      <a:pt x="707" y="337"/>
                    </a:cubicBezTo>
                    <a:cubicBezTo>
                      <a:pt x="709" y="338"/>
                      <a:pt x="712" y="340"/>
                      <a:pt x="715" y="339"/>
                    </a:cubicBezTo>
                    <a:cubicBezTo>
                      <a:pt x="720" y="337"/>
                      <a:pt x="721" y="331"/>
                      <a:pt x="717" y="328"/>
                    </a:cubicBezTo>
                    <a:cubicBezTo>
                      <a:pt x="713" y="326"/>
                      <a:pt x="710" y="324"/>
                      <a:pt x="707" y="323"/>
                    </a:cubicBezTo>
                    <a:cubicBezTo>
                      <a:pt x="688" y="313"/>
                      <a:pt x="668" y="304"/>
                      <a:pt x="648" y="297"/>
                    </a:cubicBezTo>
                    <a:cubicBezTo>
                      <a:pt x="603" y="282"/>
                      <a:pt x="551" y="272"/>
                      <a:pt x="504" y="287"/>
                    </a:cubicBezTo>
                    <a:cubicBezTo>
                      <a:pt x="499" y="289"/>
                      <a:pt x="494" y="291"/>
                      <a:pt x="489" y="293"/>
                    </a:cubicBezTo>
                    <a:cubicBezTo>
                      <a:pt x="468" y="277"/>
                      <a:pt x="442" y="258"/>
                      <a:pt x="417" y="244"/>
                    </a:cubicBezTo>
                    <a:cubicBezTo>
                      <a:pt x="587" y="145"/>
                      <a:pt x="587" y="145"/>
                      <a:pt x="587" y="145"/>
                    </a:cubicBezTo>
                    <a:cubicBezTo>
                      <a:pt x="590" y="144"/>
                      <a:pt x="591" y="141"/>
                      <a:pt x="591" y="140"/>
                    </a:cubicBezTo>
                    <a:cubicBezTo>
                      <a:pt x="591" y="136"/>
                      <a:pt x="588" y="132"/>
                      <a:pt x="585" y="13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59" y="1"/>
                      <a:pt x="356" y="0"/>
                      <a:pt x="352" y="0"/>
                    </a:cubicBezTo>
                    <a:cubicBezTo>
                      <a:pt x="348" y="0"/>
                      <a:pt x="345" y="1"/>
                      <a:pt x="342" y="2"/>
                    </a:cubicBezTo>
                    <a:cubicBezTo>
                      <a:pt x="6" y="196"/>
                      <a:pt x="6" y="196"/>
                      <a:pt x="6" y="196"/>
                    </a:cubicBezTo>
                    <a:cubicBezTo>
                      <a:pt x="3" y="198"/>
                      <a:pt x="0" y="201"/>
                      <a:pt x="0" y="205"/>
                    </a:cubicBezTo>
                    <a:cubicBezTo>
                      <a:pt x="0" y="207"/>
                      <a:pt x="0" y="209"/>
                      <a:pt x="3" y="211"/>
                    </a:cubicBezTo>
                    <a:cubicBezTo>
                      <a:pt x="227" y="340"/>
                      <a:pt x="227" y="340"/>
                      <a:pt x="227" y="340"/>
                    </a:cubicBezTo>
                    <a:cubicBezTo>
                      <a:pt x="227" y="340"/>
                      <a:pt x="231" y="342"/>
                      <a:pt x="236" y="342"/>
                    </a:cubicBezTo>
                    <a:cubicBezTo>
                      <a:pt x="341" y="399"/>
                      <a:pt x="341" y="399"/>
                      <a:pt x="341" y="399"/>
                    </a:cubicBezTo>
                    <a:cubicBezTo>
                      <a:pt x="352" y="395"/>
                      <a:pt x="352" y="395"/>
                      <a:pt x="352" y="395"/>
                    </a:cubicBezTo>
                    <a:cubicBezTo>
                      <a:pt x="257" y="336"/>
                      <a:pt x="257" y="336"/>
                      <a:pt x="257" y="336"/>
                    </a:cubicBezTo>
                    <a:cubicBezTo>
                      <a:pt x="288" y="318"/>
                      <a:pt x="288" y="318"/>
                      <a:pt x="288" y="318"/>
                    </a:cubicBezTo>
                    <a:cubicBezTo>
                      <a:pt x="331" y="347"/>
                      <a:pt x="437" y="390"/>
                      <a:pt x="437" y="390"/>
                    </a:cubicBezTo>
                    <a:cubicBezTo>
                      <a:pt x="455" y="381"/>
                      <a:pt x="455" y="381"/>
                      <a:pt x="455" y="381"/>
                    </a:cubicBezTo>
                    <a:cubicBezTo>
                      <a:pt x="462" y="393"/>
                      <a:pt x="472" y="405"/>
                      <a:pt x="482" y="414"/>
                    </a:cubicBezTo>
                    <a:cubicBezTo>
                      <a:pt x="496" y="428"/>
                      <a:pt x="512" y="439"/>
                      <a:pt x="528" y="449"/>
                    </a:cubicBezTo>
                    <a:cubicBezTo>
                      <a:pt x="535" y="453"/>
                      <a:pt x="541" y="444"/>
                      <a:pt x="535" y="439"/>
                    </a:cubicBezTo>
                    <a:cubicBezTo>
                      <a:pt x="530" y="435"/>
                      <a:pt x="525" y="431"/>
                      <a:pt x="520" y="426"/>
                    </a:cubicBezTo>
                    <a:cubicBezTo>
                      <a:pt x="508" y="415"/>
                      <a:pt x="496" y="403"/>
                      <a:pt x="486" y="390"/>
                    </a:cubicBezTo>
                    <a:cubicBezTo>
                      <a:pt x="481" y="385"/>
                      <a:pt x="477" y="378"/>
                      <a:pt x="473" y="371"/>
                    </a:cubicBezTo>
                    <a:cubicBezTo>
                      <a:pt x="518" y="348"/>
                      <a:pt x="518" y="348"/>
                      <a:pt x="518" y="348"/>
                    </a:cubicBezTo>
                    <a:lnTo>
                      <a:pt x="762" y="490"/>
                    </a:lnTo>
                    <a:close/>
                  </a:path>
                </a:pathLst>
              </a:custGeom>
              <a:solidFill>
                <a:srgbClr val="808184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6" name="Freeform 1317"/>
              <p:cNvSpPr>
                <a:spLocks/>
              </p:cNvSpPr>
              <p:nvPr/>
            </p:nvSpPr>
            <p:spPr bwMode="auto">
              <a:xfrm>
                <a:off x="6075" y="2624"/>
                <a:ext cx="912" cy="260"/>
              </a:xfrm>
              <a:custGeom>
                <a:avLst/>
                <a:gdLst>
                  <a:gd name="T0" fmla="*/ 360 w 912"/>
                  <a:gd name="T1" fmla="*/ 0 h 260"/>
                  <a:gd name="T2" fmla="*/ 757 w 912"/>
                  <a:gd name="T3" fmla="*/ 134 h 260"/>
                  <a:gd name="T4" fmla="*/ 855 w 912"/>
                  <a:gd name="T5" fmla="*/ 129 h 260"/>
                  <a:gd name="T6" fmla="*/ 855 w 912"/>
                  <a:gd name="T7" fmla="*/ 146 h 260"/>
                  <a:gd name="T8" fmla="*/ 757 w 912"/>
                  <a:gd name="T9" fmla="*/ 155 h 260"/>
                  <a:gd name="T10" fmla="*/ 892 w 912"/>
                  <a:gd name="T11" fmla="*/ 203 h 260"/>
                  <a:gd name="T12" fmla="*/ 912 w 912"/>
                  <a:gd name="T13" fmla="*/ 248 h 260"/>
                  <a:gd name="T14" fmla="*/ 686 w 912"/>
                  <a:gd name="T15" fmla="*/ 189 h 260"/>
                  <a:gd name="T16" fmla="*/ 588 w 912"/>
                  <a:gd name="T17" fmla="*/ 216 h 260"/>
                  <a:gd name="T18" fmla="*/ 652 w 912"/>
                  <a:gd name="T19" fmla="*/ 230 h 260"/>
                  <a:gd name="T20" fmla="*/ 627 w 912"/>
                  <a:gd name="T21" fmla="*/ 245 h 260"/>
                  <a:gd name="T22" fmla="*/ 554 w 912"/>
                  <a:gd name="T23" fmla="*/ 230 h 260"/>
                  <a:gd name="T24" fmla="*/ 440 w 912"/>
                  <a:gd name="T25" fmla="*/ 258 h 260"/>
                  <a:gd name="T26" fmla="*/ 298 w 912"/>
                  <a:gd name="T27" fmla="*/ 206 h 260"/>
                  <a:gd name="T28" fmla="*/ 95 w 912"/>
                  <a:gd name="T29" fmla="*/ 260 h 260"/>
                  <a:gd name="T30" fmla="*/ 0 w 912"/>
                  <a:gd name="T31" fmla="*/ 205 h 260"/>
                  <a:gd name="T32" fmla="*/ 360 w 912"/>
                  <a:gd name="T3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260">
                    <a:moveTo>
                      <a:pt x="360" y="0"/>
                    </a:moveTo>
                    <a:lnTo>
                      <a:pt x="757" y="134"/>
                    </a:lnTo>
                    <a:lnTo>
                      <a:pt x="855" y="129"/>
                    </a:lnTo>
                    <a:lnTo>
                      <a:pt x="855" y="146"/>
                    </a:lnTo>
                    <a:lnTo>
                      <a:pt x="757" y="155"/>
                    </a:lnTo>
                    <a:lnTo>
                      <a:pt x="892" y="203"/>
                    </a:lnTo>
                    <a:lnTo>
                      <a:pt x="912" y="248"/>
                    </a:lnTo>
                    <a:lnTo>
                      <a:pt x="686" y="189"/>
                    </a:lnTo>
                    <a:lnTo>
                      <a:pt x="588" y="216"/>
                    </a:lnTo>
                    <a:lnTo>
                      <a:pt x="652" y="230"/>
                    </a:lnTo>
                    <a:lnTo>
                      <a:pt x="627" y="245"/>
                    </a:lnTo>
                    <a:lnTo>
                      <a:pt x="554" y="230"/>
                    </a:lnTo>
                    <a:lnTo>
                      <a:pt x="440" y="258"/>
                    </a:lnTo>
                    <a:lnTo>
                      <a:pt x="298" y="206"/>
                    </a:lnTo>
                    <a:lnTo>
                      <a:pt x="95" y="260"/>
                    </a:lnTo>
                    <a:lnTo>
                      <a:pt x="0" y="205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808184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7" name="Freeform 1318"/>
              <p:cNvSpPr>
                <a:spLocks/>
              </p:cNvSpPr>
              <p:nvPr/>
            </p:nvSpPr>
            <p:spPr bwMode="auto">
              <a:xfrm>
                <a:off x="6075" y="2624"/>
                <a:ext cx="912" cy="260"/>
              </a:xfrm>
              <a:custGeom>
                <a:avLst/>
                <a:gdLst>
                  <a:gd name="T0" fmla="*/ 360 w 912"/>
                  <a:gd name="T1" fmla="*/ 0 h 260"/>
                  <a:gd name="T2" fmla="*/ 757 w 912"/>
                  <a:gd name="T3" fmla="*/ 134 h 260"/>
                  <a:gd name="T4" fmla="*/ 855 w 912"/>
                  <a:gd name="T5" fmla="*/ 129 h 260"/>
                  <a:gd name="T6" fmla="*/ 855 w 912"/>
                  <a:gd name="T7" fmla="*/ 146 h 260"/>
                  <a:gd name="T8" fmla="*/ 757 w 912"/>
                  <a:gd name="T9" fmla="*/ 155 h 260"/>
                  <a:gd name="T10" fmla="*/ 892 w 912"/>
                  <a:gd name="T11" fmla="*/ 203 h 260"/>
                  <a:gd name="T12" fmla="*/ 912 w 912"/>
                  <a:gd name="T13" fmla="*/ 248 h 260"/>
                  <a:gd name="T14" fmla="*/ 686 w 912"/>
                  <a:gd name="T15" fmla="*/ 189 h 260"/>
                  <a:gd name="T16" fmla="*/ 588 w 912"/>
                  <a:gd name="T17" fmla="*/ 216 h 260"/>
                  <a:gd name="T18" fmla="*/ 652 w 912"/>
                  <a:gd name="T19" fmla="*/ 230 h 260"/>
                  <a:gd name="T20" fmla="*/ 627 w 912"/>
                  <a:gd name="T21" fmla="*/ 245 h 260"/>
                  <a:gd name="T22" fmla="*/ 554 w 912"/>
                  <a:gd name="T23" fmla="*/ 230 h 260"/>
                  <a:gd name="T24" fmla="*/ 440 w 912"/>
                  <a:gd name="T25" fmla="*/ 258 h 260"/>
                  <a:gd name="T26" fmla="*/ 298 w 912"/>
                  <a:gd name="T27" fmla="*/ 206 h 260"/>
                  <a:gd name="T28" fmla="*/ 95 w 912"/>
                  <a:gd name="T29" fmla="*/ 260 h 260"/>
                  <a:gd name="T30" fmla="*/ 0 w 912"/>
                  <a:gd name="T31" fmla="*/ 205 h 260"/>
                  <a:gd name="T32" fmla="*/ 360 w 912"/>
                  <a:gd name="T3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260">
                    <a:moveTo>
                      <a:pt x="360" y="0"/>
                    </a:moveTo>
                    <a:lnTo>
                      <a:pt x="757" y="134"/>
                    </a:lnTo>
                    <a:lnTo>
                      <a:pt x="855" y="129"/>
                    </a:lnTo>
                    <a:lnTo>
                      <a:pt x="855" y="146"/>
                    </a:lnTo>
                    <a:lnTo>
                      <a:pt x="757" y="155"/>
                    </a:lnTo>
                    <a:lnTo>
                      <a:pt x="892" y="203"/>
                    </a:lnTo>
                    <a:lnTo>
                      <a:pt x="912" y="248"/>
                    </a:lnTo>
                    <a:lnTo>
                      <a:pt x="686" y="189"/>
                    </a:lnTo>
                    <a:lnTo>
                      <a:pt x="588" y="216"/>
                    </a:lnTo>
                    <a:lnTo>
                      <a:pt x="652" y="230"/>
                    </a:lnTo>
                    <a:lnTo>
                      <a:pt x="627" y="245"/>
                    </a:lnTo>
                    <a:lnTo>
                      <a:pt x="554" y="230"/>
                    </a:lnTo>
                    <a:lnTo>
                      <a:pt x="440" y="258"/>
                    </a:lnTo>
                    <a:lnTo>
                      <a:pt x="298" y="206"/>
                    </a:lnTo>
                    <a:lnTo>
                      <a:pt x="95" y="260"/>
                    </a:lnTo>
                    <a:lnTo>
                      <a:pt x="0" y="205"/>
                    </a:lnTo>
                    <a:lnTo>
                      <a:pt x="3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8" name="Freeform 1319"/>
              <p:cNvSpPr>
                <a:spLocks/>
              </p:cNvSpPr>
              <p:nvPr/>
            </p:nvSpPr>
            <p:spPr bwMode="auto">
              <a:xfrm>
                <a:off x="6883" y="2326"/>
                <a:ext cx="157" cy="91"/>
              </a:xfrm>
              <a:custGeom>
                <a:avLst/>
                <a:gdLst>
                  <a:gd name="T0" fmla="*/ 52 w 162"/>
                  <a:gd name="T1" fmla="*/ 0 h 94"/>
                  <a:gd name="T2" fmla="*/ 5 w 162"/>
                  <a:gd name="T3" fmla="*/ 10 h 94"/>
                  <a:gd name="T4" fmla="*/ 2 w 162"/>
                  <a:gd name="T5" fmla="*/ 18 h 94"/>
                  <a:gd name="T6" fmla="*/ 7 w 162"/>
                  <a:gd name="T7" fmla="*/ 22 h 94"/>
                  <a:gd name="T8" fmla="*/ 9 w 162"/>
                  <a:gd name="T9" fmla="*/ 21 h 94"/>
                  <a:gd name="T10" fmla="*/ 52 w 162"/>
                  <a:gd name="T11" fmla="*/ 12 h 94"/>
                  <a:gd name="T12" fmla="*/ 95 w 162"/>
                  <a:gd name="T13" fmla="*/ 22 h 94"/>
                  <a:gd name="T14" fmla="*/ 150 w 162"/>
                  <a:gd name="T15" fmla="*/ 90 h 94"/>
                  <a:gd name="T16" fmla="*/ 153 w 162"/>
                  <a:gd name="T17" fmla="*/ 94 h 94"/>
                  <a:gd name="T18" fmla="*/ 155 w 162"/>
                  <a:gd name="T19" fmla="*/ 94 h 94"/>
                  <a:gd name="T20" fmla="*/ 157 w 162"/>
                  <a:gd name="T21" fmla="*/ 94 h 94"/>
                  <a:gd name="T22" fmla="*/ 161 w 162"/>
                  <a:gd name="T23" fmla="*/ 87 h 94"/>
                  <a:gd name="T24" fmla="*/ 161 w 162"/>
                  <a:gd name="T25" fmla="*/ 87 h 94"/>
                  <a:gd name="T26" fmla="*/ 100 w 162"/>
                  <a:gd name="T27" fmla="*/ 11 h 94"/>
                  <a:gd name="T28" fmla="*/ 52 w 162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2" h="94">
                    <a:moveTo>
                      <a:pt x="52" y="0"/>
                    </a:moveTo>
                    <a:cubicBezTo>
                      <a:pt x="35" y="0"/>
                      <a:pt x="19" y="4"/>
                      <a:pt x="5" y="10"/>
                    </a:cubicBezTo>
                    <a:cubicBezTo>
                      <a:pt x="2" y="12"/>
                      <a:pt x="0" y="15"/>
                      <a:pt x="2" y="18"/>
                    </a:cubicBezTo>
                    <a:cubicBezTo>
                      <a:pt x="3" y="20"/>
                      <a:pt x="5" y="22"/>
                      <a:pt x="7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23" y="15"/>
                      <a:pt x="37" y="12"/>
                      <a:pt x="52" y="12"/>
                    </a:cubicBezTo>
                    <a:cubicBezTo>
                      <a:pt x="66" y="12"/>
                      <a:pt x="81" y="15"/>
                      <a:pt x="95" y="22"/>
                    </a:cubicBezTo>
                    <a:cubicBezTo>
                      <a:pt x="124" y="35"/>
                      <a:pt x="143" y="61"/>
                      <a:pt x="150" y="90"/>
                    </a:cubicBezTo>
                    <a:cubicBezTo>
                      <a:pt x="150" y="92"/>
                      <a:pt x="151" y="93"/>
                      <a:pt x="153" y="94"/>
                    </a:cubicBezTo>
                    <a:cubicBezTo>
                      <a:pt x="154" y="94"/>
                      <a:pt x="154" y="94"/>
                      <a:pt x="155" y="94"/>
                    </a:cubicBezTo>
                    <a:cubicBezTo>
                      <a:pt x="156" y="94"/>
                      <a:pt x="156" y="94"/>
                      <a:pt x="157" y="94"/>
                    </a:cubicBezTo>
                    <a:cubicBezTo>
                      <a:pt x="160" y="93"/>
                      <a:pt x="162" y="90"/>
                      <a:pt x="161" y="87"/>
                    </a:cubicBezTo>
                    <a:cubicBezTo>
                      <a:pt x="161" y="87"/>
                      <a:pt x="161" y="87"/>
                      <a:pt x="161" y="87"/>
                    </a:cubicBezTo>
                    <a:cubicBezTo>
                      <a:pt x="154" y="55"/>
                      <a:pt x="132" y="26"/>
                      <a:pt x="100" y="11"/>
                    </a:cubicBezTo>
                    <a:cubicBezTo>
                      <a:pt x="84" y="4"/>
                      <a:pt x="68" y="0"/>
                      <a:pt x="52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9" name="Freeform 1320"/>
              <p:cNvSpPr>
                <a:spLocks/>
              </p:cNvSpPr>
              <p:nvPr/>
            </p:nvSpPr>
            <p:spPr bwMode="auto">
              <a:xfrm>
                <a:off x="6893" y="2360"/>
                <a:ext cx="114" cy="69"/>
              </a:xfrm>
              <a:custGeom>
                <a:avLst/>
                <a:gdLst>
                  <a:gd name="T0" fmla="*/ 40 w 117"/>
                  <a:gd name="T1" fmla="*/ 0 h 71"/>
                  <a:gd name="T2" fmla="*/ 3 w 117"/>
                  <a:gd name="T3" fmla="*/ 10 h 71"/>
                  <a:gd name="T4" fmla="*/ 1 w 117"/>
                  <a:gd name="T5" fmla="*/ 18 h 71"/>
                  <a:gd name="T6" fmla="*/ 6 w 117"/>
                  <a:gd name="T7" fmla="*/ 21 h 71"/>
                  <a:gd name="T8" fmla="*/ 9 w 117"/>
                  <a:gd name="T9" fmla="*/ 20 h 71"/>
                  <a:gd name="T10" fmla="*/ 40 w 117"/>
                  <a:gd name="T11" fmla="*/ 12 h 71"/>
                  <a:gd name="T12" fmla="*/ 69 w 117"/>
                  <a:gd name="T13" fmla="*/ 19 h 71"/>
                  <a:gd name="T14" fmla="*/ 105 w 117"/>
                  <a:gd name="T15" fmla="*/ 66 h 71"/>
                  <a:gd name="T16" fmla="*/ 108 w 117"/>
                  <a:gd name="T17" fmla="*/ 71 h 71"/>
                  <a:gd name="T18" fmla="*/ 111 w 117"/>
                  <a:gd name="T19" fmla="*/ 71 h 71"/>
                  <a:gd name="T20" fmla="*/ 112 w 117"/>
                  <a:gd name="T21" fmla="*/ 71 h 71"/>
                  <a:gd name="T22" fmla="*/ 117 w 117"/>
                  <a:gd name="T23" fmla="*/ 64 h 71"/>
                  <a:gd name="T24" fmla="*/ 117 w 117"/>
                  <a:gd name="T25" fmla="*/ 64 h 71"/>
                  <a:gd name="T26" fmla="*/ 74 w 117"/>
                  <a:gd name="T27" fmla="*/ 8 h 71"/>
                  <a:gd name="T28" fmla="*/ 40 w 117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71">
                    <a:moveTo>
                      <a:pt x="40" y="0"/>
                    </a:moveTo>
                    <a:cubicBezTo>
                      <a:pt x="27" y="0"/>
                      <a:pt x="15" y="4"/>
                      <a:pt x="3" y="10"/>
                    </a:cubicBezTo>
                    <a:cubicBezTo>
                      <a:pt x="1" y="11"/>
                      <a:pt x="0" y="15"/>
                      <a:pt x="1" y="18"/>
                    </a:cubicBezTo>
                    <a:cubicBezTo>
                      <a:pt x="2" y="20"/>
                      <a:pt x="4" y="21"/>
                      <a:pt x="6" y="21"/>
                    </a:cubicBezTo>
                    <a:cubicBezTo>
                      <a:pt x="7" y="21"/>
                      <a:pt x="8" y="21"/>
                      <a:pt x="9" y="20"/>
                    </a:cubicBezTo>
                    <a:cubicBezTo>
                      <a:pt x="19" y="15"/>
                      <a:pt x="29" y="12"/>
                      <a:pt x="40" y="12"/>
                    </a:cubicBezTo>
                    <a:cubicBezTo>
                      <a:pt x="50" y="12"/>
                      <a:pt x="59" y="14"/>
                      <a:pt x="69" y="19"/>
                    </a:cubicBezTo>
                    <a:cubicBezTo>
                      <a:pt x="89" y="28"/>
                      <a:pt x="101" y="46"/>
                      <a:pt x="105" y="66"/>
                    </a:cubicBezTo>
                    <a:cubicBezTo>
                      <a:pt x="105" y="68"/>
                      <a:pt x="107" y="70"/>
                      <a:pt x="108" y="71"/>
                    </a:cubicBezTo>
                    <a:cubicBezTo>
                      <a:pt x="109" y="71"/>
                      <a:pt x="110" y="71"/>
                      <a:pt x="111" y="71"/>
                    </a:cubicBezTo>
                    <a:cubicBezTo>
                      <a:pt x="111" y="71"/>
                      <a:pt x="111" y="71"/>
                      <a:pt x="112" y="71"/>
                    </a:cubicBezTo>
                    <a:cubicBezTo>
                      <a:pt x="115" y="71"/>
                      <a:pt x="117" y="68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2" y="41"/>
                      <a:pt x="97" y="19"/>
                      <a:pt x="74" y="8"/>
                    </a:cubicBezTo>
                    <a:cubicBezTo>
                      <a:pt x="63" y="3"/>
                      <a:pt x="52" y="0"/>
                      <a:pt x="40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0" name="Freeform 1321"/>
              <p:cNvSpPr>
                <a:spLocks/>
              </p:cNvSpPr>
              <p:nvPr/>
            </p:nvSpPr>
            <p:spPr bwMode="auto">
              <a:xfrm>
                <a:off x="6906" y="2394"/>
                <a:ext cx="68" cy="44"/>
              </a:xfrm>
              <a:custGeom>
                <a:avLst/>
                <a:gdLst>
                  <a:gd name="T0" fmla="*/ 27 w 70"/>
                  <a:gd name="T1" fmla="*/ 0 h 45"/>
                  <a:gd name="T2" fmla="*/ 4 w 70"/>
                  <a:gd name="T3" fmla="*/ 7 h 45"/>
                  <a:gd name="T4" fmla="*/ 2 w 70"/>
                  <a:gd name="T5" fmla="*/ 15 h 45"/>
                  <a:gd name="T6" fmla="*/ 7 w 70"/>
                  <a:gd name="T7" fmla="*/ 18 h 45"/>
                  <a:gd name="T8" fmla="*/ 10 w 70"/>
                  <a:gd name="T9" fmla="*/ 17 h 45"/>
                  <a:gd name="T10" fmla="*/ 27 w 70"/>
                  <a:gd name="T11" fmla="*/ 12 h 45"/>
                  <a:gd name="T12" fmla="*/ 41 w 70"/>
                  <a:gd name="T13" fmla="*/ 15 h 45"/>
                  <a:gd name="T14" fmla="*/ 58 w 70"/>
                  <a:gd name="T15" fmla="*/ 40 h 45"/>
                  <a:gd name="T16" fmla="*/ 62 w 70"/>
                  <a:gd name="T17" fmla="*/ 45 h 45"/>
                  <a:gd name="T18" fmla="*/ 64 w 70"/>
                  <a:gd name="T19" fmla="*/ 45 h 45"/>
                  <a:gd name="T20" fmla="*/ 65 w 70"/>
                  <a:gd name="T21" fmla="*/ 45 h 45"/>
                  <a:gd name="T22" fmla="*/ 70 w 70"/>
                  <a:gd name="T23" fmla="*/ 39 h 45"/>
                  <a:gd name="T24" fmla="*/ 70 w 70"/>
                  <a:gd name="T25" fmla="*/ 39 h 45"/>
                  <a:gd name="T26" fmla="*/ 46 w 70"/>
                  <a:gd name="T27" fmla="*/ 4 h 45"/>
                  <a:gd name="T28" fmla="*/ 27 w 70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45">
                    <a:moveTo>
                      <a:pt x="27" y="0"/>
                    </a:moveTo>
                    <a:cubicBezTo>
                      <a:pt x="19" y="0"/>
                      <a:pt x="11" y="3"/>
                      <a:pt x="4" y="7"/>
                    </a:cubicBezTo>
                    <a:cubicBezTo>
                      <a:pt x="1" y="9"/>
                      <a:pt x="0" y="13"/>
                      <a:pt x="2" y="15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8" y="18"/>
                      <a:pt x="9" y="18"/>
                      <a:pt x="10" y="17"/>
                    </a:cubicBezTo>
                    <a:cubicBezTo>
                      <a:pt x="15" y="14"/>
                      <a:pt x="21" y="12"/>
                      <a:pt x="27" y="12"/>
                    </a:cubicBezTo>
                    <a:cubicBezTo>
                      <a:pt x="32" y="12"/>
                      <a:pt x="36" y="13"/>
                      <a:pt x="41" y="15"/>
                    </a:cubicBezTo>
                    <a:cubicBezTo>
                      <a:pt x="51" y="20"/>
                      <a:pt x="57" y="29"/>
                      <a:pt x="58" y="40"/>
                    </a:cubicBezTo>
                    <a:cubicBezTo>
                      <a:pt x="58" y="42"/>
                      <a:pt x="60" y="44"/>
                      <a:pt x="62" y="45"/>
                    </a:cubicBezTo>
                    <a:cubicBezTo>
                      <a:pt x="62" y="45"/>
                      <a:pt x="63" y="45"/>
                      <a:pt x="64" y="45"/>
                    </a:cubicBezTo>
                    <a:cubicBezTo>
                      <a:pt x="64" y="45"/>
                      <a:pt x="64" y="45"/>
                      <a:pt x="65" y="45"/>
                    </a:cubicBezTo>
                    <a:cubicBezTo>
                      <a:pt x="68" y="45"/>
                      <a:pt x="70" y="42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69" y="24"/>
                      <a:pt x="60" y="11"/>
                      <a:pt x="46" y="4"/>
                    </a:cubicBezTo>
                    <a:cubicBezTo>
                      <a:pt x="40" y="1"/>
                      <a:pt x="34" y="0"/>
                      <a:pt x="27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1" name="Freeform 1322"/>
              <p:cNvSpPr>
                <a:spLocks noEditPoints="1"/>
              </p:cNvSpPr>
              <p:nvPr/>
            </p:nvSpPr>
            <p:spPr bwMode="auto">
              <a:xfrm>
                <a:off x="6460" y="2280"/>
                <a:ext cx="623" cy="592"/>
              </a:xfrm>
              <a:custGeom>
                <a:avLst/>
                <a:gdLst>
                  <a:gd name="T0" fmla="*/ 600 w 644"/>
                  <a:gd name="T1" fmla="*/ 407 h 612"/>
                  <a:gd name="T2" fmla="*/ 561 w 644"/>
                  <a:gd name="T3" fmla="*/ 368 h 612"/>
                  <a:gd name="T4" fmla="*/ 540 w 644"/>
                  <a:gd name="T5" fmla="*/ 328 h 612"/>
                  <a:gd name="T6" fmla="*/ 524 w 644"/>
                  <a:gd name="T7" fmla="*/ 199 h 612"/>
                  <a:gd name="T8" fmla="*/ 485 w 644"/>
                  <a:gd name="T9" fmla="*/ 173 h 612"/>
                  <a:gd name="T10" fmla="*/ 478 w 644"/>
                  <a:gd name="T11" fmla="*/ 163 h 612"/>
                  <a:gd name="T12" fmla="*/ 351 w 644"/>
                  <a:gd name="T13" fmla="*/ 175 h 612"/>
                  <a:gd name="T14" fmla="*/ 341 w 644"/>
                  <a:gd name="T15" fmla="*/ 176 h 612"/>
                  <a:gd name="T16" fmla="*/ 339 w 644"/>
                  <a:gd name="T17" fmla="*/ 177 h 612"/>
                  <a:gd name="T18" fmla="*/ 315 w 644"/>
                  <a:gd name="T19" fmla="*/ 169 h 612"/>
                  <a:gd name="T20" fmla="*/ 277 w 644"/>
                  <a:gd name="T21" fmla="*/ 45 h 612"/>
                  <a:gd name="T22" fmla="*/ 276 w 644"/>
                  <a:gd name="T23" fmla="*/ 44 h 612"/>
                  <a:gd name="T24" fmla="*/ 238 w 644"/>
                  <a:gd name="T25" fmla="*/ 23 h 612"/>
                  <a:gd name="T26" fmla="*/ 166 w 644"/>
                  <a:gd name="T27" fmla="*/ 2 h 612"/>
                  <a:gd name="T28" fmla="*/ 137 w 644"/>
                  <a:gd name="T29" fmla="*/ 72 h 612"/>
                  <a:gd name="T30" fmla="*/ 0 w 644"/>
                  <a:gd name="T31" fmla="*/ 167 h 612"/>
                  <a:gd name="T32" fmla="*/ 1 w 644"/>
                  <a:gd name="T33" fmla="*/ 465 h 612"/>
                  <a:gd name="T34" fmla="*/ 10 w 644"/>
                  <a:gd name="T35" fmla="*/ 472 h 612"/>
                  <a:gd name="T36" fmla="*/ 38 w 644"/>
                  <a:gd name="T37" fmla="*/ 456 h 612"/>
                  <a:gd name="T38" fmla="*/ 67 w 644"/>
                  <a:gd name="T39" fmla="*/ 435 h 612"/>
                  <a:gd name="T40" fmla="*/ 237 w 644"/>
                  <a:gd name="T41" fmla="*/ 601 h 612"/>
                  <a:gd name="T42" fmla="*/ 249 w 644"/>
                  <a:gd name="T43" fmla="*/ 610 h 612"/>
                  <a:gd name="T44" fmla="*/ 275 w 644"/>
                  <a:gd name="T45" fmla="*/ 594 h 612"/>
                  <a:gd name="T46" fmla="*/ 276 w 644"/>
                  <a:gd name="T47" fmla="*/ 593 h 612"/>
                  <a:gd name="T48" fmla="*/ 276 w 644"/>
                  <a:gd name="T49" fmla="*/ 537 h 612"/>
                  <a:gd name="T50" fmla="*/ 301 w 644"/>
                  <a:gd name="T51" fmla="*/ 548 h 612"/>
                  <a:gd name="T52" fmla="*/ 414 w 644"/>
                  <a:gd name="T53" fmla="*/ 483 h 612"/>
                  <a:gd name="T54" fmla="*/ 454 w 644"/>
                  <a:gd name="T55" fmla="*/ 585 h 612"/>
                  <a:gd name="T56" fmla="*/ 454 w 644"/>
                  <a:gd name="T57" fmla="*/ 585 h 612"/>
                  <a:gd name="T58" fmla="*/ 478 w 644"/>
                  <a:gd name="T59" fmla="*/ 596 h 612"/>
                  <a:gd name="T60" fmla="*/ 504 w 644"/>
                  <a:gd name="T61" fmla="*/ 605 h 612"/>
                  <a:gd name="T62" fmla="*/ 575 w 644"/>
                  <a:gd name="T63" fmla="*/ 603 h 612"/>
                  <a:gd name="T64" fmla="*/ 575 w 644"/>
                  <a:gd name="T65" fmla="*/ 602 h 612"/>
                  <a:gd name="T66" fmla="*/ 543 w 644"/>
                  <a:gd name="T67" fmla="*/ 568 h 612"/>
                  <a:gd name="T68" fmla="*/ 534 w 644"/>
                  <a:gd name="T69" fmla="*/ 475 h 612"/>
                  <a:gd name="T70" fmla="*/ 539 w 644"/>
                  <a:gd name="T71" fmla="*/ 475 h 612"/>
                  <a:gd name="T72" fmla="*/ 568 w 644"/>
                  <a:gd name="T73" fmla="*/ 465 h 612"/>
                  <a:gd name="T74" fmla="*/ 643 w 644"/>
                  <a:gd name="T75" fmla="*/ 418 h 612"/>
                  <a:gd name="T76" fmla="*/ 383 w 644"/>
                  <a:gd name="T77" fmla="*/ 219 h 612"/>
                  <a:gd name="T78" fmla="*/ 348 w 644"/>
                  <a:gd name="T79" fmla="*/ 234 h 612"/>
                  <a:gd name="T80" fmla="*/ 394 w 644"/>
                  <a:gd name="T81" fmla="*/ 213 h 612"/>
                  <a:gd name="T82" fmla="*/ 487 w 644"/>
                  <a:gd name="T83" fmla="*/ 309 h 612"/>
                  <a:gd name="T84" fmla="*/ 436 w 644"/>
                  <a:gd name="T85" fmla="*/ 264 h 612"/>
                  <a:gd name="T86" fmla="*/ 497 w 644"/>
                  <a:gd name="T87" fmla="*/ 228 h 612"/>
                  <a:gd name="T88" fmla="*/ 501 w 644"/>
                  <a:gd name="T89" fmla="*/ 314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4" h="612">
                    <a:moveTo>
                      <a:pt x="639" y="405"/>
                    </a:moveTo>
                    <a:cubicBezTo>
                      <a:pt x="636" y="403"/>
                      <a:pt x="632" y="403"/>
                      <a:pt x="628" y="403"/>
                    </a:cubicBezTo>
                    <a:cubicBezTo>
                      <a:pt x="618" y="403"/>
                      <a:pt x="606" y="406"/>
                      <a:pt x="600" y="407"/>
                    </a:cubicBezTo>
                    <a:cubicBezTo>
                      <a:pt x="597" y="407"/>
                      <a:pt x="595" y="407"/>
                      <a:pt x="593" y="407"/>
                    </a:cubicBezTo>
                    <a:cubicBezTo>
                      <a:pt x="577" y="407"/>
                      <a:pt x="565" y="397"/>
                      <a:pt x="553" y="384"/>
                    </a:cubicBezTo>
                    <a:cubicBezTo>
                      <a:pt x="561" y="368"/>
                      <a:pt x="561" y="368"/>
                      <a:pt x="561" y="368"/>
                    </a:cubicBezTo>
                    <a:cubicBezTo>
                      <a:pt x="563" y="362"/>
                      <a:pt x="564" y="357"/>
                      <a:pt x="564" y="353"/>
                    </a:cubicBezTo>
                    <a:cubicBezTo>
                      <a:pt x="564" y="337"/>
                      <a:pt x="550" y="331"/>
                      <a:pt x="550" y="331"/>
                    </a:cubicBezTo>
                    <a:cubicBezTo>
                      <a:pt x="540" y="328"/>
                      <a:pt x="540" y="328"/>
                      <a:pt x="540" y="328"/>
                    </a:cubicBezTo>
                    <a:cubicBezTo>
                      <a:pt x="540" y="230"/>
                      <a:pt x="540" y="230"/>
                      <a:pt x="540" y="230"/>
                    </a:cubicBezTo>
                    <a:cubicBezTo>
                      <a:pt x="540" y="230"/>
                      <a:pt x="540" y="229"/>
                      <a:pt x="540" y="228"/>
                    </a:cubicBezTo>
                    <a:cubicBezTo>
                      <a:pt x="540" y="223"/>
                      <a:pt x="539" y="202"/>
                      <a:pt x="524" y="199"/>
                    </a:cubicBezTo>
                    <a:cubicBezTo>
                      <a:pt x="474" y="192"/>
                      <a:pt x="474" y="192"/>
                      <a:pt x="474" y="192"/>
                    </a:cubicBezTo>
                    <a:cubicBezTo>
                      <a:pt x="485" y="173"/>
                      <a:pt x="485" y="173"/>
                      <a:pt x="485" y="173"/>
                    </a:cubicBezTo>
                    <a:cubicBezTo>
                      <a:pt x="485" y="173"/>
                      <a:pt x="485" y="173"/>
                      <a:pt x="485" y="173"/>
                    </a:cubicBezTo>
                    <a:cubicBezTo>
                      <a:pt x="485" y="171"/>
                      <a:pt x="485" y="171"/>
                      <a:pt x="485" y="170"/>
                    </a:cubicBezTo>
                    <a:cubicBezTo>
                      <a:pt x="485" y="166"/>
                      <a:pt x="483" y="165"/>
                      <a:pt x="482" y="164"/>
                    </a:cubicBezTo>
                    <a:cubicBezTo>
                      <a:pt x="480" y="163"/>
                      <a:pt x="479" y="163"/>
                      <a:pt x="478" y="163"/>
                    </a:cubicBezTo>
                    <a:cubicBezTo>
                      <a:pt x="473" y="163"/>
                      <a:pt x="470" y="165"/>
                      <a:pt x="470" y="166"/>
                    </a:cubicBezTo>
                    <a:cubicBezTo>
                      <a:pt x="435" y="187"/>
                      <a:pt x="435" y="187"/>
                      <a:pt x="435" y="187"/>
                    </a:cubicBezTo>
                    <a:cubicBezTo>
                      <a:pt x="351" y="175"/>
                      <a:pt x="351" y="175"/>
                      <a:pt x="351" y="175"/>
                    </a:cubicBezTo>
                    <a:cubicBezTo>
                      <a:pt x="351" y="175"/>
                      <a:pt x="349" y="175"/>
                      <a:pt x="347" y="175"/>
                    </a:cubicBezTo>
                    <a:cubicBezTo>
                      <a:pt x="346" y="175"/>
                      <a:pt x="344" y="175"/>
                      <a:pt x="341" y="176"/>
                    </a:cubicBezTo>
                    <a:cubicBezTo>
                      <a:pt x="341" y="176"/>
                      <a:pt x="341" y="176"/>
                      <a:pt x="341" y="176"/>
                    </a:cubicBezTo>
                    <a:cubicBezTo>
                      <a:pt x="340" y="176"/>
                      <a:pt x="340" y="176"/>
                      <a:pt x="340" y="176"/>
                    </a:cubicBezTo>
                    <a:cubicBezTo>
                      <a:pt x="340" y="176"/>
                      <a:pt x="340" y="176"/>
                      <a:pt x="340" y="176"/>
                    </a:cubicBezTo>
                    <a:cubicBezTo>
                      <a:pt x="339" y="177"/>
                      <a:pt x="339" y="177"/>
                      <a:pt x="339" y="177"/>
                    </a:cubicBezTo>
                    <a:cubicBezTo>
                      <a:pt x="328" y="183"/>
                      <a:pt x="328" y="183"/>
                      <a:pt x="328" y="183"/>
                    </a:cubicBezTo>
                    <a:cubicBezTo>
                      <a:pt x="327" y="184"/>
                      <a:pt x="327" y="184"/>
                      <a:pt x="327" y="184"/>
                    </a:cubicBezTo>
                    <a:cubicBezTo>
                      <a:pt x="323" y="179"/>
                      <a:pt x="319" y="174"/>
                      <a:pt x="315" y="169"/>
                    </a:cubicBezTo>
                    <a:cubicBezTo>
                      <a:pt x="278" y="45"/>
                      <a:pt x="278" y="45"/>
                      <a:pt x="278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77" y="44"/>
                      <a:pt x="277" y="44"/>
                      <a:pt x="277" y="44"/>
                    </a:cubicBezTo>
                    <a:cubicBezTo>
                      <a:pt x="277" y="44"/>
                      <a:pt x="277" y="44"/>
                      <a:pt x="277" y="44"/>
                    </a:cubicBezTo>
                    <a:cubicBezTo>
                      <a:pt x="276" y="44"/>
                      <a:pt x="276" y="44"/>
                      <a:pt x="276" y="44"/>
                    </a:cubicBezTo>
                    <a:cubicBezTo>
                      <a:pt x="276" y="44"/>
                      <a:pt x="276" y="44"/>
                      <a:pt x="276" y="44"/>
                    </a:cubicBezTo>
                    <a:cubicBezTo>
                      <a:pt x="240" y="23"/>
                      <a:pt x="240" y="23"/>
                      <a:pt x="240" y="23"/>
                    </a:cubicBezTo>
                    <a:cubicBezTo>
                      <a:pt x="239" y="23"/>
                      <a:pt x="239" y="23"/>
                      <a:pt x="238" y="23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17" y="12"/>
                      <a:pt x="200" y="0"/>
                      <a:pt x="179" y="0"/>
                    </a:cubicBezTo>
                    <a:cubicBezTo>
                      <a:pt x="175" y="0"/>
                      <a:pt x="171" y="0"/>
                      <a:pt x="166" y="2"/>
                    </a:cubicBezTo>
                    <a:cubicBezTo>
                      <a:pt x="150" y="6"/>
                      <a:pt x="139" y="21"/>
                      <a:pt x="136" y="36"/>
                    </a:cubicBezTo>
                    <a:cubicBezTo>
                      <a:pt x="134" y="41"/>
                      <a:pt x="134" y="45"/>
                      <a:pt x="134" y="50"/>
                    </a:cubicBezTo>
                    <a:cubicBezTo>
                      <a:pt x="134" y="57"/>
                      <a:pt x="135" y="65"/>
                      <a:pt x="137" y="72"/>
                    </a:cubicBezTo>
                    <a:cubicBezTo>
                      <a:pt x="137" y="75"/>
                      <a:pt x="138" y="78"/>
                      <a:pt x="139" y="80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4" y="158"/>
                      <a:pt x="0" y="161"/>
                      <a:pt x="0" y="167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43" y="354"/>
                      <a:pt x="43" y="354"/>
                      <a:pt x="43" y="354"/>
                    </a:cubicBezTo>
                    <a:cubicBezTo>
                      <a:pt x="1" y="465"/>
                      <a:pt x="1" y="465"/>
                      <a:pt x="1" y="465"/>
                    </a:cubicBezTo>
                    <a:cubicBezTo>
                      <a:pt x="0" y="466"/>
                      <a:pt x="1" y="467"/>
                      <a:pt x="2" y="467"/>
                    </a:cubicBezTo>
                    <a:cubicBezTo>
                      <a:pt x="9" y="472"/>
                      <a:pt x="9" y="472"/>
                      <a:pt x="9" y="472"/>
                    </a:cubicBezTo>
                    <a:cubicBezTo>
                      <a:pt x="10" y="472"/>
                      <a:pt x="10" y="472"/>
                      <a:pt x="10" y="472"/>
                    </a:cubicBezTo>
                    <a:cubicBezTo>
                      <a:pt x="11" y="472"/>
                      <a:pt x="11" y="472"/>
                      <a:pt x="12" y="472"/>
                    </a:cubicBezTo>
                    <a:cubicBezTo>
                      <a:pt x="37" y="457"/>
                      <a:pt x="37" y="457"/>
                      <a:pt x="37" y="457"/>
                    </a:cubicBezTo>
                    <a:cubicBezTo>
                      <a:pt x="38" y="457"/>
                      <a:pt x="38" y="456"/>
                      <a:pt x="38" y="456"/>
                    </a:cubicBezTo>
                    <a:cubicBezTo>
                      <a:pt x="38" y="456"/>
                      <a:pt x="46" y="435"/>
                      <a:pt x="55" y="410"/>
                    </a:cubicBezTo>
                    <a:cubicBezTo>
                      <a:pt x="59" y="424"/>
                      <a:pt x="59" y="424"/>
                      <a:pt x="59" y="424"/>
                    </a:cubicBezTo>
                    <a:cubicBezTo>
                      <a:pt x="59" y="425"/>
                      <a:pt x="60" y="431"/>
                      <a:pt x="67" y="435"/>
                    </a:cubicBezTo>
                    <a:cubicBezTo>
                      <a:pt x="237" y="518"/>
                      <a:pt x="237" y="518"/>
                      <a:pt x="237" y="518"/>
                    </a:cubicBezTo>
                    <a:cubicBezTo>
                      <a:pt x="237" y="600"/>
                      <a:pt x="237" y="600"/>
                      <a:pt x="237" y="600"/>
                    </a:cubicBezTo>
                    <a:cubicBezTo>
                      <a:pt x="237" y="601"/>
                      <a:pt x="237" y="601"/>
                      <a:pt x="237" y="601"/>
                    </a:cubicBezTo>
                    <a:cubicBezTo>
                      <a:pt x="236" y="602"/>
                      <a:pt x="237" y="603"/>
                      <a:pt x="238" y="604"/>
                    </a:cubicBezTo>
                    <a:cubicBezTo>
                      <a:pt x="247" y="609"/>
                      <a:pt x="247" y="609"/>
                      <a:pt x="247" y="609"/>
                    </a:cubicBezTo>
                    <a:cubicBezTo>
                      <a:pt x="248" y="610"/>
                      <a:pt x="248" y="610"/>
                      <a:pt x="249" y="610"/>
                    </a:cubicBezTo>
                    <a:cubicBezTo>
                      <a:pt x="249" y="610"/>
                      <a:pt x="249" y="610"/>
                      <a:pt x="250" y="609"/>
                    </a:cubicBezTo>
                    <a:cubicBezTo>
                      <a:pt x="275" y="595"/>
                      <a:pt x="275" y="595"/>
                      <a:pt x="275" y="595"/>
                    </a:cubicBezTo>
                    <a:cubicBezTo>
                      <a:pt x="275" y="594"/>
                      <a:pt x="275" y="594"/>
                      <a:pt x="275" y="594"/>
                    </a:cubicBezTo>
                    <a:cubicBezTo>
                      <a:pt x="276" y="594"/>
                      <a:pt x="276" y="594"/>
                      <a:pt x="276" y="594"/>
                    </a:cubicBezTo>
                    <a:cubicBezTo>
                      <a:pt x="276" y="594"/>
                      <a:pt x="276" y="594"/>
                      <a:pt x="276" y="594"/>
                    </a:cubicBezTo>
                    <a:cubicBezTo>
                      <a:pt x="276" y="593"/>
                      <a:pt x="276" y="593"/>
                      <a:pt x="276" y="593"/>
                    </a:cubicBezTo>
                    <a:cubicBezTo>
                      <a:pt x="276" y="593"/>
                      <a:pt x="276" y="593"/>
                      <a:pt x="276" y="593"/>
                    </a:cubicBezTo>
                    <a:cubicBezTo>
                      <a:pt x="276" y="593"/>
                      <a:pt x="276" y="593"/>
                      <a:pt x="276" y="593"/>
                    </a:cubicBezTo>
                    <a:cubicBezTo>
                      <a:pt x="276" y="537"/>
                      <a:pt x="276" y="537"/>
                      <a:pt x="276" y="537"/>
                    </a:cubicBezTo>
                    <a:cubicBezTo>
                      <a:pt x="300" y="548"/>
                      <a:pt x="300" y="548"/>
                      <a:pt x="300" y="548"/>
                    </a:cubicBezTo>
                    <a:cubicBezTo>
                      <a:pt x="301" y="548"/>
                      <a:pt x="301" y="548"/>
                      <a:pt x="301" y="548"/>
                    </a:cubicBezTo>
                    <a:cubicBezTo>
                      <a:pt x="301" y="548"/>
                      <a:pt x="301" y="548"/>
                      <a:pt x="301" y="548"/>
                    </a:cubicBezTo>
                    <a:cubicBezTo>
                      <a:pt x="302" y="548"/>
                      <a:pt x="302" y="548"/>
                      <a:pt x="302" y="548"/>
                    </a:cubicBezTo>
                    <a:cubicBezTo>
                      <a:pt x="302" y="548"/>
                      <a:pt x="302" y="548"/>
                      <a:pt x="302" y="548"/>
                    </a:cubicBezTo>
                    <a:cubicBezTo>
                      <a:pt x="414" y="483"/>
                      <a:pt x="414" y="483"/>
                      <a:pt x="414" y="483"/>
                    </a:cubicBezTo>
                    <a:cubicBezTo>
                      <a:pt x="425" y="519"/>
                      <a:pt x="440" y="550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4" y="585"/>
                      <a:pt x="454" y="585"/>
                      <a:pt x="454" y="585"/>
                    </a:cubicBezTo>
                    <a:cubicBezTo>
                      <a:pt x="455" y="586"/>
                      <a:pt x="455" y="586"/>
                      <a:pt x="455" y="586"/>
                    </a:cubicBezTo>
                    <a:cubicBezTo>
                      <a:pt x="458" y="590"/>
                      <a:pt x="467" y="593"/>
                      <a:pt x="472" y="594"/>
                    </a:cubicBezTo>
                    <a:cubicBezTo>
                      <a:pt x="474" y="595"/>
                      <a:pt x="476" y="596"/>
                      <a:pt x="478" y="596"/>
                    </a:cubicBezTo>
                    <a:cubicBezTo>
                      <a:pt x="480" y="596"/>
                      <a:pt x="482" y="595"/>
                      <a:pt x="484" y="594"/>
                    </a:cubicBezTo>
                    <a:cubicBezTo>
                      <a:pt x="489" y="594"/>
                      <a:pt x="491" y="596"/>
                      <a:pt x="493" y="598"/>
                    </a:cubicBezTo>
                    <a:cubicBezTo>
                      <a:pt x="496" y="601"/>
                      <a:pt x="498" y="604"/>
                      <a:pt x="504" y="605"/>
                    </a:cubicBezTo>
                    <a:cubicBezTo>
                      <a:pt x="515" y="608"/>
                      <a:pt x="531" y="612"/>
                      <a:pt x="545" y="612"/>
                    </a:cubicBezTo>
                    <a:cubicBezTo>
                      <a:pt x="556" y="612"/>
                      <a:pt x="567" y="610"/>
                      <a:pt x="575" y="603"/>
                    </a:cubicBezTo>
                    <a:cubicBezTo>
                      <a:pt x="575" y="603"/>
                      <a:pt x="575" y="603"/>
                      <a:pt x="575" y="603"/>
                    </a:cubicBezTo>
                    <a:cubicBezTo>
                      <a:pt x="575" y="603"/>
                      <a:pt x="575" y="603"/>
                      <a:pt x="575" y="603"/>
                    </a:cubicBezTo>
                    <a:cubicBezTo>
                      <a:pt x="575" y="602"/>
                      <a:pt x="575" y="602"/>
                      <a:pt x="575" y="602"/>
                    </a:cubicBezTo>
                    <a:cubicBezTo>
                      <a:pt x="575" y="602"/>
                      <a:pt x="575" y="602"/>
                      <a:pt x="575" y="602"/>
                    </a:cubicBezTo>
                    <a:cubicBezTo>
                      <a:pt x="576" y="601"/>
                      <a:pt x="576" y="600"/>
                      <a:pt x="576" y="599"/>
                    </a:cubicBezTo>
                    <a:cubicBezTo>
                      <a:pt x="576" y="591"/>
                      <a:pt x="569" y="586"/>
                      <a:pt x="562" y="580"/>
                    </a:cubicBezTo>
                    <a:cubicBezTo>
                      <a:pt x="554" y="575"/>
                      <a:pt x="546" y="570"/>
                      <a:pt x="543" y="568"/>
                    </a:cubicBezTo>
                    <a:cubicBezTo>
                      <a:pt x="524" y="550"/>
                      <a:pt x="518" y="526"/>
                      <a:pt x="510" y="501"/>
                    </a:cubicBezTo>
                    <a:cubicBezTo>
                      <a:pt x="505" y="485"/>
                      <a:pt x="501" y="469"/>
                      <a:pt x="497" y="453"/>
                    </a:cubicBezTo>
                    <a:cubicBezTo>
                      <a:pt x="508" y="464"/>
                      <a:pt x="521" y="473"/>
                      <a:pt x="534" y="475"/>
                    </a:cubicBezTo>
                    <a:cubicBezTo>
                      <a:pt x="535" y="475"/>
                      <a:pt x="535" y="475"/>
                      <a:pt x="535" y="475"/>
                    </a:cubicBezTo>
                    <a:cubicBezTo>
                      <a:pt x="535" y="475"/>
                      <a:pt x="535" y="475"/>
                      <a:pt x="535" y="475"/>
                    </a:cubicBezTo>
                    <a:cubicBezTo>
                      <a:pt x="536" y="475"/>
                      <a:pt x="538" y="475"/>
                      <a:pt x="539" y="475"/>
                    </a:cubicBezTo>
                    <a:cubicBezTo>
                      <a:pt x="543" y="475"/>
                      <a:pt x="547" y="474"/>
                      <a:pt x="551" y="473"/>
                    </a:cubicBezTo>
                    <a:cubicBezTo>
                      <a:pt x="552" y="472"/>
                      <a:pt x="556" y="472"/>
                      <a:pt x="560" y="471"/>
                    </a:cubicBezTo>
                    <a:cubicBezTo>
                      <a:pt x="563" y="470"/>
                      <a:pt x="567" y="468"/>
                      <a:pt x="568" y="465"/>
                    </a:cubicBezTo>
                    <a:cubicBezTo>
                      <a:pt x="573" y="464"/>
                      <a:pt x="585" y="461"/>
                      <a:pt x="586" y="461"/>
                    </a:cubicBezTo>
                    <a:cubicBezTo>
                      <a:pt x="599" y="458"/>
                      <a:pt x="608" y="453"/>
                      <a:pt x="617" y="445"/>
                    </a:cubicBezTo>
                    <a:cubicBezTo>
                      <a:pt x="627" y="438"/>
                      <a:pt x="640" y="432"/>
                      <a:pt x="643" y="418"/>
                    </a:cubicBezTo>
                    <a:cubicBezTo>
                      <a:pt x="644" y="417"/>
                      <a:pt x="644" y="415"/>
                      <a:pt x="644" y="414"/>
                    </a:cubicBezTo>
                    <a:cubicBezTo>
                      <a:pt x="644" y="410"/>
                      <a:pt x="642" y="406"/>
                      <a:pt x="639" y="405"/>
                    </a:cubicBezTo>
                    <a:close/>
                    <a:moveTo>
                      <a:pt x="383" y="219"/>
                    </a:moveTo>
                    <a:cubicBezTo>
                      <a:pt x="383" y="220"/>
                      <a:pt x="375" y="224"/>
                      <a:pt x="370" y="236"/>
                    </a:cubicBezTo>
                    <a:cubicBezTo>
                      <a:pt x="368" y="240"/>
                      <a:pt x="368" y="240"/>
                      <a:pt x="368" y="240"/>
                    </a:cubicBezTo>
                    <a:cubicBezTo>
                      <a:pt x="357" y="237"/>
                      <a:pt x="353" y="235"/>
                      <a:pt x="348" y="234"/>
                    </a:cubicBezTo>
                    <a:cubicBezTo>
                      <a:pt x="348" y="233"/>
                      <a:pt x="348" y="233"/>
                      <a:pt x="348" y="233"/>
                    </a:cubicBezTo>
                    <a:cubicBezTo>
                      <a:pt x="348" y="224"/>
                      <a:pt x="345" y="214"/>
                      <a:pt x="341" y="206"/>
                    </a:cubicBezTo>
                    <a:cubicBezTo>
                      <a:pt x="353" y="207"/>
                      <a:pt x="373" y="210"/>
                      <a:pt x="394" y="213"/>
                    </a:cubicBezTo>
                    <a:lnTo>
                      <a:pt x="383" y="219"/>
                    </a:lnTo>
                    <a:close/>
                    <a:moveTo>
                      <a:pt x="501" y="314"/>
                    </a:moveTo>
                    <a:cubicBezTo>
                      <a:pt x="487" y="309"/>
                      <a:pt x="487" y="309"/>
                      <a:pt x="487" y="309"/>
                    </a:cubicBezTo>
                    <a:cubicBezTo>
                      <a:pt x="486" y="308"/>
                      <a:pt x="484" y="307"/>
                      <a:pt x="483" y="305"/>
                    </a:cubicBezTo>
                    <a:cubicBezTo>
                      <a:pt x="472" y="295"/>
                      <a:pt x="462" y="284"/>
                      <a:pt x="452" y="274"/>
                    </a:cubicBezTo>
                    <a:cubicBezTo>
                      <a:pt x="448" y="269"/>
                      <a:pt x="442" y="266"/>
                      <a:pt x="436" y="264"/>
                    </a:cubicBezTo>
                    <a:cubicBezTo>
                      <a:pt x="458" y="222"/>
                      <a:pt x="458" y="222"/>
                      <a:pt x="458" y="222"/>
                    </a:cubicBezTo>
                    <a:cubicBezTo>
                      <a:pt x="480" y="225"/>
                      <a:pt x="495" y="227"/>
                      <a:pt x="496" y="227"/>
                    </a:cubicBezTo>
                    <a:cubicBezTo>
                      <a:pt x="497" y="228"/>
                      <a:pt x="497" y="227"/>
                      <a:pt x="497" y="228"/>
                    </a:cubicBezTo>
                    <a:cubicBezTo>
                      <a:pt x="498" y="228"/>
                      <a:pt x="500" y="233"/>
                      <a:pt x="500" y="237"/>
                    </a:cubicBezTo>
                    <a:cubicBezTo>
                      <a:pt x="501" y="241"/>
                      <a:pt x="501" y="245"/>
                      <a:pt x="501" y="245"/>
                    </a:cubicBezTo>
                    <a:lnTo>
                      <a:pt x="501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2" name="Freeform 1323"/>
              <p:cNvSpPr>
                <a:spLocks noEditPoints="1"/>
              </p:cNvSpPr>
              <p:nvPr/>
            </p:nvSpPr>
            <p:spPr bwMode="auto">
              <a:xfrm>
                <a:off x="6458" y="2278"/>
                <a:ext cx="627" cy="596"/>
              </a:xfrm>
              <a:custGeom>
                <a:avLst/>
                <a:gdLst>
                  <a:gd name="T0" fmla="*/ 555 w 648"/>
                  <a:gd name="T1" fmla="*/ 386 h 616"/>
                  <a:gd name="T2" fmla="*/ 552 w 648"/>
                  <a:gd name="T3" fmla="*/ 333 h 616"/>
                  <a:gd name="T4" fmla="*/ 542 w 648"/>
                  <a:gd name="T5" fmla="*/ 230 h 616"/>
                  <a:gd name="T6" fmla="*/ 542 w 648"/>
                  <a:gd name="T7" fmla="*/ 232 h 616"/>
                  <a:gd name="T8" fmla="*/ 541 w 648"/>
                  <a:gd name="T9" fmla="*/ 214 h 616"/>
                  <a:gd name="T10" fmla="*/ 487 w 648"/>
                  <a:gd name="T11" fmla="*/ 167 h 616"/>
                  <a:gd name="T12" fmla="*/ 471 w 648"/>
                  <a:gd name="T13" fmla="*/ 166 h 616"/>
                  <a:gd name="T14" fmla="*/ 354 w 648"/>
                  <a:gd name="T15" fmla="*/ 176 h 616"/>
                  <a:gd name="T16" fmla="*/ 341 w 648"/>
                  <a:gd name="T17" fmla="*/ 176 h 616"/>
                  <a:gd name="T18" fmla="*/ 281 w 648"/>
                  <a:gd name="T19" fmla="*/ 46 h 616"/>
                  <a:gd name="T20" fmla="*/ 241 w 648"/>
                  <a:gd name="T21" fmla="*/ 23 h 616"/>
                  <a:gd name="T22" fmla="*/ 137 w 648"/>
                  <a:gd name="T23" fmla="*/ 74 h 616"/>
                  <a:gd name="T24" fmla="*/ 1 w 648"/>
                  <a:gd name="T25" fmla="*/ 466 h 616"/>
                  <a:gd name="T26" fmla="*/ 40 w 648"/>
                  <a:gd name="T27" fmla="*/ 458 h 616"/>
                  <a:gd name="T28" fmla="*/ 59 w 648"/>
                  <a:gd name="T29" fmla="*/ 427 h 616"/>
                  <a:gd name="T30" fmla="*/ 238 w 648"/>
                  <a:gd name="T31" fmla="*/ 601 h 616"/>
                  <a:gd name="T32" fmla="*/ 279 w 648"/>
                  <a:gd name="T33" fmla="*/ 598 h 616"/>
                  <a:gd name="T34" fmla="*/ 301 w 648"/>
                  <a:gd name="T35" fmla="*/ 552 h 616"/>
                  <a:gd name="T36" fmla="*/ 414 w 648"/>
                  <a:gd name="T37" fmla="*/ 486 h 616"/>
                  <a:gd name="T38" fmla="*/ 456 w 648"/>
                  <a:gd name="T39" fmla="*/ 587 h 616"/>
                  <a:gd name="T40" fmla="*/ 486 w 648"/>
                  <a:gd name="T41" fmla="*/ 596 h 616"/>
                  <a:gd name="T42" fmla="*/ 578 w 648"/>
                  <a:gd name="T43" fmla="*/ 607 h 616"/>
                  <a:gd name="T44" fmla="*/ 565 w 648"/>
                  <a:gd name="T45" fmla="*/ 581 h 616"/>
                  <a:gd name="T46" fmla="*/ 537 w 648"/>
                  <a:gd name="T47" fmla="*/ 479 h 616"/>
                  <a:gd name="T48" fmla="*/ 570 w 648"/>
                  <a:gd name="T49" fmla="*/ 467 h 616"/>
                  <a:gd name="T50" fmla="*/ 648 w 648"/>
                  <a:gd name="T51" fmla="*/ 415 h 616"/>
                  <a:gd name="T52" fmla="*/ 618 w 648"/>
                  <a:gd name="T53" fmla="*/ 446 h 616"/>
                  <a:gd name="T54" fmla="*/ 553 w 648"/>
                  <a:gd name="T55" fmla="*/ 475 h 616"/>
                  <a:gd name="T56" fmla="*/ 497 w 648"/>
                  <a:gd name="T57" fmla="*/ 456 h 616"/>
                  <a:gd name="T58" fmla="*/ 576 w 648"/>
                  <a:gd name="T59" fmla="*/ 601 h 616"/>
                  <a:gd name="T60" fmla="*/ 506 w 648"/>
                  <a:gd name="T61" fmla="*/ 605 h 616"/>
                  <a:gd name="T62" fmla="*/ 474 w 648"/>
                  <a:gd name="T63" fmla="*/ 595 h 616"/>
                  <a:gd name="T64" fmla="*/ 458 w 648"/>
                  <a:gd name="T65" fmla="*/ 586 h 616"/>
                  <a:gd name="T66" fmla="*/ 303 w 648"/>
                  <a:gd name="T67" fmla="*/ 548 h 616"/>
                  <a:gd name="T68" fmla="*/ 276 w 648"/>
                  <a:gd name="T69" fmla="*/ 595 h 616"/>
                  <a:gd name="T70" fmla="*/ 241 w 648"/>
                  <a:gd name="T71" fmla="*/ 604 h 616"/>
                  <a:gd name="T72" fmla="*/ 64 w 648"/>
                  <a:gd name="T73" fmla="*/ 429 h 616"/>
                  <a:gd name="T74" fmla="*/ 38 w 648"/>
                  <a:gd name="T75" fmla="*/ 457 h 616"/>
                  <a:gd name="T76" fmla="*/ 12 w 648"/>
                  <a:gd name="T77" fmla="*/ 472 h 616"/>
                  <a:gd name="T78" fmla="*/ 4 w 648"/>
                  <a:gd name="T79" fmla="*/ 169 h 616"/>
                  <a:gd name="T80" fmla="*/ 181 w 648"/>
                  <a:gd name="T81" fmla="*/ 4 h 616"/>
                  <a:gd name="T82" fmla="*/ 279 w 648"/>
                  <a:gd name="T83" fmla="*/ 46 h 616"/>
                  <a:gd name="T84" fmla="*/ 331 w 648"/>
                  <a:gd name="T85" fmla="*/ 187 h 616"/>
                  <a:gd name="T86" fmla="*/ 352 w 648"/>
                  <a:gd name="T87" fmla="*/ 179 h 616"/>
                  <a:gd name="T88" fmla="*/ 353 w 648"/>
                  <a:gd name="T89" fmla="*/ 177 h 616"/>
                  <a:gd name="T90" fmla="*/ 473 w 648"/>
                  <a:gd name="T91" fmla="*/ 169 h 616"/>
                  <a:gd name="T92" fmla="*/ 483 w 648"/>
                  <a:gd name="T93" fmla="*/ 168 h 616"/>
                  <a:gd name="T94" fmla="*/ 525 w 648"/>
                  <a:gd name="T95" fmla="*/ 203 h 616"/>
                  <a:gd name="T96" fmla="*/ 542 w 648"/>
                  <a:gd name="T97" fmla="*/ 234 h 616"/>
                  <a:gd name="T98" fmla="*/ 564 w 648"/>
                  <a:gd name="T99" fmla="*/ 355 h 616"/>
                  <a:gd name="T100" fmla="*/ 615 w 648"/>
                  <a:gd name="T101" fmla="*/ 408 h 616"/>
                  <a:gd name="T102" fmla="*/ 370 w 648"/>
                  <a:gd name="T103" fmla="*/ 240 h 616"/>
                  <a:gd name="T104" fmla="*/ 385 w 648"/>
                  <a:gd name="T105" fmla="*/ 221 h 616"/>
                  <a:gd name="T106" fmla="*/ 348 w 648"/>
                  <a:gd name="T107" fmla="*/ 236 h 616"/>
                  <a:gd name="T108" fmla="*/ 491 w 648"/>
                  <a:gd name="T109" fmla="*/ 310 h 616"/>
                  <a:gd name="T110" fmla="*/ 498 w 648"/>
                  <a:gd name="T111" fmla="*/ 231 h 616"/>
                  <a:gd name="T112" fmla="*/ 498 w 648"/>
                  <a:gd name="T113" fmla="*/ 230 h 616"/>
                  <a:gd name="T114" fmla="*/ 501 w 648"/>
                  <a:gd name="T115" fmla="*/ 247 h 616"/>
                  <a:gd name="T116" fmla="*/ 503 w 648"/>
                  <a:gd name="T117" fmla="*/ 233 h 616"/>
                  <a:gd name="T118" fmla="*/ 437 w 648"/>
                  <a:gd name="T119" fmla="*/ 265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8" h="616">
                    <a:moveTo>
                      <a:pt x="641" y="407"/>
                    </a:moveTo>
                    <a:cubicBezTo>
                      <a:pt x="642" y="405"/>
                      <a:pt x="642" y="405"/>
                      <a:pt x="642" y="405"/>
                    </a:cubicBezTo>
                    <a:cubicBezTo>
                      <a:pt x="638" y="403"/>
                      <a:pt x="635" y="403"/>
                      <a:pt x="630" y="403"/>
                    </a:cubicBezTo>
                    <a:cubicBezTo>
                      <a:pt x="630" y="403"/>
                      <a:pt x="630" y="403"/>
                      <a:pt x="630" y="403"/>
                    </a:cubicBezTo>
                    <a:cubicBezTo>
                      <a:pt x="625" y="403"/>
                      <a:pt x="620" y="403"/>
                      <a:pt x="614" y="404"/>
                    </a:cubicBezTo>
                    <a:cubicBezTo>
                      <a:pt x="609" y="405"/>
                      <a:pt x="604" y="406"/>
                      <a:pt x="601" y="407"/>
                    </a:cubicBezTo>
                    <a:cubicBezTo>
                      <a:pt x="601" y="407"/>
                      <a:pt x="601" y="407"/>
                      <a:pt x="601" y="407"/>
                    </a:cubicBezTo>
                    <a:cubicBezTo>
                      <a:pt x="599" y="407"/>
                      <a:pt x="597" y="407"/>
                      <a:pt x="595" y="407"/>
                    </a:cubicBezTo>
                    <a:cubicBezTo>
                      <a:pt x="595" y="407"/>
                      <a:pt x="595" y="407"/>
                      <a:pt x="595" y="407"/>
                    </a:cubicBezTo>
                    <a:cubicBezTo>
                      <a:pt x="595" y="407"/>
                      <a:pt x="595" y="407"/>
                      <a:pt x="595" y="407"/>
                    </a:cubicBezTo>
                    <a:cubicBezTo>
                      <a:pt x="587" y="407"/>
                      <a:pt x="581" y="405"/>
                      <a:pt x="574" y="401"/>
                    </a:cubicBezTo>
                    <a:cubicBezTo>
                      <a:pt x="568" y="397"/>
                      <a:pt x="562" y="391"/>
                      <a:pt x="556" y="385"/>
                    </a:cubicBezTo>
                    <a:cubicBezTo>
                      <a:pt x="555" y="386"/>
                      <a:pt x="555" y="386"/>
                      <a:pt x="555" y="386"/>
                    </a:cubicBezTo>
                    <a:cubicBezTo>
                      <a:pt x="557" y="387"/>
                      <a:pt x="557" y="387"/>
                      <a:pt x="557" y="387"/>
                    </a:cubicBezTo>
                    <a:cubicBezTo>
                      <a:pt x="565" y="371"/>
                      <a:pt x="565" y="371"/>
                      <a:pt x="565" y="371"/>
                    </a:cubicBezTo>
                    <a:cubicBezTo>
                      <a:pt x="565" y="370"/>
                      <a:pt x="565" y="370"/>
                      <a:pt x="565" y="370"/>
                    </a:cubicBezTo>
                    <a:cubicBezTo>
                      <a:pt x="567" y="365"/>
                      <a:pt x="568" y="360"/>
                      <a:pt x="568" y="355"/>
                    </a:cubicBezTo>
                    <a:cubicBezTo>
                      <a:pt x="568" y="355"/>
                      <a:pt x="568" y="355"/>
                      <a:pt x="568" y="355"/>
                    </a:cubicBezTo>
                    <a:cubicBezTo>
                      <a:pt x="568" y="355"/>
                      <a:pt x="568" y="355"/>
                      <a:pt x="568" y="355"/>
                    </a:cubicBezTo>
                    <a:cubicBezTo>
                      <a:pt x="568" y="347"/>
                      <a:pt x="564" y="340"/>
                      <a:pt x="560" y="337"/>
                    </a:cubicBezTo>
                    <a:cubicBezTo>
                      <a:pt x="558" y="335"/>
                      <a:pt x="556" y="333"/>
                      <a:pt x="555" y="333"/>
                    </a:cubicBezTo>
                    <a:cubicBezTo>
                      <a:pt x="554" y="332"/>
                      <a:pt x="554" y="332"/>
                      <a:pt x="553" y="332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3"/>
                      <a:pt x="552" y="333"/>
                      <a:pt x="552" y="333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3"/>
                      <a:pt x="552" y="333"/>
                      <a:pt x="552" y="333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52" y="331"/>
                      <a:pt x="552" y="331"/>
                      <a:pt x="552" y="331"/>
                    </a:cubicBezTo>
                    <a:cubicBezTo>
                      <a:pt x="544" y="328"/>
                      <a:pt x="544" y="328"/>
                      <a:pt x="544" y="328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1"/>
                      <a:pt x="544" y="231"/>
                      <a:pt x="543" y="230"/>
                    </a:cubicBezTo>
                    <a:cubicBezTo>
                      <a:pt x="543" y="230"/>
                      <a:pt x="542" y="230"/>
                      <a:pt x="542" y="230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3" y="230"/>
                      <a:pt x="543" y="230"/>
                      <a:pt x="543" y="230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3" y="230"/>
                      <a:pt x="543" y="230"/>
                      <a:pt x="543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1"/>
                      <a:pt x="544" y="231"/>
                      <a:pt x="544" y="231"/>
                    </a:cubicBezTo>
                    <a:cubicBezTo>
                      <a:pt x="544" y="231"/>
                      <a:pt x="543" y="231"/>
                      <a:pt x="543" y="230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1"/>
                      <a:pt x="544" y="231"/>
                      <a:pt x="544" y="231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1"/>
                      <a:pt x="544" y="231"/>
                      <a:pt x="544" y="231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2"/>
                      <a:pt x="544" y="232"/>
                      <a:pt x="544" y="232"/>
                    </a:cubicBezTo>
                    <a:cubicBezTo>
                      <a:pt x="544" y="232"/>
                      <a:pt x="544" y="231"/>
                      <a:pt x="544" y="230"/>
                    </a:cubicBezTo>
                    <a:cubicBezTo>
                      <a:pt x="544" y="230"/>
                      <a:pt x="544" y="230"/>
                      <a:pt x="544" y="230"/>
                    </a:cubicBezTo>
                    <a:cubicBezTo>
                      <a:pt x="544" y="228"/>
                      <a:pt x="544" y="221"/>
                      <a:pt x="541" y="214"/>
                    </a:cubicBezTo>
                    <a:cubicBezTo>
                      <a:pt x="540" y="211"/>
                      <a:pt x="539" y="208"/>
                      <a:pt x="536" y="205"/>
                    </a:cubicBezTo>
                    <a:cubicBezTo>
                      <a:pt x="534" y="202"/>
                      <a:pt x="530" y="200"/>
                      <a:pt x="526" y="199"/>
                    </a:cubicBezTo>
                    <a:cubicBezTo>
                      <a:pt x="526" y="199"/>
                      <a:pt x="526" y="199"/>
                      <a:pt x="526" y="199"/>
                    </a:cubicBezTo>
                    <a:cubicBezTo>
                      <a:pt x="479" y="193"/>
                      <a:pt x="479" y="193"/>
                      <a:pt x="479" y="193"/>
                    </a:cubicBezTo>
                    <a:cubicBezTo>
                      <a:pt x="488" y="176"/>
                      <a:pt x="488" y="176"/>
                      <a:pt x="488" y="176"/>
                    </a:cubicBezTo>
                    <a:cubicBezTo>
                      <a:pt x="488" y="176"/>
                      <a:pt x="488" y="176"/>
                      <a:pt x="488" y="176"/>
                    </a:cubicBezTo>
                    <a:cubicBezTo>
                      <a:pt x="489" y="175"/>
                      <a:pt x="489" y="175"/>
                      <a:pt x="489" y="175"/>
                    </a:cubicBezTo>
                    <a:cubicBezTo>
                      <a:pt x="489" y="175"/>
                      <a:pt x="489" y="175"/>
                      <a:pt x="489" y="175"/>
                    </a:cubicBezTo>
                    <a:cubicBezTo>
                      <a:pt x="489" y="174"/>
                      <a:pt x="489" y="173"/>
                      <a:pt x="489" y="172"/>
                    </a:cubicBezTo>
                    <a:cubicBezTo>
                      <a:pt x="487" y="172"/>
                      <a:pt x="487" y="172"/>
                      <a:pt x="487" y="172"/>
                    </a:cubicBezTo>
                    <a:cubicBezTo>
                      <a:pt x="489" y="172"/>
                      <a:pt x="489" y="172"/>
                      <a:pt x="489" y="172"/>
                    </a:cubicBezTo>
                    <a:cubicBezTo>
                      <a:pt x="489" y="171"/>
                      <a:pt x="489" y="171"/>
                      <a:pt x="489" y="171"/>
                    </a:cubicBezTo>
                    <a:cubicBezTo>
                      <a:pt x="489" y="169"/>
                      <a:pt x="488" y="168"/>
                      <a:pt x="487" y="167"/>
                    </a:cubicBezTo>
                    <a:cubicBezTo>
                      <a:pt x="487" y="165"/>
                      <a:pt x="486" y="165"/>
                      <a:pt x="485" y="164"/>
                    </a:cubicBezTo>
                    <a:cubicBezTo>
                      <a:pt x="484" y="166"/>
                      <a:pt x="484" y="166"/>
                      <a:pt x="484" y="166"/>
                    </a:cubicBezTo>
                    <a:cubicBezTo>
                      <a:pt x="485" y="164"/>
                      <a:pt x="485" y="164"/>
                      <a:pt x="485" y="164"/>
                    </a:cubicBezTo>
                    <a:cubicBezTo>
                      <a:pt x="483" y="163"/>
                      <a:pt x="481" y="163"/>
                      <a:pt x="480" y="163"/>
                    </a:cubicBezTo>
                    <a:cubicBezTo>
                      <a:pt x="480" y="163"/>
                      <a:pt x="480" y="163"/>
                      <a:pt x="480" y="163"/>
                    </a:cubicBezTo>
                    <a:cubicBezTo>
                      <a:pt x="480" y="165"/>
                      <a:pt x="480" y="165"/>
                      <a:pt x="480" y="165"/>
                    </a:cubicBezTo>
                    <a:cubicBezTo>
                      <a:pt x="480" y="163"/>
                      <a:pt x="480" y="163"/>
                      <a:pt x="480" y="163"/>
                    </a:cubicBezTo>
                    <a:cubicBezTo>
                      <a:pt x="477" y="163"/>
                      <a:pt x="475" y="164"/>
                      <a:pt x="473" y="164"/>
                    </a:cubicBezTo>
                    <a:cubicBezTo>
                      <a:pt x="472" y="165"/>
                      <a:pt x="472" y="165"/>
                      <a:pt x="471" y="165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2" y="167"/>
                      <a:pt x="472" y="167"/>
                      <a:pt x="472" y="167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2" y="167"/>
                      <a:pt x="472" y="167"/>
                      <a:pt x="472" y="167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71" y="166"/>
                      <a:pt x="471" y="166"/>
                      <a:pt x="471" y="166"/>
                    </a:cubicBezTo>
                    <a:cubicBezTo>
                      <a:pt x="437" y="187"/>
                      <a:pt x="437" y="187"/>
                      <a:pt x="437" y="187"/>
                    </a:cubicBezTo>
                    <a:cubicBezTo>
                      <a:pt x="353" y="175"/>
                      <a:pt x="353" y="175"/>
                      <a:pt x="353" y="175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4" y="176"/>
                      <a:pt x="354" y="176"/>
                      <a:pt x="354" y="176"/>
                    </a:cubicBezTo>
                    <a:cubicBezTo>
                      <a:pt x="354" y="175"/>
                      <a:pt x="354" y="175"/>
                      <a:pt x="354" y="175"/>
                    </a:cubicBezTo>
                    <a:cubicBezTo>
                      <a:pt x="353" y="175"/>
                      <a:pt x="353" y="175"/>
                      <a:pt x="353" y="175"/>
                    </a:cubicBezTo>
                    <a:cubicBezTo>
                      <a:pt x="353" y="175"/>
                      <a:pt x="353" y="175"/>
                      <a:pt x="352" y="175"/>
                    </a:cubicBezTo>
                    <a:cubicBezTo>
                      <a:pt x="351" y="175"/>
                      <a:pt x="350" y="175"/>
                      <a:pt x="349" y="175"/>
                    </a:cubicBezTo>
                    <a:cubicBezTo>
                      <a:pt x="349" y="175"/>
                      <a:pt x="349" y="175"/>
                      <a:pt x="349" y="175"/>
                    </a:cubicBezTo>
                    <a:cubicBezTo>
                      <a:pt x="347" y="175"/>
                      <a:pt x="345" y="175"/>
                      <a:pt x="343" y="176"/>
                    </a:cubicBezTo>
                    <a:cubicBezTo>
                      <a:pt x="343" y="176"/>
                      <a:pt x="343" y="176"/>
                      <a:pt x="343" y="176"/>
                    </a:cubicBezTo>
                    <a:cubicBezTo>
                      <a:pt x="342" y="176"/>
                      <a:pt x="342" y="176"/>
                      <a:pt x="342" y="176"/>
                    </a:cubicBezTo>
                    <a:cubicBezTo>
                      <a:pt x="342" y="176"/>
                      <a:pt x="342" y="176"/>
                      <a:pt x="342" y="176"/>
                    </a:cubicBezTo>
                    <a:cubicBezTo>
                      <a:pt x="341" y="176"/>
                      <a:pt x="341" y="176"/>
                      <a:pt x="341" y="176"/>
                    </a:cubicBezTo>
                    <a:cubicBezTo>
                      <a:pt x="342" y="178"/>
                      <a:pt x="342" y="178"/>
                      <a:pt x="342" y="178"/>
                    </a:cubicBezTo>
                    <a:cubicBezTo>
                      <a:pt x="342" y="176"/>
                      <a:pt x="342" y="176"/>
                      <a:pt x="342" y="176"/>
                    </a:cubicBezTo>
                    <a:cubicBezTo>
                      <a:pt x="341" y="176"/>
                      <a:pt x="341" y="176"/>
                      <a:pt x="341" y="176"/>
                    </a:cubicBezTo>
                    <a:cubicBezTo>
                      <a:pt x="341" y="177"/>
                      <a:pt x="341" y="177"/>
                      <a:pt x="341" y="177"/>
                    </a:cubicBezTo>
                    <a:cubicBezTo>
                      <a:pt x="340" y="177"/>
                      <a:pt x="340" y="177"/>
                      <a:pt x="340" y="177"/>
                    </a:cubicBezTo>
                    <a:cubicBezTo>
                      <a:pt x="329" y="184"/>
                      <a:pt x="329" y="184"/>
                      <a:pt x="329" y="184"/>
                    </a:cubicBezTo>
                    <a:cubicBezTo>
                      <a:pt x="328" y="184"/>
                      <a:pt x="328" y="184"/>
                      <a:pt x="328" y="184"/>
                    </a:cubicBezTo>
                    <a:cubicBezTo>
                      <a:pt x="328" y="184"/>
                      <a:pt x="328" y="184"/>
                      <a:pt x="328" y="184"/>
                    </a:cubicBezTo>
                    <a:cubicBezTo>
                      <a:pt x="329" y="186"/>
                      <a:pt x="329" y="186"/>
                      <a:pt x="329" y="186"/>
                    </a:cubicBezTo>
                    <a:cubicBezTo>
                      <a:pt x="331" y="185"/>
                      <a:pt x="331" y="185"/>
                      <a:pt x="331" y="185"/>
                    </a:cubicBezTo>
                    <a:cubicBezTo>
                      <a:pt x="327" y="180"/>
                      <a:pt x="322" y="175"/>
                      <a:pt x="318" y="170"/>
                    </a:cubicBezTo>
                    <a:cubicBezTo>
                      <a:pt x="317" y="171"/>
                      <a:pt x="317" y="171"/>
                      <a:pt x="317" y="171"/>
                    </a:cubicBezTo>
                    <a:cubicBezTo>
                      <a:pt x="318" y="170"/>
                      <a:pt x="318" y="170"/>
                      <a:pt x="318" y="170"/>
                    </a:cubicBezTo>
                    <a:cubicBezTo>
                      <a:pt x="281" y="47"/>
                      <a:pt x="281" y="47"/>
                      <a:pt x="281" y="47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8" y="46"/>
                      <a:pt x="278" y="46"/>
                      <a:pt x="278" y="46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79" y="44"/>
                      <a:pt x="279" y="44"/>
                      <a:pt x="279" y="44"/>
                    </a:cubicBezTo>
                    <a:cubicBezTo>
                      <a:pt x="243" y="23"/>
                      <a:pt x="243" y="23"/>
                      <a:pt x="243" y="23"/>
                    </a:cubicBezTo>
                    <a:cubicBezTo>
                      <a:pt x="243" y="23"/>
                      <a:pt x="243" y="23"/>
                      <a:pt x="243" y="23"/>
                    </a:cubicBezTo>
                    <a:cubicBezTo>
                      <a:pt x="242" y="23"/>
                      <a:pt x="242" y="23"/>
                      <a:pt x="241" y="23"/>
                    </a:cubicBezTo>
                    <a:cubicBezTo>
                      <a:pt x="240" y="23"/>
                      <a:pt x="240" y="23"/>
                      <a:pt x="239" y="23"/>
                    </a:cubicBezTo>
                    <a:cubicBezTo>
                      <a:pt x="239" y="23"/>
                      <a:pt x="239" y="23"/>
                      <a:pt x="239" y="23"/>
                    </a:cubicBezTo>
                    <a:cubicBezTo>
                      <a:pt x="229" y="29"/>
                      <a:pt x="229" y="29"/>
                      <a:pt x="229" y="29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1" y="30"/>
                      <a:pt x="231" y="30"/>
                      <a:pt x="231" y="30"/>
                    </a:cubicBezTo>
                    <a:cubicBezTo>
                      <a:pt x="220" y="13"/>
                      <a:pt x="203" y="0"/>
                      <a:pt x="181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77" y="0"/>
                      <a:pt x="172" y="0"/>
                      <a:pt x="168" y="2"/>
                    </a:cubicBezTo>
                    <a:cubicBezTo>
                      <a:pt x="159" y="4"/>
                      <a:pt x="152" y="9"/>
                      <a:pt x="147" y="16"/>
                    </a:cubicBezTo>
                    <a:cubicBezTo>
                      <a:pt x="141" y="22"/>
                      <a:pt x="137" y="30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4" y="43"/>
                      <a:pt x="134" y="47"/>
                      <a:pt x="134" y="52"/>
                    </a:cubicBezTo>
                    <a:cubicBezTo>
                      <a:pt x="134" y="60"/>
                      <a:pt x="135" y="67"/>
                      <a:pt x="137" y="74"/>
                    </a:cubicBezTo>
                    <a:cubicBezTo>
                      <a:pt x="137" y="77"/>
                      <a:pt x="138" y="80"/>
                      <a:pt x="139" y="83"/>
                    </a:cubicBezTo>
                    <a:cubicBezTo>
                      <a:pt x="141" y="82"/>
                      <a:pt x="141" y="82"/>
                      <a:pt x="141" y="82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5" y="158"/>
                      <a:pt x="4" y="159"/>
                      <a:pt x="2" y="161"/>
                    </a:cubicBezTo>
                    <a:cubicBezTo>
                      <a:pt x="1" y="163"/>
                      <a:pt x="0" y="166"/>
                      <a:pt x="0" y="169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43" y="356"/>
                      <a:pt x="43" y="356"/>
                      <a:pt x="43" y="356"/>
                    </a:cubicBezTo>
                    <a:cubicBezTo>
                      <a:pt x="1" y="466"/>
                      <a:pt x="1" y="466"/>
                      <a:pt x="1" y="466"/>
                    </a:cubicBezTo>
                    <a:cubicBezTo>
                      <a:pt x="1" y="466"/>
                      <a:pt x="1" y="466"/>
                      <a:pt x="1" y="466"/>
                    </a:cubicBezTo>
                    <a:cubicBezTo>
                      <a:pt x="1" y="466"/>
                      <a:pt x="0" y="467"/>
                      <a:pt x="0" y="467"/>
                    </a:cubicBezTo>
                    <a:cubicBezTo>
                      <a:pt x="0" y="469"/>
                      <a:pt x="1" y="470"/>
                      <a:pt x="3" y="471"/>
                    </a:cubicBezTo>
                    <a:cubicBezTo>
                      <a:pt x="3" y="471"/>
                      <a:pt x="3" y="471"/>
                      <a:pt x="3" y="471"/>
                    </a:cubicBezTo>
                    <a:cubicBezTo>
                      <a:pt x="10" y="476"/>
                      <a:pt x="10" y="476"/>
                      <a:pt x="10" y="476"/>
                    </a:cubicBezTo>
                    <a:cubicBezTo>
                      <a:pt x="10" y="476"/>
                      <a:pt x="10" y="476"/>
                      <a:pt x="10" y="476"/>
                    </a:cubicBezTo>
                    <a:cubicBezTo>
                      <a:pt x="11" y="476"/>
                      <a:pt x="12" y="476"/>
                      <a:pt x="12" y="476"/>
                    </a:cubicBezTo>
                    <a:cubicBezTo>
                      <a:pt x="13" y="476"/>
                      <a:pt x="14" y="476"/>
                      <a:pt x="15" y="476"/>
                    </a:cubicBezTo>
                    <a:cubicBezTo>
                      <a:pt x="15" y="476"/>
                      <a:pt x="15" y="476"/>
                      <a:pt x="15" y="476"/>
                    </a:cubicBezTo>
                    <a:cubicBezTo>
                      <a:pt x="40" y="461"/>
                      <a:pt x="40" y="461"/>
                      <a:pt x="40" y="461"/>
                    </a:cubicBezTo>
                    <a:cubicBezTo>
                      <a:pt x="40" y="461"/>
                      <a:pt x="40" y="461"/>
                      <a:pt x="40" y="461"/>
                    </a:cubicBezTo>
                    <a:cubicBezTo>
                      <a:pt x="41" y="460"/>
                      <a:pt x="42" y="460"/>
                      <a:pt x="42" y="459"/>
                    </a:cubicBezTo>
                    <a:cubicBezTo>
                      <a:pt x="42" y="458"/>
                      <a:pt x="42" y="458"/>
                      <a:pt x="42" y="458"/>
                    </a:cubicBezTo>
                    <a:cubicBezTo>
                      <a:pt x="40" y="458"/>
                      <a:pt x="40" y="458"/>
                      <a:pt x="40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2" y="458"/>
                      <a:pt x="42" y="458"/>
                      <a:pt x="42" y="458"/>
                    </a:cubicBezTo>
                    <a:cubicBezTo>
                      <a:pt x="40" y="458"/>
                      <a:pt x="40" y="458"/>
                      <a:pt x="40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1" y="458"/>
                      <a:pt x="41" y="458"/>
                      <a:pt x="41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1" y="458"/>
                      <a:pt x="41" y="458"/>
                      <a:pt x="41" y="458"/>
                    </a:cubicBezTo>
                    <a:cubicBezTo>
                      <a:pt x="42" y="459"/>
                      <a:pt x="42" y="459"/>
                      <a:pt x="42" y="459"/>
                    </a:cubicBezTo>
                    <a:cubicBezTo>
                      <a:pt x="42" y="458"/>
                      <a:pt x="50" y="437"/>
                      <a:pt x="59" y="413"/>
                    </a:cubicBezTo>
                    <a:cubicBezTo>
                      <a:pt x="57" y="412"/>
                      <a:pt x="57" y="412"/>
                      <a:pt x="57" y="412"/>
                    </a:cubicBezTo>
                    <a:cubicBezTo>
                      <a:pt x="55" y="413"/>
                      <a:pt x="55" y="413"/>
                      <a:pt x="55" y="413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60" y="427"/>
                      <a:pt x="60" y="427"/>
                      <a:pt x="60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60" y="427"/>
                      <a:pt x="60" y="427"/>
                      <a:pt x="60" y="427"/>
                    </a:cubicBezTo>
                    <a:cubicBezTo>
                      <a:pt x="59" y="427"/>
                      <a:pt x="59" y="427"/>
                      <a:pt x="59" y="427"/>
                    </a:cubicBezTo>
                    <a:cubicBezTo>
                      <a:pt x="59" y="427"/>
                      <a:pt x="59" y="428"/>
                      <a:pt x="59" y="429"/>
                    </a:cubicBezTo>
                    <a:cubicBezTo>
                      <a:pt x="60" y="431"/>
                      <a:pt x="62" y="436"/>
                      <a:pt x="68" y="438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7" y="521"/>
                      <a:pt x="237" y="521"/>
                      <a:pt x="237" y="521"/>
                    </a:cubicBezTo>
                    <a:cubicBezTo>
                      <a:pt x="237" y="602"/>
                      <a:pt x="237" y="602"/>
                      <a:pt x="237" y="602"/>
                    </a:cubicBezTo>
                    <a:cubicBezTo>
                      <a:pt x="239" y="602"/>
                      <a:pt x="239" y="602"/>
                      <a:pt x="239" y="602"/>
                    </a:cubicBezTo>
                    <a:cubicBezTo>
                      <a:pt x="238" y="601"/>
                      <a:pt x="238" y="601"/>
                      <a:pt x="238" y="601"/>
                    </a:cubicBezTo>
                    <a:cubicBezTo>
                      <a:pt x="238" y="601"/>
                      <a:pt x="238" y="601"/>
                      <a:pt x="238" y="601"/>
                    </a:cubicBezTo>
                    <a:cubicBezTo>
                      <a:pt x="237" y="602"/>
                      <a:pt x="237" y="602"/>
                      <a:pt x="237" y="602"/>
                    </a:cubicBezTo>
                    <a:cubicBezTo>
                      <a:pt x="237" y="602"/>
                      <a:pt x="237" y="603"/>
                      <a:pt x="237" y="604"/>
                    </a:cubicBezTo>
                    <a:cubicBezTo>
                      <a:pt x="237" y="605"/>
                      <a:pt x="238" y="607"/>
                      <a:pt x="239" y="608"/>
                    </a:cubicBezTo>
                    <a:cubicBezTo>
                      <a:pt x="239" y="608"/>
                      <a:pt x="239" y="608"/>
                      <a:pt x="239" y="608"/>
                    </a:cubicBezTo>
                    <a:cubicBezTo>
                      <a:pt x="248" y="613"/>
                      <a:pt x="248" y="613"/>
                      <a:pt x="248" y="613"/>
                    </a:cubicBezTo>
                    <a:cubicBezTo>
                      <a:pt x="248" y="613"/>
                      <a:pt x="248" y="613"/>
                      <a:pt x="248" y="613"/>
                    </a:cubicBezTo>
                    <a:cubicBezTo>
                      <a:pt x="249" y="613"/>
                      <a:pt x="250" y="614"/>
                      <a:pt x="251" y="614"/>
                    </a:cubicBezTo>
                    <a:cubicBezTo>
                      <a:pt x="251" y="614"/>
                      <a:pt x="252" y="614"/>
                      <a:pt x="253" y="613"/>
                    </a:cubicBezTo>
                    <a:cubicBezTo>
                      <a:pt x="253" y="613"/>
                      <a:pt x="253" y="613"/>
                      <a:pt x="253" y="613"/>
                    </a:cubicBezTo>
                    <a:cubicBezTo>
                      <a:pt x="278" y="598"/>
                      <a:pt x="278" y="598"/>
                      <a:pt x="278" y="598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7" y="596"/>
                      <a:pt x="277" y="596"/>
                      <a:pt x="277" y="596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9" y="598"/>
                      <a:pt x="279" y="598"/>
                      <a:pt x="279" y="598"/>
                    </a:cubicBezTo>
                    <a:cubicBezTo>
                      <a:pt x="279" y="597"/>
                      <a:pt x="279" y="597"/>
                      <a:pt x="279" y="597"/>
                    </a:cubicBezTo>
                    <a:cubicBezTo>
                      <a:pt x="280" y="597"/>
                      <a:pt x="280" y="597"/>
                      <a:pt x="280" y="597"/>
                    </a:cubicBezTo>
                    <a:cubicBezTo>
                      <a:pt x="280" y="597"/>
                      <a:pt x="280" y="597"/>
                      <a:pt x="280" y="597"/>
                    </a:cubicBezTo>
                    <a:cubicBezTo>
                      <a:pt x="280" y="596"/>
                      <a:pt x="280" y="596"/>
                      <a:pt x="280" y="596"/>
                    </a:cubicBezTo>
                    <a:cubicBezTo>
                      <a:pt x="280" y="596"/>
                      <a:pt x="280" y="596"/>
                      <a:pt x="280" y="596"/>
                    </a:cubicBezTo>
                    <a:cubicBezTo>
                      <a:pt x="280" y="595"/>
                      <a:pt x="280" y="595"/>
                      <a:pt x="280" y="595"/>
                    </a:cubicBezTo>
                    <a:cubicBezTo>
                      <a:pt x="280" y="595"/>
                      <a:pt x="280" y="595"/>
                      <a:pt x="280" y="595"/>
                    </a:cubicBezTo>
                    <a:cubicBezTo>
                      <a:pt x="280" y="595"/>
                      <a:pt x="280" y="595"/>
                      <a:pt x="280" y="595"/>
                    </a:cubicBezTo>
                    <a:cubicBezTo>
                      <a:pt x="280" y="542"/>
                      <a:pt x="280" y="542"/>
                      <a:pt x="280" y="542"/>
                    </a:cubicBezTo>
                    <a:cubicBezTo>
                      <a:pt x="301" y="552"/>
                      <a:pt x="301" y="552"/>
                      <a:pt x="301" y="552"/>
                    </a:cubicBezTo>
                    <a:cubicBezTo>
                      <a:pt x="301" y="552"/>
                      <a:pt x="301" y="552"/>
                      <a:pt x="301" y="552"/>
                    </a:cubicBezTo>
                    <a:cubicBezTo>
                      <a:pt x="302" y="552"/>
                      <a:pt x="302" y="552"/>
                      <a:pt x="302" y="552"/>
                    </a:cubicBezTo>
                    <a:cubicBezTo>
                      <a:pt x="303" y="552"/>
                      <a:pt x="303" y="552"/>
                      <a:pt x="303" y="552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5" y="552"/>
                      <a:pt x="305" y="552"/>
                      <a:pt x="305" y="552"/>
                    </a:cubicBezTo>
                    <a:cubicBezTo>
                      <a:pt x="304" y="550"/>
                      <a:pt x="304" y="550"/>
                      <a:pt x="304" y="550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4" y="552"/>
                      <a:pt x="304" y="552"/>
                      <a:pt x="304" y="552"/>
                    </a:cubicBezTo>
                    <a:cubicBezTo>
                      <a:pt x="305" y="552"/>
                      <a:pt x="305" y="552"/>
                      <a:pt x="305" y="552"/>
                    </a:cubicBezTo>
                    <a:cubicBezTo>
                      <a:pt x="417" y="487"/>
                      <a:pt x="417" y="487"/>
                      <a:pt x="417" y="487"/>
                    </a:cubicBezTo>
                    <a:cubicBezTo>
                      <a:pt x="416" y="485"/>
                      <a:pt x="416" y="485"/>
                      <a:pt x="416" y="485"/>
                    </a:cubicBezTo>
                    <a:cubicBezTo>
                      <a:pt x="414" y="486"/>
                      <a:pt x="414" y="486"/>
                      <a:pt x="414" y="486"/>
                    </a:cubicBezTo>
                    <a:cubicBezTo>
                      <a:pt x="425" y="522"/>
                      <a:pt x="440" y="553"/>
                      <a:pt x="454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4" y="588"/>
                      <a:pt x="454" y="588"/>
                      <a:pt x="454" y="588"/>
                    </a:cubicBezTo>
                    <a:cubicBezTo>
                      <a:pt x="455" y="588"/>
                      <a:pt x="455" y="588"/>
                      <a:pt x="455" y="588"/>
                    </a:cubicBezTo>
                    <a:cubicBezTo>
                      <a:pt x="455" y="589"/>
                      <a:pt x="456" y="589"/>
                      <a:pt x="457" y="589"/>
                    </a:cubicBezTo>
                    <a:cubicBezTo>
                      <a:pt x="458" y="589"/>
                      <a:pt x="458" y="588"/>
                      <a:pt x="458" y="587"/>
                    </a:cubicBezTo>
                    <a:cubicBezTo>
                      <a:pt x="458" y="587"/>
                      <a:pt x="458" y="587"/>
                      <a:pt x="458" y="587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7" y="588"/>
                      <a:pt x="457" y="588"/>
                      <a:pt x="457" y="588"/>
                    </a:cubicBezTo>
                    <a:cubicBezTo>
                      <a:pt x="455" y="589"/>
                      <a:pt x="455" y="589"/>
                      <a:pt x="455" y="589"/>
                    </a:cubicBezTo>
                    <a:cubicBezTo>
                      <a:pt x="457" y="591"/>
                      <a:pt x="460" y="593"/>
                      <a:pt x="464" y="595"/>
                    </a:cubicBezTo>
                    <a:cubicBezTo>
                      <a:pt x="467" y="596"/>
                      <a:pt x="470" y="597"/>
                      <a:pt x="473" y="598"/>
                    </a:cubicBezTo>
                    <a:cubicBezTo>
                      <a:pt x="473" y="598"/>
                      <a:pt x="473" y="598"/>
                      <a:pt x="473" y="598"/>
                    </a:cubicBezTo>
                    <a:cubicBezTo>
                      <a:pt x="476" y="599"/>
                      <a:pt x="477" y="600"/>
                      <a:pt x="480" y="600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81" y="600"/>
                      <a:pt x="482" y="599"/>
                      <a:pt x="483" y="599"/>
                    </a:cubicBezTo>
                    <a:cubicBezTo>
                      <a:pt x="485" y="599"/>
                      <a:pt x="486" y="598"/>
                      <a:pt x="487" y="598"/>
                    </a:cubicBezTo>
                    <a:cubicBezTo>
                      <a:pt x="486" y="596"/>
                      <a:pt x="486" y="596"/>
                      <a:pt x="486" y="596"/>
                    </a:cubicBezTo>
                    <a:cubicBezTo>
                      <a:pt x="486" y="598"/>
                      <a:pt x="486" y="598"/>
                      <a:pt x="486" y="598"/>
                    </a:cubicBezTo>
                    <a:cubicBezTo>
                      <a:pt x="488" y="598"/>
                      <a:pt x="490" y="599"/>
                      <a:pt x="491" y="599"/>
                    </a:cubicBezTo>
                    <a:cubicBezTo>
                      <a:pt x="492" y="600"/>
                      <a:pt x="493" y="601"/>
                      <a:pt x="494" y="602"/>
                    </a:cubicBezTo>
                    <a:cubicBezTo>
                      <a:pt x="495" y="600"/>
                      <a:pt x="495" y="600"/>
                      <a:pt x="495" y="600"/>
                    </a:cubicBezTo>
                    <a:cubicBezTo>
                      <a:pt x="494" y="602"/>
                      <a:pt x="494" y="602"/>
                      <a:pt x="494" y="602"/>
                    </a:cubicBezTo>
                    <a:cubicBezTo>
                      <a:pt x="496" y="604"/>
                      <a:pt x="499" y="608"/>
                      <a:pt x="505" y="609"/>
                    </a:cubicBezTo>
                    <a:cubicBezTo>
                      <a:pt x="505" y="609"/>
                      <a:pt x="505" y="609"/>
                      <a:pt x="505" y="609"/>
                    </a:cubicBezTo>
                    <a:cubicBezTo>
                      <a:pt x="517" y="612"/>
                      <a:pt x="532" y="616"/>
                      <a:pt x="547" y="616"/>
                    </a:cubicBezTo>
                    <a:cubicBezTo>
                      <a:pt x="558" y="616"/>
                      <a:pt x="569" y="614"/>
                      <a:pt x="578" y="607"/>
                    </a:cubicBezTo>
                    <a:cubicBezTo>
                      <a:pt x="577" y="605"/>
                      <a:pt x="577" y="605"/>
                      <a:pt x="577" y="605"/>
                    </a:cubicBezTo>
                    <a:cubicBezTo>
                      <a:pt x="577" y="607"/>
                      <a:pt x="577" y="607"/>
                      <a:pt x="577" y="607"/>
                    </a:cubicBezTo>
                    <a:cubicBezTo>
                      <a:pt x="577" y="607"/>
                      <a:pt x="577" y="607"/>
                      <a:pt x="577" y="607"/>
                    </a:cubicBezTo>
                    <a:cubicBezTo>
                      <a:pt x="577" y="607"/>
                      <a:pt x="577" y="607"/>
                      <a:pt x="578" y="607"/>
                    </a:cubicBezTo>
                    <a:cubicBezTo>
                      <a:pt x="578" y="607"/>
                      <a:pt x="578" y="607"/>
                      <a:pt x="578" y="607"/>
                    </a:cubicBezTo>
                    <a:cubicBezTo>
                      <a:pt x="579" y="606"/>
                      <a:pt x="579" y="606"/>
                      <a:pt x="579" y="606"/>
                    </a:cubicBezTo>
                    <a:cubicBezTo>
                      <a:pt x="579" y="605"/>
                      <a:pt x="579" y="605"/>
                      <a:pt x="579" y="605"/>
                    </a:cubicBezTo>
                    <a:cubicBezTo>
                      <a:pt x="577" y="604"/>
                      <a:pt x="577" y="604"/>
                      <a:pt x="577" y="604"/>
                    </a:cubicBezTo>
                    <a:cubicBezTo>
                      <a:pt x="579" y="606"/>
                      <a:pt x="579" y="606"/>
                      <a:pt x="579" y="606"/>
                    </a:cubicBezTo>
                    <a:cubicBezTo>
                      <a:pt x="579" y="606"/>
                      <a:pt x="579" y="606"/>
                      <a:pt x="579" y="606"/>
                    </a:cubicBezTo>
                    <a:cubicBezTo>
                      <a:pt x="579" y="605"/>
                      <a:pt x="579" y="605"/>
                      <a:pt x="579" y="605"/>
                    </a:cubicBezTo>
                    <a:cubicBezTo>
                      <a:pt x="580" y="604"/>
                      <a:pt x="580" y="602"/>
                      <a:pt x="580" y="601"/>
                    </a:cubicBezTo>
                    <a:cubicBezTo>
                      <a:pt x="580" y="601"/>
                      <a:pt x="580" y="601"/>
                      <a:pt x="580" y="601"/>
                    </a:cubicBezTo>
                    <a:cubicBezTo>
                      <a:pt x="580" y="601"/>
                      <a:pt x="580" y="601"/>
                      <a:pt x="580" y="601"/>
                    </a:cubicBezTo>
                    <a:cubicBezTo>
                      <a:pt x="580" y="596"/>
                      <a:pt x="578" y="593"/>
                      <a:pt x="575" y="589"/>
                    </a:cubicBezTo>
                    <a:cubicBezTo>
                      <a:pt x="572" y="586"/>
                      <a:pt x="568" y="583"/>
                      <a:pt x="565" y="581"/>
                    </a:cubicBezTo>
                    <a:cubicBezTo>
                      <a:pt x="565" y="581"/>
                      <a:pt x="565" y="581"/>
                      <a:pt x="565" y="581"/>
                    </a:cubicBezTo>
                    <a:cubicBezTo>
                      <a:pt x="561" y="578"/>
                      <a:pt x="557" y="575"/>
                      <a:pt x="554" y="573"/>
                    </a:cubicBezTo>
                    <a:cubicBezTo>
                      <a:pt x="551" y="571"/>
                      <a:pt x="548" y="569"/>
                      <a:pt x="547" y="568"/>
                    </a:cubicBezTo>
                    <a:cubicBezTo>
                      <a:pt x="547" y="568"/>
                      <a:pt x="547" y="568"/>
                      <a:pt x="547" y="568"/>
                    </a:cubicBezTo>
                    <a:cubicBezTo>
                      <a:pt x="528" y="551"/>
                      <a:pt x="522" y="527"/>
                      <a:pt x="514" y="502"/>
                    </a:cubicBezTo>
                    <a:cubicBezTo>
                      <a:pt x="509" y="486"/>
                      <a:pt x="505" y="470"/>
                      <a:pt x="501" y="455"/>
                    </a:cubicBezTo>
                    <a:cubicBezTo>
                      <a:pt x="499" y="455"/>
                      <a:pt x="499" y="455"/>
                      <a:pt x="499" y="455"/>
                    </a:cubicBezTo>
                    <a:cubicBezTo>
                      <a:pt x="497" y="457"/>
                      <a:pt x="497" y="457"/>
                      <a:pt x="497" y="457"/>
                    </a:cubicBezTo>
                    <a:cubicBezTo>
                      <a:pt x="509" y="467"/>
                      <a:pt x="522" y="477"/>
                      <a:pt x="536" y="479"/>
                    </a:cubicBezTo>
                    <a:cubicBezTo>
                      <a:pt x="536" y="477"/>
                      <a:pt x="536" y="477"/>
                      <a:pt x="536" y="477"/>
                    </a:cubicBezTo>
                    <a:cubicBezTo>
                      <a:pt x="536" y="478"/>
                      <a:pt x="536" y="478"/>
                      <a:pt x="536" y="478"/>
                    </a:cubicBezTo>
                    <a:cubicBezTo>
                      <a:pt x="536" y="478"/>
                      <a:pt x="536" y="478"/>
                      <a:pt x="536" y="478"/>
                    </a:cubicBezTo>
                    <a:cubicBezTo>
                      <a:pt x="537" y="479"/>
                      <a:pt x="537" y="479"/>
                      <a:pt x="537" y="479"/>
                    </a:cubicBezTo>
                    <a:cubicBezTo>
                      <a:pt x="537" y="479"/>
                      <a:pt x="537" y="479"/>
                      <a:pt x="537" y="479"/>
                    </a:cubicBezTo>
                    <a:cubicBezTo>
                      <a:pt x="537" y="477"/>
                      <a:pt x="537" y="477"/>
                      <a:pt x="537" y="477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8" y="479"/>
                      <a:pt x="540" y="479"/>
                      <a:pt x="541" y="479"/>
                    </a:cubicBezTo>
                    <a:cubicBezTo>
                      <a:pt x="541" y="479"/>
                      <a:pt x="541" y="479"/>
                      <a:pt x="541" y="479"/>
                    </a:cubicBezTo>
                    <a:cubicBezTo>
                      <a:pt x="545" y="479"/>
                      <a:pt x="549" y="478"/>
                      <a:pt x="553" y="477"/>
                    </a:cubicBezTo>
                    <a:cubicBezTo>
                      <a:pt x="553" y="477"/>
                      <a:pt x="553" y="477"/>
                      <a:pt x="553" y="477"/>
                    </a:cubicBezTo>
                    <a:cubicBezTo>
                      <a:pt x="554" y="477"/>
                      <a:pt x="555" y="476"/>
                      <a:pt x="557" y="476"/>
                    </a:cubicBezTo>
                    <a:cubicBezTo>
                      <a:pt x="559" y="476"/>
                      <a:pt x="561" y="475"/>
                      <a:pt x="563" y="475"/>
                    </a:cubicBezTo>
                    <a:cubicBezTo>
                      <a:pt x="562" y="473"/>
                      <a:pt x="562" y="473"/>
                      <a:pt x="562" y="473"/>
                    </a:cubicBezTo>
                    <a:cubicBezTo>
                      <a:pt x="563" y="475"/>
                      <a:pt x="563" y="475"/>
                      <a:pt x="563" y="475"/>
                    </a:cubicBezTo>
                    <a:cubicBezTo>
                      <a:pt x="564" y="474"/>
                      <a:pt x="566" y="474"/>
                      <a:pt x="568" y="472"/>
                    </a:cubicBezTo>
                    <a:cubicBezTo>
                      <a:pt x="569" y="471"/>
                      <a:pt x="571" y="469"/>
                      <a:pt x="571" y="467"/>
                    </a:cubicBezTo>
                    <a:cubicBezTo>
                      <a:pt x="570" y="467"/>
                      <a:pt x="570" y="467"/>
                      <a:pt x="570" y="467"/>
                    </a:cubicBezTo>
                    <a:cubicBezTo>
                      <a:pt x="570" y="469"/>
                      <a:pt x="570" y="469"/>
                      <a:pt x="570" y="469"/>
                    </a:cubicBezTo>
                    <a:cubicBezTo>
                      <a:pt x="573" y="469"/>
                      <a:pt x="577" y="468"/>
                      <a:pt x="581" y="467"/>
                    </a:cubicBezTo>
                    <a:cubicBezTo>
                      <a:pt x="585" y="466"/>
                      <a:pt x="588" y="465"/>
                      <a:pt x="589" y="465"/>
                    </a:cubicBezTo>
                    <a:cubicBezTo>
                      <a:pt x="589" y="465"/>
                      <a:pt x="589" y="465"/>
                      <a:pt x="589" y="465"/>
                    </a:cubicBezTo>
                    <a:cubicBezTo>
                      <a:pt x="601" y="462"/>
                      <a:pt x="611" y="457"/>
                      <a:pt x="621" y="449"/>
                    </a:cubicBezTo>
                    <a:cubicBezTo>
                      <a:pt x="621" y="449"/>
                      <a:pt x="621" y="449"/>
                      <a:pt x="621" y="449"/>
                    </a:cubicBezTo>
                    <a:cubicBezTo>
                      <a:pt x="625" y="445"/>
                      <a:pt x="631" y="442"/>
                      <a:pt x="636" y="438"/>
                    </a:cubicBezTo>
                    <a:cubicBezTo>
                      <a:pt x="641" y="434"/>
                      <a:pt x="645" y="428"/>
                      <a:pt x="647" y="421"/>
                    </a:cubicBezTo>
                    <a:cubicBezTo>
                      <a:pt x="647" y="421"/>
                      <a:pt x="647" y="421"/>
                      <a:pt x="647" y="421"/>
                    </a:cubicBezTo>
                    <a:cubicBezTo>
                      <a:pt x="648" y="419"/>
                      <a:pt x="648" y="417"/>
                      <a:pt x="648" y="416"/>
                    </a:cubicBezTo>
                    <a:cubicBezTo>
                      <a:pt x="646" y="416"/>
                      <a:pt x="646" y="416"/>
                      <a:pt x="646" y="416"/>
                    </a:cubicBezTo>
                    <a:cubicBezTo>
                      <a:pt x="648" y="416"/>
                      <a:pt x="648" y="416"/>
                      <a:pt x="648" y="416"/>
                    </a:cubicBezTo>
                    <a:cubicBezTo>
                      <a:pt x="648" y="415"/>
                      <a:pt x="648" y="415"/>
                      <a:pt x="648" y="415"/>
                    </a:cubicBezTo>
                    <a:cubicBezTo>
                      <a:pt x="648" y="411"/>
                      <a:pt x="645" y="407"/>
                      <a:pt x="642" y="405"/>
                    </a:cubicBezTo>
                    <a:cubicBezTo>
                      <a:pt x="641" y="407"/>
                      <a:pt x="641" y="407"/>
                      <a:pt x="641" y="407"/>
                    </a:cubicBezTo>
                    <a:cubicBezTo>
                      <a:pt x="642" y="405"/>
                      <a:pt x="642" y="405"/>
                      <a:pt x="642" y="405"/>
                    </a:cubicBezTo>
                    <a:cubicBezTo>
                      <a:pt x="641" y="407"/>
                      <a:pt x="641" y="407"/>
                      <a:pt x="641" y="407"/>
                    </a:cubicBezTo>
                    <a:cubicBezTo>
                      <a:pt x="640" y="408"/>
                      <a:pt x="640" y="408"/>
                      <a:pt x="640" y="408"/>
                    </a:cubicBezTo>
                    <a:cubicBezTo>
                      <a:pt x="642" y="410"/>
                      <a:pt x="644" y="412"/>
                      <a:pt x="644" y="415"/>
                    </a:cubicBezTo>
                    <a:cubicBezTo>
                      <a:pt x="644" y="416"/>
                      <a:pt x="644" y="416"/>
                      <a:pt x="644" y="416"/>
                    </a:cubicBezTo>
                    <a:cubicBezTo>
                      <a:pt x="644" y="416"/>
                      <a:pt x="644" y="416"/>
                      <a:pt x="644" y="416"/>
                    </a:cubicBezTo>
                    <a:cubicBezTo>
                      <a:pt x="644" y="417"/>
                      <a:pt x="644" y="418"/>
                      <a:pt x="643" y="420"/>
                    </a:cubicBezTo>
                    <a:cubicBezTo>
                      <a:pt x="645" y="420"/>
                      <a:pt x="645" y="420"/>
                      <a:pt x="645" y="420"/>
                    </a:cubicBezTo>
                    <a:cubicBezTo>
                      <a:pt x="643" y="420"/>
                      <a:pt x="643" y="420"/>
                      <a:pt x="643" y="420"/>
                    </a:cubicBezTo>
                    <a:cubicBezTo>
                      <a:pt x="642" y="426"/>
                      <a:pt x="638" y="431"/>
                      <a:pt x="633" y="435"/>
                    </a:cubicBezTo>
                    <a:cubicBezTo>
                      <a:pt x="628" y="439"/>
                      <a:pt x="623" y="442"/>
                      <a:pt x="618" y="446"/>
                    </a:cubicBezTo>
                    <a:cubicBezTo>
                      <a:pt x="618" y="446"/>
                      <a:pt x="618" y="446"/>
                      <a:pt x="618" y="446"/>
                    </a:cubicBezTo>
                    <a:cubicBezTo>
                      <a:pt x="609" y="453"/>
                      <a:pt x="600" y="458"/>
                      <a:pt x="588" y="461"/>
                    </a:cubicBezTo>
                    <a:cubicBezTo>
                      <a:pt x="588" y="463"/>
                      <a:pt x="588" y="463"/>
                      <a:pt x="588" y="463"/>
                    </a:cubicBezTo>
                    <a:cubicBezTo>
                      <a:pt x="588" y="461"/>
                      <a:pt x="588" y="461"/>
                      <a:pt x="588" y="461"/>
                    </a:cubicBezTo>
                    <a:cubicBezTo>
                      <a:pt x="587" y="461"/>
                      <a:pt x="584" y="462"/>
                      <a:pt x="580" y="463"/>
                    </a:cubicBezTo>
                    <a:cubicBezTo>
                      <a:pt x="576" y="464"/>
                      <a:pt x="572" y="465"/>
                      <a:pt x="569" y="465"/>
                    </a:cubicBezTo>
                    <a:cubicBezTo>
                      <a:pt x="569" y="465"/>
                      <a:pt x="568" y="465"/>
                      <a:pt x="568" y="466"/>
                    </a:cubicBezTo>
                    <a:cubicBezTo>
                      <a:pt x="567" y="467"/>
                      <a:pt x="566" y="468"/>
                      <a:pt x="565" y="469"/>
                    </a:cubicBezTo>
                    <a:cubicBezTo>
                      <a:pt x="564" y="470"/>
                      <a:pt x="563" y="471"/>
                      <a:pt x="562" y="471"/>
                    </a:cubicBezTo>
                    <a:cubicBezTo>
                      <a:pt x="561" y="471"/>
                      <a:pt x="561" y="471"/>
                      <a:pt x="561" y="471"/>
                    </a:cubicBezTo>
                    <a:cubicBezTo>
                      <a:pt x="560" y="471"/>
                      <a:pt x="558" y="472"/>
                      <a:pt x="556" y="472"/>
                    </a:cubicBezTo>
                    <a:cubicBezTo>
                      <a:pt x="555" y="472"/>
                      <a:pt x="553" y="473"/>
                      <a:pt x="552" y="473"/>
                    </a:cubicBezTo>
                    <a:cubicBezTo>
                      <a:pt x="553" y="475"/>
                      <a:pt x="553" y="475"/>
                      <a:pt x="553" y="475"/>
                    </a:cubicBezTo>
                    <a:cubicBezTo>
                      <a:pt x="552" y="473"/>
                      <a:pt x="552" y="473"/>
                      <a:pt x="552" y="473"/>
                    </a:cubicBezTo>
                    <a:cubicBezTo>
                      <a:pt x="548" y="474"/>
                      <a:pt x="545" y="475"/>
                      <a:pt x="541" y="475"/>
                    </a:cubicBezTo>
                    <a:cubicBezTo>
                      <a:pt x="541" y="475"/>
                      <a:pt x="541" y="475"/>
                      <a:pt x="541" y="475"/>
                    </a:cubicBezTo>
                    <a:cubicBezTo>
                      <a:pt x="540" y="475"/>
                      <a:pt x="538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7"/>
                      <a:pt x="537" y="477"/>
                      <a:pt x="537" y="477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37" y="475"/>
                      <a:pt x="537" y="475"/>
                      <a:pt x="537" y="475"/>
                    </a:cubicBezTo>
                    <a:cubicBezTo>
                      <a:pt x="524" y="473"/>
                      <a:pt x="511" y="464"/>
                      <a:pt x="500" y="454"/>
                    </a:cubicBezTo>
                    <a:cubicBezTo>
                      <a:pt x="499" y="453"/>
                      <a:pt x="498" y="453"/>
                      <a:pt x="498" y="453"/>
                    </a:cubicBezTo>
                    <a:cubicBezTo>
                      <a:pt x="497" y="454"/>
                      <a:pt x="496" y="455"/>
                      <a:pt x="497" y="456"/>
                    </a:cubicBezTo>
                    <a:cubicBezTo>
                      <a:pt x="501" y="471"/>
                      <a:pt x="506" y="487"/>
                      <a:pt x="511" y="503"/>
                    </a:cubicBezTo>
                    <a:cubicBezTo>
                      <a:pt x="518" y="528"/>
                      <a:pt x="524" y="553"/>
                      <a:pt x="544" y="571"/>
                    </a:cubicBezTo>
                    <a:cubicBezTo>
                      <a:pt x="545" y="570"/>
                      <a:pt x="545" y="570"/>
                      <a:pt x="545" y="570"/>
                    </a:cubicBezTo>
                    <a:cubicBezTo>
                      <a:pt x="544" y="571"/>
                      <a:pt x="544" y="571"/>
                      <a:pt x="544" y="571"/>
                    </a:cubicBezTo>
                    <a:cubicBezTo>
                      <a:pt x="546" y="573"/>
                      <a:pt x="548" y="574"/>
                      <a:pt x="552" y="577"/>
                    </a:cubicBezTo>
                    <a:cubicBezTo>
                      <a:pt x="555" y="579"/>
                      <a:pt x="559" y="581"/>
                      <a:pt x="562" y="584"/>
                    </a:cubicBezTo>
                    <a:cubicBezTo>
                      <a:pt x="564" y="582"/>
                      <a:pt x="564" y="582"/>
                      <a:pt x="564" y="582"/>
                    </a:cubicBezTo>
                    <a:cubicBezTo>
                      <a:pt x="562" y="584"/>
                      <a:pt x="562" y="584"/>
                      <a:pt x="562" y="584"/>
                    </a:cubicBezTo>
                    <a:cubicBezTo>
                      <a:pt x="566" y="587"/>
                      <a:pt x="569" y="589"/>
                      <a:pt x="572" y="592"/>
                    </a:cubicBezTo>
                    <a:cubicBezTo>
                      <a:pt x="575" y="595"/>
                      <a:pt x="576" y="598"/>
                      <a:pt x="576" y="601"/>
                    </a:cubicBezTo>
                    <a:cubicBezTo>
                      <a:pt x="578" y="601"/>
                      <a:pt x="578" y="601"/>
                      <a:pt x="578" y="601"/>
                    </a:cubicBezTo>
                    <a:cubicBezTo>
                      <a:pt x="576" y="601"/>
                      <a:pt x="576" y="601"/>
                      <a:pt x="576" y="601"/>
                    </a:cubicBezTo>
                    <a:cubicBezTo>
                      <a:pt x="576" y="601"/>
                      <a:pt x="576" y="601"/>
                      <a:pt x="576" y="601"/>
                    </a:cubicBezTo>
                    <a:cubicBezTo>
                      <a:pt x="576" y="602"/>
                      <a:pt x="576" y="603"/>
                      <a:pt x="576" y="604"/>
                    </a:cubicBezTo>
                    <a:cubicBezTo>
                      <a:pt x="577" y="604"/>
                      <a:pt x="577" y="604"/>
                      <a:pt x="577" y="604"/>
                    </a:cubicBezTo>
                    <a:cubicBezTo>
                      <a:pt x="576" y="603"/>
                      <a:pt x="576" y="603"/>
                      <a:pt x="576" y="603"/>
                    </a:cubicBezTo>
                    <a:cubicBezTo>
                      <a:pt x="576" y="603"/>
                      <a:pt x="576" y="603"/>
                      <a:pt x="576" y="603"/>
                    </a:cubicBezTo>
                    <a:cubicBezTo>
                      <a:pt x="576" y="603"/>
                      <a:pt x="576" y="603"/>
                      <a:pt x="576" y="603"/>
                    </a:cubicBezTo>
                    <a:cubicBezTo>
                      <a:pt x="575" y="604"/>
                      <a:pt x="575" y="604"/>
                      <a:pt x="575" y="604"/>
                    </a:cubicBezTo>
                    <a:cubicBezTo>
                      <a:pt x="575" y="604"/>
                      <a:pt x="575" y="604"/>
                      <a:pt x="575" y="604"/>
                    </a:cubicBezTo>
                    <a:cubicBezTo>
                      <a:pt x="577" y="605"/>
                      <a:pt x="577" y="605"/>
                      <a:pt x="577" y="605"/>
                    </a:cubicBezTo>
                    <a:cubicBezTo>
                      <a:pt x="577" y="603"/>
                      <a:pt x="577" y="603"/>
                      <a:pt x="577" y="603"/>
                    </a:cubicBezTo>
                    <a:cubicBezTo>
                      <a:pt x="577" y="603"/>
                      <a:pt x="577" y="603"/>
                      <a:pt x="577" y="603"/>
                    </a:cubicBezTo>
                    <a:cubicBezTo>
                      <a:pt x="576" y="603"/>
                      <a:pt x="576" y="603"/>
                      <a:pt x="575" y="604"/>
                    </a:cubicBezTo>
                    <a:cubicBezTo>
                      <a:pt x="568" y="610"/>
                      <a:pt x="558" y="612"/>
                      <a:pt x="547" y="612"/>
                    </a:cubicBezTo>
                    <a:cubicBezTo>
                      <a:pt x="533" y="612"/>
                      <a:pt x="517" y="608"/>
                      <a:pt x="506" y="605"/>
                    </a:cubicBezTo>
                    <a:cubicBezTo>
                      <a:pt x="506" y="605"/>
                      <a:pt x="506" y="605"/>
                      <a:pt x="506" y="605"/>
                    </a:cubicBezTo>
                    <a:cubicBezTo>
                      <a:pt x="501" y="604"/>
                      <a:pt x="499" y="601"/>
                      <a:pt x="497" y="599"/>
                    </a:cubicBezTo>
                    <a:cubicBezTo>
                      <a:pt x="497" y="599"/>
                      <a:pt x="497" y="599"/>
                      <a:pt x="497" y="599"/>
                    </a:cubicBezTo>
                    <a:cubicBezTo>
                      <a:pt x="496" y="598"/>
                      <a:pt x="495" y="597"/>
                      <a:pt x="493" y="596"/>
                    </a:cubicBezTo>
                    <a:cubicBezTo>
                      <a:pt x="491" y="595"/>
                      <a:pt x="489" y="594"/>
                      <a:pt x="486" y="594"/>
                    </a:cubicBezTo>
                    <a:cubicBezTo>
                      <a:pt x="485" y="594"/>
                      <a:pt x="485" y="594"/>
                      <a:pt x="485" y="594"/>
                    </a:cubicBezTo>
                    <a:cubicBezTo>
                      <a:pt x="484" y="594"/>
                      <a:pt x="483" y="595"/>
                      <a:pt x="482" y="595"/>
                    </a:cubicBezTo>
                    <a:cubicBezTo>
                      <a:pt x="481" y="596"/>
                      <a:pt x="480" y="596"/>
                      <a:pt x="480" y="596"/>
                    </a:cubicBezTo>
                    <a:cubicBezTo>
                      <a:pt x="480" y="598"/>
                      <a:pt x="480" y="598"/>
                      <a:pt x="480" y="598"/>
                    </a:cubicBezTo>
                    <a:cubicBezTo>
                      <a:pt x="480" y="596"/>
                      <a:pt x="480" y="596"/>
                      <a:pt x="480" y="596"/>
                    </a:cubicBezTo>
                    <a:cubicBezTo>
                      <a:pt x="478" y="596"/>
                      <a:pt x="477" y="595"/>
                      <a:pt x="474" y="595"/>
                    </a:cubicBezTo>
                    <a:cubicBezTo>
                      <a:pt x="474" y="596"/>
                      <a:pt x="474" y="596"/>
                      <a:pt x="474" y="596"/>
                    </a:cubicBezTo>
                    <a:cubicBezTo>
                      <a:pt x="474" y="595"/>
                      <a:pt x="474" y="595"/>
                      <a:pt x="474" y="595"/>
                    </a:cubicBezTo>
                    <a:cubicBezTo>
                      <a:pt x="472" y="594"/>
                      <a:pt x="468" y="592"/>
                      <a:pt x="465" y="591"/>
                    </a:cubicBezTo>
                    <a:cubicBezTo>
                      <a:pt x="462" y="590"/>
                      <a:pt x="460" y="588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7" y="585"/>
                      <a:pt x="456" y="585"/>
                      <a:pt x="456" y="585"/>
                    </a:cubicBezTo>
                    <a:cubicBezTo>
                      <a:pt x="455" y="586"/>
                      <a:pt x="454" y="586"/>
                      <a:pt x="454" y="587"/>
                    </a:cubicBezTo>
                    <a:cubicBezTo>
                      <a:pt x="454" y="587"/>
                      <a:pt x="454" y="587"/>
                      <a:pt x="454" y="587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56" y="587"/>
                      <a:pt x="456" y="587"/>
                      <a:pt x="456" y="587"/>
                    </a:cubicBezTo>
                    <a:cubicBezTo>
                      <a:pt x="458" y="586"/>
                      <a:pt x="458" y="586"/>
                      <a:pt x="458" y="586"/>
                    </a:cubicBezTo>
                    <a:cubicBezTo>
                      <a:pt x="444" y="551"/>
                      <a:pt x="429" y="520"/>
                      <a:pt x="418" y="485"/>
                    </a:cubicBezTo>
                    <a:cubicBezTo>
                      <a:pt x="418" y="484"/>
                      <a:pt x="418" y="483"/>
                      <a:pt x="417" y="483"/>
                    </a:cubicBezTo>
                    <a:cubicBezTo>
                      <a:pt x="417" y="483"/>
                      <a:pt x="416" y="483"/>
                      <a:pt x="415" y="483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4" y="550"/>
                      <a:pt x="304" y="550"/>
                      <a:pt x="304" y="550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2" y="549"/>
                      <a:pt x="302" y="549"/>
                      <a:pt x="302" y="549"/>
                    </a:cubicBezTo>
                    <a:cubicBezTo>
                      <a:pt x="303" y="550"/>
                      <a:pt x="303" y="550"/>
                      <a:pt x="303" y="550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3" y="548"/>
                      <a:pt x="303" y="548"/>
                      <a:pt x="303" y="548"/>
                    </a:cubicBezTo>
                    <a:cubicBezTo>
                      <a:pt x="302" y="548"/>
                      <a:pt x="302" y="548"/>
                      <a:pt x="302" y="548"/>
                    </a:cubicBezTo>
                    <a:cubicBezTo>
                      <a:pt x="279" y="537"/>
                      <a:pt x="279" y="537"/>
                      <a:pt x="279" y="537"/>
                    </a:cubicBezTo>
                    <a:cubicBezTo>
                      <a:pt x="279" y="537"/>
                      <a:pt x="278" y="537"/>
                      <a:pt x="277" y="537"/>
                    </a:cubicBezTo>
                    <a:cubicBezTo>
                      <a:pt x="277" y="538"/>
                      <a:pt x="276" y="538"/>
                      <a:pt x="276" y="539"/>
                    </a:cubicBezTo>
                    <a:cubicBezTo>
                      <a:pt x="276" y="594"/>
                      <a:pt x="276" y="594"/>
                      <a:pt x="276" y="594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8" y="596"/>
                      <a:pt x="278" y="596"/>
                      <a:pt x="278" y="596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77" y="597"/>
                      <a:pt x="277" y="597"/>
                      <a:pt x="277" y="597"/>
                    </a:cubicBezTo>
                    <a:cubicBezTo>
                      <a:pt x="276" y="595"/>
                      <a:pt x="276" y="595"/>
                      <a:pt x="276" y="595"/>
                    </a:cubicBezTo>
                    <a:cubicBezTo>
                      <a:pt x="251" y="610"/>
                      <a:pt x="251" y="610"/>
                      <a:pt x="251" y="610"/>
                    </a:cubicBezTo>
                    <a:cubicBezTo>
                      <a:pt x="251" y="610"/>
                      <a:pt x="251" y="610"/>
                      <a:pt x="251" y="610"/>
                    </a:cubicBezTo>
                    <a:cubicBezTo>
                      <a:pt x="251" y="610"/>
                      <a:pt x="251" y="610"/>
                      <a:pt x="251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50" y="610"/>
                      <a:pt x="250" y="610"/>
                      <a:pt x="250" y="610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39" y="603"/>
                      <a:pt x="239" y="603"/>
                      <a:pt x="239" y="603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4"/>
                      <a:pt x="241" y="604"/>
                      <a:pt x="241" y="604"/>
                    </a:cubicBezTo>
                    <a:cubicBezTo>
                      <a:pt x="241" y="603"/>
                      <a:pt x="241" y="603"/>
                      <a:pt x="241" y="602"/>
                    </a:cubicBezTo>
                    <a:cubicBezTo>
                      <a:pt x="241" y="520"/>
                      <a:pt x="241" y="520"/>
                      <a:pt x="241" y="520"/>
                    </a:cubicBezTo>
                    <a:cubicBezTo>
                      <a:pt x="241" y="519"/>
                      <a:pt x="241" y="518"/>
                      <a:pt x="240" y="518"/>
                    </a:cubicBezTo>
                    <a:cubicBezTo>
                      <a:pt x="70" y="435"/>
                      <a:pt x="70" y="435"/>
                      <a:pt x="70" y="435"/>
                    </a:cubicBezTo>
                    <a:cubicBezTo>
                      <a:pt x="69" y="437"/>
                      <a:pt x="69" y="437"/>
                      <a:pt x="69" y="437"/>
                    </a:cubicBezTo>
                    <a:cubicBezTo>
                      <a:pt x="70" y="435"/>
                      <a:pt x="70" y="435"/>
                      <a:pt x="70" y="435"/>
                    </a:cubicBezTo>
                    <a:cubicBezTo>
                      <a:pt x="67" y="433"/>
                      <a:pt x="65" y="431"/>
                      <a:pt x="64" y="429"/>
                    </a:cubicBezTo>
                    <a:cubicBezTo>
                      <a:pt x="63" y="428"/>
                      <a:pt x="63" y="428"/>
                      <a:pt x="63" y="427"/>
                    </a:cubicBezTo>
                    <a:cubicBezTo>
                      <a:pt x="63" y="426"/>
                      <a:pt x="63" y="426"/>
                      <a:pt x="63" y="426"/>
                    </a:cubicBezTo>
                    <a:cubicBezTo>
                      <a:pt x="63" y="426"/>
                      <a:pt x="63" y="426"/>
                      <a:pt x="63" y="426"/>
                    </a:cubicBezTo>
                    <a:cubicBezTo>
                      <a:pt x="62" y="426"/>
                      <a:pt x="62" y="426"/>
                      <a:pt x="62" y="426"/>
                    </a:cubicBezTo>
                    <a:cubicBezTo>
                      <a:pt x="61" y="426"/>
                      <a:pt x="61" y="426"/>
                      <a:pt x="61" y="426"/>
                    </a:cubicBezTo>
                    <a:cubicBezTo>
                      <a:pt x="63" y="426"/>
                      <a:pt x="63" y="426"/>
                      <a:pt x="63" y="426"/>
                    </a:cubicBezTo>
                    <a:cubicBezTo>
                      <a:pt x="59" y="412"/>
                      <a:pt x="59" y="412"/>
                      <a:pt x="59" y="412"/>
                    </a:cubicBezTo>
                    <a:cubicBezTo>
                      <a:pt x="59" y="411"/>
                      <a:pt x="58" y="411"/>
                      <a:pt x="58" y="410"/>
                    </a:cubicBezTo>
                    <a:cubicBezTo>
                      <a:pt x="57" y="410"/>
                      <a:pt x="56" y="411"/>
                      <a:pt x="56" y="412"/>
                    </a:cubicBezTo>
                    <a:cubicBezTo>
                      <a:pt x="51" y="424"/>
                      <a:pt x="47" y="435"/>
                      <a:pt x="43" y="444"/>
                    </a:cubicBezTo>
                    <a:cubicBezTo>
                      <a:pt x="42" y="448"/>
                      <a:pt x="41" y="451"/>
                      <a:pt x="40" y="454"/>
                    </a:cubicBezTo>
                    <a:cubicBezTo>
                      <a:pt x="39" y="455"/>
                      <a:pt x="39" y="456"/>
                      <a:pt x="39" y="456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40" y="458"/>
                      <a:pt x="40" y="458"/>
                      <a:pt x="40" y="458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39" y="459"/>
                      <a:pt x="39" y="459"/>
                      <a:pt x="39" y="459"/>
                    </a:cubicBezTo>
                    <a:cubicBezTo>
                      <a:pt x="38" y="457"/>
                      <a:pt x="38" y="457"/>
                      <a:pt x="38" y="457"/>
                    </a:cubicBezTo>
                    <a:cubicBezTo>
                      <a:pt x="13" y="472"/>
                      <a:pt x="13" y="472"/>
                      <a:pt x="13" y="472"/>
                    </a:cubicBezTo>
                    <a:cubicBezTo>
                      <a:pt x="13" y="472"/>
                      <a:pt x="13" y="472"/>
                      <a:pt x="13" y="472"/>
                    </a:cubicBezTo>
                    <a:cubicBezTo>
                      <a:pt x="12" y="472"/>
                      <a:pt x="12" y="472"/>
                      <a:pt x="12" y="472"/>
                    </a:cubicBezTo>
                    <a:cubicBezTo>
                      <a:pt x="12" y="472"/>
                      <a:pt x="12" y="472"/>
                      <a:pt x="12" y="472"/>
                    </a:cubicBezTo>
                    <a:cubicBezTo>
                      <a:pt x="12" y="472"/>
                      <a:pt x="12" y="472"/>
                      <a:pt x="12" y="472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4" y="467"/>
                      <a:pt x="4" y="467"/>
                      <a:pt x="4" y="467"/>
                    </a:cubicBezTo>
                    <a:cubicBezTo>
                      <a:pt x="4" y="467"/>
                      <a:pt x="4" y="467"/>
                      <a:pt x="4" y="467"/>
                    </a:cubicBezTo>
                    <a:cubicBezTo>
                      <a:pt x="4" y="467"/>
                      <a:pt x="4" y="467"/>
                      <a:pt x="4" y="467"/>
                    </a:cubicBezTo>
                    <a:cubicBezTo>
                      <a:pt x="47" y="357"/>
                      <a:pt x="47" y="357"/>
                      <a:pt x="47" y="357"/>
                    </a:cubicBezTo>
                    <a:cubicBezTo>
                      <a:pt x="47" y="357"/>
                      <a:pt x="47" y="356"/>
                      <a:pt x="47" y="356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4" y="169"/>
                      <a:pt x="4" y="169"/>
                      <a:pt x="4" y="169"/>
                    </a:cubicBezTo>
                    <a:cubicBezTo>
                      <a:pt x="4" y="167"/>
                      <a:pt x="5" y="165"/>
                      <a:pt x="6" y="163"/>
                    </a:cubicBezTo>
                    <a:cubicBezTo>
                      <a:pt x="7" y="162"/>
                      <a:pt x="8" y="161"/>
                      <a:pt x="8" y="161"/>
                    </a:cubicBezTo>
                    <a:cubicBezTo>
                      <a:pt x="7" y="160"/>
                      <a:pt x="7" y="160"/>
                      <a:pt x="7" y="160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3" y="83"/>
                      <a:pt x="143" y="83"/>
                      <a:pt x="143" y="82"/>
                    </a:cubicBezTo>
                    <a:cubicBezTo>
                      <a:pt x="142" y="79"/>
                      <a:pt x="141" y="76"/>
                      <a:pt x="141" y="73"/>
                    </a:cubicBezTo>
                    <a:cubicBezTo>
                      <a:pt x="139" y="67"/>
                      <a:pt x="138" y="59"/>
                      <a:pt x="138" y="52"/>
                    </a:cubicBezTo>
                    <a:cubicBezTo>
                      <a:pt x="138" y="47"/>
                      <a:pt x="138" y="43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41" y="31"/>
                      <a:pt x="145" y="24"/>
                      <a:pt x="150" y="18"/>
                    </a:cubicBezTo>
                    <a:cubicBezTo>
                      <a:pt x="155" y="12"/>
                      <a:pt x="161" y="8"/>
                      <a:pt x="169" y="5"/>
                    </a:cubicBezTo>
                    <a:cubicBezTo>
                      <a:pt x="173" y="4"/>
                      <a:pt x="177" y="4"/>
                      <a:pt x="181" y="4"/>
                    </a:cubicBezTo>
                    <a:cubicBezTo>
                      <a:pt x="181" y="4"/>
                      <a:pt x="181" y="4"/>
                      <a:pt x="181" y="4"/>
                    </a:cubicBezTo>
                    <a:cubicBezTo>
                      <a:pt x="201" y="4"/>
                      <a:pt x="218" y="16"/>
                      <a:pt x="228" y="32"/>
                    </a:cubicBezTo>
                    <a:cubicBezTo>
                      <a:pt x="228" y="33"/>
                      <a:pt x="230" y="33"/>
                      <a:pt x="231" y="33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41" y="27"/>
                      <a:pt x="241" y="27"/>
                      <a:pt x="241" y="27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9" y="46"/>
                      <a:pt x="279" y="46"/>
                      <a:pt x="279" y="46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7" y="48"/>
                      <a:pt x="277" y="48"/>
                      <a:pt x="277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278" y="48"/>
                      <a:pt x="278" y="48"/>
                      <a:pt x="278" y="48"/>
                    </a:cubicBezTo>
                    <a:cubicBezTo>
                      <a:pt x="315" y="171"/>
                      <a:pt x="315" y="171"/>
                      <a:pt x="315" y="171"/>
                    </a:cubicBezTo>
                    <a:cubicBezTo>
                      <a:pt x="315" y="172"/>
                      <a:pt x="315" y="172"/>
                      <a:pt x="315" y="172"/>
                    </a:cubicBezTo>
                    <a:cubicBezTo>
                      <a:pt x="319" y="177"/>
                      <a:pt x="324" y="182"/>
                      <a:pt x="328" y="187"/>
                    </a:cubicBezTo>
                    <a:cubicBezTo>
                      <a:pt x="328" y="188"/>
                      <a:pt x="329" y="188"/>
                      <a:pt x="329" y="188"/>
                    </a:cubicBezTo>
                    <a:cubicBezTo>
                      <a:pt x="330" y="188"/>
                      <a:pt x="330" y="188"/>
                      <a:pt x="331" y="187"/>
                    </a:cubicBezTo>
                    <a:cubicBezTo>
                      <a:pt x="331" y="187"/>
                      <a:pt x="331" y="187"/>
                      <a:pt x="331" y="187"/>
                    </a:cubicBezTo>
                    <a:cubicBezTo>
                      <a:pt x="342" y="180"/>
                      <a:pt x="342" y="180"/>
                      <a:pt x="342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4" y="180"/>
                      <a:pt x="344" y="180"/>
                      <a:pt x="344" y="180"/>
                    </a:cubicBezTo>
                    <a:cubicBezTo>
                      <a:pt x="343" y="178"/>
                      <a:pt x="343" y="178"/>
                      <a:pt x="343" y="178"/>
                    </a:cubicBezTo>
                    <a:cubicBezTo>
                      <a:pt x="343" y="180"/>
                      <a:pt x="343" y="180"/>
                      <a:pt x="343" y="180"/>
                    </a:cubicBezTo>
                    <a:cubicBezTo>
                      <a:pt x="344" y="180"/>
                      <a:pt x="344" y="180"/>
                      <a:pt x="344" y="180"/>
                    </a:cubicBezTo>
                    <a:cubicBezTo>
                      <a:pt x="344" y="180"/>
                      <a:pt x="344" y="180"/>
                      <a:pt x="344" y="180"/>
                    </a:cubicBezTo>
                    <a:cubicBezTo>
                      <a:pt x="346" y="179"/>
                      <a:pt x="348" y="179"/>
                      <a:pt x="349" y="179"/>
                    </a:cubicBezTo>
                    <a:cubicBezTo>
                      <a:pt x="349" y="179"/>
                      <a:pt x="349" y="179"/>
                      <a:pt x="349" y="179"/>
                    </a:cubicBezTo>
                    <a:cubicBezTo>
                      <a:pt x="350" y="179"/>
                      <a:pt x="351" y="179"/>
                      <a:pt x="352" y="179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7"/>
                      <a:pt x="353" y="177"/>
                      <a:pt x="353" y="177"/>
                    </a:cubicBezTo>
                    <a:cubicBezTo>
                      <a:pt x="352" y="179"/>
                      <a:pt x="352" y="179"/>
                      <a:pt x="352" y="179"/>
                    </a:cubicBezTo>
                    <a:cubicBezTo>
                      <a:pt x="353" y="179"/>
                      <a:pt x="353" y="179"/>
                      <a:pt x="353" y="179"/>
                    </a:cubicBezTo>
                    <a:cubicBezTo>
                      <a:pt x="437" y="191"/>
                      <a:pt x="437" y="191"/>
                      <a:pt x="437" y="191"/>
                    </a:cubicBezTo>
                    <a:cubicBezTo>
                      <a:pt x="437" y="191"/>
                      <a:pt x="438" y="191"/>
                      <a:pt x="438" y="191"/>
                    </a:cubicBezTo>
                    <a:cubicBezTo>
                      <a:pt x="473" y="169"/>
                      <a:pt x="473" y="169"/>
                      <a:pt x="473" y="169"/>
                    </a:cubicBezTo>
                    <a:cubicBezTo>
                      <a:pt x="472" y="168"/>
                      <a:pt x="472" y="168"/>
                      <a:pt x="472" y="168"/>
                    </a:cubicBezTo>
                    <a:cubicBezTo>
                      <a:pt x="472" y="169"/>
                      <a:pt x="472" y="169"/>
                      <a:pt x="472" y="169"/>
                    </a:cubicBezTo>
                    <a:cubicBezTo>
                      <a:pt x="473" y="169"/>
                      <a:pt x="473" y="169"/>
                      <a:pt x="473" y="169"/>
                    </a:cubicBezTo>
                    <a:cubicBezTo>
                      <a:pt x="473" y="169"/>
                      <a:pt x="473" y="169"/>
                      <a:pt x="473" y="169"/>
                    </a:cubicBezTo>
                    <a:cubicBezTo>
                      <a:pt x="474" y="168"/>
                      <a:pt x="477" y="167"/>
                      <a:pt x="480" y="167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5"/>
                      <a:pt x="480" y="165"/>
                      <a:pt x="480" y="165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5"/>
                      <a:pt x="480" y="165"/>
                      <a:pt x="480" y="165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0" y="167"/>
                      <a:pt x="480" y="167"/>
                      <a:pt x="480" y="167"/>
                    </a:cubicBezTo>
                    <a:cubicBezTo>
                      <a:pt x="481" y="167"/>
                      <a:pt x="482" y="167"/>
                      <a:pt x="483" y="168"/>
                    </a:cubicBezTo>
                    <a:cubicBezTo>
                      <a:pt x="483" y="168"/>
                      <a:pt x="483" y="168"/>
                      <a:pt x="483" y="168"/>
                    </a:cubicBezTo>
                    <a:cubicBezTo>
                      <a:pt x="483" y="168"/>
                      <a:pt x="484" y="168"/>
                      <a:pt x="484" y="169"/>
                    </a:cubicBezTo>
                    <a:cubicBezTo>
                      <a:pt x="485" y="170"/>
                      <a:pt x="485" y="170"/>
                      <a:pt x="485" y="171"/>
                    </a:cubicBezTo>
                    <a:cubicBezTo>
                      <a:pt x="485" y="172"/>
                      <a:pt x="485" y="172"/>
                      <a:pt x="485" y="172"/>
                    </a:cubicBezTo>
                    <a:cubicBezTo>
                      <a:pt x="485" y="172"/>
                      <a:pt x="485" y="172"/>
                      <a:pt x="485" y="172"/>
                    </a:cubicBezTo>
                    <a:cubicBezTo>
                      <a:pt x="485" y="172"/>
                      <a:pt x="485" y="173"/>
                      <a:pt x="485" y="174"/>
                    </a:cubicBezTo>
                    <a:cubicBezTo>
                      <a:pt x="487" y="175"/>
                      <a:pt x="487" y="175"/>
                      <a:pt x="487" y="175"/>
                    </a:cubicBezTo>
                    <a:cubicBezTo>
                      <a:pt x="485" y="174"/>
                      <a:pt x="485" y="174"/>
                      <a:pt x="485" y="174"/>
                    </a:cubicBezTo>
                    <a:cubicBezTo>
                      <a:pt x="485" y="174"/>
                      <a:pt x="485" y="174"/>
                      <a:pt x="485" y="174"/>
                    </a:cubicBezTo>
                    <a:cubicBezTo>
                      <a:pt x="474" y="194"/>
                      <a:pt x="474" y="194"/>
                      <a:pt x="474" y="194"/>
                    </a:cubicBezTo>
                    <a:cubicBezTo>
                      <a:pt x="474" y="194"/>
                      <a:pt x="474" y="195"/>
                      <a:pt x="474" y="195"/>
                    </a:cubicBezTo>
                    <a:cubicBezTo>
                      <a:pt x="475" y="196"/>
                      <a:pt x="475" y="196"/>
                      <a:pt x="476" y="196"/>
                    </a:cubicBezTo>
                    <a:cubicBezTo>
                      <a:pt x="525" y="203"/>
                      <a:pt x="525" y="203"/>
                      <a:pt x="525" y="203"/>
                    </a:cubicBezTo>
                    <a:cubicBezTo>
                      <a:pt x="526" y="201"/>
                      <a:pt x="526" y="201"/>
                      <a:pt x="526" y="201"/>
                    </a:cubicBezTo>
                    <a:cubicBezTo>
                      <a:pt x="525" y="203"/>
                      <a:pt x="525" y="203"/>
                      <a:pt x="525" y="203"/>
                    </a:cubicBezTo>
                    <a:cubicBezTo>
                      <a:pt x="529" y="204"/>
                      <a:pt x="531" y="206"/>
                      <a:pt x="533" y="208"/>
                    </a:cubicBezTo>
                    <a:cubicBezTo>
                      <a:pt x="536" y="211"/>
                      <a:pt x="538" y="216"/>
                      <a:pt x="539" y="220"/>
                    </a:cubicBezTo>
                    <a:cubicBezTo>
                      <a:pt x="540" y="224"/>
                      <a:pt x="540" y="228"/>
                      <a:pt x="540" y="231"/>
                    </a:cubicBezTo>
                    <a:cubicBezTo>
                      <a:pt x="542" y="230"/>
                      <a:pt x="542" y="230"/>
                      <a:pt x="542" y="230"/>
                    </a:cubicBezTo>
                    <a:cubicBezTo>
                      <a:pt x="540" y="230"/>
                      <a:pt x="540" y="230"/>
                      <a:pt x="540" y="230"/>
                    </a:cubicBezTo>
                    <a:cubicBezTo>
                      <a:pt x="540" y="231"/>
                      <a:pt x="540" y="232"/>
                      <a:pt x="540" y="232"/>
                    </a:cubicBezTo>
                    <a:cubicBezTo>
                      <a:pt x="540" y="232"/>
                      <a:pt x="540" y="232"/>
                      <a:pt x="540" y="232"/>
                    </a:cubicBezTo>
                    <a:cubicBezTo>
                      <a:pt x="540" y="232"/>
                      <a:pt x="540" y="233"/>
                      <a:pt x="540" y="233"/>
                    </a:cubicBezTo>
                    <a:cubicBezTo>
                      <a:pt x="541" y="234"/>
                      <a:pt x="541" y="234"/>
                      <a:pt x="541" y="234"/>
                    </a:cubicBezTo>
                    <a:cubicBezTo>
                      <a:pt x="542" y="234"/>
                      <a:pt x="542" y="234"/>
                      <a:pt x="542" y="234"/>
                    </a:cubicBezTo>
                    <a:cubicBezTo>
                      <a:pt x="542" y="234"/>
                      <a:pt x="542" y="234"/>
                      <a:pt x="542" y="234"/>
                    </a:cubicBezTo>
                    <a:cubicBezTo>
                      <a:pt x="542" y="232"/>
                      <a:pt x="542" y="232"/>
                      <a:pt x="542" y="232"/>
                    </a:cubicBezTo>
                    <a:cubicBezTo>
                      <a:pt x="540" y="232"/>
                      <a:pt x="540" y="232"/>
                      <a:pt x="540" y="232"/>
                    </a:cubicBezTo>
                    <a:cubicBezTo>
                      <a:pt x="540" y="330"/>
                      <a:pt x="540" y="330"/>
                      <a:pt x="540" y="330"/>
                    </a:cubicBezTo>
                    <a:cubicBezTo>
                      <a:pt x="540" y="331"/>
                      <a:pt x="540" y="331"/>
                      <a:pt x="541" y="332"/>
                    </a:cubicBezTo>
                    <a:cubicBezTo>
                      <a:pt x="551" y="335"/>
                      <a:pt x="551" y="335"/>
                      <a:pt x="551" y="335"/>
                    </a:cubicBezTo>
                    <a:cubicBezTo>
                      <a:pt x="552" y="333"/>
                      <a:pt x="552" y="333"/>
                      <a:pt x="552" y="333"/>
                    </a:cubicBezTo>
                    <a:cubicBezTo>
                      <a:pt x="551" y="335"/>
                      <a:pt x="551" y="335"/>
                      <a:pt x="551" y="335"/>
                    </a:cubicBezTo>
                    <a:cubicBezTo>
                      <a:pt x="551" y="335"/>
                      <a:pt x="551" y="335"/>
                      <a:pt x="551" y="335"/>
                    </a:cubicBezTo>
                    <a:cubicBezTo>
                      <a:pt x="551" y="335"/>
                      <a:pt x="552" y="335"/>
                      <a:pt x="553" y="336"/>
                    </a:cubicBezTo>
                    <a:cubicBezTo>
                      <a:pt x="555" y="337"/>
                      <a:pt x="558" y="339"/>
                      <a:pt x="560" y="343"/>
                    </a:cubicBezTo>
                    <a:cubicBezTo>
                      <a:pt x="563" y="346"/>
                      <a:pt x="564" y="350"/>
                      <a:pt x="564" y="355"/>
                    </a:cubicBezTo>
                    <a:cubicBezTo>
                      <a:pt x="566" y="355"/>
                      <a:pt x="566" y="355"/>
                      <a:pt x="566" y="355"/>
                    </a:cubicBezTo>
                    <a:cubicBezTo>
                      <a:pt x="564" y="355"/>
                      <a:pt x="564" y="355"/>
                      <a:pt x="564" y="355"/>
                    </a:cubicBezTo>
                    <a:cubicBezTo>
                      <a:pt x="564" y="355"/>
                      <a:pt x="564" y="355"/>
                      <a:pt x="564" y="355"/>
                    </a:cubicBezTo>
                    <a:cubicBezTo>
                      <a:pt x="564" y="359"/>
                      <a:pt x="563" y="364"/>
                      <a:pt x="561" y="369"/>
                    </a:cubicBezTo>
                    <a:cubicBezTo>
                      <a:pt x="563" y="370"/>
                      <a:pt x="563" y="370"/>
                      <a:pt x="563" y="370"/>
                    </a:cubicBezTo>
                    <a:cubicBezTo>
                      <a:pt x="561" y="369"/>
                      <a:pt x="561" y="369"/>
                      <a:pt x="561" y="369"/>
                    </a:cubicBezTo>
                    <a:cubicBezTo>
                      <a:pt x="553" y="385"/>
                      <a:pt x="553" y="385"/>
                      <a:pt x="553" y="385"/>
                    </a:cubicBezTo>
                    <a:cubicBezTo>
                      <a:pt x="553" y="386"/>
                      <a:pt x="553" y="387"/>
                      <a:pt x="554" y="387"/>
                    </a:cubicBezTo>
                    <a:cubicBezTo>
                      <a:pt x="559" y="394"/>
                      <a:pt x="565" y="400"/>
                      <a:pt x="572" y="404"/>
                    </a:cubicBezTo>
                    <a:cubicBezTo>
                      <a:pt x="579" y="408"/>
                      <a:pt x="587" y="411"/>
                      <a:pt x="595" y="411"/>
                    </a:cubicBezTo>
                    <a:cubicBezTo>
                      <a:pt x="596" y="411"/>
                      <a:pt x="596" y="411"/>
                      <a:pt x="596" y="411"/>
                    </a:cubicBezTo>
                    <a:cubicBezTo>
                      <a:pt x="595" y="411"/>
                      <a:pt x="595" y="411"/>
                      <a:pt x="595" y="411"/>
                    </a:cubicBezTo>
                    <a:cubicBezTo>
                      <a:pt x="598" y="411"/>
                      <a:pt x="600" y="411"/>
                      <a:pt x="602" y="411"/>
                    </a:cubicBezTo>
                    <a:cubicBezTo>
                      <a:pt x="602" y="411"/>
                      <a:pt x="602" y="411"/>
                      <a:pt x="602" y="411"/>
                    </a:cubicBezTo>
                    <a:cubicBezTo>
                      <a:pt x="605" y="410"/>
                      <a:pt x="610" y="409"/>
                      <a:pt x="615" y="408"/>
                    </a:cubicBezTo>
                    <a:cubicBezTo>
                      <a:pt x="620" y="407"/>
                      <a:pt x="626" y="407"/>
                      <a:pt x="630" y="407"/>
                    </a:cubicBezTo>
                    <a:cubicBezTo>
                      <a:pt x="630" y="407"/>
                      <a:pt x="630" y="407"/>
                      <a:pt x="630" y="407"/>
                    </a:cubicBezTo>
                    <a:cubicBezTo>
                      <a:pt x="634" y="407"/>
                      <a:pt x="637" y="407"/>
                      <a:pt x="640" y="408"/>
                    </a:cubicBezTo>
                    <a:cubicBezTo>
                      <a:pt x="640" y="408"/>
                      <a:pt x="640" y="408"/>
                      <a:pt x="640" y="408"/>
                    </a:cubicBezTo>
                    <a:lnTo>
                      <a:pt x="641" y="407"/>
                    </a:lnTo>
                    <a:close/>
                    <a:moveTo>
                      <a:pt x="385" y="221"/>
                    </a:move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4" y="220"/>
                      <a:pt x="376" y="225"/>
                      <a:pt x="370" y="237"/>
                    </a:cubicBezTo>
                    <a:cubicBezTo>
                      <a:pt x="372" y="238"/>
                      <a:pt x="372" y="238"/>
                      <a:pt x="372" y="238"/>
                    </a:cubicBezTo>
                    <a:cubicBezTo>
                      <a:pt x="370" y="237"/>
                      <a:pt x="370" y="237"/>
                      <a:pt x="370" y="237"/>
                    </a:cubicBezTo>
                    <a:cubicBezTo>
                      <a:pt x="368" y="241"/>
                      <a:pt x="368" y="241"/>
                      <a:pt x="368" y="241"/>
                    </a:cubicBezTo>
                    <a:cubicBezTo>
                      <a:pt x="370" y="242"/>
                      <a:pt x="370" y="242"/>
                      <a:pt x="370" y="242"/>
                    </a:cubicBezTo>
                    <a:cubicBezTo>
                      <a:pt x="370" y="240"/>
                      <a:pt x="370" y="240"/>
                      <a:pt x="370" y="240"/>
                    </a:cubicBezTo>
                    <a:cubicBezTo>
                      <a:pt x="360" y="237"/>
                      <a:pt x="355" y="235"/>
                      <a:pt x="351" y="234"/>
                    </a:cubicBezTo>
                    <a:cubicBezTo>
                      <a:pt x="350" y="236"/>
                      <a:pt x="350" y="236"/>
                      <a:pt x="350" y="236"/>
                    </a:cubicBezTo>
                    <a:cubicBezTo>
                      <a:pt x="352" y="236"/>
                      <a:pt x="352" y="236"/>
                      <a:pt x="352" y="236"/>
                    </a:cubicBezTo>
                    <a:cubicBezTo>
                      <a:pt x="352" y="235"/>
                      <a:pt x="352" y="235"/>
                      <a:pt x="352" y="235"/>
                    </a:cubicBezTo>
                    <a:cubicBezTo>
                      <a:pt x="352" y="235"/>
                      <a:pt x="352" y="235"/>
                      <a:pt x="352" y="235"/>
                    </a:cubicBezTo>
                    <a:cubicBezTo>
                      <a:pt x="352" y="226"/>
                      <a:pt x="349" y="216"/>
                      <a:pt x="345" y="207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343" y="210"/>
                      <a:pt x="343" y="210"/>
                      <a:pt x="343" y="210"/>
                    </a:cubicBezTo>
                    <a:cubicBezTo>
                      <a:pt x="354" y="211"/>
                      <a:pt x="375" y="214"/>
                      <a:pt x="395" y="217"/>
                    </a:cubicBezTo>
                    <a:cubicBezTo>
                      <a:pt x="396" y="215"/>
                      <a:pt x="396" y="215"/>
                      <a:pt x="396" y="215"/>
                    </a:cubicBezTo>
                    <a:cubicBezTo>
                      <a:pt x="395" y="213"/>
                      <a:pt x="395" y="213"/>
                      <a:pt x="395" y="213"/>
                    </a:cubicBez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5" y="221"/>
                      <a:pt x="385" y="221"/>
                      <a:pt x="385" y="221"/>
                    </a:cubicBez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5" y="221"/>
                      <a:pt x="385" y="221"/>
                      <a:pt x="385" y="221"/>
                    </a:cubicBezTo>
                    <a:cubicBezTo>
                      <a:pt x="386" y="223"/>
                      <a:pt x="386" y="223"/>
                      <a:pt x="386" y="223"/>
                    </a:cubicBezTo>
                    <a:cubicBezTo>
                      <a:pt x="397" y="217"/>
                      <a:pt x="397" y="217"/>
                      <a:pt x="397" y="217"/>
                    </a:cubicBezTo>
                    <a:cubicBezTo>
                      <a:pt x="397" y="216"/>
                      <a:pt x="398" y="215"/>
                      <a:pt x="398" y="215"/>
                    </a:cubicBezTo>
                    <a:cubicBezTo>
                      <a:pt x="397" y="214"/>
                      <a:pt x="397" y="213"/>
                      <a:pt x="396" y="213"/>
                    </a:cubicBezTo>
                    <a:cubicBezTo>
                      <a:pt x="375" y="210"/>
                      <a:pt x="355" y="207"/>
                      <a:pt x="344" y="206"/>
                    </a:cubicBezTo>
                    <a:cubicBezTo>
                      <a:pt x="343" y="206"/>
                      <a:pt x="342" y="206"/>
                      <a:pt x="342" y="206"/>
                    </a:cubicBezTo>
                    <a:cubicBezTo>
                      <a:pt x="341" y="207"/>
                      <a:pt x="341" y="208"/>
                      <a:pt x="341" y="208"/>
                    </a:cubicBezTo>
                    <a:cubicBezTo>
                      <a:pt x="345" y="217"/>
                      <a:pt x="348" y="227"/>
                      <a:pt x="348" y="235"/>
                    </a:cubicBezTo>
                    <a:cubicBezTo>
                      <a:pt x="350" y="235"/>
                      <a:pt x="350" y="235"/>
                      <a:pt x="350" y="235"/>
                    </a:cubicBezTo>
                    <a:cubicBezTo>
                      <a:pt x="348" y="235"/>
                      <a:pt x="348" y="235"/>
                      <a:pt x="348" y="235"/>
                    </a:cubicBezTo>
                    <a:cubicBezTo>
                      <a:pt x="348" y="236"/>
                      <a:pt x="348" y="236"/>
                      <a:pt x="348" y="236"/>
                    </a:cubicBezTo>
                    <a:cubicBezTo>
                      <a:pt x="348" y="237"/>
                      <a:pt x="349" y="238"/>
                      <a:pt x="349" y="238"/>
                    </a:cubicBezTo>
                    <a:cubicBezTo>
                      <a:pt x="354" y="239"/>
                      <a:pt x="359" y="241"/>
                      <a:pt x="369" y="244"/>
                    </a:cubicBezTo>
                    <a:cubicBezTo>
                      <a:pt x="370" y="244"/>
                      <a:pt x="371" y="243"/>
                      <a:pt x="372" y="243"/>
                    </a:cubicBezTo>
                    <a:cubicBezTo>
                      <a:pt x="374" y="239"/>
                      <a:pt x="374" y="239"/>
                      <a:pt x="374" y="239"/>
                    </a:cubicBezTo>
                    <a:cubicBezTo>
                      <a:pt x="374" y="239"/>
                      <a:pt x="374" y="239"/>
                      <a:pt x="374" y="239"/>
                    </a:cubicBezTo>
                    <a:cubicBezTo>
                      <a:pt x="379" y="228"/>
                      <a:pt x="386" y="223"/>
                      <a:pt x="386" y="223"/>
                    </a:cubicBezTo>
                    <a:cubicBezTo>
                      <a:pt x="386" y="223"/>
                      <a:pt x="386" y="223"/>
                      <a:pt x="386" y="223"/>
                    </a:cubicBezTo>
                    <a:lnTo>
                      <a:pt x="385" y="221"/>
                    </a:lnTo>
                    <a:close/>
                    <a:moveTo>
                      <a:pt x="503" y="316"/>
                    </a:moveTo>
                    <a:cubicBezTo>
                      <a:pt x="504" y="314"/>
                      <a:pt x="504" y="314"/>
                      <a:pt x="504" y="314"/>
                    </a:cubicBezTo>
                    <a:cubicBezTo>
                      <a:pt x="490" y="310"/>
                      <a:pt x="490" y="310"/>
                      <a:pt x="490" y="310"/>
                    </a:cubicBezTo>
                    <a:cubicBezTo>
                      <a:pt x="489" y="311"/>
                      <a:pt x="489" y="311"/>
                      <a:pt x="489" y="311"/>
                    </a:cubicBezTo>
                    <a:cubicBezTo>
                      <a:pt x="491" y="310"/>
                      <a:pt x="491" y="310"/>
                      <a:pt x="491" y="310"/>
                    </a:cubicBezTo>
                    <a:cubicBezTo>
                      <a:pt x="489" y="309"/>
                      <a:pt x="488" y="307"/>
                      <a:pt x="486" y="306"/>
                    </a:cubicBezTo>
                    <a:cubicBezTo>
                      <a:pt x="476" y="295"/>
                      <a:pt x="466" y="285"/>
                      <a:pt x="456" y="274"/>
                    </a:cubicBezTo>
                    <a:cubicBezTo>
                      <a:pt x="451" y="269"/>
                      <a:pt x="445" y="266"/>
                      <a:pt x="439" y="264"/>
                    </a:cubicBezTo>
                    <a:cubicBezTo>
                      <a:pt x="438" y="266"/>
                      <a:pt x="438" y="266"/>
                      <a:pt x="438" y="266"/>
                    </a:cubicBezTo>
                    <a:cubicBezTo>
                      <a:pt x="440" y="267"/>
                      <a:pt x="440" y="267"/>
                      <a:pt x="440" y="267"/>
                    </a:cubicBezTo>
                    <a:cubicBezTo>
                      <a:pt x="462" y="225"/>
                      <a:pt x="462" y="225"/>
                      <a:pt x="462" y="225"/>
                    </a:cubicBezTo>
                    <a:cubicBezTo>
                      <a:pt x="460" y="224"/>
                      <a:pt x="460" y="224"/>
                      <a:pt x="460" y="224"/>
                    </a:cubicBezTo>
                    <a:cubicBezTo>
                      <a:pt x="460" y="226"/>
                      <a:pt x="460" y="226"/>
                      <a:pt x="460" y="226"/>
                    </a:cubicBezTo>
                    <a:cubicBezTo>
                      <a:pt x="481" y="229"/>
                      <a:pt x="497" y="231"/>
                      <a:pt x="498" y="231"/>
                    </a:cubicBezTo>
                    <a:cubicBezTo>
                      <a:pt x="498" y="229"/>
                      <a:pt x="498" y="229"/>
                      <a:pt x="498" y="229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9" y="230"/>
                      <a:pt x="499" y="230"/>
                      <a:pt x="499" y="230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9" y="230"/>
                      <a:pt x="499" y="230"/>
                      <a:pt x="499" y="230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0"/>
                      <a:pt x="498" y="230"/>
                      <a:pt x="498" y="230"/>
                    </a:cubicBezTo>
                    <a:cubicBezTo>
                      <a:pt x="497" y="231"/>
                      <a:pt x="497" y="231"/>
                      <a:pt x="497" y="231"/>
                    </a:cubicBezTo>
                    <a:cubicBezTo>
                      <a:pt x="498" y="231"/>
                      <a:pt x="498" y="231"/>
                      <a:pt x="498" y="231"/>
                    </a:cubicBezTo>
                    <a:cubicBezTo>
                      <a:pt x="498" y="230"/>
                      <a:pt x="498" y="230"/>
                      <a:pt x="498" y="230"/>
                    </a:cubicBezTo>
                    <a:cubicBezTo>
                      <a:pt x="497" y="231"/>
                      <a:pt x="497" y="231"/>
                      <a:pt x="497" y="231"/>
                    </a:cubicBezTo>
                    <a:cubicBezTo>
                      <a:pt x="498" y="232"/>
                      <a:pt x="498" y="232"/>
                      <a:pt x="498" y="232"/>
                    </a:cubicBezTo>
                    <a:cubicBezTo>
                      <a:pt x="499" y="232"/>
                      <a:pt x="499" y="232"/>
                      <a:pt x="499" y="232"/>
                    </a:cubicBezTo>
                    <a:cubicBezTo>
                      <a:pt x="499" y="231"/>
                      <a:pt x="499" y="231"/>
                      <a:pt x="499" y="231"/>
                    </a:cubicBezTo>
                    <a:cubicBezTo>
                      <a:pt x="498" y="232"/>
                      <a:pt x="498" y="232"/>
                      <a:pt x="498" y="232"/>
                    </a:cubicBezTo>
                    <a:cubicBezTo>
                      <a:pt x="498" y="232"/>
                      <a:pt x="498" y="232"/>
                      <a:pt x="499" y="232"/>
                    </a:cubicBezTo>
                    <a:cubicBezTo>
                      <a:pt x="499" y="231"/>
                      <a:pt x="499" y="231"/>
                      <a:pt x="499" y="231"/>
                    </a:cubicBezTo>
                    <a:cubicBezTo>
                      <a:pt x="498" y="232"/>
                      <a:pt x="498" y="232"/>
                      <a:pt x="498" y="232"/>
                    </a:cubicBezTo>
                    <a:cubicBezTo>
                      <a:pt x="498" y="232"/>
                      <a:pt x="498" y="232"/>
                      <a:pt x="499" y="233"/>
                    </a:cubicBezTo>
                    <a:cubicBezTo>
                      <a:pt x="499" y="234"/>
                      <a:pt x="500" y="237"/>
                      <a:pt x="500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500" y="241"/>
                      <a:pt x="501" y="243"/>
                      <a:pt x="501" y="244"/>
                    </a:cubicBezTo>
                    <a:cubicBezTo>
                      <a:pt x="501" y="246"/>
                      <a:pt x="501" y="247"/>
                      <a:pt x="501" y="247"/>
                    </a:cubicBezTo>
                    <a:cubicBezTo>
                      <a:pt x="503" y="247"/>
                      <a:pt x="503" y="247"/>
                      <a:pt x="503" y="247"/>
                    </a:cubicBezTo>
                    <a:cubicBezTo>
                      <a:pt x="501" y="247"/>
                      <a:pt x="501" y="247"/>
                      <a:pt x="501" y="247"/>
                    </a:cubicBezTo>
                    <a:cubicBezTo>
                      <a:pt x="501" y="316"/>
                      <a:pt x="501" y="316"/>
                      <a:pt x="501" y="316"/>
                    </a:cubicBezTo>
                    <a:cubicBezTo>
                      <a:pt x="503" y="316"/>
                      <a:pt x="503" y="316"/>
                      <a:pt x="503" y="316"/>
                    </a:cubicBezTo>
                    <a:cubicBezTo>
                      <a:pt x="504" y="314"/>
                      <a:pt x="504" y="314"/>
                      <a:pt x="504" y="314"/>
                    </a:cubicBezTo>
                    <a:cubicBezTo>
                      <a:pt x="503" y="316"/>
                      <a:pt x="503" y="316"/>
                      <a:pt x="503" y="316"/>
                    </a:cubicBezTo>
                    <a:cubicBezTo>
                      <a:pt x="505" y="316"/>
                      <a:pt x="505" y="316"/>
                      <a:pt x="505" y="316"/>
                    </a:cubicBezTo>
                    <a:cubicBezTo>
                      <a:pt x="505" y="247"/>
                      <a:pt x="505" y="247"/>
                      <a:pt x="505" y="247"/>
                    </a:cubicBezTo>
                    <a:cubicBezTo>
                      <a:pt x="505" y="247"/>
                      <a:pt x="505" y="247"/>
                      <a:pt x="505" y="247"/>
                    </a:cubicBezTo>
                    <a:cubicBezTo>
                      <a:pt x="505" y="247"/>
                      <a:pt x="505" y="243"/>
                      <a:pt x="504" y="239"/>
                    </a:cubicBezTo>
                    <a:cubicBezTo>
                      <a:pt x="502" y="239"/>
                      <a:pt x="502" y="239"/>
                      <a:pt x="502" y="239"/>
                    </a:cubicBezTo>
                    <a:cubicBezTo>
                      <a:pt x="504" y="239"/>
                      <a:pt x="504" y="239"/>
                      <a:pt x="504" y="239"/>
                    </a:cubicBezTo>
                    <a:cubicBezTo>
                      <a:pt x="504" y="237"/>
                      <a:pt x="503" y="234"/>
                      <a:pt x="503" y="233"/>
                    </a:cubicBezTo>
                    <a:cubicBezTo>
                      <a:pt x="503" y="232"/>
                      <a:pt x="502" y="231"/>
                      <a:pt x="502" y="230"/>
                    </a:cubicBezTo>
                    <a:cubicBezTo>
                      <a:pt x="501" y="229"/>
                      <a:pt x="501" y="229"/>
                      <a:pt x="501" y="229"/>
                    </a:cubicBezTo>
                    <a:cubicBezTo>
                      <a:pt x="501" y="229"/>
                      <a:pt x="501" y="229"/>
                      <a:pt x="500" y="228"/>
                    </a:cubicBezTo>
                    <a:cubicBezTo>
                      <a:pt x="499" y="230"/>
                      <a:pt x="499" y="230"/>
                      <a:pt x="499" y="230"/>
                    </a:cubicBezTo>
                    <a:cubicBezTo>
                      <a:pt x="501" y="229"/>
                      <a:pt x="501" y="229"/>
                      <a:pt x="501" y="229"/>
                    </a:cubicBezTo>
                    <a:cubicBezTo>
                      <a:pt x="500" y="228"/>
                      <a:pt x="500" y="228"/>
                      <a:pt x="500" y="228"/>
                    </a:cubicBezTo>
                    <a:cubicBezTo>
                      <a:pt x="500" y="228"/>
                      <a:pt x="500" y="228"/>
                      <a:pt x="500" y="228"/>
                    </a:cubicBezTo>
                    <a:cubicBezTo>
                      <a:pt x="499" y="228"/>
                      <a:pt x="499" y="228"/>
                      <a:pt x="499" y="228"/>
                    </a:cubicBezTo>
                    <a:cubicBezTo>
                      <a:pt x="499" y="228"/>
                      <a:pt x="499" y="228"/>
                      <a:pt x="499" y="228"/>
                    </a:cubicBezTo>
                    <a:cubicBezTo>
                      <a:pt x="499" y="227"/>
                      <a:pt x="499" y="227"/>
                      <a:pt x="499" y="227"/>
                    </a:cubicBezTo>
                    <a:cubicBezTo>
                      <a:pt x="498" y="227"/>
                      <a:pt x="482" y="225"/>
                      <a:pt x="461" y="222"/>
                    </a:cubicBezTo>
                    <a:cubicBezTo>
                      <a:pt x="460" y="222"/>
                      <a:pt x="459" y="222"/>
                      <a:pt x="459" y="223"/>
                    </a:cubicBezTo>
                    <a:cubicBezTo>
                      <a:pt x="437" y="265"/>
                      <a:pt x="437" y="265"/>
                      <a:pt x="437" y="265"/>
                    </a:cubicBezTo>
                    <a:cubicBezTo>
                      <a:pt x="436" y="265"/>
                      <a:pt x="436" y="266"/>
                      <a:pt x="436" y="266"/>
                    </a:cubicBezTo>
                    <a:cubicBezTo>
                      <a:pt x="437" y="267"/>
                      <a:pt x="437" y="267"/>
                      <a:pt x="438" y="268"/>
                    </a:cubicBezTo>
                    <a:cubicBezTo>
                      <a:pt x="443" y="270"/>
                      <a:pt x="448" y="272"/>
                      <a:pt x="453" y="277"/>
                    </a:cubicBezTo>
                    <a:cubicBezTo>
                      <a:pt x="463" y="288"/>
                      <a:pt x="473" y="298"/>
                      <a:pt x="483" y="308"/>
                    </a:cubicBezTo>
                    <a:cubicBezTo>
                      <a:pt x="485" y="310"/>
                      <a:pt x="486" y="311"/>
                      <a:pt x="488" y="313"/>
                    </a:cubicBezTo>
                    <a:cubicBezTo>
                      <a:pt x="488" y="313"/>
                      <a:pt x="488" y="313"/>
                      <a:pt x="488" y="313"/>
                    </a:cubicBezTo>
                    <a:cubicBezTo>
                      <a:pt x="502" y="318"/>
                      <a:pt x="502" y="318"/>
                      <a:pt x="502" y="318"/>
                    </a:cubicBezTo>
                    <a:cubicBezTo>
                      <a:pt x="503" y="318"/>
                      <a:pt x="503" y="318"/>
                      <a:pt x="504" y="318"/>
                    </a:cubicBezTo>
                    <a:cubicBezTo>
                      <a:pt x="505" y="317"/>
                      <a:pt x="505" y="317"/>
                      <a:pt x="505" y="316"/>
                    </a:cubicBezTo>
                    <a:lnTo>
                      <a:pt x="503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3" name="Freeform 1324"/>
              <p:cNvSpPr>
                <a:spLocks/>
              </p:cNvSpPr>
              <p:nvPr/>
            </p:nvSpPr>
            <p:spPr bwMode="auto">
              <a:xfrm>
                <a:off x="6953" y="2665"/>
                <a:ext cx="60" cy="62"/>
              </a:xfrm>
              <a:custGeom>
                <a:avLst/>
                <a:gdLst>
                  <a:gd name="T0" fmla="*/ 49 w 61"/>
                  <a:gd name="T1" fmla="*/ 0 h 64"/>
                  <a:gd name="T2" fmla="*/ 51 w 61"/>
                  <a:gd name="T3" fmla="*/ 0 h 64"/>
                  <a:gd name="T4" fmla="*/ 61 w 61"/>
                  <a:gd name="T5" fmla="*/ 7 h 64"/>
                  <a:gd name="T6" fmla="*/ 46 w 61"/>
                  <a:gd name="T7" fmla="*/ 43 h 64"/>
                  <a:gd name="T8" fmla="*/ 36 w 61"/>
                  <a:gd name="T9" fmla="*/ 64 h 64"/>
                  <a:gd name="T10" fmla="*/ 26 w 61"/>
                  <a:gd name="T11" fmla="*/ 57 h 64"/>
                  <a:gd name="T12" fmla="*/ 38 w 61"/>
                  <a:gd name="T13" fmla="*/ 27 h 64"/>
                  <a:gd name="T14" fmla="*/ 38 w 61"/>
                  <a:gd name="T15" fmla="*/ 24 h 64"/>
                  <a:gd name="T16" fmla="*/ 35 w 61"/>
                  <a:gd name="T17" fmla="*/ 24 h 64"/>
                  <a:gd name="T18" fmla="*/ 35 w 61"/>
                  <a:gd name="T19" fmla="*/ 24 h 64"/>
                  <a:gd name="T20" fmla="*/ 22 w 61"/>
                  <a:gd name="T21" fmla="*/ 55 h 64"/>
                  <a:gd name="T22" fmla="*/ 0 w 61"/>
                  <a:gd name="T23" fmla="*/ 38 h 64"/>
                  <a:gd name="T24" fmla="*/ 23 w 61"/>
                  <a:gd name="T25" fmla="*/ 16 h 64"/>
                  <a:gd name="T26" fmla="*/ 49 w 61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64">
                    <a:moveTo>
                      <a:pt x="49" y="0"/>
                    </a:moveTo>
                    <a:cubicBezTo>
                      <a:pt x="49" y="0"/>
                      <a:pt x="50" y="0"/>
                      <a:pt x="51" y="0"/>
                    </a:cubicBezTo>
                    <a:cubicBezTo>
                      <a:pt x="54" y="3"/>
                      <a:pt x="57" y="5"/>
                      <a:pt x="61" y="7"/>
                    </a:cubicBezTo>
                    <a:cubicBezTo>
                      <a:pt x="53" y="16"/>
                      <a:pt x="50" y="30"/>
                      <a:pt x="46" y="43"/>
                    </a:cubicBezTo>
                    <a:cubicBezTo>
                      <a:pt x="44" y="51"/>
                      <a:pt x="41" y="58"/>
                      <a:pt x="36" y="64"/>
                    </a:cubicBezTo>
                    <a:cubicBezTo>
                      <a:pt x="33" y="61"/>
                      <a:pt x="29" y="59"/>
                      <a:pt x="26" y="57"/>
                    </a:cubicBezTo>
                    <a:cubicBezTo>
                      <a:pt x="30" y="45"/>
                      <a:pt x="33" y="32"/>
                      <a:pt x="38" y="27"/>
                    </a:cubicBezTo>
                    <a:cubicBezTo>
                      <a:pt x="39" y="26"/>
                      <a:pt x="39" y="25"/>
                      <a:pt x="38" y="24"/>
                    </a:cubicBezTo>
                    <a:cubicBezTo>
                      <a:pt x="37" y="23"/>
                      <a:pt x="36" y="23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29" y="30"/>
                      <a:pt x="26" y="43"/>
                      <a:pt x="22" y="55"/>
                    </a:cubicBezTo>
                    <a:cubicBezTo>
                      <a:pt x="14" y="49"/>
                      <a:pt x="7" y="44"/>
                      <a:pt x="0" y="38"/>
                    </a:cubicBezTo>
                    <a:cubicBezTo>
                      <a:pt x="7" y="33"/>
                      <a:pt x="15" y="24"/>
                      <a:pt x="23" y="16"/>
                    </a:cubicBezTo>
                    <a:cubicBezTo>
                      <a:pt x="33" y="7"/>
                      <a:pt x="43" y="0"/>
                      <a:pt x="49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4" name="Freeform 1325"/>
              <p:cNvSpPr>
                <a:spLocks/>
              </p:cNvSpPr>
              <p:nvPr/>
            </p:nvSpPr>
            <p:spPr bwMode="auto">
              <a:xfrm>
                <a:off x="6938" y="2587"/>
                <a:ext cx="64" cy="61"/>
              </a:xfrm>
              <a:custGeom>
                <a:avLst/>
                <a:gdLst>
                  <a:gd name="T0" fmla="*/ 43 w 66"/>
                  <a:gd name="T1" fmla="*/ 14 h 63"/>
                  <a:gd name="T2" fmla="*/ 54 w 66"/>
                  <a:gd name="T3" fmla="*/ 18 h 63"/>
                  <a:gd name="T4" fmla="*/ 60 w 66"/>
                  <a:gd name="T5" fmla="*/ 22 h 63"/>
                  <a:gd name="T6" fmla="*/ 66 w 66"/>
                  <a:gd name="T7" fmla="*/ 36 h 63"/>
                  <a:gd name="T8" fmla="*/ 63 w 66"/>
                  <a:gd name="T9" fmla="*/ 49 h 63"/>
                  <a:gd name="T10" fmla="*/ 56 w 66"/>
                  <a:gd name="T11" fmla="*/ 63 h 63"/>
                  <a:gd name="T12" fmla="*/ 49 w 66"/>
                  <a:gd name="T13" fmla="*/ 56 h 63"/>
                  <a:gd name="T14" fmla="*/ 0 w 66"/>
                  <a:gd name="T15" fmla="*/ 0 h 63"/>
                  <a:gd name="T16" fmla="*/ 8 w 66"/>
                  <a:gd name="T17" fmla="*/ 3 h 63"/>
                  <a:gd name="T18" fmla="*/ 8 w 66"/>
                  <a:gd name="T19" fmla="*/ 3 h 63"/>
                  <a:gd name="T20" fmla="*/ 43 w 66"/>
                  <a:gd name="T21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63">
                    <a:moveTo>
                      <a:pt x="43" y="14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7" y="20"/>
                      <a:pt x="60" y="22"/>
                    </a:cubicBezTo>
                    <a:cubicBezTo>
                      <a:pt x="63" y="25"/>
                      <a:pt x="66" y="30"/>
                      <a:pt x="66" y="36"/>
                    </a:cubicBezTo>
                    <a:cubicBezTo>
                      <a:pt x="66" y="40"/>
                      <a:pt x="65" y="44"/>
                      <a:pt x="63" y="49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3" y="61"/>
                      <a:pt x="51" y="59"/>
                      <a:pt x="49" y="56"/>
                    </a:cubicBezTo>
                    <a:cubicBezTo>
                      <a:pt x="32" y="38"/>
                      <a:pt x="17" y="18"/>
                      <a:pt x="0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43" y="14"/>
                      <a:pt x="43" y="14"/>
                      <a:pt x="43" y="14"/>
                    </a:cubicBez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5" name="Freeform 1326"/>
              <p:cNvSpPr>
                <a:spLocks/>
              </p:cNvSpPr>
              <p:nvPr/>
            </p:nvSpPr>
            <p:spPr bwMode="auto">
              <a:xfrm>
                <a:off x="6906" y="2486"/>
                <a:ext cx="48" cy="102"/>
              </a:xfrm>
              <a:custGeom>
                <a:avLst/>
                <a:gdLst>
                  <a:gd name="T0" fmla="*/ 44 w 50"/>
                  <a:gd name="T1" fmla="*/ 23 h 105"/>
                  <a:gd name="T2" fmla="*/ 39 w 50"/>
                  <a:gd name="T3" fmla="*/ 12 h 105"/>
                  <a:gd name="T4" fmla="*/ 36 w 50"/>
                  <a:gd name="T5" fmla="*/ 10 h 105"/>
                  <a:gd name="T6" fmla="*/ 0 w 50"/>
                  <a:gd name="T7" fmla="*/ 5 h 105"/>
                  <a:gd name="T8" fmla="*/ 2 w 50"/>
                  <a:gd name="T9" fmla="*/ 0 h 105"/>
                  <a:gd name="T10" fmla="*/ 37 w 50"/>
                  <a:gd name="T11" fmla="*/ 5 h 105"/>
                  <a:gd name="T12" fmla="*/ 50 w 50"/>
                  <a:gd name="T13" fmla="*/ 30 h 105"/>
                  <a:gd name="T14" fmla="*/ 50 w 50"/>
                  <a:gd name="T15" fmla="*/ 32 h 105"/>
                  <a:gd name="T16" fmla="*/ 50 w 50"/>
                  <a:gd name="T17" fmla="*/ 105 h 105"/>
                  <a:gd name="T18" fmla="*/ 44 w 50"/>
                  <a:gd name="T19" fmla="*/ 103 h 105"/>
                  <a:gd name="T20" fmla="*/ 44 w 50"/>
                  <a:gd name="T21" fmla="*/ 32 h 105"/>
                  <a:gd name="T22" fmla="*/ 44 w 50"/>
                  <a:gd name="T23" fmla="*/ 2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105">
                    <a:moveTo>
                      <a:pt x="44" y="23"/>
                    </a:moveTo>
                    <a:cubicBezTo>
                      <a:pt x="43" y="19"/>
                      <a:pt x="42" y="14"/>
                      <a:pt x="39" y="12"/>
                    </a:cubicBezTo>
                    <a:cubicBezTo>
                      <a:pt x="39" y="11"/>
                      <a:pt x="37" y="10"/>
                      <a:pt x="36" y="10"/>
                    </a:cubicBezTo>
                    <a:cubicBezTo>
                      <a:pt x="35" y="10"/>
                      <a:pt x="20" y="8"/>
                      <a:pt x="0" y="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49" y="6"/>
                      <a:pt x="50" y="25"/>
                      <a:pt x="50" y="30"/>
                    </a:cubicBezTo>
                    <a:cubicBezTo>
                      <a:pt x="50" y="31"/>
                      <a:pt x="50" y="32"/>
                      <a:pt x="50" y="32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28"/>
                      <a:pt x="4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6" name="Freeform 1327"/>
              <p:cNvSpPr>
                <a:spLocks/>
              </p:cNvSpPr>
              <p:nvPr/>
            </p:nvSpPr>
            <p:spPr bwMode="auto">
              <a:xfrm>
                <a:off x="6910" y="2470"/>
                <a:ext cx="68" cy="125"/>
              </a:xfrm>
              <a:custGeom>
                <a:avLst/>
                <a:gdLst>
                  <a:gd name="T0" fmla="*/ 58 w 70"/>
                  <a:gd name="T1" fmla="*/ 7 h 129"/>
                  <a:gd name="T2" fmla="*/ 70 w 70"/>
                  <a:gd name="T3" fmla="*/ 31 h 129"/>
                  <a:gd name="T4" fmla="*/ 70 w 70"/>
                  <a:gd name="T5" fmla="*/ 33 h 129"/>
                  <a:gd name="T6" fmla="*/ 70 w 70"/>
                  <a:gd name="T7" fmla="*/ 129 h 129"/>
                  <a:gd name="T8" fmla="*/ 48 w 70"/>
                  <a:gd name="T9" fmla="*/ 121 h 129"/>
                  <a:gd name="T10" fmla="*/ 48 w 70"/>
                  <a:gd name="T11" fmla="*/ 48 h 129"/>
                  <a:gd name="T12" fmla="*/ 48 w 70"/>
                  <a:gd name="T13" fmla="*/ 46 h 129"/>
                  <a:gd name="T14" fmla="*/ 33 w 70"/>
                  <a:gd name="T15" fmla="*/ 18 h 129"/>
                  <a:gd name="T16" fmla="*/ 0 w 70"/>
                  <a:gd name="T17" fmla="*/ 14 h 129"/>
                  <a:gd name="T18" fmla="*/ 7 w 70"/>
                  <a:gd name="T19" fmla="*/ 0 h 129"/>
                  <a:gd name="T20" fmla="*/ 58 w 70"/>
                  <a:gd name="T21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29">
                    <a:moveTo>
                      <a:pt x="58" y="7"/>
                    </a:moveTo>
                    <a:cubicBezTo>
                      <a:pt x="69" y="8"/>
                      <a:pt x="70" y="26"/>
                      <a:pt x="70" y="31"/>
                    </a:cubicBezTo>
                    <a:cubicBezTo>
                      <a:pt x="70" y="32"/>
                      <a:pt x="70" y="33"/>
                      <a:pt x="70" y="33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7"/>
                      <a:pt x="48" y="46"/>
                    </a:cubicBezTo>
                    <a:cubicBezTo>
                      <a:pt x="48" y="41"/>
                      <a:pt x="47" y="21"/>
                      <a:pt x="33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58" y="7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7" name="Freeform 1328"/>
              <p:cNvSpPr>
                <a:spLocks/>
              </p:cNvSpPr>
              <p:nvPr/>
            </p:nvSpPr>
            <p:spPr bwMode="auto">
              <a:xfrm>
                <a:off x="6705" y="2441"/>
                <a:ext cx="220" cy="153"/>
              </a:xfrm>
              <a:custGeom>
                <a:avLst/>
                <a:gdLst>
                  <a:gd name="T0" fmla="*/ 219 w 228"/>
                  <a:gd name="T1" fmla="*/ 2 h 158"/>
                  <a:gd name="T2" fmla="*/ 221 w 228"/>
                  <a:gd name="T3" fmla="*/ 1 h 158"/>
                  <a:gd name="T4" fmla="*/ 225 w 228"/>
                  <a:gd name="T5" fmla="*/ 0 h 158"/>
                  <a:gd name="T6" fmla="*/ 226 w 228"/>
                  <a:gd name="T7" fmla="*/ 1 h 158"/>
                  <a:gd name="T8" fmla="*/ 228 w 228"/>
                  <a:gd name="T9" fmla="*/ 3 h 158"/>
                  <a:gd name="T10" fmla="*/ 227 w 228"/>
                  <a:gd name="T11" fmla="*/ 4 h 158"/>
                  <a:gd name="T12" fmla="*/ 178 w 228"/>
                  <a:gd name="T13" fmla="*/ 96 h 158"/>
                  <a:gd name="T14" fmla="*/ 75 w 228"/>
                  <a:gd name="T15" fmla="*/ 158 h 158"/>
                  <a:gd name="T16" fmla="*/ 29 w 228"/>
                  <a:gd name="T17" fmla="*/ 145 h 158"/>
                  <a:gd name="T18" fmla="*/ 29 w 228"/>
                  <a:gd name="T19" fmla="*/ 145 h 158"/>
                  <a:gd name="T20" fmla="*/ 0 w 228"/>
                  <a:gd name="T21" fmla="*/ 137 h 158"/>
                  <a:gd name="T22" fmla="*/ 10 w 228"/>
                  <a:gd name="T23" fmla="*/ 133 h 158"/>
                  <a:gd name="T24" fmla="*/ 72 w 228"/>
                  <a:gd name="T25" fmla="*/ 151 h 158"/>
                  <a:gd name="T26" fmla="*/ 73 w 228"/>
                  <a:gd name="T27" fmla="*/ 153 h 158"/>
                  <a:gd name="T28" fmla="*/ 76 w 228"/>
                  <a:gd name="T29" fmla="*/ 152 h 158"/>
                  <a:gd name="T30" fmla="*/ 76 w 228"/>
                  <a:gd name="T31" fmla="*/ 151 h 158"/>
                  <a:gd name="T32" fmla="*/ 76 w 228"/>
                  <a:gd name="T33" fmla="*/ 151 h 158"/>
                  <a:gd name="T34" fmla="*/ 76 w 228"/>
                  <a:gd name="T35" fmla="*/ 151 h 158"/>
                  <a:gd name="T36" fmla="*/ 121 w 228"/>
                  <a:gd name="T37" fmla="*/ 71 h 158"/>
                  <a:gd name="T38" fmla="*/ 129 w 228"/>
                  <a:gd name="T39" fmla="*/ 60 h 158"/>
                  <a:gd name="T40" fmla="*/ 132 w 228"/>
                  <a:gd name="T41" fmla="*/ 57 h 158"/>
                  <a:gd name="T42" fmla="*/ 133 w 228"/>
                  <a:gd name="T43" fmla="*/ 56 h 158"/>
                  <a:gd name="T44" fmla="*/ 133 w 228"/>
                  <a:gd name="T45" fmla="*/ 56 h 158"/>
                  <a:gd name="T46" fmla="*/ 133 w 228"/>
                  <a:gd name="T47" fmla="*/ 56 h 158"/>
                  <a:gd name="T48" fmla="*/ 133 w 228"/>
                  <a:gd name="T49" fmla="*/ 56 h 158"/>
                  <a:gd name="T50" fmla="*/ 219 w 228"/>
                  <a:gd name="T51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8" h="158">
                    <a:moveTo>
                      <a:pt x="219" y="2"/>
                    </a:moveTo>
                    <a:cubicBezTo>
                      <a:pt x="219" y="2"/>
                      <a:pt x="220" y="2"/>
                      <a:pt x="221" y="1"/>
                    </a:cubicBezTo>
                    <a:cubicBezTo>
                      <a:pt x="222" y="1"/>
                      <a:pt x="224" y="0"/>
                      <a:pt x="225" y="0"/>
                    </a:cubicBezTo>
                    <a:cubicBezTo>
                      <a:pt x="225" y="0"/>
                      <a:pt x="226" y="0"/>
                      <a:pt x="226" y="1"/>
                    </a:cubicBezTo>
                    <a:cubicBezTo>
                      <a:pt x="227" y="2"/>
                      <a:pt x="227" y="1"/>
                      <a:pt x="228" y="3"/>
                    </a:cubicBezTo>
                    <a:cubicBezTo>
                      <a:pt x="228" y="3"/>
                      <a:pt x="227" y="4"/>
                      <a:pt x="227" y="4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75" y="158"/>
                      <a:pt x="75" y="158"/>
                      <a:pt x="75" y="158"/>
                    </a:cubicBezTo>
                    <a:cubicBezTo>
                      <a:pt x="65" y="156"/>
                      <a:pt x="47" y="150"/>
                      <a:pt x="29" y="145"/>
                    </a:cubicBezTo>
                    <a:cubicBezTo>
                      <a:pt x="29" y="145"/>
                      <a:pt x="29" y="145"/>
                      <a:pt x="29" y="145"/>
                    </a:cubicBezTo>
                    <a:cubicBezTo>
                      <a:pt x="19" y="142"/>
                      <a:pt x="8" y="139"/>
                      <a:pt x="0" y="137"/>
                    </a:cubicBezTo>
                    <a:cubicBezTo>
                      <a:pt x="3" y="136"/>
                      <a:pt x="7" y="135"/>
                      <a:pt x="10" y="133"/>
                    </a:cubicBezTo>
                    <a:cubicBezTo>
                      <a:pt x="31" y="139"/>
                      <a:pt x="58" y="147"/>
                      <a:pt x="72" y="151"/>
                    </a:cubicBezTo>
                    <a:cubicBezTo>
                      <a:pt x="72" y="152"/>
                      <a:pt x="73" y="152"/>
                      <a:pt x="73" y="153"/>
                    </a:cubicBezTo>
                    <a:cubicBezTo>
                      <a:pt x="74" y="153"/>
                      <a:pt x="76" y="153"/>
                      <a:pt x="76" y="152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121" y="71"/>
                      <a:pt x="121" y="71"/>
                      <a:pt x="121" y="71"/>
                    </a:cubicBezTo>
                    <a:cubicBezTo>
                      <a:pt x="124" y="66"/>
                      <a:pt x="126" y="62"/>
                      <a:pt x="129" y="60"/>
                    </a:cubicBezTo>
                    <a:cubicBezTo>
                      <a:pt x="130" y="58"/>
                      <a:pt x="131" y="58"/>
                      <a:pt x="132" y="57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lnTo>
                      <a:pt x="219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8" name="Freeform 1329"/>
              <p:cNvSpPr>
                <a:spLocks/>
              </p:cNvSpPr>
              <p:nvPr/>
            </p:nvSpPr>
            <p:spPr bwMode="auto">
              <a:xfrm>
                <a:off x="6650" y="2591"/>
                <a:ext cx="35" cy="25"/>
              </a:xfrm>
              <a:custGeom>
                <a:avLst/>
                <a:gdLst>
                  <a:gd name="T0" fmla="*/ 31 w 36"/>
                  <a:gd name="T1" fmla="*/ 19 h 26"/>
                  <a:gd name="T2" fmla="*/ 33 w 36"/>
                  <a:gd name="T3" fmla="*/ 20 h 26"/>
                  <a:gd name="T4" fmla="*/ 32 w 36"/>
                  <a:gd name="T5" fmla="*/ 22 h 26"/>
                  <a:gd name="T6" fmla="*/ 29 w 36"/>
                  <a:gd name="T7" fmla="*/ 26 h 26"/>
                  <a:gd name="T8" fmla="*/ 0 w 36"/>
                  <a:gd name="T9" fmla="*/ 22 h 26"/>
                  <a:gd name="T10" fmla="*/ 35 w 36"/>
                  <a:gd name="T11" fmla="*/ 0 h 26"/>
                  <a:gd name="T12" fmla="*/ 36 w 36"/>
                  <a:gd name="T13" fmla="*/ 6 h 26"/>
                  <a:gd name="T14" fmla="*/ 35 w 36"/>
                  <a:gd name="T15" fmla="*/ 15 h 26"/>
                  <a:gd name="T16" fmla="*/ 32 w 36"/>
                  <a:gd name="T17" fmla="*/ 16 h 26"/>
                  <a:gd name="T18" fmla="*/ 31 w 36"/>
                  <a:gd name="T1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31" y="19"/>
                    </a:moveTo>
                    <a:cubicBezTo>
                      <a:pt x="31" y="20"/>
                      <a:pt x="32" y="20"/>
                      <a:pt x="33" y="20"/>
                    </a:cubicBezTo>
                    <a:cubicBezTo>
                      <a:pt x="32" y="21"/>
                      <a:pt x="32" y="21"/>
                      <a:pt x="32" y="22"/>
                    </a:cubicBezTo>
                    <a:cubicBezTo>
                      <a:pt x="31" y="23"/>
                      <a:pt x="30" y="25"/>
                      <a:pt x="29" y="2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1" y="13"/>
                      <a:pt x="23" y="7"/>
                      <a:pt x="35" y="0"/>
                    </a:cubicBezTo>
                    <a:cubicBezTo>
                      <a:pt x="36" y="1"/>
                      <a:pt x="36" y="4"/>
                      <a:pt x="36" y="6"/>
                    </a:cubicBezTo>
                    <a:cubicBezTo>
                      <a:pt x="36" y="9"/>
                      <a:pt x="35" y="12"/>
                      <a:pt x="35" y="15"/>
                    </a:cubicBezTo>
                    <a:cubicBezTo>
                      <a:pt x="34" y="15"/>
                      <a:pt x="33" y="15"/>
                      <a:pt x="32" y="16"/>
                    </a:cubicBezTo>
                    <a:cubicBezTo>
                      <a:pt x="31" y="16"/>
                      <a:pt x="30" y="18"/>
                      <a:pt x="31" y="19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9" name="Freeform 1330"/>
              <p:cNvSpPr>
                <a:spLocks/>
              </p:cNvSpPr>
              <p:nvPr/>
            </p:nvSpPr>
            <p:spPr bwMode="auto">
              <a:xfrm>
                <a:off x="6595" y="2384"/>
                <a:ext cx="45" cy="69"/>
              </a:xfrm>
              <a:custGeom>
                <a:avLst/>
                <a:gdLst>
                  <a:gd name="T0" fmla="*/ 39 w 46"/>
                  <a:gd name="T1" fmla="*/ 48 h 71"/>
                  <a:gd name="T2" fmla="*/ 36 w 46"/>
                  <a:gd name="T3" fmla="*/ 57 h 71"/>
                  <a:gd name="T4" fmla="*/ 31 w 46"/>
                  <a:gd name="T5" fmla="*/ 71 h 71"/>
                  <a:gd name="T6" fmla="*/ 22 w 46"/>
                  <a:gd name="T7" fmla="*/ 45 h 71"/>
                  <a:gd name="T8" fmla="*/ 15 w 46"/>
                  <a:gd name="T9" fmla="*/ 34 h 71"/>
                  <a:gd name="T10" fmla="*/ 6 w 46"/>
                  <a:gd name="T11" fmla="*/ 25 h 71"/>
                  <a:gd name="T12" fmla="*/ 0 w 46"/>
                  <a:gd name="T13" fmla="*/ 13 h 71"/>
                  <a:gd name="T14" fmla="*/ 0 w 46"/>
                  <a:gd name="T15" fmla="*/ 11 h 71"/>
                  <a:gd name="T16" fmla="*/ 0 w 46"/>
                  <a:gd name="T17" fmla="*/ 11 h 71"/>
                  <a:gd name="T18" fmla="*/ 4 w 46"/>
                  <a:gd name="T19" fmla="*/ 3 h 71"/>
                  <a:gd name="T20" fmla="*/ 5 w 46"/>
                  <a:gd name="T21" fmla="*/ 0 h 71"/>
                  <a:gd name="T22" fmla="*/ 46 w 46"/>
                  <a:gd name="T23" fmla="*/ 32 h 71"/>
                  <a:gd name="T24" fmla="*/ 46 w 46"/>
                  <a:gd name="T25" fmla="*/ 32 h 71"/>
                  <a:gd name="T26" fmla="*/ 46 w 46"/>
                  <a:gd name="T27" fmla="*/ 32 h 71"/>
                  <a:gd name="T28" fmla="*/ 40 w 46"/>
                  <a:gd name="T29" fmla="*/ 45 h 71"/>
                  <a:gd name="T30" fmla="*/ 39 w 46"/>
                  <a:gd name="T31" fmla="*/ 4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71">
                    <a:moveTo>
                      <a:pt x="39" y="48"/>
                    </a:moveTo>
                    <a:cubicBezTo>
                      <a:pt x="38" y="51"/>
                      <a:pt x="37" y="54"/>
                      <a:pt x="36" y="57"/>
                    </a:cubicBezTo>
                    <a:cubicBezTo>
                      <a:pt x="35" y="62"/>
                      <a:pt x="33" y="66"/>
                      <a:pt x="31" y="71"/>
                    </a:cubicBezTo>
                    <a:cubicBezTo>
                      <a:pt x="30" y="62"/>
                      <a:pt x="26" y="53"/>
                      <a:pt x="22" y="45"/>
                    </a:cubicBezTo>
                    <a:cubicBezTo>
                      <a:pt x="20" y="41"/>
                      <a:pt x="18" y="37"/>
                      <a:pt x="15" y="34"/>
                    </a:cubicBezTo>
                    <a:cubicBezTo>
                      <a:pt x="12" y="31"/>
                      <a:pt x="9" y="28"/>
                      <a:pt x="6" y="25"/>
                    </a:cubicBezTo>
                    <a:cubicBezTo>
                      <a:pt x="2" y="22"/>
                      <a:pt x="0" y="18"/>
                      <a:pt x="0" y="13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8"/>
                      <a:pt x="3" y="6"/>
                      <a:pt x="4" y="3"/>
                    </a:cubicBezTo>
                    <a:cubicBezTo>
                      <a:pt x="4" y="2"/>
                      <a:pt x="5" y="1"/>
                      <a:pt x="5" y="0"/>
                    </a:cubicBezTo>
                    <a:cubicBezTo>
                      <a:pt x="12" y="14"/>
                      <a:pt x="36" y="23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4" y="36"/>
                      <a:pt x="42" y="41"/>
                      <a:pt x="40" y="45"/>
                    </a:cubicBez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0" name="Freeform 1331"/>
              <p:cNvSpPr>
                <a:spLocks/>
              </p:cNvSpPr>
              <p:nvPr/>
            </p:nvSpPr>
            <p:spPr bwMode="auto">
              <a:xfrm>
                <a:off x="6659" y="2396"/>
                <a:ext cx="17" cy="24"/>
              </a:xfrm>
              <a:custGeom>
                <a:avLst/>
                <a:gdLst>
                  <a:gd name="T0" fmla="*/ 17 w 17"/>
                  <a:gd name="T1" fmla="*/ 9 h 25"/>
                  <a:gd name="T2" fmla="*/ 17 w 17"/>
                  <a:gd name="T3" fmla="*/ 12 h 25"/>
                  <a:gd name="T4" fmla="*/ 17 w 17"/>
                  <a:gd name="T5" fmla="*/ 14 h 25"/>
                  <a:gd name="T6" fmla="*/ 6 w 17"/>
                  <a:gd name="T7" fmla="*/ 18 h 25"/>
                  <a:gd name="T8" fmla="*/ 0 w 17"/>
                  <a:gd name="T9" fmla="*/ 25 h 25"/>
                  <a:gd name="T10" fmla="*/ 3 w 17"/>
                  <a:gd name="T11" fmla="*/ 10 h 25"/>
                  <a:gd name="T12" fmla="*/ 1 w 17"/>
                  <a:gd name="T13" fmla="*/ 4 h 25"/>
                  <a:gd name="T14" fmla="*/ 12 w 17"/>
                  <a:gd name="T15" fmla="*/ 0 h 25"/>
                  <a:gd name="T16" fmla="*/ 16 w 17"/>
                  <a:gd name="T17" fmla="*/ 6 h 25"/>
                  <a:gd name="T18" fmla="*/ 17 w 17"/>
                  <a:gd name="T1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5">
                    <a:moveTo>
                      <a:pt x="17" y="9"/>
                    </a:moveTo>
                    <a:cubicBezTo>
                      <a:pt x="17" y="10"/>
                      <a:pt x="17" y="11"/>
                      <a:pt x="17" y="12"/>
                    </a:cubicBezTo>
                    <a:cubicBezTo>
                      <a:pt x="17" y="13"/>
                      <a:pt x="17" y="14"/>
                      <a:pt x="17" y="14"/>
                    </a:cubicBezTo>
                    <a:cubicBezTo>
                      <a:pt x="15" y="16"/>
                      <a:pt x="10" y="14"/>
                      <a:pt x="6" y="18"/>
                    </a:cubicBezTo>
                    <a:cubicBezTo>
                      <a:pt x="3" y="20"/>
                      <a:pt x="2" y="23"/>
                      <a:pt x="0" y="25"/>
                    </a:cubicBezTo>
                    <a:cubicBezTo>
                      <a:pt x="1" y="21"/>
                      <a:pt x="3" y="15"/>
                      <a:pt x="3" y="10"/>
                    </a:cubicBezTo>
                    <a:cubicBezTo>
                      <a:pt x="3" y="8"/>
                      <a:pt x="2" y="6"/>
                      <a:pt x="1" y="4"/>
                    </a:cubicBezTo>
                    <a:cubicBezTo>
                      <a:pt x="5" y="4"/>
                      <a:pt x="8" y="2"/>
                      <a:pt x="12" y="0"/>
                    </a:cubicBezTo>
                    <a:cubicBezTo>
                      <a:pt x="13" y="2"/>
                      <a:pt x="15" y="4"/>
                      <a:pt x="16" y="6"/>
                    </a:cubicBezTo>
                    <a:lnTo>
                      <a:pt x="17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1" name="Freeform 1332"/>
              <p:cNvSpPr>
                <a:spLocks/>
              </p:cNvSpPr>
              <p:nvPr/>
            </p:nvSpPr>
            <p:spPr bwMode="auto">
              <a:xfrm>
                <a:off x="6633" y="2406"/>
                <a:ext cx="65" cy="73"/>
              </a:xfrm>
              <a:custGeom>
                <a:avLst/>
                <a:gdLst>
                  <a:gd name="T0" fmla="*/ 57 w 67"/>
                  <a:gd name="T1" fmla="*/ 58 h 76"/>
                  <a:gd name="T2" fmla="*/ 58 w 67"/>
                  <a:gd name="T3" fmla="*/ 58 h 76"/>
                  <a:gd name="T4" fmla="*/ 58 w 67"/>
                  <a:gd name="T5" fmla="*/ 58 h 76"/>
                  <a:gd name="T6" fmla="*/ 58 w 67"/>
                  <a:gd name="T7" fmla="*/ 58 h 76"/>
                  <a:gd name="T8" fmla="*/ 59 w 67"/>
                  <a:gd name="T9" fmla="*/ 58 h 76"/>
                  <a:gd name="T10" fmla="*/ 60 w 67"/>
                  <a:gd name="T11" fmla="*/ 58 h 76"/>
                  <a:gd name="T12" fmla="*/ 60 w 67"/>
                  <a:gd name="T13" fmla="*/ 58 h 76"/>
                  <a:gd name="T14" fmla="*/ 60 w 67"/>
                  <a:gd name="T15" fmla="*/ 58 h 76"/>
                  <a:gd name="T16" fmla="*/ 60 w 67"/>
                  <a:gd name="T17" fmla="*/ 57 h 76"/>
                  <a:gd name="T18" fmla="*/ 61 w 67"/>
                  <a:gd name="T19" fmla="*/ 57 h 76"/>
                  <a:gd name="T20" fmla="*/ 61 w 67"/>
                  <a:gd name="T21" fmla="*/ 57 h 76"/>
                  <a:gd name="T22" fmla="*/ 61 w 67"/>
                  <a:gd name="T23" fmla="*/ 56 h 76"/>
                  <a:gd name="T24" fmla="*/ 61 w 67"/>
                  <a:gd name="T25" fmla="*/ 56 h 76"/>
                  <a:gd name="T26" fmla="*/ 50 w 67"/>
                  <a:gd name="T27" fmla="*/ 0 h 76"/>
                  <a:gd name="T28" fmla="*/ 58 w 67"/>
                  <a:gd name="T29" fmla="*/ 4 h 76"/>
                  <a:gd name="T30" fmla="*/ 67 w 67"/>
                  <a:gd name="T31" fmla="*/ 60 h 76"/>
                  <a:gd name="T32" fmla="*/ 67 w 67"/>
                  <a:gd name="T33" fmla="*/ 76 h 76"/>
                  <a:gd name="T34" fmla="*/ 55 w 67"/>
                  <a:gd name="T35" fmla="*/ 67 h 76"/>
                  <a:gd name="T36" fmla="*/ 0 w 67"/>
                  <a:gd name="T37" fmla="*/ 34 h 76"/>
                  <a:gd name="T38" fmla="*/ 2 w 67"/>
                  <a:gd name="T39" fmla="*/ 28 h 76"/>
                  <a:gd name="T40" fmla="*/ 57 w 67"/>
                  <a:gd name="T41" fmla="*/ 5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7" h="76">
                    <a:moveTo>
                      <a:pt x="57" y="58"/>
                    </a:moveTo>
                    <a:cubicBezTo>
                      <a:pt x="58" y="58"/>
                      <a:pt x="58" y="58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32"/>
                      <a:pt x="56" y="13"/>
                      <a:pt x="50" y="0"/>
                    </a:cubicBezTo>
                    <a:cubicBezTo>
                      <a:pt x="53" y="2"/>
                      <a:pt x="55" y="3"/>
                      <a:pt x="58" y="4"/>
                    </a:cubicBezTo>
                    <a:cubicBezTo>
                      <a:pt x="63" y="20"/>
                      <a:pt x="67" y="40"/>
                      <a:pt x="67" y="60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37" y="52"/>
                      <a:pt x="20" y="43"/>
                      <a:pt x="0" y="34"/>
                    </a:cubicBezTo>
                    <a:cubicBezTo>
                      <a:pt x="0" y="32"/>
                      <a:pt x="1" y="30"/>
                      <a:pt x="2" y="28"/>
                    </a:cubicBezTo>
                    <a:cubicBezTo>
                      <a:pt x="24" y="37"/>
                      <a:pt x="38" y="43"/>
                      <a:pt x="57" y="58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2" name="Freeform 1333"/>
              <p:cNvSpPr>
                <a:spLocks/>
              </p:cNvSpPr>
              <p:nvPr/>
            </p:nvSpPr>
            <p:spPr bwMode="auto">
              <a:xfrm>
                <a:off x="6661" y="2409"/>
                <a:ext cx="26" cy="46"/>
              </a:xfrm>
              <a:custGeom>
                <a:avLst/>
                <a:gdLst>
                  <a:gd name="T0" fmla="*/ 19 w 27"/>
                  <a:gd name="T1" fmla="*/ 41 h 47"/>
                  <a:gd name="T2" fmla="*/ 13 w 27"/>
                  <a:gd name="T3" fmla="*/ 29 h 47"/>
                  <a:gd name="T4" fmla="*/ 0 w 27"/>
                  <a:gd name="T5" fmla="*/ 13 h 47"/>
                  <a:gd name="T6" fmla="*/ 5 w 27"/>
                  <a:gd name="T7" fmla="*/ 5 h 47"/>
                  <a:gd name="T8" fmla="*/ 16 w 27"/>
                  <a:gd name="T9" fmla="*/ 2 h 47"/>
                  <a:gd name="T10" fmla="*/ 17 w 27"/>
                  <a:gd name="T11" fmla="*/ 0 h 47"/>
                  <a:gd name="T12" fmla="*/ 27 w 27"/>
                  <a:gd name="T13" fmla="*/ 47 h 47"/>
                  <a:gd name="T14" fmla="*/ 19 w 27"/>
                  <a:gd name="T15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47">
                    <a:moveTo>
                      <a:pt x="19" y="41"/>
                    </a:moveTo>
                    <a:cubicBezTo>
                      <a:pt x="17" y="37"/>
                      <a:pt x="15" y="33"/>
                      <a:pt x="13" y="29"/>
                    </a:cubicBezTo>
                    <a:cubicBezTo>
                      <a:pt x="10" y="23"/>
                      <a:pt x="6" y="16"/>
                      <a:pt x="0" y="13"/>
                    </a:cubicBezTo>
                    <a:cubicBezTo>
                      <a:pt x="2" y="10"/>
                      <a:pt x="3" y="7"/>
                      <a:pt x="5" y="5"/>
                    </a:cubicBezTo>
                    <a:cubicBezTo>
                      <a:pt x="8" y="3"/>
                      <a:pt x="13" y="5"/>
                      <a:pt x="16" y="2"/>
                    </a:cubicBezTo>
                    <a:cubicBezTo>
                      <a:pt x="17" y="1"/>
                      <a:pt x="17" y="0"/>
                      <a:pt x="17" y="0"/>
                    </a:cubicBezTo>
                    <a:cubicBezTo>
                      <a:pt x="23" y="11"/>
                      <a:pt x="27" y="27"/>
                      <a:pt x="27" y="47"/>
                    </a:cubicBezTo>
                    <a:cubicBezTo>
                      <a:pt x="24" y="45"/>
                      <a:pt x="22" y="43"/>
                      <a:pt x="19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3" name="Freeform 1334"/>
              <p:cNvSpPr>
                <a:spLocks/>
              </p:cNvSpPr>
              <p:nvPr/>
            </p:nvSpPr>
            <p:spPr bwMode="auto">
              <a:xfrm>
                <a:off x="6673" y="2389"/>
                <a:ext cx="29" cy="21"/>
              </a:xfrm>
              <a:custGeom>
                <a:avLst/>
                <a:gdLst>
                  <a:gd name="T0" fmla="*/ 6 w 30"/>
                  <a:gd name="T1" fmla="*/ 13 h 22"/>
                  <a:gd name="T2" fmla="*/ 3 w 30"/>
                  <a:gd name="T3" fmla="*/ 11 h 22"/>
                  <a:gd name="T4" fmla="*/ 0 w 30"/>
                  <a:gd name="T5" fmla="*/ 6 h 22"/>
                  <a:gd name="T6" fmla="*/ 6 w 30"/>
                  <a:gd name="T7" fmla="*/ 0 h 22"/>
                  <a:gd name="T8" fmla="*/ 30 w 30"/>
                  <a:gd name="T9" fmla="*/ 22 h 22"/>
                  <a:gd name="T10" fmla="*/ 18 w 30"/>
                  <a:gd name="T11" fmla="*/ 19 h 22"/>
                  <a:gd name="T12" fmla="*/ 6 w 30"/>
                  <a:gd name="T13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2">
                    <a:moveTo>
                      <a:pt x="6" y="13"/>
                    </a:moveTo>
                    <a:cubicBezTo>
                      <a:pt x="5" y="12"/>
                      <a:pt x="4" y="12"/>
                      <a:pt x="3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4"/>
                      <a:pt x="4" y="2"/>
                      <a:pt x="6" y="0"/>
                    </a:cubicBezTo>
                    <a:cubicBezTo>
                      <a:pt x="15" y="10"/>
                      <a:pt x="25" y="19"/>
                      <a:pt x="30" y="22"/>
                    </a:cubicBezTo>
                    <a:cubicBezTo>
                      <a:pt x="26" y="22"/>
                      <a:pt x="21" y="21"/>
                      <a:pt x="18" y="19"/>
                    </a:cubicBezTo>
                    <a:cubicBezTo>
                      <a:pt x="14" y="18"/>
                      <a:pt x="10" y="16"/>
                      <a:pt x="6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4" name="Freeform 1335"/>
              <p:cNvSpPr>
                <a:spLocks/>
              </p:cNvSpPr>
              <p:nvPr/>
            </p:nvSpPr>
            <p:spPr bwMode="auto">
              <a:xfrm>
                <a:off x="6637" y="2417"/>
                <a:ext cx="39" cy="30"/>
              </a:xfrm>
              <a:custGeom>
                <a:avLst/>
                <a:gdLst>
                  <a:gd name="T0" fmla="*/ 22 w 40"/>
                  <a:gd name="T1" fmla="*/ 6 h 31"/>
                  <a:gd name="T2" fmla="*/ 23 w 40"/>
                  <a:gd name="T3" fmla="*/ 6 h 31"/>
                  <a:gd name="T4" fmla="*/ 36 w 40"/>
                  <a:gd name="T5" fmla="*/ 22 h 31"/>
                  <a:gd name="T6" fmla="*/ 40 w 40"/>
                  <a:gd name="T7" fmla="*/ 31 h 31"/>
                  <a:gd name="T8" fmla="*/ 0 w 40"/>
                  <a:gd name="T9" fmla="*/ 11 h 31"/>
                  <a:gd name="T10" fmla="*/ 5 w 40"/>
                  <a:gd name="T11" fmla="*/ 0 h 31"/>
                  <a:gd name="T12" fmla="*/ 20 w 40"/>
                  <a:gd name="T13" fmla="*/ 5 h 31"/>
                  <a:gd name="T14" fmla="*/ 22 w 40"/>
                  <a:gd name="T15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31">
                    <a:moveTo>
                      <a:pt x="22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9" y="9"/>
                      <a:pt x="33" y="16"/>
                      <a:pt x="36" y="22"/>
                    </a:cubicBezTo>
                    <a:cubicBezTo>
                      <a:pt x="38" y="25"/>
                      <a:pt x="39" y="28"/>
                      <a:pt x="40" y="31"/>
                    </a:cubicBezTo>
                    <a:cubicBezTo>
                      <a:pt x="28" y="23"/>
                      <a:pt x="15" y="18"/>
                      <a:pt x="0" y="11"/>
                    </a:cubicBezTo>
                    <a:cubicBezTo>
                      <a:pt x="1" y="7"/>
                      <a:pt x="3" y="3"/>
                      <a:pt x="5" y="0"/>
                    </a:cubicBezTo>
                    <a:cubicBezTo>
                      <a:pt x="10" y="3"/>
                      <a:pt x="16" y="3"/>
                      <a:pt x="20" y="5"/>
                    </a:cubicBez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5" name="Freeform 1336"/>
              <p:cNvSpPr>
                <a:spLocks/>
              </p:cNvSpPr>
              <p:nvPr/>
            </p:nvSpPr>
            <p:spPr bwMode="auto">
              <a:xfrm>
                <a:off x="6586" y="2401"/>
                <a:ext cx="29" cy="31"/>
              </a:xfrm>
              <a:custGeom>
                <a:avLst/>
                <a:gdLst>
                  <a:gd name="T0" fmla="*/ 23 w 30"/>
                  <a:gd name="T1" fmla="*/ 20 h 32"/>
                  <a:gd name="T2" fmla="*/ 24 w 30"/>
                  <a:gd name="T3" fmla="*/ 20 h 32"/>
                  <a:gd name="T4" fmla="*/ 30 w 30"/>
                  <a:gd name="T5" fmla="*/ 32 h 32"/>
                  <a:gd name="T6" fmla="*/ 0 w 30"/>
                  <a:gd name="T7" fmla="*/ 5 h 32"/>
                  <a:gd name="T8" fmla="*/ 4 w 30"/>
                  <a:gd name="T9" fmla="*/ 0 h 32"/>
                  <a:gd name="T10" fmla="*/ 23 w 30"/>
                  <a:gd name="T11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2">
                    <a:moveTo>
                      <a:pt x="23" y="20"/>
                    </a:moveTo>
                    <a:cubicBezTo>
                      <a:pt x="24" y="20"/>
                      <a:pt x="24" y="20"/>
                      <a:pt x="24" y="20"/>
                    </a:cubicBezTo>
                    <a:cubicBezTo>
                      <a:pt x="26" y="24"/>
                      <a:pt x="28" y="28"/>
                      <a:pt x="30" y="32"/>
                    </a:cubicBezTo>
                    <a:cubicBezTo>
                      <a:pt x="17" y="26"/>
                      <a:pt x="0" y="16"/>
                      <a:pt x="0" y="5"/>
                    </a:cubicBezTo>
                    <a:cubicBezTo>
                      <a:pt x="1" y="3"/>
                      <a:pt x="3" y="1"/>
                      <a:pt x="4" y="0"/>
                    </a:cubicBezTo>
                    <a:cubicBezTo>
                      <a:pt x="6" y="8"/>
                      <a:pt x="15" y="15"/>
                      <a:pt x="23" y="20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6" name="Freeform 1337"/>
              <p:cNvSpPr>
                <a:spLocks/>
              </p:cNvSpPr>
              <p:nvPr/>
            </p:nvSpPr>
            <p:spPr bwMode="auto">
              <a:xfrm>
                <a:off x="6553" y="2381"/>
                <a:ext cx="198" cy="166"/>
              </a:xfrm>
              <a:custGeom>
                <a:avLst/>
                <a:gdLst>
                  <a:gd name="T0" fmla="*/ 67 w 205"/>
                  <a:gd name="T1" fmla="*/ 55 h 171"/>
                  <a:gd name="T2" fmla="*/ 74 w 205"/>
                  <a:gd name="T3" fmla="*/ 79 h 171"/>
                  <a:gd name="T4" fmla="*/ 75 w 205"/>
                  <a:gd name="T5" fmla="*/ 80 h 171"/>
                  <a:gd name="T6" fmla="*/ 75 w 205"/>
                  <a:gd name="T7" fmla="*/ 80 h 171"/>
                  <a:gd name="T8" fmla="*/ 76 w 205"/>
                  <a:gd name="T9" fmla="*/ 79 h 171"/>
                  <a:gd name="T10" fmla="*/ 82 w 205"/>
                  <a:gd name="T11" fmla="*/ 62 h 171"/>
                  <a:gd name="T12" fmla="*/ 137 w 205"/>
                  <a:gd name="T13" fmla="*/ 93 h 171"/>
                  <a:gd name="T14" fmla="*/ 150 w 205"/>
                  <a:gd name="T15" fmla="*/ 105 h 171"/>
                  <a:gd name="T16" fmla="*/ 151 w 205"/>
                  <a:gd name="T17" fmla="*/ 105 h 171"/>
                  <a:gd name="T18" fmla="*/ 152 w 205"/>
                  <a:gd name="T19" fmla="*/ 105 h 171"/>
                  <a:gd name="T20" fmla="*/ 152 w 205"/>
                  <a:gd name="T21" fmla="*/ 104 h 171"/>
                  <a:gd name="T22" fmla="*/ 153 w 205"/>
                  <a:gd name="T23" fmla="*/ 85 h 171"/>
                  <a:gd name="T24" fmla="*/ 143 w 205"/>
                  <a:gd name="T25" fmla="*/ 30 h 171"/>
                  <a:gd name="T26" fmla="*/ 156 w 205"/>
                  <a:gd name="T27" fmla="*/ 33 h 171"/>
                  <a:gd name="T28" fmla="*/ 157 w 205"/>
                  <a:gd name="T29" fmla="*/ 33 h 171"/>
                  <a:gd name="T30" fmla="*/ 158 w 205"/>
                  <a:gd name="T31" fmla="*/ 32 h 171"/>
                  <a:gd name="T32" fmla="*/ 158 w 205"/>
                  <a:gd name="T33" fmla="*/ 30 h 171"/>
                  <a:gd name="T34" fmla="*/ 132 w 205"/>
                  <a:gd name="T35" fmla="*/ 6 h 171"/>
                  <a:gd name="T36" fmla="*/ 136 w 205"/>
                  <a:gd name="T37" fmla="*/ 0 h 171"/>
                  <a:gd name="T38" fmla="*/ 136 w 205"/>
                  <a:gd name="T39" fmla="*/ 0 h 171"/>
                  <a:gd name="T40" fmla="*/ 138 w 205"/>
                  <a:gd name="T41" fmla="*/ 0 h 171"/>
                  <a:gd name="T42" fmla="*/ 148 w 205"/>
                  <a:gd name="T43" fmla="*/ 0 h 171"/>
                  <a:gd name="T44" fmla="*/ 149 w 205"/>
                  <a:gd name="T45" fmla="*/ 1 h 171"/>
                  <a:gd name="T46" fmla="*/ 179 w 205"/>
                  <a:gd name="T47" fmla="*/ 69 h 171"/>
                  <a:gd name="T48" fmla="*/ 179 w 205"/>
                  <a:gd name="T49" fmla="*/ 70 h 171"/>
                  <a:gd name="T50" fmla="*/ 179 w 205"/>
                  <a:gd name="T51" fmla="*/ 70 h 171"/>
                  <a:gd name="T52" fmla="*/ 192 w 205"/>
                  <a:gd name="T53" fmla="*/ 113 h 171"/>
                  <a:gd name="T54" fmla="*/ 194 w 205"/>
                  <a:gd name="T55" fmla="*/ 119 h 171"/>
                  <a:gd name="T56" fmla="*/ 195 w 205"/>
                  <a:gd name="T57" fmla="*/ 121 h 171"/>
                  <a:gd name="T58" fmla="*/ 196 w 205"/>
                  <a:gd name="T59" fmla="*/ 123 h 171"/>
                  <a:gd name="T60" fmla="*/ 203 w 205"/>
                  <a:gd name="T61" fmla="*/ 137 h 171"/>
                  <a:gd name="T62" fmla="*/ 205 w 205"/>
                  <a:gd name="T63" fmla="*/ 144 h 171"/>
                  <a:gd name="T64" fmla="*/ 186 w 205"/>
                  <a:gd name="T65" fmla="*/ 155 h 171"/>
                  <a:gd name="T66" fmla="*/ 186 w 205"/>
                  <a:gd name="T67" fmla="*/ 156 h 171"/>
                  <a:gd name="T68" fmla="*/ 182 w 205"/>
                  <a:gd name="T69" fmla="*/ 155 h 171"/>
                  <a:gd name="T70" fmla="*/ 138 w 205"/>
                  <a:gd name="T71" fmla="*/ 167 h 171"/>
                  <a:gd name="T72" fmla="*/ 99 w 205"/>
                  <a:gd name="T73" fmla="*/ 170 h 171"/>
                  <a:gd name="T74" fmla="*/ 91 w 205"/>
                  <a:gd name="T75" fmla="*/ 170 h 171"/>
                  <a:gd name="T76" fmla="*/ 76 w 205"/>
                  <a:gd name="T77" fmla="*/ 171 h 171"/>
                  <a:gd name="T78" fmla="*/ 73 w 205"/>
                  <a:gd name="T79" fmla="*/ 171 h 171"/>
                  <a:gd name="T80" fmla="*/ 73 w 205"/>
                  <a:gd name="T81" fmla="*/ 170 h 171"/>
                  <a:gd name="T82" fmla="*/ 61 w 205"/>
                  <a:gd name="T83" fmla="*/ 144 h 171"/>
                  <a:gd name="T84" fmla="*/ 62 w 205"/>
                  <a:gd name="T85" fmla="*/ 144 h 171"/>
                  <a:gd name="T86" fmla="*/ 69 w 205"/>
                  <a:gd name="T87" fmla="*/ 126 h 171"/>
                  <a:gd name="T88" fmla="*/ 68 w 205"/>
                  <a:gd name="T89" fmla="*/ 115 h 171"/>
                  <a:gd name="T90" fmla="*/ 1 w 205"/>
                  <a:gd name="T91" fmla="*/ 62 h 171"/>
                  <a:gd name="T92" fmla="*/ 0 w 205"/>
                  <a:gd name="T93" fmla="*/ 62 h 171"/>
                  <a:gd name="T94" fmla="*/ 21 w 205"/>
                  <a:gd name="T95" fmla="*/ 39 h 171"/>
                  <a:gd name="T96" fmla="*/ 33 w 205"/>
                  <a:gd name="T97" fmla="*/ 27 h 171"/>
                  <a:gd name="T98" fmla="*/ 67 w 205"/>
                  <a:gd name="T99" fmla="*/ 5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71">
                    <a:moveTo>
                      <a:pt x="67" y="55"/>
                    </a:moveTo>
                    <a:cubicBezTo>
                      <a:pt x="70" y="63"/>
                      <a:pt x="73" y="70"/>
                      <a:pt x="74" y="79"/>
                    </a:cubicBezTo>
                    <a:cubicBezTo>
                      <a:pt x="74" y="80"/>
                      <a:pt x="74" y="80"/>
                      <a:pt x="75" y="80"/>
                    </a:cubicBezTo>
                    <a:cubicBezTo>
                      <a:pt x="75" y="80"/>
                      <a:pt x="75" y="80"/>
                      <a:pt x="75" y="80"/>
                    </a:cubicBezTo>
                    <a:cubicBezTo>
                      <a:pt x="75" y="80"/>
                      <a:pt x="76" y="80"/>
                      <a:pt x="76" y="79"/>
                    </a:cubicBezTo>
                    <a:cubicBezTo>
                      <a:pt x="78" y="74"/>
                      <a:pt x="80" y="68"/>
                      <a:pt x="82" y="62"/>
                    </a:cubicBezTo>
                    <a:cubicBezTo>
                      <a:pt x="102" y="70"/>
                      <a:pt x="119" y="79"/>
                      <a:pt x="137" y="93"/>
                    </a:cubicBezTo>
                    <a:cubicBezTo>
                      <a:pt x="150" y="105"/>
                      <a:pt x="150" y="105"/>
                      <a:pt x="150" y="105"/>
                    </a:cubicBezTo>
                    <a:cubicBezTo>
                      <a:pt x="151" y="105"/>
                      <a:pt x="151" y="105"/>
                      <a:pt x="151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3" y="85"/>
                      <a:pt x="153" y="85"/>
                      <a:pt x="153" y="85"/>
                    </a:cubicBezTo>
                    <a:cubicBezTo>
                      <a:pt x="153" y="66"/>
                      <a:pt x="149" y="46"/>
                      <a:pt x="143" y="30"/>
                    </a:cubicBezTo>
                    <a:cubicBezTo>
                      <a:pt x="149" y="32"/>
                      <a:pt x="153" y="33"/>
                      <a:pt x="156" y="33"/>
                    </a:cubicBezTo>
                    <a:cubicBezTo>
                      <a:pt x="157" y="33"/>
                      <a:pt x="157" y="33"/>
                      <a:pt x="157" y="33"/>
                    </a:cubicBezTo>
                    <a:cubicBezTo>
                      <a:pt x="158" y="33"/>
                      <a:pt x="158" y="32"/>
                      <a:pt x="158" y="32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8" y="30"/>
                      <a:pt x="143" y="20"/>
                      <a:pt x="132" y="6"/>
                    </a:cubicBezTo>
                    <a:cubicBezTo>
                      <a:pt x="133" y="4"/>
                      <a:pt x="134" y="2"/>
                      <a:pt x="13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6" y="0"/>
                      <a:pt x="137" y="0"/>
                      <a:pt x="138" y="0"/>
                    </a:cubicBezTo>
                    <a:cubicBezTo>
                      <a:pt x="140" y="0"/>
                      <a:pt x="144" y="0"/>
                      <a:pt x="148" y="0"/>
                    </a:cubicBezTo>
                    <a:cubicBezTo>
                      <a:pt x="148" y="1"/>
                      <a:pt x="148" y="1"/>
                      <a:pt x="149" y="1"/>
                    </a:cubicBezTo>
                    <a:cubicBezTo>
                      <a:pt x="160" y="5"/>
                      <a:pt x="180" y="45"/>
                      <a:pt x="179" y="69"/>
                    </a:cubicBezTo>
                    <a:cubicBezTo>
                      <a:pt x="179" y="69"/>
                      <a:pt x="179" y="70"/>
                      <a:pt x="179" y="70"/>
                    </a:cubicBezTo>
                    <a:cubicBezTo>
                      <a:pt x="179" y="70"/>
                      <a:pt x="179" y="70"/>
                      <a:pt x="179" y="70"/>
                    </a:cubicBezTo>
                    <a:cubicBezTo>
                      <a:pt x="182" y="84"/>
                      <a:pt x="186" y="100"/>
                      <a:pt x="192" y="113"/>
                    </a:cubicBezTo>
                    <a:cubicBezTo>
                      <a:pt x="193" y="115"/>
                      <a:pt x="194" y="117"/>
                      <a:pt x="194" y="119"/>
                    </a:cubicBezTo>
                    <a:cubicBezTo>
                      <a:pt x="195" y="120"/>
                      <a:pt x="195" y="121"/>
                      <a:pt x="195" y="121"/>
                    </a:cubicBezTo>
                    <a:cubicBezTo>
                      <a:pt x="195" y="122"/>
                      <a:pt x="195" y="122"/>
                      <a:pt x="196" y="123"/>
                    </a:cubicBezTo>
                    <a:cubicBezTo>
                      <a:pt x="198" y="127"/>
                      <a:pt x="200" y="132"/>
                      <a:pt x="203" y="137"/>
                    </a:cubicBezTo>
                    <a:cubicBezTo>
                      <a:pt x="204" y="139"/>
                      <a:pt x="204" y="142"/>
                      <a:pt x="205" y="144"/>
                    </a:cubicBezTo>
                    <a:cubicBezTo>
                      <a:pt x="186" y="155"/>
                      <a:pt x="186" y="155"/>
                      <a:pt x="186" y="155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5" y="155"/>
                      <a:pt x="183" y="155"/>
                      <a:pt x="182" y="155"/>
                    </a:cubicBezTo>
                    <a:cubicBezTo>
                      <a:pt x="166" y="155"/>
                      <a:pt x="151" y="163"/>
                      <a:pt x="138" y="167"/>
                    </a:cubicBezTo>
                    <a:cubicBezTo>
                      <a:pt x="126" y="170"/>
                      <a:pt x="112" y="170"/>
                      <a:pt x="99" y="170"/>
                    </a:cubicBezTo>
                    <a:cubicBezTo>
                      <a:pt x="96" y="170"/>
                      <a:pt x="93" y="170"/>
                      <a:pt x="91" y="170"/>
                    </a:cubicBezTo>
                    <a:cubicBezTo>
                      <a:pt x="86" y="170"/>
                      <a:pt x="81" y="170"/>
                      <a:pt x="76" y="171"/>
                    </a:cubicBezTo>
                    <a:cubicBezTo>
                      <a:pt x="75" y="171"/>
                      <a:pt x="74" y="171"/>
                      <a:pt x="73" y="171"/>
                    </a:cubicBezTo>
                    <a:cubicBezTo>
                      <a:pt x="73" y="170"/>
                      <a:pt x="73" y="170"/>
                      <a:pt x="73" y="170"/>
                    </a:cubicBezTo>
                    <a:cubicBezTo>
                      <a:pt x="70" y="162"/>
                      <a:pt x="65" y="153"/>
                      <a:pt x="61" y="144"/>
                    </a:cubicBezTo>
                    <a:cubicBezTo>
                      <a:pt x="62" y="144"/>
                      <a:pt x="62" y="144"/>
                      <a:pt x="62" y="144"/>
                    </a:cubicBezTo>
                    <a:cubicBezTo>
                      <a:pt x="67" y="141"/>
                      <a:pt x="69" y="133"/>
                      <a:pt x="69" y="126"/>
                    </a:cubicBezTo>
                    <a:cubicBezTo>
                      <a:pt x="69" y="122"/>
                      <a:pt x="68" y="118"/>
                      <a:pt x="68" y="115"/>
                    </a:cubicBezTo>
                    <a:cubicBezTo>
                      <a:pt x="62" y="89"/>
                      <a:pt x="25" y="62"/>
                      <a:pt x="1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6" y="54"/>
                      <a:pt x="14" y="47"/>
                      <a:pt x="21" y="39"/>
                    </a:cubicBezTo>
                    <a:cubicBezTo>
                      <a:pt x="25" y="35"/>
                      <a:pt x="29" y="31"/>
                      <a:pt x="33" y="27"/>
                    </a:cubicBezTo>
                    <a:cubicBezTo>
                      <a:pt x="35" y="40"/>
                      <a:pt x="53" y="49"/>
                      <a:pt x="67" y="55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7" name="Freeform 1338"/>
              <p:cNvSpPr>
                <a:spLocks/>
              </p:cNvSpPr>
              <p:nvPr/>
            </p:nvSpPr>
            <p:spPr bwMode="auto">
              <a:xfrm>
                <a:off x="6784" y="2469"/>
                <a:ext cx="70" cy="13"/>
              </a:xfrm>
              <a:custGeom>
                <a:avLst/>
                <a:gdLst>
                  <a:gd name="T0" fmla="*/ 5 w 72"/>
                  <a:gd name="T1" fmla="*/ 6 h 14"/>
                  <a:gd name="T2" fmla="*/ 4 w 72"/>
                  <a:gd name="T3" fmla="*/ 6 h 14"/>
                  <a:gd name="T4" fmla="*/ 0 w 72"/>
                  <a:gd name="T5" fmla="*/ 0 h 14"/>
                  <a:gd name="T6" fmla="*/ 72 w 72"/>
                  <a:gd name="T7" fmla="*/ 10 h 14"/>
                  <a:gd name="T8" fmla="*/ 65 w 72"/>
                  <a:gd name="T9" fmla="*/ 14 h 14"/>
                  <a:gd name="T10" fmla="*/ 5 w 72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14">
                    <a:moveTo>
                      <a:pt x="5" y="6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2" y="2"/>
                      <a:pt x="0" y="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41" y="11"/>
                      <a:pt x="17" y="7"/>
                      <a:pt x="5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8" name="Freeform 1339"/>
              <p:cNvSpPr>
                <a:spLocks/>
              </p:cNvSpPr>
              <p:nvPr/>
            </p:nvSpPr>
            <p:spPr bwMode="auto">
              <a:xfrm>
                <a:off x="6793" y="2511"/>
                <a:ext cx="21" cy="22"/>
              </a:xfrm>
              <a:custGeom>
                <a:avLst/>
                <a:gdLst>
                  <a:gd name="T0" fmla="*/ 3 w 22"/>
                  <a:gd name="T1" fmla="*/ 0 h 23"/>
                  <a:gd name="T2" fmla="*/ 22 w 22"/>
                  <a:gd name="T3" fmla="*/ 5 h 23"/>
                  <a:gd name="T4" fmla="*/ 11 w 22"/>
                  <a:gd name="T5" fmla="*/ 23 h 23"/>
                  <a:gd name="T6" fmla="*/ 8 w 22"/>
                  <a:gd name="T7" fmla="*/ 17 h 23"/>
                  <a:gd name="T8" fmla="*/ 0 w 22"/>
                  <a:gd name="T9" fmla="*/ 10 h 23"/>
                  <a:gd name="T10" fmla="*/ 0 w 22"/>
                  <a:gd name="T11" fmla="*/ 9 h 23"/>
                  <a:gd name="T12" fmla="*/ 3 w 22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3">
                    <a:moveTo>
                      <a:pt x="3" y="0"/>
                    </a:moveTo>
                    <a:cubicBezTo>
                      <a:pt x="8" y="1"/>
                      <a:pt x="12" y="2"/>
                      <a:pt x="22" y="5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1"/>
                      <a:pt x="9" y="19"/>
                      <a:pt x="8" y="17"/>
                    </a:cubicBezTo>
                    <a:cubicBezTo>
                      <a:pt x="5" y="14"/>
                      <a:pt x="0" y="12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2" y="4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9" name="Freeform 1340"/>
              <p:cNvSpPr>
                <a:spLocks/>
              </p:cNvSpPr>
              <p:nvPr/>
            </p:nvSpPr>
            <p:spPr bwMode="auto">
              <a:xfrm>
                <a:off x="6757" y="2512"/>
                <a:ext cx="43" cy="49"/>
              </a:xfrm>
              <a:custGeom>
                <a:avLst/>
                <a:gdLst>
                  <a:gd name="T0" fmla="*/ 41 w 45"/>
                  <a:gd name="T1" fmla="*/ 19 h 50"/>
                  <a:gd name="T2" fmla="*/ 45 w 45"/>
                  <a:gd name="T3" fmla="*/ 27 h 50"/>
                  <a:gd name="T4" fmla="*/ 45 w 45"/>
                  <a:gd name="T5" fmla="*/ 28 h 50"/>
                  <a:gd name="T6" fmla="*/ 33 w 45"/>
                  <a:gd name="T7" fmla="*/ 50 h 50"/>
                  <a:gd name="T8" fmla="*/ 32 w 45"/>
                  <a:gd name="T9" fmla="*/ 47 h 50"/>
                  <a:gd name="T10" fmla="*/ 26 w 45"/>
                  <a:gd name="T11" fmla="*/ 39 h 50"/>
                  <a:gd name="T12" fmla="*/ 19 w 45"/>
                  <a:gd name="T13" fmla="*/ 33 h 50"/>
                  <a:gd name="T14" fmla="*/ 8 w 45"/>
                  <a:gd name="T15" fmla="*/ 28 h 50"/>
                  <a:gd name="T16" fmla="*/ 3 w 45"/>
                  <a:gd name="T17" fmla="*/ 25 h 50"/>
                  <a:gd name="T18" fmla="*/ 1 w 45"/>
                  <a:gd name="T19" fmla="*/ 15 h 50"/>
                  <a:gd name="T20" fmla="*/ 5 w 45"/>
                  <a:gd name="T21" fmla="*/ 5 h 50"/>
                  <a:gd name="T22" fmla="*/ 19 w 45"/>
                  <a:gd name="T23" fmla="*/ 0 h 50"/>
                  <a:gd name="T24" fmla="*/ 20 w 45"/>
                  <a:gd name="T25" fmla="*/ 0 h 50"/>
                  <a:gd name="T26" fmla="*/ 29 w 45"/>
                  <a:gd name="T27" fmla="*/ 3 h 50"/>
                  <a:gd name="T28" fmla="*/ 32 w 45"/>
                  <a:gd name="T29" fmla="*/ 8 h 50"/>
                  <a:gd name="T30" fmla="*/ 34 w 45"/>
                  <a:gd name="T31" fmla="*/ 13 h 50"/>
                  <a:gd name="T32" fmla="*/ 41 w 45"/>
                  <a:gd name="T33" fmla="*/ 1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" h="50">
                    <a:moveTo>
                      <a:pt x="41" y="19"/>
                    </a:moveTo>
                    <a:cubicBezTo>
                      <a:pt x="43" y="21"/>
                      <a:pt x="45" y="24"/>
                      <a:pt x="45" y="27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2" y="48"/>
                      <a:pt x="32" y="47"/>
                    </a:cubicBezTo>
                    <a:cubicBezTo>
                      <a:pt x="31" y="45"/>
                      <a:pt x="28" y="42"/>
                      <a:pt x="26" y="39"/>
                    </a:cubicBezTo>
                    <a:cubicBezTo>
                      <a:pt x="23" y="36"/>
                      <a:pt x="21" y="34"/>
                      <a:pt x="19" y="33"/>
                    </a:cubicBezTo>
                    <a:cubicBezTo>
                      <a:pt x="15" y="31"/>
                      <a:pt x="11" y="30"/>
                      <a:pt x="8" y="28"/>
                    </a:cubicBezTo>
                    <a:cubicBezTo>
                      <a:pt x="6" y="27"/>
                      <a:pt x="5" y="26"/>
                      <a:pt x="3" y="25"/>
                    </a:cubicBezTo>
                    <a:cubicBezTo>
                      <a:pt x="1" y="22"/>
                      <a:pt x="0" y="18"/>
                      <a:pt x="1" y="15"/>
                    </a:cubicBezTo>
                    <a:cubicBezTo>
                      <a:pt x="2" y="11"/>
                      <a:pt x="3" y="8"/>
                      <a:pt x="5" y="5"/>
                    </a:cubicBezTo>
                    <a:cubicBezTo>
                      <a:pt x="9" y="2"/>
                      <a:pt x="14" y="0"/>
                      <a:pt x="19" y="0"/>
                    </a:cubicBezTo>
                    <a:cubicBezTo>
                      <a:pt x="19" y="0"/>
                      <a:pt x="19" y="0"/>
                      <a:pt x="20" y="0"/>
                    </a:cubicBezTo>
                    <a:cubicBezTo>
                      <a:pt x="23" y="0"/>
                      <a:pt x="26" y="1"/>
                      <a:pt x="29" y="3"/>
                    </a:cubicBezTo>
                    <a:cubicBezTo>
                      <a:pt x="30" y="4"/>
                      <a:pt x="32" y="6"/>
                      <a:pt x="32" y="8"/>
                    </a:cubicBezTo>
                    <a:cubicBezTo>
                      <a:pt x="33" y="10"/>
                      <a:pt x="33" y="11"/>
                      <a:pt x="34" y="13"/>
                    </a:cubicBezTo>
                    <a:cubicBezTo>
                      <a:pt x="36" y="16"/>
                      <a:pt x="39" y="17"/>
                      <a:pt x="41" y="19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0" name="Freeform 1341"/>
              <p:cNvSpPr>
                <a:spLocks/>
              </p:cNvSpPr>
              <p:nvPr/>
            </p:nvSpPr>
            <p:spPr bwMode="auto">
              <a:xfrm>
                <a:off x="6755" y="2499"/>
                <a:ext cx="36" cy="21"/>
              </a:xfrm>
              <a:custGeom>
                <a:avLst/>
                <a:gdLst>
                  <a:gd name="T0" fmla="*/ 37 w 37"/>
                  <a:gd name="T1" fmla="*/ 14 h 22"/>
                  <a:gd name="T2" fmla="*/ 36 w 37"/>
                  <a:gd name="T3" fmla="*/ 16 h 22"/>
                  <a:gd name="T4" fmla="*/ 22 w 37"/>
                  <a:gd name="T5" fmla="*/ 9 h 22"/>
                  <a:gd name="T6" fmla="*/ 21 w 37"/>
                  <a:gd name="T7" fmla="*/ 9 h 22"/>
                  <a:gd name="T8" fmla="*/ 0 w 37"/>
                  <a:gd name="T9" fmla="*/ 22 h 22"/>
                  <a:gd name="T10" fmla="*/ 0 w 37"/>
                  <a:gd name="T11" fmla="*/ 20 h 22"/>
                  <a:gd name="T12" fmla="*/ 21 w 37"/>
                  <a:gd name="T13" fmla="*/ 0 h 22"/>
                  <a:gd name="T14" fmla="*/ 22 w 37"/>
                  <a:gd name="T15" fmla="*/ 0 h 22"/>
                  <a:gd name="T16" fmla="*/ 37 w 37"/>
                  <a:gd name="T17" fmla="*/ 13 h 22"/>
                  <a:gd name="T18" fmla="*/ 37 w 37"/>
                  <a:gd name="T19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cubicBezTo>
                      <a:pt x="37" y="15"/>
                      <a:pt x="36" y="16"/>
                      <a:pt x="36" y="16"/>
                    </a:cubicBezTo>
                    <a:cubicBezTo>
                      <a:pt x="33" y="12"/>
                      <a:pt x="27" y="10"/>
                      <a:pt x="22" y="9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1" y="9"/>
                      <a:pt x="4" y="14"/>
                      <a:pt x="0" y="22"/>
                    </a:cubicBezTo>
                    <a:cubicBezTo>
                      <a:pt x="0" y="21"/>
                      <a:pt x="0" y="21"/>
                      <a:pt x="0" y="20"/>
                    </a:cubicBezTo>
                    <a:cubicBezTo>
                      <a:pt x="0" y="8"/>
                      <a:pt x="9" y="0"/>
                      <a:pt x="21" y="0"/>
                    </a:cubicBezTo>
                    <a:cubicBezTo>
                      <a:pt x="21" y="0"/>
                      <a:pt x="22" y="0"/>
                      <a:pt x="22" y="0"/>
                    </a:cubicBezTo>
                    <a:cubicBezTo>
                      <a:pt x="29" y="1"/>
                      <a:pt x="37" y="6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1" name="Freeform 1342"/>
              <p:cNvSpPr>
                <a:spLocks/>
              </p:cNvSpPr>
              <p:nvPr/>
            </p:nvSpPr>
            <p:spPr bwMode="auto">
              <a:xfrm>
                <a:off x="6708" y="2536"/>
                <a:ext cx="77" cy="35"/>
              </a:xfrm>
              <a:custGeom>
                <a:avLst/>
                <a:gdLst>
                  <a:gd name="T0" fmla="*/ 51 w 79"/>
                  <a:gd name="T1" fmla="*/ 4 h 36"/>
                  <a:gd name="T2" fmla="*/ 54 w 79"/>
                  <a:gd name="T3" fmla="*/ 6 h 36"/>
                  <a:gd name="T4" fmla="*/ 54 w 79"/>
                  <a:gd name="T5" fmla="*/ 6 h 36"/>
                  <a:gd name="T6" fmla="*/ 55 w 79"/>
                  <a:gd name="T7" fmla="*/ 7 h 36"/>
                  <a:gd name="T8" fmla="*/ 67 w 79"/>
                  <a:gd name="T9" fmla="*/ 12 h 36"/>
                  <a:gd name="T10" fmla="*/ 67 w 79"/>
                  <a:gd name="T11" fmla="*/ 12 h 36"/>
                  <a:gd name="T12" fmla="*/ 78 w 79"/>
                  <a:gd name="T13" fmla="*/ 24 h 36"/>
                  <a:gd name="T14" fmla="*/ 79 w 79"/>
                  <a:gd name="T15" fmla="*/ 29 h 36"/>
                  <a:gd name="T16" fmla="*/ 77 w 79"/>
                  <a:gd name="T17" fmla="*/ 33 h 36"/>
                  <a:gd name="T18" fmla="*/ 69 w 79"/>
                  <a:gd name="T19" fmla="*/ 36 h 36"/>
                  <a:gd name="T20" fmla="*/ 68 w 79"/>
                  <a:gd name="T21" fmla="*/ 36 h 36"/>
                  <a:gd name="T22" fmla="*/ 67 w 79"/>
                  <a:gd name="T23" fmla="*/ 35 h 36"/>
                  <a:gd name="T24" fmla="*/ 67 w 79"/>
                  <a:gd name="T25" fmla="*/ 35 h 36"/>
                  <a:gd name="T26" fmla="*/ 50 w 79"/>
                  <a:gd name="T27" fmla="*/ 30 h 36"/>
                  <a:gd name="T28" fmla="*/ 35 w 79"/>
                  <a:gd name="T29" fmla="*/ 29 h 36"/>
                  <a:gd name="T30" fmla="*/ 24 w 79"/>
                  <a:gd name="T31" fmla="*/ 26 h 36"/>
                  <a:gd name="T32" fmla="*/ 19 w 79"/>
                  <a:gd name="T33" fmla="*/ 26 h 36"/>
                  <a:gd name="T34" fmla="*/ 4 w 79"/>
                  <a:gd name="T35" fmla="*/ 31 h 36"/>
                  <a:gd name="T36" fmla="*/ 1 w 79"/>
                  <a:gd name="T37" fmla="*/ 28 h 36"/>
                  <a:gd name="T38" fmla="*/ 0 w 79"/>
                  <a:gd name="T39" fmla="*/ 18 h 36"/>
                  <a:gd name="T40" fmla="*/ 2 w 79"/>
                  <a:gd name="T41" fmla="*/ 3 h 36"/>
                  <a:gd name="T42" fmla="*/ 21 w 79"/>
                  <a:gd name="T43" fmla="*/ 0 h 36"/>
                  <a:gd name="T44" fmla="*/ 26 w 79"/>
                  <a:gd name="T45" fmla="*/ 0 h 36"/>
                  <a:gd name="T46" fmla="*/ 33 w 79"/>
                  <a:gd name="T47" fmla="*/ 1 h 36"/>
                  <a:gd name="T48" fmla="*/ 39 w 79"/>
                  <a:gd name="T49" fmla="*/ 1 h 36"/>
                  <a:gd name="T50" fmla="*/ 47 w 79"/>
                  <a:gd name="T51" fmla="*/ 2 h 36"/>
                  <a:gd name="T52" fmla="*/ 51 w 79"/>
                  <a:gd name="T53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9" h="36">
                    <a:moveTo>
                      <a:pt x="51" y="4"/>
                    </a:move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7"/>
                    </a:cubicBezTo>
                    <a:cubicBezTo>
                      <a:pt x="59" y="9"/>
                      <a:pt x="63" y="10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9" y="13"/>
                      <a:pt x="76" y="22"/>
                      <a:pt x="78" y="24"/>
                    </a:cubicBezTo>
                    <a:cubicBezTo>
                      <a:pt x="79" y="27"/>
                      <a:pt x="79" y="28"/>
                      <a:pt x="79" y="29"/>
                    </a:cubicBezTo>
                    <a:cubicBezTo>
                      <a:pt x="79" y="31"/>
                      <a:pt x="79" y="32"/>
                      <a:pt x="77" y="33"/>
                    </a:cubicBezTo>
                    <a:cubicBezTo>
                      <a:pt x="76" y="35"/>
                      <a:pt x="72" y="36"/>
                      <a:pt x="69" y="36"/>
                    </a:cubicBezTo>
                    <a:cubicBezTo>
                      <a:pt x="69" y="36"/>
                      <a:pt x="68" y="36"/>
                      <a:pt x="68" y="36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2" y="31"/>
                      <a:pt x="56" y="31"/>
                      <a:pt x="50" y="30"/>
                    </a:cubicBezTo>
                    <a:cubicBezTo>
                      <a:pt x="45" y="30"/>
                      <a:pt x="40" y="30"/>
                      <a:pt x="35" y="29"/>
                    </a:cubicBezTo>
                    <a:cubicBezTo>
                      <a:pt x="31" y="28"/>
                      <a:pt x="29" y="26"/>
                      <a:pt x="24" y="26"/>
                    </a:cubicBezTo>
                    <a:cubicBezTo>
                      <a:pt x="22" y="26"/>
                      <a:pt x="21" y="26"/>
                      <a:pt x="19" y="26"/>
                    </a:cubicBezTo>
                    <a:cubicBezTo>
                      <a:pt x="14" y="28"/>
                      <a:pt x="9" y="30"/>
                      <a:pt x="4" y="31"/>
                    </a:cubicBezTo>
                    <a:cubicBezTo>
                      <a:pt x="3" y="31"/>
                      <a:pt x="2" y="30"/>
                      <a:pt x="1" y="28"/>
                    </a:cubicBezTo>
                    <a:cubicBezTo>
                      <a:pt x="0" y="25"/>
                      <a:pt x="0" y="22"/>
                      <a:pt x="0" y="18"/>
                    </a:cubicBezTo>
                    <a:cubicBezTo>
                      <a:pt x="0" y="12"/>
                      <a:pt x="1" y="6"/>
                      <a:pt x="2" y="3"/>
                    </a:cubicBezTo>
                    <a:cubicBezTo>
                      <a:pt x="8" y="1"/>
                      <a:pt x="14" y="0"/>
                      <a:pt x="21" y="0"/>
                    </a:cubicBezTo>
                    <a:cubicBezTo>
                      <a:pt x="22" y="0"/>
                      <a:pt x="24" y="0"/>
                      <a:pt x="26" y="0"/>
                    </a:cubicBezTo>
                    <a:cubicBezTo>
                      <a:pt x="29" y="1"/>
                      <a:pt x="31" y="1"/>
                      <a:pt x="33" y="1"/>
                    </a:cubicBezTo>
                    <a:cubicBezTo>
                      <a:pt x="35" y="1"/>
                      <a:pt x="37" y="1"/>
                      <a:pt x="39" y="1"/>
                    </a:cubicBezTo>
                    <a:cubicBezTo>
                      <a:pt x="42" y="1"/>
                      <a:pt x="44" y="1"/>
                      <a:pt x="47" y="2"/>
                    </a:cubicBezTo>
                    <a:cubicBezTo>
                      <a:pt x="49" y="2"/>
                      <a:pt x="50" y="3"/>
                      <a:pt x="51" y="4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2" name="Freeform 1343"/>
              <p:cNvSpPr>
                <a:spLocks/>
              </p:cNvSpPr>
              <p:nvPr/>
            </p:nvSpPr>
            <p:spPr bwMode="auto">
              <a:xfrm>
                <a:off x="6718" y="2565"/>
                <a:ext cx="63" cy="21"/>
              </a:xfrm>
              <a:custGeom>
                <a:avLst/>
                <a:gdLst>
                  <a:gd name="T0" fmla="*/ 56 w 65"/>
                  <a:gd name="T1" fmla="*/ 11 h 21"/>
                  <a:gd name="T2" fmla="*/ 59 w 65"/>
                  <a:gd name="T3" fmla="*/ 11 h 21"/>
                  <a:gd name="T4" fmla="*/ 65 w 65"/>
                  <a:gd name="T5" fmla="*/ 10 h 21"/>
                  <a:gd name="T6" fmla="*/ 59 w 65"/>
                  <a:gd name="T7" fmla="*/ 21 h 21"/>
                  <a:gd name="T8" fmla="*/ 0 w 65"/>
                  <a:gd name="T9" fmla="*/ 4 h 21"/>
                  <a:gd name="T10" fmla="*/ 10 w 65"/>
                  <a:gd name="T11" fmla="*/ 1 h 21"/>
                  <a:gd name="T12" fmla="*/ 14 w 65"/>
                  <a:gd name="T13" fmla="*/ 0 h 21"/>
                  <a:gd name="T14" fmla="*/ 24 w 65"/>
                  <a:gd name="T15" fmla="*/ 3 h 21"/>
                  <a:gd name="T16" fmla="*/ 40 w 65"/>
                  <a:gd name="T17" fmla="*/ 5 h 21"/>
                  <a:gd name="T18" fmla="*/ 54 w 65"/>
                  <a:gd name="T19" fmla="*/ 9 h 21"/>
                  <a:gd name="T20" fmla="*/ 54 w 65"/>
                  <a:gd name="T21" fmla="*/ 9 h 21"/>
                  <a:gd name="T22" fmla="*/ 56 w 65"/>
                  <a:gd name="T23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21">
                    <a:moveTo>
                      <a:pt x="56" y="11"/>
                    </a:moveTo>
                    <a:cubicBezTo>
                      <a:pt x="57" y="11"/>
                      <a:pt x="58" y="11"/>
                      <a:pt x="59" y="11"/>
                    </a:cubicBezTo>
                    <a:cubicBezTo>
                      <a:pt x="61" y="11"/>
                      <a:pt x="63" y="11"/>
                      <a:pt x="65" y="1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45" y="17"/>
                      <a:pt x="20" y="10"/>
                      <a:pt x="0" y="4"/>
                    </a:cubicBezTo>
                    <a:cubicBezTo>
                      <a:pt x="3" y="3"/>
                      <a:pt x="7" y="2"/>
                      <a:pt x="10" y="1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7" y="0"/>
                      <a:pt x="19" y="2"/>
                      <a:pt x="24" y="3"/>
                    </a:cubicBezTo>
                    <a:cubicBezTo>
                      <a:pt x="29" y="5"/>
                      <a:pt x="35" y="5"/>
                      <a:pt x="40" y="5"/>
                    </a:cubicBezTo>
                    <a:cubicBezTo>
                      <a:pt x="46" y="5"/>
                      <a:pt x="50" y="6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10"/>
                      <a:pt x="55" y="10"/>
                      <a:pt x="5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3" name="Freeform 1344"/>
              <p:cNvSpPr>
                <a:spLocks/>
              </p:cNvSpPr>
              <p:nvPr/>
            </p:nvSpPr>
            <p:spPr bwMode="auto">
              <a:xfrm>
                <a:off x="6740" y="2526"/>
                <a:ext cx="14" cy="7"/>
              </a:xfrm>
              <a:custGeom>
                <a:avLst/>
                <a:gdLst>
                  <a:gd name="T0" fmla="*/ 6 w 14"/>
                  <a:gd name="T1" fmla="*/ 7 h 8"/>
                  <a:gd name="T2" fmla="*/ 0 w 14"/>
                  <a:gd name="T3" fmla="*/ 7 h 8"/>
                  <a:gd name="T4" fmla="*/ 0 w 14"/>
                  <a:gd name="T5" fmla="*/ 7 h 8"/>
                  <a:gd name="T6" fmla="*/ 12 w 14"/>
                  <a:gd name="T7" fmla="*/ 0 h 8"/>
                  <a:gd name="T8" fmla="*/ 14 w 14"/>
                  <a:gd name="T9" fmla="*/ 8 h 8"/>
                  <a:gd name="T10" fmla="*/ 6 w 14"/>
                  <a:gd name="T1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8">
                    <a:moveTo>
                      <a:pt x="6" y="7"/>
                    </a:moveTo>
                    <a:cubicBezTo>
                      <a:pt x="4" y="7"/>
                      <a:pt x="2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3" y="5"/>
                      <a:pt x="14" y="8"/>
                    </a:cubicBezTo>
                    <a:cubicBezTo>
                      <a:pt x="11" y="7"/>
                      <a:pt x="8" y="7"/>
                      <a:pt x="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4" name="Freeform 1345"/>
              <p:cNvSpPr>
                <a:spLocks/>
              </p:cNvSpPr>
              <p:nvPr/>
            </p:nvSpPr>
            <p:spPr bwMode="auto">
              <a:xfrm>
                <a:off x="6688" y="2541"/>
                <a:ext cx="19" cy="32"/>
              </a:xfrm>
              <a:custGeom>
                <a:avLst/>
                <a:gdLst>
                  <a:gd name="T0" fmla="*/ 20 w 20"/>
                  <a:gd name="T1" fmla="*/ 28 h 33"/>
                  <a:gd name="T2" fmla="*/ 6 w 20"/>
                  <a:gd name="T3" fmla="*/ 33 h 33"/>
                  <a:gd name="T4" fmla="*/ 6 w 20"/>
                  <a:gd name="T5" fmla="*/ 33 h 33"/>
                  <a:gd name="T6" fmla="*/ 0 w 20"/>
                  <a:gd name="T7" fmla="*/ 19 h 33"/>
                  <a:gd name="T8" fmla="*/ 3 w 20"/>
                  <a:gd name="T9" fmla="*/ 5 h 33"/>
                  <a:gd name="T10" fmla="*/ 18 w 20"/>
                  <a:gd name="T11" fmla="*/ 0 h 33"/>
                  <a:gd name="T12" fmla="*/ 16 w 20"/>
                  <a:gd name="T13" fmla="*/ 13 h 33"/>
                  <a:gd name="T14" fmla="*/ 20 w 20"/>
                  <a:gd name="T15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3">
                    <a:moveTo>
                      <a:pt x="20" y="28"/>
                    </a:moveTo>
                    <a:cubicBezTo>
                      <a:pt x="15" y="30"/>
                      <a:pt x="10" y="31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29"/>
                      <a:pt x="0" y="24"/>
                      <a:pt x="0" y="19"/>
                    </a:cubicBezTo>
                    <a:cubicBezTo>
                      <a:pt x="0" y="13"/>
                      <a:pt x="2" y="8"/>
                      <a:pt x="3" y="5"/>
                    </a:cubicBezTo>
                    <a:cubicBezTo>
                      <a:pt x="7" y="3"/>
                      <a:pt x="12" y="2"/>
                      <a:pt x="18" y="0"/>
                    </a:cubicBezTo>
                    <a:cubicBezTo>
                      <a:pt x="17" y="3"/>
                      <a:pt x="16" y="8"/>
                      <a:pt x="16" y="13"/>
                    </a:cubicBezTo>
                    <a:cubicBezTo>
                      <a:pt x="17" y="19"/>
                      <a:pt x="17" y="24"/>
                      <a:pt x="2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5" name="Freeform 1346"/>
              <p:cNvSpPr>
                <a:spLocks/>
              </p:cNvSpPr>
              <p:nvPr/>
            </p:nvSpPr>
            <p:spPr bwMode="auto">
              <a:xfrm>
                <a:off x="6548" y="2443"/>
                <a:ext cx="69" cy="76"/>
              </a:xfrm>
              <a:custGeom>
                <a:avLst/>
                <a:gdLst>
                  <a:gd name="T0" fmla="*/ 6 w 72"/>
                  <a:gd name="T1" fmla="*/ 0 h 78"/>
                  <a:gd name="T2" fmla="*/ 71 w 72"/>
                  <a:gd name="T3" fmla="*/ 52 h 78"/>
                  <a:gd name="T4" fmla="*/ 72 w 72"/>
                  <a:gd name="T5" fmla="*/ 62 h 78"/>
                  <a:gd name="T6" fmla="*/ 66 w 72"/>
                  <a:gd name="T7" fmla="*/ 78 h 78"/>
                  <a:gd name="T8" fmla="*/ 65 w 72"/>
                  <a:gd name="T9" fmla="*/ 78 h 78"/>
                  <a:gd name="T10" fmla="*/ 62 w 72"/>
                  <a:gd name="T11" fmla="*/ 63 h 78"/>
                  <a:gd name="T12" fmla="*/ 62 w 72"/>
                  <a:gd name="T13" fmla="*/ 59 h 78"/>
                  <a:gd name="T14" fmla="*/ 62 w 72"/>
                  <a:gd name="T15" fmla="*/ 59 h 78"/>
                  <a:gd name="T16" fmla="*/ 62 w 72"/>
                  <a:gd name="T17" fmla="*/ 59 h 78"/>
                  <a:gd name="T18" fmla="*/ 62 w 72"/>
                  <a:gd name="T19" fmla="*/ 57 h 78"/>
                  <a:gd name="T20" fmla="*/ 39 w 72"/>
                  <a:gd name="T21" fmla="*/ 24 h 78"/>
                  <a:gd name="T22" fmla="*/ 0 w 72"/>
                  <a:gd name="T23" fmla="*/ 8 h 78"/>
                  <a:gd name="T24" fmla="*/ 0 w 72"/>
                  <a:gd name="T25" fmla="*/ 8 h 78"/>
                  <a:gd name="T26" fmla="*/ 4 w 72"/>
                  <a:gd name="T27" fmla="*/ 0 h 78"/>
                  <a:gd name="T28" fmla="*/ 6 w 72"/>
                  <a:gd name="T2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" h="78">
                    <a:moveTo>
                      <a:pt x="6" y="0"/>
                    </a:moveTo>
                    <a:cubicBezTo>
                      <a:pt x="28" y="0"/>
                      <a:pt x="65" y="27"/>
                      <a:pt x="71" y="52"/>
                    </a:cubicBezTo>
                    <a:cubicBezTo>
                      <a:pt x="71" y="55"/>
                      <a:pt x="72" y="58"/>
                      <a:pt x="72" y="62"/>
                    </a:cubicBezTo>
                    <a:cubicBezTo>
                      <a:pt x="72" y="69"/>
                      <a:pt x="70" y="76"/>
                      <a:pt x="66" y="78"/>
                    </a:cubicBezTo>
                    <a:cubicBezTo>
                      <a:pt x="65" y="78"/>
                      <a:pt x="65" y="78"/>
                      <a:pt x="65" y="78"/>
                    </a:cubicBezTo>
                    <a:cubicBezTo>
                      <a:pt x="63" y="73"/>
                      <a:pt x="62" y="68"/>
                      <a:pt x="62" y="63"/>
                    </a:cubicBezTo>
                    <a:cubicBezTo>
                      <a:pt x="62" y="62"/>
                      <a:pt x="62" y="60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8"/>
                      <a:pt x="62" y="58"/>
                      <a:pt x="62" y="57"/>
                    </a:cubicBezTo>
                    <a:cubicBezTo>
                      <a:pt x="62" y="45"/>
                      <a:pt x="52" y="34"/>
                      <a:pt x="39" y="24"/>
                    </a:cubicBezTo>
                    <a:cubicBezTo>
                      <a:pt x="26" y="15"/>
                      <a:pt x="1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6" name="Freeform 1347"/>
              <p:cNvSpPr>
                <a:spLocks/>
              </p:cNvSpPr>
              <p:nvPr/>
            </p:nvSpPr>
            <p:spPr bwMode="auto">
              <a:xfrm>
                <a:off x="6541" y="2455"/>
                <a:ext cx="150" cy="144"/>
              </a:xfrm>
              <a:custGeom>
                <a:avLst/>
                <a:gdLst>
                  <a:gd name="T0" fmla="*/ 7 w 155"/>
                  <a:gd name="T1" fmla="*/ 0 h 149"/>
                  <a:gd name="T2" fmla="*/ 43 w 155"/>
                  <a:gd name="T3" fmla="*/ 16 h 149"/>
                  <a:gd name="T4" fmla="*/ 65 w 155"/>
                  <a:gd name="T5" fmla="*/ 45 h 149"/>
                  <a:gd name="T6" fmla="*/ 65 w 155"/>
                  <a:gd name="T7" fmla="*/ 47 h 149"/>
                  <a:gd name="T8" fmla="*/ 65 w 155"/>
                  <a:gd name="T9" fmla="*/ 47 h 149"/>
                  <a:gd name="T10" fmla="*/ 64 w 155"/>
                  <a:gd name="T11" fmla="*/ 51 h 149"/>
                  <a:gd name="T12" fmla="*/ 64 w 155"/>
                  <a:gd name="T13" fmla="*/ 52 h 149"/>
                  <a:gd name="T14" fmla="*/ 45 w 155"/>
                  <a:gd name="T15" fmla="*/ 46 h 149"/>
                  <a:gd name="T16" fmla="*/ 16 w 155"/>
                  <a:gd name="T17" fmla="*/ 42 h 149"/>
                  <a:gd name="T18" fmla="*/ 13 w 155"/>
                  <a:gd name="T19" fmla="*/ 43 h 149"/>
                  <a:gd name="T20" fmla="*/ 14 w 155"/>
                  <a:gd name="T21" fmla="*/ 46 h 149"/>
                  <a:gd name="T22" fmla="*/ 14 w 155"/>
                  <a:gd name="T23" fmla="*/ 46 h 149"/>
                  <a:gd name="T24" fmla="*/ 44 w 155"/>
                  <a:gd name="T25" fmla="*/ 50 h 149"/>
                  <a:gd name="T26" fmla="*/ 62 w 155"/>
                  <a:gd name="T27" fmla="*/ 56 h 149"/>
                  <a:gd name="T28" fmla="*/ 28 w 155"/>
                  <a:gd name="T29" fmla="*/ 65 h 149"/>
                  <a:gd name="T30" fmla="*/ 28 w 155"/>
                  <a:gd name="T31" fmla="*/ 68 h 149"/>
                  <a:gd name="T32" fmla="*/ 29 w 155"/>
                  <a:gd name="T33" fmla="*/ 69 h 149"/>
                  <a:gd name="T34" fmla="*/ 30 w 155"/>
                  <a:gd name="T35" fmla="*/ 69 h 149"/>
                  <a:gd name="T36" fmla="*/ 30 w 155"/>
                  <a:gd name="T37" fmla="*/ 69 h 149"/>
                  <a:gd name="T38" fmla="*/ 65 w 155"/>
                  <a:gd name="T39" fmla="*/ 60 h 149"/>
                  <a:gd name="T40" fmla="*/ 66 w 155"/>
                  <a:gd name="T41" fmla="*/ 60 h 149"/>
                  <a:gd name="T42" fmla="*/ 81 w 155"/>
                  <a:gd name="T43" fmla="*/ 96 h 149"/>
                  <a:gd name="T44" fmla="*/ 81 w 155"/>
                  <a:gd name="T45" fmla="*/ 96 h 149"/>
                  <a:gd name="T46" fmla="*/ 62 w 155"/>
                  <a:gd name="T47" fmla="*/ 104 h 149"/>
                  <a:gd name="T48" fmla="*/ 50 w 155"/>
                  <a:gd name="T49" fmla="*/ 123 h 149"/>
                  <a:gd name="T50" fmla="*/ 52 w 155"/>
                  <a:gd name="T51" fmla="*/ 125 h 149"/>
                  <a:gd name="T52" fmla="*/ 52 w 155"/>
                  <a:gd name="T53" fmla="*/ 125 h 149"/>
                  <a:gd name="T54" fmla="*/ 55 w 155"/>
                  <a:gd name="T55" fmla="*/ 124 h 149"/>
                  <a:gd name="T56" fmla="*/ 55 w 155"/>
                  <a:gd name="T57" fmla="*/ 124 h 149"/>
                  <a:gd name="T58" fmla="*/ 65 w 155"/>
                  <a:gd name="T59" fmla="*/ 107 h 149"/>
                  <a:gd name="T60" fmla="*/ 88 w 155"/>
                  <a:gd name="T61" fmla="*/ 99 h 149"/>
                  <a:gd name="T62" fmla="*/ 103 w 155"/>
                  <a:gd name="T63" fmla="*/ 99 h 149"/>
                  <a:gd name="T64" fmla="*/ 111 w 155"/>
                  <a:gd name="T65" fmla="*/ 99 h 149"/>
                  <a:gd name="T66" fmla="*/ 151 w 155"/>
                  <a:gd name="T67" fmla="*/ 95 h 149"/>
                  <a:gd name="T68" fmla="*/ 152 w 155"/>
                  <a:gd name="T69" fmla="*/ 95 h 149"/>
                  <a:gd name="T70" fmla="*/ 150 w 155"/>
                  <a:gd name="T71" fmla="*/ 108 h 149"/>
                  <a:gd name="T72" fmla="*/ 155 w 155"/>
                  <a:gd name="T73" fmla="*/ 123 h 149"/>
                  <a:gd name="T74" fmla="*/ 129 w 155"/>
                  <a:gd name="T75" fmla="*/ 133 h 149"/>
                  <a:gd name="T76" fmla="*/ 92 w 155"/>
                  <a:gd name="T77" fmla="*/ 143 h 149"/>
                  <a:gd name="T78" fmla="*/ 64 w 155"/>
                  <a:gd name="T79" fmla="*/ 149 h 149"/>
                  <a:gd name="T80" fmla="*/ 52 w 155"/>
                  <a:gd name="T81" fmla="*/ 145 h 149"/>
                  <a:gd name="T82" fmla="*/ 27 w 155"/>
                  <a:gd name="T83" fmla="*/ 109 h 149"/>
                  <a:gd name="T84" fmla="*/ 12 w 155"/>
                  <a:gd name="T85" fmla="*/ 66 h 149"/>
                  <a:gd name="T86" fmla="*/ 1 w 155"/>
                  <a:gd name="T87" fmla="*/ 31 h 149"/>
                  <a:gd name="T88" fmla="*/ 0 w 155"/>
                  <a:gd name="T89" fmla="*/ 23 h 149"/>
                  <a:gd name="T90" fmla="*/ 5 w 155"/>
                  <a:gd name="T91" fmla="*/ 0 h 149"/>
                  <a:gd name="T92" fmla="*/ 7 w 155"/>
                  <a:gd name="T9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5" h="149">
                    <a:moveTo>
                      <a:pt x="7" y="0"/>
                    </a:moveTo>
                    <a:cubicBezTo>
                      <a:pt x="16" y="0"/>
                      <a:pt x="31" y="7"/>
                      <a:pt x="43" y="16"/>
                    </a:cubicBezTo>
                    <a:cubicBezTo>
                      <a:pt x="55" y="25"/>
                      <a:pt x="65" y="37"/>
                      <a:pt x="65" y="45"/>
                    </a:cubicBezTo>
                    <a:cubicBezTo>
                      <a:pt x="65" y="45"/>
                      <a:pt x="65" y="46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8"/>
                      <a:pt x="64" y="50"/>
                      <a:pt x="64" y="51"/>
                    </a:cubicBezTo>
                    <a:cubicBezTo>
                      <a:pt x="64" y="51"/>
                      <a:pt x="64" y="52"/>
                      <a:pt x="64" y="52"/>
                    </a:cubicBezTo>
                    <a:cubicBezTo>
                      <a:pt x="59" y="48"/>
                      <a:pt x="52" y="47"/>
                      <a:pt x="45" y="46"/>
                    </a:cubicBezTo>
                    <a:cubicBezTo>
                      <a:pt x="34" y="45"/>
                      <a:pt x="22" y="45"/>
                      <a:pt x="16" y="42"/>
                    </a:cubicBezTo>
                    <a:cubicBezTo>
                      <a:pt x="15" y="42"/>
                      <a:pt x="13" y="42"/>
                      <a:pt x="13" y="43"/>
                    </a:cubicBezTo>
                    <a:cubicBezTo>
                      <a:pt x="12" y="44"/>
                      <a:pt x="13" y="45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21" y="49"/>
                      <a:pt x="34" y="49"/>
                      <a:pt x="44" y="50"/>
                    </a:cubicBezTo>
                    <a:cubicBezTo>
                      <a:pt x="52" y="51"/>
                      <a:pt x="58" y="52"/>
                      <a:pt x="62" y="56"/>
                    </a:cubicBezTo>
                    <a:cubicBezTo>
                      <a:pt x="49" y="56"/>
                      <a:pt x="40" y="57"/>
                      <a:pt x="28" y="65"/>
                    </a:cubicBezTo>
                    <a:cubicBezTo>
                      <a:pt x="27" y="66"/>
                      <a:pt x="27" y="67"/>
                      <a:pt x="28" y="68"/>
                    </a:cubicBezTo>
                    <a:cubicBezTo>
                      <a:pt x="28" y="69"/>
                      <a:pt x="29" y="69"/>
                      <a:pt x="29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42" y="60"/>
                      <a:pt x="51" y="60"/>
                      <a:pt x="65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9" y="73"/>
                      <a:pt x="78" y="8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74" y="97"/>
                      <a:pt x="67" y="99"/>
                      <a:pt x="62" y="104"/>
                    </a:cubicBezTo>
                    <a:cubicBezTo>
                      <a:pt x="58" y="107"/>
                      <a:pt x="52" y="115"/>
                      <a:pt x="50" y="123"/>
                    </a:cubicBezTo>
                    <a:cubicBezTo>
                      <a:pt x="50" y="124"/>
                      <a:pt x="51" y="125"/>
                      <a:pt x="52" y="125"/>
                    </a:cubicBezTo>
                    <a:cubicBezTo>
                      <a:pt x="52" y="125"/>
                      <a:pt x="52" y="125"/>
                      <a:pt x="52" y="125"/>
                    </a:cubicBezTo>
                    <a:cubicBezTo>
                      <a:pt x="53" y="125"/>
                      <a:pt x="54" y="125"/>
                      <a:pt x="55" y="124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6" y="118"/>
                      <a:pt x="62" y="110"/>
                      <a:pt x="65" y="107"/>
                    </a:cubicBezTo>
                    <a:cubicBezTo>
                      <a:pt x="71" y="102"/>
                      <a:pt x="81" y="100"/>
                      <a:pt x="88" y="99"/>
                    </a:cubicBezTo>
                    <a:cubicBezTo>
                      <a:pt x="93" y="99"/>
                      <a:pt x="98" y="99"/>
                      <a:pt x="103" y="99"/>
                    </a:cubicBezTo>
                    <a:cubicBezTo>
                      <a:pt x="105" y="99"/>
                      <a:pt x="108" y="99"/>
                      <a:pt x="111" y="99"/>
                    </a:cubicBezTo>
                    <a:cubicBezTo>
                      <a:pt x="124" y="99"/>
                      <a:pt x="138" y="99"/>
                      <a:pt x="151" y="95"/>
                    </a:cubicBezTo>
                    <a:cubicBezTo>
                      <a:pt x="152" y="95"/>
                      <a:pt x="152" y="95"/>
                      <a:pt x="152" y="95"/>
                    </a:cubicBezTo>
                    <a:cubicBezTo>
                      <a:pt x="151" y="98"/>
                      <a:pt x="150" y="103"/>
                      <a:pt x="150" y="108"/>
                    </a:cubicBezTo>
                    <a:cubicBezTo>
                      <a:pt x="150" y="113"/>
                      <a:pt x="151" y="119"/>
                      <a:pt x="155" y="123"/>
                    </a:cubicBezTo>
                    <a:cubicBezTo>
                      <a:pt x="147" y="126"/>
                      <a:pt x="138" y="130"/>
                      <a:pt x="129" y="133"/>
                    </a:cubicBezTo>
                    <a:cubicBezTo>
                      <a:pt x="118" y="137"/>
                      <a:pt x="102" y="143"/>
                      <a:pt x="92" y="143"/>
                    </a:cubicBezTo>
                    <a:cubicBezTo>
                      <a:pt x="81" y="144"/>
                      <a:pt x="72" y="149"/>
                      <a:pt x="64" y="149"/>
                    </a:cubicBezTo>
                    <a:cubicBezTo>
                      <a:pt x="60" y="149"/>
                      <a:pt x="56" y="148"/>
                      <a:pt x="52" y="145"/>
                    </a:cubicBezTo>
                    <a:cubicBezTo>
                      <a:pt x="39" y="137"/>
                      <a:pt x="33" y="123"/>
                      <a:pt x="27" y="109"/>
                    </a:cubicBezTo>
                    <a:cubicBezTo>
                      <a:pt x="20" y="93"/>
                      <a:pt x="20" y="82"/>
                      <a:pt x="12" y="66"/>
                    </a:cubicBezTo>
                    <a:cubicBezTo>
                      <a:pt x="7" y="57"/>
                      <a:pt x="3" y="42"/>
                      <a:pt x="1" y="31"/>
                    </a:cubicBezTo>
                    <a:cubicBezTo>
                      <a:pt x="0" y="29"/>
                      <a:pt x="0" y="26"/>
                      <a:pt x="0" y="23"/>
                    </a:cubicBezTo>
                    <a:cubicBezTo>
                      <a:pt x="0" y="16"/>
                      <a:pt x="2" y="9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7" name="Freeform 1348"/>
              <p:cNvSpPr>
                <a:spLocks/>
              </p:cNvSpPr>
              <p:nvPr/>
            </p:nvSpPr>
            <p:spPr bwMode="auto">
              <a:xfrm>
                <a:off x="6624" y="2594"/>
                <a:ext cx="26" cy="15"/>
              </a:xfrm>
              <a:custGeom>
                <a:avLst/>
                <a:gdLst>
                  <a:gd name="T0" fmla="*/ 7 w 27"/>
                  <a:gd name="T1" fmla="*/ 4 h 15"/>
                  <a:gd name="T2" fmla="*/ 27 w 27"/>
                  <a:gd name="T3" fmla="*/ 0 h 15"/>
                  <a:gd name="T4" fmla="*/ 9 w 27"/>
                  <a:gd name="T5" fmla="*/ 15 h 15"/>
                  <a:gd name="T6" fmla="*/ 6 w 27"/>
                  <a:gd name="T7" fmla="*/ 15 h 15"/>
                  <a:gd name="T8" fmla="*/ 6 w 27"/>
                  <a:gd name="T9" fmla="*/ 15 h 15"/>
                  <a:gd name="T10" fmla="*/ 0 w 27"/>
                  <a:gd name="T11" fmla="*/ 5 h 15"/>
                  <a:gd name="T12" fmla="*/ 7 w 27"/>
                  <a:gd name="T1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7" y="4"/>
                    </a:moveTo>
                    <a:cubicBezTo>
                      <a:pt x="12" y="4"/>
                      <a:pt x="20" y="2"/>
                      <a:pt x="27" y="0"/>
                    </a:cubicBezTo>
                    <a:cubicBezTo>
                      <a:pt x="20" y="4"/>
                      <a:pt x="14" y="10"/>
                      <a:pt x="9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2"/>
                      <a:pt x="2" y="8"/>
                      <a:pt x="0" y="5"/>
                    </a:cubicBezTo>
                    <a:cubicBezTo>
                      <a:pt x="2" y="4"/>
                      <a:pt x="4" y="4"/>
                      <a:pt x="7" y="4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8" name="Freeform 1349"/>
              <p:cNvSpPr>
                <a:spLocks/>
              </p:cNvSpPr>
              <p:nvPr/>
            </p:nvSpPr>
            <p:spPr bwMode="auto">
              <a:xfrm>
                <a:off x="6636" y="2576"/>
                <a:ext cx="63" cy="35"/>
              </a:xfrm>
              <a:custGeom>
                <a:avLst/>
                <a:gdLst>
                  <a:gd name="T0" fmla="*/ 49 w 65"/>
                  <a:gd name="T1" fmla="*/ 10 h 36"/>
                  <a:gd name="T2" fmla="*/ 9 w 65"/>
                  <a:gd name="T3" fmla="*/ 36 h 36"/>
                  <a:gd name="T4" fmla="*/ 0 w 65"/>
                  <a:gd name="T5" fmla="*/ 35 h 36"/>
                  <a:gd name="T6" fmla="*/ 22 w 65"/>
                  <a:gd name="T7" fmla="*/ 16 h 36"/>
                  <a:gd name="T8" fmla="*/ 33 w 65"/>
                  <a:gd name="T9" fmla="*/ 13 h 36"/>
                  <a:gd name="T10" fmla="*/ 62 w 65"/>
                  <a:gd name="T11" fmla="*/ 1 h 36"/>
                  <a:gd name="T12" fmla="*/ 64 w 65"/>
                  <a:gd name="T13" fmla="*/ 0 h 36"/>
                  <a:gd name="T14" fmla="*/ 65 w 65"/>
                  <a:gd name="T15" fmla="*/ 0 h 36"/>
                  <a:gd name="T16" fmla="*/ 51 w 65"/>
                  <a:gd name="T17" fmla="*/ 9 h 36"/>
                  <a:gd name="T18" fmla="*/ 49 w 65"/>
                  <a:gd name="T1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6">
                    <a:moveTo>
                      <a:pt x="49" y="10"/>
                    </a:moveTo>
                    <a:cubicBezTo>
                      <a:pt x="35" y="18"/>
                      <a:pt x="21" y="25"/>
                      <a:pt x="9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28"/>
                      <a:pt x="14" y="22"/>
                      <a:pt x="22" y="16"/>
                    </a:cubicBezTo>
                    <a:cubicBezTo>
                      <a:pt x="26" y="15"/>
                      <a:pt x="30" y="14"/>
                      <a:pt x="33" y="13"/>
                    </a:cubicBezTo>
                    <a:cubicBezTo>
                      <a:pt x="43" y="9"/>
                      <a:pt x="52" y="5"/>
                      <a:pt x="62" y="1"/>
                    </a:cubicBezTo>
                    <a:cubicBezTo>
                      <a:pt x="62" y="1"/>
                      <a:pt x="63" y="1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0" y="3"/>
                      <a:pt x="56" y="6"/>
                      <a:pt x="51" y="9"/>
                    </a:cubicBez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9" name="Freeform 1350"/>
              <p:cNvSpPr>
                <a:spLocks/>
              </p:cNvSpPr>
              <p:nvPr/>
            </p:nvSpPr>
            <p:spPr bwMode="auto">
              <a:xfrm>
                <a:off x="6683" y="2594"/>
                <a:ext cx="32" cy="24"/>
              </a:xfrm>
              <a:custGeom>
                <a:avLst/>
                <a:gdLst>
                  <a:gd name="T0" fmla="*/ 1 w 33"/>
                  <a:gd name="T1" fmla="*/ 21 h 24"/>
                  <a:gd name="T2" fmla="*/ 5 w 33"/>
                  <a:gd name="T3" fmla="*/ 14 h 24"/>
                  <a:gd name="T4" fmla="*/ 30 w 33"/>
                  <a:gd name="T5" fmla="*/ 1 h 24"/>
                  <a:gd name="T6" fmla="*/ 33 w 33"/>
                  <a:gd name="T7" fmla="*/ 0 h 24"/>
                  <a:gd name="T8" fmla="*/ 8 w 33"/>
                  <a:gd name="T9" fmla="*/ 24 h 24"/>
                  <a:gd name="T10" fmla="*/ 0 w 33"/>
                  <a:gd name="T11" fmla="*/ 22 h 24"/>
                  <a:gd name="T12" fmla="*/ 1 w 33"/>
                  <a:gd name="T13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4">
                    <a:moveTo>
                      <a:pt x="1" y="21"/>
                    </a:moveTo>
                    <a:cubicBezTo>
                      <a:pt x="3" y="19"/>
                      <a:pt x="4" y="16"/>
                      <a:pt x="5" y="14"/>
                    </a:cubicBezTo>
                    <a:cubicBezTo>
                      <a:pt x="13" y="10"/>
                      <a:pt x="21" y="5"/>
                      <a:pt x="30" y="1"/>
                    </a:cubicBezTo>
                    <a:cubicBezTo>
                      <a:pt x="31" y="1"/>
                      <a:pt x="32" y="0"/>
                      <a:pt x="33" y="0"/>
                    </a:cubicBezTo>
                    <a:cubicBezTo>
                      <a:pt x="26" y="6"/>
                      <a:pt x="16" y="15"/>
                      <a:pt x="8" y="2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1" y="21"/>
                      <a:pt x="1" y="2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0" name="Freeform 1351"/>
              <p:cNvSpPr>
                <a:spLocks/>
              </p:cNvSpPr>
              <p:nvPr/>
            </p:nvSpPr>
            <p:spPr bwMode="auto">
              <a:xfrm>
                <a:off x="6688" y="2578"/>
                <a:ext cx="40" cy="24"/>
              </a:xfrm>
              <a:custGeom>
                <a:avLst/>
                <a:gdLst>
                  <a:gd name="T0" fmla="*/ 23 w 41"/>
                  <a:gd name="T1" fmla="*/ 14 h 25"/>
                  <a:gd name="T2" fmla="*/ 1 w 41"/>
                  <a:gd name="T3" fmla="*/ 25 h 25"/>
                  <a:gd name="T4" fmla="*/ 1 w 41"/>
                  <a:gd name="T5" fmla="*/ 19 h 25"/>
                  <a:gd name="T6" fmla="*/ 0 w 41"/>
                  <a:gd name="T7" fmla="*/ 10 h 25"/>
                  <a:gd name="T8" fmla="*/ 16 w 41"/>
                  <a:gd name="T9" fmla="*/ 0 h 25"/>
                  <a:gd name="T10" fmla="*/ 16 w 41"/>
                  <a:gd name="T11" fmla="*/ 0 h 25"/>
                  <a:gd name="T12" fmla="*/ 41 w 41"/>
                  <a:gd name="T13" fmla="*/ 7 h 25"/>
                  <a:gd name="T14" fmla="*/ 37 w 41"/>
                  <a:gd name="T15" fmla="*/ 10 h 25"/>
                  <a:gd name="T16" fmla="*/ 36 w 41"/>
                  <a:gd name="T17" fmla="*/ 10 h 25"/>
                  <a:gd name="T18" fmla="*/ 23 w 41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5">
                    <a:moveTo>
                      <a:pt x="23" y="14"/>
                    </a:moveTo>
                    <a:cubicBezTo>
                      <a:pt x="15" y="18"/>
                      <a:pt x="8" y="21"/>
                      <a:pt x="1" y="25"/>
                    </a:cubicBezTo>
                    <a:cubicBezTo>
                      <a:pt x="1" y="23"/>
                      <a:pt x="1" y="21"/>
                      <a:pt x="1" y="19"/>
                    </a:cubicBezTo>
                    <a:cubicBezTo>
                      <a:pt x="1" y="16"/>
                      <a:pt x="1" y="13"/>
                      <a:pt x="0" y="10"/>
                    </a:cubicBezTo>
                    <a:cubicBezTo>
                      <a:pt x="5" y="7"/>
                      <a:pt x="11" y="4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2"/>
                      <a:pt x="32" y="5"/>
                      <a:pt x="41" y="7"/>
                    </a:cubicBezTo>
                    <a:cubicBezTo>
                      <a:pt x="39" y="8"/>
                      <a:pt x="38" y="9"/>
                      <a:pt x="37" y="10"/>
                    </a:cubicBezTo>
                    <a:cubicBezTo>
                      <a:pt x="37" y="10"/>
                      <a:pt x="36" y="10"/>
                      <a:pt x="36" y="10"/>
                    </a:cubicBezTo>
                    <a:cubicBezTo>
                      <a:pt x="31" y="10"/>
                      <a:pt x="26" y="13"/>
                      <a:pt x="23" y="1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1" name="Freeform 1352"/>
              <p:cNvSpPr>
                <a:spLocks/>
              </p:cNvSpPr>
              <p:nvPr/>
            </p:nvSpPr>
            <p:spPr bwMode="auto">
              <a:xfrm>
                <a:off x="6779" y="2454"/>
                <a:ext cx="96" cy="22"/>
              </a:xfrm>
              <a:custGeom>
                <a:avLst/>
                <a:gdLst>
                  <a:gd name="T0" fmla="*/ 0 w 99"/>
                  <a:gd name="T1" fmla="*/ 7 h 23"/>
                  <a:gd name="T2" fmla="*/ 12 w 99"/>
                  <a:gd name="T3" fmla="*/ 0 h 23"/>
                  <a:gd name="T4" fmla="*/ 17 w 99"/>
                  <a:gd name="T5" fmla="*/ 0 h 23"/>
                  <a:gd name="T6" fmla="*/ 20 w 99"/>
                  <a:gd name="T7" fmla="*/ 0 h 23"/>
                  <a:gd name="T8" fmla="*/ 99 w 99"/>
                  <a:gd name="T9" fmla="*/ 11 h 23"/>
                  <a:gd name="T10" fmla="*/ 80 w 99"/>
                  <a:gd name="T11" fmla="*/ 23 h 23"/>
                  <a:gd name="T12" fmla="*/ 5 w 99"/>
                  <a:gd name="T13" fmla="*/ 12 h 23"/>
                  <a:gd name="T14" fmla="*/ 4 w 99"/>
                  <a:gd name="T15" fmla="*/ 13 h 23"/>
                  <a:gd name="T16" fmla="*/ 1 w 99"/>
                  <a:gd name="T17" fmla="*/ 8 h 23"/>
                  <a:gd name="T18" fmla="*/ 0 w 99"/>
                  <a:gd name="T1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23">
                    <a:moveTo>
                      <a:pt x="0" y="7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1"/>
                      <a:pt x="2" y="10"/>
                      <a:pt x="1" y="8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2" name="Freeform 1353"/>
              <p:cNvSpPr>
                <a:spLocks/>
              </p:cNvSpPr>
              <p:nvPr/>
            </p:nvSpPr>
            <p:spPr bwMode="auto">
              <a:xfrm>
                <a:off x="6745" y="2461"/>
                <a:ext cx="47" cy="52"/>
              </a:xfrm>
              <a:custGeom>
                <a:avLst/>
                <a:gdLst>
                  <a:gd name="T0" fmla="*/ 32 w 48"/>
                  <a:gd name="T1" fmla="*/ 4 h 54"/>
                  <a:gd name="T2" fmla="*/ 48 w 48"/>
                  <a:gd name="T3" fmla="*/ 46 h 54"/>
                  <a:gd name="T4" fmla="*/ 48 w 48"/>
                  <a:gd name="T5" fmla="*/ 47 h 54"/>
                  <a:gd name="T6" fmla="*/ 32 w 48"/>
                  <a:gd name="T7" fmla="*/ 37 h 54"/>
                  <a:gd name="T8" fmla="*/ 31 w 48"/>
                  <a:gd name="T9" fmla="*/ 37 h 54"/>
                  <a:gd name="T10" fmla="*/ 8 w 48"/>
                  <a:gd name="T11" fmla="*/ 54 h 54"/>
                  <a:gd name="T12" fmla="*/ 8 w 48"/>
                  <a:gd name="T13" fmla="*/ 53 h 54"/>
                  <a:gd name="T14" fmla="*/ 0 w 48"/>
                  <a:gd name="T15" fmla="*/ 36 h 54"/>
                  <a:gd name="T16" fmla="*/ 0 w 48"/>
                  <a:gd name="T17" fmla="*/ 36 h 54"/>
                  <a:gd name="T18" fmla="*/ 13 w 48"/>
                  <a:gd name="T19" fmla="*/ 9 h 54"/>
                  <a:gd name="T20" fmla="*/ 29 w 48"/>
                  <a:gd name="T21" fmla="*/ 0 h 54"/>
                  <a:gd name="T22" fmla="*/ 32 w 48"/>
                  <a:gd name="T2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54">
                    <a:moveTo>
                      <a:pt x="32" y="4"/>
                    </a:moveTo>
                    <a:cubicBezTo>
                      <a:pt x="41" y="15"/>
                      <a:pt x="48" y="32"/>
                      <a:pt x="48" y="46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6" y="41"/>
                      <a:pt x="39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20" y="37"/>
                      <a:pt x="11" y="4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48"/>
                      <a:pt x="2" y="42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8"/>
                      <a:pt x="8" y="14"/>
                      <a:pt x="13" y="9"/>
                    </a:cubicBezTo>
                    <a:cubicBezTo>
                      <a:pt x="16" y="6"/>
                      <a:pt x="26" y="1"/>
                      <a:pt x="29" y="0"/>
                    </a:cubicBezTo>
                    <a:cubicBezTo>
                      <a:pt x="30" y="1"/>
                      <a:pt x="31" y="3"/>
                      <a:pt x="3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3" name="Freeform 1354"/>
              <p:cNvSpPr>
                <a:spLocks/>
              </p:cNvSpPr>
              <p:nvPr/>
            </p:nvSpPr>
            <p:spPr bwMode="auto">
              <a:xfrm>
                <a:off x="6705" y="2383"/>
                <a:ext cx="65" cy="106"/>
              </a:xfrm>
              <a:custGeom>
                <a:avLst/>
                <a:gdLst>
                  <a:gd name="T0" fmla="*/ 68 w 68"/>
                  <a:gd name="T1" fmla="*/ 76 h 109"/>
                  <a:gd name="T2" fmla="*/ 52 w 68"/>
                  <a:gd name="T3" fmla="*/ 86 h 109"/>
                  <a:gd name="T4" fmla="*/ 39 w 68"/>
                  <a:gd name="T5" fmla="*/ 109 h 109"/>
                  <a:gd name="T6" fmla="*/ 31 w 68"/>
                  <a:gd name="T7" fmla="*/ 87 h 109"/>
                  <a:gd name="T8" fmla="*/ 28 w 68"/>
                  <a:gd name="T9" fmla="*/ 76 h 109"/>
                  <a:gd name="T10" fmla="*/ 27 w 68"/>
                  <a:gd name="T11" fmla="*/ 70 h 109"/>
                  <a:gd name="T12" fmla="*/ 30 w 68"/>
                  <a:gd name="T13" fmla="*/ 57 h 109"/>
                  <a:gd name="T14" fmla="*/ 33 w 68"/>
                  <a:gd name="T15" fmla="*/ 39 h 109"/>
                  <a:gd name="T16" fmla="*/ 32 w 68"/>
                  <a:gd name="T17" fmla="*/ 29 h 109"/>
                  <a:gd name="T18" fmla="*/ 29 w 68"/>
                  <a:gd name="T19" fmla="*/ 27 h 109"/>
                  <a:gd name="T20" fmla="*/ 28 w 68"/>
                  <a:gd name="T21" fmla="*/ 30 h 109"/>
                  <a:gd name="T22" fmla="*/ 29 w 68"/>
                  <a:gd name="T23" fmla="*/ 39 h 109"/>
                  <a:gd name="T24" fmla="*/ 26 w 68"/>
                  <a:gd name="T25" fmla="*/ 57 h 109"/>
                  <a:gd name="T26" fmla="*/ 0 w 68"/>
                  <a:gd name="T27" fmla="*/ 0 h 109"/>
                  <a:gd name="T28" fmla="*/ 6 w 68"/>
                  <a:gd name="T29" fmla="*/ 1 h 109"/>
                  <a:gd name="T30" fmla="*/ 40 w 68"/>
                  <a:gd name="T31" fmla="*/ 41 h 109"/>
                  <a:gd name="T32" fmla="*/ 68 w 68"/>
                  <a:gd name="T33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09">
                    <a:moveTo>
                      <a:pt x="68" y="76"/>
                    </a:moveTo>
                    <a:cubicBezTo>
                      <a:pt x="62" y="78"/>
                      <a:pt x="55" y="83"/>
                      <a:pt x="52" y="86"/>
                    </a:cubicBezTo>
                    <a:cubicBezTo>
                      <a:pt x="47" y="90"/>
                      <a:pt x="41" y="100"/>
                      <a:pt x="39" y="109"/>
                    </a:cubicBezTo>
                    <a:cubicBezTo>
                      <a:pt x="35" y="101"/>
                      <a:pt x="33" y="94"/>
                      <a:pt x="31" y="87"/>
                    </a:cubicBezTo>
                    <a:cubicBezTo>
                      <a:pt x="30" y="83"/>
                      <a:pt x="29" y="79"/>
                      <a:pt x="28" y="76"/>
                    </a:cubicBezTo>
                    <a:cubicBezTo>
                      <a:pt x="28" y="74"/>
                      <a:pt x="28" y="72"/>
                      <a:pt x="27" y="70"/>
                    </a:cubicBezTo>
                    <a:cubicBezTo>
                      <a:pt x="26" y="66"/>
                      <a:pt x="29" y="61"/>
                      <a:pt x="30" y="57"/>
                    </a:cubicBezTo>
                    <a:cubicBezTo>
                      <a:pt x="32" y="51"/>
                      <a:pt x="33" y="45"/>
                      <a:pt x="33" y="39"/>
                    </a:cubicBezTo>
                    <a:cubicBezTo>
                      <a:pt x="33" y="36"/>
                      <a:pt x="32" y="32"/>
                      <a:pt x="32" y="29"/>
                    </a:cubicBezTo>
                    <a:cubicBezTo>
                      <a:pt x="31" y="28"/>
                      <a:pt x="30" y="27"/>
                      <a:pt x="29" y="27"/>
                    </a:cubicBezTo>
                    <a:cubicBezTo>
                      <a:pt x="28" y="27"/>
                      <a:pt x="27" y="29"/>
                      <a:pt x="28" y="30"/>
                    </a:cubicBezTo>
                    <a:cubicBezTo>
                      <a:pt x="28" y="33"/>
                      <a:pt x="29" y="36"/>
                      <a:pt x="29" y="39"/>
                    </a:cubicBezTo>
                    <a:cubicBezTo>
                      <a:pt x="29" y="45"/>
                      <a:pt x="28" y="51"/>
                      <a:pt x="26" y="57"/>
                    </a:cubicBezTo>
                    <a:cubicBezTo>
                      <a:pt x="23" y="36"/>
                      <a:pt x="12" y="11"/>
                      <a:pt x="0" y="0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20" y="9"/>
                      <a:pt x="32" y="26"/>
                      <a:pt x="40" y="41"/>
                    </a:cubicBezTo>
                    <a:cubicBezTo>
                      <a:pt x="48" y="53"/>
                      <a:pt x="58" y="65"/>
                      <a:pt x="68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4" name="Freeform 1355"/>
              <p:cNvSpPr>
                <a:spLocks/>
              </p:cNvSpPr>
              <p:nvPr/>
            </p:nvSpPr>
            <p:spPr bwMode="auto">
              <a:xfrm>
                <a:off x="6682" y="2307"/>
                <a:ext cx="75" cy="127"/>
              </a:xfrm>
              <a:custGeom>
                <a:avLst/>
                <a:gdLst>
                  <a:gd name="T0" fmla="*/ 9 w 77"/>
                  <a:gd name="T1" fmla="*/ 36 h 131"/>
                  <a:gd name="T2" fmla="*/ 5 w 77"/>
                  <a:gd name="T3" fmla="*/ 16 h 131"/>
                  <a:gd name="T4" fmla="*/ 0 w 77"/>
                  <a:gd name="T5" fmla="*/ 5 h 131"/>
                  <a:gd name="T6" fmla="*/ 9 w 77"/>
                  <a:gd name="T7" fmla="*/ 0 h 131"/>
                  <a:gd name="T8" fmla="*/ 43 w 77"/>
                  <a:gd name="T9" fmla="*/ 20 h 131"/>
                  <a:gd name="T10" fmla="*/ 77 w 77"/>
                  <a:gd name="T11" fmla="*/ 131 h 131"/>
                  <a:gd name="T12" fmla="*/ 67 w 77"/>
                  <a:gd name="T13" fmla="*/ 117 h 131"/>
                  <a:gd name="T14" fmla="*/ 31 w 77"/>
                  <a:gd name="T15" fmla="*/ 76 h 131"/>
                  <a:gd name="T16" fmla="*/ 4 w 77"/>
                  <a:gd name="T17" fmla="*/ 72 h 131"/>
                  <a:gd name="T18" fmla="*/ 4 w 77"/>
                  <a:gd name="T19" fmla="*/ 72 h 131"/>
                  <a:gd name="T20" fmla="*/ 9 w 77"/>
                  <a:gd name="T21" fmla="*/ 43 h 131"/>
                  <a:gd name="T22" fmla="*/ 9 w 77"/>
                  <a:gd name="T23" fmla="*/ 42 h 131"/>
                  <a:gd name="T24" fmla="*/ 9 w 77"/>
                  <a:gd name="T25" fmla="*/ 3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131">
                    <a:moveTo>
                      <a:pt x="9" y="36"/>
                    </a:moveTo>
                    <a:cubicBezTo>
                      <a:pt x="8" y="29"/>
                      <a:pt x="7" y="22"/>
                      <a:pt x="5" y="16"/>
                    </a:cubicBezTo>
                    <a:cubicBezTo>
                      <a:pt x="4" y="12"/>
                      <a:pt x="2" y="9"/>
                      <a:pt x="0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77" y="131"/>
                      <a:pt x="77" y="131"/>
                      <a:pt x="77" y="131"/>
                    </a:cubicBezTo>
                    <a:cubicBezTo>
                      <a:pt x="73" y="127"/>
                      <a:pt x="70" y="122"/>
                      <a:pt x="67" y="117"/>
                    </a:cubicBezTo>
                    <a:cubicBezTo>
                      <a:pt x="59" y="103"/>
                      <a:pt x="46" y="85"/>
                      <a:pt x="31" y="76"/>
                    </a:cubicBezTo>
                    <a:cubicBezTo>
                      <a:pt x="24" y="73"/>
                      <a:pt x="9" y="73"/>
                      <a:pt x="4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8" y="64"/>
                      <a:pt x="9" y="53"/>
                      <a:pt x="9" y="43"/>
                    </a:cubicBezTo>
                    <a:cubicBezTo>
                      <a:pt x="9" y="43"/>
                      <a:pt x="9" y="42"/>
                      <a:pt x="9" y="42"/>
                    </a:cubicBezTo>
                    <a:lnTo>
                      <a:pt x="9" y="3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5" name="Freeform 1356"/>
              <p:cNvSpPr>
                <a:spLocks/>
              </p:cNvSpPr>
              <p:nvPr/>
            </p:nvSpPr>
            <p:spPr bwMode="auto">
              <a:xfrm>
                <a:off x="6601" y="2319"/>
                <a:ext cx="86" cy="101"/>
              </a:xfrm>
              <a:custGeom>
                <a:avLst/>
                <a:gdLst>
                  <a:gd name="T0" fmla="*/ 82 w 89"/>
                  <a:gd name="T1" fmla="*/ 7 h 104"/>
                  <a:gd name="T2" fmla="*/ 83 w 89"/>
                  <a:gd name="T3" fmla="*/ 1 h 104"/>
                  <a:gd name="T4" fmla="*/ 85 w 89"/>
                  <a:gd name="T5" fmla="*/ 5 h 104"/>
                  <a:gd name="T6" fmla="*/ 89 w 89"/>
                  <a:gd name="T7" fmla="*/ 30 h 104"/>
                  <a:gd name="T8" fmla="*/ 78 w 89"/>
                  <a:gd name="T9" fmla="*/ 68 h 104"/>
                  <a:gd name="T10" fmla="*/ 54 w 89"/>
                  <a:gd name="T11" fmla="*/ 79 h 104"/>
                  <a:gd name="T12" fmla="*/ 22 w 89"/>
                  <a:gd name="T13" fmla="*/ 62 h 104"/>
                  <a:gd name="T14" fmla="*/ 19 w 89"/>
                  <a:gd name="T15" fmla="*/ 61 h 104"/>
                  <a:gd name="T16" fmla="*/ 18 w 89"/>
                  <a:gd name="T17" fmla="*/ 64 h 104"/>
                  <a:gd name="T18" fmla="*/ 54 w 89"/>
                  <a:gd name="T19" fmla="*/ 84 h 104"/>
                  <a:gd name="T20" fmla="*/ 59 w 89"/>
                  <a:gd name="T21" fmla="*/ 84 h 104"/>
                  <a:gd name="T22" fmla="*/ 60 w 89"/>
                  <a:gd name="T23" fmla="*/ 89 h 104"/>
                  <a:gd name="T24" fmla="*/ 58 w 89"/>
                  <a:gd name="T25" fmla="*/ 104 h 104"/>
                  <a:gd name="T26" fmla="*/ 41 w 89"/>
                  <a:gd name="T27" fmla="*/ 97 h 104"/>
                  <a:gd name="T28" fmla="*/ 41 w 89"/>
                  <a:gd name="T29" fmla="*/ 97 h 104"/>
                  <a:gd name="T30" fmla="*/ 0 w 89"/>
                  <a:gd name="T31" fmla="*/ 64 h 104"/>
                  <a:gd name="T32" fmla="*/ 1 w 89"/>
                  <a:gd name="T33" fmla="*/ 58 h 104"/>
                  <a:gd name="T34" fmla="*/ 6 w 89"/>
                  <a:gd name="T35" fmla="*/ 51 h 104"/>
                  <a:gd name="T36" fmla="*/ 6 w 89"/>
                  <a:gd name="T37" fmla="*/ 50 h 104"/>
                  <a:gd name="T38" fmla="*/ 3 w 89"/>
                  <a:gd name="T39" fmla="*/ 37 h 104"/>
                  <a:gd name="T40" fmla="*/ 3 w 89"/>
                  <a:gd name="T41" fmla="*/ 36 h 104"/>
                  <a:gd name="T42" fmla="*/ 8 w 89"/>
                  <a:gd name="T43" fmla="*/ 30 h 104"/>
                  <a:gd name="T44" fmla="*/ 10 w 89"/>
                  <a:gd name="T45" fmla="*/ 31 h 104"/>
                  <a:gd name="T46" fmla="*/ 16 w 89"/>
                  <a:gd name="T47" fmla="*/ 37 h 104"/>
                  <a:gd name="T48" fmla="*/ 23 w 89"/>
                  <a:gd name="T49" fmla="*/ 42 h 104"/>
                  <a:gd name="T50" fmla="*/ 29 w 89"/>
                  <a:gd name="T51" fmla="*/ 36 h 104"/>
                  <a:gd name="T52" fmla="*/ 30 w 89"/>
                  <a:gd name="T53" fmla="*/ 30 h 104"/>
                  <a:gd name="T54" fmla="*/ 28 w 89"/>
                  <a:gd name="T55" fmla="*/ 20 h 104"/>
                  <a:gd name="T56" fmla="*/ 25 w 89"/>
                  <a:gd name="T57" fmla="*/ 10 h 104"/>
                  <a:gd name="T58" fmla="*/ 26 w 89"/>
                  <a:gd name="T59" fmla="*/ 6 h 104"/>
                  <a:gd name="T60" fmla="*/ 37 w 89"/>
                  <a:gd name="T61" fmla="*/ 0 h 104"/>
                  <a:gd name="T62" fmla="*/ 37 w 89"/>
                  <a:gd name="T63" fmla="*/ 0 h 104"/>
                  <a:gd name="T64" fmla="*/ 60 w 89"/>
                  <a:gd name="T65" fmla="*/ 14 h 104"/>
                  <a:gd name="T66" fmla="*/ 66 w 89"/>
                  <a:gd name="T67" fmla="*/ 15 h 104"/>
                  <a:gd name="T68" fmla="*/ 82 w 89"/>
                  <a:gd name="T6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" h="104">
                    <a:moveTo>
                      <a:pt x="82" y="7"/>
                    </a:moveTo>
                    <a:cubicBezTo>
                      <a:pt x="83" y="6"/>
                      <a:pt x="83" y="3"/>
                      <a:pt x="83" y="1"/>
                    </a:cubicBezTo>
                    <a:cubicBezTo>
                      <a:pt x="84" y="2"/>
                      <a:pt x="84" y="3"/>
                      <a:pt x="85" y="5"/>
                    </a:cubicBezTo>
                    <a:cubicBezTo>
                      <a:pt x="87" y="13"/>
                      <a:pt x="89" y="21"/>
                      <a:pt x="89" y="30"/>
                    </a:cubicBezTo>
                    <a:cubicBezTo>
                      <a:pt x="89" y="44"/>
                      <a:pt x="85" y="58"/>
                      <a:pt x="78" y="68"/>
                    </a:cubicBezTo>
                    <a:cubicBezTo>
                      <a:pt x="71" y="76"/>
                      <a:pt x="63" y="79"/>
                      <a:pt x="54" y="79"/>
                    </a:cubicBezTo>
                    <a:cubicBezTo>
                      <a:pt x="42" y="80"/>
                      <a:pt x="29" y="73"/>
                      <a:pt x="22" y="62"/>
                    </a:cubicBezTo>
                    <a:cubicBezTo>
                      <a:pt x="21" y="61"/>
                      <a:pt x="20" y="60"/>
                      <a:pt x="19" y="61"/>
                    </a:cubicBezTo>
                    <a:cubicBezTo>
                      <a:pt x="18" y="62"/>
                      <a:pt x="17" y="63"/>
                      <a:pt x="18" y="64"/>
                    </a:cubicBezTo>
                    <a:cubicBezTo>
                      <a:pt x="26" y="76"/>
                      <a:pt x="40" y="84"/>
                      <a:pt x="54" y="84"/>
                    </a:cubicBezTo>
                    <a:cubicBezTo>
                      <a:pt x="56" y="84"/>
                      <a:pt x="57" y="84"/>
                      <a:pt x="59" y="84"/>
                    </a:cubicBezTo>
                    <a:cubicBezTo>
                      <a:pt x="60" y="85"/>
                      <a:pt x="60" y="87"/>
                      <a:pt x="60" y="89"/>
                    </a:cubicBezTo>
                    <a:cubicBezTo>
                      <a:pt x="60" y="94"/>
                      <a:pt x="59" y="100"/>
                      <a:pt x="58" y="104"/>
                    </a:cubicBezTo>
                    <a:cubicBezTo>
                      <a:pt x="52" y="102"/>
                      <a:pt x="46" y="102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0" y="87"/>
                      <a:pt x="4" y="78"/>
                      <a:pt x="0" y="64"/>
                    </a:cubicBezTo>
                    <a:cubicBezTo>
                      <a:pt x="1" y="62"/>
                      <a:pt x="1" y="60"/>
                      <a:pt x="1" y="58"/>
                    </a:cubicBezTo>
                    <a:cubicBezTo>
                      <a:pt x="3" y="56"/>
                      <a:pt x="5" y="53"/>
                      <a:pt x="6" y="51"/>
                    </a:cubicBezTo>
                    <a:cubicBezTo>
                      <a:pt x="6" y="51"/>
                      <a:pt x="6" y="50"/>
                      <a:pt x="6" y="50"/>
                    </a:cubicBezTo>
                    <a:cubicBezTo>
                      <a:pt x="6" y="45"/>
                      <a:pt x="3" y="41"/>
                      <a:pt x="3" y="37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3"/>
                      <a:pt x="6" y="30"/>
                      <a:pt x="8" y="30"/>
                    </a:cubicBezTo>
                    <a:cubicBezTo>
                      <a:pt x="9" y="30"/>
                      <a:pt x="10" y="30"/>
                      <a:pt x="10" y="31"/>
                    </a:cubicBezTo>
                    <a:cubicBezTo>
                      <a:pt x="13" y="33"/>
                      <a:pt x="14" y="35"/>
                      <a:pt x="16" y="37"/>
                    </a:cubicBezTo>
                    <a:cubicBezTo>
                      <a:pt x="18" y="40"/>
                      <a:pt x="20" y="42"/>
                      <a:pt x="23" y="42"/>
                    </a:cubicBezTo>
                    <a:cubicBezTo>
                      <a:pt x="25" y="42"/>
                      <a:pt x="28" y="40"/>
                      <a:pt x="29" y="36"/>
                    </a:cubicBezTo>
                    <a:cubicBezTo>
                      <a:pt x="29" y="34"/>
                      <a:pt x="30" y="32"/>
                      <a:pt x="30" y="30"/>
                    </a:cubicBezTo>
                    <a:cubicBezTo>
                      <a:pt x="30" y="27"/>
                      <a:pt x="29" y="23"/>
                      <a:pt x="28" y="20"/>
                    </a:cubicBezTo>
                    <a:cubicBezTo>
                      <a:pt x="27" y="17"/>
                      <a:pt x="25" y="13"/>
                      <a:pt x="25" y="10"/>
                    </a:cubicBezTo>
                    <a:cubicBezTo>
                      <a:pt x="25" y="9"/>
                      <a:pt x="26" y="7"/>
                      <a:pt x="26" y="6"/>
                    </a:cubicBezTo>
                    <a:cubicBezTo>
                      <a:pt x="27" y="3"/>
                      <a:pt x="33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5" y="0"/>
                      <a:pt x="51" y="10"/>
                      <a:pt x="60" y="14"/>
                    </a:cubicBezTo>
                    <a:cubicBezTo>
                      <a:pt x="62" y="15"/>
                      <a:pt x="64" y="15"/>
                      <a:pt x="66" y="15"/>
                    </a:cubicBezTo>
                    <a:cubicBezTo>
                      <a:pt x="72" y="15"/>
                      <a:pt x="78" y="12"/>
                      <a:pt x="82" y="7"/>
                    </a:cubicBezTo>
                    <a:close/>
                  </a:path>
                </a:pathLst>
              </a:custGeom>
              <a:solidFill>
                <a:srgbClr val="E9CA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6" name="Freeform 1357"/>
              <p:cNvSpPr>
                <a:spLocks/>
              </p:cNvSpPr>
              <p:nvPr/>
            </p:nvSpPr>
            <p:spPr bwMode="auto">
              <a:xfrm>
                <a:off x="6594" y="2284"/>
                <a:ext cx="85" cy="89"/>
              </a:xfrm>
              <a:custGeom>
                <a:avLst/>
                <a:gdLst>
                  <a:gd name="T0" fmla="*/ 0 w 88"/>
                  <a:gd name="T1" fmla="*/ 46 h 92"/>
                  <a:gd name="T2" fmla="*/ 1 w 88"/>
                  <a:gd name="T3" fmla="*/ 34 h 92"/>
                  <a:gd name="T4" fmla="*/ 28 w 88"/>
                  <a:gd name="T5" fmla="*/ 2 h 92"/>
                  <a:gd name="T6" fmla="*/ 40 w 88"/>
                  <a:gd name="T7" fmla="*/ 0 h 92"/>
                  <a:gd name="T8" fmla="*/ 87 w 88"/>
                  <a:gd name="T9" fmla="*/ 32 h 92"/>
                  <a:gd name="T10" fmla="*/ 88 w 88"/>
                  <a:gd name="T11" fmla="*/ 37 h 92"/>
                  <a:gd name="T12" fmla="*/ 87 w 88"/>
                  <a:gd name="T13" fmla="*/ 43 h 92"/>
                  <a:gd name="T14" fmla="*/ 73 w 88"/>
                  <a:gd name="T15" fmla="*/ 50 h 92"/>
                  <a:gd name="T16" fmla="*/ 68 w 88"/>
                  <a:gd name="T17" fmla="*/ 49 h 92"/>
                  <a:gd name="T18" fmla="*/ 44 w 88"/>
                  <a:gd name="T19" fmla="*/ 35 h 92"/>
                  <a:gd name="T20" fmla="*/ 44 w 88"/>
                  <a:gd name="T21" fmla="*/ 35 h 92"/>
                  <a:gd name="T22" fmla="*/ 31 w 88"/>
                  <a:gd name="T23" fmla="*/ 42 h 92"/>
                  <a:gd name="T24" fmla="*/ 30 w 88"/>
                  <a:gd name="T25" fmla="*/ 47 h 92"/>
                  <a:gd name="T26" fmla="*/ 33 w 88"/>
                  <a:gd name="T27" fmla="*/ 58 h 92"/>
                  <a:gd name="T28" fmla="*/ 34 w 88"/>
                  <a:gd name="T29" fmla="*/ 67 h 92"/>
                  <a:gd name="T30" fmla="*/ 34 w 88"/>
                  <a:gd name="T31" fmla="*/ 72 h 92"/>
                  <a:gd name="T32" fmla="*/ 30 w 88"/>
                  <a:gd name="T33" fmla="*/ 76 h 92"/>
                  <a:gd name="T34" fmla="*/ 25 w 88"/>
                  <a:gd name="T35" fmla="*/ 73 h 92"/>
                  <a:gd name="T36" fmla="*/ 19 w 88"/>
                  <a:gd name="T37" fmla="*/ 66 h 92"/>
                  <a:gd name="T38" fmla="*/ 15 w 88"/>
                  <a:gd name="T39" fmla="*/ 65 h 92"/>
                  <a:gd name="T40" fmla="*/ 8 w 88"/>
                  <a:gd name="T41" fmla="*/ 73 h 92"/>
                  <a:gd name="T42" fmla="*/ 8 w 88"/>
                  <a:gd name="T43" fmla="*/ 74 h 92"/>
                  <a:gd name="T44" fmla="*/ 11 w 88"/>
                  <a:gd name="T45" fmla="*/ 87 h 92"/>
                  <a:gd name="T46" fmla="*/ 10 w 88"/>
                  <a:gd name="T47" fmla="*/ 88 h 92"/>
                  <a:gd name="T48" fmla="*/ 9 w 88"/>
                  <a:gd name="T49" fmla="*/ 91 h 92"/>
                  <a:gd name="T50" fmla="*/ 8 w 88"/>
                  <a:gd name="T51" fmla="*/ 92 h 92"/>
                  <a:gd name="T52" fmla="*/ 2 w 88"/>
                  <a:gd name="T53" fmla="*/ 67 h 92"/>
                  <a:gd name="T54" fmla="*/ 0 w 88"/>
                  <a:gd name="T5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92">
                    <a:moveTo>
                      <a:pt x="0" y="46"/>
                    </a:moveTo>
                    <a:cubicBezTo>
                      <a:pt x="0" y="42"/>
                      <a:pt x="0" y="37"/>
                      <a:pt x="1" y="34"/>
                    </a:cubicBezTo>
                    <a:cubicBezTo>
                      <a:pt x="4" y="19"/>
                      <a:pt x="14" y="6"/>
                      <a:pt x="28" y="2"/>
                    </a:cubicBezTo>
                    <a:cubicBezTo>
                      <a:pt x="32" y="1"/>
                      <a:pt x="37" y="0"/>
                      <a:pt x="40" y="0"/>
                    </a:cubicBezTo>
                    <a:cubicBezTo>
                      <a:pt x="60" y="0"/>
                      <a:pt x="78" y="14"/>
                      <a:pt x="87" y="32"/>
                    </a:cubicBezTo>
                    <a:cubicBezTo>
                      <a:pt x="88" y="33"/>
                      <a:pt x="88" y="35"/>
                      <a:pt x="88" y="37"/>
                    </a:cubicBezTo>
                    <a:cubicBezTo>
                      <a:pt x="88" y="40"/>
                      <a:pt x="87" y="42"/>
                      <a:pt x="87" y="43"/>
                    </a:cubicBezTo>
                    <a:cubicBezTo>
                      <a:pt x="84" y="47"/>
                      <a:pt x="78" y="50"/>
                      <a:pt x="73" y="50"/>
                    </a:cubicBezTo>
                    <a:cubicBezTo>
                      <a:pt x="71" y="50"/>
                      <a:pt x="69" y="49"/>
                      <a:pt x="68" y="49"/>
                    </a:cubicBezTo>
                    <a:cubicBezTo>
                      <a:pt x="60" y="46"/>
                      <a:pt x="54" y="35"/>
                      <a:pt x="44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39" y="35"/>
                      <a:pt x="33" y="38"/>
                      <a:pt x="31" y="42"/>
                    </a:cubicBezTo>
                    <a:cubicBezTo>
                      <a:pt x="30" y="44"/>
                      <a:pt x="30" y="45"/>
                      <a:pt x="30" y="47"/>
                    </a:cubicBezTo>
                    <a:cubicBezTo>
                      <a:pt x="30" y="51"/>
                      <a:pt x="32" y="55"/>
                      <a:pt x="33" y="58"/>
                    </a:cubicBezTo>
                    <a:cubicBezTo>
                      <a:pt x="34" y="61"/>
                      <a:pt x="34" y="64"/>
                      <a:pt x="34" y="67"/>
                    </a:cubicBezTo>
                    <a:cubicBezTo>
                      <a:pt x="34" y="69"/>
                      <a:pt x="34" y="71"/>
                      <a:pt x="34" y="72"/>
                    </a:cubicBezTo>
                    <a:cubicBezTo>
                      <a:pt x="32" y="75"/>
                      <a:pt x="31" y="76"/>
                      <a:pt x="30" y="76"/>
                    </a:cubicBezTo>
                    <a:cubicBezTo>
                      <a:pt x="28" y="76"/>
                      <a:pt x="27" y="75"/>
                      <a:pt x="25" y="73"/>
                    </a:cubicBezTo>
                    <a:cubicBezTo>
                      <a:pt x="23" y="70"/>
                      <a:pt x="22" y="68"/>
                      <a:pt x="19" y="66"/>
                    </a:cubicBezTo>
                    <a:cubicBezTo>
                      <a:pt x="18" y="65"/>
                      <a:pt x="16" y="65"/>
                      <a:pt x="15" y="65"/>
                    </a:cubicBezTo>
                    <a:cubicBezTo>
                      <a:pt x="11" y="65"/>
                      <a:pt x="8" y="69"/>
                      <a:pt x="8" y="73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9"/>
                      <a:pt x="11" y="83"/>
                      <a:pt x="11" y="87"/>
                    </a:cubicBezTo>
                    <a:cubicBezTo>
                      <a:pt x="11" y="87"/>
                      <a:pt x="10" y="88"/>
                      <a:pt x="10" y="88"/>
                    </a:cubicBezTo>
                    <a:cubicBezTo>
                      <a:pt x="10" y="88"/>
                      <a:pt x="10" y="90"/>
                      <a:pt x="9" y="91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83"/>
                      <a:pt x="4" y="76"/>
                      <a:pt x="2" y="67"/>
                    </a:cubicBezTo>
                    <a:cubicBezTo>
                      <a:pt x="1" y="60"/>
                      <a:pt x="0" y="53"/>
                      <a:pt x="0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7" name="Freeform 1358"/>
              <p:cNvSpPr>
                <a:spLocks/>
              </p:cNvSpPr>
              <p:nvPr/>
            </p:nvSpPr>
            <p:spPr bwMode="auto">
              <a:xfrm>
                <a:off x="6464" y="2362"/>
                <a:ext cx="160" cy="255"/>
              </a:xfrm>
              <a:custGeom>
                <a:avLst/>
                <a:gdLst>
                  <a:gd name="T0" fmla="*/ 119 w 165"/>
                  <a:gd name="T1" fmla="*/ 46 h 263"/>
                  <a:gd name="T2" fmla="*/ 135 w 165"/>
                  <a:gd name="T3" fmla="*/ 24 h 263"/>
                  <a:gd name="T4" fmla="*/ 138 w 165"/>
                  <a:gd name="T5" fmla="*/ 12 h 263"/>
                  <a:gd name="T6" fmla="*/ 135 w 165"/>
                  <a:gd name="T7" fmla="*/ 0 h 263"/>
                  <a:gd name="T8" fmla="*/ 2 w 165"/>
                  <a:gd name="T9" fmla="*/ 77 h 263"/>
                  <a:gd name="T10" fmla="*/ 2 w 165"/>
                  <a:gd name="T11" fmla="*/ 77 h 263"/>
                  <a:gd name="T12" fmla="*/ 1 w 165"/>
                  <a:gd name="T13" fmla="*/ 78 h 263"/>
                  <a:gd name="T14" fmla="*/ 0 w 165"/>
                  <a:gd name="T15" fmla="*/ 82 h 263"/>
                  <a:gd name="T16" fmla="*/ 41 w 165"/>
                  <a:gd name="T17" fmla="*/ 263 h 263"/>
                  <a:gd name="T18" fmla="*/ 47 w 165"/>
                  <a:gd name="T19" fmla="*/ 258 h 263"/>
                  <a:gd name="T20" fmla="*/ 47 w 165"/>
                  <a:gd name="T21" fmla="*/ 258 h 263"/>
                  <a:gd name="T22" fmla="*/ 71 w 165"/>
                  <a:gd name="T23" fmla="*/ 244 h 263"/>
                  <a:gd name="T24" fmla="*/ 72 w 165"/>
                  <a:gd name="T25" fmla="*/ 243 h 263"/>
                  <a:gd name="T26" fmla="*/ 72 w 165"/>
                  <a:gd name="T27" fmla="*/ 243 h 263"/>
                  <a:gd name="T28" fmla="*/ 72 w 165"/>
                  <a:gd name="T29" fmla="*/ 243 h 263"/>
                  <a:gd name="T30" fmla="*/ 73 w 165"/>
                  <a:gd name="T31" fmla="*/ 243 h 263"/>
                  <a:gd name="T32" fmla="*/ 73 w 165"/>
                  <a:gd name="T33" fmla="*/ 243 h 263"/>
                  <a:gd name="T34" fmla="*/ 32 w 165"/>
                  <a:gd name="T35" fmla="*/ 105 h 263"/>
                  <a:gd name="T36" fmla="*/ 34 w 165"/>
                  <a:gd name="T37" fmla="*/ 102 h 263"/>
                  <a:gd name="T38" fmla="*/ 36 w 165"/>
                  <a:gd name="T39" fmla="*/ 104 h 263"/>
                  <a:gd name="T40" fmla="*/ 78 w 165"/>
                  <a:gd name="T41" fmla="*/ 242 h 263"/>
                  <a:gd name="T42" fmla="*/ 79 w 165"/>
                  <a:gd name="T43" fmla="*/ 242 h 263"/>
                  <a:gd name="T44" fmla="*/ 83 w 165"/>
                  <a:gd name="T45" fmla="*/ 242 h 263"/>
                  <a:gd name="T46" fmla="*/ 165 w 165"/>
                  <a:gd name="T47" fmla="*/ 254 h 263"/>
                  <a:gd name="T48" fmla="*/ 160 w 165"/>
                  <a:gd name="T49" fmla="*/ 246 h 263"/>
                  <a:gd name="T50" fmla="*/ 143 w 165"/>
                  <a:gd name="T51" fmla="*/ 249 h 263"/>
                  <a:gd name="T52" fmla="*/ 143 w 165"/>
                  <a:gd name="T53" fmla="*/ 249 h 263"/>
                  <a:gd name="T54" fmla="*/ 129 w 165"/>
                  <a:gd name="T55" fmla="*/ 245 h 263"/>
                  <a:gd name="T56" fmla="*/ 102 w 165"/>
                  <a:gd name="T57" fmla="*/ 207 h 263"/>
                  <a:gd name="T58" fmla="*/ 86 w 165"/>
                  <a:gd name="T59" fmla="*/ 164 h 263"/>
                  <a:gd name="T60" fmla="*/ 75 w 165"/>
                  <a:gd name="T61" fmla="*/ 128 h 263"/>
                  <a:gd name="T62" fmla="*/ 75 w 165"/>
                  <a:gd name="T63" fmla="*/ 119 h 263"/>
                  <a:gd name="T64" fmla="*/ 80 w 165"/>
                  <a:gd name="T65" fmla="*/ 94 h 263"/>
                  <a:gd name="T66" fmla="*/ 107 w 165"/>
                  <a:gd name="T67" fmla="*/ 58 h 263"/>
                  <a:gd name="T68" fmla="*/ 119 w 165"/>
                  <a:gd name="T69" fmla="*/ 46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5" h="263">
                    <a:moveTo>
                      <a:pt x="119" y="46"/>
                    </a:moveTo>
                    <a:cubicBezTo>
                      <a:pt x="125" y="39"/>
                      <a:pt x="131" y="32"/>
                      <a:pt x="135" y="24"/>
                    </a:cubicBezTo>
                    <a:cubicBezTo>
                      <a:pt x="137" y="20"/>
                      <a:pt x="138" y="16"/>
                      <a:pt x="138" y="12"/>
                    </a:cubicBezTo>
                    <a:cubicBezTo>
                      <a:pt x="138" y="8"/>
                      <a:pt x="137" y="4"/>
                      <a:pt x="135" y="0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2" y="77"/>
                      <a:pt x="1" y="77"/>
                      <a:pt x="1" y="78"/>
                    </a:cubicBezTo>
                    <a:cubicBezTo>
                      <a:pt x="0" y="79"/>
                      <a:pt x="0" y="80"/>
                      <a:pt x="0" y="82"/>
                    </a:cubicBezTo>
                    <a:cubicBezTo>
                      <a:pt x="41" y="263"/>
                      <a:pt x="41" y="263"/>
                      <a:pt x="41" y="263"/>
                    </a:cubicBezTo>
                    <a:cubicBezTo>
                      <a:pt x="43" y="260"/>
                      <a:pt x="45" y="259"/>
                      <a:pt x="47" y="258"/>
                    </a:cubicBezTo>
                    <a:cubicBezTo>
                      <a:pt x="47" y="258"/>
                      <a:pt x="47" y="258"/>
                      <a:pt x="47" y="258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43"/>
                      <a:pt x="72" y="243"/>
                      <a:pt x="72" y="243"/>
                    </a:cubicBezTo>
                    <a:cubicBezTo>
                      <a:pt x="72" y="243"/>
                      <a:pt x="72" y="243"/>
                      <a:pt x="72" y="243"/>
                    </a:cubicBezTo>
                    <a:cubicBezTo>
                      <a:pt x="72" y="243"/>
                      <a:pt x="72" y="243"/>
                      <a:pt x="72" y="24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4"/>
                      <a:pt x="32" y="102"/>
                      <a:pt x="34" y="102"/>
                    </a:cubicBezTo>
                    <a:cubicBezTo>
                      <a:pt x="35" y="102"/>
                      <a:pt x="36" y="102"/>
                      <a:pt x="36" y="104"/>
                    </a:cubicBezTo>
                    <a:cubicBezTo>
                      <a:pt x="78" y="242"/>
                      <a:pt x="78" y="242"/>
                      <a:pt x="78" y="242"/>
                    </a:cubicBezTo>
                    <a:cubicBezTo>
                      <a:pt x="78" y="242"/>
                      <a:pt x="79" y="242"/>
                      <a:pt x="79" y="242"/>
                    </a:cubicBezTo>
                    <a:cubicBezTo>
                      <a:pt x="81" y="242"/>
                      <a:pt x="83" y="242"/>
                      <a:pt x="83" y="24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3" y="251"/>
                      <a:pt x="161" y="248"/>
                      <a:pt x="160" y="246"/>
                    </a:cubicBezTo>
                    <a:cubicBezTo>
                      <a:pt x="154" y="248"/>
                      <a:pt x="149" y="249"/>
                      <a:pt x="143" y="249"/>
                    </a:cubicBezTo>
                    <a:cubicBezTo>
                      <a:pt x="143" y="249"/>
                      <a:pt x="143" y="249"/>
                      <a:pt x="143" y="249"/>
                    </a:cubicBezTo>
                    <a:cubicBezTo>
                      <a:pt x="138" y="249"/>
                      <a:pt x="133" y="248"/>
                      <a:pt x="129" y="245"/>
                    </a:cubicBezTo>
                    <a:cubicBezTo>
                      <a:pt x="114" y="236"/>
                      <a:pt x="108" y="221"/>
                      <a:pt x="102" y="207"/>
                    </a:cubicBezTo>
                    <a:cubicBezTo>
                      <a:pt x="94" y="190"/>
                      <a:pt x="95" y="179"/>
                      <a:pt x="86" y="164"/>
                    </a:cubicBezTo>
                    <a:cubicBezTo>
                      <a:pt x="81" y="154"/>
                      <a:pt x="78" y="139"/>
                      <a:pt x="75" y="128"/>
                    </a:cubicBezTo>
                    <a:cubicBezTo>
                      <a:pt x="75" y="125"/>
                      <a:pt x="75" y="122"/>
                      <a:pt x="75" y="119"/>
                    </a:cubicBezTo>
                    <a:cubicBezTo>
                      <a:pt x="75" y="110"/>
                      <a:pt x="77" y="102"/>
                      <a:pt x="80" y="94"/>
                    </a:cubicBezTo>
                    <a:cubicBezTo>
                      <a:pt x="85" y="79"/>
                      <a:pt x="97" y="69"/>
                      <a:pt x="107" y="58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8" name="Freeform 1359"/>
              <p:cNvSpPr>
                <a:spLocks/>
              </p:cNvSpPr>
              <p:nvPr/>
            </p:nvSpPr>
            <p:spPr bwMode="auto">
              <a:xfrm>
                <a:off x="6472" y="2622"/>
                <a:ext cx="57" cy="109"/>
              </a:xfrm>
              <a:custGeom>
                <a:avLst/>
                <a:gdLst>
                  <a:gd name="T0" fmla="*/ 21 w 59"/>
                  <a:gd name="T1" fmla="*/ 101 h 113"/>
                  <a:gd name="T2" fmla="*/ 0 w 59"/>
                  <a:gd name="T3" fmla="*/ 113 h 113"/>
                  <a:gd name="T4" fmla="*/ 43 w 59"/>
                  <a:gd name="T5" fmla="*/ 1 h 113"/>
                  <a:gd name="T6" fmla="*/ 46 w 59"/>
                  <a:gd name="T7" fmla="*/ 0 h 113"/>
                  <a:gd name="T8" fmla="*/ 50 w 59"/>
                  <a:gd name="T9" fmla="*/ 0 h 113"/>
                  <a:gd name="T10" fmla="*/ 59 w 59"/>
                  <a:gd name="T11" fmla="*/ 2 h 113"/>
                  <a:gd name="T12" fmla="*/ 21 w 59"/>
                  <a:gd name="T13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13">
                    <a:moveTo>
                      <a:pt x="21" y="101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4" y="0"/>
                      <a:pt x="44" y="0"/>
                      <a:pt x="46" y="0"/>
                    </a:cubicBezTo>
                    <a:cubicBezTo>
                      <a:pt x="47" y="0"/>
                      <a:pt x="48" y="0"/>
                      <a:pt x="50" y="0"/>
                    </a:cubicBezTo>
                    <a:cubicBezTo>
                      <a:pt x="50" y="0"/>
                      <a:pt x="54" y="1"/>
                      <a:pt x="59" y="2"/>
                    </a:cubicBezTo>
                    <a:cubicBezTo>
                      <a:pt x="48" y="31"/>
                      <a:pt x="24" y="93"/>
                      <a:pt x="21" y="10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9" name="Freeform 1360"/>
              <p:cNvSpPr>
                <a:spLocks/>
              </p:cNvSpPr>
              <p:nvPr/>
            </p:nvSpPr>
            <p:spPr bwMode="auto">
              <a:xfrm>
                <a:off x="6516" y="2625"/>
                <a:ext cx="173" cy="152"/>
              </a:xfrm>
              <a:custGeom>
                <a:avLst/>
                <a:gdLst>
                  <a:gd name="T0" fmla="*/ 179 w 179"/>
                  <a:gd name="T1" fmla="*/ 156 h 156"/>
                  <a:gd name="T2" fmla="*/ 11 w 179"/>
                  <a:gd name="T3" fmla="*/ 74 h 156"/>
                  <a:gd name="T4" fmla="*/ 6 w 179"/>
                  <a:gd name="T5" fmla="*/ 69 h 156"/>
                  <a:gd name="T6" fmla="*/ 5 w 179"/>
                  <a:gd name="T7" fmla="*/ 66 h 156"/>
                  <a:gd name="T8" fmla="*/ 0 w 179"/>
                  <a:gd name="T9" fmla="*/ 46 h 156"/>
                  <a:gd name="T10" fmla="*/ 18 w 179"/>
                  <a:gd name="T11" fmla="*/ 0 h 156"/>
                  <a:gd name="T12" fmla="*/ 30 w 179"/>
                  <a:gd name="T13" fmla="*/ 2 h 156"/>
                  <a:gd name="T14" fmla="*/ 41 w 179"/>
                  <a:gd name="T15" fmla="*/ 41 h 156"/>
                  <a:gd name="T16" fmla="*/ 41 w 179"/>
                  <a:gd name="T17" fmla="*/ 42 h 156"/>
                  <a:gd name="T18" fmla="*/ 41 w 179"/>
                  <a:gd name="T19" fmla="*/ 42 h 156"/>
                  <a:gd name="T20" fmla="*/ 42 w 179"/>
                  <a:gd name="T21" fmla="*/ 42 h 156"/>
                  <a:gd name="T22" fmla="*/ 42 w 179"/>
                  <a:gd name="T23" fmla="*/ 43 h 156"/>
                  <a:gd name="T24" fmla="*/ 43 w 179"/>
                  <a:gd name="T25" fmla="*/ 43 h 156"/>
                  <a:gd name="T26" fmla="*/ 43 w 179"/>
                  <a:gd name="T27" fmla="*/ 43 h 156"/>
                  <a:gd name="T28" fmla="*/ 179 w 179"/>
                  <a:gd name="T29" fmla="*/ 90 h 156"/>
                  <a:gd name="T30" fmla="*/ 179 w 179"/>
                  <a:gd name="T31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56">
                    <a:moveTo>
                      <a:pt x="179" y="156"/>
                    </a:moveTo>
                    <a:cubicBezTo>
                      <a:pt x="11" y="74"/>
                      <a:pt x="11" y="74"/>
                      <a:pt x="11" y="74"/>
                    </a:cubicBezTo>
                    <a:cubicBezTo>
                      <a:pt x="9" y="72"/>
                      <a:pt x="7" y="71"/>
                      <a:pt x="6" y="69"/>
                    </a:cubicBezTo>
                    <a:cubicBezTo>
                      <a:pt x="5" y="68"/>
                      <a:pt x="5" y="66"/>
                      <a:pt x="5" y="6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29"/>
                      <a:pt x="13" y="12"/>
                      <a:pt x="18" y="0"/>
                    </a:cubicBezTo>
                    <a:cubicBezTo>
                      <a:pt x="21" y="1"/>
                      <a:pt x="25" y="1"/>
                      <a:pt x="30" y="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179" y="90"/>
                      <a:pt x="179" y="90"/>
                      <a:pt x="179" y="90"/>
                    </a:cubicBezTo>
                    <a:lnTo>
                      <a:pt x="179" y="15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0" name="Freeform 1361"/>
              <p:cNvSpPr>
                <a:spLocks/>
              </p:cNvSpPr>
              <p:nvPr/>
            </p:nvSpPr>
            <p:spPr bwMode="auto">
              <a:xfrm>
                <a:off x="6550" y="2628"/>
                <a:ext cx="54" cy="33"/>
              </a:xfrm>
              <a:custGeom>
                <a:avLst/>
                <a:gdLst>
                  <a:gd name="T0" fmla="*/ 0 w 56"/>
                  <a:gd name="T1" fmla="*/ 0 h 34"/>
                  <a:gd name="T2" fmla="*/ 56 w 56"/>
                  <a:gd name="T3" fmla="*/ 8 h 34"/>
                  <a:gd name="T4" fmla="*/ 10 w 56"/>
                  <a:gd name="T5" fmla="*/ 34 h 34"/>
                  <a:gd name="T6" fmla="*/ 0 w 56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34">
                    <a:moveTo>
                      <a:pt x="0" y="0"/>
                    </a:moveTo>
                    <a:cubicBezTo>
                      <a:pt x="16" y="2"/>
                      <a:pt x="37" y="5"/>
                      <a:pt x="56" y="8"/>
                    </a:cubicBezTo>
                    <a:cubicBezTo>
                      <a:pt x="10" y="34"/>
                      <a:pt x="10" y="34"/>
                      <a:pt x="10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1" name="Freeform 1362"/>
              <p:cNvSpPr>
                <a:spLocks/>
              </p:cNvSpPr>
              <p:nvPr/>
            </p:nvSpPr>
            <p:spPr bwMode="auto">
              <a:xfrm>
                <a:off x="6563" y="2637"/>
                <a:ext cx="126" cy="72"/>
              </a:xfrm>
              <a:custGeom>
                <a:avLst/>
                <a:gdLst>
                  <a:gd name="T0" fmla="*/ 130 w 130"/>
                  <a:gd name="T1" fmla="*/ 74 h 74"/>
                  <a:gd name="T2" fmla="*/ 0 w 130"/>
                  <a:gd name="T3" fmla="*/ 28 h 74"/>
                  <a:gd name="T4" fmla="*/ 49 w 130"/>
                  <a:gd name="T5" fmla="*/ 0 h 74"/>
                  <a:gd name="T6" fmla="*/ 55 w 130"/>
                  <a:gd name="T7" fmla="*/ 1 h 74"/>
                  <a:gd name="T8" fmla="*/ 55 w 130"/>
                  <a:gd name="T9" fmla="*/ 1 h 74"/>
                  <a:gd name="T10" fmla="*/ 55 w 130"/>
                  <a:gd name="T11" fmla="*/ 1 h 74"/>
                  <a:gd name="T12" fmla="*/ 77 w 130"/>
                  <a:gd name="T13" fmla="*/ 4 h 74"/>
                  <a:gd name="T14" fmla="*/ 78 w 130"/>
                  <a:gd name="T15" fmla="*/ 5 h 74"/>
                  <a:gd name="T16" fmla="*/ 130 w 130"/>
                  <a:gd name="T17" fmla="*/ 34 h 74"/>
                  <a:gd name="T18" fmla="*/ 130 w 130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74">
                    <a:moveTo>
                      <a:pt x="130" y="7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1" y="0"/>
                      <a:pt x="53" y="0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63" y="2"/>
                      <a:pt x="70" y="3"/>
                      <a:pt x="77" y="4"/>
                    </a:cubicBezTo>
                    <a:cubicBezTo>
                      <a:pt x="77" y="4"/>
                      <a:pt x="78" y="5"/>
                      <a:pt x="78" y="5"/>
                    </a:cubicBezTo>
                    <a:cubicBezTo>
                      <a:pt x="91" y="26"/>
                      <a:pt x="109" y="28"/>
                      <a:pt x="130" y="34"/>
                    </a:cubicBezTo>
                    <a:lnTo>
                      <a:pt x="130" y="74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2" name="Freeform 1363"/>
              <p:cNvSpPr>
                <a:spLocks/>
              </p:cNvSpPr>
              <p:nvPr/>
            </p:nvSpPr>
            <p:spPr bwMode="auto">
              <a:xfrm>
                <a:off x="6644" y="2641"/>
                <a:ext cx="45" cy="24"/>
              </a:xfrm>
              <a:custGeom>
                <a:avLst/>
                <a:gdLst>
                  <a:gd name="T0" fmla="*/ 47 w 47"/>
                  <a:gd name="T1" fmla="*/ 25 h 25"/>
                  <a:gd name="T2" fmla="*/ 0 w 47"/>
                  <a:gd name="T3" fmla="*/ 0 h 25"/>
                  <a:gd name="T4" fmla="*/ 43 w 47"/>
                  <a:gd name="T5" fmla="*/ 6 h 25"/>
                  <a:gd name="T6" fmla="*/ 44 w 47"/>
                  <a:gd name="T7" fmla="*/ 7 h 25"/>
                  <a:gd name="T8" fmla="*/ 47 w 47"/>
                  <a:gd name="T9" fmla="*/ 16 h 25"/>
                  <a:gd name="T10" fmla="*/ 47 w 47"/>
                  <a:gd name="T11" fmla="*/ 24 h 25"/>
                  <a:gd name="T12" fmla="*/ 47 w 47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5">
                    <a:moveTo>
                      <a:pt x="47" y="25"/>
                    </a:moveTo>
                    <a:cubicBezTo>
                      <a:pt x="27" y="19"/>
                      <a:pt x="12" y="18"/>
                      <a:pt x="0" y="0"/>
                    </a:cubicBezTo>
                    <a:cubicBezTo>
                      <a:pt x="24" y="4"/>
                      <a:pt x="42" y="6"/>
                      <a:pt x="43" y="6"/>
                    </a:cubicBezTo>
                    <a:cubicBezTo>
                      <a:pt x="44" y="7"/>
                      <a:pt x="43" y="6"/>
                      <a:pt x="44" y="7"/>
                    </a:cubicBezTo>
                    <a:cubicBezTo>
                      <a:pt x="45" y="8"/>
                      <a:pt x="46" y="12"/>
                      <a:pt x="47" y="16"/>
                    </a:cubicBezTo>
                    <a:cubicBezTo>
                      <a:pt x="47" y="20"/>
                      <a:pt x="47" y="24"/>
                      <a:pt x="47" y="24"/>
                    </a:cubicBezTo>
                    <a:lnTo>
                      <a:pt x="47" y="25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3" name="Freeform 1364"/>
              <p:cNvSpPr>
                <a:spLocks/>
              </p:cNvSpPr>
              <p:nvPr/>
            </p:nvSpPr>
            <p:spPr bwMode="auto">
              <a:xfrm>
                <a:off x="6465" y="2614"/>
                <a:ext cx="234" cy="251"/>
              </a:xfrm>
              <a:custGeom>
                <a:avLst/>
                <a:gdLst>
                  <a:gd name="T0" fmla="*/ 236 w 241"/>
                  <a:gd name="T1" fmla="*/ 55 h 259"/>
                  <a:gd name="T2" fmla="*/ 236 w 241"/>
                  <a:gd name="T3" fmla="*/ 52 h 259"/>
                  <a:gd name="T4" fmla="*/ 235 w 241"/>
                  <a:gd name="T5" fmla="*/ 43 h 259"/>
                  <a:gd name="T6" fmla="*/ 231 w 241"/>
                  <a:gd name="T7" fmla="*/ 32 h 259"/>
                  <a:gd name="T8" fmla="*/ 228 w 241"/>
                  <a:gd name="T9" fmla="*/ 30 h 259"/>
                  <a:gd name="T10" fmla="*/ 180 w 241"/>
                  <a:gd name="T11" fmla="*/ 23 h 259"/>
                  <a:gd name="T12" fmla="*/ 180 w 241"/>
                  <a:gd name="T13" fmla="*/ 23 h 259"/>
                  <a:gd name="T14" fmla="*/ 157 w 241"/>
                  <a:gd name="T15" fmla="*/ 20 h 259"/>
                  <a:gd name="T16" fmla="*/ 157 w 241"/>
                  <a:gd name="T17" fmla="*/ 20 h 259"/>
                  <a:gd name="T18" fmla="*/ 69 w 241"/>
                  <a:gd name="T19" fmla="*/ 8 h 259"/>
                  <a:gd name="T20" fmla="*/ 69 w 241"/>
                  <a:gd name="T21" fmla="*/ 8 h 259"/>
                  <a:gd name="T22" fmla="*/ 68 w 241"/>
                  <a:gd name="T23" fmla="*/ 8 h 259"/>
                  <a:gd name="T24" fmla="*/ 57 w 241"/>
                  <a:gd name="T25" fmla="*/ 6 h 259"/>
                  <a:gd name="T26" fmla="*/ 53 w 241"/>
                  <a:gd name="T27" fmla="*/ 6 h 259"/>
                  <a:gd name="T28" fmla="*/ 48 w 241"/>
                  <a:gd name="T29" fmla="*/ 8 h 259"/>
                  <a:gd name="T30" fmla="*/ 4 w 241"/>
                  <a:gd name="T31" fmla="*/ 122 h 259"/>
                  <a:gd name="T32" fmla="*/ 0 w 241"/>
                  <a:gd name="T33" fmla="*/ 119 h 259"/>
                  <a:gd name="T34" fmla="*/ 42 w 241"/>
                  <a:gd name="T35" fmla="*/ 7 h 259"/>
                  <a:gd name="T36" fmla="*/ 48 w 241"/>
                  <a:gd name="T37" fmla="*/ 2 h 259"/>
                  <a:gd name="T38" fmla="*/ 48 w 241"/>
                  <a:gd name="T39" fmla="*/ 2 h 259"/>
                  <a:gd name="T40" fmla="*/ 48 w 241"/>
                  <a:gd name="T41" fmla="*/ 2 h 259"/>
                  <a:gd name="T42" fmla="*/ 49 w 241"/>
                  <a:gd name="T43" fmla="*/ 1 h 259"/>
                  <a:gd name="T44" fmla="*/ 54 w 241"/>
                  <a:gd name="T45" fmla="*/ 0 h 259"/>
                  <a:gd name="T46" fmla="*/ 55 w 241"/>
                  <a:gd name="T47" fmla="*/ 0 h 259"/>
                  <a:gd name="T48" fmla="*/ 228 w 241"/>
                  <a:gd name="T49" fmla="*/ 25 h 259"/>
                  <a:gd name="T50" fmla="*/ 241 w 241"/>
                  <a:gd name="T51" fmla="*/ 50 h 259"/>
                  <a:gd name="T52" fmla="*/ 241 w 241"/>
                  <a:gd name="T53" fmla="*/ 52 h 259"/>
                  <a:gd name="T54" fmla="*/ 241 w 241"/>
                  <a:gd name="T55" fmla="*/ 259 h 259"/>
                  <a:gd name="T56" fmla="*/ 236 w 241"/>
                  <a:gd name="T57" fmla="*/ 256 h 259"/>
                  <a:gd name="T58" fmla="*/ 236 w 241"/>
                  <a:gd name="T59" fmla="*/ 5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1" h="259">
                    <a:moveTo>
                      <a:pt x="236" y="55"/>
                    </a:moveTo>
                    <a:cubicBezTo>
                      <a:pt x="236" y="52"/>
                      <a:pt x="236" y="52"/>
                      <a:pt x="236" y="52"/>
                    </a:cubicBezTo>
                    <a:cubicBezTo>
                      <a:pt x="236" y="52"/>
                      <a:pt x="236" y="48"/>
                      <a:pt x="235" y="43"/>
                    </a:cubicBezTo>
                    <a:cubicBezTo>
                      <a:pt x="235" y="39"/>
                      <a:pt x="234" y="34"/>
                      <a:pt x="231" y="32"/>
                    </a:cubicBezTo>
                    <a:cubicBezTo>
                      <a:pt x="230" y="31"/>
                      <a:pt x="229" y="30"/>
                      <a:pt x="228" y="30"/>
                    </a:cubicBezTo>
                    <a:cubicBezTo>
                      <a:pt x="226" y="30"/>
                      <a:pt x="206" y="27"/>
                      <a:pt x="180" y="23"/>
                    </a:cubicBezTo>
                    <a:cubicBezTo>
                      <a:pt x="180" y="23"/>
                      <a:pt x="180" y="23"/>
                      <a:pt x="180" y="23"/>
                    </a:cubicBezTo>
                    <a:cubicBezTo>
                      <a:pt x="172" y="22"/>
                      <a:pt x="165" y="21"/>
                      <a:pt x="157" y="20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28" y="16"/>
                      <a:pt x="85" y="10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2" y="7"/>
                      <a:pt x="58" y="6"/>
                      <a:pt x="57" y="6"/>
                    </a:cubicBezTo>
                    <a:cubicBezTo>
                      <a:pt x="56" y="6"/>
                      <a:pt x="54" y="6"/>
                      <a:pt x="53" y="6"/>
                    </a:cubicBezTo>
                    <a:cubicBezTo>
                      <a:pt x="51" y="5"/>
                      <a:pt x="49" y="6"/>
                      <a:pt x="48" y="8"/>
                    </a:cubicBezTo>
                    <a:cubicBezTo>
                      <a:pt x="4" y="122"/>
                      <a:pt x="4" y="122"/>
                      <a:pt x="4" y="12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3" y="6"/>
                      <a:pt x="46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3" y="0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40" y="26"/>
                      <a:pt x="241" y="45"/>
                      <a:pt x="241" y="50"/>
                    </a:cubicBezTo>
                    <a:cubicBezTo>
                      <a:pt x="241" y="51"/>
                      <a:pt x="241" y="52"/>
                      <a:pt x="241" y="52"/>
                    </a:cubicBezTo>
                    <a:cubicBezTo>
                      <a:pt x="241" y="259"/>
                      <a:pt x="241" y="259"/>
                      <a:pt x="241" y="259"/>
                    </a:cubicBezTo>
                    <a:cubicBezTo>
                      <a:pt x="236" y="256"/>
                      <a:pt x="236" y="256"/>
                      <a:pt x="236" y="256"/>
                    </a:cubicBezTo>
                    <a:lnTo>
                      <a:pt x="236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4" name="Freeform 1365"/>
              <p:cNvSpPr>
                <a:spLocks/>
              </p:cNvSpPr>
              <p:nvPr/>
            </p:nvSpPr>
            <p:spPr bwMode="auto">
              <a:xfrm>
                <a:off x="6519" y="2601"/>
                <a:ext cx="204" cy="264"/>
              </a:xfrm>
              <a:custGeom>
                <a:avLst/>
                <a:gdLst>
                  <a:gd name="T0" fmla="*/ 211 w 211"/>
                  <a:gd name="T1" fmla="*/ 49 h 272"/>
                  <a:gd name="T2" fmla="*/ 211 w 211"/>
                  <a:gd name="T3" fmla="*/ 50 h 272"/>
                  <a:gd name="T4" fmla="*/ 211 w 211"/>
                  <a:gd name="T5" fmla="*/ 259 h 272"/>
                  <a:gd name="T6" fmla="*/ 189 w 211"/>
                  <a:gd name="T7" fmla="*/ 272 h 272"/>
                  <a:gd name="T8" fmla="*/ 189 w 211"/>
                  <a:gd name="T9" fmla="*/ 65 h 272"/>
                  <a:gd name="T10" fmla="*/ 189 w 211"/>
                  <a:gd name="T11" fmla="*/ 63 h 272"/>
                  <a:gd name="T12" fmla="*/ 174 w 211"/>
                  <a:gd name="T13" fmla="*/ 35 h 272"/>
                  <a:gd name="T14" fmla="*/ 1 w 211"/>
                  <a:gd name="T15" fmla="*/ 11 h 272"/>
                  <a:gd name="T16" fmla="*/ 0 w 211"/>
                  <a:gd name="T17" fmla="*/ 11 h 272"/>
                  <a:gd name="T18" fmla="*/ 18 w 211"/>
                  <a:gd name="T19" fmla="*/ 0 h 272"/>
                  <a:gd name="T20" fmla="*/ 23 w 211"/>
                  <a:gd name="T21" fmla="*/ 0 h 272"/>
                  <a:gd name="T22" fmla="*/ 26 w 211"/>
                  <a:gd name="T23" fmla="*/ 0 h 272"/>
                  <a:gd name="T24" fmla="*/ 199 w 211"/>
                  <a:gd name="T25" fmla="*/ 24 h 272"/>
                  <a:gd name="T26" fmla="*/ 211 w 211"/>
                  <a:gd name="T27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72">
                    <a:moveTo>
                      <a:pt x="211" y="49"/>
                    </a:moveTo>
                    <a:cubicBezTo>
                      <a:pt x="211" y="49"/>
                      <a:pt x="211" y="50"/>
                      <a:pt x="211" y="50"/>
                    </a:cubicBezTo>
                    <a:cubicBezTo>
                      <a:pt x="211" y="259"/>
                      <a:pt x="211" y="259"/>
                      <a:pt x="211" y="259"/>
                    </a:cubicBezTo>
                    <a:cubicBezTo>
                      <a:pt x="189" y="272"/>
                      <a:pt x="189" y="272"/>
                      <a:pt x="189" y="272"/>
                    </a:cubicBezTo>
                    <a:cubicBezTo>
                      <a:pt x="189" y="65"/>
                      <a:pt x="189" y="65"/>
                      <a:pt x="189" y="65"/>
                    </a:cubicBezTo>
                    <a:cubicBezTo>
                      <a:pt x="189" y="65"/>
                      <a:pt x="189" y="64"/>
                      <a:pt x="189" y="63"/>
                    </a:cubicBezTo>
                    <a:cubicBezTo>
                      <a:pt x="189" y="58"/>
                      <a:pt x="188" y="38"/>
                      <a:pt x="174" y="35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1" y="0"/>
                      <a:pt x="23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199" y="24"/>
                      <a:pt x="199" y="24"/>
                      <a:pt x="199" y="24"/>
                    </a:cubicBezTo>
                    <a:cubicBezTo>
                      <a:pt x="209" y="25"/>
                      <a:pt x="211" y="43"/>
                      <a:pt x="211" y="49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" name="Freeform 1366"/>
              <p:cNvSpPr>
                <a:spLocks/>
              </p:cNvSpPr>
              <p:nvPr/>
            </p:nvSpPr>
            <p:spPr bwMode="auto">
              <a:xfrm>
                <a:off x="6697" y="2538"/>
                <a:ext cx="301" cy="161"/>
              </a:xfrm>
              <a:custGeom>
                <a:avLst/>
                <a:gdLst>
                  <a:gd name="T0" fmla="*/ 15 w 311"/>
                  <a:gd name="T1" fmla="*/ 85 h 166"/>
                  <a:gd name="T2" fmla="*/ 0 w 311"/>
                  <a:gd name="T3" fmla="*/ 82 h 166"/>
                  <a:gd name="T4" fmla="*/ 29 w 311"/>
                  <a:gd name="T5" fmla="*/ 55 h 166"/>
                  <a:gd name="T6" fmla="*/ 37 w 311"/>
                  <a:gd name="T7" fmla="*/ 50 h 166"/>
                  <a:gd name="T8" fmla="*/ 83 w 311"/>
                  <a:gd name="T9" fmla="*/ 63 h 166"/>
                  <a:gd name="T10" fmla="*/ 83 w 311"/>
                  <a:gd name="T11" fmla="*/ 63 h 166"/>
                  <a:gd name="T12" fmla="*/ 83 w 311"/>
                  <a:gd name="T13" fmla="*/ 63 h 166"/>
                  <a:gd name="T14" fmla="*/ 83 w 311"/>
                  <a:gd name="T15" fmla="*/ 63 h 166"/>
                  <a:gd name="T16" fmla="*/ 85 w 311"/>
                  <a:gd name="T17" fmla="*/ 63 h 166"/>
                  <a:gd name="T18" fmla="*/ 188 w 311"/>
                  <a:gd name="T19" fmla="*/ 0 h 166"/>
                  <a:gd name="T20" fmla="*/ 204 w 311"/>
                  <a:gd name="T21" fmla="*/ 10 h 166"/>
                  <a:gd name="T22" fmla="*/ 235 w 311"/>
                  <a:gd name="T23" fmla="*/ 41 h 166"/>
                  <a:gd name="T24" fmla="*/ 295 w 311"/>
                  <a:gd name="T25" fmla="*/ 109 h 166"/>
                  <a:gd name="T26" fmla="*/ 303 w 311"/>
                  <a:gd name="T27" fmla="*/ 119 h 166"/>
                  <a:gd name="T28" fmla="*/ 304 w 311"/>
                  <a:gd name="T29" fmla="*/ 119 h 166"/>
                  <a:gd name="T30" fmla="*/ 311 w 311"/>
                  <a:gd name="T31" fmla="*/ 127 h 166"/>
                  <a:gd name="T32" fmla="*/ 285 w 311"/>
                  <a:gd name="T33" fmla="*/ 144 h 166"/>
                  <a:gd name="T34" fmla="*/ 261 w 311"/>
                  <a:gd name="T35" fmla="*/ 166 h 166"/>
                  <a:gd name="T36" fmla="*/ 251 w 311"/>
                  <a:gd name="T37" fmla="*/ 156 h 166"/>
                  <a:gd name="T38" fmla="*/ 256 w 311"/>
                  <a:gd name="T39" fmla="*/ 119 h 166"/>
                  <a:gd name="T40" fmla="*/ 243 w 311"/>
                  <a:gd name="T41" fmla="*/ 70 h 166"/>
                  <a:gd name="T42" fmla="*/ 240 w 311"/>
                  <a:gd name="T43" fmla="*/ 70 h 166"/>
                  <a:gd name="T44" fmla="*/ 240 w 311"/>
                  <a:gd name="T45" fmla="*/ 73 h 166"/>
                  <a:gd name="T46" fmla="*/ 252 w 311"/>
                  <a:gd name="T47" fmla="*/ 119 h 166"/>
                  <a:gd name="T48" fmla="*/ 248 w 311"/>
                  <a:gd name="T49" fmla="*/ 153 h 166"/>
                  <a:gd name="T50" fmla="*/ 247 w 311"/>
                  <a:gd name="T51" fmla="*/ 152 h 166"/>
                  <a:gd name="T52" fmla="*/ 219 w 311"/>
                  <a:gd name="T53" fmla="*/ 103 h 166"/>
                  <a:gd name="T54" fmla="*/ 205 w 311"/>
                  <a:gd name="T55" fmla="*/ 75 h 166"/>
                  <a:gd name="T56" fmla="*/ 197 w 311"/>
                  <a:gd name="T57" fmla="*/ 63 h 166"/>
                  <a:gd name="T58" fmla="*/ 203 w 311"/>
                  <a:gd name="T59" fmla="*/ 60 h 166"/>
                  <a:gd name="T60" fmla="*/ 208 w 311"/>
                  <a:gd name="T61" fmla="*/ 59 h 166"/>
                  <a:gd name="T62" fmla="*/ 214 w 311"/>
                  <a:gd name="T63" fmla="*/ 61 h 166"/>
                  <a:gd name="T64" fmla="*/ 217 w 311"/>
                  <a:gd name="T65" fmla="*/ 62 h 166"/>
                  <a:gd name="T66" fmla="*/ 218 w 311"/>
                  <a:gd name="T67" fmla="*/ 58 h 166"/>
                  <a:gd name="T68" fmla="*/ 208 w 311"/>
                  <a:gd name="T69" fmla="*/ 55 h 166"/>
                  <a:gd name="T70" fmla="*/ 203 w 311"/>
                  <a:gd name="T71" fmla="*/ 55 h 166"/>
                  <a:gd name="T72" fmla="*/ 195 w 311"/>
                  <a:gd name="T73" fmla="*/ 59 h 166"/>
                  <a:gd name="T74" fmla="*/ 194 w 311"/>
                  <a:gd name="T75" fmla="*/ 58 h 166"/>
                  <a:gd name="T76" fmla="*/ 187 w 311"/>
                  <a:gd name="T77" fmla="*/ 50 h 166"/>
                  <a:gd name="T78" fmla="*/ 188 w 311"/>
                  <a:gd name="T79" fmla="*/ 37 h 166"/>
                  <a:gd name="T80" fmla="*/ 186 w 311"/>
                  <a:gd name="T81" fmla="*/ 30 h 166"/>
                  <a:gd name="T82" fmla="*/ 182 w 311"/>
                  <a:gd name="T83" fmla="*/ 29 h 166"/>
                  <a:gd name="T84" fmla="*/ 175 w 311"/>
                  <a:gd name="T85" fmla="*/ 34 h 166"/>
                  <a:gd name="T86" fmla="*/ 171 w 311"/>
                  <a:gd name="T87" fmla="*/ 40 h 166"/>
                  <a:gd name="T88" fmla="*/ 170 w 311"/>
                  <a:gd name="T89" fmla="*/ 44 h 166"/>
                  <a:gd name="T90" fmla="*/ 164 w 311"/>
                  <a:gd name="T91" fmla="*/ 43 h 166"/>
                  <a:gd name="T92" fmla="*/ 156 w 311"/>
                  <a:gd name="T93" fmla="*/ 45 h 166"/>
                  <a:gd name="T94" fmla="*/ 110 w 311"/>
                  <a:gd name="T95" fmla="*/ 63 h 166"/>
                  <a:gd name="T96" fmla="*/ 31 w 311"/>
                  <a:gd name="T97" fmla="*/ 107 h 166"/>
                  <a:gd name="T98" fmla="*/ 15 w 311"/>
                  <a:gd name="T99" fmla="*/ 8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1" h="166">
                    <a:moveTo>
                      <a:pt x="15" y="8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10" y="71"/>
                      <a:pt x="24" y="59"/>
                      <a:pt x="29" y="55"/>
                    </a:cubicBezTo>
                    <a:cubicBezTo>
                      <a:pt x="32" y="54"/>
                      <a:pt x="35" y="52"/>
                      <a:pt x="37" y="50"/>
                    </a:cubicBezTo>
                    <a:cubicBezTo>
                      <a:pt x="55" y="55"/>
                      <a:pt x="73" y="60"/>
                      <a:pt x="83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3"/>
                      <a:pt x="85" y="63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4" y="3"/>
                      <a:pt x="200" y="5"/>
                      <a:pt x="204" y="10"/>
                    </a:cubicBezTo>
                    <a:cubicBezTo>
                      <a:pt x="214" y="20"/>
                      <a:pt x="224" y="31"/>
                      <a:pt x="235" y="41"/>
                    </a:cubicBezTo>
                    <a:cubicBezTo>
                      <a:pt x="256" y="62"/>
                      <a:pt x="274" y="87"/>
                      <a:pt x="295" y="109"/>
                    </a:cubicBezTo>
                    <a:cubicBezTo>
                      <a:pt x="298" y="112"/>
                      <a:pt x="300" y="116"/>
                      <a:pt x="303" y="119"/>
                    </a:cubicBezTo>
                    <a:cubicBezTo>
                      <a:pt x="304" y="119"/>
                      <a:pt x="304" y="119"/>
                      <a:pt x="304" y="119"/>
                    </a:cubicBezTo>
                    <a:cubicBezTo>
                      <a:pt x="306" y="122"/>
                      <a:pt x="309" y="124"/>
                      <a:pt x="311" y="127"/>
                    </a:cubicBezTo>
                    <a:cubicBezTo>
                      <a:pt x="303" y="128"/>
                      <a:pt x="294" y="136"/>
                      <a:pt x="285" y="144"/>
                    </a:cubicBezTo>
                    <a:cubicBezTo>
                      <a:pt x="277" y="153"/>
                      <a:pt x="268" y="162"/>
                      <a:pt x="261" y="166"/>
                    </a:cubicBezTo>
                    <a:cubicBezTo>
                      <a:pt x="258" y="163"/>
                      <a:pt x="255" y="160"/>
                      <a:pt x="251" y="156"/>
                    </a:cubicBezTo>
                    <a:cubicBezTo>
                      <a:pt x="254" y="146"/>
                      <a:pt x="256" y="132"/>
                      <a:pt x="256" y="119"/>
                    </a:cubicBezTo>
                    <a:cubicBezTo>
                      <a:pt x="256" y="100"/>
                      <a:pt x="252" y="81"/>
                      <a:pt x="243" y="70"/>
                    </a:cubicBezTo>
                    <a:cubicBezTo>
                      <a:pt x="242" y="70"/>
                      <a:pt x="240" y="70"/>
                      <a:pt x="240" y="70"/>
                    </a:cubicBezTo>
                    <a:cubicBezTo>
                      <a:pt x="239" y="71"/>
                      <a:pt x="239" y="72"/>
                      <a:pt x="240" y="73"/>
                    </a:cubicBezTo>
                    <a:cubicBezTo>
                      <a:pt x="248" y="82"/>
                      <a:pt x="252" y="100"/>
                      <a:pt x="252" y="119"/>
                    </a:cubicBezTo>
                    <a:cubicBezTo>
                      <a:pt x="252" y="131"/>
                      <a:pt x="250" y="143"/>
                      <a:pt x="248" y="153"/>
                    </a:cubicBezTo>
                    <a:cubicBezTo>
                      <a:pt x="247" y="152"/>
                      <a:pt x="247" y="152"/>
                      <a:pt x="247" y="152"/>
                    </a:cubicBezTo>
                    <a:cubicBezTo>
                      <a:pt x="234" y="137"/>
                      <a:pt x="227" y="121"/>
                      <a:pt x="219" y="103"/>
                    </a:cubicBezTo>
                    <a:cubicBezTo>
                      <a:pt x="215" y="93"/>
                      <a:pt x="212" y="82"/>
                      <a:pt x="205" y="75"/>
                    </a:cubicBezTo>
                    <a:cubicBezTo>
                      <a:pt x="203" y="71"/>
                      <a:pt x="200" y="67"/>
                      <a:pt x="197" y="63"/>
                    </a:cubicBezTo>
                    <a:cubicBezTo>
                      <a:pt x="199" y="61"/>
                      <a:pt x="201" y="60"/>
                      <a:pt x="203" y="60"/>
                    </a:cubicBezTo>
                    <a:cubicBezTo>
                      <a:pt x="205" y="59"/>
                      <a:pt x="207" y="59"/>
                      <a:pt x="208" y="59"/>
                    </a:cubicBezTo>
                    <a:cubicBezTo>
                      <a:pt x="211" y="59"/>
                      <a:pt x="213" y="60"/>
                      <a:pt x="214" y="61"/>
                    </a:cubicBezTo>
                    <a:cubicBezTo>
                      <a:pt x="215" y="62"/>
                      <a:pt x="216" y="62"/>
                      <a:pt x="217" y="62"/>
                    </a:cubicBezTo>
                    <a:cubicBezTo>
                      <a:pt x="218" y="61"/>
                      <a:pt x="219" y="60"/>
                      <a:pt x="218" y="58"/>
                    </a:cubicBezTo>
                    <a:cubicBezTo>
                      <a:pt x="216" y="55"/>
                      <a:pt x="212" y="55"/>
                      <a:pt x="208" y="55"/>
                    </a:cubicBezTo>
                    <a:cubicBezTo>
                      <a:pt x="206" y="55"/>
                      <a:pt x="204" y="55"/>
                      <a:pt x="203" y="55"/>
                    </a:cubicBezTo>
                    <a:cubicBezTo>
                      <a:pt x="199" y="56"/>
                      <a:pt x="197" y="57"/>
                      <a:pt x="195" y="59"/>
                    </a:cubicBezTo>
                    <a:cubicBezTo>
                      <a:pt x="194" y="58"/>
                      <a:pt x="194" y="58"/>
                      <a:pt x="194" y="58"/>
                    </a:cubicBezTo>
                    <a:cubicBezTo>
                      <a:pt x="192" y="54"/>
                      <a:pt x="189" y="52"/>
                      <a:pt x="187" y="50"/>
                    </a:cubicBezTo>
                    <a:cubicBezTo>
                      <a:pt x="187" y="47"/>
                      <a:pt x="188" y="41"/>
                      <a:pt x="188" y="37"/>
                    </a:cubicBezTo>
                    <a:cubicBezTo>
                      <a:pt x="188" y="34"/>
                      <a:pt x="188" y="32"/>
                      <a:pt x="186" y="30"/>
                    </a:cubicBezTo>
                    <a:cubicBezTo>
                      <a:pt x="185" y="29"/>
                      <a:pt x="184" y="29"/>
                      <a:pt x="182" y="29"/>
                    </a:cubicBezTo>
                    <a:cubicBezTo>
                      <a:pt x="179" y="29"/>
                      <a:pt x="177" y="31"/>
                      <a:pt x="175" y="34"/>
                    </a:cubicBezTo>
                    <a:cubicBezTo>
                      <a:pt x="173" y="36"/>
                      <a:pt x="172" y="39"/>
                      <a:pt x="171" y="40"/>
                    </a:cubicBezTo>
                    <a:cubicBezTo>
                      <a:pt x="171" y="42"/>
                      <a:pt x="170" y="43"/>
                      <a:pt x="170" y="44"/>
                    </a:cubicBezTo>
                    <a:cubicBezTo>
                      <a:pt x="168" y="44"/>
                      <a:pt x="166" y="43"/>
                      <a:pt x="164" y="43"/>
                    </a:cubicBezTo>
                    <a:cubicBezTo>
                      <a:pt x="162" y="43"/>
                      <a:pt x="159" y="44"/>
                      <a:pt x="156" y="45"/>
                    </a:cubicBezTo>
                    <a:cubicBezTo>
                      <a:pt x="141" y="50"/>
                      <a:pt x="125" y="56"/>
                      <a:pt x="110" y="63"/>
                    </a:cubicBezTo>
                    <a:cubicBezTo>
                      <a:pt x="84" y="76"/>
                      <a:pt x="59" y="97"/>
                      <a:pt x="31" y="107"/>
                    </a:cubicBezTo>
                    <a:cubicBezTo>
                      <a:pt x="30" y="99"/>
                      <a:pt x="27" y="87"/>
                      <a:pt x="15" y="8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" name="Freeform 1367"/>
              <p:cNvSpPr>
                <a:spLocks/>
              </p:cNvSpPr>
              <p:nvPr/>
            </p:nvSpPr>
            <p:spPr bwMode="auto">
              <a:xfrm>
                <a:off x="6914" y="2655"/>
                <a:ext cx="22" cy="42"/>
              </a:xfrm>
              <a:custGeom>
                <a:avLst/>
                <a:gdLst>
                  <a:gd name="T0" fmla="*/ 23 w 23"/>
                  <a:gd name="T1" fmla="*/ 35 h 44"/>
                  <a:gd name="T2" fmla="*/ 20 w 23"/>
                  <a:gd name="T3" fmla="*/ 44 h 44"/>
                  <a:gd name="T4" fmla="*/ 5 w 23"/>
                  <a:gd name="T5" fmla="*/ 10 h 44"/>
                  <a:gd name="T6" fmla="*/ 0 w 23"/>
                  <a:gd name="T7" fmla="*/ 0 h 44"/>
                  <a:gd name="T8" fmla="*/ 21 w 23"/>
                  <a:gd name="T9" fmla="*/ 33 h 44"/>
                  <a:gd name="T10" fmla="*/ 23 w 23"/>
                  <a:gd name="T11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44">
                    <a:moveTo>
                      <a:pt x="23" y="35"/>
                    </a:moveTo>
                    <a:cubicBezTo>
                      <a:pt x="22" y="39"/>
                      <a:pt x="21" y="42"/>
                      <a:pt x="20" y="44"/>
                    </a:cubicBezTo>
                    <a:cubicBezTo>
                      <a:pt x="16" y="33"/>
                      <a:pt x="11" y="22"/>
                      <a:pt x="5" y="10"/>
                    </a:cubicBezTo>
                    <a:cubicBezTo>
                      <a:pt x="3" y="7"/>
                      <a:pt x="1" y="4"/>
                      <a:pt x="0" y="0"/>
                    </a:cubicBezTo>
                    <a:cubicBezTo>
                      <a:pt x="6" y="12"/>
                      <a:pt x="12" y="23"/>
                      <a:pt x="21" y="33"/>
                    </a:cubicBezTo>
                    <a:cubicBezTo>
                      <a:pt x="22" y="34"/>
                      <a:pt x="23" y="35"/>
                      <a:pt x="23" y="3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" name="Freeform 1368"/>
              <p:cNvSpPr>
                <a:spLocks/>
              </p:cNvSpPr>
              <p:nvPr/>
            </p:nvSpPr>
            <p:spPr bwMode="auto">
              <a:xfrm>
                <a:off x="6884" y="2601"/>
                <a:ext cx="6" cy="6"/>
              </a:xfrm>
              <a:custGeom>
                <a:avLst/>
                <a:gdLst>
                  <a:gd name="T0" fmla="*/ 1 w 7"/>
                  <a:gd name="T1" fmla="*/ 2 h 6"/>
                  <a:gd name="T2" fmla="*/ 3 w 7"/>
                  <a:gd name="T3" fmla="*/ 0 h 6"/>
                  <a:gd name="T4" fmla="*/ 7 w 7"/>
                  <a:gd name="T5" fmla="*/ 6 h 6"/>
                  <a:gd name="T6" fmla="*/ 0 w 7"/>
                  <a:gd name="T7" fmla="*/ 3 h 6"/>
                  <a:gd name="T8" fmla="*/ 1 w 7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2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4" y="2"/>
                      <a:pt x="6" y="4"/>
                      <a:pt x="7" y="6"/>
                    </a:cubicBezTo>
                    <a:cubicBezTo>
                      <a:pt x="5" y="4"/>
                      <a:pt x="2" y="3"/>
                      <a:pt x="0" y="3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8" name="Freeform 1369"/>
              <p:cNvSpPr>
                <a:spLocks/>
              </p:cNvSpPr>
              <p:nvPr/>
            </p:nvSpPr>
            <p:spPr bwMode="auto">
              <a:xfrm>
                <a:off x="6876" y="2589"/>
                <a:ext cx="8" cy="13"/>
              </a:xfrm>
              <a:custGeom>
                <a:avLst/>
                <a:gdLst>
                  <a:gd name="T0" fmla="*/ 5 w 8"/>
                  <a:gd name="T1" fmla="*/ 12 h 14"/>
                  <a:gd name="T2" fmla="*/ 2 w 8"/>
                  <a:gd name="T3" fmla="*/ 14 h 14"/>
                  <a:gd name="T4" fmla="*/ 0 w 8"/>
                  <a:gd name="T5" fmla="*/ 14 h 14"/>
                  <a:gd name="T6" fmla="*/ 0 w 8"/>
                  <a:gd name="T7" fmla="*/ 14 h 14"/>
                  <a:gd name="T8" fmla="*/ 0 w 8"/>
                  <a:gd name="T9" fmla="*/ 11 h 14"/>
                  <a:gd name="T10" fmla="*/ 1 w 8"/>
                  <a:gd name="T11" fmla="*/ 0 h 14"/>
                  <a:gd name="T12" fmla="*/ 8 w 8"/>
                  <a:gd name="T13" fmla="*/ 8 h 14"/>
                  <a:gd name="T14" fmla="*/ 8 w 8"/>
                  <a:gd name="T15" fmla="*/ 9 h 14"/>
                  <a:gd name="T16" fmla="*/ 5 w 8"/>
                  <a:gd name="T1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4">
                    <a:moveTo>
                      <a:pt x="5" y="12"/>
                    </a:moveTo>
                    <a:cubicBezTo>
                      <a:pt x="4" y="13"/>
                      <a:pt x="3" y="14"/>
                      <a:pt x="2" y="14"/>
                    </a:cubicBezTo>
                    <a:cubicBezTo>
                      <a:pt x="2" y="14"/>
                      <a:pt x="1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8"/>
                      <a:pt x="1" y="4"/>
                      <a:pt x="1" y="0"/>
                    </a:cubicBezTo>
                    <a:cubicBezTo>
                      <a:pt x="3" y="2"/>
                      <a:pt x="5" y="4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6" y="11"/>
                      <a:pt x="5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9" name="Freeform 1370"/>
              <p:cNvSpPr>
                <a:spLocks/>
              </p:cNvSpPr>
              <p:nvPr/>
            </p:nvSpPr>
            <p:spPr bwMode="auto">
              <a:xfrm>
                <a:off x="6861" y="2585"/>
                <a:ext cx="12" cy="20"/>
              </a:xfrm>
              <a:custGeom>
                <a:avLst/>
                <a:gdLst>
                  <a:gd name="T0" fmla="*/ 10 w 12"/>
                  <a:gd name="T1" fmla="*/ 18 h 21"/>
                  <a:gd name="T2" fmla="*/ 0 w 12"/>
                  <a:gd name="T3" fmla="*/ 21 h 21"/>
                  <a:gd name="T4" fmla="*/ 0 w 12"/>
                  <a:gd name="T5" fmla="*/ 21 h 21"/>
                  <a:gd name="T6" fmla="*/ 3 w 12"/>
                  <a:gd name="T7" fmla="*/ 9 h 21"/>
                  <a:gd name="T8" fmla="*/ 4 w 12"/>
                  <a:gd name="T9" fmla="*/ 0 h 21"/>
                  <a:gd name="T10" fmla="*/ 12 w 12"/>
                  <a:gd name="T11" fmla="*/ 2 h 21"/>
                  <a:gd name="T12" fmla="*/ 12 w 12"/>
                  <a:gd name="T13" fmla="*/ 3 h 21"/>
                  <a:gd name="T14" fmla="*/ 10 w 12"/>
                  <a:gd name="T15" fmla="*/ 15 h 21"/>
                  <a:gd name="T16" fmla="*/ 10 w 12"/>
                  <a:gd name="T17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1">
                    <a:moveTo>
                      <a:pt x="10" y="18"/>
                    </a:moveTo>
                    <a:cubicBezTo>
                      <a:pt x="7" y="19"/>
                      <a:pt x="3" y="20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7"/>
                      <a:pt x="2" y="12"/>
                      <a:pt x="3" y="9"/>
                    </a:cubicBezTo>
                    <a:cubicBezTo>
                      <a:pt x="3" y="6"/>
                      <a:pt x="3" y="2"/>
                      <a:pt x="4" y="0"/>
                    </a:cubicBezTo>
                    <a:cubicBezTo>
                      <a:pt x="7" y="0"/>
                      <a:pt x="10" y="1"/>
                      <a:pt x="12" y="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5"/>
                      <a:pt x="10" y="10"/>
                      <a:pt x="10" y="15"/>
                    </a:cubicBezTo>
                    <a:cubicBezTo>
                      <a:pt x="10" y="16"/>
                      <a:pt x="10" y="17"/>
                      <a:pt x="10" y="18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0" name="Freeform 1371"/>
              <p:cNvSpPr>
                <a:spLocks/>
              </p:cNvSpPr>
              <p:nvPr/>
            </p:nvSpPr>
            <p:spPr bwMode="auto">
              <a:xfrm>
                <a:off x="6866" y="2570"/>
                <a:ext cx="8" cy="15"/>
              </a:xfrm>
              <a:custGeom>
                <a:avLst/>
                <a:gdLst>
                  <a:gd name="T0" fmla="*/ 0 w 8"/>
                  <a:gd name="T1" fmla="*/ 12 h 15"/>
                  <a:gd name="T2" fmla="*/ 1 w 8"/>
                  <a:gd name="T3" fmla="*/ 9 h 15"/>
                  <a:gd name="T4" fmla="*/ 4 w 8"/>
                  <a:gd name="T5" fmla="*/ 4 h 15"/>
                  <a:gd name="T6" fmla="*/ 7 w 8"/>
                  <a:gd name="T7" fmla="*/ 0 h 15"/>
                  <a:gd name="T8" fmla="*/ 8 w 8"/>
                  <a:gd name="T9" fmla="*/ 1 h 15"/>
                  <a:gd name="T10" fmla="*/ 8 w 8"/>
                  <a:gd name="T11" fmla="*/ 1 h 15"/>
                  <a:gd name="T12" fmla="*/ 8 w 8"/>
                  <a:gd name="T13" fmla="*/ 4 h 15"/>
                  <a:gd name="T14" fmla="*/ 7 w 8"/>
                  <a:gd name="T15" fmla="*/ 15 h 15"/>
                  <a:gd name="T16" fmla="*/ 0 w 8"/>
                  <a:gd name="T1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5">
                    <a:moveTo>
                      <a:pt x="0" y="12"/>
                    </a:moveTo>
                    <a:cubicBezTo>
                      <a:pt x="0" y="11"/>
                      <a:pt x="0" y="10"/>
                      <a:pt x="1" y="9"/>
                    </a:cubicBezTo>
                    <a:cubicBezTo>
                      <a:pt x="1" y="8"/>
                      <a:pt x="2" y="5"/>
                      <a:pt x="4" y="4"/>
                    </a:cubicBezTo>
                    <a:cubicBezTo>
                      <a:pt x="5" y="1"/>
                      <a:pt x="7" y="0"/>
                      <a:pt x="7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4"/>
                    </a:cubicBezTo>
                    <a:cubicBezTo>
                      <a:pt x="8" y="7"/>
                      <a:pt x="8" y="11"/>
                      <a:pt x="7" y="15"/>
                    </a:cubicBezTo>
                    <a:cubicBezTo>
                      <a:pt x="5" y="14"/>
                      <a:pt x="3" y="13"/>
                      <a:pt x="0" y="1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1" name="Freeform 1372"/>
              <p:cNvSpPr>
                <a:spLocks/>
              </p:cNvSpPr>
              <p:nvPr/>
            </p:nvSpPr>
            <p:spPr bwMode="auto">
              <a:xfrm>
                <a:off x="6727" y="2582"/>
                <a:ext cx="134" cy="92"/>
              </a:xfrm>
              <a:custGeom>
                <a:avLst/>
                <a:gdLst>
                  <a:gd name="T0" fmla="*/ 0 w 139"/>
                  <a:gd name="T1" fmla="*/ 65 h 95"/>
                  <a:gd name="T2" fmla="*/ 80 w 139"/>
                  <a:gd name="T3" fmla="*/ 20 h 95"/>
                  <a:gd name="T4" fmla="*/ 126 w 139"/>
                  <a:gd name="T5" fmla="*/ 2 h 95"/>
                  <a:gd name="T6" fmla="*/ 133 w 139"/>
                  <a:gd name="T7" fmla="*/ 0 h 95"/>
                  <a:gd name="T8" fmla="*/ 139 w 139"/>
                  <a:gd name="T9" fmla="*/ 1 h 95"/>
                  <a:gd name="T10" fmla="*/ 137 w 139"/>
                  <a:gd name="T11" fmla="*/ 11 h 95"/>
                  <a:gd name="T12" fmla="*/ 135 w 139"/>
                  <a:gd name="T13" fmla="*/ 22 h 95"/>
                  <a:gd name="T14" fmla="*/ 128 w 139"/>
                  <a:gd name="T15" fmla="*/ 27 h 95"/>
                  <a:gd name="T16" fmla="*/ 126 w 139"/>
                  <a:gd name="T17" fmla="*/ 27 h 95"/>
                  <a:gd name="T18" fmla="*/ 111 w 139"/>
                  <a:gd name="T19" fmla="*/ 22 h 95"/>
                  <a:gd name="T20" fmla="*/ 107 w 139"/>
                  <a:gd name="T21" fmla="*/ 22 h 95"/>
                  <a:gd name="T22" fmla="*/ 108 w 139"/>
                  <a:gd name="T23" fmla="*/ 25 h 95"/>
                  <a:gd name="T24" fmla="*/ 122 w 139"/>
                  <a:gd name="T25" fmla="*/ 31 h 95"/>
                  <a:gd name="T26" fmla="*/ 120 w 139"/>
                  <a:gd name="T27" fmla="*/ 32 h 95"/>
                  <a:gd name="T28" fmla="*/ 119 w 139"/>
                  <a:gd name="T29" fmla="*/ 33 h 95"/>
                  <a:gd name="T30" fmla="*/ 118 w 139"/>
                  <a:gd name="T31" fmla="*/ 33 h 95"/>
                  <a:gd name="T32" fmla="*/ 117 w 139"/>
                  <a:gd name="T33" fmla="*/ 33 h 95"/>
                  <a:gd name="T34" fmla="*/ 117 w 139"/>
                  <a:gd name="T35" fmla="*/ 34 h 95"/>
                  <a:gd name="T36" fmla="*/ 81 w 139"/>
                  <a:gd name="T37" fmla="*/ 60 h 95"/>
                  <a:gd name="T38" fmla="*/ 25 w 139"/>
                  <a:gd name="T39" fmla="*/ 90 h 95"/>
                  <a:gd name="T40" fmla="*/ 3 w 139"/>
                  <a:gd name="T41" fmla="*/ 95 h 95"/>
                  <a:gd name="T42" fmla="*/ 0 w 139"/>
                  <a:gd name="T43" fmla="*/ 95 h 95"/>
                  <a:gd name="T44" fmla="*/ 0 w 139"/>
                  <a:gd name="T45" fmla="*/ 70 h 95"/>
                  <a:gd name="T46" fmla="*/ 0 w 139"/>
                  <a:gd name="T47" fmla="*/ 69 h 95"/>
                  <a:gd name="T48" fmla="*/ 0 w 139"/>
                  <a:gd name="T49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95">
                    <a:moveTo>
                      <a:pt x="0" y="65"/>
                    </a:moveTo>
                    <a:cubicBezTo>
                      <a:pt x="29" y="54"/>
                      <a:pt x="54" y="33"/>
                      <a:pt x="80" y="20"/>
                    </a:cubicBezTo>
                    <a:cubicBezTo>
                      <a:pt x="95" y="13"/>
                      <a:pt x="111" y="7"/>
                      <a:pt x="126" y="2"/>
                    </a:cubicBezTo>
                    <a:cubicBezTo>
                      <a:pt x="129" y="1"/>
                      <a:pt x="131" y="0"/>
                      <a:pt x="133" y="0"/>
                    </a:cubicBezTo>
                    <a:cubicBezTo>
                      <a:pt x="134" y="0"/>
                      <a:pt x="136" y="1"/>
                      <a:pt x="139" y="1"/>
                    </a:cubicBezTo>
                    <a:cubicBezTo>
                      <a:pt x="138" y="5"/>
                      <a:pt x="137" y="8"/>
                      <a:pt x="137" y="11"/>
                    </a:cubicBezTo>
                    <a:cubicBezTo>
                      <a:pt x="136" y="15"/>
                      <a:pt x="136" y="19"/>
                      <a:pt x="135" y="22"/>
                    </a:cubicBezTo>
                    <a:cubicBezTo>
                      <a:pt x="134" y="25"/>
                      <a:pt x="132" y="26"/>
                      <a:pt x="128" y="27"/>
                    </a:cubicBezTo>
                    <a:cubicBezTo>
                      <a:pt x="128" y="27"/>
                      <a:pt x="127" y="27"/>
                      <a:pt x="126" y="27"/>
                    </a:cubicBezTo>
                    <a:cubicBezTo>
                      <a:pt x="121" y="27"/>
                      <a:pt x="115" y="25"/>
                      <a:pt x="111" y="22"/>
                    </a:cubicBezTo>
                    <a:cubicBezTo>
                      <a:pt x="109" y="21"/>
                      <a:pt x="108" y="21"/>
                      <a:pt x="107" y="22"/>
                    </a:cubicBezTo>
                    <a:cubicBezTo>
                      <a:pt x="106" y="23"/>
                      <a:pt x="107" y="24"/>
                      <a:pt x="108" y="25"/>
                    </a:cubicBezTo>
                    <a:cubicBezTo>
                      <a:pt x="112" y="28"/>
                      <a:pt x="117" y="31"/>
                      <a:pt x="122" y="31"/>
                    </a:cubicBezTo>
                    <a:cubicBezTo>
                      <a:pt x="121" y="32"/>
                      <a:pt x="121" y="32"/>
                      <a:pt x="120" y="32"/>
                    </a:cubicBezTo>
                    <a:cubicBezTo>
                      <a:pt x="119" y="33"/>
                      <a:pt x="119" y="33"/>
                      <a:pt x="119" y="33"/>
                    </a:cubicBezTo>
                    <a:cubicBezTo>
                      <a:pt x="119" y="33"/>
                      <a:pt x="118" y="33"/>
                      <a:pt x="118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4"/>
                      <a:pt x="117" y="34"/>
                      <a:pt x="117" y="34"/>
                    </a:cubicBezTo>
                    <a:cubicBezTo>
                      <a:pt x="104" y="41"/>
                      <a:pt x="91" y="54"/>
                      <a:pt x="81" y="60"/>
                    </a:cubicBezTo>
                    <a:cubicBezTo>
                      <a:pt x="63" y="72"/>
                      <a:pt x="44" y="83"/>
                      <a:pt x="25" y="90"/>
                    </a:cubicBezTo>
                    <a:cubicBezTo>
                      <a:pt x="16" y="94"/>
                      <a:pt x="9" y="95"/>
                      <a:pt x="3" y="95"/>
                    </a:cubicBezTo>
                    <a:cubicBezTo>
                      <a:pt x="2" y="95"/>
                      <a:pt x="1" y="95"/>
                      <a:pt x="0" y="9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8"/>
                      <a:pt x="0" y="66"/>
                      <a:pt x="0" y="6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2" name="Freeform 1373"/>
              <p:cNvSpPr>
                <a:spLocks/>
              </p:cNvSpPr>
              <p:nvPr/>
            </p:nvSpPr>
            <p:spPr bwMode="auto">
              <a:xfrm>
                <a:off x="6727" y="2726"/>
                <a:ext cx="44" cy="80"/>
              </a:xfrm>
              <a:custGeom>
                <a:avLst/>
                <a:gdLst>
                  <a:gd name="T0" fmla="*/ 24 w 46"/>
                  <a:gd name="T1" fmla="*/ 82 h 82"/>
                  <a:gd name="T2" fmla="*/ 0 w 46"/>
                  <a:gd name="T3" fmla="*/ 71 h 82"/>
                  <a:gd name="T4" fmla="*/ 0 w 46"/>
                  <a:gd name="T5" fmla="*/ 0 h 82"/>
                  <a:gd name="T6" fmla="*/ 34 w 46"/>
                  <a:gd name="T7" fmla="*/ 12 h 82"/>
                  <a:gd name="T8" fmla="*/ 40 w 46"/>
                  <a:gd name="T9" fmla="*/ 16 h 82"/>
                  <a:gd name="T10" fmla="*/ 46 w 46"/>
                  <a:gd name="T11" fmla="*/ 30 h 82"/>
                  <a:gd name="T12" fmla="*/ 43 w 46"/>
                  <a:gd name="T13" fmla="*/ 42 h 82"/>
                  <a:gd name="T14" fmla="*/ 24 w 46"/>
                  <a:gd name="T1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2">
                    <a:moveTo>
                      <a:pt x="24" y="82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7" y="13"/>
                      <a:pt x="40" y="16"/>
                    </a:cubicBezTo>
                    <a:cubicBezTo>
                      <a:pt x="43" y="19"/>
                      <a:pt x="46" y="23"/>
                      <a:pt x="46" y="30"/>
                    </a:cubicBezTo>
                    <a:cubicBezTo>
                      <a:pt x="46" y="33"/>
                      <a:pt x="45" y="37"/>
                      <a:pt x="43" y="42"/>
                    </a:cubicBez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3" name="Freeform 1374"/>
              <p:cNvSpPr>
                <a:spLocks/>
              </p:cNvSpPr>
              <p:nvPr/>
            </p:nvSpPr>
            <p:spPr bwMode="auto">
              <a:xfrm>
                <a:off x="6727" y="2655"/>
                <a:ext cx="132" cy="148"/>
              </a:xfrm>
              <a:custGeom>
                <a:avLst/>
                <a:gdLst>
                  <a:gd name="T0" fmla="*/ 30 w 137"/>
                  <a:gd name="T1" fmla="*/ 153 h 153"/>
                  <a:gd name="T2" fmla="*/ 47 w 137"/>
                  <a:gd name="T3" fmla="*/ 118 h 153"/>
                  <a:gd name="T4" fmla="*/ 51 w 137"/>
                  <a:gd name="T5" fmla="*/ 104 h 153"/>
                  <a:gd name="T6" fmla="*/ 36 w 137"/>
                  <a:gd name="T7" fmla="*/ 81 h 153"/>
                  <a:gd name="T8" fmla="*/ 0 w 137"/>
                  <a:gd name="T9" fmla="*/ 69 h 153"/>
                  <a:gd name="T10" fmla="*/ 0 w 137"/>
                  <a:gd name="T11" fmla="*/ 24 h 153"/>
                  <a:gd name="T12" fmla="*/ 3 w 137"/>
                  <a:gd name="T13" fmla="*/ 24 h 153"/>
                  <a:gd name="T14" fmla="*/ 26 w 137"/>
                  <a:gd name="T15" fmla="*/ 20 h 153"/>
                  <a:gd name="T16" fmla="*/ 66 w 137"/>
                  <a:gd name="T17" fmla="*/ 0 h 153"/>
                  <a:gd name="T18" fmla="*/ 133 w 137"/>
                  <a:gd name="T19" fmla="*/ 74 h 153"/>
                  <a:gd name="T20" fmla="*/ 137 w 137"/>
                  <a:gd name="T21" fmla="*/ 92 h 153"/>
                  <a:gd name="T22" fmla="*/ 30 w 137"/>
                  <a:gd name="T23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53">
                    <a:moveTo>
                      <a:pt x="30" y="153"/>
                    </a:moveTo>
                    <a:cubicBezTo>
                      <a:pt x="47" y="118"/>
                      <a:pt x="47" y="118"/>
                      <a:pt x="47" y="118"/>
                    </a:cubicBezTo>
                    <a:cubicBezTo>
                      <a:pt x="50" y="113"/>
                      <a:pt x="51" y="108"/>
                      <a:pt x="51" y="104"/>
                    </a:cubicBezTo>
                    <a:cubicBezTo>
                      <a:pt x="50" y="87"/>
                      <a:pt x="36" y="81"/>
                      <a:pt x="36" y="81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10" y="24"/>
                      <a:pt x="17" y="23"/>
                      <a:pt x="26" y="20"/>
                    </a:cubicBezTo>
                    <a:cubicBezTo>
                      <a:pt x="40" y="14"/>
                      <a:pt x="53" y="8"/>
                      <a:pt x="66" y="0"/>
                    </a:cubicBezTo>
                    <a:cubicBezTo>
                      <a:pt x="102" y="2"/>
                      <a:pt x="123" y="29"/>
                      <a:pt x="133" y="74"/>
                    </a:cubicBezTo>
                    <a:cubicBezTo>
                      <a:pt x="134" y="80"/>
                      <a:pt x="135" y="86"/>
                      <a:pt x="137" y="92"/>
                    </a:cubicBezTo>
                    <a:lnTo>
                      <a:pt x="30" y="153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4" name="Freeform 1375"/>
              <p:cNvSpPr>
                <a:spLocks/>
              </p:cNvSpPr>
              <p:nvPr/>
            </p:nvSpPr>
            <p:spPr bwMode="auto">
              <a:xfrm>
                <a:off x="6798" y="2640"/>
                <a:ext cx="111" cy="195"/>
              </a:xfrm>
              <a:custGeom>
                <a:avLst/>
                <a:gdLst>
                  <a:gd name="T0" fmla="*/ 105 w 115"/>
                  <a:gd name="T1" fmla="*/ 201 h 201"/>
                  <a:gd name="T2" fmla="*/ 64 w 115"/>
                  <a:gd name="T3" fmla="*/ 88 h 201"/>
                  <a:gd name="T4" fmla="*/ 0 w 115"/>
                  <a:gd name="T5" fmla="*/ 11 h 201"/>
                  <a:gd name="T6" fmla="*/ 10 w 115"/>
                  <a:gd name="T7" fmla="*/ 4 h 201"/>
                  <a:gd name="T8" fmla="*/ 15 w 115"/>
                  <a:gd name="T9" fmla="*/ 1 h 201"/>
                  <a:gd name="T10" fmla="*/ 23 w 115"/>
                  <a:gd name="T11" fmla="*/ 0 h 201"/>
                  <a:gd name="T12" fmla="*/ 45 w 115"/>
                  <a:gd name="T13" fmla="*/ 7 h 201"/>
                  <a:gd name="T14" fmla="*/ 46 w 115"/>
                  <a:gd name="T15" fmla="*/ 12 h 201"/>
                  <a:gd name="T16" fmla="*/ 46 w 115"/>
                  <a:gd name="T17" fmla="*/ 18 h 201"/>
                  <a:gd name="T18" fmla="*/ 51 w 115"/>
                  <a:gd name="T19" fmla="*/ 28 h 201"/>
                  <a:gd name="T20" fmla="*/ 65 w 115"/>
                  <a:gd name="T21" fmla="*/ 37 h 201"/>
                  <a:gd name="T22" fmla="*/ 64 w 115"/>
                  <a:gd name="T23" fmla="*/ 41 h 201"/>
                  <a:gd name="T24" fmla="*/ 66 w 115"/>
                  <a:gd name="T25" fmla="*/ 44 h 201"/>
                  <a:gd name="T26" fmla="*/ 68 w 115"/>
                  <a:gd name="T27" fmla="*/ 43 h 201"/>
                  <a:gd name="T28" fmla="*/ 68 w 115"/>
                  <a:gd name="T29" fmla="*/ 46 h 201"/>
                  <a:gd name="T30" fmla="*/ 79 w 115"/>
                  <a:gd name="T31" fmla="*/ 110 h 201"/>
                  <a:gd name="T32" fmla="*/ 82 w 115"/>
                  <a:gd name="T33" fmla="*/ 119 h 201"/>
                  <a:gd name="T34" fmla="*/ 81 w 115"/>
                  <a:gd name="T35" fmla="*/ 122 h 201"/>
                  <a:gd name="T36" fmla="*/ 83 w 115"/>
                  <a:gd name="T37" fmla="*/ 124 h 201"/>
                  <a:gd name="T38" fmla="*/ 83 w 115"/>
                  <a:gd name="T39" fmla="*/ 124 h 201"/>
                  <a:gd name="T40" fmla="*/ 84 w 115"/>
                  <a:gd name="T41" fmla="*/ 124 h 201"/>
                  <a:gd name="T42" fmla="*/ 103 w 115"/>
                  <a:gd name="T43" fmla="*/ 168 h 201"/>
                  <a:gd name="T44" fmla="*/ 115 w 115"/>
                  <a:gd name="T45" fmla="*/ 197 h 201"/>
                  <a:gd name="T46" fmla="*/ 105 w 115"/>
                  <a:gd name="T47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5" h="201">
                    <a:moveTo>
                      <a:pt x="105" y="201"/>
                    </a:moveTo>
                    <a:cubicBezTo>
                      <a:pt x="89" y="163"/>
                      <a:pt x="73" y="130"/>
                      <a:pt x="64" y="88"/>
                    </a:cubicBezTo>
                    <a:cubicBezTo>
                      <a:pt x="55" y="45"/>
                      <a:pt x="34" y="16"/>
                      <a:pt x="0" y="11"/>
                    </a:cubicBezTo>
                    <a:cubicBezTo>
                      <a:pt x="3" y="9"/>
                      <a:pt x="7" y="7"/>
                      <a:pt x="10" y="4"/>
                    </a:cubicBezTo>
                    <a:cubicBezTo>
                      <a:pt x="12" y="3"/>
                      <a:pt x="13" y="2"/>
                      <a:pt x="15" y="1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2" y="0"/>
                      <a:pt x="42" y="3"/>
                      <a:pt x="45" y="7"/>
                    </a:cubicBezTo>
                    <a:cubicBezTo>
                      <a:pt x="46" y="9"/>
                      <a:pt x="46" y="10"/>
                      <a:pt x="46" y="12"/>
                    </a:cubicBezTo>
                    <a:cubicBezTo>
                      <a:pt x="46" y="14"/>
                      <a:pt x="46" y="16"/>
                      <a:pt x="46" y="18"/>
                    </a:cubicBezTo>
                    <a:cubicBezTo>
                      <a:pt x="46" y="21"/>
                      <a:pt x="47" y="25"/>
                      <a:pt x="51" y="28"/>
                    </a:cubicBezTo>
                    <a:cubicBezTo>
                      <a:pt x="57" y="32"/>
                      <a:pt x="62" y="33"/>
                      <a:pt x="65" y="37"/>
                    </a:cubicBezTo>
                    <a:cubicBezTo>
                      <a:pt x="65" y="39"/>
                      <a:pt x="64" y="40"/>
                      <a:pt x="64" y="41"/>
                    </a:cubicBezTo>
                    <a:cubicBezTo>
                      <a:pt x="64" y="42"/>
                      <a:pt x="64" y="44"/>
                      <a:pt x="66" y="44"/>
                    </a:cubicBezTo>
                    <a:cubicBezTo>
                      <a:pt x="66" y="44"/>
                      <a:pt x="67" y="44"/>
                      <a:pt x="68" y="43"/>
                    </a:cubicBezTo>
                    <a:cubicBezTo>
                      <a:pt x="68" y="44"/>
                      <a:pt x="68" y="45"/>
                      <a:pt x="68" y="46"/>
                    </a:cubicBezTo>
                    <a:cubicBezTo>
                      <a:pt x="71" y="68"/>
                      <a:pt x="74" y="89"/>
                      <a:pt x="79" y="110"/>
                    </a:cubicBezTo>
                    <a:cubicBezTo>
                      <a:pt x="80" y="113"/>
                      <a:pt x="81" y="116"/>
                      <a:pt x="82" y="119"/>
                    </a:cubicBezTo>
                    <a:cubicBezTo>
                      <a:pt x="82" y="120"/>
                      <a:pt x="82" y="121"/>
                      <a:pt x="81" y="122"/>
                    </a:cubicBezTo>
                    <a:cubicBezTo>
                      <a:pt x="81" y="123"/>
                      <a:pt x="81" y="124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9" y="139"/>
                      <a:pt x="96" y="154"/>
                      <a:pt x="103" y="168"/>
                    </a:cubicBezTo>
                    <a:cubicBezTo>
                      <a:pt x="107" y="177"/>
                      <a:pt x="112" y="187"/>
                      <a:pt x="115" y="197"/>
                    </a:cubicBezTo>
                    <a:cubicBezTo>
                      <a:pt x="112" y="198"/>
                      <a:pt x="108" y="200"/>
                      <a:pt x="105" y="20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5" name="Freeform 1376"/>
              <p:cNvSpPr>
                <a:spLocks/>
              </p:cNvSpPr>
              <p:nvPr/>
            </p:nvSpPr>
            <p:spPr bwMode="auto">
              <a:xfrm>
                <a:off x="6864" y="2652"/>
                <a:ext cx="23" cy="99"/>
              </a:xfrm>
              <a:custGeom>
                <a:avLst/>
                <a:gdLst>
                  <a:gd name="T0" fmla="*/ 0 w 23"/>
                  <a:gd name="T1" fmla="*/ 27 h 103"/>
                  <a:gd name="T2" fmla="*/ 5 w 23"/>
                  <a:gd name="T3" fmla="*/ 11 h 103"/>
                  <a:gd name="T4" fmla="*/ 9 w 23"/>
                  <a:gd name="T5" fmla="*/ 3 h 103"/>
                  <a:gd name="T6" fmla="*/ 12 w 23"/>
                  <a:gd name="T7" fmla="*/ 0 h 103"/>
                  <a:gd name="T8" fmla="*/ 14 w 23"/>
                  <a:gd name="T9" fmla="*/ 2 h 103"/>
                  <a:gd name="T10" fmla="*/ 17 w 23"/>
                  <a:gd name="T11" fmla="*/ 10 h 103"/>
                  <a:gd name="T12" fmla="*/ 23 w 23"/>
                  <a:gd name="T13" fmla="*/ 51 h 103"/>
                  <a:gd name="T14" fmla="*/ 14 w 23"/>
                  <a:gd name="T15" fmla="*/ 103 h 103"/>
                  <a:gd name="T16" fmla="*/ 13 w 23"/>
                  <a:gd name="T17" fmla="*/ 97 h 103"/>
                  <a:gd name="T18" fmla="*/ 2 w 23"/>
                  <a:gd name="T19" fmla="*/ 34 h 103"/>
                  <a:gd name="T20" fmla="*/ 0 w 23"/>
                  <a:gd name="T21" fmla="*/ 2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103">
                    <a:moveTo>
                      <a:pt x="0" y="27"/>
                    </a:moveTo>
                    <a:cubicBezTo>
                      <a:pt x="1" y="23"/>
                      <a:pt x="3" y="17"/>
                      <a:pt x="5" y="11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10" y="1"/>
                      <a:pt x="11" y="0"/>
                      <a:pt x="12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5" y="3"/>
                      <a:pt x="16" y="6"/>
                      <a:pt x="17" y="10"/>
                    </a:cubicBezTo>
                    <a:cubicBezTo>
                      <a:pt x="21" y="23"/>
                      <a:pt x="23" y="37"/>
                      <a:pt x="23" y="51"/>
                    </a:cubicBezTo>
                    <a:cubicBezTo>
                      <a:pt x="23" y="69"/>
                      <a:pt x="20" y="87"/>
                      <a:pt x="14" y="103"/>
                    </a:cubicBezTo>
                    <a:cubicBezTo>
                      <a:pt x="14" y="101"/>
                      <a:pt x="13" y="99"/>
                      <a:pt x="13" y="97"/>
                    </a:cubicBezTo>
                    <a:cubicBezTo>
                      <a:pt x="7" y="76"/>
                      <a:pt x="5" y="55"/>
                      <a:pt x="2" y="34"/>
                    </a:cubicBezTo>
                    <a:cubicBezTo>
                      <a:pt x="1" y="31"/>
                      <a:pt x="1" y="29"/>
                      <a:pt x="0" y="2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6" name="Freeform 1377"/>
              <p:cNvSpPr>
                <a:spLocks/>
              </p:cNvSpPr>
              <p:nvPr/>
            </p:nvSpPr>
            <p:spPr bwMode="auto">
              <a:xfrm>
                <a:off x="6901" y="2835"/>
                <a:ext cx="12" cy="8"/>
              </a:xfrm>
              <a:custGeom>
                <a:avLst/>
                <a:gdLst>
                  <a:gd name="T0" fmla="*/ 2 w 12"/>
                  <a:gd name="T1" fmla="*/ 9 h 9"/>
                  <a:gd name="T2" fmla="*/ 0 w 12"/>
                  <a:gd name="T3" fmla="*/ 4 h 9"/>
                  <a:gd name="T4" fmla="*/ 10 w 12"/>
                  <a:gd name="T5" fmla="*/ 0 h 9"/>
                  <a:gd name="T6" fmla="*/ 12 w 12"/>
                  <a:gd name="T7" fmla="*/ 9 h 9"/>
                  <a:gd name="T8" fmla="*/ 5 w 12"/>
                  <a:gd name="T9" fmla="*/ 9 h 9"/>
                  <a:gd name="T10" fmla="*/ 2 w 12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9">
                    <a:moveTo>
                      <a:pt x="2" y="9"/>
                    </a:moveTo>
                    <a:cubicBezTo>
                      <a:pt x="1" y="7"/>
                      <a:pt x="1" y="6"/>
                      <a:pt x="0" y="4"/>
                    </a:cubicBezTo>
                    <a:cubicBezTo>
                      <a:pt x="3" y="3"/>
                      <a:pt x="6" y="1"/>
                      <a:pt x="10" y="0"/>
                    </a:cubicBezTo>
                    <a:cubicBezTo>
                      <a:pt x="11" y="2"/>
                      <a:pt x="11" y="6"/>
                      <a:pt x="12" y="9"/>
                    </a:cubicBezTo>
                    <a:cubicBezTo>
                      <a:pt x="10" y="9"/>
                      <a:pt x="7" y="9"/>
                      <a:pt x="5" y="9"/>
                    </a:cubicBezTo>
                    <a:cubicBezTo>
                      <a:pt x="4" y="9"/>
                      <a:pt x="3" y="9"/>
                      <a:pt x="2" y="9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7" name="Freeform 1378"/>
              <p:cNvSpPr>
                <a:spLocks/>
              </p:cNvSpPr>
              <p:nvPr/>
            </p:nvSpPr>
            <p:spPr bwMode="auto">
              <a:xfrm>
                <a:off x="6910" y="2821"/>
                <a:ext cx="103" cy="48"/>
              </a:xfrm>
              <a:custGeom>
                <a:avLst/>
                <a:gdLst>
                  <a:gd name="T0" fmla="*/ 66 w 107"/>
                  <a:gd name="T1" fmla="*/ 2 h 49"/>
                  <a:gd name="T2" fmla="*/ 75 w 107"/>
                  <a:gd name="T3" fmla="*/ 12 h 49"/>
                  <a:gd name="T4" fmla="*/ 94 w 107"/>
                  <a:gd name="T5" fmla="*/ 25 h 49"/>
                  <a:gd name="T6" fmla="*/ 107 w 107"/>
                  <a:gd name="T7" fmla="*/ 40 h 49"/>
                  <a:gd name="T8" fmla="*/ 106 w 107"/>
                  <a:gd name="T9" fmla="*/ 41 h 49"/>
                  <a:gd name="T10" fmla="*/ 80 w 107"/>
                  <a:gd name="T11" fmla="*/ 49 h 49"/>
                  <a:gd name="T12" fmla="*/ 40 w 107"/>
                  <a:gd name="T13" fmla="*/ 42 h 49"/>
                  <a:gd name="T14" fmla="*/ 32 w 107"/>
                  <a:gd name="T15" fmla="*/ 36 h 49"/>
                  <a:gd name="T16" fmla="*/ 19 w 107"/>
                  <a:gd name="T17" fmla="*/ 30 h 49"/>
                  <a:gd name="T18" fmla="*/ 18 w 107"/>
                  <a:gd name="T19" fmla="*/ 30 h 49"/>
                  <a:gd name="T20" fmla="*/ 13 w 107"/>
                  <a:gd name="T21" fmla="*/ 32 h 49"/>
                  <a:gd name="T22" fmla="*/ 8 w 107"/>
                  <a:gd name="T23" fmla="*/ 31 h 49"/>
                  <a:gd name="T24" fmla="*/ 0 w 107"/>
                  <a:gd name="T25" fmla="*/ 28 h 49"/>
                  <a:gd name="T26" fmla="*/ 28 w 107"/>
                  <a:gd name="T27" fmla="*/ 19 h 49"/>
                  <a:gd name="T28" fmla="*/ 33 w 107"/>
                  <a:gd name="T29" fmla="*/ 15 h 49"/>
                  <a:gd name="T30" fmla="*/ 37 w 107"/>
                  <a:gd name="T31" fmla="*/ 18 h 49"/>
                  <a:gd name="T32" fmla="*/ 40 w 107"/>
                  <a:gd name="T33" fmla="*/ 21 h 49"/>
                  <a:gd name="T34" fmla="*/ 40 w 107"/>
                  <a:gd name="T35" fmla="*/ 22 h 49"/>
                  <a:gd name="T36" fmla="*/ 42 w 107"/>
                  <a:gd name="T37" fmla="*/ 23 h 49"/>
                  <a:gd name="T38" fmla="*/ 43 w 107"/>
                  <a:gd name="T39" fmla="*/ 23 h 49"/>
                  <a:gd name="T40" fmla="*/ 45 w 107"/>
                  <a:gd name="T41" fmla="*/ 21 h 49"/>
                  <a:gd name="T42" fmla="*/ 40 w 107"/>
                  <a:gd name="T43" fmla="*/ 14 h 49"/>
                  <a:gd name="T44" fmla="*/ 37 w 107"/>
                  <a:gd name="T45" fmla="*/ 13 h 49"/>
                  <a:gd name="T46" fmla="*/ 37 w 107"/>
                  <a:gd name="T47" fmla="*/ 13 h 49"/>
                  <a:gd name="T48" fmla="*/ 60 w 107"/>
                  <a:gd name="T49" fmla="*/ 1 h 49"/>
                  <a:gd name="T50" fmla="*/ 65 w 107"/>
                  <a:gd name="T51" fmla="*/ 2 h 49"/>
                  <a:gd name="T52" fmla="*/ 66 w 107"/>
                  <a:gd name="T5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49">
                    <a:moveTo>
                      <a:pt x="66" y="2"/>
                    </a:moveTo>
                    <a:cubicBezTo>
                      <a:pt x="68" y="5"/>
                      <a:pt x="72" y="9"/>
                      <a:pt x="75" y="12"/>
                    </a:cubicBezTo>
                    <a:cubicBezTo>
                      <a:pt x="79" y="15"/>
                      <a:pt x="87" y="20"/>
                      <a:pt x="94" y="25"/>
                    </a:cubicBezTo>
                    <a:cubicBezTo>
                      <a:pt x="101" y="30"/>
                      <a:pt x="107" y="36"/>
                      <a:pt x="107" y="40"/>
                    </a:cubicBezTo>
                    <a:cubicBezTo>
                      <a:pt x="107" y="40"/>
                      <a:pt x="106" y="41"/>
                      <a:pt x="106" y="41"/>
                    </a:cubicBezTo>
                    <a:cubicBezTo>
                      <a:pt x="100" y="47"/>
                      <a:pt x="90" y="49"/>
                      <a:pt x="80" y="49"/>
                    </a:cubicBezTo>
                    <a:cubicBezTo>
                      <a:pt x="66" y="49"/>
                      <a:pt x="51" y="45"/>
                      <a:pt x="40" y="42"/>
                    </a:cubicBezTo>
                    <a:cubicBezTo>
                      <a:pt x="36" y="41"/>
                      <a:pt x="34" y="39"/>
                      <a:pt x="32" y="36"/>
                    </a:cubicBezTo>
                    <a:cubicBezTo>
                      <a:pt x="29" y="34"/>
                      <a:pt x="26" y="31"/>
                      <a:pt x="19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5" y="32"/>
                      <a:pt x="14" y="32"/>
                      <a:pt x="13" y="32"/>
                    </a:cubicBezTo>
                    <a:cubicBezTo>
                      <a:pt x="12" y="32"/>
                      <a:pt x="11" y="32"/>
                      <a:pt x="8" y="31"/>
                    </a:cubicBezTo>
                    <a:cubicBezTo>
                      <a:pt x="6" y="30"/>
                      <a:pt x="3" y="29"/>
                      <a:pt x="0" y="28"/>
                    </a:cubicBezTo>
                    <a:cubicBezTo>
                      <a:pt x="9" y="27"/>
                      <a:pt x="22" y="23"/>
                      <a:pt x="28" y="19"/>
                    </a:cubicBezTo>
                    <a:cubicBezTo>
                      <a:pt x="30" y="18"/>
                      <a:pt x="32" y="17"/>
                      <a:pt x="33" y="15"/>
                    </a:cubicBezTo>
                    <a:cubicBezTo>
                      <a:pt x="35" y="17"/>
                      <a:pt x="36" y="17"/>
                      <a:pt x="37" y="18"/>
                    </a:cubicBezTo>
                    <a:cubicBezTo>
                      <a:pt x="39" y="19"/>
                      <a:pt x="40" y="20"/>
                      <a:pt x="40" y="21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3"/>
                      <a:pt x="41" y="23"/>
                      <a:pt x="42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4" y="23"/>
                      <a:pt x="45" y="22"/>
                      <a:pt x="45" y="21"/>
                    </a:cubicBezTo>
                    <a:cubicBezTo>
                      <a:pt x="45" y="17"/>
                      <a:pt x="41" y="15"/>
                      <a:pt x="40" y="14"/>
                    </a:cubicBezTo>
                    <a:cubicBezTo>
                      <a:pt x="39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45" y="7"/>
                      <a:pt x="52" y="0"/>
                      <a:pt x="60" y="1"/>
                    </a:cubicBezTo>
                    <a:cubicBezTo>
                      <a:pt x="61" y="1"/>
                      <a:pt x="63" y="1"/>
                      <a:pt x="65" y="2"/>
                    </a:cubicBez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8" name="Freeform 1379"/>
              <p:cNvSpPr>
                <a:spLocks/>
              </p:cNvSpPr>
              <p:nvPr/>
            </p:nvSpPr>
            <p:spPr bwMode="auto">
              <a:xfrm>
                <a:off x="6816" y="2606"/>
                <a:ext cx="154" cy="236"/>
              </a:xfrm>
              <a:custGeom>
                <a:avLst/>
                <a:gdLst>
                  <a:gd name="T0" fmla="*/ 138 w 159"/>
                  <a:gd name="T1" fmla="*/ 165 h 244"/>
                  <a:gd name="T2" fmla="*/ 141 w 159"/>
                  <a:gd name="T3" fmla="*/ 175 h 244"/>
                  <a:gd name="T4" fmla="*/ 140 w 159"/>
                  <a:gd name="T5" fmla="*/ 175 h 244"/>
                  <a:gd name="T6" fmla="*/ 89 w 159"/>
                  <a:gd name="T7" fmla="*/ 196 h 244"/>
                  <a:gd name="T8" fmla="*/ 88 w 159"/>
                  <a:gd name="T9" fmla="*/ 198 h 244"/>
                  <a:gd name="T10" fmla="*/ 90 w 159"/>
                  <a:gd name="T11" fmla="*/ 200 h 244"/>
                  <a:gd name="T12" fmla="*/ 91 w 159"/>
                  <a:gd name="T13" fmla="*/ 199 h 244"/>
                  <a:gd name="T14" fmla="*/ 140 w 159"/>
                  <a:gd name="T15" fmla="*/ 179 h 244"/>
                  <a:gd name="T16" fmla="*/ 142 w 159"/>
                  <a:gd name="T17" fmla="*/ 179 h 244"/>
                  <a:gd name="T18" fmla="*/ 149 w 159"/>
                  <a:gd name="T19" fmla="*/ 200 h 244"/>
                  <a:gd name="T20" fmla="*/ 100 w 159"/>
                  <a:gd name="T21" fmla="*/ 207 h 244"/>
                  <a:gd name="T22" fmla="*/ 94 w 159"/>
                  <a:gd name="T23" fmla="*/ 207 h 244"/>
                  <a:gd name="T24" fmla="*/ 92 w 159"/>
                  <a:gd name="T25" fmla="*/ 209 h 244"/>
                  <a:gd name="T26" fmla="*/ 94 w 159"/>
                  <a:gd name="T27" fmla="*/ 211 h 244"/>
                  <a:gd name="T28" fmla="*/ 100 w 159"/>
                  <a:gd name="T29" fmla="*/ 211 h 244"/>
                  <a:gd name="T30" fmla="*/ 151 w 159"/>
                  <a:gd name="T31" fmla="*/ 203 h 244"/>
                  <a:gd name="T32" fmla="*/ 159 w 159"/>
                  <a:gd name="T33" fmla="*/ 218 h 244"/>
                  <a:gd name="T34" fmla="*/ 157 w 159"/>
                  <a:gd name="T35" fmla="*/ 218 h 244"/>
                  <a:gd name="T36" fmla="*/ 122 w 159"/>
                  <a:gd name="T37" fmla="*/ 237 h 244"/>
                  <a:gd name="T38" fmla="*/ 103 w 159"/>
                  <a:gd name="T39" fmla="*/ 244 h 244"/>
                  <a:gd name="T40" fmla="*/ 100 w 159"/>
                  <a:gd name="T41" fmla="*/ 234 h 244"/>
                  <a:gd name="T42" fmla="*/ 120 w 159"/>
                  <a:gd name="T43" fmla="*/ 224 h 244"/>
                  <a:gd name="T44" fmla="*/ 121 w 159"/>
                  <a:gd name="T45" fmla="*/ 221 h 244"/>
                  <a:gd name="T46" fmla="*/ 118 w 159"/>
                  <a:gd name="T47" fmla="*/ 220 h 244"/>
                  <a:gd name="T48" fmla="*/ 98 w 159"/>
                  <a:gd name="T49" fmla="*/ 231 h 244"/>
                  <a:gd name="T50" fmla="*/ 86 w 159"/>
                  <a:gd name="T51" fmla="*/ 202 h 244"/>
                  <a:gd name="T52" fmla="*/ 67 w 159"/>
                  <a:gd name="T53" fmla="*/ 157 h 244"/>
                  <a:gd name="T54" fmla="*/ 77 w 159"/>
                  <a:gd name="T55" fmla="*/ 98 h 244"/>
                  <a:gd name="T56" fmla="*/ 71 w 159"/>
                  <a:gd name="T57" fmla="*/ 56 h 244"/>
                  <a:gd name="T58" fmla="*/ 62 w 159"/>
                  <a:gd name="T59" fmla="*/ 43 h 244"/>
                  <a:gd name="T60" fmla="*/ 51 w 159"/>
                  <a:gd name="T61" fmla="*/ 57 h 244"/>
                  <a:gd name="T62" fmla="*/ 47 w 159"/>
                  <a:gd name="T63" fmla="*/ 70 h 244"/>
                  <a:gd name="T64" fmla="*/ 33 w 159"/>
                  <a:gd name="T65" fmla="*/ 61 h 244"/>
                  <a:gd name="T66" fmla="*/ 29 w 159"/>
                  <a:gd name="T67" fmla="*/ 53 h 244"/>
                  <a:gd name="T68" fmla="*/ 29 w 159"/>
                  <a:gd name="T69" fmla="*/ 47 h 244"/>
                  <a:gd name="T70" fmla="*/ 28 w 159"/>
                  <a:gd name="T71" fmla="*/ 40 h 244"/>
                  <a:gd name="T72" fmla="*/ 4 w 159"/>
                  <a:gd name="T73" fmla="*/ 32 h 244"/>
                  <a:gd name="T74" fmla="*/ 0 w 159"/>
                  <a:gd name="T75" fmla="*/ 33 h 244"/>
                  <a:gd name="T76" fmla="*/ 28 w 159"/>
                  <a:gd name="T77" fmla="*/ 12 h 244"/>
                  <a:gd name="T78" fmla="*/ 46 w 159"/>
                  <a:gd name="T79" fmla="*/ 4 h 244"/>
                  <a:gd name="T80" fmla="*/ 62 w 159"/>
                  <a:gd name="T81" fmla="*/ 1 h 244"/>
                  <a:gd name="T82" fmla="*/ 76 w 159"/>
                  <a:gd name="T83" fmla="*/ 6 h 244"/>
                  <a:gd name="T84" fmla="*/ 102 w 159"/>
                  <a:gd name="T85" fmla="*/ 62 h 244"/>
                  <a:gd name="T86" fmla="*/ 138 w 159"/>
                  <a:gd name="T87" fmla="*/ 16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" h="244">
                    <a:moveTo>
                      <a:pt x="138" y="165"/>
                    </a:moveTo>
                    <a:cubicBezTo>
                      <a:pt x="139" y="168"/>
                      <a:pt x="140" y="171"/>
                      <a:pt x="141" y="175"/>
                    </a:cubicBezTo>
                    <a:cubicBezTo>
                      <a:pt x="140" y="175"/>
                      <a:pt x="140" y="175"/>
                      <a:pt x="140" y="175"/>
                    </a:cubicBezTo>
                    <a:cubicBezTo>
                      <a:pt x="123" y="175"/>
                      <a:pt x="102" y="190"/>
                      <a:pt x="89" y="196"/>
                    </a:cubicBezTo>
                    <a:cubicBezTo>
                      <a:pt x="88" y="196"/>
                      <a:pt x="87" y="197"/>
                      <a:pt x="88" y="198"/>
                    </a:cubicBezTo>
                    <a:cubicBezTo>
                      <a:pt x="88" y="199"/>
                      <a:pt x="89" y="200"/>
                      <a:pt x="90" y="200"/>
                    </a:cubicBezTo>
                    <a:cubicBezTo>
                      <a:pt x="91" y="199"/>
                      <a:pt x="91" y="199"/>
                      <a:pt x="91" y="199"/>
                    </a:cubicBezTo>
                    <a:cubicBezTo>
                      <a:pt x="104" y="193"/>
                      <a:pt x="125" y="179"/>
                      <a:pt x="140" y="179"/>
                    </a:cubicBezTo>
                    <a:cubicBezTo>
                      <a:pt x="141" y="179"/>
                      <a:pt x="142" y="179"/>
                      <a:pt x="142" y="179"/>
                    </a:cubicBezTo>
                    <a:cubicBezTo>
                      <a:pt x="144" y="186"/>
                      <a:pt x="147" y="193"/>
                      <a:pt x="149" y="200"/>
                    </a:cubicBezTo>
                    <a:cubicBezTo>
                      <a:pt x="140" y="203"/>
                      <a:pt x="116" y="207"/>
                      <a:pt x="100" y="207"/>
                    </a:cubicBezTo>
                    <a:cubicBezTo>
                      <a:pt x="98" y="207"/>
                      <a:pt x="96" y="207"/>
                      <a:pt x="94" y="207"/>
                    </a:cubicBezTo>
                    <a:cubicBezTo>
                      <a:pt x="93" y="207"/>
                      <a:pt x="92" y="208"/>
                      <a:pt x="92" y="209"/>
                    </a:cubicBezTo>
                    <a:cubicBezTo>
                      <a:pt x="92" y="210"/>
                      <a:pt x="93" y="211"/>
                      <a:pt x="94" y="211"/>
                    </a:cubicBezTo>
                    <a:cubicBezTo>
                      <a:pt x="96" y="211"/>
                      <a:pt x="98" y="211"/>
                      <a:pt x="100" y="211"/>
                    </a:cubicBezTo>
                    <a:cubicBezTo>
                      <a:pt x="117" y="211"/>
                      <a:pt x="140" y="208"/>
                      <a:pt x="151" y="203"/>
                    </a:cubicBezTo>
                    <a:cubicBezTo>
                      <a:pt x="153" y="208"/>
                      <a:pt x="156" y="213"/>
                      <a:pt x="159" y="218"/>
                    </a:cubicBezTo>
                    <a:cubicBezTo>
                      <a:pt x="158" y="218"/>
                      <a:pt x="157" y="218"/>
                      <a:pt x="157" y="218"/>
                    </a:cubicBezTo>
                    <a:cubicBezTo>
                      <a:pt x="143" y="218"/>
                      <a:pt x="133" y="231"/>
                      <a:pt x="122" y="237"/>
                    </a:cubicBezTo>
                    <a:cubicBezTo>
                      <a:pt x="118" y="240"/>
                      <a:pt x="110" y="243"/>
                      <a:pt x="103" y="244"/>
                    </a:cubicBezTo>
                    <a:cubicBezTo>
                      <a:pt x="102" y="241"/>
                      <a:pt x="101" y="238"/>
                      <a:pt x="100" y="234"/>
                    </a:cubicBezTo>
                    <a:cubicBezTo>
                      <a:pt x="107" y="231"/>
                      <a:pt x="114" y="227"/>
                      <a:pt x="120" y="224"/>
                    </a:cubicBezTo>
                    <a:cubicBezTo>
                      <a:pt x="121" y="224"/>
                      <a:pt x="121" y="223"/>
                      <a:pt x="121" y="221"/>
                    </a:cubicBezTo>
                    <a:cubicBezTo>
                      <a:pt x="120" y="220"/>
                      <a:pt x="119" y="220"/>
                      <a:pt x="118" y="220"/>
                    </a:cubicBezTo>
                    <a:cubicBezTo>
                      <a:pt x="112" y="223"/>
                      <a:pt x="105" y="227"/>
                      <a:pt x="98" y="231"/>
                    </a:cubicBezTo>
                    <a:cubicBezTo>
                      <a:pt x="95" y="221"/>
                      <a:pt x="90" y="211"/>
                      <a:pt x="86" y="202"/>
                    </a:cubicBezTo>
                    <a:cubicBezTo>
                      <a:pt x="79" y="187"/>
                      <a:pt x="72" y="172"/>
                      <a:pt x="67" y="157"/>
                    </a:cubicBezTo>
                    <a:cubicBezTo>
                      <a:pt x="73" y="139"/>
                      <a:pt x="77" y="118"/>
                      <a:pt x="77" y="98"/>
                    </a:cubicBezTo>
                    <a:cubicBezTo>
                      <a:pt x="77" y="84"/>
                      <a:pt x="75" y="69"/>
                      <a:pt x="71" y="56"/>
                    </a:cubicBezTo>
                    <a:cubicBezTo>
                      <a:pt x="68" y="48"/>
                      <a:pt x="66" y="43"/>
                      <a:pt x="62" y="43"/>
                    </a:cubicBezTo>
                    <a:cubicBezTo>
                      <a:pt x="56" y="44"/>
                      <a:pt x="54" y="50"/>
                      <a:pt x="51" y="57"/>
                    </a:cubicBezTo>
                    <a:cubicBezTo>
                      <a:pt x="49" y="61"/>
                      <a:pt x="48" y="66"/>
                      <a:pt x="47" y="70"/>
                    </a:cubicBezTo>
                    <a:cubicBezTo>
                      <a:pt x="43" y="66"/>
                      <a:pt x="38" y="64"/>
                      <a:pt x="33" y="61"/>
                    </a:cubicBezTo>
                    <a:cubicBezTo>
                      <a:pt x="30" y="58"/>
                      <a:pt x="29" y="56"/>
                      <a:pt x="29" y="53"/>
                    </a:cubicBezTo>
                    <a:cubicBezTo>
                      <a:pt x="29" y="51"/>
                      <a:pt x="29" y="49"/>
                      <a:pt x="29" y="47"/>
                    </a:cubicBezTo>
                    <a:cubicBezTo>
                      <a:pt x="29" y="45"/>
                      <a:pt x="29" y="43"/>
                      <a:pt x="28" y="40"/>
                    </a:cubicBezTo>
                    <a:cubicBezTo>
                      <a:pt x="24" y="35"/>
                      <a:pt x="13" y="32"/>
                      <a:pt x="4" y="32"/>
                    </a:cubicBezTo>
                    <a:cubicBezTo>
                      <a:pt x="3" y="32"/>
                      <a:pt x="2" y="32"/>
                      <a:pt x="0" y="33"/>
                    </a:cubicBezTo>
                    <a:cubicBezTo>
                      <a:pt x="9" y="26"/>
                      <a:pt x="18" y="17"/>
                      <a:pt x="28" y="12"/>
                    </a:cubicBezTo>
                    <a:cubicBezTo>
                      <a:pt x="34" y="10"/>
                      <a:pt x="40" y="7"/>
                      <a:pt x="46" y="4"/>
                    </a:cubicBezTo>
                    <a:cubicBezTo>
                      <a:pt x="51" y="2"/>
                      <a:pt x="56" y="0"/>
                      <a:pt x="62" y="1"/>
                    </a:cubicBezTo>
                    <a:cubicBezTo>
                      <a:pt x="67" y="1"/>
                      <a:pt x="72" y="3"/>
                      <a:pt x="76" y="6"/>
                    </a:cubicBezTo>
                    <a:cubicBezTo>
                      <a:pt x="90" y="17"/>
                      <a:pt x="93" y="46"/>
                      <a:pt x="102" y="62"/>
                    </a:cubicBezTo>
                    <a:cubicBezTo>
                      <a:pt x="120" y="95"/>
                      <a:pt x="127" y="129"/>
                      <a:pt x="138" y="16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9" name="Freeform 1380"/>
              <p:cNvSpPr>
                <a:spLocks/>
              </p:cNvSpPr>
              <p:nvPr/>
            </p:nvSpPr>
            <p:spPr bwMode="auto">
              <a:xfrm>
                <a:off x="6935" y="2692"/>
                <a:ext cx="40" cy="41"/>
              </a:xfrm>
              <a:custGeom>
                <a:avLst/>
                <a:gdLst>
                  <a:gd name="T0" fmla="*/ 3 w 41"/>
                  <a:gd name="T1" fmla="*/ 17 h 42"/>
                  <a:gd name="T2" fmla="*/ 0 w 41"/>
                  <a:gd name="T3" fmla="*/ 11 h 42"/>
                  <a:gd name="T4" fmla="*/ 5 w 41"/>
                  <a:gd name="T5" fmla="*/ 0 h 42"/>
                  <a:gd name="T6" fmla="*/ 13 w 41"/>
                  <a:gd name="T7" fmla="*/ 8 h 42"/>
                  <a:gd name="T8" fmla="*/ 13 w 41"/>
                  <a:gd name="T9" fmla="*/ 11 h 42"/>
                  <a:gd name="T10" fmla="*/ 15 w 41"/>
                  <a:gd name="T11" fmla="*/ 12 h 42"/>
                  <a:gd name="T12" fmla="*/ 16 w 41"/>
                  <a:gd name="T13" fmla="*/ 12 h 42"/>
                  <a:gd name="T14" fmla="*/ 16 w 41"/>
                  <a:gd name="T15" fmla="*/ 11 h 42"/>
                  <a:gd name="T16" fmla="*/ 17 w 41"/>
                  <a:gd name="T17" fmla="*/ 11 h 42"/>
                  <a:gd name="T18" fmla="*/ 41 w 41"/>
                  <a:gd name="T19" fmla="*/ 29 h 42"/>
                  <a:gd name="T20" fmla="*/ 36 w 41"/>
                  <a:gd name="T21" fmla="*/ 42 h 42"/>
                  <a:gd name="T22" fmla="*/ 3 w 41"/>
                  <a:gd name="T23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2">
                    <a:moveTo>
                      <a:pt x="3" y="17"/>
                    </a:moveTo>
                    <a:cubicBezTo>
                      <a:pt x="2" y="15"/>
                      <a:pt x="1" y="13"/>
                      <a:pt x="0" y="11"/>
                    </a:cubicBezTo>
                    <a:cubicBezTo>
                      <a:pt x="2" y="8"/>
                      <a:pt x="3" y="4"/>
                      <a:pt x="5" y="0"/>
                    </a:cubicBezTo>
                    <a:cubicBezTo>
                      <a:pt x="8" y="3"/>
                      <a:pt x="10" y="5"/>
                      <a:pt x="13" y="8"/>
                    </a:cubicBezTo>
                    <a:cubicBezTo>
                      <a:pt x="13" y="9"/>
                      <a:pt x="12" y="10"/>
                      <a:pt x="13" y="11"/>
                    </a:cubicBezTo>
                    <a:cubicBezTo>
                      <a:pt x="13" y="11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4" y="17"/>
                      <a:pt x="32" y="23"/>
                      <a:pt x="41" y="29"/>
                    </a:cubicBezTo>
                    <a:cubicBezTo>
                      <a:pt x="39" y="34"/>
                      <a:pt x="37" y="38"/>
                      <a:pt x="36" y="42"/>
                    </a:cubicBezTo>
                    <a:cubicBezTo>
                      <a:pt x="24" y="38"/>
                      <a:pt x="12" y="28"/>
                      <a:pt x="3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0" name="Freeform 1381"/>
              <p:cNvSpPr>
                <a:spLocks/>
              </p:cNvSpPr>
              <p:nvPr/>
            </p:nvSpPr>
            <p:spPr bwMode="auto">
              <a:xfrm>
                <a:off x="6974" y="2722"/>
                <a:ext cx="13" cy="13"/>
              </a:xfrm>
              <a:custGeom>
                <a:avLst/>
                <a:gdLst>
                  <a:gd name="T0" fmla="*/ 3 w 14"/>
                  <a:gd name="T1" fmla="*/ 13 h 13"/>
                  <a:gd name="T2" fmla="*/ 0 w 14"/>
                  <a:gd name="T3" fmla="*/ 12 h 13"/>
                  <a:gd name="T4" fmla="*/ 4 w 14"/>
                  <a:gd name="T5" fmla="*/ 0 h 13"/>
                  <a:gd name="T6" fmla="*/ 14 w 14"/>
                  <a:gd name="T7" fmla="*/ 6 h 13"/>
                  <a:gd name="T8" fmla="*/ 3 w 1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3" y="13"/>
                    </a:moveTo>
                    <a:cubicBezTo>
                      <a:pt x="2" y="13"/>
                      <a:pt x="1" y="13"/>
                      <a:pt x="0" y="12"/>
                    </a:cubicBezTo>
                    <a:cubicBezTo>
                      <a:pt x="1" y="9"/>
                      <a:pt x="3" y="5"/>
                      <a:pt x="4" y="0"/>
                    </a:cubicBezTo>
                    <a:cubicBezTo>
                      <a:pt x="7" y="2"/>
                      <a:pt x="10" y="4"/>
                      <a:pt x="14" y="6"/>
                    </a:cubicBezTo>
                    <a:cubicBezTo>
                      <a:pt x="11" y="9"/>
                      <a:pt x="7" y="12"/>
                      <a:pt x="3" y="13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1" name="Freeform 1382"/>
              <p:cNvSpPr>
                <a:spLocks/>
              </p:cNvSpPr>
              <p:nvPr/>
            </p:nvSpPr>
            <p:spPr bwMode="auto">
              <a:xfrm>
                <a:off x="6986" y="2674"/>
                <a:ext cx="92" cy="61"/>
              </a:xfrm>
              <a:custGeom>
                <a:avLst/>
                <a:gdLst>
                  <a:gd name="T0" fmla="*/ 95 w 95"/>
                  <a:gd name="T1" fmla="*/ 10 h 63"/>
                  <a:gd name="T2" fmla="*/ 71 w 95"/>
                  <a:gd name="T3" fmla="*/ 35 h 63"/>
                  <a:gd name="T4" fmla="*/ 41 w 95"/>
                  <a:gd name="T5" fmla="*/ 50 h 63"/>
                  <a:gd name="T6" fmla="*/ 23 w 95"/>
                  <a:gd name="T7" fmla="*/ 53 h 63"/>
                  <a:gd name="T8" fmla="*/ 23 w 95"/>
                  <a:gd name="T9" fmla="*/ 53 h 63"/>
                  <a:gd name="T10" fmla="*/ 22 w 95"/>
                  <a:gd name="T11" fmla="*/ 53 h 63"/>
                  <a:gd name="T12" fmla="*/ 22 w 95"/>
                  <a:gd name="T13" fmla="*/ 53 h 63"/>
                  <a:gd name="T14" fmla="*/ 22 w 95"/>
                  <a:gd name="T15" fmla="*/ 53 h 63"/>
                  <a:gd name="T16" fmla="*/ 21 w 95"/>
                  <a:gd name="T17" fmla="*/ 52 h 63"/>
                  <a:gd name="T18" fmla="*/ 20 w 95"/>
                  <a:gd name="T19" fmla="*/ 53 h 63"/>
                  <a:gd name="T20" fmla="*/ 20 w 95"/>
                  <a:gd name="T21" fmla="*/ 53 h 63"/>
                  <a:gd name="T22" fmla="*/ 20 w 95"/>
                  <a:gd name="T23" fmla="*/ 53 h 63"/>
                  <a:gd name="T24" fmla="*/ 20 w 95"/>
                  <a:gd name="T25" fmla="*/ 53 h 63"/>
                  <a:gd name="T26" fmla="*/ 19 w 95"/>
                  <a:gd name="T27" fmla="*/ 54 h 63"/>
                  <a:gd name="T28" fmla="*/ 19 w 95"/>
                  <a:gd name="T29" fmla="*/ 54 h 63"/>
                  <a:gd name="T30" fmla="*/ 19 w 95"/>
                  <a:gd name="T31" fmla="*/ 54 h 63"/>
                  <a:gd name="T32" fmla="*/ 19 w 95"/>
                  <a:gd name="T33" fmla="*/ 54 h 63"/>
                  <a:gd name="T34" fmla="*/ 19 w 95"/>
                  <a:gd name="T35" fmla="*/ 54 h 63"/>
                  <a:gd name="T36" fmla="*/ 19 w 95"/>
                  <a:gd name="T37" fmla="*/ 54 h 63"/>
                  <a:gd name="T38" fmla="*/ 19 w 95"/>
                  <a:gd name="T39" fmla="*/ 54 h 63"/>
                  <a:gd name="T40" fmla="*/ 19 w 95"/>
                  <a:gd name="T41" fmla="*/ 54 h 63"/>
                  <a:gd name="T42" fmla="*/ 19 w 95"/>
                  <a:gd name="T43" fmla="*/ 54 h 63"/>
                  <a:gd name="T44" fmla="*/ 19 w 95"/>
                  <a:gd name="T45" fmla="*/ 54 h 63"/>
                  <a:gd name="T46" fmla="*/ 19 w 95"/>
                  <a:gd name="T47" fmla="*/ 54 h 63"/>
                  <a:gd name="T48" fmla="*/ 19 w 95"/>
                  <a:gd name="T49" fmla="*/ 54 h 63"/>
                  <a:gd name="T50" fmla="*/ 19 w 95"/>
                  <a:gd name="T51" fmla="*/ 54 h 63"/>
                  <a:gd name="T52" fmla="*/ 19 w 95"/>
                  <a:gd name="T53" fmla="*/ 54 h 63"/>
                  <a:gd name="T54" fmla="*/ 19 w 95"/>
                  <a:gd name="T55" fmla="*/ 54 h 63"/>
                  <a:gd name="T56" fmla="*/ 19 w 95"/>
                  <a:gd name="T57" fmla="*/ 54 h 63"/>
                  <a:gd name="T58" fmla="*/ 19 w 95"/>
                  <a:gd name="T59" fmla="*/ 54 h 63"/>
                  <a:gd name="T60" fmla="*/ 19 w 95"/>
                  <a:gd name="T61" fmla="*/ 54 h 63"/>
                  <a:gd name="T62" fmla="*/ 19 w 95"/>
                  <a:gd name="T63" fmla="*/ 55 h 63"/>
                  <a:gd name="T64" fmla="*/ 19 w 95"/>
                  <a:gd name="T65" fmla="*/ 56 h 63"/>
                  <a:gd name="T66" fmla="*/ 15 w 95"/>
                  <a:gd name="T67" fmla="*/ 59 h 63"/>
                  <a:gd name="T68" fmla="*/ 5 w 95"/>
                  <a:gd name="T69" fmla="*/ 62 h 63"/>
                  <a:gd name="T70" fmla="*/ 0 w 95"/>
                  <a:gd name="T71" fmla="*/ 63 h 63"/>
                  <a:gd name="T72" fmla="*/ 17 w 95"/>
                  <a:gd name="T73" fmla="*/ 35 h 63"/>
                  <a:gd name="T74" fmla="*/ 18 w 95"/>
                  <a:gd name="T75" fmla="*/ 29 h 63"/>
                  <a:gd name="T76" fmla="*/ 25 w 95"/>
                  <a:gd name="T77" fmla="*/ 31 h 63"/>
                  <a:gd name="T78" fmla="*/ 25 w 95"/>
                  <a:gd name="T79" fmla="*/ 31 h 63"/>
                  <a:gd name="T80" fmla="*/ 25 w 95"/>
                  <a:gd name="T81" fmla="*/ 31 h 63"/>
                  <a:gd name="T82" fmla="*/ 28 w 95"/>
                  <a:gd name="T83" fmla="*/ 28 h 63"/>
                  <a:gd name="T84" fmla="*/ 25 w 95"/>
                  <a:gd name="T85" fmla="*/ 26 h 63"/>
                  <a:gd name="T86" fmla="*/ 25 w 95"/>
                  <a:gd name="T87" fmla="*/ 26 h 63"/>
                  <a:gd name="T88" fmla="*/ 22 w 95"/>
                  <a:gd name="T89" fmla="*/ 26 h 63"/>
                  <a:gd name="T90" fmla="*/ 21 w 95"/>
                  <a:gd name="T91" fmla="*/ 25 h 63"/>
                  <a:gd name="T92" fmla="*/ 20 w 95"/>
                  <a:gd name="T93" fmla="*/ 24 h 63"/>
                  <a:gd name="T94" fmla="*/ 31 w 95"/>
                  <a:gd name="T95" fmla="*/ 1 h 63"/>
                  <a:gd name="T96" fmla="*/ 49 w 95"/>
                  <a:gd name="T97" fmla="*/ 5 h 63"/>
                  <a:gd name="T98" fmla="*/ 56 w 95"/>
                  <a:gd name="T99" fmla="*/ 4 h 63"/>
                  <a:gd name="T100" fmla="*/ 84 w 95"/>
                  <a:gd name="T101" fmla="*/ 0 h 63"/>
                  <a:gd name="T102" fmla="*/ 93 w 95"/>
                  <a:gd name="T103" fmla="*/ 2 h 63"/>
                  <a:gd name="T104" fmla="*/ 95 w 95"/>
                  <a:gd name="T105" fmla="*/ 7 h 63"/>
                  <a:gd name="T106" fmla="*/ 95 w 95"/>
                  <a:gd name="T107" fmla="*/ 1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63">
                    <a:moveTo>
                      <a:pt x="95" y="10"/>
                    </a:moveTo>
                    <a:cubicBezTo>
                      <a:pt x="92" y="21"/>
                      <a:pt x="81" y="27"/>
                      <a:pt x="71" y="35"/>
                    </a:cubicBezTo>
                    <a:cubicBezTo>
                      <a:pt x="61" y="42"/>
                      <a:pt x="53" y="47"/>
                      <a:pt x="41" y="50"/>
                    </a:cubicBezTo>
                    <a:cubicBezTo>
                      <a:pt x="40" y="50"/>
                      <a:pt x="27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1" y="52"/>
                    </a:cubicBezTo>
                    <a:cubicBezTo>
                      <a:pt x="21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19" y="57"/>
                      <a:pt x="18" y="58"/>
                      <a:pt x="15" y="59"/>
                    </a:cubicBezTo>
                    <a:cubicBezTo>
                      <a:pt x="12" y="60"/>
                      <a:pt x="8" y="61"/>
                      <a:pt x="5" y="62"/>
                    </a:cubicBezTo>
                    <a:cubicBezTo>
                      <a:pt x="4" y="62"/>
                      <a:pt x="2" y="63"/>
                      <a:pt x="0" y="63"/>
                    </a:cubicBezTo>
                    <a:cubicBezTo>
                      <a:pt x="9" y="57"/>
                      <a:pt x="13" y="46"/>
                      <a:pt x="17" y="35"/>
                    </a:cubicBezTo>
                    <a:cubicBezTo>
                      <a:pt x="17" y="33"/>
                      <a:pt x="18" y="31"/>
                      <a:pt x="18" y="29"/>
                    </a:cubicBezTo>
                    <a:cubicBezTo>
                      <a:pt x="20" y="30"/>
                      <a:pt x="23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1"/>
                      <a:pt x="28" y="30"/>
                      <a:pt x="28" y="28"/>
                    </a:cubicBezTo>
                    <a:cubicBezTo>
                      <a:pt x="28" y="27"/>
                      <a:pt x="27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6"/>
                      <a:pt x="23" y="26"/>
                      <a:pt x="22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4"/>
                    </a:cubicBezTo>
                    <a:cubicBezTo>
                      <a:pt x="23" y="15"/>
                      <a:pt x="26" y="6"/>
                      <a:pt x="31" y="1"/>
                    </a:cubicBezTo>
                    <a:cubicBezTo>
                      <a:pt x="36" y="3"/>
                      <a:pt x="43" y="5"/>
                      <a:pt x="49" y="5"/>
                    </a:cubicBezTo>
                    <a:cubicBezTo>
                      <a:pt x="52" y="5"/>
                      <a:pt x="54" y="5"/>
                      <a:pt x="56" y="4"/>
                    </a:cubicBezTo>
                    <a:cubicBezTo>
                      <a:pt x="63" y="3"/>
                      <a:pt x="75" y="0"/>
                      <a:pt x="84" y="0"/>
                    </a:cubicBezTo>
                    <a:cubicBezTo>
                      <a:pt x="88" y="0"/>
                      <a:pt x="91" y="1"/>
                      <a:pt x="93" y="2"/>
                    </a:cubicBezTo>
                    <a:cubicBezTo>
                      <a:pt x="94" y="3"/>
                      <a:pt x="95" y="4"/>
                      <a:pt x="95" y="7"/>
                    </a:cubicBezTo>
                    <a:cubicBezTo>
                      <a:pt x="95" y="8"/>
                      <a:pt x="95" y="9"/>
                      <a:pt x="9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2" name="Freeform 1383"/>
              <p:cNvSpPr>
                <a:spLocks/>
              </p:cNvSpPr>
              <p:nvPr/>
            </p:nvSpPr>
            <p:spPr bwMode="auto">
              <a:xfrm>
                <a:off x="6464" y="2438"/>
                <a:ext cx="29" cy="19"/>
              </a:xfrm>
              <a:custGeom>
                <a:avLst/>
                <a:gdLst>
                  <a:gd name="T0" fmla="*/ 29 w 30"/>
                  <a:gd name="T1" fmla="*/ 14 h 19"/>
                  <a:gd name="T2" fmla="*/ 4 w 30"/>
                  <a:gd name="T3" fmla="*/ 0 h 19"/>
                  <a:gd name="T4" fmla="*/ 1 w 30"/>
                  <a:gd name="T5" fmla="*/ 1 h 19"/>
                  <a:gd name="T6" fmla="*/ 2 w 30"/>
                  <a:gd name="T7" fmla="*/ 4 h 19"/>
                  <a:gd name="T8" fmla="*/ 26 w 30"/>
                  <a:gd name="T9" fmla="*/ 18 h 19"/>
                  <a:gd name="T10" fmla="*/ 27 w 30"/>
                  <a:gd name="T11" fmla="*/ 19 h 19"/>
                  <a:gd name="T12" fmla="*/ 29 w 30"/>
                  <a:gd name="T13" fmla="*/ 17 h 19"/>
                  <a:gd name="T14" fmla="*/ 29 w 30"/>
                  <a:gd name="T1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9">
                    <a:moveTo>
                      <a:pt x="29" y="1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7"/>
                    </a:cubicBezTo>
                    <a:cubicBezTo>
                      <a:pt x="30" y="16"/>
                      <a:pt x="30" y="15"/>
                      <a:pt x="29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3" name="Freeform 1384"/>
              <p:cNvSpPr>
                <a:spLocks/>
              </p:cNvSpPr>
              <p:nvPr/>
            </p:nvSpPr>
            <p:spPr bwMode="auto">
              <a:xfrm>
                <a:off x="6691" y="2325"/>
                <a:ext cx="31" cy="22"/>
              </a:xfrm>
              <a:custGeom>
                <a:avLst/>
                <a:gdLst>
                  <a:gd name="T0" fmla="*/ 0 w 32"/>
                  <a:gd name="T1" fmla="*/ 17 h 23"/>
                  <a:gd name="T2" fmla="*/ 28 w 32"/>
                  <a:gd name="T3" fmla="*/ 1 h 23"/>
                  <a:gd name="T4" fmla="*/ 31 w 32"/>
                  <a:gd name="T5" fmla="*/ 2 h 23"/>
                  <a:gd name="T6" fmla="*/ 31 w 32"/>
                  <a:gd name="T7" fmla="*/ 5 h 23"/>
                  <a:gd name="T8" fmla="*/ 0 w 32"/>
                  <a:gd name="T9" fmla="*/ 23 h 23"/>
                  <a:gd name="T10" fmla="*/ 0 w 32"/>
                  <a:gd name="T11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3">
                    <a:moveTo>
                      <a:pt x="0" y="17"/>
                    </a:moveTo>
                    <a:cubicBezTo>
                      <a:pt x="28" y="1"/>
                      <a:pt x="28" y="1"/>
                      <a:pt x="28" y="1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4" name="Freeform 1385"/>
              <p:cNvSpPr>
                <a:spLocks/>
              </p:cNvSpPr>
              <p:nvPr/>
            </p:nvSpPr>
            <p:spPr bwMode="auto">
              <a:xfrm>
                <a:off x="6497" y="2407"/>
                <a:ext cx="83" cy="50"/>
              </a:xfrm>
              <a:custGeom>
                <a:avLst/>
                <a:gdLst>
                  <a:gd name="T0" fmla="*/ 85 w 85"/>
                  <a:gd name="T1" fmla="*/ 0 h 52"/>
                  <a:gd name="T2" fmla="*/ 1 w 85"/>
                  <a:gd name="T3" fmla="*/ 48 h 52"/>
                  <a:gd name="T4" fmla="*/ 0 w 85"/>
                  <a:gd name="T5" fmla="*/ 51 h 52"/>
                  <a:gd name="T6" fmla="*/ 2 w 85"/>
                  <a:gd name="T7" fmla="*/ 52 h 52"/>
                  <a:gd name="T8" fmla="*/ 3 w 85"/>
                  <a:gd name="T9" fmla="*/ 52 h 52"/>
                  <a:gd name="T10" fmla="*/ 73 w 85"/>
                  <a:gd name="T11" fmla="*/ 12 h 52"/>
                  <a:gd name="T12" fmla="*/ 85 w 85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52">
                    <a:moveTo>
                      <a:pt x="85" y="0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1" y="52"/>
                      <a:pt x="1" y="52"/>
                      <a:pt x="2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5" name="Freeform 1386"/>
              <p:cNvSpPr>
                <a:spLocks/>
              </p:cNvSpPr>
              <p:nvPr/>
            </p:nvSpPr>
            <p:spPr bwMode="auto">
              <a:xfrm>
                <a:off x="8221" y="2632"/>
                <a:ext cx="605" cy="240"/>
              </a:xfrm>
              <a:custGeom>
                <a:avLst/>
                <a:gdLst>
                  <a:gd name="T0" fmla="*/ 77 w 605"/>
                  <a:gd name="T1" fmla="*/ 165 h 240"/>
                  <a:gd name="T2" fmla="*/ 0 w 605"/>
                  <a:gd name="T3" fmla="*/ 115 h 240"/>
                  <a:gd name="T4" fmla="*/ 241 w 605"/>
                  <a:gd name="T5" fmla="*/ 0 h 240"/>
                  <a:gd name="T6" fmla="*/ 499 w 605"/>
                  <a:gd name="T7" fmla="*/ 95 h 240"/>
                  <a:gd name="T8" fmla="*/ 600 w 605"/>
                  <a:gd name="T9" fmla="*/ 90 h 240"/>
                  <a:gd name="T10" fmla="*/ 605 w 605"/>
                  <a:gd name="T11" fmla="*/ 109 h 240"/>
                  <a:gd name="T12" fmla="*/ 501 w 605"/>
                  <a:gd name="T13" fmla="*/ 117 h 240"/>
                  <a:gd name="T14" fmla="*/ 303 w 605"/>
                  <a:gd name="T15" fmla="*/ 205 h 240"/>
                  <a:gd name="T16" fmla="*/ 377 w 605"/>
                  <a:gd name="T17" fmla="*/ 223 h 240"/>
                  <a:gd name="T18" fmla="*/ 373 w 605"/>
                  <a:gd name="T19" fmla="*/ 240 h 240"/>
                  <a:gd name="T20" fmla="*/ 260 w 605"/>
                  <a:gd name="T21" fmla="*/ 216 h 240"/>
                  <a:gd name="T22" fmla="*/ 199 w 605"/>
                  <a:gd name="T23" fmla="*/ 237 h 240"/>
                  <a:gd name="T24" fmla="*/ 156 w 605"/>
                  <a:gd name="T25" fmla="*/ 211 h 240"/>
                  <a:gd name="T26" fmla="*/ 71 w 605"/>
                  <a:gd name="T27" fmla="*/ 239 h 240"/>
                  <a:gd name="T28" fmla="*/ 19 w 605"/>
                  <a:gd name="T29" fmla="*/ 203 h 240"/>
                  <a:gd name="T30" fmla="*/ 77 w 605"/>
                  <a:gd name="T31" fmla="*/ 165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5" h="240">
                    <a:moveTo>
                      <a:pt x="77" y="165"/>
                    </a:moveTo>
                    <a:lnTo>
                      <a:pt x="0" y="115"/>
                    </a:lnTo>
                    <a:lnTo>
                      <a:pt x="241" y="0"/>
                    </a:lnTo>
                    <a:lnTo>
                      <a:pt x="499" y="95"/>
                    </a:lnTo>
                    <a:lnTo>
                      <a:pt x="600" y="90"/>
                    </a:lnTo>
                    <a:lnTo>
                      <a:pt x="605" y="109"/>
                    </a:lnTo>
                    <a:lnTo>
                      <a:pt x="501" y="117"/>
                    </a:lnTo>
                    <a:lnTo>
                      <a:pt x="303" y="205"/>
                    </a:lnTo>
                    <a:lnTo>
                      <a:pt x="377" y="223"/>
                    </a:lnTo>
                    <a:lnTo>
                      <a:pt x="373" y="240"/>
                    </a:lnTo>
                    <a:lnTo>
                      <a:pt x="260" y="216"/>
                    </a:lnTo>
                    <a:lnTo>
                      <a:pt x="199" y="237"/>
                    </a:lnTo>
                    <a:lnTo>
                      <a:pt x="156" y="211"/>
                    </a:lnTo>
                    <a:lnTo>
                      <a:pt x="71" y="239"/>
                    </a:lnTo>
                    <a:lnTo>
                      <a:pt x="19" y="203"/>
                    </a:lnTo>
                    <a:lnTo>
                      <a:pt x="77" y="165"/>
                    </a:lnTo>
                    <a:close/>
                  </a:path>
                </a:pathLst>
              </a:custGeom>
              <a:solidFill>
                <a:srgbClr val="808184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6" name="Freeform 1387"/>
              <p:cNvSpPr>
                <a:spLocks/>
              </p:cNvSpPr>
              <p:nvPr/>
            </p:nvSpPr>
            <p:spPr bwMode="auto">
              <a:xfrm>
                <a:off x="8253" y="2314"/>
                <a:ext cx="156" cy="91"/>
              </a:xfrm>
              <a:custGeom>
                <a:avLst/>
                <a:gdLst>
                  <a:gd name="T0" fmla="*/ 110 w 161"/>
                  <a:gd name="T1" fmla="*/ 0 h 94"/>
                  <a:gd name="T2" fmla="*/ 62 w 161"/>
                  <a:gd name="T3" fmla="*/ 11 h 94"/>
                  <a:gd name="T4" fmla="*/ 0 w 161"/>
                  <a:gd name="T5" fmla="*/ 87 h 94"/>
                  <a:gd name="T6" fmla="*/ 0 w 161"/>
                  <a:gd name="T7" fmla="*/ 87 h 94"/>
                  <a:gd name="T8" fmla="*/ 5 w 161"/>
                  <a:gd name="T9" fmla="*/ 94 h 94"/>
                  <a:gd name="T10" fmla="*/ 6 w 161"/>
                  <a:gd name="T11" fmla="*/ 94 h 94"/>
                  <a:gd name="T12" fmla="*/ 9 w 161"/>
                  <a:gd name="T13" fmla="*/ 93 h 94"/>
                  <a:gd name="T14" fmla="*/ 12 w 161"/>
                  <a:gd name="T15" fmla="*/ 89 h 94"/>
                  <a:gd name="T16" fmla="*/ 67 w 161"/>
                  <a:gd name="T17" fmla="*/ 21 h 94"/>
                  <a:gd name="T18" fmla="*/ 110 w 161"/>
                  <a:gd name="T19" fmla="*/ 11 h 94"/>
                  <a:gd name="T20" fmla="*/ 152 w 161"/>
                  <a:gd name="T21" fmla="*/ 21 h 94"/>
                  <a:gd name="T22" fmla="*/ 155 w 161"/>
                  <a:gd name="T23" fmla="*/ 21 h 94"/>
                  <a:gd name="T24" fmla="*/ 160 w 161"/>
                  <a:gd name="T25" fmla="*/ 18 h 94"/>
                  <a:gd name="T26" fmla="*/ 157 w 161"/>
                  <a:gd name="T27" fmla="*/ 10 h 94"/>
                  <a:gd name="T28" fmla="*/ 110 w 161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" h="94">
                    <a:moveTo>
                      <a:pt x="110" y="0"/>
                    </a:moveTo>
                    <a:cubicBezTo>
                      <a:pt x="94" y="0"/>
                      <a:pt x="77" y="3"/>
                      <a:pt x="62" y="11"/>
                    </a:cubicBezTo>
                    <a:cubicBezTo>
                      <a:pt x="30" y="26"/>
                      <a:pt x="8" y="55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0"/>
                      <a:pt x="2" y="93"/>
                      <a:pt x="5" y="94"/>
                    </a:cubicBezTo>
                    <a:cubicBezTo>
                      <a:pt x="5" y="94"/>
                      <a:pt x="6" y="94"/>
                      <a:pt x="6" y="94"/>
                    </a:cubicBezTo>
                    <a:cubicBezTo>
                      <a:pt x="7" y="94"/>
                      <a:pt x="8" y="94"/>
                      <a:pt x="9" y="93"/>
                    </a:cubicBezTo>
                    <a:cubicBezTo>
                      <a:pt x="10" y="93"/>
                      <a:pt x="12" y="91"/>
                      <a:pt x="12" y="89"/>
                    </a:cubicBezTo>
                    <a:cubicBezTo>
                      <a:pt x="19" y="61"/>
                      <a:pt x="38" y="35"/>
                      <a:pt x="67" y="21"/>
                    </a:cubicBezTo>
                    <a:cubicBezTo>
                      <a:pt x="81" y="15"/>
                      <a:pt x="96" y="11"/>
                      <a:pt x="110" y="11"/>
                    </a:cubicBezTo>
                    <a:cubicBezTo>
                      <a:pt x="125" y="11"/>
                      <a:pt x="139" y="15"/>
                      <a:pt x="152" y="21"/>
                    </a:cubicBezTo>
                    <a:cubicBezTo>
                      <a:pt x="153" y="21"/>
                      <a:pt x="154" y="21"/>
                      <a:pt x="155" y="21"/>
                    </a:cubicBezTo>
                    <a:cubicBezTo>
                      <a:pt x="157" y="21"/>
                      <a:pt x="159" y="20"/>
                      <a:pt x="160" y="18"/>
                    </a:cubicBezTo>
                    <a:cubicBezTo>
                      <a:pt x="161" y="15"/>
                      <a:pt x="160" y="11"/>
                      <a:pt x="157" y="10"/>
                    </a:cubicBezTo>
                    <a:cubicBezTo>
                      <a:pt x="142" y="3"/>
                      <a:pt x="126" y="0"/>
                      <a:pt x="110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7" name="Freeform 1388"/>
              <p:cNvSpPr>
                <a:spLocks/>
              </p:cNvSpPr>
              <p:nvPr/>
            </p:nvSpPr>
            <p:spPr bwMode="auto">
              <a:xfrm>
                <a:off x="8285" y="2347"/>
                <a:ext cx="114" cy="69"/>
              </a:xfrm>
              <a:custGeom>
                <a:avLst/>
                <a:gdLst>
                  <a:gd name="T0" fmla="*/ 77 w 118"/>
                  <a:gd name="T1" fmla="*/ 0 h 71"/>
                  <a:gd name="T2" fmla="*/ 44 w 118"/>
                  <a:gd name="T3" fmla="*/ 8 h 71"/>
                  <a:gd name="T4" fmla="*/ 1 w 118"/>
                  <a:gd name="T5" fmla="*/ 64 h 71"/>
                  <a:gd name="T6" fmla="*/ 1 w 118"/>
                  <a:gd name="T7" fmla="*/ 64 h 71"/>
                  <a:gd name="T8" fmla="*/ 6 w 118"/>
                  <a:gd name="T9" fmla="*/ 71 h 71"/>
                  <a:gd name="T10" fmla="*/ 7 w 118"/>
                  <a:gd name="T11" fmla="*/ 71 h 71"/>
                  <a:gd name="T12" fmla="*/ 9 w 118"/>
                  <a:gd name="T13" fmla="*/ 70 h 71"/>
                  <a:gd name="T14" fmla="*/ 13 w 118"/>
                  <a:gd name="T15" fmla="*/ 66 h 71"/>
                  <a:gd name="T16" fmla="*/ 49 w 118"/>
                  <a:gd name="T17" fmla="*/ 18 h 71"/>
                  <a:gd name="T18" fmla="*/ 77 w 118"/>
                  <a:gd name="T19" fmla="*/ 12 h 71"/>
                  <a:gd name="T20" fmla="*/ 109 w 118"/>
                  <a:gd name="T21" fmla="*/ 20 h 71"/>
                  <a:gd name="T22" fmla="*/ 111 w 118"/>
                  <a:gd name="T23" fmla="*/ 21 h 71"/>
                  <a:gd name="T24" fmla="*/ 117 w 118"/>
                  <a:gd name="T25" fmla="*/ 17 h 71"/>
                  <a:gd name="T26" fmla="*/ 114 w 118"/>
                  <a:gd name="T27" fmla="*/ 9 h 71"/>
                  <a:gd name="T28" fmla="*/ 77 w 118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" h="71">
                    <a:moveTo>
                      <a:pt x="77" y="0"/>
                    </a:moveTo>
                    <a:cubicBezTo>
                      <a:pt x="66" y="0"/>
                      <a:pt x="55" y="2"/>
                      <a:pt x="44" y="8"/>
                    </a:cubicBezTo>
                    <a:cubicBezTo>
                      <a:pt x="20" y="19"/>
                      <a:pt x="5" y="40"/>
                      <a:pt x="1" y="6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7"/>
                      <a:pt x="3" y="70"/>
                      <a:pt x="6" y="71"/>
                    </a:cubicBezTo>
                    <a:cubicBezTo>
                      <a:pt x="6" y="71"/>
                      <a:pt x="6" y="71"/>
                      <a:pt x="7" y="71"/>
                    </a:cubicBezTo>
                    <a:cubicBezTo>
                      <a:pt x="8" y="71"/>
                      <a:pt x="9" y="71"/>
                      <a:pt x="9" y="70"/>
                    </a:cubicBezTo>
                    <a:cubicBezTo>
                      <a:pt x="11" y="70"/>
                      <a:pt x="12" y="68"/>
                      <a:pt x="13" y="66"/>
                    </a:cubicBezTo>
                    <a:cubicBezTo>
                      <a:pt x="16" y="46"/>
                      <a:pt x="29" y="28"/>
                      <a:pt x="49" y="18"/>
                    </a:cubicBezTo>
                    <a:cubicBezTo>
                      <a:pt x="58" y="14"/>
                      <a:pt x="68" y="12"/>
                      <a:pt x="77" y="12"/>
                    </a:cubicBezTo>
                    <a:cubicBezTo>
                      <a:pt x="88" y="12"/>
                      <a:pt x="99" y="15"/>
                      <a:pt x="109" y="20"/>
                    </a:cubicBezTo>
                    <a:cubicBezTo>
                      <a:pt x="109" y="20"/>
                      <a:pt x="110" y="21"/>
                      <a:pt x="111" y="21"/>
                    </a:cubicBezTo>
                    <a:cubicBezTo>
                      <a:pt x="113" y="21"/>
                      <a:pt x="115" y="19"/>
                      <a:pt x="117" y="17"/>
                    </a:cubicBezTo>
                    <a:cubicBezTo>
                      <a:pt x="118" y="15"/>
                      <a:pt x="117" y="11"/>
                      <a:pt x="114" y="9"/>
                    </a:cubicBezTo>
                    <a:cubicBezTo>
                      <a:pt x="103" y="3"/>
                      <a:pt x="90" y="0"/>
                      <a:pt x="77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8" name="Freeform 1389"/>
              <p:cNvSpPr>
                <a:spLocks/>
              </p:cNvSpPr>
              <p:nvPr/>
            </p:nvSpPr>
            <p:spPr bwMode="auto">
              <a:xfrm>
                <a:off x="8318" y="2381"/>
                <a:ext cx="68" cy="44"/>
              </a:xfrm>
              <a:custGeom>
                <a:avLst/>
                <a:gdLst>
                  <a:gd name="T0" fmla="*/ 43 w 70"/>
                  <a:gd name="T1" fmla="*/ 0 h 45"/>
                  <a:gd name="T2" fmla="*/ 25 w 70"/>
                  <a:gd name="T3" fmla="*/ 4 h 45"/>
                  <a:gd name="T4" fmla="*/ 1 w 70"/>
                  <a:gd name="T5" fmla="*/ 38 h 45"/>
                  <a:gd name="T6" fmla="*/ 1 w 70"/>
                  <a:gd name="T7" fmla="*/ 38 h 45"/>
                  <a:gd name="T8" fmla="*/ 6 w 70"/>
                  <a:gd name="T9" fmla="*/ 45 h 45"/>
                  <a:gd name="T10" fmla="*/ 7 w 70"/>
                  <a:gd name="T11" fmla="*/ 45 h 45"/>
                  <a:gd name="T12" fmla="*/ 9 w 70"/>
                  <a:gd name="T13" fmla="*/ 44 h 45"/>
                  <a:gd name="T14" fmla="*/ 12 w 70"/>
                  <a:gd name="T15" fmla="*/ 40 h 45"/>
                  <a:gd name="T16" fmla="*/ 30 w 70"/>
                  <a:gd name="T17" fmla="*/ 14 h 45"/>
                  <a:gd name="T18" fmla="*/ 43 w 70"/>
                  <a:gd name="T19" fmla="*/ 12 h 45"/>
                  <a:gd name="T20" fmla="*/ 60 w 70"/>
                  <a:gd name="T21" fmla="*/ 17 h 45"/>
                  <a:gd name="T22" fmla="*/ 64 w 70"/>
                  <a:gd name="T23" fmla="*/ 18 h 45"/>
                  <a:gd name="T24" fmla="*/ 69 w 70"/>
                  <a:gd name="T25" fmla="*/ 15 h 45"/>
                  <a:gd name="T26" fmla="*/ 67 w 70"/>
                  <a:gd name="T27" fmla="*/ 7 h 45"/>
                  <a:gd name="T28" fmla="*/ 43 w 70"/>
                  <a:gd name="T2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45">
                    <a:moveTo>
                      <a:pt x="43" y="0"/>
                    </a:moveTo>
                    <a:cubicBezTo>
                      <a:pt x="37" y="0"/>
                      <a:pt x="31" y="1"/>
                      <a:pt x="25" y="4"/>
                    </a:cubicBezTo>
                    <a:cubicBezTo>
                      <a:pt x="11" y="11"/>
                      <a:pt x="2" y="24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42"/>
                      <a:pt x="3" y="45"/>
                      <a:pt x="6" y="45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5"/>
                      <a:pt x="8" y="45"/>
                      <a:pt x="9" y="44"/>
                    </a:cubicBezTo>
                    <a:cubicBezTo>
                      <a:pt x="11" y="43"/>
                      <a:pt x="12" y="42"/>
                      <a:pt x="12" y="40"/>
                    </a:cubicBezTo>
                    <a:cubicBezTo>
                      <a:pt x="13" y="29"/>
                      <a:pt x="20" y="19"/>
                      <a:pt x="30" y="14"/>
                    </a:cubicBezTo>
                    <a:cubicBezTo>
                      <a:pt x="34" y="12"/>
                      <a:pt x="39" y="12"/>
                      <a:pt x="43" y="12"/>
                    </a:cubicBezTo>
                    <a:cubicBezTo>
                      <a:pt x="49" y="12"/>
                      <a:pt x="55" y="13"/>
                      <a:pt x="60" y="17"/>
                    </a:cubicBezTo>
                    <a:cubicBezTo>
                      <a:pt x="61" y="17"/>
                      <a:pt x="63" y="18"/>
                      <a:pt x="64" y="18"/>
                    </a:cubicBezTo>
                    <a:cubicBezTo>
                      <a:pt x="66" y="18"/>
                      <a:pt x="67" y="17"/>
                      <a:pt x="69" y="15"/>
                    </a:cubicBezTo>
                    <a:cubicBezTo>
                      <a:pt x="70" y="12"/>
                      <a:pt x="70" y="9"/>
                      <a:pt x="67" y="7"/>
                    </a:cubicBezTo>
                    <a:cubicBezTo>
                      <a:pt x="60" y="2"/>
                      <a:pt x="52" y="0"/>
                      <a:pt x="43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9" name="Freeform 1390"/>
              <p:cNvSpPr>
                <a:spLocks/>
              </p:cNvSpPr>
              <p:nvPr/>
            </p:nvSpPr>
            <p:spPr bwMode="auto">
              <a:xfrm>
                <a:off x="7400" y="2501"/>
                <a:ext cx="127" cy="127"/>
              </a:xfrm>
              <a:custGeom>
                <a:avLst/>
                <a:gdLst>
                  <a:gd name="T0" fmla="*/ 116 w 131"/>
                  <a:gd name="T1" fmla="*/ 0 h 131"/>
                  <a:gd name="T2" fmla="*/ 36 w 131"/>
                  <a:gd name="T3" fmla="*/ 33 h 131"/>
                  <a:gd name="T4" fmla="*/ 4 w 131"/>
                  <a:gd name="T5" fmla="*/ 126 h 131"/>
                  <a:gd name="T6" fmla="*/ 4 w 131"/>
                  <a:gd name="T7" fmla="*/ 126 h 131"/>
                  <a:gd name="T8" fmla="*/ 10 w 131"/>
                  <a:gd name="T9" fmla="*/ 131 h 131"/>
                  <a:gd name="T10" fmla="*/ 11 w 131"/>
                  <a:gd name="T11" fmla="*/ 131 h 131"/>
                  <a:gd name="T12" fmla="*/ 14 w 131"/>
                  <a:gd name="T13" fmla="*/ 129 h 131"/>
                  <a:gd name="T14" fmla="*/ 16 w 131"/>
                  <a:gd name="T15" fmla="*/ 124 h 131"/>
                  <a:gd name="T16" fmla="*/ 44 w 131"/>
                  <a:gd name="T17" fmla="*/ 42 h 131"/>
                  <a:gd name="T18" fmla="*/ 116 w 131"/>
                  <a:gd name="T19" fmla="*/ 12 h 131"/>
                  <a:gd name="T20" fmla="*/ 124 w 131"/>
                  <a:gd name="T21" fmla="*/ 12 h 131"/>
                  <a:gd name="T22" fmla="*/ 125 w 131"/>
                  <a:gd name="T23" fmla="*/ 12 h 131"/>
                  <a:gd name="T24" fmla="*/ 131 w 131"/>
                  <a:gd name="T25" fmla="*/ 7 h 131"/>
                  <a:gd name="T26" fmla="*/ 125 w 131"/>
                  <a:gd name="T27" fmla="*/ 0 h 131"/>
                  <a:gd name="T28" fmla="*/ 116 w 131"/>
                  <a:gd name="T2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1" h="131">
                    <a:moveTo>
                      <a:pt x="116" y="0"/>
                    </a:moveTo>
                    <a:cubicBezTo>
                      <a:pt x="87" y="0"/>
                      <a:pt x="58" y="11"/>
                      <a:pt x="36" y="33"/>
                    </a:cubicBezTo>
                    <a:cubicBezTo>
                      <a:pt x="11" y="59"/>
                      <a:pt x="0" y="93"/>
                      <a:pt x="4" y="126"/>
                    </a:cubicBezTo>
                    <a:cubicBezTo>
                      <a:pt x="4" y="126"/>
                      <a:pt x="4" y="126"/>
                      <a:pt x="4" y="126"/>
                    </a:cubicBezTo>
                    <a:cubicBezTo>
                      <a:pt x="5" y="129"/>
                      <a:pt x="7" y="131"/>
                      <a:pt x="10" y="131"/>
                    </a:cubicBezTo>
                    <a:cubicBezTo>
                      <a:pt x="10" y="131"/>
                      <a:pt x="11" y="131"/>
                      <a:pt x="11" y="131"/>
                    </a:cubicBezTo>
                    <a:cubicBezTo>
                      <a:pt x="12" y="131"/>
                      <a:pt x="13" y="130"/>
                      <a:pt x="14" y="129"/>
                    </a:cubicBezTo>
                    <a:cubicBezTo>
                      <a:pt x="15" y="128"/>
                      <a:pt x="16" y="126"/>
                      <a:pt x="16" y="124"/>
                    </a:cubicBezTo>
                    <a:cubicBezTo>
                      <a:pt x="12" y="95"/>
                      <a:pt x="22" y="64"/>
                      <a:pt x="44" y="42"/>
                    </a:cubicBezTo>
                    <a:cubicBezTo>
                      <a:pt x="64" y="22"/>
                      <a:pt x="90" y="12"/>
                      <a:pt x="116" y="12"/>
                    </a:cubicBezTo>
                    <a:cubicBezTo>
                      <a:pt x="119" y="12"/>
                      <a:pt x="122" y="12"/>
                      <a:pt x="124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8" y="12"/>
                      <a:pt x="130" y="10"/>
                      <a:pt x="131" y="7"/>
                    </a:cubicBezTo>
                    <a:cubicBezTo>
                      <a:pt x="131" y="3"/>
                      <a:pt x="129" y="0"/>
                      <a:pt x="125" y="0"/>
                    </a:cubicBezTo>
                    <a:cubicBezTo>
                      <a:pt x="122" y="0"/>
                      <a:pt x="119" y="0"/>
                      <a:pt x="116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0" name="Freeform 1391"/>
              <p:cNvSpPr>
                <a:spLocks/>
              </p:cNvSpPr>
              <p:nvPr/>
            </p:nvSpPr>
            <p:spPr bwMode="auto">
              <a:xfrm>
                <a:off x="7435" y="2535"/>
                <a:ext cx="94" cy="93"/>
              </a:xfrm>
              <a:custGeom>
                <a:avLst/>
                <a:gdLst>
                  <a:gd name="T0" fmla="*/ 80 w 97"/>
                  <a:gd name="T1" fmla="*/ 0 h 96"/>
                  <a:gd name="T2" fmla="*/ 25 w 97"/>
                  <a:gd name="T3" fmla="*/ 23 h 96"/>
                  <a:gd name="T4" fmla="*/ 4 w 97"/>
                  <a:gd name="T5" fmla="*/ 91 h 96"/>
                  <a:gd name="T6" fmla="*/ 4 w 97"/>
                  <a:gd name="T7" fmla="*/ 91 h 96"/>
                  <a:gd name="T8" fmla="*/ 10 w 97"/>
                  <a:gd name="T9" fmla="*/ 96 h 96"/>
                  <a:gd name="T10" fmla="*/ 11 w 97"/>
                  <a:gd name="T11" fmla="*/ 96 h 96"/>
                  <a:gd name="T12" fmla="*/ 14 w 97"/>
                  <a:gd name="T13" fmla="*/ 94 h 96"/>
                  <a:gd name="T14" fmla="*/ 16 w 97"/>
                  <a:gd name="T15" fmla="*/ 89 h 96"/>
                  <a:gd name="T16" fmla="*/ 33 w 97"/>
                  <a:gd name="T17" fmla="*/ 31 h 96"/>
                  <a:gd name="T18" fmla="*/ 80 w 97"/>
                  <a:gd name="T19" fmla="*/ 12 h 96"/>
                  <a:gd name="T20" fmla="*/ 90 w 97"/>
                  <a:gd name="T21" fmla="*/ 13 h 96"/>
                  <a:gd name="T22" fmla="*/ 91 w 97"/>
                  <a:gd name="T23" fmla="*/ 13 h 96"/>
                  <a:gd name="T24" fmla="*/ 97 w 97"/>
                  <a:gd name="T25" fmla="*/ 8 h 96"/>
                  <a:gd name="T26" fmla="*/ 92 w 97"/>
                  <a:gd name="T27" fmla="*/ 1 h 96"/>
                  <a:gd name="T28" fmla="*/ 80 w 97"/>
                  <a:gd name="T2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" h="96">
                    <a:moveTo>
                      <a:pt x="80" y="0"/>
                    </a:moveTo>
                    <a:cubicBezTo>
                      <a:pt x="60" y="0"/>
                      <a:pt x="40" y="8"/>
                      <a:pt x="25" y="23"/>
                    </a:cubicBezTo>
                    <a:cubicBezTo>
                      <a:pt x="7" y="42"/>
                      <a:pt x="0" y="67"/>
                      <a:pt x="4" y="91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4" y="94"/>
                      <a:pt x="7" y="96"/>
                      <a:pt x="10" y="96"/>
                    </a:cubicBezTo>
                    <a:cubicBezTo>
                      <a:pt x="10" y="96"/>
                      <a:pt x="10" y="96"/>
                      <a:pt x="11" y="96"/>
                    </a:cubicBezTo>
                    <a:cubicBezTo>
                      <a:pt x="12" y="95"/>
                      <a:pt x="13" y="95"/>
                      <a:pt x="14" y="94"/>
                    </a:cubicBezTo>
                    <a:cubicBezTo>
                      <a:pt x="15" y="93"/>
                      <a:pt x="16" y="91"/>
                      <a:pt x="16" y="89"/>
                    </a:cubicBezTo>
                    <a:cubicBezTo>
                      <a:pt x="12" y="69"/>
                      <a:pt x="18" y="47"/>
                      <a:pt x="33" y="31"/>
                    </a:cubicBezTo>
                    <a:cubicBezTo>
                      <a:pt x="46" y="18"/>
                      <a:pt x="63" y="12"/>
                      <a:pt x="80" y="12"/>
                    </a:cubicBezTo>
                    <a:cubicBezTo>
                      <a:pt x="83" y="12"/>
                      <a:pt x="87" y="12"/>
                      <a:pt x="90" y="13"/>
                    </a:cubicBezTo>
                    <a:cubicBezTo>
                      <a:pt x="90" y="13"/>
                      <a:pt x="91" y="13"/>
                      <a:pt x="91" y="13"/>
                    </a:cubicBezTo>
                    <a:cubicBezTo>
                      <a:pt x="94" y="13"/>
                      <a:pt x="96" y="11"/>
                      <a:pt x="97" y="8"/>
                    </a:cubicBezTo>
                    <a:cubicBezTo>
                      <a:pt x="97" y="5"/>
                      <a:pt x="95" y="2"/>
                      <a:pt x="92" y="1"/>
                    </a:cubicBezTo>
                    <a:cubicBezTo>
                      <a:pt x="88" y="0"/>
                      <a:pt x="84" y="0"/>
                      <a:pt x="80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1" name="Freeform 1392"/>
              <p:cNvSpPr>
                <a:spLocks/>
              </p:cNvSpPr>
              <p:nvPr/>
            </p:nvSpPr>
            <p:spPr bwMode="auto">
              <a:xfrm>
                <a:off x="7469" y="2569"/>
                <a:ext cx="58" cy="56"/>
              </a:xfrm>
              <a:custGeom>
                <a:avLst/>
                <a:gdLst>
                  <a:gd name="T0" fmla="*/ 45 w 60"/>
                  <a:gd name="T1" fmla="*/ 0 h 58"/>
                  <a:gd name="T2" fmla="*/ 15 w 60"/>
                  <a:gd name="T3" fmla="*/ 13 h 58"/>
                  <a:gd name="T4" fmla="*/ 4 w 60"/>
                  <a:gd name="T5" fmla="*/ 53 h 58"/>
                  <a:gd name="T6" fmla="*/ 4 w 60"/>
                  <a:gd name="T7" fmla="*/ 53 h 58"/>
                  <a:gd name="T8" fmla="*/ 10 w 60"/>
                  <a:gd name="T9" fmla="*/ 58 h 58"/>
                  <a:gd name="T10" fmla="*/ 11 w 60"/>
                  <a:gd name="T11" fmla="*/ 57 h 58"/>
                  <a:gd name="T12" fmla="*/ 14 w 60"/>
                  <a:gd name="T13" fmla="*/ 56 h 58"/>
                  <a:gd name="T14" fmla="*/ 15 w 60"/>
                  <a:gd name="T15" fmla="*/ 50 h 58"/>
                  <a:gd name="T16" fmla="*/ 23 w 60"/>
                  <a:gd name="T17" fmla="*/ 21 h 58"/>
                  <a:gd name="T18" fmla="*/ 45 w 60"/>
                  <a:gd name="T19" fmla="*/ 12 h 58"/>
                  <a:gd name="T20" fmla="*/ 53 w 60"/>
                  <a:gd name="T21" fmla="*/ 13 h 58"/>
                  <a:gd name="T22" fmla="*/ 54 w 60"/>
                  <a:gd name="T23" fmla="*/ 13 h 58"/>
                  <a:gd name="T24" fmla="*/ 60 w 60"/>
                  <a:gd name="T25" fmla="*/ 8 h 58"/>
                  <a:gd name="T26" fmla="*/ 55 w 60"/>
                  <a:gd name="T27" fmla="*/ 1 h 58"/>
                  <a:gd name="T28" fmla="*/ 45 w 60"/>
                  <a:gd name="T2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58">
                    <a:moveTo>
                      <a:pt x="45" y="0"/>
                    </a:moveTo>
                    <a:cubicBezTo>
                      <a:pt x="34" y="0"/>
                      <a:pt x="23" y="4"/>
                      <a:pt x="15" y="13"/>
                    </a:cubicBezTo>
                    <a:cubicBezTo>
                      <a:pt x="4" y="24"/>
                      <a:pt x="0" y="39"/>
                      <a:pt x="4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5" y="56"/>
                      <a:pt x="7" y="58"/>
                      <a:pt x="10" y="58"/>
                    </a:cubicBezTo>
                    <a:cubicBezTo>
                      <a:pt x="10" y="58"/>
                      <a:pt x="11" y="58"/>
                      <a:pt x="11" y="57"/>
                    </a:cubicBezTo>
                    <a:cubicBezTo>
                      <a:pt x="12" y="57"/>
                      <a:pt x="13" y="57"/>
                      <a:pt x="14" y="56"/>
                    </a:cubicBezTo>
                    <a:cubicBezTo>
                      <a:pt x="15" y="54"/>
                      <a:pt x="16" y="52"/>
                      <a:pt x="15" y="50"/>
                    </a:cubicBezTo>
                    <a:cubicBezTo>
                      <a:pt x="13" y="40"/>
                      <a:pt x="15" y="29"/>
                      <a:pt x="23" y="21"/>
                    </a:cubicBezTo>
                    <a:cubicBezTo>
                      <a:pt x="29" y="15"/>
                      <a:pt x="37" y="12"/>
                      <a:pt x="45" y="12"/>
                    </a:cubicBezTo>
                    <a:cubicBezTo>
                      <a:pt x="48" y="12"/>
                      <a:pt x="50" y="12"/>
                      <a:pt x="53" y="13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7" y="13"/>
                      <a:pt x="59" y="11"/>
                      <a:pt x="60" y="8"/>
                    </a:cubicBezTo>
                    <a:cubicBezTo>
                      <a:pt x="60" y="5"/>
                      <a:pt x="59" y="2"/>
                      <a:pt x="55" y="1"/>
                    </a:cubicBezTo>
                    <a:cubicBezTo>
                      <a:pt x="52" y="0"/>
                      <a:pt x="49" y="0"/>
                      <a:pt x="45" y="0"/>
                    </a:cubicBezTo>
                  </a:path>
                </a:pathLst>
              </a:custGeom>
              <a:solidFill>
                <a:srgbClr val="EAF0F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93" name="Group 1594"/>
            <p:cNvGrpSpPr>
              <a:grpSpLocks/>
            </p:cNvGrpSpPr>
            <p:nvPr/>
          </p:nvGrpSpPr>
          <p:grpSpPr bwMode="auto">
            <a:xfrm>
              <a:off x="6466" y="2256"/>
              <a:ext cx="2370" cy="914"/>
              <a:chOff x="6466" y="2256"/>
              <a:chExt cx="2370" cy="914"/>
            </a:xfrm>
          </p:grpSpPr>
          <p:sp>
            <p:nvSpPr>
              <p:cNvPr id="2232" name="Freeform 1394"/>
              <p:cNvSpPr>
                <a:spLocks noEditPoints="1"/>
              </p:cNvSpPr>
              <p:nvPr/>
            </p:nvSpPr>
            <p:spPr bwMode="auto">
              <a:xfrm>
                <a:off x="8215" y="2258"/>
                <a:ext cx="619" cy="614"/>
              </a:xfrm>
              <a:custGeom>
                <a:avLst/>
                <a:gdLst>
                  <a:gd name="T0" fmla="*/ 635 w 639"/>
                  <a:gd name="T1" fmla="*/ 182 h 634"/>
                  <a:gd name="T2" fmla="*/ 513 w 639"/>
                  <a:gd name="T3" fmla="*/ 93 h 634"/>
                  <a:gd name="T4" fmla="*/ 515 w 639"/>
                  <a:gd name="T5" fmla="*/ 47 h 634"/>
                  <a:gd name="T6" fmla="*/ 428 w 639"/>
                  <a:gd name="T7" fmla="*/ 14 h 634"/>
                  <a:gd name="T8" fmla="*/ 363 w 639"/>
                  <a:gd name="T9" fmla="*/ 69 h 634"/>
                  <a:gd name="T10" fmla="*/ 362 w 639"/>
                  <a:gd name="T11" fmla="*/ 70 h 634"/>
                  <a:gd name="T12" fmla="*/ 306 w 639"/>
                  <a:gd name="T13" fmla="*/ 205 h 634"/>
                  <a:gd name="T14" fmla="*/ 288 w 639"/>
                  <a:gd name="T15" fmla="*/ 200 h 634"/>
                  <a:gd name="T16" fmla="*/ 156 w 639"/>
                  <a:gd name="T17" fmla="*/ 185 h 634"/>
                  <a:gd name="T18" fmla="*/ 149 w 639"/>
                  <a:gd name="T19" fmla="*/ 195 h 634"/>
                  <a:gd name="T20" fmla="*/ 116 w 639"/>
                  <a:gd name="T21" fmla="*/ 224 h 634"/>
                  <a:gd name="T22" fmla="*/ 100 w 639"/>
                  <a:gd name="T23" fmla="*/ 352 h 634"/>
                  <a:gd name="T24" fmla="*/ 78 w 639"/>
                  <a:gd name="T25" fmla="*/ 392 h 634"/>
                  <a:gd name="T26" fmla="*/ 100 w 639"/>
                  <a:gd name="T27" fmla="*/ 435 h 634"/>
                  <a:gd name="T28" fmla="*/ 80 w 639"/>
                  <a:gd name="T29" fmla="*/ 513 h 634"/>
                  <a:gd name="T30" fmla="*/ 0 w 639"/>
                  <a:gd name="T31" fmla="*/ 574 h 634"/>
                  <a:gd name="T32" fmla="*/ 42 w 639"/>
                  <a:gd name="T33" fmla="*/ 591 h 634"/>
                  <a:gd name="T34" fmla="*/ 58 w 639"/>
                  <a:gd name="T35" fmla="*/ 594 h 634"/>
                  <a:gd name="T36" fmla="*/ 64 w 639"/>
                  <a:gd name="T37" fmla="*/ 598 h 634"/>
                  <a:gd name="T38" fmla="*/ 75 w 639"/>
                  <a:gd name="T39" fmla="*/ 590 h 634"/>
                  <a:gd name="T40" fmla="*/ 139 w 639"/>
                  <a:gd name="T41" fmla="*/ 501 h 634"/>
                  <a:gd name="T42" fmla="*/ 76 w 639"/>
                  <a:gd name="T43" fmla="*/ 594 h 634"/>
                  <a:gd name="T44" fmla="*/ 55 w 639"/>
                  <a:gd name="T45" fmla="*/ 625 h 634"/>
                  <a:gd name="T46" fmla="*/ 87 w 639"/>
                  <a:gd name="T47" fmla="*/ 634 h 634"/>
                  <a:gd name="T48" fmla="*/ 114 w 639"/>
                  <a:gd name="T49" fmla="*/ 617 h 634"/>
                  <a:gd name="T50" fmla="*/ 152 w 639"/>
                  <a:gd name="T51" fmla="*/ 574 h 634"/>
                  <a:gd name="T52" fmla="*/ 338 w 639"/>
                  <a:gd name="T53" fmla="*/ 573 h 634"/>
                  <a:gd name="T54" fmla="*/ 340 w 639"/>
                  <a:gd name="T55" fmla="*/ 573 h 634"/>
                  <a:gd name="T56" fmla="*/ 363 w 639"/>
                  <a:gd name="T57" fmla="*/ 617 h 634"/>
                  <a:gd name="T58" fmla="*/ 364 w 639"/>
                  <a:gd name="T59" fmla="*/ 619 h 634"/>
                  <a:gd name="T60" fmla="*/ 390 w 639"/>
                  <a:gd name="T61" fmla="*/ 634 h 634"/>
                  <a:gd name="T62" fmla="*/ 401 w 639"/>
                  <a:gd name="T63" fmla="*/ 628 h 634"/>
                  <a:gd name="T64" fmla="*/ 402 w 639"/>
                  <a:gd name="T65" fmla="*/ 542 h 634"/>
                  <a:gd name="T66" fmla="*/ 584 w 639"/>
                  <a:gd name="T67" fmla="*/ 435 h 634"/>
                  <a:gd name="T68" fmla="*/ 628 w 639"/>
                  <a:gd name="T69" fmla="*/ 496 h 634"/>
                  <a:gd name="T70" fmla="*/ 638 w 639"/>
                  <a:gd name="T71" fmla="*/ 492 h 634"/>
                  <a:gd name="T72" fmla="*/ 194 w 639"/>
                  <a:gd name="T73" fmla="*/ 319 h 634"/>
                  <a:gd name="T74" fmla="*/ 139 w 639"/>
                  <a:gd name="T75" fmla="*/ 269 h 634"/>
                  <a:gd name="T76" fmla="*/ 143 w 639"/>
                  <a:gd name="T77" fmla="*/ 252 h 634"/>
                  <a:gd name="T78" fmla="*/ 199 w 639"/>
                  <a:gd name="T79" fmla="*/ 289 h 634"/>
                  <a:gd name="T80" fmla="*/ 291 w 639"/>
                  <a:gd name="T81" fmla="*/ 256 h 634"/>
                  <a:gd name="T82" fmla="*/ 289 w 639"/>
                  <a:gd name="T83" fmla="*/ 256 h 634"/>
                  <a:gd name="T84" fmla="*/ 288 w 639"/>
                  <a:gd name="T85" fmla="*/ 255 h 634"/>
                  <a:gd name="T86" fmla="*/ 266 w 639"/>
                  <a:gd name="T87" fmla="*/ 262 h 634"/>
                  <a:gd name="T88" fmla="*/ 252 w 639"/>
                  <a:gd name="T89" fmla="*/ 242 h 634"/>
                  <a:gd name="T90" fmla="*/ 250 w 639"/>
                  <a:gd name="T91" fmla="*/ 241 h 634"/>
                  <a:gd name="T92" fmla="*/ 244 w 639"/>
                  <a:gd name="T93" fmla="*/ 238 h 634"/>
                  <a:gd name="T94" fmla="*/ 291 w 639"/>
                  <a:gd name="T95" fmla="*/ 255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9" h="634">
                    <a:moveTo>
                      <a:pt x="597" y="379"/>
                    </a:moveTo>
                    <a:cubicBezTo>
                      <a:pt x="639" y="192"/>
                      <a:pt x="639" y="192"/>
                      <a:pt x="639" y="192"/>
                    </a:cubicBezTo>
                    <a:cubicBezTo>
                      <a:pt x="639" y="186"/>
                      <a:pt x="635" y="183"/>
                      <a:pt x="635" y="182"/>
                    </a:cubicBezTo>
                    <a:cubicBezTo>
                      <a:pt x="531" y="122"/>
                      <a:pt x="531" y="122"/>
                      <a:pt x="531" y="122"/>
                    </a:cubicBezTo>
                    <a:cubicBezTo>
                      <a:pt x="531" y="121"/>
                      <a:pt x="531" y="120"/>
                      <a:pt x="530" y="119"/>
                    </a:cubicBezTo>
                    <a:cubicBezTo>
                      <a:pt x="527" y="108"/>
                      <a:pt x="516" y="102"/>
                      <a:pt x="513" y="93"/>
                    </a:cubicBezTo>
                    <a:cubicBezTo>
                      <a:pt x="512" y="90"/>
                      <a:pt x="511" y="87"/>
                      <a:pt x="511" y="84"/>
                    </a:cubicBezTo>
                    <a:cubicBezTo>
                      <a:pt x="511" y="74"/>
                      <a:pt x="516" y="63"/>
                      <a:pt x="516" y="52"/>
                    </a:cubicBezTo>
                    <a:cubicBezTo>
                      <a:pt x="516" y="50"/>
                      <a:pt x="516" y="49"/>
                      <a:pt x="515" y="47"/>
                    </a:cubicBezTo>
                    <a:cubicBezTo>
                      <a:pt x="514" y="35"/>
                      <a:pt x="508" y="28"/>
                      <a:pt x="500" y="20"/>
                    </a:cubicBezTo>
                    <a:cubicBezTo>
                      <a:pt x="488" y="8"/>
                      <a:pt x="473" y="0"/>
                      <a:pt x="458" y="0"/>
                    </a:cubicBezTo>
                    <a:cubicBezTo>
                      <a:pt x="448" y="0"/>
                      <a:pt x="437" y="4"/>
                      <a:pt x="428" y="14"/>
                    </a:cubicBezTo>
                    <a:cubicBezTo>
                      <a:pt x="413" y="21"/>
                      <a:pt x="401" y="35"/>
                      <a:pt x="395" y="50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2" y="69"/>
                      <a:pt x="362" y="69"/>
                      <a:pt x="362" y="69"/>
                    </a:cubicBezTo>
                    <a:cubicBezTo>
                      <a:pt x="362" y="69"/>
                      <a:pt x="362" y="69"/>
                      <a:pt x="362" y="69"/>
                    </a:cubicBezTo>
                    <a:cubicBezTo>
                      <a:pt x="362" y="70"/>
                      <a:pt x="362" y="70"/>
                      <a:pt x="362" y="70"/>
                    </a:cubicBezTo>
                    <a:cubicBezTo>
                      <a:pt x="329" y="181"/>
                      <a:pt x="329" y="181"/>
                      <a:pt x="329" y="181"/>
                    </a:cubicBezTo>
                    <a:cubicBezTo>
                      <a:pt x="324" y="186"/>
                      <a:pt x="319" y="191"/>
                      <a:pt x="314" y="196"/>
                    </a:cubicBezTo>
                    <a:cubicBezTo>
                      <a:pt x="311" y="199"/>
                      <a:pt x="308" y="202"/>
                      <a:pt x="306" y="205"/>
                    </a:cubicBezTo>
                    <a:cubicBezTo>
                      <a:pt x="304" y="203"/>
                      <a:pt x="301" y="201"/>
                      <a:pt x="298" y="200"/>
                    </a:cubicBezTo>
                    <a:cubicBezTo>
                      <a:pt x="296" y="200"/>
                      <a:pt x="294" y="199"/>
                      <a:pt x="292" y="199"/>
                    </a:cubicBezTo>
                    <a:cubicBezTo>
                      <a:pt x="290" y="199"/>
                      <a:pt x="288" y="200"/>
                      <a:pt x="288" y="200"/>
                    </a:cubicBezTo>
                    <a:cubicBezTo>
                      <a:pt x="203" y="212"/>
                      <a:pt x="203" y="212"/>
                      <a:pt x="203" y="212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4" y="187"/>
                      <a:pt x="160" y="185"/>
                      <a:pt x="156" y="185"/>
                    </a:cubicBezTo>
                    <a:cubicBezTo>
                      <a:pt x="154" y="185"/>
                      <a:pt x="153" y="185"/>
                      <a:pt x="152" y="186"/>
                    </a:cubicBezTo>
                    <a:cubicBezTo>
                      <a:pt x="151" y="186"/>
                      <a:pt x="148" y="188"/>
                      <a:pt x="148" y="192"/>
                    </a:cubicBezTo>
                    <a:cubicBezTo>
                      <a:pt x="148" y="192"/>
                      <a:pt x="148" y="193"/>
                      <a:pt x="149" y="195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61" y="218"/>
                      <a:pt x="161" y="218"/>
                      <a:pt x="161" y="218"/>
                    </a:cubicBezTo>
                    <a:cubicBezTo>
                      <a:pt x="116" y="224"/>
                      <a:pt x="116" y="224"/>
                      <a:pt x="116" y="224"/>
                    </a:cubicBezTo>
                    <a:cubicBezTo>
                      <a:pt x="100" y="227"/>
                      <a:pt x="100" y="248"/>
                      <a:pt x="100" y="253"/>
                    </a:cubicBezTo>
                    <a:cubicBezTo>
                      <a:pt x="100" y="254"/>
                      <a:pt x="100" y="254"/>
                      <a:pt x="100" y="255"/>
                    </a:cubicBezTo>
                    <a:cubicBezTo>
                      <a:pt x="100" y="352"/>
                      <a:pt x="100" y="352"/>
                      <a:pt x="100" y="352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6"/>
                      <a:pt x="75" y="362"/>
                      <a:pt x="75" y="378"/>
                    </a:cubicBezTo>
                    <a:cubicBezTo>
                      <a:pt x="75" y="382"/>
                      <a:pt x="76" y="387"/>
                      <a:pt x="78" y="392"/>
                    </a:cubicBezTo>
                    <a:cubicBezTo>
                      <a:pt x="99" y="434"/>
                      <a:pt x="99" y="434"/>
                      <a:pt x="99" y="434"/>
                    </a:cubicBezTo>
                    <a:cubicBezTo>
                      <a:pt x="99" y="434"/>
                      <a:pt x="99" y="434"/>
                      <a:pt x="99" y="434"/>
                    </a:cubicBezTo>
                    <a:cubicBezTo>
                      <a:pt x="100" y="435"/>
                      <a:pt x="100" y="435"/>
                      <a:pt x="100" y="435"/>
                    </a:cubicBezTo>
                    <a:cubicBezTo>
                      <a:pt x="100" y="435"/>
                      <a:pt x="100" y="435"/>
                      <a:pt x="100" y="435"/>
                    </a:cubicBezTo>
                    <a:cubicBezTo>
                      <a:pt x="110" y="441"/>
                      <a:pt x="110" y="441"/>
                      <a:pt x="110" y="441"/>
                    </a:cubicBezTo>
                    <a:cubicBezTo>
                      <a:pt x="101" y="465"/>
                      <a:pt x="92" y="490"/>
                      <a:pt x="80" y="513"/>
                    </a:cubicBezTo>
                    <a:cubicBezTo>
                      <a:pt x="67" y="537"/>
                      <a:pt x="46" y="552"/>
                      <a:pt x="20" y="561"/>
                    </a:cubicBezTo>
                    <a:cubicBezTo>
                      <a:pt x="18" y="562"/>
                      <a:pt x="13" y="563"/>
                      <a:pt x="9" y="565"/>
                    </a:cubicBezTo>
                    <a:cubicBezTo>
                      <a:pt x="5" y="567"/>
                      <a:pt x="1" y="569"/>
                      <a:pt x="0" y="574"/>
                    </a:cubicBezTo>
                    <a:cubicBezTo>
                      <a:pt x="0" y="577"/>
                      <a:pt x="2" y="579"/>
                      <a:pt x="4" y="580"/>
                    </a:cubicBezTo>
                    <a:cubicBezTo>
                      <a:pt x="12" y="586"/>
                      <a:pt x="22" y="593"/>
                      <a:pt x="33" y="593"/>
                    </a:cubicBezTo>
                    <a:cubicBezTo>
                      <a:pt x="36" y="593"/>
                      <a:pt x="39" y="592"/>
                      <a:pt x="42" y="591"/>
                    </a:cubicBezTo>
                    <a:cubicBezTo>
                      <a:pt x="48" y="587"/>
                      <a:pt x="59" y="580"/>
                      <a:pt x="68" y="579"/>
                    </a:cubicBezTo>
                    <a:cubicBezTo>
                      <a:pt x="65" y="584"/>
                      <a:pt x="62" y="589"/>
                      <a:pt x="58" y="593"/>
                    </a:cubicBezTo>
                    <a:cubicBezTo>
                      <a:pt x="58" y="594"/>
                      <a:pt x="58" y="594"/>
                      <a:pt x="58" y="594"/>
                    </a:cubicBezTo>
                    <a:cubicBezTo>
                      <a:pt x="58" y="595"/>
                      <a:pt x="58" y="595"/>
                      <a:pt x="58" y="595"/>
                    </a:cubicBezTo>
                    <a:cubicBezTo>
                      <a:pt x="57" y="596"/>
                      <a:pt x="58" y="597"/>
                      <a:pt x="60" y="597"/>
                    </a:cubicBezTo>
                    <a:cubicBezTo>
                      <a:pt x="61" y="598"/>
                      <a:pt x="63" y="598"/>
                      <a:pt x="64" y="598"/>
                    </a:cubicBezTo>
                    <a:cubicBezTo>
                      <a:pt x="64" y="598"/>
                      <a:pt x="64" y="598"/>
                      <a:pt x="64" y="598"/>
                    </a:cubicBezTo>
                    <a:cubicBezTo>
                      <a:pt x="67" y="598"/>
                      <a:pt x="69" y="597"/>
                      <a:pt x="70" y="595"/>
                    </a:cubicBezTo>
                    <a:cubicBezTo>
                      <a:pt x="72" y="594"/>
                      <a:pt x="73" y="592"/>
                      <a:pt x="75" y="590"/>
                    </a:cubicBezTo>
                    <a:cubicBezTo>
                      <a:pt x="78" y="587"/>
                      <a:pt x="84" y="584"/>
                      <a:pt x="88" y="581"/>
                    </a:cubicBezTo>
                    <a:cubicBezTo>
                      <a:pt x="100" y="570"/>
                      <a:pt x="103" y="554"/>
                      <a:pt x="109" y="541"/>
                    </a:cubicBezTo>
                    <a:cubicBezTo>
                      <a:pt x="116" y="527"/>
                      <a:pt x="128" y="512"/>
                      <a:pt x="139" y="501"/>
                    </a:cubicBezTo>
                    <a:cubicBezTo>
                      <a:pt x="142" y="497"/>
                      <a:pt x="146" y="495"/>
                      <a:pt x="149" y="491"/>
                    </a:cubicBezTo>
                    <a:cubicBezTo>
                      <a:pt x="143" y="505"/>
                      <a:pt x="138" y="518"/>
                      <a:pt x="133" y="527"/>
                    </a:cubicBezTo>
                    <a:cubicBezTo>
                      <a:pt x="121" y="550"/>
                      <a:pt x="109" y="573"/>
                      <a:pt x="76" y="594"/>
                    </a:cubicBezTo>
                    <a:cubicBezTo>
                      <a:pt x="72" y="596"/>
                      <a:pt x="66" y="599"/>
                      <a:pt x="60" y="602"/>
                    </a:cubicBezTo>
                    <a:cubicBezTo>
                      <a:pt x="54" y="605"/>
                      <a:pt x="48" y="608"/>
                      <a:pt x="48" y="615"/>
                    </a:cubicBezTo>
                    <a:cubicBezTo>
                      <a:pt x="48" y="618"/>
                      <a:pt x="51" y="622"/>
                      <a:pt x="55" y="625"/>
                    </a:cubicBezTo>
                    <a:cubicBezTo>
                      <a:pt x="56" y="625"/>
                      <a:pt x="56" y="625"/>
                      <a:pt x="56" y="625"/>
                    </a:cubicBezTo>
                    <a:cubicBezTo>
                      <a:pt x="63" y="630"/>
                      <a:pt x="73" y="633"/>
                      <a:pt x="81" y="634"/>
                    </a:cubicBezTo>
                    <a:cubicBezTo>
                      <a:pt x="83" y="634"/>
                      <a:pt x="85" y="634"/>
                      <a:pt x="87" y="634"/>
                    </a:cubicBezTo>
                    <a:cubicBezTo>
                      <a:pt x="90" y="634"/>
                      <a:pt x="93" y="634"/>
                      <a:pt x="96" y="633"/>
                    </a:cubicBezTo>
                    <a:cubicBezTo>
                      <a:pt x="99" y="632"/>
                      <a:pt x="103" y="628"/>
                      <a:pt x="106" y="625"/>
                    </a:cubicBezTo>
                    <a:cubicBezTo>
                      <a:pt x="110" y="621"/>
                      <a:pt x="114" y="617"/>
                      <a:pt x="114" y="617"/>
                    </a:cubicBezTo>
                    <a:cubicBezTo>
                      <a:pt x="117" y="615"/>
                      <a:pt x="120" y="613"/>
                      <a:pt x="123" y="612"/>
                    </a:cubicBezTo>
                    <a:cubicBezTo>
                      <a:pt x="127" y="610"/>
                      <a:pt x="130" y="607"/>
                      <a:pt x="132" y="605"/>
                    </a:cubicBezTo>
                    <a:cubicBezTo>
                      <a:pt x="140" y="596"/>
                      <a:pt x="146" y="583"/>
                      <a:pt x="152" y="574"/>
                    </a:cubicBezTo>
                    <a:cubicBezTo>
                      <a:pt x="167" y="544"/>
                      <a:pt x="190" y="525"/>
                      <a:pt x="209" y="499"/>
                    </a:cubicBezTo>
                    <a:cubicBezTo>
                      <a:pt x="338" y="573"/>
                      <a:pt x="338" y="573"/>
                      <a:pt x="338" y="573"/>
                    </a:cubicBezTo>
                    <a:cubicBezTo>
                      <a:pt x="338" y="573"/>
                      <a:pt x="338" y="573"/>
                      <a:pt x="338" y="573"/>
                    </a:cubicBezTo>
                    <a:cubicBezTo>
                      <a:pt x="338" y="573"/>
                      <a:pt x="338" y="573"/>
                      <a:pt x="338" y="573"/>
                    </a:cubicBezTo>
                    <a:cubicBezTo>
                      <a:pt x="339" y="573"/>
                      <a:pt x="339" y="573"/>
                      <a:pt x="339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63" y="561"/>
                      <a:pt x="363" y="561"/>
                      <a:pt x="363" y="561"/>
                    </a:cubicBezTo>
                    <a:cubicBezTo>
                      <a:pt x="363" y="617"/>
                      <a:pt x="363" y="617"/>
                      <a:pt x="363" y="617"/>
                    </a:cubicBezTo>
                    <a:cubicBezTo>
                      <a:pt x="363" y="617"/>
                      <a:pt x="363" y="617"/>
                      <a:pt x="363" y="617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364" y="619"/>
                      <a:pt x="364" y="619"/>
                      <a:pt x="364" y="619"/>
                    </a:cubicBezTo>
                    <a:cubicBezTo>
                      <a:pt x="364" y="619"/>
                      <a:pt x="364" y="619"/>
                      <a:pt x="364" y="619"/>
                    </a:cubicBezTo>
                    <a:cubicBezTo>
                      <a:pt x="364" y="619"/>
                      <a:pt x="364" y="619"/>
                      <a:pt x="364" y="619"/>
                    </a:cubicBezTo>
                    <a:cubicBezTo>
                      <a:pt x="390" y="634"/>
                      <a:pt x="390" y="634"/>
                      <a:pt x="390" y="634"/>
                    </a:cubicBezTo>
                    <a:cubicBezTo>
                      <a:pt x="390" y="634"/>
                      <a:pt x="390" y="634"/>
                      <a:pt x="391" y="634"/>
                    </a:cubicBezTo>
                    <a:cubicBezTo>
                      <a:pt x="391" y="634"/>
                      <a:pt x="392" y="634"/>
                      <a:pt x="392" y="634"/>
                    </a:cubicBezTo>
                    <a:cubicBezTo>
                      <a:pt x="401" y="628"/>
                      <a:pt x="401" y="628"/>
                      <a:pt x="401" y="628"/>
                    </a:cubicBezTo>
                    <a:cubicBezTo>
                      <a:pt x="403" y="628"/>
                      <a:pt x="403" y="626"/>
                      <a:pt x="402" y="625"/>
                    </a:cubicBezTo>
                    <a:cubicBezTo>
                      <a:pt x="402" y="625"/>
                      <a:pt x="402" y="625"/>
                      <a:pt x="402" y="625"/>
                    </a:cubicBezTo>
                    <a:cubicBezTo>
                      <a:pt x="402" y="542"/>
                      <a:pt x="402" y="542"/>
                      <a:pt x="402" y="542"/>
                    </a:cubicBezTo>
                    <a:cubicBezTo>
                      <a:pt x="572" y="459"/>
                      <a:pt x="572" y="459"/>
                      <a:pt x="572" y="459"/>
                    </a:cubicBezTo>
                    <a:cubicBezTo>
                      <a:pt x="579" y="456"/>
                      <a:pt x="581" y="449"/>
                      <a:pt x="581" y="449"/>
                    </a:cubicBezTo>
                    <a:cubicBezTo>
                      <a:pt x="584" y="435"/>
                      <a:pt x="584" y="435"/>
                      <a:pt x="584" y="435"/>
                    </a:cubicBezTo>
                    <a:cubicBezTo>
                      <a:pt x="593" y="459"/>
                      <a:pt x="601" y="480"/>
                      <a:pt x="601" y="480"/>
                    </a:cubicBezTo>
                    <a:cubicBezTo>
                      <a:pt x="601" y="481"/>
                      <a:pt x="602" y="481"/>
                      <a:pt x="602" y="482"/>
                    </a:cubicBezTo>
                    <a:cubicBezTo>
                      <a:pt x="628" y="496"/>
                      <a:pt x="628" y="496"/>
                      <a:pt x="628" y="496"/>
                    </a:cubicBezTo>
                    <a:cubicBezTo>
                      <a:pt x="628" y="497"/>
                      <a:pt x="629" y="497"/>
                      <a:pt x="629" y="497"/>
                    </a:cubicBezTo>
                    <a:cubicBezTo>
                      <a:pt x="629" y="497"/>
                      <a:pt x="630" y="497"/>
                      <a:pt x="630" y="496"/>
                    </a:cubicBezTo>
                    <a:cubicBezTo>
                      <a:pt x="638" y="492"/>
                      <a:pt x="638" y="492"/>
                      <a:pt x="638" y="492"/>
                    </a:cubicBezTo>
                    <a:cubicBezTo>
                      <a:pt x="639" y="491"/>
                      <a:pt x="639" y="490"/>
                      <a:pt x="639" y="489"/>
                    </a:cubicBezTo>
                    <a:lnTo>
                      <a:pt x="597" y="379"/>
                    </a:lnTo>
                    <a:close/>
                    <a:moveTo>
                      <a:pt x="194" y="319"/>
                    </a:moveTo>
                    <a:cubicBezTo>
                      <a:pt x="193" y="320"/>
                      <a:pt x="188" y="321"/>
                      <a:pt x="188" y="322"/>
                    </a:cubicBezTo>
                    <a:cubicBezTo>
                      <a:pt x="139" y="339"/>
                      <a:pt x="139" y="339"/>
                      <a:pt x="139" y="339"/>
                    </a:cubicBezTo>
                    <a:cubicBezTo>
                      <a:pt x="139" y="269"/>
                      <a:pt x="139" y="269"/>
                      <a:pt x="139" y="269"/>
                    </a:cubicBezTo>
                    <a:cubicBezTo>
                      <a:pt x="139" y="269"/>
                      <a:pt x="139" y="265"/>
                      <a:pt x="139" y="261"/>
                    </a:cubicBezTo>
                    <a:cubicBezTo>
                      <a:pt x="140" y="257"/>
                      <a:pt x="141" y="253"/>
                      <a:pt x="142" y="253"/>
                    </a:cubicBezTo>
                    <a:cubicBezTo>
                      <a:pt x="143" y="252"/>
                      <a:pt x="142" y="252"/>
                      <a:pt x="143" y="252"/>
                    </a:cubicBezTo>
                    <a:cubicBezTo>
                      <a:pt x="144" y="252"/>
                      <a:pt x="156" y="250"/>
                      <a:pt x="177" y="247"/>
                    </a:cubicBezTo>
                    <a:cubicBezTo>
                      <a:pt x="198" y="288"/>
                      <a:pt x="198" y="288"/>
                      <a:pt x="198" y="288"/>
                    </a:cubicBezTo>
                    <a:cubicBezTo>
                      <a:pt x="199" y="289"/>
                      <a:pt x="199" y="289"/>
                      <a:pt x="199" y="289"/>
                    </a:cubicBezTo>
                    <a:cubicBezTo>
                      <a:pt x="226" y="305"/>
                      <a:pt x="226" y="305"/>
                      <a:pt x="226" y="305"/>
                    </a:cubicBezTo>
                    <a:cubicBezTo>
                      <a:pt x="215" y="309"/>
                      <a:pt x="205" y="314"/>
                      <a:pt x="194" y="319"/>
                    </a:cubicBezTo>
                    <a:close/>
                    <a:moveTo>
                      <a:pt x="291" y="256"/>
                    </a:moveTo>
                    <a:cubicBezTo>
                      <a:pt x="291" y="256"/>
                      <a:pt x="291" y="256"/>
                      <a:pt x="291" y="256"/>
                    </a:cubicBezTo>
                    <a:cubicBezTo>
                      <a:pt x="289" y="256"/>
                      <a:pt x="289" y="256"/>
                      <a:pt x="289" y="256"/>
                    </a:cubicBezTo>
                    <a:cubicBezTo>
                      <a:pt x="289" y="256"/>
                      <a:pt x="289" y="256"/>
                      <a:pt x="289" y="256"/>
                    </a:cubicBezTo>
                    <a:cubicBezTo>
                      <a:pt x="288" y="255"/>
                      <a:pt x="288" y="255"/>
                      <a:pt x="288" y="255"/>
                    </a:cubicBezTo>
                    <a:cubicBezTo>
                      <a:pt x="288" y="255"/>
                      <a:pt x="288" y="255"/>
                      <a:pt x="288" y="255"/>
                    </a:cubicBezTo>
                    <a:cubicBezTo>
                      <a:pt x="288" y="255"/>
                      <a:pt x="288" y="255"/>
                      <a:pt x="288" y="255"/>
                    </a:cubicBezTo>
                    <a:cubicBezTo>
                      <a:pt x="287" y="255"/>
                      <a:pt x="287" y="255"/>
                      <a:pt x="287" y="255"/>
                    </a:cubicBezTo>
                    <a:cubicBezTo>
                      <a:pt x="287" y="255"/>
                      <a:pt x="287" y="255"/>
                      <a:pt x="287" y="255"/>
                    </a:cubicBezTo>
                    <a:cubicBezTo>
                      <a:pt x="282" y="257"/>
                      <a:pt x="277" y="258"/>
                      <a:pt x="266" y="262"/>
                    </a:cubicBezTo>
                    <a:cubicBezTo>
                      <a:pt x="263" y="257"/>
                      <a:pt x="263" y="257"/>
                      <a:pt x="263" y="257"/>
                    </a:cubicBezTo>
                    <a:cubicBezTo>
                      <a:pt x="261" y="252"/>
                      <a:pt x="258" y="248"/>
                      <a:pt x="255" y="245"/>
                    </a:cubicBezTo>
                    <a:cubicBezTo>
                      <a:pt x="254" y="244"/>
                      <a:pt x="252" y="243"/>
                      <a:pt x="252" y="242"/>
                    </a:cubicBezTo>
                    <a:cubicBezTo>
                      <a:pt x="251" y="242"/>
                      <a:pt x="251" y="242"/>
                      <a:pt x="250" y="242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50" y="241"/>
                      <a:pt x="250" y="241"/>
                      <a:pt x="250" y="241"/>
                    </a:cubicBezTo>
                    <a:cubicBezTo>
                      <a:pt x="244" y="238"/>
                      <a:pt x="244" y="238"/>
                      <a:pt x="244" y="238"/>
                    </a:cubicBezTo>
                    <a:cubicBezTo>
                      <a:pt x="266" y="235"/>
                      <a:pt x="290" y="231"/>
                      <a:pt x="298" y="230"/>
                    </a:cubicBezTo>
                    <a:cubicBezTo>
                      <a:pt x="299" y="233"/>
                      <a:pt x="299" y="236"/>
                      <a:pt x="299" y="238"/>
                    </a:cubicBezTo>
                    <a:cubicBezTo>
                      <a:pt x="295" y="243"/>
                      <a:pt x="292" y="249"/>
                      <a:pt x="291" y="255"/>
                    </a:cubicBezTo>
                    <a:lnTo>
                      <a:pt x="291" y="2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3" name="Freeform 1395"/>
              <p:cNvSpPr>
                <a:spLocks noEditPoints="1"/>
              </p:cNvSpPr>
              <p:nvPr/>
            </p:nvSpPr>
            <p:spPr bwMode="auto">
              <a:xfrm>
                <a:off x="8213" y="2256"/>
                <a:ext cx="623" cy="618"/>
              </a:xfrm>
              <a:custGeom>
                <a:avLst/>
                <a:gdLst>
                  <a:gd name="T0" fmla="*/ 525 w 643"/>
                  <a:gd name="T1" fmla="*/ 106 h 638"/>
                  <a:gd name="T2" fmla="*/ 429 w 643"/>
                  <a:gd name="T3" fmla="*/ 14 h 638"/>
                  <a:gd name="T4" fmla="*/ 329 w 643"/>
                  <a:gd name="T5" fmla="*/ 182 h 638"/>
                  <a:gd name="T6" fmla="*/ 290 w 643"/>
                  <a:gd name="T7" fmla="*/ 200 h 638"/>
                  <a:gd name="T8" fmla="*/ 166 w 643"/>
                  <a:gd name="T9" fmla="*/ 188 h 638"/>
                  <a:gd name="T10" fmla="*/ 154 w 643"/>
                  <a:gd name="T11" fmla="*/ 188 h 638"/>
                  <a:gd name="T12" fmla="*/ 117 w 643"/>
                  <a:gd name="T13" fmla="*/ 224 h 638"/>
                  <a:gd name="T14" fmla="*/ 101 w 643"/>
                  <a:gd name="T15" fmla="*/ 257 h 638"/>
                  <a:gd name="T16" fmla="*/ 75 w 643"/>
                  <a:gd name="T17" fmla="*/ 380 h 638"/>
                  <a:gd name="T18" fmla="*/ 80 w 643"/>
                  <a:gd name="T19" fmla="*/ 514 h 638"/>
                  <a:gd name="T20" fmla="*/ 57 w 643"/>
                  <a:gd name="T21" fmla="*/ 588 h 638"/>
                  <a:gd name="T22" fmla="*/ 66 w 643"/>
                  <a:gd name="T23" fmla="*/ 602 h 638"/>
                  <a:gd name="T24" fmla="*/ 152 w 643"/>
                  <a:gd name="T25" fmla="*/ 494 h 638"/>
                  <a:gd name="T26" fmla="*/ 56 w 643"/>
                  <a:gd name="T27" fmla="*/ 628 h 638"/>
                  <a:gd name="T28" fmla="*/ 110 w 643"/>
                  <a:gd name="T29" fmla="*/ 628 h 638"/>
                  <a:gd name="T30" fmla="*/ 136 w 643"/>
                  <a:gd name="T31" fmla="*/ 608 h 638"/>
                  <a:gd name="T32" fmla="*/ 341 w 643"/>
                  <a:gd name="T33" fmla="*/ 577 h 638"/>
                  <a:gd name="T34" fmla="*/ 365 w 643"/>
                  <a:gd name="T35" fmla="*/ 622 h 638"/>
                  <a:gd name="T36" fmla="*/ 404 w 643"/>
                  <a:gd name="T37" fmla="*/ 627 h 638"/>
                  <a:gd name="T38" fmla="*/ 583 w 643"/>
                  <a:gd name="T39" fmla="*/ 451 h 638"/>
                  <a:gd name="T40" fmla="*/ 633 w 643"/>
                  <a:gd name="T41" fmla="*/ 500 h 638"/>
                  <a:gd name="T42" fmla="*/ 639 w 643"/>
                  <a:gd name="T43" fmla="*/ 492 h 638"/>
                  <a:gd name="T44" fmla="*/ 605 w 643"/>
                  <a:gd name="T45" fmla="*/ 482 h 638"/>
                  <a:gd name="T46" fmla="*/ 402 w 643"/>
                  <a:gd name="T47" fmla="*/ 544 h 638"/>
                  <a:gd name="T48" fmla="*/ 393 w 643"/>
                  <a:gd name="T49" fmla="*/ 634 h 638"/>
                  <a:gd name="T50" fmla="*/ 367 w 643"/>
                  <a:gd name="T51" fmla="*/ 563 h 638"/>
                  <a:gd name="T52" fmla="*/ 212 w 643"/>
                  <a:gd name="T53" fmla="*/ 499 h 638"/>
                  <a:gd name="T54" fmla="*/ 102 w 643"/>
                  <a:gd name="T55" fmla="*/ 630 h 638"/>
                  <a:gd name="T56" fmla="*/ 54 w 643"/>
                  <a:gd name="T57" fmla="*/ 621 h 638"/>
                  <a:gd name="T58" fmla="*/ 153 w 643"/>
                  <a:gd name="T59" fmla="*/ 494 h 638"/>
                  <a:gd name="T60" fmla="*/ 71 w 643"/>
                  <a:gd name="T61" fmla="*/ 596 h 638"/>
                  <a:gd name="T62" fmla="*/ 62 w 643"/>
                  <a:gd name="T63" fmla="*/ 596 h 638"/>
                  <a:gd name="T64" fmla="*/ 2 w 643"/>
                  <a:gd name="T65" fmla="*/ 576 h 638"/>
                  <a:gd name="T66" fmla="*/ 103 w 643"/>
                  <a:gd name="T67" fmla="*/ 436 h 638"/>
                  <a:gd name="T68" fmla="*/ 92 w 643"/>
                  <a:gd name="T69" fmla="*/ 360 h 638"/>
                  <a:gd name="T70" fmla="*/ 110 w 643"/>
                  <a:gd name="T71" fmla="*/ 232 h 638"/>
                  <a:gd name="T72" fmla="*/ 152 w 643"/>
                  <a:gd name="T73" fmla="*/ 193 h 638"/>
                  <a:gd name="T74" fmla="*/ 165 w 643"/>
                  <a:gd name="T75" fmla="*/ 191 h 638"/>
                  <a:gd name="T76" fmla="*/ 310 w 643"/>
                  <a:gd name="T77" fmla="*/ 208 h 638"/>
                  <a:gd name="T78" fmla="*/ 431 w 643"/>
                  <a:gd name="T79" fmla="*/ 17 h 638"/>
                  <a:gd name="T80" fmla="*/ 530 w 643"/>
                  <a:gd name="T81" fmla="*/ 121 h 638"/>
                  <a:gd name="T82" fmla="*/ 597 w 643"/>
                  <a:gd name="T83" fmla="*/ 382 h 638"/>
                  <a:gd name="T84" fmla="*/ 142 w 643"/>
                  <a:gd name="T85" fmla="*/ 272 h 638"/>
                  <a:gd name="T86" fmla="*/ 145 w 643"/>
                  <a:gd name="T87" fmla="*/ 256 h 638"/>
                  <a:gd name="T88" fmla="*/ 145 w 643"/>
                  <a:gd name="T89" fmla="*/ 255 h 638"/>
                  <a:gd name="T90" fmla="*/ 227 w 643"/>
                  <a:gd name="T91" fmla="*/ 309 h 638"/>
                  <a:gd name="T92" fmla="*/ 145 w 643"/>
                  <a:gd name="T93" fmla="*/ 252 h 638"/>
                  <a:gd name="T94" fmla="*/ 139 w 643"/>
                  <a:gd name="T95" fmla="*/ 269 h 638"/>
                  <a:gd name="T96" fmla="*/ 140 w 643"/>
                  <a:gd name="T97" fmla="*/ 271 h 638"/>
                  <a:gd name="T98" fmla="*/ 139 w 643"/>
                  <a:gd name="T99" fmla="*/ 270 h 638"/>
                  <a:gd name="T100" fmla="*/ 190 w 643"/>
                  <a:gd name="T101" fmla="*/ 326 h 638"/>
                  <a:gd name="T102" fmla="*/ 292 w 643"/>
                  <a:gd name="T103" fmla="*/ 256 h 638"/>
                  <a:gd name="T104" fmla="*/ 268 w 643"/>
                  <a:gd name="T105" fmla="*/ 264 h 638"/>
                  <a:gd name="T106" fmla="*/ 253 w 643"/>
                  <a:gd name="T107" fmla="*/ 242 h 638"/>
                  <a:gd name="T108" fmla="*/ 301 w 643"/>
                  <a:gd name="T109" fmla="*/ 240 h 638"/>
                  <a:gd name="T110" fmla="*/ 303 w 643"/>
                  <a:gd name="T111" fmla="*/ 240 h 638"/>
                  <a:gd name="T112" fmla="*/ 251 w 643"/>
                  <a:gd name="T113" fmla="*/ 245 h 638"/>
                  <a:gd name="T114" fmla="*/ 289 w 643"/>
                  <a:gd name="T115" fmla="*/ 259 h 638"/>
                  <a:gd name="T116" fmla="*/ 291 w 643"/>
                  <a:gd name="T117" fmla="*/ 26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3" h="638">
                    <a:moveTo>
                      <a:pt x="599" y="381"/>
                    </a:moveTo>
                    <a:cubicBezTo>
                      <a:pt x="601" y="381"/>
                      <a:pt x="601" y="381"/>
                      <a:pt x="601" y="381"/>
                    </a:cubicBezTo>
                    <a:cubicBezTo>
                      <a:pt x="643" y="194"/>
                      <a:pt x="643" y="194"/>
                      <a:pt x="643" y="194"/>
                    </a:cubicBezTo>
                    <a:cubicBezTo>
                      <a:pt x="643" y="194"/>
                      <a:pt x="643" y="194"/>
                      <a:pt x="643" y="194"/>
                    </a:cubicBezTo>
                    <a:cubicBezTo>
                      <a:pt x="643" y="190"/>
                      <a:pt x="642" y="188"/>
                      <a:pt x="641" y="186"/>
                    </a:cubicBezTo>
                    <a:cubicBezTo>
                      <a:pt x="640" y="184"/>
                      <a:pt x="638" y="183"/>
                      <a:pt x="638" y="183"/>
                    </a:cubicBezTo>
                    <a:cubicBezTo>
                      <a:pt x="638" y="183"/>
                      <a:pt x="638" y="183"/>
                      <a:pt x="638" y="183"/>
                    </a:cubicBezTo>
                    <a:cubicBezTo>
                      <a:pt x="534" y="123"/>
                      <a:pt x="534" y="123"/>
                      <a:pt x="534" y="123"/>
                    </a:cubicBezTo>
                    <a:cubicBezTo>
                      <a:pt x="533" y="124"/>
                      <a:pt x="533" y="124"/>
                      <a:pt x="533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5" y="123"/>
                      <a:pt x="534" y="121"/>
                      <a:pt x="534" y="120"/>
                    </a:cubicBezTo>
                    <a:cubicBezTo>
                      <a:pt x="534" y="120"/>
                      <a:pt x="534" y="120"/>
                      <a:pt x="534" y="120"/>
                    </a:cubicBezTo>
                    <a:cubicBezTo>
                      <a:pt x="532" y="114"/>
                      <a:pt x="528" y="110"/>
                      <a:pt x="525" y="106"/>
                    </a:cubicBezTo>
                    <a:cubicBezTo>
                      <a:pt x="521" y="102"/>
                      <a:pt x="518" y="98"/>
                      <a:pt x="517" y="95"/>
                    </a:cubicBezTo>
                    <a:cubicBezTo>
                      <a:pt x="517" y="95"/>
                      <a:pt x="517" y="95"/>
                      <a:pt x="517" y="95"/>
                    </a:cubicBezTo>
                    <a:cubicBezTo>
                      <a:pt x="516" y="92"/>
                      <a:pt x="515" y="89"/>
                      <a:pt x="515" y="86"/>
                    </a:cubicBezTo>
                    <a:cubicBezTo>
                      <a:pt x="515" y="86"/>
                      <a:pt x="515" y="86"/>
                      <a:pt x="515" y="86"/>
                    </a:cubicBezTo>
                    <a:cubicBezTo>
                      <a:pt x="515" y="77"/>
                      <a:pt x="520" y="65"/>
                      <a:pt x="520" y="54"/>
                    </a:cubicBezTo>
                    <a:cubicBezTo>
                      <a:pt x="520" y="52"/>
                      <a:pt x="520" y="51"/>
                      <a:pt x="519" y="49"/>
                    </a:cubicBezTo>
                    <a:cubicBezTo>
                      <a:pt x="518" y="36"/>
                      <a:pt x="511" y="28"/>
                      <a:pt x="503" y="20"/>
                    </a:cubicBezTo>
                    <a:cubicBezTo>
                      <a:pt x="492" y="8"/>
                      <a:pt x="476" y="0"/>
                      <a:pt x="46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49" y="0"/>
                      <a:pt x="438" y="5"/>
                      <a:pt x="428" y="14"/>
                    </a:cubicBezTo>
                    <a:cubicBezTo>
                      <a:pt x="430" y="16"/>
                      <a:pt x="430" y="16"/>
                      <a:pt x="430" y="16"/>
                    </a:cubicBezTo>
                    <a:cubicBezTo>
                      <a:pt x="429" y="14"/>
                      <a:pt x="429" y="14"/>
                      <a:pt x="429" y="14"/>
                    </a:cubicBezTo>
                    <a:cubicBezTo>
                      <a:pt x="414" y="21"/>
                      <a:pt x="402" y="35"/>
                      <a:pt x="396" y="51"/>
                    </a:cubicBezTo>
                    <a:cubicBezTo>
                      <a:pt x="397" y="52"/>
                      <a:pt x="397" y="52"/>
                      <a:pt x="397" y="52"/>
                    </a:cubicBezTo>
                    <a:cubicBezTo>
                      <a:pt x="396" y="50"/>
                      <a:pt x="396" y="50"/>
                      <a:pt x="396" y="50"/>
                    </a:cubicBezTo>
                    <a:cubicBezTo>
                      <a:pt x="364" y="69"/>
                      <a:pt x="364" y="69"/>
                      <a:pt x="364" y="69"/>
                    </a:cubicBezTo>
                    <a:cubicBezTo>
                      <a:pt x="364" y="69"/>
                      <a:pt x="364" y="69"/>
                      <a:pt x="364" y="69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3" y="69"/>
                      <a:pt x="363" y="69"/>
                      <a:pt x="363" y="69"/>
                    </a:cubicBezTo>
                    <a:cubicBezTo>
                      <a:pt x="363" y="70"/>
                      <a:pt x="363" y="70"/>
                      <a:pt x="363" y="70"/>
                    </a:cubicBezTo>
                    <a:cubicBezTo>
                      <a:pt x="362" y="70"/>
                      <a:pt x="362" y="70"/>
                      <a:pt x="362" y="70"/>
                    </a:cubicBezTo>
                    <a:cubicBezTo>
                      <a:pt x="362" y="71"/>
                      <a:pt x="362" y="71"/>
                      <a:pt x="362" y="71"/>
                    </a:cubicBezTo>
                    <a:cubicBezTo>
                      <a:pt x="362" y="71"/>
                      <a:pt x="362" y="71"/>
                      <a:pt x="362" y="71"/>
                    </a:cubicBezTo>
                    <a:cubicBezTo>
                      <a:pt x="362" y="71"/>
                      <a:pt x="362" y="71"/>
                      <a:pt x="362" y="71"/>
                    </a:cubicBezTo>
                    <a:cubicBezTo>
                      <a:pt x="329" y="182"/>
                      <a:pt x="329" y="182"/>
                      <a:pt x="329" y="182"/>
                    </a:cubicBezTo>
                    <a:cubicBezTo>
                      <a:pt x="331" y="183"/>
                      <a:pt x="331" y="183"/>
                      <a:pt x="331" y="183"/>
                    </a:cubicBezTo>
                    <a:cubicBezTo>
                      <a:pt x="329" y="181"/>
                      <a:pt x="329" y="181"/>
                      <a:pt x="329" y="181"/>
                    </a:cubicBezTo>
                    <a:cubicBezTo>
                      <a:pt x="324" y="187"/>
                      <a:pt x="320" y="192"/>
                      <a:pt x="314" y="197"/>
                    </a:cubicBezTo>
                    <a:cubicBezTo>
                      <a:pt x="311" y="199"/>
                      <a:pt x="309" y="202"/>
                      <a:pt x="306" y="206"/>
                    </a:cubicBezTo>
                    <a:cubicBezTo>
                      <a:pt x="308" y="207"/>
                      <a:pt x="308" y="207"/>
                      <a:pt x="308" y="207"/>
                    </a:cubicBezTo>
                    <a:cubicBezTo>
                      <a:pt x="309" y="205"/>
                      <a:pt x="309" y="205"/>
                      <a:pt x="309" y="205"/>
                    </a:cubicBezTo>
                    <a:cubicBezTo>
                      <a:pt x="307" y="204"/>
                      <a:pt x="304" y="201"/>
                      <a:pt x="301" y="200"/>
                    </a:cubicBezTo>
                    <a:cubicBezTo>
                      <a:pt x="298" y="200"/>
                      <a:pt x="296" y="199"/>
                      <a:pt x="294" y="199"/>
                    </a:cubicBezTo>
                    <a:cubicBezTo>
                      <a:pt x="294" y="199"/>
                      <a:pt x="294" y="199"/>
                      <a:pt x="294" y="199"/>
                    </a:cubicBezTo>
                    <a:cubicBezTo>
                      <a:pt x="293" y="199"/>
                      <a:pt x="292" y="200"/>
                      <a:pt x="291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90" y="200"/>
                      <a:pt x="290" y="200"/>
                      <a:pt x="290" y="200"/>
                    </a:cubicBezTo>
                    <a:cubicBezTo>
                      <a:pt x="205" y="212"/>
                      <a:pt x="205" y="212"/>
                      <a:pt x="205" y="212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7"/>
                      <a:pt x="166" y="187"/>
                      <a:pt x="166" y="187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6" y="187"/>
                      <a:pt x="166" y="187"/>
                      <a:pt x="166" y="187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6" y="188"/>
                      <a:pt x="166" y="188"/>
                      <a:pt x="166" y="188"/>
                    </a:cubicBezTo>
                    <a:cubicBezTo>
                      <a:pt x="167" y="188"/>
                      <a:pt x="167" y="188"/>
                      <a:pt x="167" y="188"/>
                    </a:cubicBezTo>
                    <a:cubicBezTo>
                      <a:pt x="167" y="188"/>
                      <a:pt x="166" y="187"/>
                      <a:pt x="166" y="187"/>
                    </a:cubicBezTo>
                    <a:cubicBezTo>
                      <a:pt x="164" y="186"/>
                      <a:pt x="161" y="185"/>
                      <a:pt x="158" y="185"/>
                    </a:cubicBezTo>
                    <a:cubicBezTo>
                      <a:pt x="158" y="185"/>
                      <a:pt x="158" y="185"/>
                      <a:pt x="158" y="185"/>
                    </a:cubicBezTo>
                    <a:cubicBezTo>
                      <a:pt x="158" y="185"/>
                      <a:pt x="158" y="185"/>
                      <a:pt x="158" y="185"/>
                    </a:cubicBezTo>
                    <a:cubicBezTo>
                      <a:pt x="156" y="185"/>
                      <a:pt x="154" y="185"/>
                      <a:pt x="153" y="186"/>
                    </a:cubicBezTo>
                    <a:cubicBezTo>
                      <a:pt x="154" y="188"/>
                      <a:pt x="154" y="188"/>
                      <a:pt x="154" y="188"/>
                    </a:cubicBezTo>
                    <a:cubicBezTo>
                      <a:pt x="153" y="186"/>
                      <a:pt x="153" y="186"/>
                      <a:pt x="153" y="186"/>
                    </a:cubicBezTo>
                    <a:cubicBezTo>
                      <a:pt x="152" y="186"/>
                      <a:pt x="151" y="187"/>
                      <a:pt x="150" y="188"/>
                    </a:cubicBezTo>
                    <a:cubicBezTo>
                      <a:pt x="149" y="190"/>
                      <a:pt x="148" y="191"/>
                      <a:pt x="148" y="193"/>
                    </a:cubicBez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50" y="194"/>
                      <a:pt x="150" y="194"/>
                      <a:pt x="150" y="194"/>
                    </a:cubicBez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48" y="194"/>
                      <a:pt x="148" y="194"/>
                      <a:pt x="148" y="194"/>
                    </a:cubicBezTo>
                    <a:cubicBezTo>
                      <a:pt x="148" y="195"/>
                      <a:pt x="149" y="196"/>
                      <a:pt x="149" y="197"/>
                    </a:cubicBezTo>
                    <a:cubicBezTo>
                      <a:pt x="149" y="197"/>
                      <a:pt x="149" y="197"/>
                      <a:pt x="149" y="197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60" y="218"/>
                      <a:pt x="160" y="218"/>
                      <a:pt x="160" y="218"/>
                    </a:cubicBezTo>
                    <a:cubicBezTo>
                      <a:pt x="117" y="224"/>
                      <a:pt x="117" y="224"/>
                      <a:pt x="117" y="224"/>
                    </a:cubicBezTo>
                    <a:cubicBezTo>
                      <a:pt x="117" y="224"/>
                      <a:pt x="117" y="224"/>
                      <a:pt x="117" y="224"/>
                    </a:cubicBezTo>
                    <a:cubicBezTo>
                      <a:pt x="113" y="225"/>
                      <a:pt x="110" y="227"/>
                      <a:pt x="107" y="230"/>
                    </a:cubicBezTo>
                    <a:cubicBezTo>
                      <a:pt x="103" y="234"/>
                      <a:pt x="102" y="239"/>
                      <a:pt x="101" y="244"/>
                    </a:cubicBezTo>
                    <a:cubicBezTo>
                      <a:pt x="100" y="249"/>
                      <a:pt x="100" y="253"/>
                      <a:pt x="100" y="255"/>
                    </a:cubicBezTo>
                    <a:cubicBezTo>
                      <a:pt x="100" y="255"/>
                      <a:pt x="100" y="255"/>
                      <a:pt x="100" y="255"/>
                    </a:cubicBezTo>
                    <a:cubicBezTo>
                      <a:pt x="100" y="255"/>
                      <a:pt x="100" y="256"/>
                      <a:pt x="100" y="256"/>
                    </a:cubicBezTo>
                    <a:cubicBezTo>
                      <a:pt x="100" y="256"/>
                      <a:pt x="100" y="256"/>
                      <a:pt x="100" y="256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1" y="257"/>
                      <a:pt x="101" y="257"/>
                      <a:pt x="101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1" y="257"/>
                      <a:pt x="101" y="257"/>
                      <a:pt x="101" y="257"/>
                    </a:cubicBezTo>
                    <a:cubicBezTo>
                      <a:pt x="100" y="257"/>
                      <a:pt x="100" y="257"/>
                      <a:pt x="100" y="257"/>
                    </a:cubicBezTo>
                    <a:cubicBezTo>
                      <a:pt x="100" y="353"/>
                      <a:pt x="100" y="353"/>
                      <a:pt x="100" y="353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2" y="357"/>
                      <a:pt x="92" y="357"/>
                      <a:pt x="92" y="357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2" y="357"/>
                      <a:pt x="92" y="357"/>
                      <a:pt x="92" y="357"/>
                    </a:cubicBezTo>
                    <a:cubicBezTo>
                      <a:pt x="91" y="356"/>
                      <a:pt x="91" y="356"/>
                      <a:pt x="91" y="356"/>
                    </a:cubicBezTo>
                    <a:cubicBezTo>
                      <a:pt x="91" y="356"/>
                      <a:pt x="91" y="356"/>
                      <a:pt x="90" y="356"/>
                    </a:cubicBezTo>
                    <a:cubicBezTo>
                      <a:pt x="89" y="357"/>
                      <a:pt x="85" y="359"/>
                      <a:pt x="81" y="363"/>
                    </a:cubicBezTo>
                    <a:cubicBezTo>
                      <a:pt x="78" y="367"/>
                      <a:pt x="75" y="372"/>
                      <a:pt x="75" y="380"/>
                    </a:cubicBezTo>
                    <a:cubicBezTo>
                      <a:pt x="75" y="380"/>
                      <a:pt x="75" y="380"/>
                      <a:pt x="75" y="380"/>
                    </a:cubicBezTo>
                    <a:cubicBezTo>
                      <a:pt x="75" y="384"/>
                      <a:pt x="76" y="389"/>
                      <a:pt x="79" y="395"/>
                    </a:cubicBezTo>
                    <a:cubicBezTo>
                      <a:pt x="79" y="395"/>
                      <a:pt x="79" y="395"/>
                      <a:pt x="79" y="395"/>
                    </a:cubicBezTo>
                    <a:cubicBezTo>
                      <a:pt x="99" y="437"/>
                      <a:pt x="99" y="437"/>
                      <a:pt x="99" y="437"/>
                    </a:cubicBezTo>
                    <a:cubicBezTo>
                      <a:pt x="99" y="438"/>
                      <a:pt x="99" y="438"/>
                      <a:pt x="99" y="438"/>
                    </a:cubicBezTo>
                    <a:cubicBezTo>
                      <a:pt x="99" y="438"/>
                      <a:pt x="99" y="438"/>
                      <a:pt x="99" y="438"/>
                    </a:cubicBezTo>
                    <a:cubicBezTo>
                      <a:pt x="100" y="438"/>
                      <a:pt x="100" y="438"/>
                      <a:pt x="100" y="438"/>
                    </a:cubicBezTo>
                    <a:cubicBezTo>
                      <a:pt x="100" y="439"/>
                      <a:pt x="100" y="439"/>
                      <a:pt x="100" y="439"/>
                    </a:cubicBezTo>
                    <a:cubicBezTo>
                      <a:pt x="100" y="439"/>
                      <a:pt x="100" y="439"/>
                      <a:pt x="100" y="439"/>
                    </a:cubicBezTo>
                    <a:cubicBezTo>
                      <a:pt x="101" y="439"/>
                      <a:pt x="101" y="439"/>
                      <a:pt x="101" y="439"/>
                    </a:cubicBezTo>
                    <a:cubicBezTo>
                      <a:pt x="111" y="445"/>
                      <a:pt x="111" y="445"/>
                      <a:pt x="111" y="445"/>
                    </a:cubicBezTo>
                    <a:cubicBezTo>
                      <a:pt x="112" y="443"/>
                      <a:pt x="112" y="443"/>
                      <a:pt x="112" y="443"/>
                    </a:cubicBezTo>
                    <a:cubicBezTo>
                      <a:pt x="110" y="442"/>
                      <a:pt x="110" y="442"/>
                      <a:pt x="110" y="442"/>
                    </a:cubicBezTo>
                    <a:cubicBezTo>
                      <a:pt x="101" y="467"/>
                      <a:pt x="92" y="491"/>
                      <a:pt x="80" y="514"/>
                    </a:cubicBezTo>
                    <a:cubicBezTo>
                      <a:pt x="68" y="538"/>
                      <a:pt x="47" y="553"/>
                      <a:pt x="21" y="561"/>
                    </a:cubicBezTo>
                    <a:cubicBezTo>
                      <a:pt x="19" y="562"/>
                      <a:pt x="14" y="563"/>
                      <a:pt x="10" y="565"/>
                    </a:cubicBezTo>
                    <a:cubicBezTo>
                      <a:pt x="10" y="565"/>
                      <a:pt x="10" y="565"/>
                      <a:pt x="10" y="565"/>
                    </a:cubicBezTo>
                    <a:cubicBezTo>
                      <a:pt x="8" y="566"/>
                      <a:pt x="6" y="568"/>
                      <a:pt x="4" y="569"/>
                    </a:cubicBezTo>
                    <a:cubicBezTo>
                      <a:pt x="2" y="571"/>
                      <a:pt x="1" y="573"/>
                      <a:pt x="0" y="576"/>
                    </a:cubicBezTo>
                    <a:cubicBezTo>
                      <a:pt x="0" y="576"/>
                      <a:pt x="0" y="576"/>
                      <a:pt x="0" y="576"/>
                    </a:cubicBezTo>
                    <a:cubicBezTo>
                      <a:pt x="0" y="578"/>
                      <a:pt x="1" y="579"/>
                      <a:pt x="2" y="581"/>
                    </a:cubicBezTo>
                    <a:cubicBezTo>
                      <a:pt x="3" y="582"/>
                      <a:pt x="4" y="583"/>
                      <a:pt x="5" y="584"/>
                    </a:cubicBezTo>
                    <a:cubicBezTo>
                      <a:pt x="13" y="590"/>
                      <a:pt x="23" y="597"/>
                      <a:pt x="35" y="597"/>
                    </a:cubicBezTo>
                    <a:cubicBezTo>
                      <a:pt x="35" y="597"/>
                      <a:pt x="35" y="597"/>
                      <a:pt x="35" y="597"/>
                    </a:cubicBezTo>
                    <a:cubicBezTo>
                      <a:pt x="38" y="597"/>
                      <a:pt x="41" y="596"/>
                      <a:pt x="45" y="594"/>
                    </a:cubicBezTo>
                    <a:cubicBezTo>
                      <a:pt x="45" y="594"/>
                      <a:pt x="45" y="594"/>
                      <a:pt x="45" y="594"/>
                    </a:cubicBezTo>
                    <a:cubicBezTo>
                      <a:pt x="48" y="593"/>
                      <a:pt x="52" y="590"/>
                      <a:pt x="57" y="588"/>
                    </a:cubicBezTo>
                    <a:cubicBezTo>
                      <a:pt x="61" y="585"/>
                      <a:pt x="66" y="583"/>
                      <a:pt x="71" y="583"/>
                    </a:cubicBezTo>
                    <a:cubicBezTo>
                      <a:pt x="70" y="581"/>
                      <a:pt x="70" y="581"/>
                      <a:pt x="70" y="581"/>
                    </a:cubicBezTo>
                    <a:cubicBezTo>
                      <a:pt x="69" y="579"/>
                      <a:pt x="69" y="579"/>
                      <a:pt x="69" y="579"/>
                    </a:cubicBezTo>
                    <a:cubicBezTo>
                      <a:pt x="65" y="584"/>
                      <a:pt x="62" y="590"/>
                      <a:pt x="59" y="594"/>
                    </a:cubicBezTo>
                    <a:cubicBezTo>
                      <a:pt x="59" y="594"/>
                      <a:pt x="59" y="594"/>
                      <a:pt x="59" y="594"/>
                    </a:cubicBezTo>
                    <a:cubicBezTo>
                      <a:pt x="58" y="595"/>
                      <a:pt x="58" y="595"/>
                      <a:pt x="58" y="595"/>
                    </a:cubicBezTo>
                    <a:cubicBezTo>
                      <a:pt x="58" y="595"/>
                      <a:pt x="58" y="595"/>
                      <a:pt x="58" y="595"/>
                    </a:cubicBezTo>
                    <a:cubicBezTo>
                      <a:pt x="58" y="596"/>
                      <a:pt x="58" y="596"/>
                      <a:pt x="58" y="596"/>
                    </a:cubicBezTo>
                    <a:cubicBezTo>
                      <a:pt x="58" y="596"/>
                      <a:pt x="58" y="596"/>
                      <a:pt x="58" y="596"/>
                    </a:cubicBezTo>
                    <a:cubicBezTo>
                      <a:pt x="58" y="597"/>
                      <a:pt x="58" y="597"/>
                      <a:pt x="58" y="597"/>
                    </a:cubicBezTo>
                    <a:cubicBezTo>
                      <a:pt x="58" y="599"/>
                      <a:pt x="59" y="601"/>
                      <a:pt x="61" y="601"/>
                    </a:cubicBezTo>
                    <a:cubicBezTo>
                      <a:pt x="61" y="601"/>
                      <a:pt x="61" y="601"/>
                      <a:pt x="61" y="601"/>
                    </a:cubicBezTo>
                    <a:cubicBezTo>
                      <a:pt x="63" y="602"/>
                      <a:pt x="64" y="602"/>
                      <a:pt x="66" y="602"/>
                    </a:cubicBezTo>
                    <a:cubicBezTo>
                      <a:pt x="66" y="602"/>
                      <a:pt x="66" y="602"/>
                      <a:pt x="66" y="602"/>
                    </a:cubicBezTo>
                    <a:cubicBezTo>
                      <a:pt x="69" y="602"/>
                      <a:pt x="72" y="601"/>
                      <a:pt x="74" y="599"/>
                    </a:cubicBezTo>
                    <a:cubicBezTo>
                      <a:pt x="72" y="597"/>
                      <a:pt x="72" y="597"/>
                      <a:pt x="72" y="597"/>
                    </a:cubicBezTo>
                    <a:cubicBezTo>
                      <a:pt x="74" y="599"/>
                      <a:pt x="74" y="599"/>
                      <a:pt x="74" y="599"/>
                    </a:cubicBezTo>
                    <a:cubicBezTo>
                      <a:pt x="75" y="597"/>
                      <a:pt x="76" y="595"/>
                      <a:pt x="78" y="594"/>
                    </a:cubicBezTo>
                    <a:cubicBezTo>
                      <a:pt x="78" y="593"/>
                      <a:pt x="78" y="593"/>
                      <a:pt x="78" y="593"/>
                    </a:cubicBezTo>
                    <a:cubicBezTo>
                      <a:pt x="81" y="591"/>
                      <a:pt x="87" y="588"/>
                      <a:pt x="91" y="584"/>
                    </a:cubicBezTo>
                    <a:cubicBezTo>
                      <a:pt x="91" y="584"/>
                      <a:pt x="91" y="584"/>
                      <a:pt x="91" y="584"/>
                    </a:cubicBezTo>
                    <a:cubicBezTo>
                      <a:pt x="98" y="579"/>
                      <a:pt x="102" y="571"/>
                      <a:pt x="105" y="564"/>
                    </a:cubicBezTo>
                    <a:cubicBezTo>
                      <a:pt x="108" y="557"/>
                      <a:pt x="110" y="550"/>
                      <a:pt x="113" y="544"/>
                    </a:cubicBezTo>
                    <a:cubicBezTo>
                      <a:pt x="113" y="544"/>
                      <a:pt x="113" y="544"/>
                      <a:pt x="113" y="544"/>
                    </a:cubicBezTo>
                    <a:cubicBezTo>
                      <a:pt x="119" y="530"/>
                      <a:pt x="132" y="516"/>
                      <a:pt x="142" y="504"/>
                    </a:cubicBezTo>
                    <a:cubicBezTo>
                      <a:pt x="146" y="501"/>
                      <a:pt x="149" y="498"/>
                      <a:pt x="152" y="494"/>
                    </a:cubicBezTo>
                    <a:cubicBezTo>
                      <a:pt x="151" y="493"/>
                      <a:pt x="151" y="493"/>
                      <a:pt x="151" y="493"/>
                    </a:cubicBezTo>
                    <a:cubicBezTo>
                      <a:pt x="149" y="492"/>
                      <a:pt x="149" y="492"/>
                      <a:pt x="149" y="492"/>
                    </a:cubicBezTo>
                    <a:cubicBezTo>
                      <a:pt x="143" y="506"/>
                      <a:pt x="138" y="519"/>
                      <a:pt x="133" y="528"/>
                    </a:cubicBezTo>
                    <a:cubicBezTo>
                      <a:pt x="121" y="551"/>
                      <a:pt x="109" y="574"/>
                      <a:pt x="76" y="594"/>
                    </a:cubicBezTo>
                    <a:cubicBezTo>
                      <a:pt x="76" y="594"/>
                      <a:pt x="76" y="594"/>
                      <a:pt x="76" y="594"/>
                    </a:cubicBezTo>
                    <a:cubicBezTo>
                      <a:pt x="75" y="595"/>
                      <a:pt x="73" y="596"/>
                      <a:pt x="70" y="598"/>
                    </a:cubicBezTo>
                    <a:cubicBezTo>
                      <a:pt x="67" y="599"/>
                      <a:pt x="64" y="601"/>
                      <a:pt x="61" y="602"/>
                    </a:cubicBezTo>
                    <a:cubicBezTo>
                      <a:pt x="61" y="602"/>
                      <a:pt x="61" y="602"/>
                      <a:pt x="61" y="602"/>
                    </a:cubicBezTo>
                    <a:cubicBezTo>
                      <a:pt x="58" y="604"/>
                      <a:pt x="55" y="605"/>
                      <a:pt x="53" y="608"/>
                    </a:cubicBezTo>
                    <a:cubicBezTo>
                      <a:pt x="50" y="610"/>
                      <a:pt x="48" y="613"/>
                      <a:pt x="48" y="616"/>
                    </a:cubicBezTo>
                    <a:cubicBezTo>
                      <a:pt x="48" y="617"/>
                      <a:pt x="48" y="617"/>
                      <a:pt x="48" y="617"/>
                    </a:cubicBezTo>
                    <a:cubicBezTo>
                      <a:pt x="48" y="619"/>
                      <a:pt x="49" y="621"/>
                      <a:pt x="50" y="623"/>
                    </a:cubicBezTo>
                    <a:cubicBezTo>
                      <a:pt x="52" y="625"/>
                      <a:pt x="54" y="627"/>
                      <a:pt x="56" y="628"/>
                    </a:cubicBezTo>
                    <a:cubicBezTo>
                      <a:pt x="56" y="628"/>
                      <a:pt x="56" y="628"/>
                      <a:pt x="56" y="628"/>
                    </a:cubicBezTo>
                    <a:cubicBezTo>
                      <a:pt x="57" y="629"/>
                      <a:pt x="57" y="629"/>
                      <a:pt x="57" y="629"/>
                    </a:cubicBezTo>
                    <a:cubicBezTo>
                      <a:pt x="58" y="627"/>
                      <a:pt x="58" y="627"/>
                      <a:pt x="58" y="627"/>
                    </a:cubicBezTo>
                    <a:cubicBezTo>
                      <a:pt x="57" y="629"/>
                      <a:pt x="57" y="629"/>
                      <a:pt x="57" y="629"/>
                    </a:cubicBezTo>
                    <a:cubicBezTo>
                      <a:pt x="64" y="634"/>
                      <a:pt x="74" y="637"/>
                      <a:pt x="83" y="638"/>
                    </a:cubicBezTo>
                    <a:cubicBezTo>
                      <a:pt x="83" y="638"/>
                      <a:pt x="83" y="638"/>
                      <a:pt x="83" y="638"/>
                    </a:cubicBezTo>
                    <a:cubicBezTo>
                      <a:pt x="85" y="638"/>
                      <a:pt x="87" y="638"/>
                      <a:pt x="89" y="638"/>
                    </a:cubicBezTo>
                    <a:cubicBezTo>
                      <a:pt x="89" y="638"/>
                      <a:pt x="89" y="638"/>
                      <a:pt x="89" y="638"/>
                    </a:cubicBezTo>
                    <a:cubicBezTo>
                      <a:pt x="92" y="638"/>
                      <a:pt x="95" y="638"/>
                      <a:pt x="98" y="637"/>
                    </a:cubicBezTo>
                    <a:cubicBezTo>
                      <a:pt x="98" y="637"/>
                      <a:pt x="98" y="637"/>
                      <a:pt x="98" y="637"/>
                    </a:cubicBezTo>
                    <a:cubicBezTo>
                      <a:pt x="100" y="636"/>
                      <a:pt x="102" y="635"/>
                      <a:pt x="104" y="633"/>
                    </a:cubicBezTo>
                    <a:cubicBezTo>
                      <a:pt x="106" y="632"/>
                      <a:pt x="108" y="630"/>
                      <a:pt x="110" y="628"/>
                    </a:cubicBezTo>
                    <a:cubicBezTo>
                      <a:pt x="110" y="628"/>
                      <a:pt x="110" y="628"/>
                      <a:pt x="110" y="628"/>
                    </a:cubicBezTo>
                    <a:cubicBezTo>
                      <a:pt x="112" y="626"/>
                      <a:pt x="113" y="624"/>
                      <a:pt x="115" y="623"/>
                    </a:cubicBezTo>
                    <a:cubicBezTo>
                      <a:pt x="116" y="622"/>
                      <a:pt x="116" y="622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0"/>
                      <a:pt x="117" y="620"/>
                      <a:pt x="117" y="620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0"/>
                      <a:pt x="117" y="620"/>
                      <a:pt x="117" y="620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17" y="621"/>
                      <a:pt x="117" y="621"/>
                      <a:pt x="117" y="621"/>
                    </a:cubicBezTo>
                    <a:cubicBezTo>
                      <a:pt x="120" y="619"/>
                      <a:pt x="123" y="617"/>
                      <a:pt x="126" y="615"/>
                    </a:cubicBezTo>
                    <a:cubicBezTo>
                      <a:pt x="130" y="613"/>
                      <a:pt x="133" y="611"/>
                      <a:pt x="136" y="608"/>
                    </a:cubicBezTo>
                    <a:cubicBezTo>
                      <a:pt x="144" y="599"/>
                      <a:pt x="150" y="586"/>
                      <a:pt x="155" y="576"/>
                    </a:cubicBezTo>
                    <a:cubicBezTo>
                      <a:pt x="170" y="548"/>
                      <a:pt x="193" y="529"/>
                      <a:pt x="213" y="502"/>
                    </a:cubicBezTo>
                    <a:cubicBezTo>
                      <a:pt x="211" y="501"/>
                      <a:pt x="211" y="501"/>
                      <a:pt x="211" y="501"/>
                    </a:cubicBezTo>
                    <a:cubicBezTo>
                      <a:pt x="210" y="502"/>
                      <a:pt x="210" y="502"/>
                      <a:pt x="210" y="502"/>
                    </a:cubicBezTo>
                    <a:cubicBezTo>
                      <a:pt x="339" y="576"/>
                      <a:pt x="339" y="576"/>
                      <a:pt x="339" y="576"/>
                    </a:cubicBezTo>
                    <a:cubicBezTo>
                      <a:pt x="339" y="577"/>
                      <a:pt x="339" y="577"/>
                      <a:pt x="339" y="577"/>
                    </a:cubicBezTo>
                    <a:cubicBezTo>
                      <a:pt x="339" y="577"/>
                      <a:pt x="339" y="577"/>
                      <a:pt x="339" y="577"/>
                    </a:cubicBezTo>
                    <a:cubicBezTo>
                      <a:pt x="340" y="575"/>
                      <a:pt x="340" y="575"/>
                      <a:pt x="340" y="575"/>
                    </a:cubicBezTo>
                    <a:cubicBezTo>
                      <a:pt x="339" y="576"/>
                      <a:pt x="339" y="576"/>
                      <a:pt x="339" y="576"/>
                    </a:cubicBezTo>
                    <a:cubicBezTo>
                      <a:pt x="339" y="577"/>
                      <a:pt x="339" y="577"/>
                      <a:pt x="339" y="577"/>
                    </a:cubicBezTo>
                    <a:cubicBezTo>
                      <a:pt x="340" y="577"/>
                      <a:pt x="340" y="577"/>
                      <a:pt x="340" y="577"/>
                    </a:cubicBezTo>
                    <a:cubicBezTo>
                      <a:pt x="340" y="577"/>
                      <a:pt x="340" y="577"/>
                      <a:pt x="340" y="577"/>
                    </a:cubicBezTo>
                    <a:cubicBezTo>
                      <a:pt x="341" y="577"/>
                      <a:pt x="341" y="577"/>
                      <a:pt x="341" y="577"/>
                    </a:cubicBezTo>
                    <a:cubicBezTo>
                      <a:pt x="342" y="577"/>
                      <a:pt x="342" y="577"/>
                      <a:pt x="342" y="577"/>
                    </a:cubicBezTo>
                    <a:cubicBezTo>
                      <a:pt x="343" y="576"/>
                      <a:pt x="343" y="576"/>
                      <a:pt x="343" y="576"/>
                    </a:cubicBezTo>
                    <a:cubicBezTo>
                      <a:pt x="363" y="567"/>
                      <a:pt x="363" y="567"/>
                      <a:pt x="363" y="567"/>
                    </a:cubicBezTo>
                    <a:cubicBezTo>
                      <a:pt x="363" y="619"/>
                      <a:pt x="363" y="619"/>
                      <a:pt x="363" y="619"/>
                    </a:cubicBezTo>
                    <a:cubicBezTo>
                      <a:pt x="363" y="620"/>
                      <a:pt x="363" y="620"/>
                      <a:pt x="363" y="620"/>
                    </a:cubicBezTo>
                    <a:cubicBezTo>
                      <a:pt x="363" y="620"/>
                      <a:pt x="363" y="620"/>
                      <a:pt x="363" y="620"/>
                    </a:cubicBezTo>
                    <a:cubicBezTo>
                      <a:pt x="363" y="620"/>
                      <a:pt x="363" y="620"/>
                      <a:pt x="363" y="620"/>
                    </a:cubicBezTo>
                    <a:cubicBezTo>
                      <a:pt x="363" y="621"/>
                      <a:pt x="363" y="621"/>
                      <a:pt x="363" y="621"/>
                    </a:cubicBezTo>
                    <a:cubicBezTo>
                      <a:pt x="364" y="621"/>
                      <a:pt x="364" y="621"/>
                      <a:pt x="364" y="621"/>
                    </a:cubicBezTo>
                    <a:cubicBezTo>
                      <a:pt x="364" y="621"/>
                      <a:pt x="364" y="621"/>
                      <a:pt x="364" y="621"/>
                    </a:cubicBezTo>
                    <a:cubicBezTo>
                      <a:pt x="364" y="622"/>
                      <a:pt x="364" y="622"/>
                      <a:pt x="364" y="622"/>
                    </a:cubicBezTo>
                    <a:cubicBezTo>
                      <a:pt x="364" y="622"/>
                      <a:pt x="364" y="622"/>
                      <a:pt x="364" y="622"/>
                    </a:cubicBezTo>
                    <a:cubicBezTo>
                      <a:pt x="365" y="622"/>
                      <a:pt x="365" y="622"/>
                      <a:pt x="365" y="622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91" y="638"/>
                      <a:pt x="391" y="638"/>
                      <a:pt x="391" y="638"/>
                    </a:cubicBezTo>
                    <a:cubicBezTo>
                      <a:pt x="391" y="638"/>
                      <a:pt x="391" y="638"/>
                      <a:pt x="391" y="638"/>
                    </a:cubicBezTo>
                    <a:cubicBezTo>
                      <a:pt x="391" y="638"/>
                      <a:pt x="392" y="638"/>
                      <a:pt x="393" y="638"/>
                    </a:cubicBezTo>
                    <a:cubicBezTo>
                      <a:pt x="394" y="638"/>
                      <a:pt x="394" y="638"/>
                      <a:pt x="395" y="638"/>
                    </a:cubicBezTo>
                    <a:cubicBezTo>
                      <a:pt x="395" y="638"/>
                      <a:pt x="395" y="638"/>
                      <a:pt x="395" y="638"/>
                    </a:cubicBezTo>
                    <a:cubicBezTo>
                      <a:pt x="404" y="632"/>
                      <a:pt x="404" y="632"/>
                      <a:pt x="404" y="632"/>
                    </a:cubicBezTo>
                    <a:cubicBezTo>
                      <a:pt x="406" y="631"/>
                      <a:pt x="407" y="630"/>
                      <a:pt x="407" y="628"/>
                    </a:cubicBezTo>
                    <a:cubicBezTo>
                      <a:pt x="407" y="628"/>
                      <a:pt x="406" y="627"/>
                      <a:pt x="406" y="626"/>
                    </a:cubicBezTo>
                    <a:cubicBezTo>
                      <a:pt x="406" y="626"/>
                      <a:pt x="406" y="626"/>
                      <a:pt x="406" y="626"/>
                    </a:cubicBezTo>
                    <a:cubicBezTo>
                      <a:pt x="405" y="626"/>
                      <a:pt x="405" y="626"/>
                      <a:pt x="405" y="626"/>
                    </a:cubicBezTo>
                    <a:cubicBezTo>
                      <a:pt x="404" y="627"/>
                      <a:pt x="404" y="627"/>
                      <a:pt x="404" y="627"/>
                    </a:cubicBezTo>
                    <a:cubicBezTo>
                      <a:pt x="406" y="627"/>
                      <a:pt x="406" y="627"/>
                      <a:pt x="406" y="627"/>
                    </a:cubicBezTo>
                    <a:cubicBezTo>
                      <a:pt x="406" y="546"/>
                      <a:pt x="406" y="546"/>
                      <a:pt x="406" y="546"/>
                    </a:cubicBezTo>
                    <a:cubicBezTo>
                      <a:pt x="575" y="463"/>
                      <a:pt x="575" y="463"/>
                      <a:pt x="575" y="463"/>
                    </a:cubicBezTo>
                    <a:cubicBezTo>
                      <a:pt x="575" y="463"/>
                      <a:pt x="575" y="463"/>
                      <a:pt x="575" y="463"/>
                    </a:cubicBezTo>
                    <a:cubicBezTo>
                      <a:pt x="579" y="461"/>
                      <a:pt x="581" y="458"/>
                      <a:pt x="583" y="456"/>
                    </a:cubicBezTo>
                    <a:cubicBezTo>
                      <a:pt x="583" y="455"/>
                      <a:pt x="584" y="454"/>
                      <a:pt x="584" y="453"/>
                    </a:cubicBezTo>
                    <a:cubicBezTo>
                      <a:pt x="584" y="452"/>
                      <a:pt x="584" y="452"/>
                      <a:pt x="585" y="452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3" y="451"/>
                      <a:pt x="583" y="451"/>
                      <a:pt x="583" y="451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3" y="451"/>
                      <a:pt x="583" y="451"/>
                      <a:pt x="583" y="451"/>
                    </a:cubicBezTo>
                    <a:cubicBezTo>
                      <a:pt x="585" y="452"/>
                      <a:pt x="585" y="452"/>
                      <a:pt x="585" y="452"/>
                    </a:cubicBezTo>
                    <a:cubicBezTo>
                      <a:pt x="585" y="451"/>
                      <a:pt x="585" y="451"/>
                      <a:pt x="585" y="451"/>
                    </a:cubicBezTo>
                    <a:cubicBezTo>
                      <a:pt x="588" y="437"/>
                      <a:pt x="588" y="437"/>
                      <a:pt x="588" y="437"/>
                    </a:cubicBezTo>
                    <a:cubicBezTo>
                      <a:pt x="586" y="437"/>
                      <a:pt x="586" y="437"/>
                      <a:pt x="586" y="437"/>
                    </a:cubicBezTo>
                    <a:cubicBezTo>
                      <a:pt x="584" y="438"/>
                      <a:pt x="584" y="438"/>
                      <a:pt x="584" y="438"/>
                    </a:cubicBezTo>
                    <a:cubicBezTo>
                      <a:pt x="593" y="462"/>
                      <a:pt x="601" y="483"/>
                      <a:pt x="601" y="483"/>
                    </a:cubicBezTo>
                    <a:cubicBezTo>
                      <a:pt x="602" y="484"/>
                      <a:pt x="602" y="485"/>
                      <a:pt x="603" y="485"/>
                    </a:cubicBezTo>
                    <a:cubicBezTo>
                      <a:pt x="603" y="485"/>
                      <a:pt x="603" y="485"/>
                      <a:pt x="603" y="485"/>
                    </a:cubicBezTo>
                    <a:cubicBezTo>
                      <a:pt x="629" y="500"/>
                      <a:pt x="629" y="500"/>
                      <a:pt x="629" y="500"/>
                    </a:cubicBezTo>
                    <a:cubicBezTo>
                      <a:pt x="630" y="498"/>
                      <a:pt x="630" y="498"/>
                      <a:pt x="630" y="498"/>
                    </a:cubicBezTo>
                    <a:cubicBezTo>
                      <a:pt x="629" y="500"/>
                      <a:pt x="629" y="500"/>
                      <a:pt x="629" y="500"/>
                    </a:cubicBezTo>
                    <a:cubicBezTo>
                      <a:pt x="630" y="501"/>
                      <a:pt x="630" y="501"/>
                      <a:pt x="631" y="501"/>
                    </a:cubicBezTo>
                    <a:cubicBezTo>
                      <a:pt x="632" y="501"/>
                      <a:pt x="632" y="501"/>
                      <a:pt x="633" y="500"/>
                    </a:cubicBezTo>
                    <a:cubicBezTo>
                      <a:pt x="632" y="498"/>
                      <a:pt x="632" y="498"/>
                      <a:pt x="632" y="498"/>
                    </a:cubicBezTo>
                    <a:cubicBezTo>
                      <a:pt x="633" y="500"/>
                      <a:pt x="633" y="500"/>
                      <a:pt x="633" y="500"/>
                    </a:cubicBezTo>
                    <a:cubicBezTo>
                      <a:pt x="641" y="496"/>
                      <a:pt x="641" y="496"/>
                      <a:pt x="641" y="496"/>
                    </a:cubicBezTo>
                    <a:cubicBezTo>
                      <a:pt x="641" y="496"/>
                      <a:pt x="641" y="496"/>
                      <a:pt x="641" y="496"/>
                    </a:cubicBezTo>
                    <a:cubicBezTo>
                      <a:pt x="642" y="495"/>
                      <a:pt x="643" y="494"/>
                      <a:pt x="643" y="492"/>
                    </a:cubicBezTo>
                    <a:cubicBezTo>
                      <a:pt x="643" y="491"/>
                      <a:pt x="643" y="491"/>
                      <a:pt x="643" y="490"/>
                    </a:cubicBezTo>
                    <a:cubicBezTo>
                      <a:pt x="643" y="490"/>
                      <a:pt x="643" y="490"/>
                      <a:pt x="643" y="490"/>
                    </a:cubicBezTo>
                    <a:cubicBezTo>
                      <a:pt x="601" y="380"/>
                      <a:pt x="601" y="380"/>
                      <a:pt x="601" y="380"/>
                    </a:cubicBezTo>
                    <a:cubicBezTo>
                      <a:pt x="599" y="381"/>
                      <a:pt x="599" y="381"/>
                      <a:pt x="599" y="381"/>
                    </a:cubicBezTo>
                    <a:cubicBezTo>
                      <a:pt x="601" y="381"/>
                      <a:pt x="601" y="381"/>
                      <a:pt x="601" y="381"/>
                    </a:cubicBezTo>
                    <a:cubicBezTo>
                      <a:pt x="599" y="381"/>
                      <a:pt x="599" y="381"/>
                      <a:pt x="599" y="381"/>
                    </a:cubicBezTo>
                    <a:cubicBezTo>
                      <a:pt x="597" y="382"/>
                      <a:pt x="597" y="382"/>
                      <a:pt x="597" y="38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9" y="492"/>
                      <a:pt x="639" y="492"/>
                      <a:pt x="639" y="492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31" y="497"/>
                      <a:pt x="631" y="497"/>
                      <a:pt x="631" y="497"/>
                    </a:cubicBezTo>
                    <a:cubicBezTo>
                      <a:pt x="605" y="482"/>
                      <a:pt x="605" y="482"/>
                      <a:pt x="605" y="482"/>
                    </a:cubicBezTo>
                    <a:cubicBezTo>
                      <a:pt x="604" y="484"/>
                      <a:pt x="604" y="484"/>
                      <a:pt x="604" y="484"/>
                    </a:cubicBezTo>
                    <a:cubicBezTo>
                      <a:pt x="605" y="482"/>
                      <a:pt x="605" y="482"/>
                      <a:pt x="605" y="482"/>
                    </a:cubicBezTo>
                    <a:cubicBezTo>
                      <a:pt x="605" y="482"/>
                      <a:pt x="605" y="482"/>
                      <a:pt x="605" y="482"/>
                    </a:cubicBezTo>
                    <a:cubicBezTo>
                      <a:pt x="605" y="482"/>
                      <a:pt x="603" y="476"/>
                      <a:pt x="600" y="468"/>
                    </a:cubicBezTo>
                    <a:cubicBezTo>
                      <a:pt x="597" y="460"/>
                      <a:pt x="592" y="448"/>
                      <a:pt x="588" y="436"/>
                    </a:cubicBezTo>
                    <a:cubicBezTo>
                      <a:pt x="587" y="435"/>
                      <a:pt x="587" y="435"/>
                      <a:pt x="586" y="435"/>
                    </a:cubicBezTo>
                    <a:cubicBezTo>
                      <a:pt x="585" y="435"/>
                      <a:pt x="584" y="436"/>
                      <a:pt x="584" y="436"/>
                    </a:cubicBezTo>
                    <a:cubicBezTo>
                      <a:pt x="581" y="450"/>
                      <a:pt x="581" y="450"/>
                      <a:pt x="581" y="450"/>
                    </a:cubicBezTo>
                    <a:cubicBezTo>
                      <a:pt x="583" y="451"/>
                      <a:pt x="583" y="451"/>
                      <a:pt x="583" y="451"/>
                    </a:cubicBezTo>
                    <a:cubicBezTo>
                      <a:pt x="581" y="450"/>
                      <a:pt x="581" y="450"/>
                      <a:pt x="581" y="450"/>
                    </a:cubicBezTo>
                    <a:cubicBezTo>
                      <a:pt x="581" y="451"/>
                      <a:pt x="581" y="451"/>
                      <a:pt x="581" y="451"/>
                    </a:cubicBezTo>
                    <a:cubicBezTo>
                      <a:pt x="581" y="451"/>
                      <a:pt x="579" y="457"/>
                      <a:pt x="574" y="459"/>
                    </a:cubicBezTo>
                    <a:cubicBezTo>
                      <a:pt x="574" y="461"/>
                      <a:pt x="574" y="461"/>
                      <a:pt x="574" y="461"/>
                    </a:cubicBezTo>
                    <a:cubicBezTo>
                      <a:pt x="574" y="459"/>
                      <a:pt x="574" y="459"/>
                      <a:pt x="574" y="459"/>
                    </a:cubicBezTo>
                    <a:cubicBezTo>
                      <a:pt x="403" y="543"/>
                      <a:pt x="403" y="543"/>
                      <a:pt x="403" y="543"/>
                    </a:cubicBezTo>
                    <a:cubicBezTo>
                      <a:pt x="402" y="543"/>
                      <a:pt x="402" y="544"/>
                      <a:pt x="402" y="544"/>
                    </a:cubicBezTo>
                    <a:cubicBezTo>
                      <a:pt x="402" y="627"/>
                      <a:pt x="402" y="627"/>
                      <a:pt x="402" y="627"/>
                    </a:cubicBezTo>
                    <a:cubicBezTo>
                      <a:pt x="402" y="627"/>
                      <a:pt x="402" y="628"/>
                      <a:pt x="402" y="628"/>
                    </a:cubicBezTo>
                    <a:cubicBezTo>
                      <a:pt x="403" y="629"/>
                      <a:pt x="403" y="629"/>
                      <a:pt x="403" y="629"/>
                    </a:cubicBezTo>
                    <a:cubicBezTo>
                      <a:pt x="404" y="627"/>
                      <a:pt x="404" y="627"/>
                      <a:pt x="404" y="627"/>
                    </a:cubicBezTo>
                    <a:cubicBezTo>
                      <a:pt x="403" y="628"/>
                      <a:pt x="403" y="628"/>
                      <a:pt x="403" y="628"/>
                    </a:cubicBezTo>
                    <a:cubicBezTo>
                      <a:pt x="403" y="628"/>
                      <a:pt x="403" y="628"/>
                      <a:pt x="403" y="628"/>
                    </a:cubicBezTo>
                    <a:cubicBezTo>
                      <a:pt x="402" y="629"/>
                      <a:pt x="402" y="629"/>
                      <a:pt x="402" y="629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4" y="636"/>
                      <a:pt x="394" y="636"/>
                      <a:pt x="394" y="636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93" y="634"/>
                      <a:pt x="393" y="634"/>
                      <a:pt x="393" y="634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6" y="621"/>
                      <a:pt x="366" y="621"/>
                      <a:pt x="366" y="621"/>
                    </a:cubicBezTo>
                    <a:cubicBezTo>
                      <a:pt x="368" y="620"/>
                      <a:pt x="368" y="620"/>
                      <a:pt x="368" y="620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5" y="620"/>
                      <a:pt x="365" y="620"/>
                      <a:pt x="365" y="620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619"/>
                      <a:pt x="367" y="619"/>
                      <a:pt x="367" y="619"/>
                    </a:cubicBezTo>
                    <a:cubicBezTo>
                      <a:pt x="367" y="563"/>
                      <a:pt x="367" y="563"/>
                      <a:pt x="367" y="563"/>
                    </a:cubicBezTo>
                    <a:cubicBezTo>
                      <a:pt x="367" y="563"/>
                      <a:pt x="367" y="562"/>
                      <a:pt x="366" y="562"/>
                    </a:cubicBezTo>
                    <a:cubicBezTo>
                      <a:pt x="365" y="561"/>
                      <a:pt x="365" y="561"/>
                      <a:pt x="364" y="562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40" y="575"/>
                      <a:pt x="340" y="575"/>
                      <a:pt x="340" y="575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40" y="573"/>
                      <a:pt x="340" y="573"/>
                      <a:pt x="340" y="573"/>
                    </a:cubicBezTo>
                    <a:cubicBezTo>
                      <a:pt x="340" y="575"/>
                      <a:pt x="340" y="575"/>
                      <a:pt x="340" y="575"/>
                    </a:cubicBezTo>
                    <a:cubicBezTo>
                      <a:pt x="341" y="573"/>
                      <a:pt x="341" y="573"/>
                      <a:pt x="341" y="573"/>
                    </a:cubicBezTo>
                    <a:cubicBezTo>
                      <a:pt x="212" y="499"/>
                      <a:pt x="212" y="499"/>
                      <a:pt x="212" y="499"/>
                    </a:cubicBezTo>
                    <a:cubicBezTo>
                      <a:pt x="211" y="498"/>
                      <a:pt x="210" y="499"/>
                      <a:pt x="210" y="499"/>
                    </a:cubicBezTo>
                    <a:cubicBezTo>
                      <a:pt x="190" y="526"/>
                      <a:pt x="167" y="545"/>
                      <a:pt x="152" y="575"/>
                    </a:cubicBezTo>
                    <a:cubicBezTo>
                      <a:pt x="147" y="585"/>
                      <a:pt x="140" y="597"/>
                      <a:pt x="133" y="605"/>
                    </a:cubicBezTo>
                    <a:cubicBezTo>
                      <a:pt x="130" y="608"/>
                      <a:pt x="127" y="610"/>
                      <a:pt x="124" y="612"/>
                    </a:cubicBezTo>
                    <a:cubicBezTo>
                      <a:pt x="121" y="614"/>
                      <a:pt x="118" y="615"/>
                      <a:pt x="115" y="617"/>
                    </a:cubicBezTo>
                    <a:cubicBezTo>
                      <a:pt x="116" y="619"/>
                      <a:pt x="116" y="619"/>
                      <a:pt x="116" y="619"/>
                    </a:cubicBezTo>
                    <a:cubicBezTo>
                      <a:pt x="115" y="617"/>
                      <a:pt x="115" y="617"/>
                      <a:pt x="115" y="617"/>
                    </a:cubicBezTo>
                    <a:cubicBezTo>
                      <a:pt x="115" y="618"/>
                      <a:pt x="115" y="618"/>
                      <a:pt x="115" y="618"/>
                    </a:cubicBezTo>
                    <a:cubicBezTo>
                      <a:pt x="114" y="618"/>
                      <a:pt x="113" y="619"/>
                      <a:pt x="111" y="621"/>
                    </a:cubicBezTo>
                    <a:cubicBezTo>
                      <a:pt x="110" y="622"/>
                      <a:pt x="109" y="624"/>
                      <a:pt x="107" y="625"/>
                    </a:cubicBezTo>
                    <a:cubicBezTo>
                      <a:pt x="108" y="627"/>
                      <a:pt x="108" y="627"/>
                      <a:pt x="108" y="627"/>
                    </a:cubicBezTo>
                    <a:cubicBezTo>
                      <a:pt x="107" y="625"/>
                      <a:pt x="107" y="625"/>
                      <a:pt x="107" y="625"/>
                    </a:cubicBezTo>
                    <a:cubicBezTo>
                      <a:pt x="105" y="627"/>
                      <a:pt x="103" y="629"/>
                      <a:pt x="102" y="630"/>
                    </a:cubicBezTo>
                    <a:cubicBezTo>
                      <a:pt x="100" y="632"/>
                      <a:pt x="98" y="633"/>
                      <a:pt x="97" y="633"/>
                    </a:cubicBezTo>
                    <a:cubicBezTo>
                      <a:pt x="98" y="635"/>
                      <a:pt x="98" y="635"/>
                      <a:pt x="98" y="635"/>
                    </a:cubicBezTo>
                    <a:cubicBezTo>
                      <a:pt x="97" y="633"/>
                      <a:pt x="97" y="633"/>
                      <a:pt x="97" y="633"/>
                    </a:cubicBezTo>
                    <a:cubicBezTo>
                      <a:pt x="95" y="634"/>
                      <a:pt x="92" y="634"/>
                      <a:pt x="89" y="634"/>
                    </a:cubicBezTo>
                    <a:cubicBezTo>
                      <a:pt x="89" y="634"/>
                      <a:pt x="89" y="634"/>
                      <a:pt x="89" y="634"/>
                    </a:cubicBezTo>
                    <a:cubicBezTo>
                      <a:pt x="87" y="634"/>
                      <a:pt x="85" y="634"/>
                      <a:pt x="83" y="634"/>
                    </a:cubicBezTo>
                    <a:cubicBezTo>
                      <a:pt x="83" y="634"/>
                      <a:pt x="83" y="634"/>
                      <a:pt x="83" y="634"/>
                    </a:cubicBezTo>
                    <a:cubicBezTo>
                      <a:pt x="75" y="633"/>
                      <a:pt x="66" y="630"/>
                      <a:pt x="59" y="625"/>
                    </a:cubicBezTo>
                    <a:cubicBezTo>
                      <a:pt x="59" y="625"/>
                      <a:pt x="59" y="625"/>
                      <a:pt x="59" y="625"/>
                    </a:cubicBezTo>
                    <a:cubicBezTo>
                      <a:pt x="58" y="625"/>
                      <a:pt x="58" y="625"/>
                      <a:pt x="58" y="625"/>
                    </a:cubicBezTo>
                    <a:cubicBezTo>
                      <a:pt x="57" y="627"/>
                      <a:pt x="57" y="627"/>
                      <a:pt x="57" y="627"/>
                    </a:cubicBezTo>
                    <a:cubicBezTo>
                      <a:pt x="59" y="625"/>
                      <a:pt x="59" y="625"/>
                      <a:pt x="59" y="625"/>
                    </a:cubicBezTo>
                    <a:cubicBezTo>
                      <a:pt x="56" y="624"/>
                      <a:pt x="55" y="622"/>
                      <a:pt x="54" y="621"/>
                    </a:cubicBezTo>
                    <a:cubicBezTo>
                      <a:pt x="53" y="619"/>
                      <a:pt x="52" y="618"/>
                      <a:pt x="52" y="617"/>
                    </a:cubicBezTo>
                    <a:cubicBezTo>
                      <a:pt x="50" y="617"/>
                      <a:pt x="50" y="617"/>
                      <a:pt x="50" y="617"/>
                    </a:cubicBezTo>
                    <a:cubicBezTo>
                      <a:pt x="52" y="617"/>
                      <a:pt x="52" y="617"/>
                      <a:pt x="52" y="617"/>
                    </a:cubicBezTo>
                    <a:cubicBezTo>
                      <a:pt x="52" y="614"/>
                      <a:pt x="53" y="612"/>
                      <a:pt x="55" y="611"/>
                    </a:cubicBezTo>
                    <a:cubicBezTo>
                      <a:pt x="57" y="609"/>
                      <a:pt x="60" y="607"/>
                      <a:pt x="63" y="606"/>
                    </a:cubicBezTo>
                    <a:cubicBezTo>
                      <a:pt x="62" y="604"/>
                      <a:pt x="62" y="604"/>
                      <a:pt x="62" y="604"/>
                    </a:cubicBezTo>
                    <a:cubicBezTo>
                      <a:pt x="63" y="606"/>
                      <a:pt x="63" y="606"/>
                      <a:pt x="63" y="606"/>
                    </a:cubicBezTo>
                    <a:cubicBezTo>
                      <a:pt x="66" y="604"/>
                      <a:pt x="69" y="603"/>
                      <a:pt x="72" y="601"/>
                    </a:cubicBezTo>
                    <a:cubicBezTo>
                      <a:pt x="74" y="600"/>
                      <a:pt x="77" y="599"/>
                      <a:pt x="79" y="597"/>
                    </a:cubicBezTo>
                    <a:cubicBezTo>
                      <a:pt x="78" y="596"/>
                      <a:pt x="78" y="596"/>
                      <a:pt x="78" y="596"/>
                    </a:cubicBezTo>
                    <a:cubicBezTo>
                      <a:pt x="79" y="597"/>
                      <a:pt x="79" y="597"/>
                      <a:pt x="79" y="597"/>
                    </a:cubicBezTo>
                    <a:cubicBezTo>
                      <a:pt x="112" y="577"/>
                      <a:pt x="125" y="553"/>
                      <a:pt x="137" y="529"/>
                    </a:cubicBezTo>
                    <a:cubicBezTo>
                      <a:pt x="141" y="521"/>
                      <a:pt x="147" y="507"/>
                      <a:pt x="153" y="494"/>
                    </a:cubicBezTo>
                    <a:cubicBezTo>
                      <a:pt x="153" y="493"/>
                      <a:pt x="153" y="492"/>
                      <a:pt x="152" y="491"/>
                    </a:cubicBezTo>
                    <a:cubicBezTo>
                      <a:pt x="151" y="491"/>
                      <a:pt x="150" y="491"/>
                      <a:pt x="149" y="492"/>
                    </a:cubicBezTo>
                    <a:cubicBezTo>
                      <a:pt x="146" y="495"/>
                      <a:pt x="143" y="498"/>
                      <a:pt x="140" y="502"/>
                    </a:cubicBezTo>
                    <a:cubicBezTo>
                      <a:pt x="129" y="513"/>
                      <a:pt x="116" y="528"/>
                      <a:pt x="109" y="542"/>
                    </a:cubicBezTo>
                    <a:cubicBezTo>
                      <a:pt x="109" y="542"/>
                      <a:pt x="109" y="542"/>
                      <a:pt x="109" y="542"/>
                    </a:cubicBezTo>
                    <a:cubicBezTo>
                      <a:pt x="106" y="549"/>
                      <a:pt x="104" y="556"/>
                      <a:pt x="101" y="563"/>
                    </a:cubicBezTo>
                    <a:cubicBezTo>
                      <a:pt x="98" y="570"/>
                      <a:pt x="95" y="576"/>
                      <a:pt x="89" y="581"/>
                    </a:cubicBezTo>
                    <a:cubicBezTo>
                      <a:pt x="90" y="583"/>
                      <a:pt x="90" y="583"/>
                      <a:pt x="90" y="583"/>
                    </a:cubicBezTo>
                    <a:cubicBezTo>
                      <a:pt x="89" y="581"/>
                      <a:pt x="89" y="581"/>
                      <a:pt x="89" y="581"/>
                    </a:cubicBezTo>
                    <a:cubicBezTo>
                      <a:pt x="85" y="585"/>
                      <a:pt x="79" y="587"/>
                      <a:pt x="75" y="591"/>
                    </a:cubicBezTo>
                    <a:cubicBezTo>
                      <a:pt x="77" y="592"/>
                      <a:pt x="77" y="592"/>
                      <a:pt x="77" y="592"/>
                    </a:cubicBezTo>
                    <a:cubicBezTo>
                      <a:pt x="75" y="591"/>
                      <a:pt x="75" y="591"/>
                      <a:pt x="75" y="591"/>
                    </a:cubicBezTo>
                    <a:cubicBezTo>
                      <a:pt x="73" y="593"/>
                      <a:pt x="72" y="595"/>
                      <a:pt x="71" y="596"/>
                    </a:cubicBezTo>
                    <a:cubicBezTo>
                      <a:pt x="71" y="596"/>
                      <a:pt x="71" y="596"/>
                      <a:pt x="71" y="596"/>
                    </a:cubicBezTo>
                    <a:cubicBezTo>
                      <a:pt x="70" y="597"/>
                      <a:pt x="68" y="598"/>
                      <a:pt x="66" y="598"/>
                    </a:cubicBezTo>
                    <a:cubicBezTo>
                      <a:pt x="66" y="598"/>
                      <a:pt x="66" y="598"/>
                      <a:pt x="66" y="598"/>
                    </a:cubicBezTo>
                    <a:cubicBezTo>
                      <a:pt x="65" y="598"/>
                      <a:pt x="63" y="598"/>
                      <a:pt x="62" y="598"/>
                    </a:cubicBezTo>
                    <a:cubicBezTo>
                      <a:pt x="62" y="598"/>
                      <a:pt x="62" y="598"/>
                      <a:pt x="62" y="598"/>
                    </a:cubicBezTo>
                    <a:cubicBezTo>
                      <a:pt x="62" y="597"/>
                      <a:pt x="62" y="597"/>
                      <a:pt x="62" y="597"/>
                    </a:cubicBezTo>
                    <a:cubicBezTo>
                      <a:pt x="62" y="597"/>
                      <a:pt x="62" y="597"/>
                      <a:pt x="62" y="597"/>
                    </a:cubicBezTo>
                    <a:cubicBezTo>
                      <a:pt x="60" y="597"/>
                      <a:pt x="60" y="597"/>
                      <a:pt x="60" y="597"/>
                    </a:cubicBezTo>
                    <a:cubicBezTo>
                      <a:pt x="62" y="598"/>
                      <a:pt x="62" y="598"/>
                      <a:pt x="62" y="598"/>
                    </a:cubicBezTo>
                    <a:cubicBezTo>
                      <a:pt x="62" y="597"/>
                      <a:pt x="62" y="597"/>
                      <a:pt x="62" y="597"/>
                    </a:cubicBezTo>
                    <a:cubicBezTo>
                      <a:pt x="62" y="596"/>
                      <a:pt x="62" y="596"/>
                      <a:pt x="62" y="596"/>
                    </a:cubicBezTo>
                    <a:cubicBezTo>
                      <a:pt x="60" y="595"/>
                      <a:pt x="60" y="595"/>
                      <a:pt x="60" y="595"/>
                    </a:cubicBezTo>
                    <a:cubicBezTo>
                      <a:pt x="62" y="596"/>
                      <a:pt x="62" y="596"/>
                      <a:pt x="62" y="596"/>
                    </a:cubicBezTo>
                    <a:cubicBezTo>
                      <a:pt x="65" y="592"/>
                      <a:pt x="69" y="587"/>
                      <a:pt x="72" y="582"/>
                    </a:cubicBezTo>
                    <a:cubicBezTo>
                      <a:pt x="73" y="581"/>
                      <a:pt x="73" y="580"/>
                      <a:pt x="72" y="580"/>
                    </a:cubicBezTo>
                    <a:cubicBezTo>
                      <a:pt x="72" y="579"/>
                      <a:pt x="71" y="579"/>
                      <a:pt x="70" y="579"/>
                    </a:cubicBezTo>
                    <a:cubicBezTo>
                      <a:pt x="65" y="579"/>
                      <a:pt x="60" y="582"/>
                      <a:pt x="55" y="584"/>
                    </a:cubicBezTo>
                    <a:cubicBezTo>
                      <a:pt x="50" y="586"/>
                      <a:pt x="46" y="589"/>
                      <a:pt x="43" y="591"/>
                    </a:cubicBezTo>
                    <a:cubicBezTo>
                      <a:pt x="44" y="593"/>
                      <a:pt x="44" y="593"/>
                      <a:pt x="44" y="593"/>
                    </a:cubicBezTo>
                    <a:cubicBezTo>
                      <a:pt x="43" y="591"/>
                      <a:pt x="43" y="591"/>
                      <a:pt x="43" y="591"/>
                    </a:cubicBezTo>
                    <a:cubicBezTo>
                      <a:pt x="40" y="592"/>
                      <a:pt x="37" y="593"/>
                      <a:pt x="35" y="593"/>
                    </a:cubicBezTo>
                    <a:cubicBezTo>
                      <a:pt x="35" y="593"/>
                      <a:pt x="35" y="593"/>
                      <a:pt x="35" y="593"/>
                    </a:cubicBezTo>
                    <a:cubicBezTo>
                      <a:pt x="25" y="593"/>
                      <a:pt x="15" y="586"/>
                      <a:pt x="8" y="581"/>
                    </a:cubicBezTo>
                    <a:cubicBezTo>
                      <a:pt x="6" y="580"/>
                      <a:pt x="6" y="579"/>
                      <a:pt x="5" y="578"/>
                    </a:cubicBezTo>
                    <a:cubicBezTo>
                      <a:pt x="5" y="578"/>
                      <a:pt x="4" y="577"/>
                      <a:pt x="4" y="576"/>
                    </a:cubicBezTo>
                    <a:cubicBezTo>
                      <a:pt x="2" y="576"/>
                      <a:pt x="2" y="576"/>
                      <a:pt x="2" y="576"/>
                    </a:cubicBezTo>
                    <a:cubicBezTo>
                      <a:pt x="4" y="576"/>
                      <a:pt x="4" y="576"/>
                      <a:pt x="4" y="576"/>
                    </a:cubicBezTo>
                    <a:cubicBezTo>
                      <a:pt x="5" y="574"/>
                      <a:pt x="5" y="573"/>
                      <a:pt x="7" y="572"/>
                    </a:cubicBezTo>
                    <a:cubicBezTo>
                      <a:pt x="8" y="571"/>
                      <a:pt x="10" y="570"/>
                      <a:pt x="12" y="569"/>
                    </a:cubicBezTo>
                    <a:cubicBezTo>
                      <a:pt x="11" y="567"/>
                      <a:pt x="11" y="567"/>
                      <a:pt x="11" y="567"/>
                    </a:cubicBezTo>
                    <a:cubicBezTo>
                      <a:pt x="12" y="569"/>
                      <a:pt x="12" y="569"/>
                      <a:pt x="12" y="569"/>
                    </a:cubicBezTo>
                    <a:cubicBezTo>
                      <a:pt x="16" y="567"/>
                      <a:pt x="20" y="566"/>
                      <a:pt x="22" y="565"/>
                    </a:cubicBezTo>
                    <a:cubicBezTo>
                      <a:pt x="49" y="556"/>
                      <a:pt x="71" y="541"/>
                      <a:pt x="84" y="516"/>
                    </a:cubicBezTo>
                    <a:cubicBezTo>
                      <a:pt x="96" y="493"/>
                      <a:pt x="105" y="468"/>
                      <a:pt x="114" y="444"/>
                    </a:cubicBezTo>
                    <a:cubicBezTo>
                      <a:pt x="114" y="443"/>
                      <a:pt x="114" y="442"/>
                      <a:pt x="113" y="441"/>
                    </a:cubicBezTo>
                    <a:cubicBezTo>
                      <a:pt x="103" y="436"/>
                      <a:pt x="103" y="436"/>
                      <a:pt x="103" y="436"/>
                    </a:cubicBezTo>
                    <a:cubicBezTo>
                      <a:pt x="103" y="436"/>
                      <a:pt x="103" y="436"/>
                      <a:pt x="103" y="436"/>
                    </a:cubicBezTo>
                    <a:cubicBezTo>
                      <a:pt x="102" y="437"/>
                      <a:pt x="102" y="437"/>
                      <a:pt x="102" y="437"/>
                    </a:cubicBezTo>
                    <a:cubicBezTo>
                      <a:pt x="103" y="436"/>
                      <a:pt x="103" y="436"/>
                      <a:pt x="103" y="436"/>
                    </a:cubicBezTo>
                    <a:cubicBezTo>
                      <a:pt x="102" y="435"/>
                      <a:pt x="102" y="435"/>
                      <a:pt x="102" y="435"/>
                    </a:cubicBezTo>
                    <a:cubicBezTo>
                      <a:pt x="102" y="435"/>
                      <a:pt x="102" y="435"/>
                      <a:pt x="102" y="435"/>
                    </a:cubicBezTo>
                    <a:cubicBezTo>
                      <a:pt x="101" y="436"/>
                      <a:pt x="101" y="436"/>
                      <a:pt x="101" y="436"/>
                    </a:cubicBezTo>
                    <a:cubicBezTo>
                      <a:pt x="103" y="435"/>
                      <a:pt x="103" y="435"/>
                      <a:pt x="103" y="435"/>
                    </a:cubicBezTo>
                    <a:cubicBezTo>
                      <a:pt x="82" y="393"/>
                      <a:pt x="82" y="393"/>
                      <a:pt x="82" y="393"/>
                    </a:cubicBezTo>
                    <a:cubicBezTo>
                      <a:pt x="80" y="394"/>
                      <a:pt x="80" y="394"/>
                      <a:pt x="80" y="394"/>
                    </a:cubicBezTo>
                    <a:cubicBezTo>
                      <a:pt x="82" y="393"/>
                      <a:pt x="82" y="393"/>
                      <a:pt x="82" y="393"/>
                    </a:cubicBezTo>
                    <a:cubicBezTo>
                      <a:pt x="80" y="388"/>
                      <a:pt x="79" y="384"/>
                      <a:pt x="79" y="380"/>
                    </a:cubicBezTo>
                    <a:cubicBezTo>
                      <a:pt x="79" y="380"/>
                      <a:pt x="79" y="380"/>
                      <a:pt x="79" y="380"/>
                    </a:cubicBezTo>
                    <a:cubicBezTo>
                      <a:pt x="79" y="372"/>
                      <a:pt x="82" y="367"/>
                      <a:pt x="86" y="364"/>
                    </a:cubicBezTo>
                    <a:cubicBezTo>
                      <a:pt x="87" y="362"/>
                      <a:pt x="89" y="361"/>
                      <a:pt x="90" y="361"/>
                    </a:cubicBezTo>
                    <a:cubicBezTo>
                      <a:pt x="91" y="360"/>
                      <a:pt x="92" y="360"/>
                      <a:pt x="92" y="360"/>
                    </a:cubicBezTo>
                    <a:cubicBezTo>
                      <a:pt x="92" y="360"/>
                      <a:pt x="92" y="360"/>
                      <a:pt x="92" y="360"/>
                    </a:cubicBezTo>
                    <a:cubicBezTo>
                      <a:pt x="93" y="359"/>
                      <a:pt x="93" y="359"/>
                      <a:pt x="93" y="359"/>
                    </a:cubicBezTo>
                    <a:cubicBezTo>
                      <a:pt x="93" y="359"/>
                      <a:pt x="93" y="359"/>
                      <a:pt x="93" y="359"/>
                    </a:cubicBezTo>
                    <a:cubicBezTo>
                      <a:pt x="92" y="358"/>
                      <a:pt x="92" y="358"/>
                      <a:pt x="92" y="358"/>
                    </a:cubicBezTo>
                    <a:cubicBezTo>
                      <a:pt x="93" y="359"/>
                      <a:pt x="93" y="359"/>
                      <a:pt x="93" y="359"/>
                    </a:cubicBezTo>
                    <a:cubicBezTo>
                      <a:pt x="102" y="356"/>
                      <a:pt x="102" y="356"/>
                      <a:pt x="102" y="356"/>
                    </a:cubicBezTo>
                    <a:cubicBezTo>
                      <a:pt x="103" y="356"/>
                      <a:pt x="104" y="355"/>
                      <a:pt x="104" y="354"/>
                    </a:cubicBezTo>
                    <a:cubicBezTo>
                      <a:pt x="104" y="257"/>
                      <a:pt x="104" y="257"/>
                      <a:pt x="104" y="257"/>
                    </a:cubicBezTo>
                    <a:cubicBezTo>
                      <a:pt x="104" y="256"/>
                      <a:pt x="104" y="256"/>
                      <a:pt x="104" y="256"/>
                    </a:cubicBezTo>
                    <a:cubicBezTo>
                      <a:pt x="104" y="256"/>
                      <a:pt x="104" y="256"/>
                      <a:pt x="104" y="255"/>
                    </a:cubicBezTo>
                    <a:cubicBezTo>
                      <a:pt x="102" y="255"/>
                      <a:pt x="102" y="255"/>
                      <a:pt x="102" y="255"/>
                    </a:cubicBezTo>
                    <a:cubicBezTo>
                      <a:pt x="104" y="255"/>
                      <a:pt x="104" y="255"/>
                      <a:pt x="104" y="255"/>
                    </a:cubicBezTo>
                    <a:cubicBezTo>
                      <a:pt x="104" y="252"/>
                      <a:pt x="104" y="246"/>
                      <a:pt x="106" y="240"/>
                    </a:cubicBezTo>
                    <a:cubicBezTo>
                      <a:pt x="107" y="237"/>
                      <a:pt x="108" y="235"/>
                      <a:pt x="110" y="232"/>
                    </a:cubicBezTo>
                    <a:cubicBezTo>
                      <a:pt x="112" y="230"/>
                      <a:pt x="115" y="229"/>
                      <a:pt x="118" y="228"/>
                    </a:cubicBezTo>
                    <a:cubicBezTo>
                      <a:pt x="118" y="226"/>
                      <a:pt x="118" y="226"/>
                      <a:pt x="118" y="226"/>
                    </a:cubicBezTo>
                    <a:cubicBezTo>
                      <a:pt x="118" y="228"/>
                      <a:pt x="118" y="228"/>
                      <a:pt x="118" y="228"/>
                    </a:cubicBezTo>
                    <a:cubicBezTo>
                      <a:pt x="163" y="222"/>
                      <a:pt x="163" y="222"/>
                      <a:pt x="163" y="222"/>
                    </a:cubicBezTo>
                    <a:cubicBezTo>
                      <a:pt x="164" y="221"/>
                      <a:pt x="164" y="221"/>
                      <a:pt x="165" y="220"/>
                    </a:cubicBezTo>
                    <a:cubicBezTo>
                      <a:pt x="165" y="220"/>
                      <a:pt x="165" y="219"/>
                      <a:pt x="165" y="219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1" y="197"/>
                      <a:pt x="151" y="197"/>
                      <a:pt x="151" y="197"/>
                    </a:cubicBezTo>
                    <a:cubicBezTo>
                      <a:pt x="153" y="196"/>
                      <a:pt x="153" y="196"/>
                      <a:pt x="153" y="196"/>
                    </a:cubicBezTo>
                    <a:cubicBezTo>
                      <a:pt x="152" y="195"/>
                      <a:pt x="152" y="194"/>
                      <a:pt x="152" y="194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2" y="193"/>
                      <a:pt x="152" y="193"/>
                      <a:pt x="152" y="193"/>
                    </a:cubicBezTo>
                    <a:cubicBezTo>
                      <a:pt x="152" y="193"/>
                      <a:pt x="152" y="193"/>
                      <a:pt x="152" y="193"/>
                    </a:cubicBezTo>
                    <a:cubicBezTo>
                      <a:pt x="152" y="192"/>
                      <a:pt x="153" y="192"/>
                      <a:pt x="153" y="191"/>
                    </a:cubicBezTo>
                    <a:cubicBezTo>
                      <a:pt x="154" y="190"/>
                      <a:pt x="154" y="190"/>
                      <a:pt x="155" y="190"/>
                    </a:cubicBezTo>
                    <a:cubicBezTo>
                      <a:pt x="155" y="189"/>
                      <a:pt x="155" y="189"/>
                      <a:pt x="155" y="189"/>
                    </a:cubicBezTo>
                    <a:cubicBezTo>
                      <a:pt x="156" y="189"/>
                      <a:pt x="157" y="189"/>
                      <a:pt x="158" y="189"/>
                    </a:cubicBezTo>
                    <a:cubicBezTo>
                      <a:pt x="158" y="189"/>
                      <a:pt x="158" y="189"/>
                      <a:pt x="158" y="189"/>
                    </a:cubicBezTo>
                    <a:cubicBezTo>
                      <a:pt x="158" y="189"/>
                      <a:pt x="158" y="189"/>
                      <a:pt x="158" y="189"/>
                    </a:cubicBezTo>
                    <a:cubicBezTo>
                      <a:pt x="160" y="189"/>
                      <a:pt x="161" y="189"/>
                      <a:pt x="162" y="190"/>
                    </a:cubicBezTo>
                    <a:cubicBezTo>
                      <a:pt x="163" y="190"/>
                      <a:pt x="164" y="190"/>
                      <a:pt x="164" y="191"/>
                    </a:cubicBezTo>
                    <a:cubicBezTo>
                      <a:pt x="164" y="191"/>
                      <a:pt x="164" y="191"/>
                      <a:pt x="164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191"/>
                      <a:pt x="165" y="191"/>
                      <a:pt x="166" y="191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204" y="215"/>
                      <a:pt x="204" y="215"/>
                      <a:pt x="204" y="215"/>
                    </a:cubicBezTo>
                    <a:cubicBezTo>
                      <a:pt x="204" y="216"/>
                      <a:pt x="205" y="216"/>
                      <a:pt x="205" y="216"/>
                    </a:cubicBezTo>
                    <a:cubicBezTo>
                      <a:pt x="291" y="204"/>
                      <a:pt x="291" y="204"/>
                      <a:pt x="291" y="204"/>
                    </a:cubicBezTo>
                    <a:cubicBezTo>
                      <a:pt x="291" y="204"/>
                      <a:pt x="291" y="204"/>
                      <a:pt x="291" y="204"/>
                    </a:cubicBezTo>
                    <a:cubicBezTo>
                      <a:pt x="291" y="204"/>
                      <a:pt x="291" y="204"/>
                      <a:pt x="292" y="204"/>
                    </a:cubicBezTo>
                    <a:cubicBezTo>
                      <a:pt x="292" y="204"/>
                      <a:pt x="293" y="203"/>
                      <a:pt x="294" y="203"/>
                    </a:cubicBezTo>
                    <a:cubicBezTo>
                      <a:pt x="294" y="203"/>
                      <a:pt x="294" y="203"/>
                      <a:pt x="294" y="203"/>
                    </a:cubicBezTo>
                    <a:cubicBezTo>
                      <a:pt x="296" y="203"/>
                      <a:pt x="298" y="204"/>
                      <a:pt x="299" y="204"/>
                    </a:cubicBezTo>
                    <a:cubicBezTo>
                      <a:pt x="302" y="205"/>
                      <a:pt x="304" y="207"/>
                      <a:pt x="307" y="209"/>
                    </a:cubicBezTo>
                    <a:cubicBezTo>
                      <a:pt x="308" y="209"/>
                      <a:pt x="309" y="209"/>
                      <a:pt x="310" y="208"/>
                    </a:cubicBezTo>
                    <a:cubicBezTo>
                      <a:pt x="312" y="205"/>
                      <a:pt x="314" y="202"/>
                      <a:pt x="317" y="200"/>
                    </a:cubicBezTo>
                    <a:cubicBezTo>
                      <a:pt x="322" y="195"/>
                      <a:pt x="327" y="189"/>
                      <a:pt x="332" y="184"/>
                    </a:cubicBezTo>
                    <a:cubicBezTo>
                      <a:pt x="333" y="183"/>
                      <a:pt x="333" y="183"/>
                      <a:pt x="333" y="183"/>
                    </a:cubicBezTo>
                    <a:cubicBezTo>
                      <a:pt x="366" y="73"/>
                      <a:pt x="366" y="73"/>
                      <a:pt x="366" y="73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66" y="72"/>
                      <a:pt x="366" y="72"/>
                      <a:pt x="366" y="72"/>
                    </a:cubicBezTo>
                    <a:cubicBezTo>
                      <a:pt x="398" y="54"/>
                      <a:pt x="398" y="54"/>
                      <a:pt x="398" y="54"/>
                    </a:cubicBezTo>
                    <a:cubicBezTo>
                      <a:pt x="399" y="53"/>
                      <a:pt x="399" y="53"/>
                      <a:pt x="399" y="53"/>
                    </a:cubicBezTo>
                    <a:cubicBezTo>
                      <a:pt x="405" y="38"/>
                      <a:pt x="416" y="24"/>
                      <a:pt x="431" y="18"/>
                    </a:cubicBezTo>
                    <a:cubicBezTo>
                      <a:pt x="431" y="17"/>
                      <a:pt x="431" y="17"/>
                      <a:pt x="431" y="17"/>
                    </a:cubicBezTo>
                    <a:cubicBezTo>
                      <a:pt x="440" y="8"/>
                      <a:pt x="450" y="4"/>
                      <a:pt x="460" y="4"/>
                    </a:cubicBezTo>
                    <a:cubicBezTo>
                      <a:pt x="460" y="4"/>
                      <a:pt x="460" y="4"/>
                      <a:pt x="460" y="4"/>
                    </a:cubicBezTo>
                    <a:cubicBezTo>
                      <a:pt x="460" y="4"/>
                      <a:pt x="460" y="4"/>
                      <a:pt x="460" y="4"/>
                    </a:cubicBezTo>
                    <a:cubicBezTo>
                      <a:pt x="475" y="4"/>
                      <a:pt x="489" y="12"/>
                      <a:pt x="500" y="23"/>
                    </a:cubicBezTo>
                    <a:cubicBezTo>
                      <a:pt x="508" y="31"/>
                      <a:pt x="514" y="38"/>
                      <a:pt x="515" y="50"/>
                    </a:cubicBezTo>
                    <a:cubicBezTo>
                      <a:pt x="516" y="51"/>
                      <a:pt x="516" y="52"/>
                      <a:pt x="516" y="54"/>
                    </a:cubicBezTo>
                    <a:cubicBezTo>
                      <a:pt x="516" y="64"/>
                      <a:pt x="512" y="75"/>
                      <a:pt x="511" y="86"/>
                    </a:cubicBezTo>
                    <a:cubicBezTo>
                      <a:pt x="511" y="86"/>
                      <a:pt x="511" y="86"/>
                      <a:pt x="511" y="86"/>
                    </a:cubicBezTo>
                    <a:cubicBezTo>
                      <a:pt x="511" y="89"/>
                      <a:pt x="512" y="93"/>
                      <a:pt x="513" y="96"/>
                    </a:cubicBezTo>
                    <a:cubicBezTo>
                      <a:pt x="515" y="95"/>
                      <a:pt x="515" y="95"/>
                      <a:pt x="515" y="95"/>
                    </a:cubicBezTo>
                    <a:cubicBezTo>
                      <a:pt x="513" y="96"/>
                      <a:pt x="513" y="96"/>
                      <a:pt x="513" y="96"/>
                    </a:cubicBezTo>
                    <a:cubicBezTo>
                      <a:pt x="515" y="101"/>
                      <a:pt x="518" y="105"/>
                      <a:pt x="522" y="108"/>
                    </a:cubicBezTo>
                    <a:cubicBezTo>
                      <a:pt x="525" y="112"/>
                      <a:pt x="529" y="116"/>
                      <a:pt x="530" y="121"/>
                    </a:cubicBezTo>
                    <a:cubicBezTo>
                      <a:pt x="532" y="121"/>
                      <a:pt x="532" y="121"/>
                      <a:pt x="532" y="121"/>
                    </a:cubicBezTo>
                    <a:cubicBezTo>
                      <a:pt x="530" y="121"/>
                      <a:pt x="530" y="121"/>
                      <a:pt x="530" y="121"/>
                    </a:cubicBezTo>
                    <a:cubicBezTo>
                      <a:pt x="531" y="122"/>
                      <a:pt x="531" y="124"/>
                      <a:pt x="531" y="125"/>
                    </a:cubicBezTo>
                    <a:cubicBezTo>
                      <a:pt x="531" y="125"/>
                      <a:pt x="531" y="126"/>
                      <a:pt x="532" y="126"/>
                    </a:cubicBezTo>
                    <a:cubicBezTo>
                      <a:pt x="636" y="186"/>
                      <a:pt x="636" y="186"/>
                      <a:pt x="636" y="186"/>
                    </a:cubicBezTo>
                    <a:cubicBezTo>
                      <a:pt x="637" y="184"/>
                      <a:pt x="637" y="184"/>
                      <a:pt x="637" y="184"/>
                    </a:cubicBezTo>
                    <a:cubicBezTo>
                      <a:pt x="636" y="186"/>
                      <a:pt x="636" y="186"/>
                      <a:pt x="636" y="186"/>
                    </a:cubicBezTo>
                    <a:cubicBezTo>
                      <a:pt x="636" y="186"/>
                      <a:pt x="636" y="186"/>
                      <a:pt x="636" y="186"/>
                    </a:cubicBezTo>
                    <a:cubicBezTo>
                      <a:pt x="637" y="187"/>
                      <a:pt x="639" y="189"/>
                      <a:pt x="639" y="194"/>
                    </a:cubicBezTo>
                    <a:cubicBezTo>
                      <a:pt x="641" y="194"/>
                      <a:pt x="641" y="194"/>
                      <a:pt x="641" y="194"/>
                    </a:cubicBezTo>
                    <a:cubicBezTo>
                      <a:pt x="639" y="193"/>
                      <a:pt x="639" y="193"/>
                      <a:pt x="639" y="193"/>
                    </a:cubicBezTo>
                    <a:cubicBezTo>
                      <a:pt x="597" y="380"/>
                      <a:pt x="597" y="380"/>
                      <a:pt x="597" y="380"/>
                    </a:cubicBezTo>
                    <a:cubicBezTo>
                      <a:pt x="597" y="381"/>
                      <a:pt x="597" y="381"/>
                      <a:pt x="597" y="382"/>
                    </a:cubicBezTo>
                    <a:lnTo>
                      <a:pt x="599" y="381"/>
                    </a:lnTo>
                    <a:close/>
                    <a:moveTo>
                      <a:pt x="196" y="321"/>
                    </a:moveTo>
                    <a:cubicBezTo>
                      <a:pt x="196" y="320"/>
                      <a:pt x="196" y="320"/>
                      <a:pt x="196" y="320"/>
                    </a:cubicBezTo>
                    <a:cubicBezTo>
                      <a:pt x="195" y="320"/>
                      <a:pt x="194" y="320"/>
                      <a:pt x="192" y="321"/>
                    </a:cubicBezTo>
                    <a:cubicBezTo>
                      <a:pt x="192" y="321"/>
                      <a:pt x="191" y="321"/>
                      <a:pt x="190" y="321"/>
                    </a:cubicBezTo>
                    <a:cubicBezTo>
                      <a:pt x="190" y="322"/>
                      <a:pt x="189" y="322"/>
                      <a:pt x="189" y="322"/>
                    </a:cubicBezTo>
                    <a:cubicBezTo>
                      <a:pt x="189" y="322"/>
                      <a:pt x="189" y="322"/>
                      <a:pt x="189" y="322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42" y="272"/>
                      <a:pt x="142" y="272"/>
                      <a:pt x="142" y="272"/>
                    </a:cubicBezTo>
                    <a:cubicBezTo>
                      <a:pt x="142" y="272"/>
                      <a:pt x="142" y="272"/>
                      <a:pt x="142" y="272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42" y="271"/>
                      <a:pt x="142" y="271"/>
                      <a:pt x="142" y="271"/>
                    </a:cubicBezTo>
                    <a:cubicBezTo>
                      <a:pt x="143" y="271"/>
                      <a:pt x="143" y="267"/>
                      <a:pt x="143" y="264"/>
                    </a:cubicBezTo>
                    <a:cubicBezTo>
                      <a:pt x="143" y="264"/>
                      <a:pt x="143" y="264"/>
                      <a:pt x="143" y="264"/>
                    </a:cubicBezTo>
                    <a:cubicBezTo>
                      <a:pt x="143" y="262"/>
                      <a:pt x="144" y="260"/>
                      <a:pt x="144" y="258"/>
                    </a:cubicBezTo>
                    <a:cubicBezTo>
                      <a:pt x="145" y="258"/>
                      <a:pt x="145" y="257"/>
                      <a:pt x="145" y="257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4" y="256"/>
                      <a:pt x="144" y="256"/>
                      <a:pt x="144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4" y="256"/>
                      <a:pt x="144" y="256"/>
                      <a:pt x="144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44" y="257"/>
                      <a:pt x="144" y="257"/>
                      <a:pt x="144" y="257"/>
                    </a:cubicBezTo>
                    <a:cubicBezTo>
                      <a:pt x="145" y="257"/>
                      <a:pt x="145" y="256"/>
                      <a:pt x="145" y="256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44" y="257"/>
                      <a:pt x="144" y="257"/>
                      <a:pt x="144" y="257"/>
                    </a:cubicBezTo>
                    <a:cubicBezTo>
                      <a:pt x="144" y="257"/>
                      <a:pt x="145" y="257"/>
                      <a:pt x="145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5" y="255"/>
                      <a:pt x="145" y="255"/>
                      <a:pt x="145" y="255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5" y="255"/>
                      <a:pt x="145" y="255"/>
                      <a:pt x="145" y="255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6" y="256"/>
                      <a:pt x="146" y="256"/>
                      <a:pt x="146" y="256"/>
                    </a:cubicBezTo>
                    <a:cubicBezTo>
                      <a:pt x="145" y="254"/>
                      <a:pt x="145" y="254"/>
                      <a:pt x="145" y="254"/>
                    </a:cubicBezTo>
                    <a:cubicBezTo>
                      <a:pt x="145" y="256"/>
                      <a:pt x="145" y="256"/>
                      <a:pt x="145" y="256"/>
                    </a:cubicBezTo>
                    <a:cubicBezTo>
                      <a:pt x="146" y="256"/>
                      <a:pt x="158" y="254"/>
                      <a:pt x="179" y="251"/>
                    </a:cubicBezTo>
                    <a:cubicBezTo>
                      <a:pt x="179" y="249"/>
                      <a:pt x="179" y="249"/>
                      <a:pt x="179" y="249"/>
                    </a:cubicBezTo>
                    <a:cubicBezTo>
                      <a:pt x="177" y="250"/>
                      <a:pt x="177" y="250"/>
                      <a:pt x="177" y="250"/>
                    </a:cubicBezTo>
                    <a:cubicBezTo>
                      <a:pt x="199" y="291"/>
                      <a:pt x="199" y="291"/>
                      <a:pt x="199" y="291"/>
                    </a:cubicBezTo>
                    <a:cubicBezTo>
                      <a:pt x="199" y="291"/>
                      <a:pt x="199" y="291"/>
                      <a:pt x="199" y="291"/>
                    </a:cubicBezTo>
                    <a:cubicBezTo>
                      <a:pt x="200" y="292"/>
                      <a:pt x="200" y="292"/>
                      <a:pt x="200" y="292"/>
                    </a:cubicBezTo>
                    <a:cubicBezTo>
                      <a:pt x="200" y="292"/>
                      <a:pt x="200" y="292"/>
                      <a:pt x="200" y="292"/>
                    </a:cubicBezTo>
                    <a:cubicBezTo>
                      <a:pt x="227" y="309"/>
                      <a:pt x="227" y="309"/>
                      <a:pt x="227" y="309"/>
                    </a:cubicBezTo>
                    <a:cubicBezTo>
                      <a:pt x="228" y="307"/>
                      <a:pt x="228" y="307"/>
                      <a:pt x="228" y="307"/>
                    </a:cubicBezTo>
                    <a:cubicBezTo>
                      <a:pt x="227" y="305"/>
                      <a:pt x="227" y="305"/>
                      <a:pt x="227" y="305"/>
                    </a:cubicBezTo>
                    <a:cubicBezTo>
                      <a:pt x="216" y="309"/>
                      <a:pt x="206" y="314"/>
                      <a:pt x="196" y="320"/>
                    </a:cubicBezTo>
                    <a:cubicBezTo>
                      <a:pt x="196" y="321"/>
                      <a:pt x="196" y="321"/>
                      <a:pt x="196" y="321"/>
                    </a:cubicBezTo>
                    <a:cubicBezTo>
                      <a:pt x="197" y="323"/>
                      <a:pt x="197" y="323"/>
                      <a:pt x="197" y="323"/>
                    </a:cubicBezTo>
                    <a:cubicBezTo>
                      <a:pt x="207" y="318"/>
                      <a:pt x="217" y="313"/>
                      <a:pt x="229" y="309"/>
                    </a:cubicBezTo>
                    <a:cubicBezTo>
                      <a:pt x="229" y="308"/>
                      <a:pt x="230" y="308"/>
                      <a:pt x="230" y="307"/>
                    </a:cubicBezTo>
                    <a:cubicBezTo>
                      <a:pt x="230" y="306"/>
                      <a:pt x="230" y="306"/>
                      <a:pt x="229" y="305"/>
                    </a:cubicBezTo>
                    <a:cubicBezTo>
                      <a:pt x="202" y="289"/>
                      <a:pt x="202" y="289"/>
                      <a:pt x="202" y="289"/>
                    </a:cubicBezTo>
                    <a:cubicBezTo>
                      <a:pt x="202" y="289"/>
                      <a:pt x="202" y="289"/>
                      <a:pt x="202" y="289"/>
                    </a:cubicBezTo>
                    <a:cubicBezTo>
                      <a:pt x="180" y="248"/>
                      <a:pt x="180" y="248"/>
                      <a:pt x="180" y="248"/>
                    </a:cubicBezTo>
                    <a:cubicBezTo>
                      <a:pt x="180" y="248"/>
                      <a:pt x="179" y="247"/>
                      <a:pt x="178" y="247"/>
                    </a:cubicBezTo>
                    <a:cubicBezTo>
                      <a:pt x="157" y="250"/>
                      <a:pt x="146" y="252"/>
                      <a:pt x="145" y="252"/>
                    </a:cubicBezTo>
                    <a:cubicBezTo>
                      <a:pt x="145" y="252"/>
                      <a:pt x="145" y="252"/>
                      <a:pt x="145" y="252"/>
                    </a:cubicBezTo>
                    <a:cubicBezTo>
                      <a:pt x="144" y="252"/>
                      <a:pt x="144" y="252"/>
                      <a:pt x="144" y="252"/>
                    </a:cubicBezTo>
                    <a:cubicBezTo>
                      <a:pt x="144" y="252"/>
                      <a:pt x="144" y="252"/>
                      <a:pt x="144" y="252"/>
                    </a:cubicBezTo>
                    <a:cubicBezTo>
                      <a:pt x="143" y="253"/>
                      <a:pt x="143" y="253"/>
                      <a:pt x="142" y="253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43" y="253"/>
                      <a:pt x="143" y="253"/>
                      <a:pt x="143" y="253"/>
                    </a:cubicBezTo>
                    <a:cubicBezTo>
                      <a:pt x="143" y="253"/>
                      <a:pt x="142" y="253"/>
                      <a:pt x="142" y="253"/>
                    </a:cubicBezTo>
                    <a:cubicBezTo>
                      <a:pt x="142" y="254"/>
                      <a:pt x="142" y="254"/>
                      <a:pt x="142" y="254"/>
                    </a:cubicBezTo>
                    <a:cubicBezTo>
                      <a:pt x="141" y="255"/>
                      <a:pt x="141" y="257"/>
                      <a:pt x="140" y="258"/>
                    </a:cubicBezTo>
                    <a:cubicBezTo>
                      <a:pt x="140" y="260"/>
                      <a:pt x="139" y="261"/>
                      <a:pt x="139" y="263"/>
                    </a:cubicBezTo>
                    <a:cubicBezTo>
                      <a:pt x="141" y="263"/>
                      <a:pt x="141" y="263"/>
                      <a:pt x="141" y="263"/>
                    </a:cubicBezTo>
                    <a:cubicBezTo>
                      <a:pt x="139" y="263"/>
                      <a:pt x="139" y="263"/>
                      <a:pt x="139" y="263"/>
                    </a:cubicBezTo>
                    <a:cubicBezTo>
                      <a:pt x="139" y="265"/>
                      <a:pt x="139" y="267"/>
                      <a:pt x="139" y="269"/>
                    </a:cubicBezTo>
                    <a:cubicBezTo>
                      <a:pt x="139" y="269"/>
                      <a:pt x="139" y="270"/>
                      <a:pt x="139" y="270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0" y="271"/>
                      <a:pt x="140" y="271"/>
                      <a:pt x="140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1"/>
                      <a:pt x="139" y="271"/>
                      <a:pt x="139" y="271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41" y="271"/>
                      <a:pt x="141" y="271"/>
                      <a:pt x="141" y="271"/>
                    </a:cubicBezTo>
                    <a:cubicBezTo>
                      <a:pt x="139" y="270"/>
                      <a:pt x="139" y="270"/>
                      <a:pt x="139" y="270"/>
                    </a:cubicBezTo>
                    <a:cubicBezTo>
                      <a:pt x="139" y="270"/>
                      <a:pt x="139" y="271"/>
                      <a:pt x="139" y="271"/>
                    </a:cubicBezTo>
                    <a:cubicBezTo>
                      <a:pt x="139" y="341"/>
                      <a:pt x="139" y="341"/>
                      <a:pt x="139" y="341"/>
                    </a:cubicBezTo>
                    <a:cubicBezTo>
                      <a:pt x="139" y="341"/>
                      <a:pt x="139" y="342"/>
                      <a:pt x="139" y="342"/>
                    </a:cubicBezTo>
                    <a:cubicBezTo>
                      <a:pt x="140" y="343"/>
                      <a:pt x="141" y="343"/>
                      <a:pt x="141" y="343"/>
                    </a:cubicBezTo>
                    <a:cubicBezTo>
                      <a:pt x="190" y="326"/>
                      <a:pt x="190" y="326"/>
                      <a:pt x="190" y="326"/>
                    </a:cubicBezTo>
                    <a:cubicBezTo>
                      <a:pt x="190" y="326"/>
                      <a:pt x="190" y="326"/>
                      <a:pt x="190" y="326"/>
                    </a:cubicBezTo>
                    <a:cubicBezTo>
                      <a:pt x="190" y="325"/>
                      <a:pt x="191" y="325"/>
                      <a:pt x="191" y="325"/>
                    </a:cubicBezTo>
                    <a:cubicBezTo>
                      <a:pt x="192" y="325"/>
                      <a:pt x="193" y="325"/>
                      <a:pt x="194" y="324"/>
                    </a:cubicBezTo>
                    <a:cubicBezTo>
                      <a:pt x="196" y="324"/>
                      <a:pt x="197" y="324"/>
                      <a:pt x="197" y="323"/>
                    </a:cubicBezTo>
                    <a:lnTo>
                      <a:pt x="196" y="321"/>
                    </a:lnTo>
                    <a:close/>
                    <a:moveTo>
                      <a:pt x="293" y="258"/>
                    </a:moveTo>
                    <a:cubicBezTo>
                      <a:pt x="293" y="256"/>
                      <a:pt x="293" y="256"/>
                      <a:pt x="293" y="256"/>
                    </a:cubicBezTo>
                    <a:cubicBezTo>
                      <a:pt x="292" y="257"/>
                      <a:pt x="292" y="257"/>
                      <a:pt x="292" y="257"/>
                    </a:cubicBezTo>
                    <a:cubicBezTo>
                      <a:pt x="293" y="258"/>
                      <a:pt x="293" y="258"/>
                      <a:pt x="293" y="258"/>
                    </a:cubicBezTo>
                    <a:cubicBezTo>
                      <a:pt x="294" y="257"/>
                      <a:pt x="294" y="257"/>
                      <a:pt x="294" y="257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2" y="256"/>
                      <a:pt x="292" y="256"/>
                      <a:pt x="292" y="256"/>
                    </a:cubicBezTo>
                    <a:cubicBezTo>
                      <a:pt x="291" y="255"/>
                      <a:pt x="291" y="255"/>
                      <a:pt x="291" y="255"/>
                    </a:cubicBezTo>
                    <a:cubicBezTo>
                      <a:pt x="291" y="255"/>
                      <a:pt x="291" y="255"/>
                      <a:pt x="291" y="255"/>
                    </a:cubicBezTo>
                    <a:cubicBezTo>
                      <a:pt x="291" y="255"/>
                      <a:pt x="291" y="255"/>
                      <a:pt x="291" y="255"/>
                    </a:cubicBezTo>
                    <a:cubicBezTo>
                      <a:pt x="290" y="255"/>
                      <a:pt x="290" y="255"/>
                      <a:pt x="290" y="255"/>
                    </a:cubicBezTo>
                    <a:cubicBezTo>
                      <a:pt x="290" y="255"/>
                      <a:pt x="290" y="255"/>
                      <a:pt x="290" y="255"/>
                    </a:cubicBezTo>
                    <a:cubicBezTo>
                      <a:pt x="290" y="255"/>
                      <a:pt x="290" y="255"/>
                      <a:pt x="290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9" y="255"/>
                      <a:pt x="289" y="255"/>
                      <a:pt x="289" y="255"/>
                    </a:cubicBezTo>
                    <a:cubicBezTo>
                      <a:pt x="283" y="257"/>
                      <a:pt x="279" y="258"/>
                      <a:pt x="267" y="262"/>
                    </a:cubicBezTo>
                    <a:cubicBezTo>
                      <a:pt x="268" y="264"/>
                      <a:pt x="268" y="264"/>
                      <a:pt x="268" y="264"/>
                    </a:cubicBezTo>
                    <a:cubicBezTo>
                      <a:pt x="269" y="263"/>
                      <a:pt x="269" y="263"/>
                      <a:pt x="269" y="263"/>
                    </a:cubicBezTo>
                    <a:cubicBezTo>
                      <a:pt x="267" y="258"/>
                      <a:pt x="267" y="258"/>
                      <a:pt x="267" y="258"/>
                    </a:cubicBezTo>
                    <a:cubicBezTo>
                      <a:pt x="265" y="259"/>
                      <a:pt x="265" y="259"/>
                      <a:pt x="265" y="259"/>
                    </a:cubicBezTo>
                    <a:cubicBezTo>
                      <a:pt x="267" y="259"/>
                      <a:pt x="267" y="259"/>
                      <a:pt x="267" y="259"/>
                    </a:cubicBezTo>
                    <a:cubicBezTo>
                      <a:pt x="265" y="253"/>
                      <a:pt x="261" y="249"/>
                      <a:pt x="258" y="246"/>
                    </a:cubicBezTo>
                    <a:cubicBezTo>
                      <a:pt x="257" y="244"/>
                      <a:pt x="256" y="243"/>
                      <a:pt x="255" y="243"/>
                    </a:cubicBezTo>
                    <a:cubicBezTo>
                      <a:pt x="255" y="243"/>
                      <a:pt x="255" y="243"/>
                      <a:pt x="255" y="243"/>
                    </a:cubicBezTo>
                    <a:cubicBezTo>
                      <a:pt x="254" y="242"/>
                      <a:pt x="254" y="242"/>
                      <a:pt x="254" y="242"/>
                    </a:cubicBezTo>
                    <a:cubicBezTo>
                      <a:pt x="252" y="244"/>
                      <a:pt x="252" y="244"/>
                      <a:pt x="252" y="244"/>
                    </a:cubicBezTo>
                    <a:cubicBezTo>
                      <a:pt x="254" y="242"/>
                      <a:pt x="254" y="242"/>
                      <a:pt x="254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53" y="241"/>
                      <a:pt x="252" y="241"/>
                      <a:pt x="252" y="241"/>
                    </a:cubicBezTo>
                    <a:cubicBezTo>
                      <a:pt x="252" y="241"/>
                      <a:pt x="252" y="241"/>
                      <a:pt x="252" y="241"/>
                    </a:cubicBezTo>
                    <a:cubicBezTo>
                      <a:pt x="252" y="243"/>
                      <a:pt x="252" y="243"/>
                      <a:pt x="252" y="243"/>
                    </a:cubicBezTo>
                    <a:cubicBezTo>
                      <a:pt x="253" y="242"/>
                      <a:pt x="253" y="242"/>
                      <a:pt x="253" y="24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46" y="240"/>
                      <a:pt x="246" y="240"/>
                      <a:pt x="246" y="240"/>
                    </a:cubicBezTo>
                    <a:cubicBezTo>
                      <a:pt x="247" y="242"/>
                      <a:pt x="247" y="242"/>
                      <a:pt x="247" y="242"/>
                    </a:cubicBezTo>
                    <a:cubicBezTo>
                      <a:pt x="268" y="239"/>
                      <a:pt x="292" y="235"/>
                      <a:pt x="301" y="234"/>
                    </a:cubicBezTo>
                    <a:cubicBezTo>
                      <a:pt x="300" y="232"/>
                      <a:pt x="300" y="232"/>
                      <a:pt x="300" y="232"/>
                    </a:cubicBezTo>
                    <a:cubicBezTo>
                      <a:pt x="298" y="232"/>
                      <a:pt x="298" y="232"/>
                      <a:pt x="298" y="232"/>
                    </a:cubicBezTo>
                    <a:cubicBezTo>
                      <a:pt x="299" y="235"/>
                      <a:pt x="299" y="238"/>
                      <a:pt x="299" y="241"/>
                    </a:cubicBezTo>
                    <a:cubicBezTo>
                      <a:pt x="301" y="240"/>
                      <a:pt x="301" y="240"/>
                      <a:pt x="301" y="240"/>
                    </a:cubicBezTo>
                    <a:cubicBezTo>
                      <a:pt x="300" y="239"/>
                      <a:pt x="300" y="239"/>
                      <a:pt x="300" y="239"/>
                    </a:cubicBezTo>
                    <a:cubicBezTo>
                      <a:pt x="295" y="244"/>
                      <a:pt x="292" y="250"/>
                      <a:pt x="291" y="257"/>
                    </a:cubicBezTo>
                    <a:cubicBezTo>
                      <a:pt x="291" y="257"/>
                      <a:pt x="291" y="257"/>
                      <a:pt x="291" y="257"/>
                    </a:cubicBezTo>
                    <a:cubicBezTo>
                      <a:pt x="291" y="258"/>
                      <a:pt x="291" y="258"/>
                      <a:pt x="291" y="258"/>
                    </a:cubicBezTo>
                    <a:cubicBezTo>
                      <a:pt x="293" y="258"/>
                      <a:pt x="293" y="258"/>
                      <a:pt x="293" y="258"/>
                    </a:cubicBezTo>
                    <a:cubicBezTo>
                      <a:pt x="293" y="256"/>
                      <a:pt x="293" y="256"/>
                      <a:pt x="293" y="256"/>
                    </a:cubicBezTo>
                    <a:cubicBezTo>
                      <a:pt x="293" y="258"/>
                      <a:pt x="293" y="258"/>
                      <a:pt x="293" y="258"/>
                    </a:cubicBezTo>
                    <a:cubicBezTo>
                      <a:pt x="295" y="258"/>
                      <a:pt x="295" y="258"/>
                      <a:pt x="295" y="258"/>
                    </a:cubicBezTo>
                    <a:cubicBezTo>
                      <a:pt x="295" y="257"/>
                      <a:pt x="295" y="257"/>
                      <a:pt x="295" y="257"/>
                    </a:cubicBezTo>
                    <a:cubicBezTo>
                      <a:pt x="293" y="257"/>
                      <a:pt x="293" y="257"/>
                      <a:pt x="293" y="257"/>
                    </a:cubicBezTo>
                    <a:cubicBezTo>
                      <a:pt x="295" y="257"/>
                      <a:pt x="295" y="257"/>
                      <a:pt x="295" y="257"/>
                    </a:cubicBezTo>
                    <a:cubicBezTo>
                      <a:pt x="296" y="252"/>
                      <a:pt x="299" y="246"/>
                      <a:pt x="303" y="242"/>
                    </a:cubicBezTo>
                    <a:cubicBezTo>
                      <a:pt x="303" y="241"/>
                      <a:pt x="303" y="241"/>
                      <a:pt x="303" y="240"/>
                    </a:cubicBezTo>
                    <a:cubicBezTo>
                      <a:pt x="303" y="237"/>
                      <a:pt x="303" y="235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1" y="230"/>
                      <a:pt x="301" y="230"/>
                      <a:pt x="300" y="230"/>
                    </a:cubicBezTo>
                    <a:cubicBezTo>
                      <a:pt x="291" y="231"/>
                      <a:pt x="268" y="235"/>
                      <a:pt x="246" y="238"/>
                    </a:cubicBezTo>
                    <a:cubicBezTo>
                      <a:pt x="245" y="238"/>
                      <a:pt x="245" y="238"/>
                      <a:pt x="244" y="239"/>
                    </a:cubicBezTo>
                    <a:cubicBezTo>
                      <a:pt x="244" y="240"/>
                      <a:pt x="245" y="241"/>
                      <a:pt x="245" y="241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2" y="245"/>
                      <a:pt x="252" y="245"/>
                    </a:cubicBezTo>
                    <a:cubicBezTo>
                      <a:pt x="252" y="245"/>
                      <a:pt x="252" y="245"/>
                      <a:pt x="252" y="245"/>
                    </a:cubicBezTo>
                    <a:cubicBezTo>
                      <a:pt x="252" y="243"/>
                      <a:pt x="252" y="243"/>
                      <a:pt x="252" y="243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1" y="245"/>
                      <a:pt x="251" y="245"/>
                      <a:pt x="251" y="245"/>
                    </a:cubicBezTo>
                    <a:cubicBezTo>
                      <a:pt x="252" y="245"/>
                      <a:pt x="252" y="246"/>
                      <a:pt x="252" y="246"/>
                    </a:cubicBezTo>
                    <a:cubicBezTo>
                      <a:pt x="252" y="246"/>
                      <a:pt x="252" y="246"/>
                      <a:pt x="252" y="246"/>
                    </a:cubicBezTo>
                    <a:cubicBezTo>
                      <a:pt x="253" y="246"/>
                      <a:pt x="254" y="247"/>
                      <a:pt x="255" y="249"/>
                    </a:cubicBezTo>
                    <a:cubicBezTo>
                      <a:pt x="258" y="251"/>
                      <a:pt x="261" y="255"/>
                      <a:pt x="264" y="260"/>
                    </a:cubicBezTo>
                    <a:cubicBezTo>
                      <a:pt x="264" y="260"/>
                      <a:pt x="264" y="260"/>
                      <a:pt x="264" y="260"/>
                    </a:cubicBezTo>
                    <a:cubicBezTo>
                      <a:pt x="266" y="264"/>
                      <a:pt x="266" y="264"/>
                      <a:pt x="266" y="264"/>
                    </a:cubicBezTo>
                    <a:cubicBezTo>
                      <a:pt x="266" y="265"/>
                      <a:pt x="267" y="266"/>
                      <a:pt x="268" y="265"/>
                    </a:cubicBezTo>
                    <a:cubicBezTo>
                      <a:pt x="280" y="262"/>
                      <a:pt x="284" y="261"/>
                      <a:pt x="290" y="259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89" y="259"/>
                      <a:pt x="289" y="259"/>
                      <a:pt x="289" y="259"/>
                    </a:cubicBezTo>
                    <a:cubicBezTo>
                      <a:pt x="289" y="259"/>
                      <a:pt x="289" y="259"/>
                      <a:pt x="289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7"/>
                      <a:pt x="290" y="257"/>
                      <a:pt x="290" y="257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1" y="258"/>
                      <a:pt x="291" y="258"/>
                      <a:pt x="291" y="258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1" y="258"/>
                      <a:pt x="291" y="258"/>
                      <a:pt x="291" y="258"/>
                    </a:cubicBezTo>
                    <a:cubicBezTo>
                      <a:pt x="290" y="259"/>
                      <a:pt x="290" y="259"/>
                      <a:pt x="290" y="259"/>
                    </a:cubicBezTo>
                    <a:cubicBezTo>
                      <a:pt x="291" y="260"/>
                      <a:pt x="291" y="260"/>
                      <a:pt x="291" y="260"/>
                    </a:cubicBezTo>
                    <a:cubicBezTo>
                      <a:pt x="292" y="261"/>
                      <a:pt x="293" y="261"/>
                      <a:pt x="293" y="260"/>
                    </a:cubicBezTo>
                    <a:cubicBezTo>
                      <a:pt x="294" y="260"/>
                      <a:pt x="294" y="260"/>
                      <a:pt x="294" y="260"/>
                    </a:cubicBezTo>
                    <a:cubicBezTo>
                      <a:pt x="295" y="260"/>
                      <a:pt x="295" y="259"/>
                      <a:pt x="295" y="258"/>
                    </a:cubicBezTo>
                    <a:lnTo>
                      <a:pt x="293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4" name="Freeform 1396"/>
              <p:cNvSpPr>
                <a:spLocks/>
              </p:cNvSpPr>
              <p:nvPr/>
            </p:nvSpPr>
            <p:spPr bwMode="auto">
              <a:xfrm>
                <a:off x="8641" y="2263"/>
                <a:ext cx="85" cy="143"/>
              </a:xfrm>
              <a:custGeom>
                <a:avLst/>
                <a:gdLst>
                  <a:gd name="T0" fmla="*/ 18 w 87"/>
                  <a:gd name="T1" fmla="*/ 0 h 147"/>
                  <a:gd name="T2" fmla="*/ 57 w 87"/>
                  <a:gd name="T3" fmla="*/ 18 h 147"/>
                  <a:gd name="T4" fmla="*/ 71 w 87"/>
                  <a:gd name="T5" fmla="*/ 43 h 147"/>
                  <a:gd name="T6" fmla="*/ 71 w 87"/>
                  <a:gd name="T7" fmla="*/ 47 h 147"/>
                  <a:gd name="T8" fmla="*/ 67 w 87"/>
                  <a:gd name="T9" fmla="*/ 79 h 147"/>
                  <a:gd name="T10" fmla="*/ 69 w 87"/>
                  <a:gd name="T11" fmla="*/ 90 h 147"/>
                  <a:gd name="T12" fmla="*/ 86 w 87"/>
                  <a:gd name="T13" fmla="*/ 115 h 147"/>
                  <a:gd name="T14" fmla="*/ 87 w 87"/>
                  <a:gd name="T15" fmla="*/ 121 h 147"/>
                  <a:gd name="T16" fmla="*/ 77 w 87"/>
                  <a:gd name="T17" fmla="*/ 140 h 147"/>
                  <a:gd name="T18" fmla="*/ 73 w 87"/>
                  <a:gd name="T19" fmla="*/ 147 h 147"/>
                  <a:gd name="T20" fmla="*/ 52 w 87"/>
                  <a:gd name="T21" fmla="*/ 118 h 147"/>
                  <a:gd name="T22" fmla="*/ 51 w 87"/>
                  <a:gd name="T23" fmla="*/ 117 h 147"/>
                  <a:gd name="T24" fmla="*/ 49 w 87"/>
                  <a:gd name="T25" fmla="*/ 113 h 147"/>
                  <a:gd name="T26" fmla="*/ 47 w 87"/>
                  <a:gd name="T27" fmla="*/ 101 h 147"/>
                  <a:gd name="T28" fmla="*/ 52 w 87"/>
                  <a:gd name="T29" fmla="*/ 76 h 147"/>
                  <a:gd name="T30" fmla="*/ 55 w 87"/>
                  <a:gd name="T31" fmla="*/ 54 h 147"/>
                  <a:gd name="T32" fmla="*/ 54 w 87"/>
                  <a:gd name="T33" fmla="*/ 40 h 147"/>
                  <a:gd name="T34" fmla="*/ 23 w 87"/>
                  <a:gd name="T35" fmla="*/ 5 h 147"/>
                  <a:gd name="T36" fmla="*/ 10 w 87"/>
                  <a:gd name="T37" fmla="*/ 4 h 147"/>
                  <a:gd name="T38" fmla="*/ 0 w 87"/>
                  <a:gd name="T39" fmla="*/ 5 h 147"/>
                  <a:gd name="T40" fmla="*/ 18 w 87"/>
                  <a:gd name="T4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" h="147">
                    <a:moveTo>
                      <a:pt x="18" y="0"/>
                    </a:moveTo>
                    <a:cubicBezTo>
                      <a:pt x="32" y="0"/>
                      <a:pt x="46" y="7"/>
                      <a:pt x="57" y="18"/>
                    </a:cubicBezTo>
                    <a:cubicBezTo>
                      <a:pt x="64" y="26"/>
                      <a:pt x="70" y="32"/>
                      <a:pt x="71" y="43"/>
                    </a:cubicBezTo>
                    <a:cubicBezTo>
                      <a:pt x="71" y="44"/>
                      <a:pt x="71" y="45"/>
                      <a:pt x="71" y="47"/>
                    </a:cubicBezTo>
                    <a:cubicBezTo>
                      <a:pt x="71" y="57"/>
                      <a:pt x="67" y="68"/>
                      <a:pt x="67" y="79"/>
                    </a:cubicBezTo>
                    <a:cubicBezTo>
                      <a:pt x="67" y="83"/>
                      <a:pt x="67" y="86"/>
                      <a:pt x="69" y="90"/>
                    </a:cubicBezTo>
                    <a:cubicBezTo>
                      <a:pt x="73" y="101"/>
                      <a:pt x="83" y="106"/>
                      <a:pt x="86" y="115"/>
                    </a:cubicBezTo>
                    <a:cubicBezTo>
                      <a:pt x="86" y="117"/>
                      <a:pt x="87" y="119"/>
                      <a:pt x="87" y="121"/>
                    </a:cubicBezTo>
                    <a:cubicBezTo>
                      <a:pt x="87" y="128"/>
                      <a:pt x="82" y="133"/>
                      <a:pt x="77" y="140"/>
                    </a:cubicBezTo>
                    <a:cubicBezTo>
                      <a:pt x="75" y="143"/>
                      <a:pt x="74" y="145"/>
                      <a:pt x="73" y="147"/>
                    </a:cubicBezTo>
                    <a:cubicBezTo>
                      <a:pt x="66" y="138"/>
                      <a:pt x="58" y="130"/>
                      <a:pt x="52" y="118"/>
                    </a:cubicBezTo>
                    <a:cubicBezTo>
                      <a:pt x="52" y="118"/>
                      <a:pt x="51" y="117"/>
                      <a:pt x="51" y="117"/>
                    </a:cubicBezTo>
                    <a:cubicBezTo>
                      <a:pt x="50" y="115"/>
                      <a:pt x="50" y="114"/>
                      <a:pt x="49" y="113"/>
                    </a:cubicBezTo>
                    <a:cubicBezTo>
                      <a:pt x="47" y="109"/>
                      <a:pt x="47" y="105"/>
                      <a:pt x="47" y="101"/>
                    </a:cubicBezTo>
                    <a:cubicBezTo>
                      <a:pt x="46" y="94"/>
                      <a:pt x="50" y="86"/>
                      <a:pt x="52" y="76"/>
                    </a:cubicBezTo>
                    <a:cubicBezTo>
                      <a:pt x="54" y="69"/>
                      <a:pt x="55" y="61"/>
                      <a:pt x="55" y="54"/>
                    </a:cubicBezTo>
                    <a:cubicBezTo>
                      <a:pt x="55" y="49"/>
                      <a:pt x="55" y="45"/>
                      <a:pt x="54" y="40"/>
                    </a:cubicBezTo>
                    <a:cubicBezTo>
                      <a:pt x="50" y="25"/>
                      <a:pt x="39" y="10"/>
                      <a:pt x="23" y="5"/>
                    </a:cubicBezTo>
                    <a:cubicBezTo>
                      <a:pt x="18" y="4"/>
                      <a:pt x="14" y="4"/>
                      <a:pt x="10" y="4"/>
                    </a:cubicBezTo>
                    <a:cubicBezTo>
                      <a:pt x="6" y="4"/>
                      <a:pt x="3" y="4"/>
                      <a:pt x="0" y="5"/>
                    </a:cubicBezTo>
                    <a:cubicBezTo>
                      <a:pt x="6" y="1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5" name="Freeform 1397"/>
              <p:cNvSpPr>
                <a:spLocks/>
              </p:cNvSpPr>
              <p:nvPr/>
            </p:nvSpPr>
            <p:spPr bwMode="auto">
              <a:xfrm>
                <a:off x="8610" y="2596"/>
                <a:ext cx="23" cy="23"/>
              </a:xfrm>
              <a:custGeom>
                <a:avLst/>
                <a:gdLst>
                  <a:gd name="T0" fmla="*/ 16 w 23"/>
                  <a:gd name="T1" fmla="*/ 0 h 23"/>
                  <a:gd name="T2" fmla="*/ 23 w 23"/>
                  <a:gd name="T3" fmla="*/ 3 h 23"/>
                  <a:gd name="T4" fmla="*/ 16 w 23"/>
                  <a:gd name="T5" fmla="*/ 21 h 23"/>
                  <a:gd name="T6" fmla="*/ 0 w 23"/>
                  <a:gd name="T7" fmla="*/ 23 h 23"/>
                  <a:gd name="T8" fmla="*/ 16 w 23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6" y="0"/>
                    </a:moveTo>
                    <a:cubicBezTo>
                      <a:pt x="18" y="1"/>
                      <a:pt x="21" y="2"/>
                      <a:pt x="23" y="3"/>
                    </a:cubicBezTo>
                    <a:cubicBezTo>
                      <a:pt x="22" y="9"/>
                      <a:pt x="20" y="15"/>
                      <a:pt x="1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17"/>
                      <a:pt x="14" y="8"/>
                      <a:pt x="16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6" name="Freeform 1398"/>
              <p:cNvSpPr>
                <a:spLocks/>
              </p:cNvSpPr>
              <p:nvPr/>
            </p:nvSpPr>
            <p:spPr bwMode="auto">
              <a:xfrm>
                <a:off x="8632" y="2611"/>
                <a:ext cx="8" cy="5"/>
              </a:xfrm>
              <a:custGeom>
                <a:avLst/>
                <a:gdLst>
                  <a:gd name="T0" fmla="*/ 2 w 9"/>
                  <a:gd name="T1" fmla="*/ 0 h 5"/>
                  <a:gd name="T2" fmla="*/ 9 w 9"/>
                  <a:gd name="T3" fmla="*/ 4 h 5"/>
                  <a:gd name="T4" fmla="*/ 0 w 9"/>
                  <a:gd name="T5" fmla="*/ 5 h 5"/>
                  <a:gd name="T6" fmla="*/ 2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2" y="0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3"/>
                      <a:pt x="2" y="2"/>
                      <a:pt x="2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7" name="Freeform 1399"/>
              <p:cNvSpPr>
                <a:spLocks/>
              </p:cNvSpPr>
              <p:nvPr/>
            </p:nvSpPr>
            <p:spPr bwMode="auto">
              <a:xfrm>
                <a:off x="8591" y="2568"/>
                <a:ext cx="46" cy="27"/>
              </a:xfrm>
              <a:custGeom>
                <a:avLst/>
                <a:gdLst>
                  <a:gd name="T0" fmla="*/ 24 w 48"/>
                  <a:gd name="T1" fmla="*/ 15 h 28"/>
                  <a:gd name="T2" fmla="*/ 0 w 48"/>
                  <a:gd name="T3" fmla="*/ 1 h 28"/>
                  <a:gd name="T4" fmla="*/ 0 w 48"/>
                  <a:gd name="T5" fmla="*/ 0 h 28"/>
                  <a:gd name="T6" fmla="*/ 17 w 48"/>
                  <a:gd name="T7" fmla="*/ 6 h 28"/>
                  <a:gd name="T8" fmla="*/ 48 w 48"/>
                  <a:gd name="T9" fmla="*/ 17 h 28"/>
                  <a:gd name="T10" fmla="*/ 44 w 48"/>
                  <a:gd name="T11" fmla="*/ 28 h 28"/>
                  <a:gd name="T12" fmla="*/ 24 w 48"/>
                  <a:gd name="T13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28">
                    <a:moveTo>
                      <a:pt x="24" y="15"/>
                    </a:moveTo>
                    <a:cubicBezTo>
                      <a:pt x="16" y="10"/>
                      <a:pt x="1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2"/>
                      <a:pt x="11" y="4"/>
                      <a:pt x="17" y="6"/>
                    </a:cubicBezTo>
                    <a:cubicBezTo>
                      <a:pt x="27" y="10"/>
                      <a:pt x="37" y="14"/>
                      <a:pt x="48" y="17"/>
                    </a:cubicBezTo>
                    <a:cubicBezTo>
                      <a:pt x="47" y="20"/>
                      <a:pt x="45" y="24"/>
                      <a:pt x="44" y="28"/>
                    </a:cubicBezTo>
                    <a:cubicBezTo>
                      <a:pt x="37" y="24"/>
                      <a:pt x="31" y="20"/>
                      <a:pt x="24" y="15"/>
                    </a:cubicBezTo>
                    <a:close/>
                  </a:path>
                </a:pathLst>
              </a:custGeom>
              <a:solidFill>
                <a:srgbClr val="E2734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8" name="Freeform 1400"/>
              <p:cNvSpPr>
                <a:spLocks/>
              </p:cNvSpPr>
              <p:nvPr/>
            </p:nvSpPr>
            <p:spPr bwMode="auto">
              <a:xfrm>
                <a:off x="8496" y="2527"/>
                <a:ext cx="198" cy="56"/>
              </a:xfrm>
              <a:custGeom>
                <a:avLst/>
                <a:gdLst>
                  <a:gd name="T0" fmla="*/ 117 w 204"/>
                  <a:gd name="T1" fmla="*/ 45 h 58"/>
                  <a:gd name="T2" fmla="*/ 82 w 204"/>
                  <a:gd name="T3" fmla="*/ 32 h 58"/>
                  <a:gd name="T4" fmla="*/ 73 w 204"/>
                  <a:gd name="T5" fmla="*/ 29 h 58"/>
                  <a:gd name="T6" fmla="*/ 69 w 204"/>
                  <a:gd name="T7" fmla="*/ 25 h 58"/>
                  <a:gd name="T8" fmla="*/ 68 w 204"/>
                  <a:gd name="T9" fmla="*/ 23 h 58"/>
                  <a:gd name="T10" fmla="*/ 63 w 204"/>
                  <a:gd name="T11" fmla="*/ 26 h 58"/>
                  <a:gd name="T12" fmla="*/ 62 w 204"/>
                  <a:gd name="T13" fmla="*/ 27 h 58"/>
                  <a:gd name="T14" fmla="*/ 37 w 204"/>
                  <a:gd name="T15" fmla="*/ 30 h 58"/>
                  <a:gd name="T16" fmla="*/ 21 w 204"/>
                  <a:gd name="T17" fmla="*/ 35 h 58"/>
                  <a:gd name="T18" fmla="*/ 14 w 204"/>
                  <a:gd name="T19" fmla="*/ 38 h 58"/>
                  <a:gd name="T20" fmla="*/ 11 w 204"/>
                  <a:gd name="T21" fmla="*/ 40 h 58"/>
                  <a:gd name="T22" fmla="*/ 6 w 204"/>
                  <a:gd name="T23" fmla="*/ 40 h 58"/>
                  <a:gd name="T24" fmla="*/ 4 w 204"/>
                  <a:gd name="T25" fmla="*/ 36 h 58"/>
                  <a:gd name="T26" fmla="*/ 0 w 204"/>
                  <a:gd name="T27" fmla="*/ 29 h 58"/>
                  <a:gd name="T28" fmla="*/ 20 w 204"/>
                  <a:gd name="T29" fmla="*/ 9 h 58"/>
                  <a:gd name="T30" fmla="*/ 36 w 204"/>
                  <a:gd name="T31" fmla="*/ 5 h 58"/>
                  <a:gd name="T32" fmla="*/ 38 w 204"/>
                  <a:gd name="T33" fmla="*/ 5 h 58"/>
                  <a:gd name="T34" fmla="*/ 43 w 204"/>
                  <a:gd name="T35" fmla="*/ 5 h 58"/>
                  <a:gd name="T36" fmla="*/ 63 w 204"/>
                  <a:gd name="T37" fmla="*/ 4 h 58"/>
                  <a:gd name="T38" fmla="*/ 73 w 204"/>
                  <a:gd name="T39" fmla="*/ 5 h 58"/>
                  <a:gd name="T40" fmla="*/ 105 w 204"/>
                  <a:gd name="T41" fmla="*/ 11 h 58"/>
                  <a:gd name="T42" fmla="*/ 168 w 204"/>
                  <a:gd name="T43" fmla="*/ 23 h 58"/>
                  <a:gd name="T44" fmla="*/ 171 w 204"/>
                  <a:gd name="T45" fmla="*/ 22 h 58"/>
                  <a:gd name="T46" fmla="*/ 170 w 204"/>
                  <a:gd name="T47" fmla="*/ 19 h 58"/>
                  <a:gd name="T48" fmla="*/ 159 w 204"/>
                  <a:gd name="T49" fmla="*/ 14 h 58"/>
                  <a:gd name="T50" fmla="*/ 167 w 204"/>
                  <a:gd name="T51" fmla="*/ 3 h 58"/>
                  <a:gd name="T52" fmla="*/ 177 w 204"/>
                  <a:gd name="T53" fmla="*/ 4 h 58"/>
                  <a:gd name="T54" fmla="*/ 187 w 204"/>
                  <a:gd name="T55" fmla="*/ 10 h 58"/>
                  <a:gd name="T56" fmla="*/ 204 w 204"/>
                  <a:gd name="T57" fmla="*/ 25 h 58"/>
                  <a:gd name="T58" fmla="*/ 204 w 204"/>
                  <a:gd name="T59" fmla="*/ 25 h 58"/>
                  <a:gd name="T60" fmla="*/ 200 w 204"/>
                  <a:gd name="T61" fmla="*/ 33 h 58"/>
                  <a:gd name="T62" fmla="*/ 181 w 204"/>
                  <a:gd name="T63" fmla="*/ 57 h 58"/>
                  <a:gd name="T64" fmla="*/ 167 w 204"/>
                  <a:gd name="T65" fmla="*/ 58 h 58"/>
                  <a:gd name="T66" fmla="*/ 164 w 204"/>
                  <a:gd name="T67" fmla="*/ 58 h 58"/>
                  <a:gd name="T68" fmla="*/ 117 w 204"/>
                  <a:gd name="T69" fmla="*/ 4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58">
                    <a:moveTo>
                      <a:pt x="117" y="45"/>
                    </a:moveTo>
                    <a:cubicBezTo>
                      <a:pt x="105" y="41"/>
                      <a:pt x="94" y="37"/>
                      <a:pt x="82" y="32"/>
                    </a:cubicBezTo>
                    <a:cubicBezTo>
                      <a:pt x="79" y="31"/>
                      <a:pt x="76" y="30"/>
                      <a:pt x="73" y="29"/>
                    </a:cubicBezTo>
                    <a:cubicBezTo>
                      <a:pt x="71" y="28"/>
                      <a:pt x="69" y="28"/>
                      <a:pt x="69" y="25"/>
                    </a:cubicBezTo>
                    <a:cubicBezTo>
                      <a:pt x="68" y="24"/>
                      <a:pt x="69" y="23"/>
                      <a:pt x="68" y="23"/>
                    </a:cubicBezTo>
                    <a:cubicBezTo>
                      <a:pt x="66" y="23"/>
                      <a:pt x="65" y="26"/>
                      <a:pt x="63" y="26"/>
                    </a:cubicBezTo>
                    <a:cubicBezTo>
                      <a:pt x="63" y="26"/>
                      <a:pt x="63" y="27"/>
                      <a:pt x="62" y="27"/>
                    </a:cubicBezTo>
                    <a:cubicBezTo>
                      <a:pt x="55" y="30"/>
                      <a:pt x="46" y="30"/>
                      <a:pt x="37" y="30"/>
                    </a:cubicBezTo>
                    <a:cubicBezTo>
                      <a:pt x="32" y="31"/>
                      <a:pt x="26" y="32"/>
                      <a:pt x="21" y="35"/>
                    </a:cubicBezTo>
                    <a:cubicBezTo>
                      <a:pt x="19" y="36"/>
                      <a:pt x="16" y="37"/>
                      <a:pt x="14" y="38"/>
                    </a:cubicBezTo>
                    <a:cubicBezTo>
                      <a:pt x="13" y="39"/>
                      <a:pt x="12" y="39"/>
                      <a:pt x="11" y="40"/>
                    </a:cubicBezTo>
                    <a:cubicBezTo>
                      <a:pt x="9" y="40"/>
                      <a:pt x="8" y="42"/>
                      <a:pt x="6" y="40"/>
                    </a:cubicBezTo>
                    <a:cubicBezTo>
                      <a:pt x="5" y="39"/>
                      <a:pt x="5" y="37"/>
                      <a:pt x="4" y="36"/>
                    </a:cubicBezTo>
                    <a:cubicBezTo>
                      <a:pt x="4" y="35"/>
                      <a:pt x="0" y="29"/>
                      <a:pt x="0" y="29"/>
                    </a:cubicBezTo>
                    <a:cubicBezTo>
                      <a:pt x="9" y="23"/>
                      <a:pt x="13" y="13"/>
                      <a:pt x="20" y="9"/>
                    </a:cubicBezTo>
                    <a:cubicBezTo>
                      <a:pt x="24" y="6"/>
                      <a:pt x="30" y="5"/>
                      <a:pt x="36" y="5"/>
                    </a:cubicBezTo>
                    <a:cubicBezTo>
                      <a:pt x="37" y="5"/>
                      <a:pt x="37" y="5"/>
                      <a:pt x="38" y="5"/>
                    </a:cubicBezTo>
                    <a:cubicBezTo>
                      <a:pt x="39" y="5"/>
                      <a:pt x="41" y="5"/>
                      <a:pt x="43" y="5"/>
                    </a:cubicBezTo>
                    <a:cubicBezTo>
                      <a:pt x="49" y="5"/>
                      <a:pt x="56" y="4"/>
                      <a:pt x="63" y="4"/>
                    </a:cubicBezTo>
                    <a:cubicBezTo>
                      <a:pt x="66" y="4"/>
                      <a:pt x="70" y="5"/>
                      <a:pt x="73" y="5"/>
                    </a:cubicBezTo>
                    <a:cubicBezTo>
                      <a:pt x="84" y="7"/>
                      <a:pt x="94" y="9"/>
                      <a:pt x="105" y="11"/>
                    </a:cubicBezTo>
                    <a:cubicBezTo>
                      <a:pt x="126" y="14"/>
                      <a:pt x="151" y="13"/>
                      <a:pt x="168" y="23"/>
                    </a:cubicBezTo>
                    <a:cubicBezTo>
                      <a:pt x="169" y="23"/>
                      <a:pt x="170" y="23"/>
                      <a:pt x="171" y="22"/>
                    </a:cubicBezTo>
                    <a:cubicBezTo>
                      <a:pt x="172" y="21"/>
                      <a:pt x="171" y="19"/>
                      <a:pt x="170" y="19"/>
                    </a:cubicBezTo>
                    <a:cubicBezTo>
                      <a:pt x="167" y="17"/>
                      <a:pt x="163" y="15"/>
                      <a:pt x="159" y="14"/>
                    </a:cubicBezTo>
                    <a:cubicBezTo>
                      <a:pt x="162" y="11"/>
                      <a:pt x="164" y="7"/>
                      <a:pt x="167" y="3"/>
                    </a:cubicBezTo>
                    <a:cubicBezTo>
                      <a:pt x="169" y="0"/>
                      <a:pt x="174" y="3"/>
                      <a:pt x="177" y="4"/>
                    </a:cubicBezTo>
                    <a:cubicBezTo>
                      <a:pt x="180" y="5"/>
                      <a:pt x="184" y="7"/>
                      <a:pt x="187" y="10"/>
                    </a:cubicBezTo>
                    <a:cubicBezTo>
                      <a:pt x="193" y="14"/>
                      <a:pt x="199" y="19"/>
                      <a:pt x="204" y="25"/>
                    </a:cubicBezTo>
                    <a:cubicBezTo>
                      <a:pt x="204" y="25"/>
                      <a:pt x="204" y="25"/>
                      <a:pt x="204" y="25"/>
                    </a:cubicBezTo>
                    <a:cubicBezTo>
                      <a:pt x="203" y="28"/>
                      <a:pt x="201" y="31"/>
                      <a:pt x="200" y="33"/>
                    </a:cubicBezTo>
                    <a:cubicBezTo>
                      <a:pt x="196" y="40"/>
                      <a:pt x="187" y="55"/>
                      <a:pt x="181" y="57"/>
                    </a:cubicBezTo>
                    <a:cubicBezTo>
                      <a:pt x="179" y="58"/>
                      <a:pt x="172" y="58"/>
                      <a:pt x="167" y="58"/>
                    </a:cubicBezTo>
                    <a:cubicBezTo>
                      <a:pt x="166" y="58"/>
                      <a:pt x="165" y="58"/>
                      <a:pt x="164" y="58"/>
                    </a:cubicBezTo>
                    <a:cubicBezTo>
                      <a:pt x="149" y="58"/>
                      <a:pt x="132" y="50"/>
                      <a:pt x="117" y="45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9" name="Freeform 1401"/>
              <p:cNvSpPr>
                <a:spLocks/>
              </p:cNvSpPr>
              <p:nvPr/>
            </p:nvSpPr>
            <p:spPr bwMode="auto">
              <a:xfrm>
                <a:off x="8505" y="2557"/>
                <a:ext cx="78" cy="29"/>
              </a:xfrm>
              <a:custGeom>
                <a:avLst/>
                <a:gdLst>
                  <a:gd name="T0" fmla="*/ 1 w 81"/>
                  <a:gd name="T1" fmla="*/ 14 h 30"/>
                  <a:gd name="T2" fmla="*/ 28 w 81"/>
                  <a:gd name="T3" fmla="*/ 4 h 30"/>
                  <a:gd name="T4" fmla="*/ 57 w 81"/>
                  <a:gd name="T5" fmla="*/ 0 h 30"/>
                  <a:gd name="T6" fmla="*/ 81 w 81"/>
                  <a:gd name="T7" fmla="*/ 9 h 30"/>
                  <a:gd name="T8" fmla="*/ 9 w 81"/>
                  <a:gd name="T9" fmla="*/ 30 h 30"/>
                  <a:gd name="T10" fmla="*/ 0 w 81"/>
                  <a:gd name="T11" fmla="*/ 14 h 30"/>
                  <a:gd name="T12" fmla="*/ 0 w 81"/>
                  <a:gd name="T13" fmla="*/ 14 h 30"/>
                  <a:gd name="T14" fmla="*/ 1 w 81"/>
                  <a:gd name="T15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30">
                    <a:moveTo>
                      <a:pt x="1" y="14"/>
                    </a:moveTo>
                    <a:cubicBezTo>
                      <a:pt x="13" y="10"/>
                      <a:pt x="17" y="4"/>
                      <a:pt x="28" y="4"/>
                    </a:cubicBezTo>
                    <a:cubicBezTo>
                      <a:pt x="38" y="4"/>
                      <a:pt x="48" y="4"/>
                      <a:pt x="57" y="0"/>
                    </a:cubicBezTo>
                    <a:cubicBezTo>
                      <a:pt x="65" y="3"/>
                      <a:pt x="73" y="6"/>
                      <a:pt x="81" y="9"/>
                    </a:cubicBezTo>
                    <a:cubicBezTo>
                      <a:pt x="59" y="15"/>
                      <a:pt x="24" y="26"/>
                      <a:pt x="9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0" name="Freeform 1402"/>
              <p:cNvSpPr>
                <a:spLocks/>
              </p:cNvSpPr>
              <p:nvPr/>
            </p:nvSpPr>
            <p:spPr bwMode="auto">
              <a:xfrm>
                <a:off x="8439" y="2471"/>
                <a:ext cx="67" cy="14"/>
              </a:xfrm>
              <a:custGeom>
                <a:avLst/>
                <a:gdLst>
                  <a:gd name="T0" fmla="*/ 7 w 69"/>
                  <a:gd name="T1" fmla="*/ 14 h 14"/>
                  <a:gd name="T2" fmla="*/ 0 w 69"/>
                  <a:gd name="T3" fmla="*/ 10 h 14"/>
                  <a:gd name="T4" fmla="*/ 69 w 69"/>
                  <a:gd name="T5" fmla="*/ 0 h 14"/>
                  <a:gd name="T6" fmla="*/ 68 w 69"/>
                  <a:gd name="T7" fmla="*/ 5 h 14"/>
                  <a:gd name="T8" fmla="*/ 7 w 6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4">
                    <a:moveTo>
                      <a:pt x="7" y="14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8" y="2"/>
                      <a:pt x="68" y="4"/>
                      <a:pt x="68" y="5"/>
                    </a:cubicBezTo>
                    <a:cubicBezTo>
                      <a:pt x="59" y="7"/>
                      <a:pt x="31" y="11"/>
                      <a:pt x="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1" name="Freeform 1403"/>
              <p:cNvSpPr>
                <a:spLocks/>
              </p:cNvSpPr>
              <p:nvPr/>
            </p:nvSpPr>
            <p:spPr bwMode="auto">
              <a:xfrm>
                <a:off x="8504" y="2501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2" name="Freeform 1404"/>
              <p:cNvSpPr>
                <a:spLocks/>
              </p:cNvSpPr>
              <p:nvPr/>
            </p:nvSpPr>
            <p:spPr bwMode="auto">
              <a:xfrm>
                <a:off x="8475" y="2512"/>
                <a:ext cx="12" cy="12"/>
              </a:xfrm>
              <a:custGeom>
                <a:avLst/>
                <a:gdLst>
                  <a:gd name="T0" fmla="*/ 13 w 13"/>
                  <a:gd name="T1" fmla="*/ 0 h 12"/>
                  <a:gd name="T2" fmla="*/ 8 w 13"/>
                  <a:gd name="T3" fmla="*/ 5 h 12"/>
                  <a:gd name="T4" fmla="*/ 5 w 13"/>
                  <a:gd name="T5" fmla="*/ 12 h 12"/>
                  <a:gd name="T6" fmla="*/ 0 w 13"/>
                  <a:gd name="T7" fmla="*/ 4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11" y="1"/>
                      <a:pt x="9" y="3"/>
                      <a:pt x="8" y="5"/>
                    </a:cubicBezTo>
                    <a:cubicBezTo>
                      <a:pt x="7" y="7"/>
                      <a:pt x="6" y="9"/>
                      <a:pt x="5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2"/>
                      <a:pt x="9" y="1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3" name="Freeform 1405"/>
              <p:cNvSpPr>
                <a:spLocks/>
              </p:cNvSpPr>
              <p:nvPr/>
            </p:nvSpPr>
            <p:spPr bwMode="auto">
              <a:xfrm>
                <a:off x="8483" y="2496"/>
                <a:ext cx="52" cy="49"/>
              </a:xfrm>
              <a:custGeom>
                <a:avLst/>
                <a:gdLst>
                  <a:gd name="T0" fmla="*/ 4 w 54"/>
                  <a:gd name="T1" fmla="*/ 24 h 51"/>
                  <a:gd name="T2" fmla="*/ 21 w 54"/>
                  <a:gd name="T3" fmla="*/ 14 h 51"/>
                  <a:gd name="T4" fmla="*/ 24 w 54"/>
                  <a:gd name="T5" fmla="*/ 12 h 51"/>
                  <a:gd name="T6" fmla="*/ 25 w 54"/>
                  <a:gd name="T7" fmla="*/ 12 h 51"/>
                  <a:gd name="T8" fmla="*/ 31 w 54"/>
                  <a:gd name="T9" fmla="*/ 10 h 51"/>
                  <a:gd name="T10" fmla="*/ 34 w 54"/>
                  <a:gd name="T11" fmla="*/ 9 h 51"/>
                  <a:gd name="T12" fmla="*/ 28 w 54"/>
                  <a:gd name="T13" fmla="*/ 6 h 51"/>
                  <a:gd name="T14" fmla="*/ 29 w 54"/>
                  <a:gd name="T15" fmla="*/ 1 h 51"/>
                  <a:gd name="T16" fmla="*/ 35 w 54"/>
                  <a:gd name="T17" fmla="*/ 0 h 51"/>
                  <a:gd name="T18" fmla="*/ 48 w 54"/>
                  <a:gd name="T19" fmla="*/ 6 h 51"/>
                  <a:gd name="T20" fmla="*/ 54 w 54"/>
                  <a:gd name="T21" fmla="*/ 18 h 51"/>
                  <a:gd name="T22" fmla="*/ 53 w 54"/>
                  <a:gd name="T23" fmla="*/ 24 h 51"/>
                  <a:gd name="T24" fmla="*/ 50 w 54"/>
                  <a:gd name="T25" fmla="*/ 32 h 51"/>
                  <a:gd name="T26" fmla="*/ 50 w 54"/>
                  <a:gd name="T27" fmla="*/ 32 h 51"/>
                  <a:gd name="T28" fmla="*/ 43 w 54"/>
                  <a:gd name="T29" fmla="*/ 33 h 51"/>
                  <a:gd name="T30" fmla="*/ 39 w 54"/>
                  <a:gd name="T31" fmla="*/ 31 h 51"/>
                  <a:gd name="T32" fmla="*/ 30 w 54"/>
                  <a:gd name="T33" fmla="*/ 36 h 51"/>
                  <a:gd name="T34" fmla="*/ 25 w 54"/>
                  <a:gd name="T35" fmla="*/ 42 h 51"/>
                  <a:gd name="T36" fmla="*/ 12 w 54"/>
                  <a:gd name="T37" fmla="*/ 50 h 51"/>
                  <a:gd name="T38" fmla="*/ 9 w 54"/>
                  <a:gd name="T39" fmla="*/ 51 h 51"/>
                  <a:gd name="T40" fmla="*/ 0 w 54"/>
                  <a:gd name="T41" fmla="*/ 35 h 51"/>
                  <a:gd name="T42" fmla="*/ 4 w 54"/>
                  <a:gd name="T43" fmla="*/ 2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1">
                    <a:moveTo>
                      <a:pt x="4" y="24"/>
                    </a:moveTo>
                    <a:cubicBezTo>
                      <a:pt x="8" y="19"/>
                      <a:pt x="15" y="16"/>
                      <a:pt x="21" y="14"/>
                    </a:cubicBezTo>
                    <a:cubicBezTo>
                      <a:pt x="22" y="13"/>
                      <a:pt x="23" y="13"/>
                      <a:pt x="24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7" y="11"/>
                      <a:pt x="29" y="10"/>
                      <a:pt x="31" y="10"/>
                    </a:cubicBezTo>
                    <a:cubicBezTo>
                      <a:pt x="32" y="10"/>
                      <a:pt x="33" y="10"/>
                      <a:pt x="34" y="9"/>
                    </a:cubicBezTo>
                    <a:cubicBezTo>
                      <a:pt x="32" y="7"/>
                      <a:pt x="30" y="6"/>
                      <a:pt x="28" y="6"/>
                    </a:cubicBezTo>
                    <a:cubicBezTo>
                      <a:pt x="28" y="6"/>
                      <a:pt x="28" y="1"/>
                      <a:pt x="29" y="1"/>
                    </a:cubicBezTo>
                    <a:cubicBezTo>
                      <a:pt x="30" y="0"/>
                      <a:pt x="33" y="0"/>
                      <a:pt x="35" y="0"/>
                    </a:cubicBezTo>
                    <a:cubicBezTo>
                      <a:pt x="40" y="0"/>
                      <a:pt x="45" y="2"/>
                      <a:pt x="48" y="6"/>
                    </a:cubicBezTo>
                    <a:cubicBezTo>
                      <a:pt x="51" y="9"/>
                      <a:pt x="53" y="14"/>
                      <a:pt x="54" y="18"/>
                    </a:cubicBezTo>
                    <a:cubicBezTo>
                      <a:pt x="54" y="20"/>
                      <a:pt x="53" y="22"/>
                      <a:pt x="53" y="24"/>
                    </a:cubicBezTo>
                    <a:cubicBezTo>
                      <a:pt x="53" y="25"/>
                      <a:pt x="51" y="32"/>
                      <a:pt x="50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8" y="32"/>
                      <a:pt x="45" y="32"/>
                      <a:pt x="43" y="33"/>
                    </a:cubicBezTo>
                    <a:cubicBezTo>
                      <a:pt x="42" y="32"/>
                      <a:pt x="41" y="31"/>
                      <a:pt x="39" y="31"/>
                    </a:cubicBezTo>
                    <a:cubicBezTo>
                      <a:pt x="36" y="31"/>
                      <a:pt x="33" y="33"/>
                      <a:pt x="30" y="36"/>
                    </a:cubicBezTo>
                    <a:cubicBezTo>
                      <a:pt x="28" y="38"/>
                      <a:pt x="26" y="41"/>
                      <a:pt x="25" y="42"/>
                    </a:cubicBezTo>
                    <a:cubicBezTo>
                      <a:pt x="22" y="45"/>
                      <a:pt x="16" y="48"/>
                      <a:pt x="12" y="50"/>
                    </a:cubicBezTo>
                    <a:cubicBezTo>
                      <a:pt x="11" y="50"/>
                      <a:pt x="10" y="51"/>
                      <a:pt x="9" y="5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1"/>
                      <a:pt x="2" y="26"/>
                      <a:pt x="4" y="24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4" name="Freeform 1406"/>
              <p:cNvSpPr>
                <a:spLocks/>
              </p:cNvSpPr>
              <p:nvPr/>
            </p:nvSpPr>
            <p:spPr bwMode="auto">
              <a:xfrm>
                <a:off x="8510" y="2487"/>
                <a:ext cx="28" cy="19"/>
              </a:xfrm>
              <a:custGeom>
                <a:avLst/>
                <a:gdLst>
                  <a:gd name="T0" fmla="*/ 0 w 29"/>
                  <a:gd name="T1" fmla="*/ 4 h 20"/>
                  <a:gd name="T2" fmla="*/ 4 w 29"/>
                  <a:gd name="T3" fmla="*/ 1 h 20"/>
                  <a:gd name="T4" fmla="*/ 10 w 29"/>
                  <a:gd name="T5" fmla="*/ 0 h 20"/>
                  <a:gd name="T6" fmla="*/ 11 w 29"/>
                  <a:gd name="T7" fmla="*/ 1 h 20"/>
                  <a:gd name="T8" fmla="*/ 29 w 29"/>
                  <a:gd name="T9" fmla="*/ 20 h 20"/>
                  <a:gd name="T10" fmla="*/ 29 w 29"/>
                  <a:gd name="T11" fmla="*/ 20 h 20"/>
                  <a:gd name="T12" fmla="*/ 7 w 29"/>
                  <a:gd name="T13" fmla="*/ 4 h 20"/>
                  <a:gd name="T14" fmla="*/ 0 w 29"/>
                  <a:gd name="T15" fmla="*/ 5 h 20"/>
                  <a:gd name="T16" fmla="*/ 0 w 29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4"/>
                    </a:moveTo>
                    <a:cubicBezTo>
                      <a:pt x="0" y="3"/>
                      <a:pt x="3" y="1"/>
                      <a:pt x="4" y="1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1" y="1"/>
                    </a:cubicBezTo>
                    <a:cubicBezTo>
                      <a:pt x="21" y="1"/>
                      <a:pt x="29" y="1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5" y="10"/>
                      <a:pt x="16" y="4"/>
                      <a:pt x="7" y="4"/>
                    </a:cubicBezTo>
                    <a:cubicBezTo>
                      <a:pt x="6" y="4"/>
                      <a:pt x="0" y="6"/>
                      <a:pt x="0" y="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5" name="Freeform 1407"/>
              <p:cNvSpPr>
                <a:spLocks/>
              </p:cNvSpPr>
              <p:nvPr/>
            </p:nvSpPr>
            <p:spPr bwMode="auto">
              <a:xfrm>
                <a:off x="8493" y="2547"/>
                <a:ext cx="6" cy="4"/>
              </a:xfrm>
              <a:custGeom>
                <a:avLst/>
                <a:gdLst>
                  <a:gd name="T0" fmla="*/ 3 w 6"/>
                  <a:gd name="T1" fmla="*/ 1 h 4"/>
                  <a:gd name="T2" fmla="*/ 6 w 6"/>
                  <a:gd name="T3" fmla="*/ 0 h 4"/>
                  <a:gd name="T4" fmla="*/ 1 w 6"/>
                  <a:gd name="T5" fmla="*/ 4 h 4"/>
                  <a:gd name="T6" fmla="*/ 0 w 6"/>
                  <a:gd name="T7" fmla="*/ 2 h 4"/>
                  <a:gd name="T8" fmla="*/ 3 w 6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1"/>
                    </a:moveTo>
                    <a:cubicBezTo>
                      <a:pt x="4" y="1"/>
                      <a:pt x="5" y="0"/>
                      <a:pt x="6" y="0"/>
                    </a:cubicBezTo>
                    <a:cubicBezTo>
                      <a:pt x="4" y="1"/>
                      <a:pt x="3" y="3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6" name="Freeform 1408"/>
              <p:cNvSpPr>
                <a:spLocks/>
              </p:cNvSpPr>
              <p:nvPr/>
            </p:nvSpPr>
            <p:spPr bwMode="auto">
              <a:xfrm>
                <a:off x="8661" y="2490"/>
                <a:ext cx="58" cy="57"/>
              </a:xfrm>
              <a:custGeom>
                <a:avLst/>
                <a:gdLst>
                  <a:gd name="T0" fmla="*/ 0 w 60"/>
                  <a:gd name="T1" fmla="*/ 35 h 59"/>
                  <a:gd name="T2" fmla="*/ 0 w 60"/>
                  <a:gd name="T3" fmla="*/ 35 h 59"/>
                  <a:gd name="T4" fmla="*/ 3 w 60"/>
                  <a:gd name="T5" fmla="*/ 27 h 59"/>
                  <a:gd name="T6" fmla="*/ 23 w 60"/>
                  <a:gd name="T7" fmla="*/ 33 h 59"/>
                  <a:gd name="T8" fmla="*/ 23 w 60"/>
                  <a:gd name="T9" fmla="*/ 33 h 59"/>
                  <a:gd name="T10" fmla="*/ 24 w 60"/>
                  <a:gd name="T11" fmla="*/ 32 h 59"/>
                  <a:gd name="T12" fmla="*/ 23 w 60"/>
                  <a:gd name="T13" fmla="*/ 31 h 59"/>
                  <a:gd name="T14" fmla="*/ 23 w 60"/>
                  <a:gd name="T15" fmla="*/ 31 h 59"/>
                  <a:gd name="T16" fmla="*/ 4 w 60"/>
                  <a:gd name="T17" fmla="*/ 25 h 59"/>
                  <a:gd name="T18" fmla="*/ 7 w 60"/>
                  <a:gd name="T19" fmla="*/ 17 h 59"/>
                  <a:gd name="T20" fmla="*/ 12 w 60"/>
                  <a:gd name="T21" fmla="*/ 3 h 59"/>
                  <a:gd name="T22" fmla="*/ 29 w 60"/>
                  <a:gd name="T23" fmla="*/ 6 h 59"/>
                  <a:gd name="T24" fmla="*/ 60 w 60"/>
                  <a:gd name="T25" fmla="*/ 0 h 59"/>
                  <a:gd name="T26" fmla="*/ 44 w 60"/>
                  <a:gd name="T27" fmla="*/ 40 h 59"/>
                  <a:gd name="T28" fmla="*/ 36 w 60"/>
                  <a:gd name="T29" fmla="*/ 59 h 59"/>
                  <a:gd name="T30" fmla="*/ 0 w 60"/>
                  <a:gd name="T31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59">
                    <a:moveTo>
                      <a:pt x="0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2"/>
                      <a:pt x="2" y="30"/>
                      <a:pt x="3" y="27"/>
                    </a:cubicBezTo>
                    <a:cubicBezTo>
                      <a:pt x="8" y="30"/>
                      <a:pt x="17" y="32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4" y="32"/>
                      <a:pt x="24" y="32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0"/>
                      <a:pt x="9" y="28"/>
                      <a:pt x="4" y="25"/>
                    </a:cubicBezTo>
                    <a:cubicBezTo>
                      <a:pt x="5" y="22"/>
                      <a:pt x="6" y="20"/>
                      <a:pt x="7" y="17"/>
                    </a:cubicBezTo>
                    <a:cubicBezTo>
                      <a:pt x="8" y="13"/>
                      <a:pt x="10" y="8"/>
                      <a:pt x="12" y="3"/>
                    </a:cubicBezTo>
                    <a:cubicBezTo>
                      <a:pt x="17" y="5"/>
                      <a:pt x="23" y="6"/>
                      <a:pt x="29" y="6"/>
                    </a:cubicBezTo>
                    <a:cubicBezTo>
                      <a:pt x="40" y="6"/>
                      <a:pt x="51" y="3"/>
                      <a:pt x="60" y="0"/>
                    </a:cubicBezTo>
                    <a:cubicBezTo>
                      <a:pt x="56" y="14"/>
                      <a:pt x="50" y="27"/>
                      <a:pt x="44" y="40"/>
                    </a:cubicBezTo>
                    <a:cubicBezTo>
                      <a:pt x="41" y="46"/>
                      <a:pt x="39" y="53"/>
                      <a:pt x="36" y="59"/>
                    </a:cubicBezTo>
                    <a:cubicBezTo>
                      <a:pt x="28" y="49"/>
                      <a:pt x="13" y="37"/>
                      <a:pt x="0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7" name="Freeform 1409"/>
              <p:cNvSpPr>
                <a:spLocks/>
              </p:cNvSpPr>
              <p:nvPr/>
            </p:nvSpPr>
            <p:spPr bwMode="auto">
              <a:xfrm>
                <a:off x="8673" y="2430"/>
                <a:ext cx="56" cy="63"/>
              </a:xfrm>
              <a:custGeom>
                <a:avLst/>
                <a:gdLst>
                  <a:gd name="T0" fmla="*/ 16 w 57"/>
                  <a:gd name="T1" fmla="*/ 65 h 65"/>
                  <a:gd name="T2" fmla="*/ 0 w 57"/>
                  <a:gd name="T3" fmla="*/ 63 h 65"/>
                  <a:gd name="T4" fmla="*/ 3 w 57"/>
                  <a:gd name="T5" fmla="*/ 55 h 65"/>
                  <a:gd name="T6" fmla="*/ 15 w 57"/>
                  <a:gd name="T7" fmla="*/ 54 h 65"/>
                  <a:gd name="T8" fmla="*/ 35 w 57"/>
                  <a:gd name="T9" fmla="*/ 57 h 65"/>
                  <a:gd name="T10" fmla="*/ 36 w 57"/>
                  <a:gd name="T11" fmla="*/ 57 h 65"/>
                  <a:gd name="T12" fmla="*/ 38 w 57"/>
                  <a:gd name="T13" fmla="*/ 56 h 65"/>
                  <a:gd name="T14" fmla="*/ 37 w 57"/>
                  <a:gd name="T15" fmla="*/ 53 h 65"/>
                  <a:gd name="T16" fmla="*/ 15 w 57"/>
                  <a:gd name="T17" fmla="*/ 50 h 65"/>
                  <a:gd name="T18" fmla="*/ 4 w 57"/>
                  <a:gd name="T19" fmla="*/ 50 h 65"/>
                  <a:gd name="T20" fmla="*/ 8 w 57"/>
                  <a:gd name="T21" fmla="*/ 40 h 65"/>
                  <a:gd name="T22" fmla="*/ 45 w 57"/>
                  <a:gd name="T23" fmla="*/ 1 h 65"/>
                  <a:gd name="T24" fmla="*/ 52 w 57"/>
                  <a:gd name="T25" fmla="*/ 0 h 65"/>
                  <a:gd name="T26" fmla="*/ 52 w 57"/>
                  <a:gd name="T27" fmla="*/ 1 h 65"/>
                  <a:gd name="T28" fmla="*/ 57 w 57"/>
                  <a:gd name="T29" fmla="*/ 22 h 65"/>
                  <a:gd name="T30" fmla="*/ 51 w 57"/>
                  <a:gd name="T31" fmla="*/ 53 h 65"/>
                  <a:gd name="T32" fmla="*/ 48 w 57"/>
                  <a:gd name="T33" fmla="*/ 60 h 65"/>
                  <a:gd name="T34" fmla="*/ 16 w 57"/>
                  <a:gd name="T3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5">
                    <a:moveTo>
                      <a:pt x="16" y="65"/>
                    </a:moveTo>
                    <a:cubicBezTo>
                      <a:pt x="10" y="65"/>
                      <a:pt x="4" y="65"/>
                      <a:pt x="0" y="63"/>
                    </a:cubicBezTo>
                    <a:cubicBezTo>
                      <a:pt x="0" y="60"/>
                      <a:pt x="2" y="57"/>
                      <a:pt x="3" y="55"/>
                    </a:cubicBezTo>
                    <a:cubicBezTo>
                      <a:pt x="6" y="55"/>
                      <a:pt x="10" y="54"/>
                      <a:pt x="15" y="54"/>
                    </a:cubicBezTo>
                    <a:cubicBezTo>
                      <a:pt x="22" y="54"/>
                      <a:pt x="29" y="55"/>
                      <a:pt x="35" y="57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8" y="57"/>
                      <a:pt x="38" y="56"/>
                    </a:cubicBezTo>
                    <a:cubicBezTo>
                      <a:pt x="38" y="55"/>
                      <a:pt x="38" y="53"/>
                      <a:pt x="37" y="53"/>
                    </a:cubicBezTo>
                    <a:cubicBezTo>
                      <a:pt x="30" y="51"/>
                      <a:pt x="22" y="50"/>
                      <a:pt x="15" y="50"/>
                    </a:cubicBezTo>
                    <a:cubicBezTo>
                      <a:pt x="11" y="50"/>
                      <a:pt x="7" y="50"/>
                      <a:pt x="4" y="50"/>
                    </a:cubicBezTo>
                    <a:cubicBezTo>
                      <a:pt x="6" y="47"/>
                      <a:pt x="7" y="43"/>
                      <a:pt x="8" y="40"/>
                    </a:cubicBezTo>
                    <a:cubicBezTo>
                      <a:pt x="16" y="25"/>
                      <a:pt x="27" y="6"/>
                      <a:pt x="45" y="1"/>
                    </a:cubicBezTo>
                    <a:cubicBezTo>
                      <a:pt x="47" y="1"/>
                      <a:pt x="50" y="0"/>
                      <a:pt x="52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6" y="8"/>
                      <a:pt x="57" y="15"/>
                      <a:pt x="57" y="22"/>
                    </a:cubicBezTo>
                    <a:cubicBezTo>
                      <a:pt x="57" y="33"/>
                      <a:pt x="54" y="43"/>
                      <a:pt x="51" y="53"/>
                    </a:cubicBezTo>
                    <a:cubicBezTo>
                      <a:pt x="50" y="56"/>
                      <a:pt x="49" y="58"/>
                      <a:pt x="48" y="60"/>
                    </a:cubicBezTo>
                    <a:cubicBezTo>
                      <a:pt x="39" y="63"/>
                      <a:pt x="27" y="65"/>
                      <a:pt x="16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8" name="Freeform 1410"/>
              <p:cNvSpPr>
                <a:spLocks/>
              </p:cNvSpPr>
              <p:nvPr/>
            </p:nvSpPr>
            <p:spPr bwMode="auto">
              <a:xfrm>
                <a:off x="8543" y="2471"/>
                <a:ext cx="21" cy="34"/>
              </a:xfrm>
              <a:custGeom>
                <a:avLst/>
                <a:gdLst>
                  <a:gd name="T0" fmla="*/ 0 w 22"/>
                  <a:gd name="T1" fmla="*/ 35 h 35"/>
                  <a:gd name="T2" fmla="*/ 2 w 22"/>
                  <a:gd name="T3" fmla="*/ 31 h 35"/>
                  <a:gd name="T4" fmla="*/ 11 w 22"/>
                  <a:gd name="T5" fmla="*/ 11 h 35"/>
                  <a:gd name="T6" fmla="*/ 22 w 22"/>
                  <a:gd name="T7" fmla="*/ 0 h 35"/>
                  <a:gd name="T8" fmla="*/ 15 w 22"/>
                  <a:gd name="T9" fmla="*/ 18 h 35"/>
                  <a:gd name="T10" fmla="*/ 1 w 22"/>
                  <a:gd name="T11" fmla="*/ 34 h 35"/>
                  <a:gd name="T12" fmla="*/ 0 w 22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5">
                    <a:moveTo>
                      <a:pt x="0" y="35"/>
                    </a:moveTo>
                    <a:cubicBezTo>
                      <a:pt x="1" y="33"/>
                      <a:pt x="1" y="32"/>
                      <a:pt x="2" y="31"/>
                    </a:cubicBezTo>
                    <a:cubicBezTo>
                      <a:pt x="5" y="24"/>
                      <a:pt x="7" y="17"/>
                      <a:pt x="11" y="11"/>
                    </a:cubicBezTo>
                    <a:cubicBezTo>
                      <a:pt x="14" y="7"/>
                      <a:pt x="18" y="4"/>
                      <a:pt x="22" y="0"/>
                    </a:cubicBezTo>
                    <a:cubicBezTo>
                      <a:pt x="20" y="6"/>
                      <a:pt x="17" y="12"/>
                      <a:pt x="15" y="18"/>
                    </a:cubicBezTo>
                    <a:cubicBezTo>
                      <a:pt x="12" y="25"/>
                      <a:pt x="7" y="27"/>
                      <a:pt x="1" y="34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9" name="Freeform 1411"/>
              <p:cNvSpPr>
                <a:spLocks/>
              </p:cNvSpPr>
              <p:nvPr/>
            </p:nvSpPr>
            <p:spPr bwMode="auto">
              <a:xfrm>
                <a:off x="8616" y="2387"/>
                <a:ext cx="8" cy="25"/>
              </a:xfrm>
              <a:custGeom>
                <a:avLst/>
                <a:gdLst>
                  <a:gd name="T0" fmla="*/ 5 w 8"/>
                  <a:gd name="T1" fmla="*/ 12 h 26"/>
                  <a:gd name="T2" fmla="*/ 8 w 8"/>
                  <a:gd name="T3" fmla="*/ 26 h 26"/>
                  <a:gd name="T4" fmla="*/ 4 w 8"/>
                  <a:gd name="T5" fmla="*/ 24 h 26"/>
                  <a:gd name="T6" fmla="*/ 0 w 8"/>
                  <a:gd name="T7" fmla="*/ 13 h 26"/>
                  <a:gd name="T8" fmla="*/ 6 w 8"/>
                  <a:gd name="T9" fmla="*/ 0 h 26"/>
                  <a:gd name="T10" fmla="*/ 7 w 8"/>
                  <a:gd name="T11" fmla="*/ 0 h 26"/>
                  <a:gd name="T12" fmla="*/ 4 w 8"/>
                  <a:gd name="T13" fmla="*/ 7 h 26"/>
                  <a:gd name="T14" fmla="*/ 5 w 8"/>
                  <a:gd name="T1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6">
                    <a:moveTo>
                      <a:pt x="5" y="12"/>
                    </a:moveTo>
                    <a:cubicBezTo>
                      <a:pt x="7" y="17"/>
                      <a:pt x="8" y="21"/>
                      <a:pt x="8" y="26"/>
                    </a:cubicBezTo>
                    <a:cubicBezTo>
                      <a:pt x="6" y="26"/>
                      <a:pt x="5" y="25"/>
                      <a:pt x="4" y="24"/>
                    </a:cubicBezTo>
                    <a:cubicBezTo>
                      <a:pt x="1" y="22"/>
                      <a:pt x="0" y="17"/>
                      <a:pt x="0" y="13"/>
                    </a:cubicBezTo>
                    <a:cubicBezTo>
                      <a:pt x="0" y="7"/>
                      <a:pt x="2" y="2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4" y="4"/>
                      <a:pt x="4" y="7"/>
                    </a:cubicBezTo>
                    <a:cubicBezTo>
                      <a:pt x="4" y="8"/>
                      <a:pt x="5" y="10"/>
                      <a:pt x="5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0" name="Freeform 1412"/>
              <p:cNvSpPr>
                <a:spLocks/>
              </p:cNvSpPr>
              <p:nvPr/>
            </p:nvSpPr>
            <p:spPr bwMode="auto">
              <a:xfrm>
                <a:off x="8633" y="2375"/>
                <a:ext cx="54" cy="40"/>
              </a:xfrm>
              <a:custGeom>
                <a:avLst/>
                <a:gdLst>
                  <a:gd name="T0" fmla="*/ 0 w 56"/>
                  <a:gd name="T1" fmla="*/ 42 h 42"/>
                  <a:gd name="T2" fmla="*/ 26 w 56"/>
                  <a:gd name="T3" fmla="*/ 32 h 42"/>
                  <a:gd name="T4" fmla="*/ 54 w 56"/>
                  <a:gd name="T5" fmla="*/ 0 h 42"/>
                  <a:gd name="T6" fmla="*/ 56 w 56"/>
                  <a:gd name="T7" fmla="*/ 4 h 42"/>
                  <a:gd name="T8" fmla="*/ 15 w 56"/>
                  <a:gd name="T9" fmla="*/ 42 h 42"/>
                  <a:gd name="T10" fmla="*/ 7 w 56"/>
                  <a:gd name="T11" fmla="*/ 42 h 42"/>
                  <a:gd name="T12" fmla="*/ 0 w 56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2">
                    <a:moveTo>
                      <a:pt x="0" y="42"/>
                    </a:moveTo>
                    <a:cubicBezTo>
                      <a:pt x="7" y="34"/>
                      <a:pt x="14" y="35"/>
                      <a:pt x="26" y="32"/>
                    </a:cubicBezTo>
                    <a:cubicBezTo>
                      <a:pt x="43" y="29"/>
                      <a:pt x="52" y="16"/>
                      <a:pt x="54" y="0"/>
                    </a:cubicBezTo>
                    <a:cubicBezTo>
                      <a:pt x="55" y="2"/>
                      <a:pt x="56" y="3"/>
                      <a:pt x="56" y="4"/>
                    </a:cubicBezTo>
                    <a:cubicBezTo>
                      <a:pt x="56" y="25"/>
                      <a:pt x="35" y="39"/>
                      <a:pt x="15" y="42"/>
                    </a:cubicBezTo>
                    <a:cubicBezTo>
                      <a:pt x="13" y="42"/>
                      <a:pt x="10" y="42"/>
                      <a:pt x="7" y="42"/>
                    </a:cubicBezTo>
                    <a:cubicBezTo>
                      <a:pt x="5" y="42"/>
                      <a:pt x="2" y="42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1" name="Freeform 1413"/>
              <p:cNvSpPr>
                <a:spLocks/>
              </p:cNvSpPr>
              <p:nvPr/>
            </p:nvSpPr>
            <p:spPr bwMode="auto">
              <a:xfrm>
                <a:off x="8607" y="2271"/>
                <a:ext cx="83" cy="93"/>
              </a:xfrm>
              <a:custGeom>
                <a:avLst/>
                <a:gdLst>
                  <a:gd name="T0" fmla="*/ 45 w 85"/>
                  <a:gd name="T1" fmla="*/ 0 h 96"/>
                  <a:gd name="T2" fmla="*/ 57 w 85"/>
                  <a:gd name="T3" fmla="*/ 2 h 96"/>
                  <a:gd name="T4" fmla="*/ 84 w 85"/>
                  <a:gd name="T5" fmla="*/ 33 h 96"/>
                  <a:gd name="T6" fmla="*/ 85 w 85"/>
                  <a:gd name="T7" fmla="*/ 46 h 96"/>
                  <a:gd name="T8" fmla="*/ 83 w 85"/>
                  <a:gd name="T9" fmla="*/ 67 h 96"/>
                  <a:gd name="T10" fmla="*/ 77 w 85"/>
                  <a:gd name="T11" fmla="*/ 92 h 96"/>
                  <a:gd name="T12" fmla="*/ 75 w 85"/>
                  <a:gd name="T13" fmla="*/ 88 h 96"/>
                  <a:gd name="T14" fmla="*/ 75 w 85"/>
                  <a:gd name="T15" fmla="*/ 87 h 96"/>
                  <a:gd name="T16" fmla="*/ 75 w 85"/>
                  <a:gd name="T17" fmla="*/ 80 h 96"/>
                  <a:gd name="T18" fmla="*/ 76 w 85"/>
                  <a:gd name="T19" fmla="*/ 76 h 96"/>
                  <a:gd name="T20" fmla="*/ 76 w 85"/>
                  <a:gd name="T21" fmla="*/ 76 h 96"/>
                  <a:gd name="T22" fmla="*/ 77 w 85"/>
                  <a:gd name="T23" fmla="*/ 69 h 96"/>
                  <a:gd name="T24" fmla="*/ 73 w 85"/>
                  <a:gd name="T25" fmla="*/ 59 h 96"/>
                  <a:gd name="T26" fmla="*/ 69 w 85"/>
                  <a:gd name="T27" fmla="*/ 58 h 96"/>
                  <a:gd name="T28" fmla="*/ 61 w 85"/>
                  <a:gd name="T29" fmla="*/ 68 h 96"/>
                  <a:gd name="T30" fmla="*/ 59 w 85"/>
                  <a:gd name="T31" fmla="*/ 80 h 96"/>
                  <a:gd name="T32" fmla="*/ 48 w 85"/>
                  <a:gd name="T33" fmla="*/ 96 h 96"/>
                  <a:gd name="T34" fmla="*/ 51 w 85"/>
                  <a:gd name="T35" fmla="*/ 87 h 96"/>
                  <a:gd name="T36" fmla="*/ 44 w 85"/>
                  <a:gd name="T37" fmla="*/ 55 h 96"/>
                  <a:gd name="T38" fmla="*/ 43 w 85"/>
                  <a:gd name="T39" fmla="*/ 55 h 96"/>
                  <a:gd name="T40" fmla="*/ 43 w 85"/>
                  <a:gd name="T41" fmla="*/ 54 h 96"/>
                  <a:gd name="T42" fmla="*/ 43 w 85"/>
                  <a:gd name="T43" fmla="*/ 54 h 96"/>
                  <a:gd name="T44" fmla="*/ 43 w 85"/>
                  <a:gd name="T45" fmla="*/ 54 h 96"/>
                  <a:gd name="T46" fmla="*/ 42 w 85"/>
                  <a:gd name="T47" fmla="*/ 55 h 96"/>
                  <a:gd name="T48" fmla="*/ 41 w 85"/>
                  <a:gd name="T49" fmla="*/ 55 h 96"/>
                  <a:gd name="T50" fmla="*/ 41 w 85"/>
                  <a:gd name="T51" fmla="*/ 56 h 96"/>
                  <a:gd name="T52" fmla="*/ 42 w 85"/>
                  <a:gd name="T53" fmla="*/ 56 h 96"/>
                  <a:gd name="T54" fmla="*/ 42 w 85"/>
                  <a:gd name="T55" fmla="*/ 56 h 96"/>
                  <a:gd name="T56" fmla="*/ 38 w 85"/>
                  <a:gd name="T57" fmla="*/ 63 h 96"/>
                  <a:gd name="T58" fmla="*/ 35 w 85"/>
                  <a:gd name="T59" fmla="*/ 65 h 96"/>
                  <a:gd name="T60" fmla="*/ 37 w 85"/>
                  <a:gd name="T61" fmla="*/ 56 h 96"/>
                  <a:gd name="T62" fmla="*/ 31 w 85"/>
                  <a:gd name="T63" fmla="*/ 38 h 96"/>
                  <a:gd name="T64" fmla="*/ 16 w 85"/>
                  <a:gd name="T65" fmla="*/ 29 h 96"/>
                  <a:gd name="T66" fmla="*/ 20 w 85"/>
                  <a:gd name="T67" fmla="*/ 22 h 96"/>
                  <a:gd name="T68" fmla="*/ 21 w 85"/>
                  <a:gd name="T69" fmla="*/ 22 h 96"/>
                  <a:gd name="T70" fmla="*/ 37 w 85"/>
                  <a:gd name="T71" fmla="*/ 31 h 96"/>
                  <a:gd name="T72" fmla="*/ 38 w 85"/>
                  <a:gd name="T73" fmla="*/ 32 h 96"/>
                  <a:gd name="T74" fmla="*/ 39 w 85"/>
                  <a:gd name="T75" fmla="*/ 31 h 96"/>
                  <a:gd name="T76" fmla="*/ 39 w 85"/>
                  <a:gd name="T77" fmla="*/ 30 h 96"/>
                  <a:gd name="T78" fmla="*/ 22 w 85"/>
                  <a:gd name="T79" fmla="*/ 20 h 96"/>
                  <a:gd name="T80" fmla="*/ 27 w 85"/>
                  <a:gd name="T81" fmla="*/ 15 h 96"/>
                  <a:gd name="T82" fmla="*/ 29 w 85"/>
                  <a:gd name="T83" fmla="*/ 16 h 96"/>
                  <a:gd name="T84" fmla="*/ 30 w 85"/>
                  <a:gd name="T85" fmla="*/ 15 h 96"/>
                  <a:gd name="T86" fmla="*/ 38 w 85"/>
                  <a:gd name="T87" fmla="*/ 18 h 96"/>
                  <a:gd name="T88" fmla="*/ 38 w 85"/>
                  <a:gd name="T89" fmla="*/ 18 h 96"/>
                  <a:gd name="T90" fmla="*/ 40 w 85"/>
                  <a:gd name="T91" fmla="*/ 17 h 96"/>
                  <a:gd name="T92" fmla="*/ 39 w 85"/>
                  <a:gd name="T93" fmla="*/ 15 h 96"/>
                  <a:gd name="T94" fmla="*/ 31 w 85"/>
                  <a:gd name="T95" fmla="*/ 13 h 96"/>
                  <a:gd name="T96" fmla="*/ 35 w 85"/>
                  <a:gd name="T97" fmla="*/ 12 h 96"/>
                  <a:gd name="T98" fmla="*/ 36 w 85"/>
                  <a:gd name="T99" fmla="*/ 11 h 96"/>
                  <a:gd name="T100" fmla="*/ 35 w 85"/>
                  <a:gd name="T101" fmla="*/ 10 h 96"/>
                  <a:gd name="T102" fmla="*/ 35 w 85"/>
                  <a:gd name="T103" fmla="*/ 10 h 96"/>
                  <a:gd name="T104" fmla="*/ 20 w 85"/>
                  <a:gd name="T105" fmla="*/ 19 h 96"/>
                  <a:gd name="T106" fmla="*/ 14 w 85"/>
                  <a:gd name="T107" fmla="*/ 18 h 96"/>
                  <a:gd name="T108" fmla="*/ 10 w 85"/>
                  <a:gd name="T109" fmla="*/ 18 h 96"/>
                  <a:gd name="T110" fmla="*/ 9 w 85"/>
                  <a:gd name="T111" fmla="*/ 19 h 96"/>
                  <a:gd name="T112" fmla="*/ 11 w 85"/>
                  <a:gd name="T113" fmla="*/ 20 h 96"/>
                  <a:gd name="T114" fmla="*/ 14 w 85"/>
                  <a:gd name="T115" fmla="*/ 20 h 96"/>
                  <a:gd name="T116" fmla="*/ 19 w 85"/>
                  <a:gd name="T117" fmla="*/ 21 h 96"/>
                  <a:gd name="T118" fmla="*/ 14 w 85"/>
                  <a:gd name="T119" fmla="*/ 28 h 96"/>
                  <a:gd name="T120" fmla="*/ 6 w 85"/>
                  <a:gd name="T121" fmla="*/ 27 h 96"/>
                  <a:gd name="T122" fmla="*/ 0 w 85"/>
                  <a:gd name="T123" fmla="*/ 28 h 96"/>
                  <a:gd name="T124" fmla="*/ 45 w 85"/>
                  <a:gd name="T12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5" h="96">
                    <a:moveTo>
                      <a:pt x="45" y="0"/>
                    </a:moveTo>
                    <a:cubicBezTo>
                      <a:pt x="49" y="0"/>
                      <a:pt x="53" y="1"/>
                      <a:pt x="57" y="2"/>
                    </a:cubicBezTo>
                    <a:cubicBezTo>
                      <a:pt x="71" y="6"/>
                      <a:pt x="81" y="19"/>
                      <a:pt x="84" y="33"/>
                    </a:cubicBezTo>
                    <a:cubicBezTo>
                      <a:pt x="85" y="37"/>
                      <a:pt x="85" y="41"/>
                      <a:pt x="85" y="46"/>
                    </a:cubicBezTo>
                    <a:cubicBezTo>
                      <a:pt x="85" y="53"/>
                      <a:pt x="84" y="60"/>
                      <a:pt x="83" y="67"/>
                    </a:cubicBezTo>
                    <a:cubicBezTo>
                      <a:pt x="81" y="76"/>
                      <a:pt x="77" y="83"/>
                      <a:pt x="77" y="92"/>
                    </a:cubicBezTo>
                    <a:cubicBezTo>
                      <a:pt x="76" y="90"/>
                      <a:pt x="75" y="88"/>
                      <a:pt x="75" y="88"/>
                    </a:cubicBezTo>
                    <a:cubicBezTo>
                      <a:pt x="75" y="88"/>
                      <a:pt x="75" y="87"/>
                      <a:pt x="75" y="87"/>
                    </a:cubicBezTo>
                    <a:cubicBezTo>
                      <a:pt x="75" y="85"/>
                      <a:pt x="75" y="83"/>
                      <a:pt x="75" y="80"/>
                    </a:cubicBezTo>
                    <a:cubicBezTo>
                      <a:pt x="76" y="78"/>
                      <a:pt x="76" y="77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3"/>
                      <a:pt x="77" y="71"/>
                      <a:pt x="77" y="69"/>
                    </a:cubicBezTo>
                    <a:cubicBezTo>
                      <a:pt x="77" y="65"/>
                      <a:pt x="76" y="61"/>
                      <a:pt x="73" y="59"/>
                    </a:cubicBezTo>
                    <a:cubicBezTo>
                      <a:pt x="71" y="58"/>
                      <a:pt x="70" y="58"/>
                      <a:pt x="69" y="58"/>
                    </a:cubicBezTo>
                    <a:cubicBezTo>
                      <a:pt x="64" y="58"/>
                      <a:pt x="62" y="63"/>
                      <a:pt x="61" y="68"/>
                    </a:cubicBezTo>
                    <a:cubicBezTo>
                      <a:pt x="60" y="73"/>
                      <a:pt x="59" y="78"/>
                      <a:pt x="59" y="80"/>
                    </a:cubicBezTo>
                    <a:cubicBezTo>
                      <a:pt x="59" y="87"/>
                      <a:pt x="55" y="95"/>
                      <a:pt x="48" y="96"/>
                    </a:cubicBezTo>
                    <a:cubicBezTo>
                      <a:pt x="50" y="94"/>
                      <a:pt x="51" y="90"/>
                      <a:pt x="51" y="87"/>
                    </a:cubicBezTo>
                    <a:cubicBezTo>
                      <a:pt x="51" y="76"/>
                      <a:pt x="44" y="60"/>
                      <a:pt x="44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8"/>
                      <a:pt x="40" y="61"/>
                      <a:pt x="38" y="63"/>
                    </a:cubicBezTo>
                    <a:cubicBezTo>
                      <a:pt x="37" y="64"/>
                      <a:pt x="36" y="65"/>
                      <a:pt x="35" y="65"/>
                    </a:cubicBezTo>
                    <a:cubicBezTo>
                      <a:pt x="37" y="63"/>
                      <a:pt x="37" y="59"/>
                      <a:pt x="37" y="56"/>
                    </a:cubicBezTo>
                    <a:cubicBezTo>
                      <a:pt x="37" y="49"/>
                      <a:pt x="35" y="42"/>
                      <a:pt x="31" y="38"/>
                    </a:cubicBezTo>
                    <a:cubicBezTo>
                      <a:pt x="27" y="34"/>
                      <a:pt x="22" y="31"/>
                      <a:pt x="16" y="29"/>
                    </a:cubicBezTo>
                    <a:cubicBezTo>
                      <a:pt x="17" y="27"/>
                      <a:pt x="19" y="25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6" y="22"/>
                      <a:pt x="33" y="28"/>
                      <a:pt x="37" y="31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0"/>
                      <a:pt x="39" y="30"/>
                    </a:cubicBezTo>
                    <a:cubicBezTo>
                      <a:pt x="35" y="26"/>
                      <a:pt x="28" y="21"/>
                      <a:pt x="22" y="20"/>
                    </a:cubicBezTo>
                    <a:cubicBezTo>
                      <a:pt x="24" y="18"/>
                      <a:pt x="26" y="17"/>
                      <a:pt x="27" y="15"/>
                    </a:cubicBezTo>
                    <a:cubicBezTo>
                      <a:pt x="28" y="16"/>
                      <a:pt x="28" y="16"/>
                      <a:pt x="29" y="16"/>
                    </a:cubicBezTo>
                    <a:cubicBezTo>
                      <a:pt x="29" y="15"/>
                      <a:pt x="30" y="15"/>
                      <a:pt x="30" y="15"/>
                    </a:cubicBezTo>
                    <a:cubicBezTo>
                      <a:pt x="33" y="15"/>
                      <a:pt x="35" y="17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7"/>
                      <a:pt x="40" y="17"/>
                    </a:cubicBezTo>
                    <a:cubicBezTo>
                      <a:pt x="40" y="16"/>
                      <a:pt x="39" y="15"/>
                      <a:pt x="39" y="15"/>
                    </a:cubicBezTo>
                    <a:cubicBezTo>
                      <a:pt x="37" y="15"/>
                      <a:pt x="34" y="13"/>
                      <a:pt x="31" y="13"/>
                    </a:cubicBezTo>
                    <a:cubicBezTo>
                      <a:pt x="32" y="13"/>
                      <a:pt x="34" y="12"/>
                      <a:pt x="35" y="12"/>
                    </a:cubicBezTo>
                    <a:cubicBezTo>
                      <a:pt x="35" y="12"/>
                      <a:pt x="36" y="12"/>
                      <a:pt x="36" y="11"/>
                    </a:cubicBezTo>
                    <a:cubicBezTo>
                      <a:pt x="36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1"/>
                      <a:pt x="24" y="14"/>
                      <a:pt x="20" y="19"/>
                    </a:cubicBezTo>
                    <a:cubicBezTo>
                      <a:pt x="18" y="18"/>
                      <a:pt x="16" y="18"/>
                      <a:pt x="14" y="18"/>
                    </a:cubicBezTo>
                    <a:cubicBezTo>
                      <a:pt x="13" y="18"/>
                      <a:pt x="11" y="18"/>
                      <a:pt x="10" y="18"/>
                    </a:cubicBezTo>
                    <a:cubicBezTo>
                      <a:pt x="10" y="18"/>
                      <a:pt x="9" y="19"/>
                      <a:pt x="9" y="19"/>
                    </a:cubicBezTo>
                    <a:cubicBezTo>
                      <a:pt x="10" y="20"/>
                      <a:pt x="10" y="20"/>
                      <a:pt x="11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16" y="20"/>
                      <a:pt x="17" y="20"/>
                      <a:pt x="19" y="21"/>
                    </a:cubicBezTo>
                    <a:cubicBezTo>
                      <a:pt x="17" y="23"/>
                      <a:pt x="15" y="26"/>
                      <a:pt x="14" y="28"/>
                    </a:cubicBezTo>
                    <a:cubicBezTo>
                      <a:pt x="11" y="28"/>
                      <a:pt x="8" y="27"/>
                      <a:pt x="6" y="27"/>
                    </a:cubicBezTo>
                    <a:cubicBezTo>
                      <a:pt x="4" y="27"/>
                      <a:pt x="2" y="27"/>
                      <a:pt x="0" y="28"/>
                    </a:cubicBezTo>
                    <a:cubicBezTo>
                      <a:pt x="10" y="12"/>
                      <a:pt x="26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2" name="Freeform 1414"/>
              <p:cNvSpPr>
                <a:spLocks/>
              </p:cNvSpPr>
              <p:nvPr/>
            </p:nvSpPr>
            <p:spPr bwMode="auto">
              <a:xfrm>
                <a:off x="8616" y="2281"/>
                <a:ext cx="30" cy="21"/>
              </a:xfrm>
              <a:custGeom>
                <a:avLst/>
                <a:gdLst>
                  <a:gd name="T0" fmla="*/ 7 w 31"/>
                  <a:gd name="T1" fmla="*/ 19 h 22"/>
                  <a:gd name="T2" fmla="*/ 11 w 31"/>
                  <a:gd name="T3" fmla="*/ 12 h 22"/>
                  <a:gd name="T4" fmla="*/ 12 w 31"/>
                  <a:gd name="T5" fmla="*/ 12 h 22"/>
                  <a:gd name="T6" fmla="*/ 28 w 31"/>
                  <a:gd name="T7" fmla="*/ 21 h 22"/>
                  <a:gd name="T8" fmla="*/ 29 w 31"/>
                  <a:gd name="T9" fmla="*/ 22 h 22"/>
                  <a:gd name="T10" fmla="*/ 30 w 31"/>
                  <a:gd name="T11" fmla="*/ 21 h 22"/>
                  <a:gd name="T12" fmla="*/ 30 w 31"/>
                  <a:gd name="T13" fmla="*/ 20 h 22"/>
                  <a:gd name="T14" fmla="*/ 13 w 31"/>
                  <a:gd name="T15" fmla="*/ 10 h 22"/>
                  <a:gd name="T16" fmla="*/ 16 w 31"/>
                  <a:gd name="T17" fmla="*/ 7 h 22"/>
                  <a:gd name="T18" fmla="*/ 21 w 31"/>
                  <a:gd name="T19" fmla="*/ 5 h 22"/>
                  <a:gd name="T20" fmla="*/ 29 w 31"/>
                  <a:gd name="T21" fmla="*/ 8 h 22"/>
                  <a:gd name="T22" fmla="*/ 29 w 31"/>
                  <a:gd name="T23" fmla="*/ 8 h 22"/>
                  <a:gd name="T24" fmla="*/ 31 w 31"/>
                  <a:gd name="T25" fmla="*/ 7 h 22"/>
                  <a:gd name="T26" fmla="*/ 30 w 31"/>
                  <a:gd name="T27" fmla="*/ 5 h 22"/>
                  <a:gd name="T28" fmla="*/ 22 w 31"/>
                  <a:gd name="T29" fmla="*/ 3 h 22"/>
                  <a:gd name="T30" fmla="*/ 26 w 31"/>
                  <a:gd name="T31" fmla="*/ 2 h 22"/>
                  <a:gd name="T32" fmla="*/ 27 w 31"/>
                  <a:gd name="T33" fmla="*/ 1 h 22"/>
                  <a:gd name="T34" fmla="*/ 26 w 31"/>
                  <a:gd name="T35" fmla="*/ 0 h 22"/>
                  <a:gd name="T36" fmla="*/ 11 w 31"/>
                  <a:gd name="T37" fmla="*/ 9 h 22"/>
                  <a:gd name="T38" fmla="*/ 5 w 31"/>
                  <a:gd name="T39" fmla="*/ 8 h 22"/>
                  <a:gd name="T40" fmla="*/ 1 w 31"/>
                  <a:gd name="T41" fmla="*/ 8 h 22"/>
                  <a:gd name="T42" fmla="*/ 0 w 31"/>
                  <a:gd name="T43" fmla="*/ 9 h 22"/>
                  <a:gd name="T44" fmla="*/ 2 w 31"/>
                  <a:gd name="T45" fmla="*/ 10 h 22"/>
                  <a:gd name="T46" fmla="*/ 5 w 31"/>
                  <a:gd name="T47" fmla="*/ 10 h 22"/>
                  <a:gd name="T48" fmla="*/ 10 w 31"/>
                  <a:gd name="T49" fmla="*/ 11 h 22"/>
                  <a:gd name="T50" fmla="*/ 5 w 31"/>
                  <a:gd name="T51" fmla="*/ 18 h 22"/>
                  <a:gd name="T52" fmla="*/ 7 w 31"/>
                  <a:gd name="T5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" h="22">
                    <a:moveTo>
                      <a:pt x="7" y="19"/>
                    </a:moveTo>
                    <a:cubicBezTo>
                      <a:pt x="8" y="17"/>
                      <a:pt x="10" y="15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7" y="12"/>
                      <a:pt x="24" y="18"/>
                      <a:pt x="28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26" y="16"/>
                      <a:pt x="19" y="11"/>
                      <a:pt x="13" y="10"/>
                    </a:cubicBezTo>
                    <a:cubicBezTo>
                      <a:pt x="14" y="10"/>
                      <a:pt x="16" y="7"/>
                      <a:pt x="16" y="7"/>
                    </a:cubicBezTo>
                    <a:cubicBezTo>
                      <a:pt x="18" y="6"/>
                      <a:pt x="19" y="5"/>
                      <a:pt x="21" y="5"/>
                    </a:cubicBezTo>
                    <a:cubicBezTo>
                      <a:pt x="24" y="5"/>
                      <a:pt x="26" y="7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1" y="7"/>
                    </a:cubicBezTo>
                    <a:cubicBezTo>
                      <a:pt x="31" y="6"/>
                      <a:pt x="30" y="5"/>
                      <a:pt x="30" y="5"/>
                    </a:cubicBezTo>
                    <a:cubicBezTo>
                      <a:pt x="28" y="5"/>
                      <a:pt x="25" y="3"/>
                      <a:pt x="22" y="3"/>
                    </a:cubicBezTo>
                    <a:cubicBezTo>
                      <a:pt x="23" y="3"/>
                      <a:pt x="25" y="2"/>
                      <a:pt x="26" y="2"/>
                    </a:cubicBezTo>
                    <a:cubicBezTo>
                      <a:pt x="26" y="2"/>
                      <a:pt x="27" y="2"/>
                      <a:pt x="27" y="1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0" y="1"/>
                      <a:pt x="15" y="4"/>
                      <a:pt x="11" y="9"/>
                    </a:cubicBezTo>
                    <a:cubicBezTo>
                      <a:pt x="9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8"/>
                      <a:pt x="0" y="9"/>
                      <a:pt x="0" y="9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7" y="10"/>
                      <a:pt x="8" y="10"/>
                      <a:pt x="10" y="11"/>
                    </a:cubicBezTo>
                    <a:cubicBezTo>
                      <a:pt x="8" y="13"/>
                      <a:pt x="6" y="16"/>
                      <a:pt x="5" y="18"/>
                    </a:cubicBez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" name="Freeform 1415"/>
              <p:cNvSpPr>
                <a:spLocks/>
              </p:cNvSpPr>
              <p:nvPr/>
            </p:nvSpPr>
            <p:spPr bwMode="auto">
              <a:xfrm>
                <a:off x="8597" y="2299"/>
                <a:ext cx="86" cy="116"/>
              </a:xfrm>
              <a:custGeom>
                <a:avLst/>
                <a:gdLst>
                  <a:gd name="T0" fmla="*/ 4 w 89"/>
                  <a:gd name="T1" fmla="*/ 13 h 120"/>
                  <a:gd name="T2" fmla="*/ 9 w 89"/>
                  <a:gd name="T3" fmla="*/ 2 h 120"/>
                  <a:gd name="T4" fmla="*/ 17 w 89"/>
                  <a:gd name="T5" fmla="*/ 0 h 120"/>
                  <a:gd name="T6" fmla="*/ 24 w 89"/>
                  <a:gd name="T7" fmla="*/ 1 h 120"/>
                  <a:gd name="T8" fmla="*/ 19 w 89"/>
                  <a:gd name="T9" fmla="*/ 12 h 120"/>
                  <a:gd name="T10" fmla="*/ 20 w 89"/>
                  <a:gd name="T11" fmla="*/ 13 h 120"/>
                  <a:gd name="T12" fmla="*/ 20 w 89"/>
                  <a:gd name="T13" fmla="*/ 13 h 120"/>
                  <a:gd name="T14" fmla="*/ 21 w 89"/>
                  <a:gd name="T15" fmla="*/ 12 h 120"/>
                  <a:gd name="T16" fmla="*/ 26 w 89"/>
                  <a:gd name="T17" fmla="*/ 2 h 120"/>
                  <a:gd name="T18" fmla="*/ 40 w 89"/>
                  <a:gd name="T19" fmla="*/ 11 h 120"/>
                  <a:gd name="T20" fmla="*/ 46 w 89"/>
                  <a:gd name="T21" fmla="*/ 27 h 120"/>
                  <a:gd name="T22" fmla="*/ 42 w 89"/>
                  <a:gd name="T23" fmla="*/ 38 h 120"/>
                  <a:gd name="T24" fmla="*/ 41 w 89"/>
                  <a:gd name="T25" fmla="*/ 39 h 120"/>
                  <a:gd name="T26" fmla="*/ 43 w 89"/>
                  <a:gd name="T27" fmla="*/ 40 h 120"/>
                  <a:gd name="T28" fmla="*/ 54 w 89"/>
                  <a:gd name="T29" fmla="*/ 31 h 120"/>
                  <a:gd name="T30" fmla="*/ 60 w 89"/>
                  <a:gd name="T31" fmla="*/ 58 h 120"/>
                  <a:gd name="T32" fmla="*/ 54 w 89"/>
                  <a:gd name="T33" fmla="*/ 68 h 120"/>
                  <a:gd name="T34" fmla="*/ 53 w 89"/>
                  <a:gd name="T35" fmla="*/ 69 h 120"/>
                  <a:gd name="T36" fmla="*/ 54 w 89"/>
                  <a:gd name="T37" fmla="*/ 70 h 120"/>
                  <a:gd name="T38" fmla="*/ 56 w 89"/>
                  <a:gd name="T39" fmla="*/ 70 h 120"/>
                  <a:gd name="T40" fmla="*/ 73 w 89"/>
                  <a:gd name="T41" fmla="*/ 51 h 120"/>
                  <a:gd name="T42" fmla="*/ 74 w 89"/>
                  <a:gd name="T43" fmla="*/ 39 h 120"/>
                  <a:gd name="T44" fmla="*/ 80 w 89"/>
                  <a:gd name="T45" fmla="*/ 31 h 120"/>
                  <a:gd name="T46" fmla="*/ 82 w 89"/>
                  <a:gd name="T47" fmla="*/ 32 h 120"/>
                  <a:gd name="T48" fmla="*/ 85 w 89"/>
                  <a:gd name="T49" fmla="*/ 40 h 120"/>
                  <a:gd name="T50" fmla="*/ 84 w 89"/>
                  <a:gd name="T51" fmla="*/ 50 h 120"/>
                  <a:gd name="T52" fmla="*/ 83 w 89"/>
                  <a:gd name="T53" fmla="*/ 54 h 120"/>
                  <a:gd name="T54" fmla="*/ 79 w 89"/>
                  <a:gd name="T55" fmla="*/ 58 h 120"/>
                  <a:gd name="T56" fmla="*/ 78 w 89"/>
                  <a:gd name="T57" fmla="*/ 59 h 120"/>
                  <a:gd name="T58" fmla="*/ 79 w 89"/>
                  <a:gd name="T59" fmla="*/ 60 h 120"/>
                  <a:gd name="T60" fmla="*/ 83 w 89"/>
                  <a:gd name="T61" fmla="*/ 58 h 120"/>
                  <a:gd name="T62" fmla="*/ 83 w 89"/>
                  <a:gd name="T63" fmla="*/ 59 h 120"/>
                  <a:gd name="T64" fmla="*/ 88 w 89"/>
                  <a:gd name="T65" fmla="*/ 66 h 120"/>
                  <a:gd name="T66" fmla="*/ 89 w 89"/>
                  <a:gd name="T67" fmla="*/ 73 h 120"/>
                  <a:gd name="T68" fmla="*/ 62 w 89"/>
                  <a:gd name="T69" fmla="*/ 108 h 120"/>
                  <a:gd name="T70" fmla="*/ 34 w 89"/>
                  <a:gd name="T71" fmla="*/ 120 h 120"/>
                  <a:gd name="T72" fmla="*/ 30 w 89"/>
                  <a:gd name="T73" fmla="*/ 118 h 120"/>
                  <a:gd name="T74" fmla="*/ 30 w 89"/>
                  <a:gd name="T75" fmla="*/ 118 h 120"/>
                  <a:gd name="T76" fmla="*/ 28 w 89"/>
                  <a:gd name="T77" fmla="*/ 103 h 120"/>
                  <a:gd name="T78" fmla="*/ 27 w 89"/>
                  <a:gd name="T79" fmla="*/ 98 h 120"/>
                  <a:gd name="T80" fmla="*/ 29 w 89"/>
                  <a:gd name="T81" fmla="*/ 92 h 120"/>
                  <a:gd name="T82" fmla="*/ 35 w 89"/>
                  <a:gd name="T83" fmla="*/ 92 h 120"/>
                  <a:gd name="T84" fmla="*/ 38 w 89"/>
                  <a:gd name="T85" fmla="*/ 99 h 120"/>
                  <a:gd name="T86" fmla="*/ 45 w 89"/>
                  <a:gd name="T87" fmla="*/ 103 h 120"/>
                  <a:gd name="T88" fmla="*/ 42 w 89"/>
                  <a:gd name="T89" fmla="*/ 98 h 120"/>
                  <a:gd name="T90" fmla="*/ 39 w 89"/>
                  <a:gd name="T91" fmla="*/ 92 h 120"/>
                  <a:gd name="T92" fmla="*/ 71 w 89"/>
                  <a:gd name="T93" fmla="*/ 72 h 120"/>
                  <a:gd name="T94" fmla="*/ 70 w 89"/>
                  <a:gd name="T95" fmla="*/ 69 h 120"/>
                  <a:gd name="T96" fmla="*/ 67 w 89"/>
                  <a:gd name="T97" fmla="*/ 70 h 120"/>
                  <a:gd name="T98" fmla="*/ 35 w 89"/>
                  <a:gd name="T99" fmla="*/ 87 h 120"/>
                  <a:gd name="T100" fmla="*/ 26 w 89"/>
                  <a:gd name="T101" fmla="*/ 86 h 120"/>
                  <a:gd name="T102" fmla="*/ 11 w 89"/>
                  <a:gd name="T103" fmla="*/ 76 h 120"/>
                  <a:gd name="T104" fmla="*/ 0 w 89"/>
                  <a:gd name="T105" fmla="*/ 38 h 120"/>
                  <a:gd name="T106" fmla="*/ 4 w 89"/>
                  <a:gd name="T107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120">
                    <a:moveTo>
                      <a:pt x="4" y="13"/>
                    </a:moveTo>
                    <a:cubicBezTo>
                      <a:pt x="6" y="9"/>
                      <a:pt x="7" y="5"/>
                      <a:pt x="9" y="2"/>
                    </a:cubicBezTo>
                    <a:cubicBezTo>
                      <a:pt x="12" y="1"/>
                      <a:pt x="14" y="0"/>
                      <a:pt x="17" y="0"/>
                    </a:cubicBezTo>
                    <a:cubicBezTo>
                      <a:pt x="19" y="0"/>
                      <a:pt x="21" y="1"/>
                      <a:pt x="24" y="1"/>
                    </a:cubicBezTo>
                    <a:cubicBezTo>
                      <a:pt x="22" y="5"/>
                      <a:pt x="20" y="9"/>
                      <a:pt x="19" y="12"/>
                    </a:cubicBezTo>
                    <a:cubicBezTo>
                      <a:pt x="19" y="12"/>
                      <a:pt x="19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2" y="9"/>
                      <a:pt x="24" y="6"/>
                      <a:pt x="26" y="2"/>
                    </a:cubicBezTo>
                    <a:cubicBezTo>
                      <a:pt x="32" y="4"/>
                      <a:pt x="37" y="7"/>
                      <a:pt x="40" y="11"/>
                    </a:cubicBezTo>
                    <a:cubicBezTo>
                      <a:pt x="44" y="14"/>
                      <a:pt x="46" y="21"/>
                      <a:pt x="46" y="27"/>
                    </a:cubicBezTo>
                    <a:cubicBezTo>
                      <a:pt x="46" y="31"/>
                      <a:pt x="45" y="35"/>
                      <a:pt x="42" y="38"/>
                    </a:cubicBezTo>
                    <a:cubicBezTo>
                      <a:pt x="41" y="38"/>
                      <a:pt x="41" y="39"/>
                      <a:pt x="41" y="39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7" y="40"/>
                      <a:pt x="51" y="36"/>
                      <a:pt x="54" y="31"/>
                    </a:cubicBezTo>
                    <a:cubicBezTo>
                      <a:pt x="56" y="39"/>
                      <a:pt x="60" y="50"/>
                      <a:pt x="60" y="58"/>
                    </a:cubicBezTo>
                    <a:cubicBezTo>
                      <a:pt x="60" y="63"/>
                      <a:pt x="58" y="66"/>
                      <a:pt x="54" y="68"/>
                    </a:cubicBezTo>
                    <a:cubicBezTo>
                      <a:pt x="53" y="68"/>
                      <a:pt x="53" y="68"/>
                      <a:pt x="53" y="69"/>
                    </a:cubicBezTo>
                    <a:cubicBezTo>
                      <a:pt x="53" y="69"/>
                      <a:pt x="54" y="70"/>
                      <a:pt x="54" y="70"/>
                    </a:cubicBezTo>
                    <a:cubicBezTo>
                      <a:pt x="55" y="70"/>
                      <a:pt x="55" y="70"/>
                      <a:pt x="56" y="70"/>
                    </a:cubicBezTo>
                    <a:cubicBezTo>
                      <a:pt x="67" y="70"/>
                      <a:pt x="72" y="60"/>
                      <a:pt x="73" y="51"/>
                    </a:cubicBezTo>
                    <a:cubicBezTo>
                      <a:pt x="73" y="49"/>
                      <a:pt x="73" y="44"/>
                      <a:pt x="74" y="39"/>
                    </a:cubicBezTo>
                    <a:cubicBezTo>
                      <a:pt x="75" y="35"/>
                      <a:pt x="78" y="31"/>
                      <a:pt x="80" y="31"/>
                    </a:cubicBezTo>
                    <a:cubicBezTo>
                      <a:pt x="80" y="31"/>
                      <a:pt x="81" y="31"/>
                      <a:pt x="82" y="32"/>
                    </a:cubicBezTo>
                    <a:cubicBezTo>
                      <a:pt x="84" y="33"/>
                      <a:pt x="85" y="36"/>
                      <a:pt x="85" y="40"/>
                    </a:cubicBezTo>
                    <a:cubicBezTo>
                      <a:pt x="85" y="43"/>
                      <a:pt x="85" y="47"/>
                      <a:pt x="84" y="50"/>
                    </a:cubicBezTo>
                    <a:cubicBezTo>
                      <a:pt x="84" y="52"/>
                      <a:pt x="84" y="53"/>
                      <a:pt x="83" y="54"/>
                    </a:cubicBezTo>
                    <a:cubicBezTo>
                      <a:pt x="82" y="56"/>
                      <a:pt x="80" y="58"/>
                      <a:pt x="79" y="58"/>
                    </a:cubicBezTo>
                    <a:cubicBezTo>
                      <a:pt x="78" y="58"/>
                      <a:pt x="78" y="59"/>
                      <a:pt x="78" y="59"/>
                    </a:cubicBezTo>
                    <a:cubicBezTo>
                      <a:pt x="78" y="60"/>
                      <a:pt x="78" y="60"/>
                      <a:pt x="79" y="60"/>
                    </a:cubicBezTo>
                    <a:cubicBezTo>
                      <a:pt x="81" y="60"/>
                      <a:pt x="82" y="59"/>
                      <a:pt x="83" y="58"/>
                    </a:cubicBezTo>
                    <a:cubicBezTo>
                      <a:pt x="83" y="58"/>
                      <a:pt x="83" y="59"/>
                      <a:pt x="83" y="59"/>
                    </a:cubicBezTo>
                    <a:cubicBezTo>
                      <a:pt x="84" y="61"/>
                      <a:pt x="86" y="64"/>
                      <a:pt x="88" y="66"/>
                    </a:cubicBezTo>
                    <a:cubicBezTo>
                      <a:pt x="88" y="68"/>
                      <a:pt x="88" y="70"/>
                      <a:pt x="89" y="73"/>
                    </a:cubicBezTo>
                    <a:cubicBezTo>
                      <a:pt x="89" y="90"/>
                      <a:pt x="80" y="104"/>
                      <a:pt x="62" y="108"/>
                    </a:cubicBezTo>
                    <a:cubicBezTo>
                      <a:pt x="51" y="110"/>
                      <a:pt x="42" y="109"/>
                      <a:pt x="34" y="120"/>
                    </a:cubicBezTo>
                    <a:cubicBezTo>
                      <a:pt x="33" y="119"/>
                      <a:pt x="31" y="119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2"/>
                      <a:pt x="29" y="108"/>
                      <a:pt x="28" y="103"/>
                    </a:cubicBezTo>
                    <a:cubicBezTo>
                      <a:pt x="27" y="101"/>
                      <a:pt x="27" y="99"/>
                      <a:pt x="27" y="98"/>
                    </a:cubicBezTo>
                    <a:cubicBezTo>
                      <a:pt x="27" y="96"/>
                      <a:pt x="28" y="94"/>
                      <a:pt x="29" y="92"/>
                    </a:cubicBezTo>
                    <a:cubicBezTo>
                      <a:pt x="31" y="92"/>
                      <a:pt x="33" y="92"/>
                      <a:pt x="35" y="92"/>
                    </a:cubicBezTo>
                    <a:cubicBezTo>
                      <a:pt x="35" y="92"/>
                      <a:pt x="38" y="98"/>
                      <a:pt x="38" y="99"/>
                    </a:cubicBezTo>
                    <a:cubicBezTo>
                      <a:pt x="40" y="101"/>
                      <a:pt x="43" y="103"/>
                      <a:pt x="45" y="103"/>
                    </a:cubicBezTo>
                    <a:cubicBezTo>
                      <a:pt x="45" y="101"/>
                      <a:pt x="43" y="99"/>
                      <a:pt x="42" y="98"/>
                    </a:cubicBezTo>
                    <a:cubicBezTo>
                      <a:pt x="41" y="96"/>
                      <a:pt x="40" y="94"/>
                      <a:pt x="39" y="92"/>
                    </a:cubicBezTo>
                    <a:cubicBezTo>
                      <a:pt x="52" y="90"/>
                      <a:pt x="64" y="83"/>
                      <a:pt x="71" y="72"/>
                    </a:cubicBezTo>
                    <a:cubicBezTo>
                      <a:pt x="72" y="71"/>
                      <a:pt x="71" y="70"/>
                      <a:pt x="70" y="69"/>
                    </a:cubicBezTo>
                    <a:cubicBezTo>
                      <a:pt x="69" y="68"/>
                      <a:pt x="68" y="69"/>
                      <a:pt x="67" y="70"/>
                    </a:cubicBezTo>
                    <a:cubicBezTo>
                      <a:pt x="60" y="80"/>
                      <a:pt x="47" y="87"/>
                      <a:pt x="35" y="87"/>
                    </a:cubicBezTo>
                    <a:cubicBezTo>
                      <a:pt x="32" y="87"/>
                      <a:pt x="29" y="87"/>
                      <a:pt x="26" y="86"/>
                    </a:cubicBezTo>
                    <a:cubicBezTo>
                      <a:pt x="21" y="85"/>
                      <a:pt x="16" y="81"/>
                      <a:pt x="11" y="76"/>
                    </a:cubicBezTo>
                    <a:cubicBezTo>
                      <a:pt x="4" y="66"/>
                      <a:pt x="0" y="52"/>
                      <a:pt x="0" y="38"/>
                    </a:cubicBezTo>
                    <a:cubicBezTo>
                      <a:pt x="0" y="29"/>
                      <a:pt x="2" y="20"/>
                      <a:pt x="4" y="13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" name="Freeform 1416"/>
              <p:cNvSpPr>
                <a:spLocks/>
              </p:cNvSpPr>
              <p:nvPr/>
            </p:nvSpPr>
            <p:spPr bwMode="auto">
              <a:xfrm>
                <a:off x="8541" y="2313"/>
                <a:ext cx="56" cy="112"/>
              </a:xfrm>
              <a:custGeom>
                <a:avLst/>
                <a:gdLst>
                  <a:gd name="T0" fmla="*/ 54 w 58"/>
                  <a:gd name="T1" fmla="*/ 32 h 116"/>
                  <a:gd name="T2" fmla="*/ 58 w 58"/>
                  <a:gd name="T3" fmla="*/ 50 h 116"/>
                  <a:gd name="T4" fmla="*/ 58 w 58"/>
                  <a:gd name="T5" fmla="*/ 50 h 116"/>
                  <a:gd name="T6" fmla="*/ 58 w 58"/>
                  <a:gd name="T7" fmla="*/ 50 h 116"/>
                  <a:gd name="T8" fmla="*/ 32 w 58"/>
                  <a:gd name="T9" fmla="*/ 70 h 116"/>
                  <a:gd name="T10" fmla="*/ 10 w 58"/>
                  <a:gd name="T11" fmla="*/ 103 h 116"/>
                  <a:gd name="T12" fmla="*/ 0 w 58"/>
                  <a:gd name="T13" fmla="*/ 116 h 116"/>
                  <a:gd name="T14" fmla="*/ 30 w 58"/>
                  <a:gd name="T15" fmla="*/ 16 h 116"/>
                  <a:gd name="T16" fmla="*/ 57 w 58"/>
                  <a:gd name="T17" fmla="*/ 0 h 116"/>
                  <a:gd name="T18" fmla="*/ 54 w 58"/>
                  <a:gd name="T19" fmla="*/ 24 h 116"/>
                  <a:gd name="T20" fmla="*/ 54 w 58"/>
                  <a:gd name="T21" fmla="*/ 27 h 116"/>
                  <a:gd name="T22" fmla="*/ 54 w 58"/>
                  <a:gd name="T23" fmla="*/ 3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116">
                    <a:moveTo>
                      <a:pt x="54" y="32"/>
                    </a:moveTo>
                    <a:cubicBezTo>
                      <a:pt x="55" y="38"/>
                      <a:pt x="56" y="45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49" y="52"/>
                      <a:pt x="37" y="64"/>
                      <a:pt x="32" y="70"/>
                    </a:cubicBezTo>
                    <a:cubicBezTo>
                      <a:pt x="23" y="80"/>
                      <a:pt x="18" y="92"/>
                      <a:pt x="10" y="103"/>
                    </a:cubicBezTo>
                    <a:cubicBezTo>
                      <a:pt x="7" y="107"/>
                      <a:pt x="3" y="111"/>
                      <a:pt x="0" y="1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8"/>
                      <a:pt x="54" y="16"/>
                      <a:pt x="54" y="24"/>
                    </a:cubicBezTo>
                    <a:cubicBezTo>
                      <a:pt x="54" y="25"/>
                      <a:pt x="54" y="26"/>
                      <a:pt x="54" y="27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" name="Freeform 1417"/>
              <p:cNvSpPr>
                <a:spLocks/>
              </p:cNvSpPr>
              <p:nvPr/>
            </p:nvSpPr>
            <p:spPr bwMode="auto">
              <a:xfrm>
                <a:off x="8572" y="2328"/>
                <a:ext cx="21" cy="16"/>
              </a:xfrm>
              <a:custGeom>
                <a:avLst/>
                <a:gdLst>
                  <a:gd name="T0" fmla="*/ 22 w 22"/>
                  <a:gd name="T1" fmla="*/ 11 h 16"/>
                  <a:gd name="T2" fmla="*/ 4 w 22"/>
                  <a:gd name="T3" fmla="*/ 0 h 16"/>
                  <a:gd name="T4" fmla="*/ 1 w 22"/>
                  <a:gd name="T5" fmla="*/ 1 h 16"/>
                  <a:gd name="T6" fmla="*/ 2 w 22"/>
                  <a:gd name="T7" fmla="*/ 4 h 16"/>
                  <a:gd name="T8" fmla="*/ 22 w 22"/>
                  <a:gd name="T9" fmla="*/ 16 h 16"/>
                  <a:gd name="T10" fmla="*/ 22 w 22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22" y="1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2" y="4"/>
                    </a:cubicBezTo>
                    <a:cubicBezTo>
                      <a:pt x="22" y="16"/>
                      <a:pt x="22" y="16"/>
                      <a:pt x="22" y="16"/>
                    </a:cubicBez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" name="Freeform 1418"/>
              <p:cNvSpPr>
                <a:spLocks/>
              </p:cNvSpPr>
              <p:nvPr/>
            </p:nvSpPr>
            <p:spPr bwMode="auto">
              <a:xfrm>
                <a:off x="8509" y="2440"/>
                <a:ext cx="52" cy="59"/>
              </a:xfrm>
              <a:custGeom>
                <a:avLst/>
                <a:gdLst>
                  <a:gd name="T0" fmla="*/ 14 w 54"/>
                  <a:gd name="T1" fmla="*/ 11 h 60"/>
                  <a:gd name="T2" fmla="*/ 25 w 54"/>
                  <a:gd name="T3" fmla="*/ 0 h 60"/>
                  <a:gd name="T4" fmla="*/ 40 w 54"/>
                  <a:gd name="T5" fmla="*/ 14 h 60"/>
                  <a:gd name="T6" fmla="*/ 54 w 54"/>
                  <a:gd name="T7" fmla="*/ 28 h 60"/>
                  <a:gd name="T8" fmla="*/ 46 w 54"/>
                  <a:gd name="T9" fmla="*/ 36 h 60"/>
                  <a:gd name="T10" fmla="*/ 36 w 54"/>
                  <a:gd name="T11" fmla="*/ 21 h 60"/>
                  <a:gd name="T12" fmla="*/ 33 w 54"/>
                  <a:gd name="T13" fmla="*/ 22 h 60"/>
                  <a:gd name="T14" fmla="*/ 33 w 54"/>
                  <a:gd name="T15" fmla="*/ 25 h 60"/>
                  <a:gd name="T16" fmla="*/ 42 w 54"/>
                  <a:gd name="T17" fmla="*/ 39 h 60"/>
                  <a:gd name="T18" fmla="*/ 41 w 54"/>
                  <a:gd name="T19" fmla="*/ 42 h 60"/>
                  <a:gd name="T20" fmla="*/ 33 w 54"/>
                  <a:gd name="T21" fmla="*/ 60 h 60"/>
                  <a:gd name="T22" fmla="*/ 13 w 54"/>
                  <a:gd name="T23" fmla="*/ 44 h 60"/>
                  <a:gd name="T24" fmla="*/ 11 w 54"/>
                  <a:gd name="T25" fmla="*/ 44 h 60"/>
                  <a:gd name="T26" fmla="*/ 1 w 54"/>
                  <a:gd name="T27" fmla="*/ 47 h 60"/>
                  <a:gd name="T28" fmla="*/ 0 w 54"/>
                  <a:gd name="T29" fmla="*/ 41 h 60"/>
                  <a:gd name="T30" fmla="*/ 0 w 54"/>
                  <a:gd name="T31" fmla="*/ 40 h 60"/>
                  <a:gd name="T32" fmla="*/ 14 w 54"/>
                  <a:gd name="T33" fmla="*/ 1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60">
                    <a:moveTo>
                      <a:pt x="14" y="11"/>
                    </a:moveTo>
                    <a:cubicBezTo>
                      <a:pt x="18" y="8"/>
                      <a:pt x="21" y="4"/>
                      <a:pt x="25" y="0"/>
                    </a:cubicBezTo>
                    <a:cubicBezTo>
                      <a:pt x="29" y="7"/>
                      <a:pt x="36" y="10"/>
                      <a:pt x="40" y="14"/>
                    </a:cubicBezTo>
                    <a:cubicBezTo>
                      <a:pt x="45" y="18"/>
                      <a:pt x="49" y="24"/>
                      <a:pt x="54" y="28"/>
                    </a:cubicBezTo>
                    <a:cubicBezTo>
                      <a:pt x="51" y="31"/>
                      <a:pt x="49" y="33"/>
                      <a:pt x="46" y="36"/>
                    </a:cubicBezTo>
                    <a:cubicBezTo>
                      <a:pt x="45" y="30"/>
                      <a:pt x="41" y="26"/>
                      <a:pt x="36" y="21"/>
                    </a:cubicBezTo>
                    <a:cubicBezTo>
                      <a:pt x="35" y="21"/>
                      <a:pt x="34" y="21"/>
                      <a:pt x="33" y="22"/>
                    </a:cubicBezTo>
                    <a:cubicBezTo>
                      <a:pt x="32" y="23"/>
                      <a:pt x="32" y="24"/>
                      <a:pt x="33" y="25"/>
                    </a:cubicBezTo>
                    <a:cubicBezTo>
                      <a:pt x="38" y="30"/>
                      <a:pt x="42" y="33"/>
                      <a:pt x="42" y="39"/>
                    </a:cubicBezTo>
                    <a:cubicBezTo>
                      <a:pt x="42" y="40"/>
                      <a:pt x="42" y="41"/>
                      <a:pt x="41" y="42"/>
                    </a:cubicBezTo>
                    <a:cubicBezTo>
                      <a:pt x="37" y="47"/>
                      <a:pt x="36" y="55"/>
                      <a:pt x="33" y="60"/>
                    </a:cubicBezTo>
                    <a:cubicBezTo>
                      <a:pt x="30" y="52"/>
                      <a:pt x="22" y="45"/>
                      <a:pt x="13" y="44"/>
                    </a:cubicBezTo>
                    <a:cubicBezTo>
                      <a:pt x="12" y="44"/>
                      <a:pt x="12" y="44"/>
                      <a:pt x="11" y="44"/>
                    </a:cubicBezTo>
                    <a:cubicBezTo>
                      <a:pt x="7" y="44"/>
                      <a:pt x="4" y="45"/>
                      <a:pt x="1" y="47"/>
                    </a:cubicBezTo>
                    <a:cubicBezTo>
                      <a:pt x="0" y="45"/>
                      <a:pt x="0" y="43"/>
                      <a:pt x="0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1" y="29"/>
                      <a:pt x="6" y="18"/>
                      <a:pt x="14" y="11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" name="Freeform 1419"/>
              <p:cNvSpPr>
                <a:spLocks/>
              </p:cNvSpPr>
              <p:nvPr/>
            </p:nvSpPr>
            <p:spPr bwMode="auto">
              <a:xfrm>
                <a:off x="8418" y="2456"/>
                <a:ext cx="92" cy="23"/>
              </a:xfrm>
              <a:custGeom>
                <a:avLst/>
                <a:gdLst>
                  <a:gd name="T0" fmla="*/ 80 w 95"/>
                  <a:gd name="T1" fmla="*/ 0 h 24"/>
                  <a:gd name="T2" fmla="*/ 83 w 95"/>
                  <a:gd name="T3" fmla="*/ 0 h 24"/>
                  <a:gd name="T4" fmla="*/ 88 w 95"/>
                  <a:gd name="T5" fmla="*/ 1 h 24"/>
                  <a:gd name="T6" fmla="*/ 95 w 95"/>
                  <a:gd name="T7" fmla="*/ 5 h 24"/>
                  <a:gd name="T8" fmla="*/ 91 w 95"/>
                  <a:gd name="T9" fmla="*/ 14 h 24"/>
                  <a:gd name="T10" fmla="*/ 19 w 95"/>
                  <a:gd name="T11" fmla="*/ 24 h 24"/>
                  <a:gd name="T12" fmla="*/ 0 w 95"/>
                  <a:gd name="T13" fmla="*/ 12 h 24"/>
                  <a:gd name="T14" fmla="*/ 80 w 95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4">
                    <a:moveTo>
                      <a:pt x="80" y="0"/>
                    </a:moveTo>
                    <a:cubicBezTo>
                      <a:pt x="80" y="0"/>
                      <a:pt x="81" y="0"/>
                      <a:pt x="83" y="0"/>
                    </a:cubicBezTo>
                    <a:cubicBezTo>
                      <a:pt x="85" y="0"/>
                      <a:pt x="87" y="0"/>
                      <a:pt x="88" y="1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3" y="8"/>
                      <a:pt x="92" y="11"/>
                      <a:pt x="91" y="1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" name="Freeform 1420"/>
              <p:cNvSpPr>
                <a:spLocks/>
              </p:cNvSpPr>
              <p:nvPr/>
            </p:nvSpPr>
            <p:spPr bwMode="auto">
              <a:xfrm>
                <a:off x="8362" y="2441"/>
                <a:ext cx="224" cy="153"/>
              </a:xfrm>
              <a:custGeom>
                <a:avLst/>
                <a:gdLst>
                  <a:gd name="T0" fmla="*/ 1 w 231"/>
                  <a:gd name="T1" fmla="*/ 4 h 158"/>
                  <a:gd name="T2" fmla="*/ 7 w 231"/>
                  <a:gd name="T3" fmla="*/ 1 h 158"/>
                  <a:gd name="T4" fmla="*/ 9 w 231"/>
                  <a:gd name="T5" fmla="*/ 2 h 158"/>
                  <a:gd name="T6" fmla="*/ 96 w 231"/>
                  <a:gd name="T7" fmla="*/ 56 h 158"/>
                  <a:gd name="T8" fmla="*/ 96 w 231"/>
                  <a:gd name="T9" fmla="*/ 56 h 158"/>
                  <a:gd name="T10" fmla="*/ 107 w 231"/>
                  <a:gd name="T11" fmla="*/ 71 h 158"/>
                  <a:gd name="T12" fmla="*/ 152 w 231"/>
                  <a:gd name="T13" fmla="*/ 151 h 158"/>
                  <a:gd name="T14" fmla="*/ 152 w 231"/>
                  <a:gd name="T15" fmla="*/ 152 h 158"/>
                  <a:gd name="T16" fmla="*/ 155 w 231"/>
                  <a:gd name="T17" fmla="*/ 153 h 158"/>
                  <a:gd name="T18" fmla="*/ 156 w 231"/>
                  <a:gd name="T19" fmla="*/ 151 h 158"/>
                  <a:gd name="T20" fmla="*/ 231 w 231"/>
                  <a:gd name="T21" fmla="*/ 130 h 158"/>
                  <a:gd name="T22" fmla="*/ 231 w 231"/>
                  <a:gd name="T23" fmla="*/ 136 h 158"/>
                  <a:gd name="T24" fmla="*/ 153 w 231"/>
                  <a:gd name="T25" fmla="*/ 158 h 158"/>
                  <a:gd name="T26" fmla="*/ 50 w 231"/>
                  <a:gd name="T27" fmla="*/ 96 h 158"/>
                  <a:gd name="T28" fmla="*/ 28 w 231"/>
                  <a:gd name="T29" fmla="*/ 54 h 158"/>
                  <a:gd name="T30" fmla="*/ 1 w 231"/>
                  <a:gd name="T31" fmla="*/ 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158">
                    <a:moveTo>
                      <a:pt x="1" y="4"/>
                    </a:moveTo>
                    <a:cubicBezTo>
                      <a:pt x="0" y="0"/>
                      <a:pt x="5" y="0"/>
                      <a:pt x="7" y="1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7" y="57"/>
                      <a:pt x="103" y="62"/>
                      <a:pt x="107" y="71"/>
                    </a:cubicBezTo>
                    <a:cubicBezTo>
                      <a:pt x="152" y="151"/>
                      <a:pt x="152" y="151"/>
                      <a:pt x="152" y="151"/>
                    </a:cubicBezTo>
                    <a:cubicBezTo>
                      <a:pt x="152" y="152"/>
                      <a:pt x="152" y="152"/>
                      <a:pt x="152" y="152"/>
                    </a:cubicBezTo>
                    <a:cubicBezTo>
                      <a:pt x="153" y="153"/>
                      <a:pt x="154" y="153"/>
                      <a:pt x="155" y="153"/>
                    </a:cubicBezTo>
                    <a:cubicBezTo>
                      <a:pt x="156" y="152"/>
                      <a:pt x="156" y="152"/>
                      <a:pt x="156" y="151"/>
                    </a:cubicBezTo>
                    <a:cubicBezTo>
                      <a:pt x="172" y="147"/>
                      <a:pt x="209" y="136"/>
                      <a:pt x="231" y="130"/>
                    </a:cubicBezTo>
                    <a:cubicBezTo>
                      <a:pt x="231" y="136"/>
                      <a:pt x="231" y="136"/>
                      <a:pt x="231" y="136"/>
                    </a:cubicBezTo>
                    <a:cubicBezTo>
                      <a:pt x="209" y="142"/>
                      <a:pt x="170" y="153"/>
                      <a:pt x="153" y="158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28" y="54"/>
                      <a:pt x="28" y="54"/>
                      <a:pt x="28" y="54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" name="Freeform 1421"/>
              <p:cNvSpPr>
                <a:spLocks/>
              </p:cNvSpPr>
              <p:nvPr/>
            </p:nvSpPr>
            <p:spPr bwMode="auto">
              <a:xfrm>
                <a:off x="8340" y="2489"/>
                <a:ext cx="44" cy="101"/>
              </a:xfrm>
              <a:custGeom>
                <a:avLst/>
                <a:gdLst>
                  <a:gd name="T0" fmla="*/ 0 w 45"/>
                  <a:gd name="T1" fmla="*/ 30 h 104"/>
                  <a:gd name="T2" fmla="*/ 13 w 45"/>
                  <a:gd name="T3" fmla="*/ 4 h 104"/>
                  <a:gd name="T4" fmla="*/ 43 w 45"/>
                  <a:gd name="T5" fmla="*/ 0 h 104"/>
                  <a:gd name="T6" fmla="*/ 45 w 45"/>
                  <a:gd name="T7" fmla="*/ 5 h 104"/>
                  <a:gd name="T8" fmla="*/ 13 w 45"/>
                  <a:gd name="T9" fmla="*/ 9 h 104"/>
                  <a:gd name="T10" fmla="*/ 10 w 45"/>
                  <a:gd name="T11" fmla="*/ 11 h 104"/>
                  <a:gd name="T12" fmla="*/ 6 w 45"/>
                  <a:gd name="T13" fmla="*/ 23 h 104"/>
                  <a:gd name="T14" fmla="*/ 5 w 45"/>
                  <a:gd name="T15" fmla="*/ 31 h 104"/>
                  <a:gd name="T16" fmla="*/ 5 w 45"/>
                  <a:gd name="T17" fmla="*/ 102 h 104"/>
                  <a:gd name="T18" fmla="*/ 0 w 45"/>
                  <a:gd name="T19" fmla="*/ 104 h 104"/>
                  <a:gd name="T20" fmla="*/ 0 w 45"/>
                  <a:gd name="T21" fmla="*/ 31 h 104"/>
                  <a:gd name="T22" fmla="*/ 0 w 45"/>
                  <a:gd name="T23" fmla="*/ 3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104">
                    <a:moveTo>
                      <a:pt x="0" y="30"/>
                    </a:moveTo>
                    <a:cubicBezTo>
                      <a:pt x="0" y="24"/>
                      <a:pt x="1" y="6"/>
                      <a:pt x="1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25" y="8"/>
                      <a:pt x="14" y="9"/>
                      <a:pt x="13" y="9"/>
                    </a:cubicBezTo>
                    <a:cubicBezTo>
                      <a:pt x="12" y="10"/>
                      <a:pt x="11" y="10"/>
                      <a:pt x="10" y="11"/>
                    </a:cubicBezTo>
                    <a:cubicBezTo>
                      <a:pt x="7" y="14"/>
                      <a:pt x="6" y="18"/>
                      <a:pt x="6" y="23"/>
                    </a:cubicBezTo>
                    <a:cubicBezTo>
                      <a:pt x="5" y="27"/>
                      <a:pt x="5" y="31"/>
                      <a:pt x="5" y="31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" name="Freeform 1422"/>
              <p:cNvSpPr>
                <a:spLocks/>
              </p:cNvSpPr>
              <p:nvPr/>
            </p:nvSpPr>
            <p:spPr bwMode="auto">
              <a:xfrm>
                <a:off x="8316" y="2473"/>
                <a:ext cx="65" cy="125"/>
              </a:xfrm>
              <a:custGeom>
                <a:avLst/>
                <a:gdLst>
                  <a:gd name="T0" fmla="*/ 12 w 67"/>
                  <a:gd name="T1" fmla="*/ 6 h 129"/>
                  <a:gd name="T2" fmla="*/ 59 w 67"/>
                  <a:gd name="T3" fmla="*/ 0 h 129"/>
                  <a:gd name="T4" fmla="*/ 67 w 67"/>
                  <a:gd name="T5" fmla="*/ 14 h 129"/>
                  <a:gd name="T6" fmla="*/ 37 w 67"/>
                  <a:gd name="T7" fmla="*/ 18 h 129"/>
                  <a:gd name="T8" fmla="*/ 22 w 67"/>
                  <a:gd name="T9" fmla="*/ 46 h 129"/>
                  <a:gd name="T10" fmla="*/ 22 w 67"/>
                  <a:gd name="T11" fmla="*/ 47 h 129"/>
                  <a:gd name="T12" fmla="*/ 22 w 67"/>
                  <a:gd name="T13" fmla="*/ 121 h 129"/>
                  <a:gd name="T14" fmla="*/ 0 w 67"/>
                  <a:gd name="T15" fmla="*/ 129 h 129"/>
                  <a:gd name="T16" fmla="*/ 0 w 67"/>
                  <a:gd name="T17" fmla="*/ 32 h 129"/>
                  <a:gd name="T18" fmla="*/ 0 w 67"/>
                  <a:gd name="T19" fmla="*/ 31 h 129"/>
                  <a:gd name="T20" fmla="*/ 12 w 67"/>
                  <a:gd name="T21" fmla="*/ 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129">
                    <a:moveTo>
                      <a:pt x="12" y="6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23" y="20"/>
                      <a:pt x="22" y="40"/>
                      <a:pt x="22" y="4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26"/>
                      <a:pt x="2" y="8"/>
                      <a:pt x="12" y="6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" name="Freeform 1423"/>
              <p:cNvSpPr>
                <a:spLocks/>
              </p:cNvSpPr>
              <p:nvPr/>
            </p:nvSpPr>
            <p:spPr bwMode="auto">
              <a:xfrm>
                <a:off x="8293" y="2581"/>
                <a:ext cx="87" cy="101"/>
              </a:xfrm>
              <a:custGeom>
                <a:avLst/>
                <a:gdLst>
                  <a:gd name="T0" fmla="*/ 23 w 90"/>
                  <a:gd name="T1" fmla="*/ 99 h 104"/>
                  <a:gd name="T2" fmla="*/ 3 w 90"/>
                  <a:gd name="T3" fmla="*/ 57 h 104"/>
                  <a:gd name="T4" fmla="*/ 0 w 90"/>
                  <a:gd name="T5" fmla="*/ 45 h 104"/>
                  <a:gd name="T6" fmla="*/ 6 w 90"/>
                  <a:gd name="T7" fmla="*/ 31 h 104"/>
                  <a:gd name="T8" fmla="*/ 10 w 90"/>
                  <a:gd name="T9" fmla="*/ 28 h 104"/>
                  <a:gd name="T10" fmla="*/ 12 w 90"/>
                  <a:gd name="T11" fmla="*/ 27 h 104"/>
                  <a:gd name="T12" fmla="*/ 23 w 90"/>
                  <a:gd name="T13" fmla="*/ 23 h 104"/>
                  <a:gd name="T14" fmla="*/ 23 w 90"/>
                  <a:gd name="T15" fmla="*/ 23 h 104"/>
                  <a:gd name="T16" fmla="*/ 90 w 90"/>
                  <a:gd name="T17" fmla="*/ 0 h 104"/>
                  <a:gd name="T18" fmla="*/ 67 w 90"/>
                  <a:gd name="T19" fmla="*/ 21 h 104"/>
                  <a:gd name="T20" fmla="*/ 47 w 90"/>
                  <a:gd name="T21" fmla="*/ 70 h 104"/>
                  <a:gd name="T22" fmla="*/ 47 w 90"/>
                  <a:gd name="T23" fmla="*/ 70 h 104"/>
                  <a:gd name="T24" fmla="*/ 47 w 90"/>
                  <a:gd name="T25" fmla="*/ 70 h 104"/>
                  <a:gd name="T26" fmla="*/ 35 w 90"/>
                  <a:gd name="T27" fmla="*/ 95 h 104"/>
                  <a:gd name="T28" fmla="*/ 32 w 90"/>
                  <a:gd name="T29" fmla="*/ 104 h 104"/>
                  <a:gd name="T30" fmla="*/ 23 w 90"/>
                  <a:gd name="T31" fmla="*/ 9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" h="104">
                    <a:moveTo>
                      <a:pt x="23" y="99"/>
                    </a:moveTo>
                    <a:cubicBezTo>
                      <a:pt x="3" y="57"/>
                      <a:pt x="3" y="57"/>
                      <a:pt x="3" y="57"/>
                    </a:cubicBezTo>
                    <a:cubicBezTo>
                      <a:pt x="0" y="52"/>
                      <a:pt x="0" y="48"/>
                      <a:pt x="0" y="45"/>
                    </a:cubicBezTo>
                    <a:cubicBezTo>
                      <a:pt x="0" y="38"/>
                      <a:pt x="3" y="34"/>
                      <a:pt x="6" y="31"/>
                    </a:cubicBezTo>
                    <a:cubicBezTo>
                      <a:pt x="7" y="30"/>
                      <a:pt x="9" y="28"/>
                      <a:pt x="10" y="28"/>
                    </a:cubicBezTo>
                    <a:cubicBezTo>
                      <a:pt x="11" y="27"/>
                      <a:pt x="12" y="27"/>
                      <a:pt x="12" y="27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5"/>
                      <a:pt x="73" y="13"/>
                      <a:pt x="67" y="21"/>
                    </a:cubicBezTo>
                    <a:cubicBezTo>
                      <a:pt x="55" y="37"/>
                      <a:pt x="53" y="53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5" y="78"/>
                      <a:pt x="39" y="86"/>
                      <a:pt x="35" y="95"/>
                    </a:cubicBezTo>
                    <a:cubicBezTo>
                      <a:pt x="34" y="98"/>
                      <a:pt x="33" y="101"/>
                      <a:pt x="32" y="104"/>
                    </a:cubicBezTo>
                    <a:lnTo>
                      <a:pt x="23" y="99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" name="Freeform 1424"/>
              <p:cNvSpPr>
                <a:spLocks/>
              </p:cNvSpPr>
              <p:nvPr/>
            </p:nvSpPr>
            <p:spPr bwMode="auto">
              <a:xfrm>
                <a:off x="8220" y="2806"/>
                <a:ext cx="59" cy="22"/>
              </a:xfrm>
              <a:custGeom>
                <a:avLst/>
                <a:gdLst>
                  <a:gd name="T0" fmla="*/ 34 w 61"/>
                  <a:gd name="T1" fmla="*/ 22 h 23"/>
                  <a:gd name="T2" fmla="*/ 28 w 61"/>
                  <a:gd name="T3" fmla="*/ 23 h 23"/>
                  <a:gd name="T4" fmla="*/ 2 w 61"/>
                  <a:gd name="T5" fmla="*/ 12 h 23"/>
                  <a:gd name="T6" fmla="*/ 0 w 61"/>
                  <a:gd name="T7" fmla="*/ 9 h 23"/>
                  <a:gd name="T8" fmla="*/ 6 w 61"/>
                  <a:gd name="T9" fmla="*/ 4 h 23"/>
                  <a:gd name="T10" fmla="*/ 16 w 61"/>
                  <a:gd name="T11" fmla="*/ 0 h 23"/>
                  <a:gd name="T12" fmla="*/ 16 w 61"/>
                  <a:gd name="T13" fmla="*/ 0 h 23"/>
                  <a:gd name="T14" fmla="*/ 39 w 61"/>
                  <a:gd name="T15" fmla="*/ 13 h 23"/>
                  <a:gd name="T16" fmla="*/ 42 w 61"/>
                  <a:gd name="T17" fmla="*/ 13 h 23"/>
                  <a:gd name="T18" fmla="*/ 55 w 61"/>
                  <a:gd name="T19" fmla="*/ 10 h 23"/>
                  <a:gd name="T20" fmla="*/ 61 w 61"/>
                  <a:gd name="T21" fmla="*/ 9 h 23"/>
                  <a:gd name="T22" fmla="*/ 34 w 61"/>
                  <a:gd name="T2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3">
                    <a:moveTo>
                      <a:pt x="34" y="22"/>
                    </a:moveTo>
                    <a:cubicBezTo>
                      <a:pt x="32" y="23"/>
                      <a:pt x="30" y="23"/>
                      <a:pt x="28" y="23"/>
                    </a:cubicBezTo>
                    <a:cubicBezTo>
                      <a:pt x="19" y="23"/>
                      <a:pt x="9" y="17"/>
                      <a:pt x="2" y="12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8"/>
                      <a:pt x="2" y="6"/>
                      <a:pt x="6" y="4"/>
                    </a:cubicBezTo>
                    <a:cubicBezTo>
                      <a:pt x="10" y="3"/>
                      <a:pt x="14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10"/>
                      <a:pt x="31" y="13"/>
                      <a:pt x="39" y="13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7" y="12"/>
                      <a:pt x="51" y="11"/>
                      <a:pt x="55" y="10"/>
                    </a:cubicBezTo>
                    <a:cubicBezTo>
                      <a:pt x="56" y="10"/>
                      <a:pt x="59" y="9"/>
                      <a:pt x="61" y="9"/>
                    </a:cubicBezTo>
                    <a:cubicBezTo>
                      <a:pt x="51" y="11"/>
                      <a:pt x="40" y="18"/>
                      <a:pt x="34" y="2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" name="Freeform 1425"/>
              <p:cNvSpPr>
                <a:spLocks/>
              </p:cNvSpPr>
              <p:nvPr/>
            </p:nvSpPr>
            <p:spPr bwMode="auto">
              <a:xfrm>
                <a:off x="8277" y="2813"/>
                <a:ext cx="24" cy="20"/>
              </a:xfrm>
              <a:custGeom>
                <a:avLst/>
                <a:gdLst>
                  <a:gd name="T0" fmla="*/ 21 w 25"/>
                  <a:gd name="T1" fmla="*/ 4 h 20"/>
                  <a:gd name="T2" fmla="*/ 8 w 25"/>
                  <a:gd name="T3" fmla="*/ 14 h 20"/>
                  <a:gd name="T4" fmla="*/ 3 w 25"/>
                  <a:gd name="T5" fmla="*/ 19 h 20"/>
                  <a:gd name="T6" fmla="*/ 0 w 25"/>
                  <a:gd name="T7" fmla="*/ 20 h 20"/>
                  <a:gd name="T8" fmla="*/ 11 w 25"/>
                  <a:gd name="T9" fmla="*/ 5 h 20"/>
                  <a:gd name="T10" fmla="*/ 11 w 25"/>
                  <a:gd name="T11" fmla="*/ 2 h 20"/>
                  <a:gd name="T12" fmla="*/ 10 w 25"/>
                  <a:gd name="T13" fmla="*/ 1 h 20"/>
                  <a:gd name="T14" fmla="*/ 13 w 25"/>
                  <a:gd name="T15" fmla="*/ 1 h 20"/>
                  <a:gd name="T16" fmla="*/ 23 w 25"/>
                  <a:gd name="T17" fmla="*/ 0 h 20"/>
                  <a:gd name="T18" fmla="*/ 25 w 25"/>
                  <a:gd name="T19" fmla="*/ 0 h 20"/>
                  <a:gd name="T20" fmla="*/ 21 w 25"/>
                  <a:gd name="T2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0">
                    <a:moveTo>
                      <a:pt x="21" y="4"/>
                    </a:moveTo>
                    <a:cubicBezTo>
                      <a:pt x="17" y="7"/>
                      <a:pt x="12" y="10"/>
                      <a:pt x="8" y="14"/>
                    </a:cubicBezTo>
                    <a:cubicBezTo>
                      <a:pt x="5" y="16"/>
                      <a:pt x="4" y="18"/>
                      <a:pt x="3" y="19"/>
                    </a:cubicBezTo>
                    <a:cubicBezTo>
                      <a:pt x="2" y="20"/>
                      <a:pt x="2" y="20"/>
                      <a:pt x="0" y="20"/>
                    </a:cubicBezTo>
                    <a:cubicBezTo>
                      <a:pt x="4" y="15"/>
                      <a:pt x="7" y="9"/>
                      <a:pt x="11" y="5"/>
                    </a:cubicBezTo>
                    <a:cubicBezTo>
                      <a:pt x="12" y="4"/>
                      <a:pt x="12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1" y="1"/>
                      <a:pt x="12" y="1"/>
                      <a:pt x="13" y="1"/>
                    </a:cubicBezTo>
                    <a:cubicBezTo>
                      <a:pt x="17" y="1"/>
                      <a:pt x="21" y="1"/>
                      <a:pt x="23" y="0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4" y="2"/>
                      <a:pt x="22" y="3"/>
                      <a:pt x="21" y="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4" name="Freeform 1426"/>
              <p:cNvSpPr>
                <a:spLocks/>
              </p:cNvSpPr>
              <p:nvPr/>
            </p:nvSpPr>
            <p:spPr bwMode="auto">
              <a:xfrm>
                <a:off x="8239" y="2642"/>
                <a:ext cx="147" cy="173"/>
              </a:xfrm>
              <a:custGeom>
                <a:avLst/>
                <a:gdLst>
                  <a:gd name="T0" fmla="*/ 91 w 152"/>
                  <a:gd name="T1" fmla="*/ 44 h 179"/>
                  <a:gd name="T2" fmla="*/ 95 w 152"/>
                  <a:gd name="T3" fmla="*/ 34 h 179"/>
                  <a:gd name="T4" fmla="*/ 108 w 152"/>
                  <a:gd name="T5" fmla="*/ 9 h 179"/>
                  <a:gd name="T6" fmla="*/ 110 w 152"/>
                  <a:gd name="T7" fmla="*/ 0 h 179"/>
                  <a:gd name="T8" fmla="*/ 152 w 152"/>
                  <a:gd name="T9" fmla="*/ 29 h 179"/>
                  <a:gd name="T10" fmla="*/ 145 w 152"/>
                  <a:gd name="T11" fmla="*/ 49 h 179"/>
                  <a:gd name="T12" fmla="*/ 134 w 152"/>
                  <a:gd name="T13" fmla="*/ 73 h 179"/>
                  <a:gd name="T14" fmla="*/ 124 w 152"/>
                  <a:gd name="T15" fmla="*/ 89 h 179"/>
                  <a:gd name="T16" fmla="*/ 112 w 152"/>
                  <a:gd name="T17" fmla="*/ 102 h 179"/>
                  <a:gd name="T18" fmla="*/ 81 w 152"/>
                  <a:gd name="T19" fmla="*/ 143 h 179"/>
                  <a:gd name="T20" fmla="*/ 70 w 152"/>
                  <a:gd name="T21" fmla="*/ 170 h 179"/>
                  <a:gd name="T22" fmla="*/ 52 w 152"/>
                  <a:gd name="T23" fmla="*/ 176 h 179"/>
                  <a:gd name="T24" fmla="*/ 36 w 152"/>
                  <a:gd name="T25" fmla="*/ 177 h 179"/>
                  <a:gd name="T26" fmla="*/ 23 w 152"/>
                  <a:gd name="T27" fmla="*/ 179 h 179"/>
                  <a:gd name="T28" fmla="*/ 20 w 152"/>
                  <a:gd name="T29" fmla="*/ 179 h 179"/>
                  <a:gd name="T30" fmla="*/ 0 w 152"/>
                  <a:gd name="T31" fmla="*/ 169 h 179"/>
                  <a:gd name="T32" fmla="*/ 60 w 152"/>
                  <a:gd name="T33" fmla="*/ 119 h 179"/>
                  <a:gd name="T34" fmla="*/ 91 w 152"/>
                  <a:gd name="T35" fmla="*/ 46 h 179"/>
                  <a:gd name="T36" fmla="*/ 91 w 152"/>
                  <a:gd name="T37" fmla="*/ 4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2" h="179">
                    <a:moveTo>
                      <a:pt x="91" y="44"/>
                    </a:moveTo>
                    <a:cubicBezTo>
                      <a:pt x="93" y="41"/>
                      <a:pt x="94" y="37"/>
                      <a:pt x="95" y="34"/>
                    </a:cubicBezTo>
                    <a:cubicBezTo>
                      <a:pt x="99" y="26"/>
                      <a:pt x="105" y="18"/>
                      <a:pt x="108" y="9"/>
                    </a:cubicBezTo>
                    <a:cubicBezTo>
                      <a:pt x="109" y="6"/>
                      <a:pt x="110" y="3"/>
                      <a:pt x="110" y="0"/>
                    </a:cubicBezTo>
                    <a:cubicBezTo>
                      <a:pt x="123" y="6"/>
                      <a:pt x="137" y="18"/>
                      <a:pt x="152" y="29"/>
                    </a:cubicBezTo>
                    <a:cubicBezTo>
                      <a:pt x="150" y="36"/>
                      <a:pt x="148" y="42"/>
                      <a:pt x="145" y="49"/>
                    </a:cubicBezTo>
                    <a:cubicBezTo>
                      <a:pt x="141" y="55"/>
                      <a:pt x="138" y="64"/>
                      <a:pt x="134" y="73"/>
                    </a:cubicBezTo>
                    <a:cubicBezTo>
                      <a:pt x="131" y="78"/>
                      <a:pt x="127" y="83"/>
                      <a:pt x="124" y="89"/>
                    </a:cubicBezTo>
                    <a:cubicBezTo>
                      <a:pt x="120" y="94"/>
                      <a:pt x="116" y="97"/>
                      <a:pt x="112" y="102"/>
                    </a:cubicBezTo>
                    <a:cubicBezTo>
                      <a:pt x="101" y="113"/>
                      <a:pt x="88" y="128"/>
                      <a:pt x="81" y="143"/>
                    </a:cubicBezTo>
                    <a:cubicBezTo>
                      <a:pt x="77" y="152"/>
                      <a:pt x="74" y="161"/>
                      <a:pt x="70" y="170"/>
                    </a:cubicBezTo>
                    <a:cubicBezTo>
                      <a:pt x="66" y="177"/>
                      <a:pt x="59" y="176"/>
                      <a:pt x="52" y="176"/>
                    </a:cubicBezTo>
                    <a:cubicBezTo>
                      <a:pt x="45" y="176"/>
                      <a:pt x="38" y="176"/>
                      <a:pt x="36" y="177"/>
                    </a:cubicBezTo>
                    <a:cubicBezTo>
                      <a:pt x="31" y="178"/>
                      <a:pt x="28" y="179"/>
                      <a:pt x="23" y="179"/>
                    </a:cubicBezTo>
                    <a:cubicBezTo>
                      <a:pt x="22" y="179"/>
                      <a:pt x="21" y="179"/>
                      <a:pt x="20" y="179"/>
                    </a:cubicBezTo>
                    <a:cubicBezTo>
                      <a:pt x="12" y="179"/>
                      <a:pt x="0" y="176"/>
                      <a:pt x="0" y="169"/>
                    </a:cubicBezTo>
                    <a:cubicBezTo>
                      <a:pt x="26" y="160"/>
                      <a:pt x="47" y="144"/>
                      <a:pt x="60" y="119"/>
                    </a:cubicBezTo>
                    <a:cubicBezTo>
                      <a:pt x="72" y="95"/>
                      <a:pt x="81" y="70"/>
                      <a:pt x="91" y="46"/>
                    </a:cubicBezTo>
                    <a:lnTo>
                      <a:pt x="91" y="44"/>
                    </a:ln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5" name="Freeform 1427"/>
              <p:cNvSpPr>
                <a:spLocks/>
              </p:cNvSpPr>
              <p:nvPr/>
            </p:nvSpPr>
            <p:spPr bwMode="auto">
              <a:xfrm>
                <a:off x="8266" y="2839"/>
                <a:ext cx="76" cy="30"/>
              </a:xfrm>
              <a:custGeom>
                <a:avLst/>
                <a:gdLst>
                  <a:gd name="T0" fmla="*/ 77 w 79"/>
                  <a:gd name="T1" fmla="*/ 2 h 31"/>
                  <a:gd name="T2" fmla="*/ 69 w 79"/>
                  <a:gd name="T3" fmla="*/ 9 h 31"/>
                  <a:gd name="T4" fmla="*/ 60 w 79"/>
                  <a:gd name="T5" fmla="*/ 14 h 31"/>
                  <a:gd name="T6" fmla="*/ 51 w 79"/>
                  <a:gd name="T7" fmla="*/ 22 h 31"/>
                  <a:gd name="T8" fmla="*/ 42 w 79"/>
                  <a:gd name="T9" fmla="*/ 30 h 31"/>
                  <a:gd name="T10" fmla="*/ 35 w 79"/>
                  <a:gd name="T11" fmla="*/ 31 h 31"/>
                  <a:gd name="T12" fmla="*/ 30 w 79"/>
                  <a:gd name="T13" fmla="*/ 30 h 31"/>
                  <a:gd name="T14" fmla="*/ 6 w 79"/>
                  <a:gd name="T15" fmla="*/ 22 h 31"/>
                  <a:gd name="T16" fmla="*/ 6 w 79"/>
                  <a:gd name="T17" fmla="*/ 22 h 31"/>
                  <a:gd name="T18" fmla="*/ 1 w 79"/>
                  <a:gd name="T19" fmla="*/ 16 h 31"/>
                  <a:gd name="T20" fmla="*/ 10 w 79"/>
                  <a:gd name="T21" fmla="*/ 7 h 31"/>
                  <a:gd name="T22" fmla="*/ 15 w 79"/>
                  <a:gd name="T23" fmla="*/ 4 h 31"/>
                  <a:gd name="T24" fmla="*/ 38 w 79"/>
                  <a:gd name="T25" fmla="*/ 18 h 31"/>
                  <a:gd name="T26" fmla="*/ 44 w 79"/>
                  <a:gd name="T27" fmla="*/ 17 h 31"/>
                  <a:gd name="T28" fmla="*/ 62 w 79"/>
                  <a:gd name="T29" fmla="*/ 9 h 31"/>
                  <a:gd name="T30" fmla="*/ 75 w 79"/>
                  <a:gd name="T31" fmla="*/ 2 h 31"/>
                  <a:gd name="T32" fmla="*/ 79 w 79"/>
                  <a:gd name="T33" fmla="*/ 0 h 31"/>
                  <a:gd name="T34" fmla="*/ 77 w 79"/>
                  <a:gd name="T3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31">
                    <a:moveTo>
                      <a:pt x="77" y="2"/>
                    </a:moveTo>
                    <a:cubicBezTo>
                      <a:pt x="75" y="5"/>
                      <a:pt x="72" y="7"/>
                      <a:pt x="69" y="9"/>
                    </a:cubicBezTo>
                    <a:cubicBezTo>
                      <a:pt x="66" y="10"/>
                      <a:pt x="63" y="12"/>
                      <a:pt x="60" y="14"/>
                    </a:cubicBezTo>
                    <a:cubicBezTo>
                      <a:pt x="58" y="15"/>
                      <a:pt x="55" y="19"/>
                      <a:pt x="51" y="22"/>
                    </a:cubicBezTo>
                    <a:cubicBezTo>
                      <a:pt x="48" y="26"/>
                      <a:pt x="44" y="30"/>
                      <a:pt x="42" y="30"/>
                    </a:cubicBezTo>
                    <a:cubicBezTo>
                      <a:pt x="40" y="30"/>
                      <a:pt x="38" y="31"/>
                      <a:pt x="35" y="31"/>
                    </a:cubicBezTo>
                    <a:cubicBezTo>
                      <a:pt x="34" y="31"/>
                      <a:pt x="32" y="30"/>
                      <a:pt x="30" y="30"/>
                    </a:cubicBezTo>
                    <a:cubicBezTo>
                      <a:pt x="22" y="29"/>
                      <a:pt x="13" y="27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" y="19"/>
                      <a:pt x="1" y="17"/>
                      <a:pt x="1" y="16"/>
                    </a:cubicBezTo>
                    <a:cubicBezTo>
                      <a:pt x="0" y="13"/>
                      <a:pt x="4" y="10"/>
                      <a:pt x="10" y="7"/>
                    </a:cubicBezTo>
                    <a:cubicBezTo>
                      <a:pt x="12" y="6"/>
                      <a:pt x="14" y="5"/>
                      <a:pt x="15" y="4"/>
                    </a:cubicBezTo>
                    <a:cubicBezTo>
                      <a:pt x="17" y="14"/>
                      <a:pt x="29" y="18"/>
                      <a:pt x="38" y="18"/>
                    </a:cubicBezTo>
                    <a:cubicBezTo>
                      <a:pt x="40" y="18"/>
                      <a:pt x="42" y="18"/>
                      <a:pt x="44" y="17"/>
                    </a:cubicBezTo>
                    <a:cubicBezTo>
                      <a:pt x="51" y="16"/>
                      <a:pt x="56" y="12"/>
                      <a:pt x="62" y="9"/>
                    </a:cubicBezTo>
                    <a:cubicBezTo>
                      <a:pt x="66" y="7"/>
                      <a:pt x="70" y="4"/>
                      <a:pt x="75" y="2"/>
                    </a:cubicBezTo>
                    <a:cubicBezTo>
                      <a:pt x="76" y="2"/>
                      <a:pt x="78" y="1"/>
                      <a:pt x="79" y="0"/>
                    </a:cubicBezTo>
                    <a:cubicBezTo>
                      <a:pt x="79" y="1"/>
                      <a:pt x="78" y="2"/>
                      <a:pt x="77" y="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6" name="Freeform 1428"/>
              <p:cNvSpPr>
                <a:spLocks/>
              </p:cNvSpPr>
              <p:nvPr/>
            </p:nvSpPr>
            <p:spPr bwMode="auto">
              <a:xfrm>
                <a:off x="8282" y="2673"/>
                <a:ext cx="155" cy="180"/>
              </a:xfrm>
              <a:custGeom>
                <a:avLst/>
                <a:gdLst>
                  <a:gd name="T0" fmla="*/ 79 w 160"/>
                  <a:gd name="T1" fmla="*/ 143 h 186"/>
                  <a:gd name="T2" fmla="*/ 68 w 160"/>
                  <a:gd name="T3" fmla="*/ 163 h 186"/>
                  <a:gd name="T4" fmla="*/ 68 w 160"/>
                  <a:gd name="T5" fmla="*/ 163 h 186"/>
                  <a:gd name="T6" fmla="*/ 57 w 160"/>
                  <a:gd name="T7" fmla="*/ 171 h 186"/>
                  <a:gd name="T8" fmla="*/ 44 w 160"/>
                  <a:gd name="T9" fmla="*/ 178 h 186"/>
                  <a:gd name="T10" fmla="*/ 27 w 160"/>
                  <a:gd name="T11" fmla="*/ 186 h 186"/>
                  <a:gd name="T12" fmla="*/ 21 w 160"/>
                  <a:gd name="T13" fmla="*/ 186 h 186"/>
                  <a:gd name="T14" fmla="*/ 0 w 160"/>
                  <a:gd name="T15" fmla="*/ 175 h 186"/>
                  <a:gd name="T16" fmla="*/ 0 w 160"/>
                  <a:gd name="T17" fmla="*/ 174 h 186"/>
                  <a:gd name="T18" fmla="*/ 9 w 160"/>
                  <a:gd name="T19" fmla="*/ 169 h 186"/>
                  <a:gd name="T20" fmla="*/ 68 w 160"/>
                  <a:gd name="T21" fmla="*/ 101 h 186"/>
                  <a:gd name="T22" fmla="*/ 93 w 160"/>
                  <a:gd name="T23" fmla="*/ 43 h 186"/>
                  <a:gd name="T24" fmla="*/ 95 w 160"/>
                  <a:gd name="T25" fmla="*/ 38 h 186"/>
                  <a:gd name="T26" fmla="*/ 104 w 160"/>
                  <a:gd name="T27" fmla="*/ 19 h 186"/>
                  <a:gd name="T28" fmla="*/ 104 w 160"/>
                  <a:gd name="T29" fmla="*/ 19 h 186"/>
                  <a:gd name="T30" fmla="*/ 111 w 160"/>
                  <a:gd name="T31" fmla="*/ 0 h 186"/>
                  <a:gd name="T32" fmla="*/ 160 w 160"/>
                  <a:gd name="T33" fmla="*/ 23 h 186"/>
                  <a:gd name="T34" fmla="*/ 79 w 160"/>
                  <a:gd name="T35" fmla="*/ 14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186">
                    <a:moveTo>
                      <a:pt x="79" y="143"/>
                    </a:moveTo>
                    <a:cubicBezTo>
                      <a:pt x="75" y="150"/>
                      <a:pt x="72" y="157"/>
                      <a:pt x="68" y="163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7"/>
                      <a:pt x="60" y="169"/>
                      <a:pt x="57" y="171"/>
                    </a:cubicBezTo>
                    <a:cubicBezTo>
                      <a:pt x="52" y="173"/>
                      <a:pt x="48" y="176"/>
                      <a:pt x="44" y="178"/>
                    </a:cubicBezTo>
                    <a:cubicBezTo>
                      <a:pt x="38" y="181"/>
                      <a:pt x="33" y="185"/>
                      <a:pt x="27" y="186"/>
                    </a:cubicBezTo>
                    <a:cubicBezTo>
                      <a:pt x="25" y="186"/>
                      <a:pt x="23" y="186"/>
                      <a:pt x="21" y="186"/>
                    </a:cubicBezTo>
                    <a:cubicBezTo>
                      <a:pt x="12" y="186"/>
                      <a:pt x="2" y="183"/>
                      <a:pt x="0" y="175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4" y="173"/>
                      <a:pt x="7" y="171"/>
                      <a:pt x="9" y="169"/>
                    </a:cubicBezTo>
                    <a:cubicBezTo>
                      <a:pt x="43" y="149"/>
                      <a:pt x="56" y="124"/>
                      <a:pt x="68" y="101"/>
                    </a:cubicBezTo>
                    <a:cubicBezTo>
                      <a:pt x="75" y="87"/>
                      <a:pt x="85" y="63"/>
                      <a:pt x="93" y="43"/>
                    </a:cubicBezTo>
                    <a:cubicBezTo>
                      <a:pt x="94" y="42"/>
                      <a:pt x="94" y="40"/>
                      <a:pt x="95" y="38"/>
                    </a:cubicBezTo>
                    <a:cubicBezTo>
                      <a:pt x="98" y="31"/>
                      <a:pt x="101" y="24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7" y="13"/>
                      <a:pt x="109" y="6"/>
                      <a:pt x="111" y="0"/>
                    </a:cubicBezTo>
                    <a:cubicBezTo>
                      <a:pt x="126" y="11"/>
                      <a:pt x="142" y="21"/>
                      <a:pt x="160" y="23"/>
                    </a:cubicBezTo>
                    <a:cubicBezTo>
                      <a:pt x="142" y="78"/>
                      <a:pt x="102" y="99"/>
                      <a:pt x="79" y="143"/>
                    </a:cubicBezTo>
                    <a:close/>
                  </a:path>
                </a:pathLst>
              </a:custGeom>
              <a:solidFill>
                <a:srgbClr val="7D6A4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7" name="Freeform 1429"/>
              <p:cNvSpPr>
                <a:spLocks/>
              </p:cNvSpPr>
              <p:nvPr/>
            </p:nvSpPr>
            <p:spPr bwMode="auto">
              <a:xfrm>
                <a:off x="8455" y="2655"/>
                <a:ext cx="15" cy="10"/>
              </a:xfrm>
              <a:custGeom>
                <a:avLst/>
                <a:gdLst>
                  <a:gd name="T0" fmla="*/ 15 w 15"/>
                  <a:gd name="T1" fmla="*/ 8 h 11"/>
                  <a:gd name="T2" fmla="*/ 6 w 15"/>
                  <a:gd name="T3" fmla="*/ 11 h 11"/>
                  <a:gd name="T4" fmla="*/ 6 w 15"/>
                  <a:gd name="T5" fmla="*/ 11 h 11"/>
                  <a:gd name="T6" fmla="*/ 6 w 15"/>
                  <a:gd name="T7" fmla="*/ 11 h 11"/>
                  <a:gd name="T8" fmla="*/ 0 w 15"/>
                  <a:gd name="T9" fmla="*/ 3 h 11"/>
                  <a:gd name="T10" fmla="*/ 7 w 15"/>
                  <a:gd name="T11" fmla="*/ 0 h 11"/>
                  <a:gd name="T12" fmla="*/ 15 w 15"/>
                  <a:gd name="T1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">
                    <a:moveTo>
                      <a:pt x="15" y="8"/>
                    </a:moveTo>
                    <a:cubicBezTo>
                      <a:pt x="11" y="9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2" y="6"/>
                      <a:pt x="0" y="3"/>
                    </a:cubicBezTo>
                    <a:cubicBezTo>
                      <a:pt x="2" y="2"/>
                      <a:pt x="4" y="1"/>
                      <a:pt x="7" y="0"/>
                    </a:cubicBezTo>
                    <a:cubicBezTo>
                      <a:pt x="9" y="3"/>
                      <a:pt x="12" y="6"/>
                      <a:pt x="15" y="8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8" name="Freeform 1430"/>
              <p:cNvSpPr>
                <a:spLocks/>
              </p:cNvSpPr>
              <p:nvPr/>
            </p:nvSpPr>
            <p:spPr bwMode="auto">
              <a:xfrm>
                <a:off x="8466" y="2649"/>
                <a:ext cx="14" cy="11"/>
              </a:xfrm>
              <a:custGeom>
                <a:avLst/>
                <a:gdLst>
                  <a:gd name="T0" fmla="*/ 0 w 14"/>
                  <a:gd name="T1" fmla="*/ 4 h 12"/>
                  <a:gd name="T2" fmla="*/ 14 w 14"/>
                  <a:gd name="T3" fmla="*/ 0 h 12"/>
                  <a:gd name="T4" fmla="*/ 14 w 14"/>
                  <a:gd name="T5" fmla="*/ 4 h 12"/>
                  <a:gd name="T6" fmla="*/ 13 w 14"/>
                  <a:gd name="T7" fmla="*/ 12 h 12"/>
                  <a:gd name="T8" fmla="*/ 0 w 14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4"/>
                    </a:moveTo>
                    <a:cubicBezTo>
                      <a:pt x="5" y="2"/>
                      <a:pt x="9" y="1"/>
                      <a:pt x="14" y="0"/>
                    </a:cubicBezTo>
                    <a:cubicBezTo>
                      <a:pt x="14" y="1"/>
                      <a:pt x="14" y="2"/>
                      <a:pt x="14" y="4"/>
                    </a:cubicBezTo>
                    <a:cubicBezTo>
                      <a:pt x="14" y="6"/>
                      <a:pt x="14" y="9"/>
                      <a:pt x="13" y="12"/>
                    </a:cubicBezTo>
                    <a:cubicBezTo>
                      <a:pt x="8" y="12"/>
                      <a:pt x="3" y="8"/>
                      <a:pt x="0" y="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9" name="Freeform 1431"/>
              <p:cNvSpPr>
                <a:spLocks/>
              </p:cNvSpPr>
              <p:nvPr/>
            </p:nvSpPr>
            <p:spPr bwMode="auto">
              <a:xfrm>
                <a:off x="8450" y="2642"/>
                <a:ext cx="10" cy="13"/>
              </a:xfrm>
              <a:custGeom>
                <a:avLst/>
                <a:gdLst>
                  <a:gd name="T0" fmla="*/ 5 w 11"/>
                  <a:gd name="T1" fmla="*/ 14 h 14"/>
                  <a:gd name="T2" fmla="*/ 0 w 11"/>
                  <a:gd name="T3" fmla="*/ 6 h 14"/>
                  <a:gd name="T4" fmla="*/ 0 w 11"/>
                  <a:gd name="T5" fmla="*/ 4 h 14"/>
                  <a:gd name="T6" fmla="*/ 2 w 11"/>
                  <a:gd name="T7" fmla="*/ 1 h 14"/>
                  <a:gd name="T8" fmla="*/ 2 w 11"/>
                  <a:gd name="T9" fmla="*/ 0 h 14"/>
                  <a:gd name="T10" fmla="*/ 7 w 11"/>
                  <a:gd name="T11" fmla="*/ 4 h 14"/>
                  <a:gd name="T12" fmla="*/ 11 w 11"/>
                  <a:gd name="T13" fmla="*/ 11 h 14"/>
                  <a:gd name="T14" fmla="*/ 5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5" y="14"/>
                    </a:moveTo>
                    <a:cubicBezTo>
                      <a:pt x="2" y="11"/>
                      <a:pt x="0" y="9"/>
                      <a:pt x="0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5" y="2"/>
                      <a:pt x="7" y="4"/>
                    </a:cubicBezTo>
                    <a:cubicBezTo>
                      <a:pt x="9" y="6"/>
                      <a:pt x="10" y="9"/>
                      <a:pt x="11" y="11"/>
                    </a:cubicBezTo>
                    <a:cubicBezTo>
                      <a:pt x="9" y="12"/>
                      <a:pt x="7" y="13"/>
                      <a:pt x="5" y="14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" name="Freeform 1432"/>
              <p:cNvSpPr>
                <a:spLocks/>
              </p:cNvSpPr>
              <p:nvPr/>
            </p:nvSpPr>
            <p:spPr bwMode="auto">
              <a:xfrm>
                <a:off x="8442" y="2659"/>
                <a:ext cx="14" cy="15"/>
              </a:xfrm>
              <a:custGeom>
                <a:avLst/>
                <a:gdLst>
                  <a:gd name="T0" fmla="*/ 10 w 15"/>
                  <a:gd name="T1" fmla="*/ 0 h 15"/>
                  <a:gd name="T2" fmla="*/ 15 w 15"/>
                  <a:gd name="T3" fmla="*/ 8 h 15"/>
                  <a:gd name="T4" fmla="*/ 6 w 15"/>
                  <a:gd name="T5" fmla="*/ 15 h 15"/>
                  <a:gd name="T6" fmla="*/ 6 w 15"/>
                  <a:gd name="T7" fmla="*/ 15 h 15"/>
                  <a:gd name="T8" fmla="*/ 6 w 15"/>
                  <a:gd name="T9" fmla="*/ 15 h 15"/>
                  <a:gd name="T10" fmla="*/ 0 w 15"/>
                  <a:gd name="T11" fmla="*/ 9 h 15"/>
                  <a:gd name="T12" fmla="*/ 6 w 15"/>
                  <a:gd name="T13" fmla="*/ 3 h 15"/>
                  <a:gd name="T14" fmla="*/ 10 w 15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0" y="0"/>
                    </a:moveTo>
                    <a:cubicBezTo>
                      <a:pt x="11" y="2"/>
                      <a:pt x="13" y="6"/>
                      <a:pt x="15" y="8"/>
                    </a:cubicBezTo>
                    <a:cubicBezTo>
                      <a:pt x="12" y="10"/>
                      <a:pt x="9" y="13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3"/>
                      <a:pt x="2" y="11"/>
                      <a:pt x="0" y="9"/>
                    </a:cubicBezTo>
                    <a:cubicBezTo>
                      <a:pt x="2" y="7"/>
                      <a:pt x="4" y="5"/>
                      <a:pt x="6" y="3"/>
                    </a:cubicBezTo>
                    <a:cubicBezTo>
                      <a:pt x="8" y="2"/>
                      <a:pt x="9" y="1"/>
                      <a:pt x="10" y="0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1" name="Freeform 1433"/>
              <p:cNvSpPr>
                <a:spLocks/>
              </p:cNvSpPr>
              <p:nvPr/>
            </p:nvSpPr>
            <p:spPr bwMode="auto">
              <a:xfrm>
                <a:off x="8431" y="2672"/>
                <a:ext cx="14" cy="19"/>
              </a:xfrm>
              <a:custGeom>
                <a:avLst/>
                <a:gdLst>
                  <a:gd name="T0" fmla="*/ 14 w 14"/>
                  <a:gd name="T1" fmla="*/ 5 h 20"/>
                  <a:gd name="T2" fmla="*/ 14 w 14"/>
                  <a:gd name="T3" fmla="*/ 6 h 20"/>
                  <a:gd name="T4" fmla="*/ 7 w 14"/>
                  <a:gd name="T5" fmla="*/ 20 h 20"/>
                  <a:gd name="T6" fmla="*/ 0 w 14"/>
                  <a:gd name="T7" fmla="*/ 18 h 20"/>
                  <a:gd name="T8" fmla="*/ 9 w 14"/>
                  <a:gd name="T9" fmla="*/ 0 h 20"/>
                  <a:gd name="T10" fmla="*/ 14 w 14"/>
                  <a:gd name="T1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0">
                    <a:moveTo>
                      <a:pt x="14" y="5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1" y="10"/>
                      <a:pt x="9" y="15"/>
                      <a:pt x="7" y="20"/>
                    </a:cubicBezTo>
                    <a:cubicBezTo>
                      <a:pt x="5" y="19"/>
                      <a:pt x="2" y="19"/>
                      <a:pt x="0" y="18"/>
                    </a:cubicBezTo>
                    <a:cubicBezTo>
                      <a:pt x="3" y="12"/>
                      <a:pt x="5" y="6"/>
                      <a:pt x="9" y="0"/>
                    </a:cubicBezTo>
                    <a:cubicBezTo>
                      <a:pt x="10" y="2"/>
                      <a:pt x="12" y="3"/>
                      <a:pt x="14" y="5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2" name="Freeform 1434"/>
              <p:cNvSpPr>
                <a:spLocks/>
              </p:cNvSpPr>
              <p:nvPr/>
            </p:nvSpPr>
            <p:spPr bwMode="auto">
              <a:xfrm>
                <a:off x="8522" y="2728"/>
                <a:ext cx="45" cy="81"/>
              </a:xfrm>
              <a:custGeom>
                <a:avLst/>
                <a:gdLst>
                  <a:gd name="T0" fmla="*/ 46 w 46"/>
                  <a:gd name="T1" fmla="*/ 71 h 83"/>
                  <a:gd name="T2" fmla="*/ 23 w 46"/>
                  <a:gd name="T3" fmla="*/ 83 h 83"/>
                  <a:gd name="T4" fmla="*/ 3 w 46"/>
                  <a:gd name="T5" fmla="*/ 42 h 83"/>
                  <a:gd name="T6" fmla="*/ 0 w 46"/>
                  <a:gd name="T7" fmla="*/ 30 h 83"/>
                  <a:gd name="T8" fmla="*/ 6 w 46"/>
                  <a:gd name="T9" fmla="*/ 16 h 83"/>
                  <a:gd name="T10" fmla="*/ 11 w 46"/>
                  <a:gd name="T11" fmla="*/ 13 h 83"/>
                  <a:gd name="T12" fmla="*/ 12 w 46"/>
                  <a:gd name="T13" fmla="*/ 12 h 83"/>
                  <a:gd name="T14" fmla="*/ 46 w 46"/>
                  <a:gd name="T15" fmla="*/ 0 h 83"/>
                  <a:gd name="T16" fmla="*/ 46 w 46"/>
                  <a:gd name="T17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83">
                    <a:moveTo>
                      <a:pt x="46" y="71"/>
                    </a:moveTo>
                    <a:cubicBezTo>
                      <a:pt x="23" y="83"/>
                      <a:pt x="23" y="83"/>
                      <a:pt x="23" y="8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38"/>
                      <a:pt x="0" y="34"/>
                      <a:pt x="0" y="30"/>
                    </a:cubicBezTo>
                    <a:cubicBezTo>
                      <a:pt x="0" y="24"/>
                      <a:pt x="3" y="19"/>
                      <a:pt x="6" y="16"/>
                    </a:cubicBezTo>
                    <a:cubicBezTo>
                      <a:pt x="8" y="15"/>
                      <a:pt x="9" y="14"/>
                      <a:pt x="11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46" y="71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" name="Freeform 1435"/>
              <p:cNvSpPr>
                <a:spLocks/>
              </p:cNvSpPr>
              <p:nvPr/>
            </p:nvSpPr>
            <p:spPr bwMode="auto">
              <a:xfrm>
                <a:off x="8421" y="2655"/>
                <a:ext cx="146" cy="151"/>
              </a:xfrm>
              <a:custGeom>
                <a:avLst/>
                <a:gdLst>
                  <a:gd name="T0" fmla="*/ 151 w 151"/>
                  <a:gd name="T1" fmla="*/ 71 h 155"/>
                  <a:gd name="T2" fmla="*/ 116 w 151"/>
                  <a:gd name="T3" fmla="*/ 83 h 155"/>
                  <a:gd name="T4" fmla="*/ 101 w 151"/>
                  <a:gd name="T5" fmla="*/ 105 h 155"/>
                  <a:gd name="T6" fmla="*/ 104 w 151"/>
                  <a:gd name="T7" fmla="*/ 119 h 155"/>
                  <a:gd name="T8" fmla="*/ 121 w 151"/>
                  <a:gd name="T9" fmla="*/ 155 h 155"/>
                  <a:gd name="T10" fmla="*/ 0 w 151"/>
                  <a:gd name="T11" fmla="*/ 85 h 155"/>
                  <a:gd name="T12" fmla="*/ 21 w 151"/>
                  <a:gd name="T13" fmla="*/ 44 h 155"/>
                  <a:gd name="T14" fmla="*/ 30 w 151"/>
                  <a:gd name="T15" fmla="*/ 53 h 155"/>
                  <a:gd name="T16" fmla="*/ 31 w 151"/>
                  <a:gd name="T17" fmla="*/ 53 h 155"/>
                  <a:gd name="T18" fmla="*/ 33 w 151"/>
                  <a:gd name="T19" fmla="*/ 51 h 155"/>
                  <a:gd name="T20" fmla="*/ 31 w 151"/>
                  <a:gd name="T21" fmla="*/ 48 h 155"/>
                  <a:gd name="T22" fmla="*/ 24 w 151"/>
                  <a:gd name="T23" fmla="*/ 38 h 155"/>
                  <a:gd name="T24" fmla="*/ 23 w 151"/>
                  <a:gd name="T25" fmla="*/ 37 h 155"/>
                  <a:gd name="T26" fmla="*/ 44 w 151"/>
                  <a:gd name="T27" fmla="*/ 14 h 155"/>
                  <a:gd name="T28" fmla="*/ 55 w 151"/>
                  <a:gd name="T29" fmla="*/ 11 h 155"/>
                  <a:gd name="T30" fmla="*/ 64 w 151"/>
                  <a:gd name="T31" fmla="*/ 9 h 155"/>
                  <a:gd name="T32" fmla="*/ 99 w 151"/>
                  <a:gd name="T33" fmla="*/ 4 h 155"/>
                  <a:gd name="T34" fmla="*/ 121 w 151"/>
                  <a:gd name="T35" fmla="*/ 10 h 155"/>
                  <a:gd name="T36" fmla="*/ 122 w 151"/>
                  <a:gd name="T37" fmla="*/ 11 h 155"/>
                  <a:gd name="T38" fmla="*/ 124 w 151"/>
                  <a:gd name="T39" fmla="*/ 9 h 155"/>
                  <a:gd name="T40" fmla="*/ 123 w 151"/>
                  <a:gd name="T41" fmla="*/ 6 h 155"/>
                  <a:gd name="T42" fmla="*/ 116 w 151"/>
                  <a:gd name="T43" fmla="*/ 3 h 155"/>
                  <a:gd name="T44" fmla="*/ 125 w 151"/>
                  <a:gd name="T45" fmla="*/ 3 h 155"/>
                  <a:gd name="T46" fmla="*/ 129 w 151"/>
                  <a:gd name="T47" fmla="*/ 3 h 155"/>
                  <a:gd name="T48" fmla="*/ 151 w 151"/>
                  <a:gd name="T49" fmla="*/ 0 h 155"/>
                  <a:gd name="T50" fmla="*/ 151 w 151"/>
                  <a:gd name="T51" fmla="*/ 7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1" h="155">
                    <a:moveTo>
                      <a:pt x="151" y="71"/>
                    </a:move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3"/>
                      <a:pt x="101" y="89"/>
                      <a:pt x="101" y="105"/>
                    </a:cubicBezTo>
                    <a:cubicBezTo>
                      <a:pt x="101" y="109"/>
                      <a:pt x="102" y="114"/>
                      <a:pt x="104" y="119"/>
                    </a:cubicBezTo>
                    <a:cubicBezTo>
                      <a:pt x="121" y="155"/>
                      <a:pt x="121" y="155"/>
                      <a:pt x="121" y="15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8" y="73"/>
                      <a:pt x="15" y="60"/>
                      <a:pt x="21" y="44"/>
                    </a:cubicBezTo>
                    <a:cubicBezTo>
                      <a:pt x="23" y="48"/>
                      <a:pt x="26" y="51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2" y="52"/>
                      <a:pt x="33" y="51"/>
                    </a:cubicBezTo>
                    <a:cubicBezTo>
                      <a:pt x="33" y="50"/>
                      <a:pt x="32" y="49"/>
                      <a:pt x="31" y="48"/>
                    </a:cubicBezTo>
                    <a:cubicBezTo>
                      <a:pt x="28" y="47"/>
                      <a:pt x="25" y="43"/>
                      <a:pt x="24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7" y="27"/>
                      <a:pt x="33" y="19"/>
                      <a:pt x="44" y="14"/>
                    </a:cubicBezTo>
                    <a:cubicBezTo>
                      <a:pt x="44" y="14"/>
                      <a:pt x="49" y="12"/>
                      <a:pt x="55" y="11"/>
                    </a:cubicBezTo>
                    <a:cubicBezTo>
                      <a:pt x="57" y="10"/>
                      <a:pt x="64" y="10"/>
                      <a:pt x="64" y="9"/>
                    </a:cubicBezTo>
                    <a:cubicBezTo>
                      <a:pt x="75" y="7"/>
                      <a:pt x="87" y="6"/>
                      <a:pt x="99" y="4"/>
                    </a:cubicBezTo>
                    <a:cubicBezTo>
                      <a:pt x="106" y="5"/>
                      <a:pt x="114" y="7"/>
                      <a:pt x="121" y="10"/>
                    </a:cubicBezTo>
                    <a:cubicBezTo>
                      <a:pt x="121" y="10"/>
                      <a:pt x="121" y="11"/>
                      <a:pt x="122" y="11"/>
                    </a:cubicBezTo>
                    <a:cubicBezTo>
                      <a:pt x="122" y="11"/>
                      <a:pt x="123" y="10"/>
                      <a:pt x="124" y="9"/>
                    </a:cubicBezTo>
                    <a:cubicBezTo>
                      <a:pt x="124" y="8"/>
                      <a:pt x="124" y="7"/>
                      <a:pt x="123" y="6"/>
                    </a:cubicBezTo>
                    <a:cubicBezTo>
                      <a:pt x="121" y="5"/>
                      <a:pt x="118" y="4"/>
                      <a:pt x="116" y="3"/>
                    </a:cubicBezTo>
                    <a:cubicBezTo>
                      <a:pt x="118" y="3"/>
                      <a:pt x="124" y="3"/>
                      <a:pt x="125" y="3"/>
                    </a:cubicBezTo>
                    <a:cubicBezTo>
                      <a:pt x="126" y="3"/>
                      <a:pt x="127" y="3"/>
                      <a:pt x="129" y="3"/>
                    </a:cubicBezTo>
                    <a:cubicBezTo>
                      <a:pt x="136" y="3"/>
                      <a:pt x="144" y="2"/>
                      <a:pt x="151" y="0"/>
                    </a:cubicBezTo>
                    <a:lnTo>
                      <a:pt x="151" y="71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4" name="Freeform 1436"/>
              <p:cNvSpPr>
                <a:spLocks/>
              </p:cNvSpPr>
              <p:nvPr/>
            </p:nvSpPr>
            <p:spPr bwMode="auto">
              <a:xfrm>
                <a:off x="8484" y="2640"/>
                <a:ext cx="84" cy="19"/>
              </a:xfrm>
              <a:custGeom>
                <a:avLst/>
                <a:gdLst>
                  <a:gd name="T0" fmla="*/ 86 w 87"/>
                  <a:gd name="T1" fmla="*/ 11 h 20"/>
                  <a:gd name="T2" fmla="*/ 64 w 87"/>
                  <a:gd name="T3" fmla="*/ 14 h 20"/>
                  <a:gd name="T4" fmla="*/ 60 w 87"/>
                  <a:gd name="T5" fmla="*/ 14 h 20"/>
                  <a:gd name="T6" fmla="*/ 57 w 87"/>
                  <a:gd name="T7" fmla="*/ 14 h 20"/>
                  <a:gd name="T8" fmla="*/ 34 w 87"/>
                  <a:gd name="T9" fmla="*/ 16 h 20"/>
                  <a:gd name="T10" fmla="*/ 33 w 87"/>
                  <a:gd name="T11" fmla="*/ 16 h 20"/>
                  <a:gd name="T12" fmla="*/ 30 w 87"/>
                  <a:gd name="T13" fmla="*/ 16 h 20"/>
                  <a:gd name="T14" fmla="*/ 29 w 87"/>
                  <a:gd name="T15" fmla="*/ 16 h 20"/>
                  <a:gd name="T16" fmla="*/ 12 w 87"/>
                  <a:gd name="T17" fmla="*/ 19 h 20"/>
                  <a:gd name="T18" fmla="*/ 0 w 87"/>
                  <a:gd name="T19" fmla="*/ 20 h 20"/>
                  <a:gd name="T20" fmla="*/ 1 w 87"/>
                  <a:gd name="T21" fmla="*/ 13 h 20"/>
                  <a:gd name="T22" fmla="*/ 0 w 87"/>
                  <a:gd name="T23" fmla="*/ 8 h 20"/>
                  <a:gd name="T24" fmla="*/ 27 w 87"/>
                  <a:gd name="T25" fmla="*/ 6 h 20"/>
                  <a:gd name="T26" fmla="*/ 87 w 87"/>
                  <a:gd name="T27" fmla="*/ 0 h 20"/>
                  <a:gd name="T28" fmla="*/ 86 w 87"/>
                  <a:gd name="T2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0">
                    <a:moveTo>
                      <a:pt x="86" y="11"/>
                    </a:moveTo>
                    <a:cubicBezTo>
                      <a:pt x="80" y="13"/>
                      <a:pt x="71" y="14"/>
                      <a:pt x="64" y="14"/>
                    </a:cubicBezTo>
                    <a:cubicBezTo>
                      <a:pt x="62" y="14"/>
                      <a:pt x="61" y="14"/>
                      <a:pt x="60" y="14"/>
                    </a:cubicBezTo>
                    <a:cubicBezTo>
                      <a:pt x="59" y="14"/>
                      <a:pt x="58" y="14"/>
                      <a:pt x="57" y="14"/>
                    </a:cubicBezTo>
                    <a:cubicBezTo>
                      <a:pt x="52" y="14"/>
                      <a:pt x="43" y="15"/>
                      <a:pt x="34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1" y="16"/>
                      <a:pt x="30" y="16"/>
                    </a:cubicBezTo>
                    <a:cubicBezTo>
                      <a:pt x="30" y="16"/>
                      <a:pt x="30" y="16"/>
                      <a:pt x="29" y="16"/>
                    </a:cubicBezTo>
                    <a:cubicBezTo>
                      <a:pt x="24" y="17"/>
                      <a:pt x="18" y="18"/>
                      <a:pt x="12" y="19"/>
                    </a:cubicBezTo>
                    <a:cubicBezTo>
                      <a:pt x="8" y="19"/>
                      <a:pt x="4" y="20"/>
                      <a:pt x="0" y="20"/>
                    </a:cubicBezTo>
                    <a:cubicBezTo>
                      <a:pt x="0" y="18"/>
                      <a:pt x="1" y="15"/>
                      <a:pt x="1" y="13"/>
                    </a:cubicBezTo>
                    <a:cubicBezTo>
                      <a:pt x="1" y="11"/>
                      <a:pt x="1" y="10"/>
                      <a:pt x="0" y="8"/>
                    </a:cubicBezTo>
                    <a:cubicBezTo>
                      <a:pt x="9" y="7"/>
                      <a:pt x="18" y="6"/>
                      <a:pt x="27" y="6"/>
                    </a:cubicBezTo>
                    <a:cubicBezTo>
                      <a:pt x="47" y="4"/>
                      <a:pt x="67" y="4"/>
                      <a:pt x="87" y="0"/>
                    </a:cubicBezTo>
                    <a:cubicBezTo>
                      <a:pt x="86" y="5"/>
                      <a:pt x="86" y="9"/>
                      <a:pt x="86" y="11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5" name="Freeform 1437"/>
              <p:cNvSpPr>
                <a:spLocks/>
              </p:cNvSpPr>
              <p:nvPr/>
            </p:nvSpPr>
            <p:spPr bwMode="auto">
              <a:xfrm>
                <a:off x="8347" y="2557"/>
                <a:ext cx="278" cy="132"/>
              </a:xfrm>
              <a:custGeom>
                <a:avLst/>
                <a:gdLst>
                  <a:gd name="T0" fmla="*/ 140 w 287"/>
                  <a:gd name="T1" fmla="*/ 92 h 137"/>
                  <a:gd name="T2" fmla="*/ 137 w 287"/>
                  <a:gd name="T3" fmla="*/ 93 h 137"/>
                  <a:gd name="T4" fmla="*/ 121 w 287"/>
                  <a:gd name="T5" fmla="*/ 97 h 137"/>
                  <a:gd name="T6" fmla="*/ 108 w 287"/>
                  <a:gd name="T7" fmla="*/ 84 h 137"/>
                  <a:gd name="T8" fmla="*/ 102 w 287"/>
                  <a:gd name="T9" fmla="*/ 94 h 137"/>
                  <a:gd name="T10" fmla="*/ 103 w 287"/>
                  <a:gd name="T11" fmla="*/ 107 h 137"/>
                  <a:gd name="T12" fmla="*/ 79 w 287"/>
                  <a:gd name="T13" fmla="*/ 106 h 137"/>
                  <a:gd name="T14" fmla="*/ 78 w 287"/>
                  <a:gd name="T15" fmla="*/ 111 h 137"/>
                  <a:gd name="T16" fmla="*/ 84 w 287"/>
                  <a:gd name="T17" fmla="*/ 137 h 137"/>
                  <a:gd name="T18" fmla="*/ 0 w 287"/>
                  <a:gd name="T19" fmla="*/ 84 h 137"/>
                  <a:gd name="T20" fmla="*/ 15 w 287"/>
                  <a:gd name="T21" fmla="*/ 49 h 137"/>
                  <a:gd name="T22" fmla="*/ 95 w 287"/>
                  <a:gd name="T23" fmla="*/ 0 h 137"/>
                  <a:gd name="T24" fmla="*/ 159 w 287"/>
                  <a:gd name="T25" fmla="*/ 42 h 137"/>
                  <a:gd name="T26" fmla="*/ 122 w 287"/>
                  <a:gd name="T27" fmla="*/ 39 h 137"/>
                  <a:gd name="T28" fmla="*/ 109 w 287"/>
                  <a:gd name="T29" fmla="*/ 24 h 137"/>
                  <a:gd name="T30" fmla="*/ 107 w 287"/>
                  <a:gd name="T31" fmla="*/ 26 h 137"/>
                  <a:gd name="T32" fmla="*/ 149 w 287"/>
                  <a:gd name="T33" fmla="*/ 46 h 137"/>
                  <a:gd name="T34" fmla="*/ 193 w 287"/>
                  <a:gd name="T35" fmla="*/ 54 h 137"/>
                  <a:gd name="T36" fmla="*/ 196 w 287"/>
                  <a:gd name="T37" fmla="*/ 55 h 137"/>
                  <a:gd name="T38" fmla="*/ 175 w 287"/>
                  <a:gd name="T39" fmla="*/ 42 h 137"/>
                  <a:gd name="T40" fmla="*/ 217 w 287"/>
                  <a:gd name="T41" fmla="*/ 30 h 137"/>
                  <a:gd name="T42" fmla="*/ 235 w 287"/>
                  <a:gd name="T43" fmla="*/ 44 h 137"/>
                  <a:gd name="T44" fmla="*/ 237 w 287"/>
                  <a:gd name="T45" fmla="*/ 40 h 137"/>
                  <a:gd name="T46" fmla="*/ 236 w 287"/>
                  <a:gd name="T47" fmla="*/ 25 h 137"/>
                  <a:gd name="T48" fmla="*/ 237 w 287"/>
                  <a:gd name="T49" fmla="*/ 25 h 137"/>
                  <a:gd name="T50" fmla="*/ 253 w 287"/>
                  <a:gd name="T51" fmla="*/ 34 h 137"/>
                  <a:gd name="T52" fmla="*/ 275 w 287"/>
                  <a:gd name="T53" fmla="*/ 49 h 137"/>
                  <a:gd name="T54" fmla="*/ 276 w 287"/>
                  <a:gd name="T55" fmla="*/ 45 h 137"/>
                  <a:gd name="T56" fmla="*/ 245 w 287"/>
                  <a:gd name="T57" fmla="*/ 23 h 137"/>
                  <a:gd name="T58" fmla="*/ 252 w 287"/>
                  <a:gd name="T59" fmla="*/ 19 h 137"/>
                  <a:gd name="T60" fmla="*/ 273 w 287"/>
                  <a:gd name="T61" fmla="*/ 31 h 137"/>
                  <a:gd name="T62" fmla="*/ 286 w 287"/>
                  <a:gd name="T63" fmla="*/ 40 h 137"/>
                  <a:gd name="T64" fmla="*/ 263 w 287"/>
                  <a:gd name="T65" fmla="*/ 65 h 137"/>
                  <a:gd name="T66" fmla="*/ 260 w 287"/>
                  <a:gd name="T67" fmla="*/ 53 h 137"/>
                  <a:gd name="T68" fmla="*/ 263 w 287"/>
                  <a:gd name="T69" fmla="*/ 50 h 137"/>
                  <a:gd name="T70" fmla="*/ 248 w 287"/>
                  <a:gd name="T71" fmla="*/ 43 h 137"/>
                  <a:gd name="T72" fmla="*/ 258 w 287"/>
                  <a:gd name="T73" fmla="*/ 66 h 137"/>
                  <a:gd name="T74" fmla="*/ 229 w 287"/>
                  <a:gd name="T75" fmla="*/ 8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7" h="137">
                    <a:moveTo>
                      <a:pt x="168" y="89"/>
                    </a:moveTo>
                    <a:cubicBezTo>
                      <a:pt x="159" y="90"/>
                      <a:pt x="150" y="91"/>
                      <a:pt x="140" y="92"/>
                    </a:cubicBezTo>
                    <a:cubicBezTo>
                      <a:pt x="140" y="92"/>
                      <a:pt x="138" y="91"/>
                      <a:pt x="138" y="92"/>
                    </a:cubicBezTo>
                    <a:cubicBezTo>
                      <a:pt x="137" y="92"/>
                      <a:pt x="137" y="93"/>
                      <a:pt x="137" y="93"/>
                    </a:cubicBezTo>
                    <a:cubicBezTo>
                      <a:pt x="131" y="94"/>
                      <a:pt x="127" y="95"/>
                      <a:pt x="122" y="97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0" y="95"/>
                      <a:pt x="119" y="92"/>
                      <a:pt x="116" y="89"/>
                    </a:cubicBezTo>
                    <a:cubicBezTo>
                      <a:pt x="114" y="87"/>
                      <a:pt x="112" y="84"/>
                      <a:pt x="108" y="84"/>
                    </a:cubicBezTo>
                    <a:cubicBezTo>
                      <a:pt x="105" y="84"/>
                      <a:pt x="103" y="87"/>
                      <a:pt x="102" y="91"/>
                    </a:cubicBezTo>
                    <a:cubicBezTo>
                      <a:pt x="102" y="92"/>
                      <a:pt x="102" y="93"/>
                      <a:pt x="102" y="94"/>
                    </a:cubicBezTo>
                    <a:cubicBezTo>
                      <a:pt x="102" y="99"/>
                      <a:pt x="104" y="102"/>
                      <a:pt x="107" y="104"/>
                    </a:cubicBezTo>
                    <a:cubicBezTo>
                      <a:pt x="105" y="105"/>
                      <a:pt x="104" y="106"/>
                      <a:pt x="103" y="107"/>
                    </a:cubicBezTo>
                    <a:cubicBezTo>
                      <a:pt x="101" y="109"/>
                      <a:pt x="98" y="111"/>
                      <a:pt x="96" y="114"/>
                    </a:cubicBezTo>
                    <a:cubicBezTo>
                      <a:pt x="92" y="110"/>
                      <a:pt x="87" y="108"/>
                      <a:pt x="79" y="106"/>
                    </a:cubicBezTo>
                    <a:cubicBezTo>
                      <a:pt x="78" y="106"/>
                      <a:pt x="76" y="107"/>
                      <a:pt x="76" y="108"/>
                    </a:cubicBezTo>
                    <a:cubicBezTo>
                      <a:pt x="76" y="109"/>
                      <a:pt x="77" y="111"/>
                      <a:pt x="78" y="111"/>
                    </a:cubicBezTo>
                    <a:cubicBezTo>
                      <a:pt x="86" y="113"/>
                      <a:pt x="90" y="114"/>
                      <a:pt x="94" y="118"/>
                    </a:cubicBezTo>
                    <a:cubicBezTo>
                      <a:pt x="90" y="124"/>
                      <a:pt x="88" y="131"/>
                      <a:pt x="84" y="137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55" y="129"/>
                      <a:pt x="27" y="97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3" y="71"/>
                      <a:pt x="7" y="60"/>
                      <a:pt x="15" y="49"/>
                    </a:cubicBezTo>
                    <a:cubicBezTo>
                      <a:pt x="21" y="40"/>
                      <a:pt x="32" y="30"/>
                      <a:pt x="42" y="25"/>
                    </a:cubicBezTo>
                    <a:cubicBezTo>
                      <a:pt x="60" y="16"/>
                      <a:pt x="76" y="6"/>
                      <a:pt x="95" y="0"/>
                    </a:cubicBezTo>
                    <a:cubicBezTo>
                      <a:pt x="165" y="42"/>
                      <a:pt x="165" y="42"/>
                      <a:pt x="165" y="42"/>
                    </a:cubicBezTo>
                    <a:cubicBezTo>
                      <a:pt x="163" y="42"/>
                      <a:pt x="161" y="42"/>
                      <a:pt x="159" y="42"/>
                    </a:cubicBezTo>
                    <a:cubicBezTo>
                      <a:pt x="155" y="42"/>
                      <a:pt x="152" y="42"/>
                      <a:pt x="149" y="42"/>
                    </a:cubicBezTo>
                    <a:cubicBezTo>
                      <a:pt x="139" y="42"/>
                      <a:pt x="129" y="41"/>
                      <a:pt x="122" y="39"/>
                    </a:cubicBezTo>
                    <a:cubicBezTo>
                      <a:pt x="116" y="37"/>
                      <a:pt x="112" y="33"/>
                      <a:pt x="111" y="26"/>
                    </a:cubicBezTo>
                    <a:cubicBezTo>
                      <a:pt x="111" y="25"/>
                      <a:pt x="110" y="24"/>
                      <a:pt x="109" y="24"/>
                    </a:cubicBezTo>
                    <a:cubicBezTo>
                      <a:pt x="107" y="24"/>
                      <a:pt x="106" y="25"/>
                      <a:pt x="107" y="26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7" y="36"/>
                      <a:pt x="113" y="41"/>
                      <a:pt x="121" y="44"/>
                    </a:cubicBezTo>
                    <a:cubicBezTo>
                      <a:pt x="129" y="46"/>
                      <a:pt x="139" y="46"/>
                      <a:pt x="149" y="46"/>
                    </a:cubicBezTo>
                    <a:cubicBezTo>
                      <a:pt x="152" y="46"/>
                      <a:pt x="155" y="46"/>
                      <a:pt x="159" y="46"/>
                    </a:cubicBezTo>
                    <a:cubicBezTo>
                      <a:pt x="174" y="46"/>
                      <a:pt x="188" y="47"/>
                      <a:pt x="193" y="54"/>
                    </a:cubicBezTo>
                    <a:cubicBezTo>
                      <a:pt x="193" y="55"/>
                      <a:pt x="194" y="55"/>
                      <a:pt x="195" y="55"/>
                    </a:cubicBezTo>
                    <a:cubicBezTo>
                      <a:pt x="195" y="55"/>
                      <a:pt x="196" y="55"/>
                      <a:pt x="196" y="55"/>
                    </a:cubicBezTo>
                    <a:cubicBezTo>
                      <a:pt x="197" y="54"/>
                      <a:pt x="197" y="52"/>
                      <a:pt x="196" y="51"/>
                    </a:cubicBezTo>
                    <a:cubicBezTo>
                      <a:pt x="192" y="46"/>
                      <a:pt x="184" y="43"/>
                      <a:pt x="175" y="42"/>
                    </a:cubicBezTo>
                    <a:cubicBezTo>
                      <a:pt x="186" y="39"/>
                      <a:pt x="202" y="35"/>
                      <a:pt x="217" y="30"/>
                    </a:cubicBezTo>
                    <a:cubicBezTo>
                      <a:pt x="217" y="30"/>
                      <a:pt x="217" y="30"/>
                      <a:pt x="217" y="30"/>
                    </a:cubicBezTo>
                    <a:cubicBezTo>
                      <a:pt x="227" y="33"/>
                      <a:pt x="227" y="35"/>
                      <a:pt x="234" y="43"/>
                    </a:cubicBezTo>
                    <a:cubicBezTo>
                      <a:pt x="234" y="43"/>
                      <a:pt x="235" y="44"/>
                      <a:pt x="235" y="44"/>
                    </a:cubicBezTo>
                    <a:cubicBezTo>
                      <a:pt x="236" y="44"/>
                      <a:pt x="236" y="43"/>
                      <a:pt x="237" y="43"/>
                    </a:cubicBezTo>
                    <a:cubicBezTo>
                      <a:pt x="238" y="42"/>
                      <a:pt x="238" y="41"/>
                      <a:pt x="237" y="40"/>
                    </a:cubicBezTo>
                    <a:cubicBezTo>
                      <a:pt x="232" y="34"/>
                      <a:pt x="230" y="31"/>
                      <a:pt x="225" y="28"/>
                    </a:cubicBezTo>
                    <a:cubicBezTo>
                      <a:pt x="229" y="27"/>
                      <a:pt x="232" y="26"/>
                      <a:pt x="236" y="25"/>
                    </a:cubicBezTo>
                    <a:cubicBezTo>
                      <a:pt x="236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42" y="25"/>
                      <a:pt x="249" y="31"/>
                      <a:pt x="253" y="34"/>
                    </a:cubicBezTo>
                    <a:cubicBezTo>
                      <a:pt x="260" y="40"/>
                      <a:pt x="266" y="44"/>
                      <a:pt x="274" y="49"/>
                    </a:cubicBezTo>
                    <a:cubicBezTo>
                      <a:pt x="274" y="49"/>
                      <a:pt x="275" y="49"/>
                      <a:pt x="275" y="49"/>
                    </a:cubicBezTo>
                    <a:cubicBezTo>
                      <a:pt x="276" y="49"/>
                      <a:pt x="277" y="49"/>
                      <a:pt x="277" y="48"/>
                    </a:cubicBezTo>
                    <a:cubicBezTo>
                      <a:pt x="278" y="47"/>
                      <a:pt x="277" y="45"/>
                      <a:pt x="276" y="45"/>
                    </a:cubicBezTo>
                    <a:cubicBezTo>
                      <a:pt x="269" y="40"/>
                      <a:pt x="263" y="36"/>
                      <a:pt x="256" y="31"/>
                    </a:cubicBezTo>
                    <a:cubicBezTo>
                      <a:pt x="253" y="29"/>
                      <a:pt x="249" y="25"/>
                      <a:pt x="245" y="23"/>
                    </a:cubicBezTo>
                    <a:cubicBezTo>
                      <a:pt x="247" y="22"/>
                      <a:pt x="248" y="22"/>
                      <a:pt x="250" y="21"/>
                    </a:cubicBezTo>
                    <a:cubicBezTo>
                      <a:pt x="251" y="21"/>
                      <a:pt x="252" y="20"/>
                      <a:pt x="252" y="19"/>
                    </a:cubicBezTo>
                    <a:cubicBezTo>
                      <a:pt x="252" y="17"/>
                      <a:pt x="252" y="17"/>
                      <a:pt x="252" y="17"/>
                    </a:cubicBezTo>
                    <a:cubicBezTo>
                      <a:pt x="259" y="20"/>
                      <a:pt x="265" y="26"/>
                      <a:pt x="273" y="31"/>
                    </a:cubicBezTo>
                    <a:cubicBezTo>
                      <a:pt x="278" y="34"/>
                      <a:pt x="282" y="37"/>
                      <a:pt x="287" y="40"/>
                    </a:cubicBezTo>
                    <a:cubicBezTo>
                      <a:pt x="286" y="40"/>
                      <a:pt x="286" y="40"/>
                      <a:pt x="286" y="40"/>
                    </a:cubicBezTo>
                    <a:cubicBezTo>
                      <a:pt x="283" y="49"/>
                      <a:pt x="275" y="61"/>
                      <a:pt x="265" y="65"/>
                    </a:cubicBezTo>
                    <a:cubicBezTo>
                      <a:pt x="263" y="65"/>
                      <a:pt x="263" y="65"/>
                      <a:pt x="263" y="65"/>
                    </a:cubicBezTo>
                    <a:cubicBezTo>
                      <a:pt x="259" y="59"/>
                      <a:pt x="253" y="53"/>
                      <a:pt x="252" y="47"/>
                    </a:cubicBezTo>
                    <a:cubicBezTo>
                      <a:pt x="255" y="48"/>
                      <a:pt x="258" y="51"/>
                      <a:pt x="260" y="53"/>
                    </a:cubicBezTo>
                    <a:cubicBezTo>
                      <a:pt x="261" y="54"/>
                      <a:pt x="262" y="54"/>
                      <a:pt x="263" y="53"/>
                    </a:cubicBezTo>
                    <a:cubicBezTo>
                      <a:pt x="264" y="52"/>
                      <a:pt x="264" y="51"/>
                      <a:pt x="263" y="50"/>
                    </a:cubicBezTo>
                    <a:cubicBezTo>
                      <a:pt x="260" y="47"/>
                      <a:pt x="256" y="43"/>
                      <a:pt x="251" y="42"/>
                    </a:cubicBezTo>
                    <a:cubicBezTo>
                      <a:pt x="249" y="41"/>
                      <a:pt x="248" y="42"/>
                      <a:pt x="248" y="43"/>
                    </a:cubicBezTo>
                    <a:cubicBezTo>
                      <a:pt x="248" y="44"/>
                      <a:pt x="248" y="45"/>
                      <a:pt x="248" y="46"/>
                    </a:cubicBezTo>
                    <a:cubicBezTo>
                      <a:pt x="248" y="54"/>
                      <a:pt x="255" y="61"/>
                      <a:pt x="258" y="66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34" y="70"/>
                      <a:pt x="230" y="77"/>
                      <a:pt x="229" y="83"/>
                    </a:cubicBezTo>
                    <a:cubicBezTo>
                      <a:pt x="209" y="88"/>
                      <a:pt x="189" y="88"/>
                      <a:pt x="168" y="89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6" name="Freeform 1438"/>
              <p:cNvSpPr>
                <a:spLocks/>
              </p:cNvSpPr>
              <p:nvPr/>
            </p:nvSpPr>
            <p:spPr bwMode="auto">
              <a:xfrm>
                <a:off x="8572" y="2603"/>
                <a:ext cx="204" cy="265"/>
              </a:xfrm>
              <a:custGeom>
                <a:avLst/>
                <a:gdLst>
                  <a:gd name="T0" fmla="*/ 2 w 211"/>
                  <a:gd name="T1" fmla="*/ 36 h 273"/>
                  <a:gd name="T2" fmla="*/ 2 w 211"/>
                  <a:gd name="T3" fmla="*/ 35 h 273"/>
                  <a:gd name="T4" fmla="*/ 12 w 211"/>
                  <a:gd name="T5" fmla="*/ 25 h 273"/>
                  <a:gd name="T6" fmla="*/ 184 w 211"/>
                  <a:gd name="T7" fmla="*/ 0 h 273"/>
                  <a:gd name="T8" fmla="*/ 187 w 211"/>
                  <a:gd name="T9" fmla="*/ 0 h 273"/>
                  <a:gd name="T10" fmla="*/ 193 w 211"/>
                  <a:gd name="T11" fmla="*/ 1 h 273"/>
                  <a:gd name="T12" fmla="*/ 211 w 211"/>
                  <a:gd name="T13" fmla="*/ 12 h 273"/>
                  <a:gd name="T14" fmla="*/ 209 w 211"/>
                  <a:gd name="T15" fmla="*/ 12 h 273"/>
                  <a:gd name="T16" fmla="*/ 37 w 211"/>
                  <a:gd name="T17" fmla="*/ 36 h 273"/>
                  <a:gd name="T18" fmla="*/ 22 w 211"/>
                  <a:gd name="T19" fmla="*/ 64 h 273"/>
                  <a:gd name="T20" fmla="*/ 22 w 211"/>
                  <a:gd name="T21" fmla="*/ 65 h 273"/>
                  <a:gd name="T22" fmla="*/ 22 w 211"/>
                  <a:gd name="T23" fmla="*/ 273 h 273"/>
                  <a:gd name="T24" fmla="*/ 0 w 211"/>
                  <a:gd name="T25" fmla="*/ 260 h 273"/>
                  <a:gd name="T26" fmla="*/ 0 w 211"/>
                  <a:gd name="T27" fmla="*/ 52 h 273"/>
                  <a:gd name="T28" fmla="*/ 0 w 211"/>
                  <a:gd name="T29" fmla="*/ 48 h 273"/>
                  <a:gd name="T30" fmla="*/ 1 w 211"/>
                  <a:gd name="T31" fmla="*/ 37 h 273"/>
                  <a:gd name="T32" fmla="*/ 2 w 211"/>
                  <a:gd name="T33" fmla="*/ 3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73">
                    <a:moveTo>
                      <a:pt x="2" y="36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3" y="30"/>
                      <a:pt x="6" y="25"/>
                      <a:pt x="12" y="25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0"/>
                      <a:pt x="186" y="0"/>
                      <a:pt x="187" y="0"/>
                    </a:cubicBezTo>
                    <a:cubicBezTo>
                      <a:pt x="189" y="0"/>
                      <a:pt x="191" y="0"/>
                      <a:pt x="193" y="1"/>
                    </a:cubicBezTo>
                    <a:cubicBezTo>
                      <a:pt x="211" y="12"/>
                      <a:pt x="211" y="12"/>
                      <a:pt x="211" y="12"/>
                    </a:cubicBezTo>
                    <a:cubicBezTo>
                      <a:pt x="210" y="12"/>
                      <a:pt x="209" y="12"/>
                      <a:pt x="209" y="12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22" y="38"/>
                      <a:pt x="22" y="58"/>
                      <a:pt x="22" y="64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273"/>
                      <a:pt x="22" y="273"/>
                      <a:pt x="22" y="273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1"/>
                      <a:pt x="0" y="49"/>
                      <a:pt x="0" y="48"/>
                    </a:cubicBezTo>
                    <a:cubicBezTo>
                      <a:pt x="0" y="46"/>
                      <a:pt x="0" y="41"/>
                      <a:pt x="1" y="37"/>
                    </a:cubicBez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7" name="Freeform 1439"/>
              <p:cNvSpPr>
                <a:spLocks/>
              </p:cNvSpPr>
              <p:nvPr/>
            </p:nvSpPr>
            <p:spPr bwMode="auto">
              <a:xfrm>
                <a:off x="8605" y="2639"/>
                <a:ext cx="125" cy="72"/>
              </a:xfrm>
              <a:custGeom>
                <a:avLst/>
                <a:gdLst>
                  <a:gd name="T0" fmla="*/ 0 w 130"/>
                  <a:gd name="T1" fmla="*/ 74 h 74"/>
                  <a:gd name="T2" fmla="*/ 0 w 130"/>
                  <a:gd name="T3" fmla="*/ 28 h 74"/>
                  <a:gd name="T4" fmla="*/ 1 w 130"/>
                  <a:gd name="T5" fmla="*/ 21 h 74"/>
                  <a:gd name="T6" fmla="*/ 3 w 130"/>
                  <a:gd name="T7" fmla="*/ 12 h 74"/>
                  <a:gd name="T8" fmla="*/ 5 w 130"/>
                  <a:gd name="T9" fmla="*/ 11 h 74"/>
                  <a:gd name="T10" fmla="*/ 75 w 130"/>
                  <a:gd name="T11" fmla="*/ 1 h 74"/>
                  <a:gd name="T12" fmla="*/ 75 w 130"/>
                  <a:gd name="T13" fmla="*/ 1 h 74"/>
                  <a:gd name="T14" fmla="*/ 81 w 130"/>
                  <a:gd name="T15" fmla="*/ 0 h 74"/>
                  <a:gd name="T16" fmla="*/ 130 w 130"/>
                  <a:gd name="T17" fmla="*/ 29 h 74"/>
                  <a:gd name="T18" fmla="*/ 0 w 130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74">
                    <a:moveTo>
                      <a:pt x="0" y="7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5"/>
                      <a:pt x="1" y="21"/>
                    </a:cubicBezTo>
                    <a:cubicBezTo>
                      <a:pt x="1" y="17"/>
                      <a:pt x="3" y="12"/>
                      <a:pt x="3" y="12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39" y="6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7" y="1"/>
                      <a:pt x="79" y="1"/>
                      <a:pt x="81" y="0"/>
                    </a:cubicBezTo>
                    <a:cubicBezTo>
                      <a:pt x="130" y="29"/>
                      <a:pt x="130" y="29"/>
                      <a:pt x="130" y="29"/>
                    </a:cubicBez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8" name="Freeform 1440"/>
              <p:cNvSpPr>
                <a:spLocks/>
              </p:cNvSpPr>
              <p:nvPr/>
            </p:nvSpPr>
            <p:spPr bwMode="auto">
              <a:xfrm>
                <a:off x="8690" y="2630"/>
                <a:ext cx="55" cy="34"/>
              </a:xfrm>
              <a:custGeom>
                <a:avLst/>
                <a:gdLst>
                  <a:gd name="T0" fmla="*/ 0 w 57"/>
                  <a:gd name="T1" fmla="*/ 8 h 35"/>
                  <a:gd name="T2" fmla="*/ 57 w 57"/>
                  <a:gd name="T3" fmla="*/ 0 h 35"/>
                  <a:gd name="T4" fmla="*/ 47 w 57"/>
                  <a:gd name="T5" fmla="*/ 35 h 35"/>
                  <a:gd name="T6" fmla="*/ 0 w 57"/>
                  <a:gd name="T7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5">
                    <a:moveTo>
                      <a:pt x="0" y="8"/>
                    </a:moveTo>
                    <a:cubicBezTo>
                      <a:pt x="19" y="6"/>
                      <a:pt x="41" y="3"/>
                      <a:pt x="57" y="0"/>
                    </a:cubicBezTo>
                    <a:cubicBezTo>
                      <a:pt x="47" y="35"/>
                      <a:pt x="47" y="35"/>
                      <a:pt x="47" y="35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9" name="Freeform 1441"/>
              <p:cNvSpPr>
                <a:spLocks/>
              </p:cNvSpPr>
              <p:nvPr/>
            </p:nvSpPr>
            <p:spPr bwMode="auto">
              <a:xfrm>
                <a:off x="8605" y="2628"/>
                <a:ext cx="173" cy="150"/>
              </a:xfrm>
              <a:custGeom>
                <a:avLst/>
                <a:gdLst>
                  <a:gd name="T0" fmla="*/ 174 w 179"/>
                  <a:gd name="T1" fmla="*/ 66 h 155"/>
                  <a:gd name="T2" fmla="*/ 173 w 179"/>
                  <a:gd name="T3" fmla="*/ 69 h 155"/>
                  <a:gd name="T4" fmla="*/ 168 w 179"/>
                  <a:gd name="T5" fmla="*/ 73 h 155"/>
                  <a:gd name="T6" fmla="*/ 0 w 179"/>
                  <a:gd name="T7" fmla="*/ 155 h 155"/>
                  <a:gd name="T8" fmla="*/ 0 w 179"/>
                  <a:gd name="T9" fmla="*/ 90 h 155"/>
                  <a:gd name="T10" fmla="*/ 137 w 179"/>
                  <a:gd name="T11" fmla="*/ 43 h 155"/>
                  <a:gd name="T12" fmla="*/ 137 w 179"/>
                  <a:gd name="T13" fmla="*/ 42 h 155"/>
                  <a:gd name="T14" fmla="*/ 137 w 179"/>
                  <a:gd name="T15" fmla="*/ 42 h 155"/>
                  <a:gd name="T16" fmla="*/ 138 w 179"/>
                  <a:gd name="T17" fmla="*/ 42 h 155"/>
                  <a:gd name="T18" fmla="*/ 138 w 179"/>
                  <a:gd name="T19" fmla="*/ 41 h 155"/>
                  <a:gd name="T20" fmla="*/ 138 w 179"/>
                  <a:gd name="T21" fmla="*/ 41 h 155"/>
                  <a:gd name="T22" fmla="*/ 138 w 179"/>
                  <a:gd name="T23" fmla="*/ 41 h 155"/>
                  <a:gd name="T24" fmla="*/ 150 w 179"/>
                  <a:gd name="T25" fmla="*/ 2 h 155"/>
                  <a:gd name="T26" fmla="*/ 162 w 179"/>
                  <a:gd name="T27" fmla="*/ 0 h 155"/>
                  <a:gd name="T28" fmla="*/ 179 w 179"/>
                  <a:gd name="T29" fmla="*/ 45 h 155"/>
                  <a:gd name="T30" fmla="*/ 174 w 179"/>
                  <a:gd name="T31" fmla="*/ 6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55">
                    <a:moveTo>
                      <a:pt x="174" y="66"/>
                    </a:moveTo>
                    <a:cubicBezTo>
                      <a:pt x="174" y="66"/>
                      <a:pt x="174" y="67"/>
                      <a:pt x="173" y="69"/>
                    </a:cubicBezTo>
                    <a:cubicBezTo>
                      <a:pt x="172" y="70"/>
                      <a:pt x="171" y="72"/>
                      <a:pt x="168" y="7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137" y="43"/>
                      <a:pt x="137" y="43"/>
                      <a:pt x="137" y="43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37" y="42"/>
                      <a:pt x="137" y="42"/>
                      <a:pt x="137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50" y="2"/>
                      <a:pt x="150" y="2"/>
                      <a:pt x="150" y="2"/>
                    </a:cubicBezTo>
                    <a:cubicBezTo>
                      <a:pt x="155" y="1"/>
                      <a:pt x="159" y="0"/>
                      <a:pt x="162" y="0"/>
                    </a:cubicBezTo>
                    <a:cubicBezTo>
                      <a:pt x="166" y="12"/>
                      <a:pt x="173" y="29"/>
                      <a:pt x="179" y="45"/>
                    </a:cubicBezTo>
                    <a:lnTo>
                      <a:pt x="174" y="66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0" name="Freeform 1442"/>
              <p:cNvSpPr>
                <a:spLocks/>
              </p:cNvSpPr>
              <p:nvPr/>
            </p:nvSpPr>
            <p:spPr bwMode="auto">
              <a:xfrm>
                <a:off x="8765" y="2624"/>
                <a:ext cx="56" cy="109"/>
              </a:xfrm>
              <a:custGeom>
                <a:avLst/>
                <a:gdLst>
                  <a:gd name="T0" fmla="*/ 37 w 58"/>
                  <a:gd name="T1" fmla="*/ 101 h 113"/>
                  <a:gd name="T2" fmla="*/ 0 w 58"/>
                  <a:gd name="T3" fmla="*/ 2 h 113"/>
                  <a:gd name="T4" fmla="*/ 8 w 58"/>
                  <a:gd name="T5" fmla="*/ 1 h 113"/>
                  <a:gd name="T6" fmla="*/ 13 w 58"/>
                  <a:gd name="T7" fmla="*/ 0 h 113"/>
                  <a:gd name="T8" fmla="*/ 16 w 58"/>
                  <a:gd name="T9" fmla="*/ 2 h 113"/>
                  <a:gd name="T10" fmla="*/ 58 w 58"/>
                  <a:gd name="T11" fmla="*/ 113 h 113"/>
                  <a:gd name="T12" fmla="*/ 37 w 58"/>
                  <a:gd name="T13" fmla="*/ 10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13">
                    <a:moveTo>
                      <a:pt x="37" y="101"/>
                    </a:moveTo>
                    <a:cubicBezTo>
                      <a:pt x="34" y="93"/>
                      <a:pt x="11" y="31"/>
                      <a:pt x="0" y="2"/>
                    </a:cubicBezTo>
                    <a:cubicBezTo>
                      <a:pt x="5" y="1"/>
                      <a:pt x="8" y="1"/>
                      <a:pt x="8" y="1"/>
                    </a:cubicBezTo>
                    <a:cubicBezTo>
                      <a:pt x="10" y="1"/>
                      <a:pt x="11" y="0"/>
                      <a:pt x="13" y="0"/>
                    </a:cubicBezTo>
                    <a:cubicBezTo>
                      <a:pt x="14" y="0"/>
                      <a:pt x="15" y="1"/>
                      <a:pt x="16" y="2"/>
                    </a:cubicBezTo>
                    <a:cubicBezTo>
                      <a:pt x="58" y="113"/>
                      <a:pt x="58" y="113"/>
                      <a:pt x="58" y="113"/>
                    </a:cubicBezTo>
                    <a:lnTo>
                      <a:pt x="37" y="101"/>
                    </a:ln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1" name="Freeform 1443"/>
              <p:cNvSpPr>
                <a:spLocks/>
              </p:cNvSpPr>
              <p:nvPr/>
            </p:nvSpPr>
            <p:spPr bwMode="auto">
              <a:xfrm>
                <a:off x="8595" y="2617"/>
                <a:ext cx="234" cy="251"/>
              </a:xfrm>
              <a:custGeom>
                <a:avLst/>
                <a:gdLst>
                  <a:gd name="T0" fmla="*/ 242 w 242"/>
                  <a:gd name="T1" fmla="*/ 119 h 259"/>
                  <a:gd name="T2" fmla="*/ 237 w 242"/>
                  <a:gd name="T3" fmla="*/ 122 h 259"/>
                  <a:gd name="T4" fmla="*/ 194 w 242"/>
                  <a:gd name="T5" fmla="*/ 8 h 259"/>
                  <a:gd name="T6" fmla="*/ 189 w 242"/>
                  <a:gd name="T7" fmla="*/ 5 h 259"/>
                  <a:gd name="T8" fmla="*/ 184 w 242"/>
                  <a:gd name="T9" fmla="*/ 6 h 259"/>
                  <a:gd name="T10" fmla="*/ 173 w 242"/>
                  <a:gd name="T11" fmla="*/ 7 h 259"/>
                  <a:gd name="T12" fmla="*/ 172 w 242"/>
                  <a:gd name="T13" fmla="*/ 7 h 259"/>
                  <a:gd name="T14" fmla="*/ 172 w 242"/>
                  <a:gd name="T15" fmla="*/ 7 h 259"/>
                  <a:gd name="T16" fmla="*/ 172 w 242"/>
                  <a:gd name="T17" fmla="*/ 7 h 259"/>
                  <a:gd name="T18" fmla="*/ 84 w 242"/>
                  <a:gd name="T19" fmla="*/ 20 h 259"/>
                  <a:gd name="T20" fmla="*/ 84 w 242"/>
                  <a:gd name="T21" fmla="*/ 20 h 259"/>
                  <a:gd name="T22" fmla="*/ 14 w 242"/>
                  <a:gd name="T23" fmla="*/ 29 h 259"/>
                  <a:gd name="T24" fmla="*/ 10 w 242"/>
                  <a:gd name="T25" fmla="*/ 32 h 259"/>
                  <a:gd name="T26" fmla="*/ 6 w 242"/>
                  <a:gd name="T27" fmla="*/ 43 h 259"/>
                  <a:gd name="T28" fmla="*/ 5 w 242"/>
                  <a:gd name="T29" fmla="*/ 51 h 259"/>
                  <a:gd name="T30" fmla="*/ 5 w 242"/>
                  <a:gd name="T31" fmla="*/ 256 h 259"/>
                  <a:gd name="T32" fmla="*/ 0 w 242"/>
                  <a:gd name="T33" fmla="*/ 259 h 259"/>
                  <a:gd name="T34" fmla="*/ 0 w 242"/>
                  <a:gd name="T35" fmla="*/ 51 h 259"/>
                  <a:gd name="T36" fmla="*/ 0 w 242"/>
                  <a:gd name="T37" fmla="*/ 50 h 259"/>
                  <a:gd name="T38" fmla="*/ 13 w 242"/>
                  <a:gd name="T39" fmla="*/ 24 h 259"/>
                  <a:gd name="T40" fmla="*/ 186 w 242"/>
                  <a:gd name="T41" fmla="*/ 0 h 259"/>
                  <a:gd name="T42" fmla="*/ 188 w 242"/>
                  <a:gd name="T43" fmla="*/ 0 h 259"/>
                  <a:gd name="T44" fmla="*/ 193 w 242"/>
                  <a:gd name="T45" fmla="*/ 1 h 259"/>
                  <a:gd name="T46" fmla="*/ 194 w 242"/>
                  <a:gd name="T47" fmla="*/ 1 h 259"/>
                  <a:gd name="T48" fmla="*/ 194 w 242"/>
                  <a:gd name="T49" fmla="*/ 1 h 259"/>
                  <a:gd name="T50" fmla="*/ 194 w 242"/>
                  <a:gd name="T51" fmla="*/ 1 h 259"/>
                  <a:gd name="T52" fmla="*/ 194 w 242"/>
                  <a:gd name="T53" fmla="*/ 1 h 259"/>
                  <a:gd name="T54" fmla="*/ 199 w 242"/>
                  <a:gd name="T55" fmla="*/ 7 h 259"/>
                  <a:gd name="T56" fmla="*/ 242 w 242"/>
                  <a:gd name="T57" fmla="*/ 11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2" h="259">
                    <a:moveTo>
                      <a:pt x="242" y="119"/>
                    </a:moveTo>
                    <a:cubicBezTo>
                      <a:pt x="237" y="122"/>
                      <a:pt x="237" y="122"/>
                      <a:pt x="237" y="122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193" y="6"/>
                      <a:pt x="190" y="5"/>
                      <a:pt x="189" y="5"/>
                    </a:cubicBezTo>
                    <a:cubicBezTo>
                      <a:pt x="187" y="5"/>
                      <a:pt x="185" y="5"/>
                      <a:pt x="184" y="6"/>
                    </a:cubicBezTo>
                    <a:cubicBezTo>
                      <a:pt x="184" y="6"/>
                      <a:pt x="180" y="6"/>
                      <a:pt x="173" y="7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72" y="7"/>
                      <a:pt x="172" y="7"/>
                      <a:pt x="172" y="7"/>
                    </a:cubicBezTo>
                    <a:cubicBezTo>
                      <a:pt x="156" y="9"/>
                      <a:pt x="113" y="15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48" y="25"/>
                      <a:pt x="15" y="29"/>
                      <a:pt x="14" y="29"/>
                    </a:cubicBezTo>
                    <a:cubicBezTo>
                      <a:pt x="12" y="30"/>
                      <a:pt x="11" y="30"/>
                      <a:pt x="10" y="32"/>
                    </a:cubicBezTo>
                    <a:cubicBezTo>
                      <a:pt x="7" y="34"/>
                      <a:pt x="7" y="38"/>
                      <a:pt x="6" y="43"/>
                    </a:cubicBezTo>
                    <a:cubicBezTo>
                      <a:pt x="5" y="47"/>
                      <a:pt x="5" y="51"/>
                      <a:pt x="5" y="51"/>
                    </a:cubicBezTo>
                    <a:cubicBezTo>
                      <a:pt x="5" y="256"/>
                      <a:pt x="5" y="256"/>
                      <a:pt x="5" y="256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0"/>
                    </a:cubicBezTo>
                    <a:cubicBezTo>
                      <a:pt x="0" y="44"/>
                      <a:pt x="1" y="26"/>
                      <a:pt x="13" y="24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0"/>
                      <a:pt x="186" y="0"/>
                      <a:pt x="188" y="0"/>
                    </a:cubicBezTo>
                    <a:cubicBezTo>
                      <a:pt x="189" y="0"/>
                      <a:pt x="190" y="0"/>
                      <a:pt x="193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5" y="2"/>
                      <a:pt x="199" y="5"/>
                      <a:pt x="199" y="7"/>
                    </a:cubicBezTo>
                    <a:lnTo>
                      <a:pt x="242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2" name="Freeform 1444"/>
              <p:cNvSpPr>
                <a:spLocks/>
              </p:cNvSpPr>
              <p:nvPr/>
            </p:nvSpPr>
            <p:spPr bwMode="auto">
              <a:xfrm>
                <a:off x="8636" y="2382"/>
                <a:ext cx="194" cy="237"/>
              </a:xfrm>
              <a:custGeom>
                <a:avLst/>
                <a:gdLst>
                  <a:gd name="T0" fmla="*/ 123 w 201"/>
                  <a:gd name="T1" fmla="*/ 224 h 244"/>
                  <a:gd name="T2" fmla="*/ 121 w 201"/>
                  <a:gd name="T3" fmla="*/ 224 h 244"/>
                  <a:gd name="T4" fmla="*/ 118 w 201"/>
                  <a:gd name="T5" fmla="*/ 224 h 244"/>
                  <a:gd name="T6" fmla="*/ 12 w 201"/>
                  <a:gd name="T7" fmla="*/ 239 h 244"/>
                  <a:gd name="T8" fmla="*/ 0 w 201"/>
                  <a:gd name="T9" fmla="*/ 232 h 244"/>
                  <a:gd name="T10" fmla="*/ 2 w 201"/>
                  <a:gd name="T11" fmla="*/ 223 h 244"/>
                  <a:gd name="T12" fmla="*/ 7 w 201"/>
                  <a:gd name="T13" fmla="*/ 210 h 244"/>
                  <a:gd name="T14" fmla="*/ 20 w 201"/>
                  <a:gd name="T15" fmla="*/ 212 h 244"/>
                  <a:gd name="T16" fmla="*/ 23 w 201"/>
                  <a:gd name="T17" fmla="*/ 212 h 244"/>
                  <a:gd name="T18" fmla="*/ 39 w 201"/>
                  <a:gd name="T19" fmla="*/ 210 h 244"/>
                  <a:gd name="T20" fmla="*/ 60 w 201"/>
                  <a:gd name="T21" fmla="*/ 185 h 244"/>
                  <a:gd name="T22" fmla="*/ 74 w 201"/>
                  <a:gd name="T23" fmla="*/ 153 h 244"/>
                  <a:gd name="T24" fmla="*/ 94 w 201"/>
                  <a:gd name="T25" fmla="*/ 104 h 244"/>
                  <a:gd name="T26" fmla="*/ 101 w 201"/>
                  <a:gd name="T27" fmla="*/ 71 h 244"/>
                  <a:gd name="T28" fmla="*/ 96 w 201"/>
                  <a:gd name="T29" fmla="*/ 48 h 244"/>
                  <a:gd name="T30" fmla="*/ 89 w 201"/>
                  <a:gd name="T31" fmla="*/ 37 h 244"/>
                  <a:gd name="T32" fmla="*/ 83 w 201"/>
                  <a:gd name="T33" fmla="*/ 28 h 244"/>
                  <a:gd name="T34" fmla="*/ 83 w 201"/>
                  <a:gd name="T35" fmla="*/ 28 h 244"/>
                  <a:gd name="T36" fmla="*/ 87 w 201"/>
                  <a:gd name="T37" fmla="*/ 20 h 244"/>
                  <a:gd name="T38" fmla="*/ 97 w 201"/>
                  <a:gd name="T39" fmla="*/ 0 h 244"/>
                  <a:gd name="T40" fmla="*/ 198 w 201"/>
                  <a:gd name="T41" fmla="*/ 58 h 244"/>
                  <a:gd name="T42" fmla="*/ 199 w 201"/>
                  <a:gd name="T43" fmla="*/ 59 h 244"/>
                  <a:gd name="T44" fmla="*/ 201 w 201"/>
                  <a:gd name="T45" fmla="*/ 64 h 244"/>
                  <a:gd name="T46" fmla="*/ 160 w 201"/>
                  <a:gd name="T47" fmla="*/ 244 h 244"/>
                  <a:gd name="T48" fmla="*/ 154 w 201"/>
                  <a:gd name="T49" fmla="*/ 239 h 244"/>
                  <a:gd name="T50" fmla="*/ 154 w 201"/>
                  <a:gd name="T51" fmla="*/ 239 h 244"/>
                  <a:gd name="T52" fmla="*/ 129 w 201"/>
                  <a:gd name="T53" fmla="*/ 225 h 244"/>
                  <a:gd name="T54" fmla="*/ 129 w 201"/>
                  <a:gd name="T55" fmla="*/ 225 h 244"/>
                  <a:gd name="T56" fmla="*/ 129 w 201"/>
                  <a:gd name="T57" fmla="*/ 225 h 244"/>
                  <a:gd name="T58" fmla="*/ 128 w 201"/>
                  <a:gd name="T59" fmla="*/ 225 h 244"/>
                  <a:gd name="T60" fmla="*/ 128 w 201"/>
                  <a:gd name="T61" fmla="*/ 225 h 244"/>
                  <a:gd name="T62" fmla="*/ 127 w 201"/>
                  <a:gd name="T63" fmla="*/ 224 h 244"/>
                  <a:gd name="T64" fmla="*/ 127 w 201"/>
                  <a:gd name="T65" fmla="*/ 224 h 244"/>
                  <a:gd name="T66" fmla="*/ 123 w 201"/>
                  <a:gd name="T67" fmla="*/ 22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1" h="244">
                    <a:moveTo>
                      <a:pt x="123" y="224"/>
                    </a:moveTo>
                    <a:cubicBezTo>
                      <a:pt x="122" y="224"/>
                      <a:pt x="122" y="224"/>
                      <a:pt x="121" y="224"/>
                    </a:cubicBezTo>
                    <a:cubicBezTo>
                      <a:pt x="119" y="224"/>
                      <a:pt x="118" y="224"/>
                      <a:pt x="118" y="224"/>
                    </a:cubicBezTo>
                    <a:cubicBezTo>
                      <a:pt x="12" y="239"/>
                      <a:pt x="12" y="239"/>
                      <a:pt x="12" y="23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29"/>
                      <a:pt x="2" y="226"/>
                      <a:pt x="2" y="223"/>
                    </a:cubicBezTo>
                    <a:cubicBezTo>
                      <a:pt x="3" y="219"/>
                      <a:pt x="5" y="214"/>
                      <a:pt x="7" y="210"/>
                    </a:cubicBezTo>
                    <a:cubicBezTo>
                      <a:pt x="11" y="211"/>
                      <a:pt x="15" y="212"/>
                      <a:pt x="20" y="212"/>
                    </a:cubicBezTo>
                    <a:cubicBezTo>
                      <a:pt x="21" y="212"/>
                      <a:pt x="22" y="212"/>
                      <a:pt x="23" y="212"/>
                    </a:cubicBezTo>
                    <a:cubicBezTo>
                      <a:pt x="28" y="212"/>
                      <a:pt x="35" y="212"/>
                      <a:pt x="39" y="210"/>
                    </a:cubicBezTo>
                    <a:cubicBezTo>
                      <a:pt x="48" y="207"/>
                      <a:pt x="56" y="192"/>
                      <a:pt x="60" y="185"/>
                    </a:cubicBezTo>
                    <a:cubicBezTo>
                      <a:pt x="66" y="174"/>
                      <a:pt x="70" y="164"/>
                      <a:pt x="74" y="153"/>
                    </a:cubicBezTo>
                    <a:cubicBezTo>
                      <a:pt x="82" y="137"/>
                      <a:pt x="88" y="121"/>
                      <a:pt x="94" y="104"/>
                    </a:cubicBezTo>
                    <a:cubicBezTo>
                      <a:pt x="98" y="93"/>
                      <a:pt x="101" y="82"/>
                      <a:pt x="101" y="71"/>
                    </a:cubicBezTo>
                    <a:cubicBezTo>
                      <a:pt x="101" y="64"/>
                      <a:pt x="99" y="56"/>
                      <a:pt x="96" y="48"/>
                    </a:cubicBezTo>
                    <a:cubicBezTo>
                      <a:pt x="94" y="44"/>
                      <a:pt x="91" y="41"/>
                      <a:pt x="89" y="37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6"/>
                      <a:pt x="84" y="23"/>
                      <a:pt x="87" y="20"/>
                    </a:cubicBezTo>
                    <a:cubicBezTo>
                      <a:pt x="91" y="13"/>
                      <a:pt x="96" y="8"/>
                      <a:pt x="97" y="0"/>
                    </a:cubicBezTo>
                    <a:cubicBezTo>
                      <a:pt x="198" y="58"/>
                      <a:pt x="198" y="58"/>
                      <a:pt x="198" y="58"/>
                    </a:cubicBezTo>
                    <a:cubicBezTo>
                      <a:pt x="198" y="58"/>
                      <a:pt x="199" y="59"/>
                      <a:pt x="199" y="59"/>
                    </a:cubicBezTo>
                    <a:cubicBezTo>
                      <a:pt x="200" y="60"/>
                      <a:pt x="201" y="62"/>
                      <a:pt x="201" y="64"/>
                    </a:cubicBezTo>
                    <a:cubicBezTo>
                      <a:pt x="160" y="244"/>
                      <a:pt x="160" y="244"/>
                      <a:pt x="160" y="244"/>
                    </a:cubicBezTo>
                    <a:cubicBezTo>
                      <a:pt x="158" y="242"/>
                      <a:pt x="155" y="240"/>
                      <a:pt x="154" y="239"/>
                    </a:cubicBezTo>
                    <a:cubicBezTo>
                      <a:pt x="154" y="239"/>
                      <a:pt x="154" y="239"/>
                      <a:pt x="154" y="239"/>
                    </a:cubicBezTo>
                    <a:cubicBezTo>
                      <a:pt x="129" y="225"/>
                      <a:pt x="129" y="225"/>
                      <a:pt x="129" y="225"/>
                    </a:cubicBezTo>
                    <a:cubicBezTo>
                      <a:pt x="129" y="225"/>
                      <a:pt x="129" y="225"/>
                      <a:pt x="129" y="225"/>
                    </a:cubicBezTo>
                    <a:cubicBezTo>
                      <a:pt x="129" y="225"/>
                      <a:pt x="129" y="225"/>
                      <a:pt x="129" y="225"/>
                    </a:cubicBezTo>
                    <a:cubicBezTo>
                      <a:pt x="128" y="225"/>
                      <a:pt x="128" y="225"/>
                      <a:pt x="128" y="225"/>
                    </a:cubicBezTo>
                    <a:cubicBezTo>
                      <a:pt x="128" y="225"/>
                      <a:pt x="128" y="225"/>
                      <a:pt x="128" y="225"/>
                    </a:cubicBezTo>
                    <a:cubicBezTo>
                      <a:pt x="127" y="224"/>
                      <a:pt x="127" y="224"/>
                      <a:pt x="127" y="224"/>
                    </a:cubicBezTo>
                    <a:cubicBezTo>
                      <a:pt x="127" y="224"/>
                      <a:pt x="127" y="224"/>
                      <a:pt x="127" y="224"/>
                    </a:cubicBezTo>
                    <a:lnTo>
                      <a:pt x="123" y="224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" name="Freeform 1445"/>
              <p:cNvSpPr>
                <a:spLocks/>
              </p:cNvSpPr>
              <p:nvPr/>
            </p:nvSpPr>
            <p:spPr bwMode="auto">
              <a:xfrm>
                <a:off x="8755" y="2463"/>
                <a:ext cx="44" cy="136"/>
              </a:xfrm>
              <a:custGeom>
                <a:avLst/>
                <a:gdLst>
                  <a:gd name="T0" fmla="*/ 4 w 46"/>
                  <a:gd name="T1" fmla="*/ 141 h 141"/>
                  <a:gd name="T2" fmla="*/ 45 w 46"/>
                  <a:gd name="T3" fmla="*/ 3 h 141"/>
                  <a:gd name="T4" fmla="*/ 44 w 46"/>
                  <a:gd name="T5" fmla="*/ 1 h 141"/>
                  <a:gd name="T6" fmla="*/ 41 w 46"/>
                  <a:gd name="T7" fmla="*/ 2 h 141"/>
                  <a:gd name="T8" fmla="*/ 0 w 46"/>
                  <a:gd name="T9" fmla="*/ 141 h 141"/>
                  <a:gd name="T10" fmla="*/ 4 w 46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41">
                    <a:moveTo>
                      <a:pt x="4" y="141"/>
                    </a:moveTo>
                    <a:cubicBezTo>
                      <a:pt x="45" y="3"/>
                      <a:pt x="45" y="3"/>
                      <a:pt x="45" y="3"/>
                    </a:cubicBezTo>
                    <a:cubicBezTo>
                      <a:pt x="46" y="2"/>
                      <a:pt x="45" y="1"/>
                      <a:pt x="44" y="1"/>
                    </a:cubicBezTo>
                    <a:cubicBezTo>
                      <a:pt x="43" y="0"/>
                      <a:pt x="41" y="1"/>
                      <a:pt x="41" y="2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" y="14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4" name="Freeform 1446"/>
              <p:cNvSpPr>
                <a:spLocks/>
              </p:cNvSpPr>
              <p:nvPr/>
            </p:nvSpPr>
            <p:spPr bwMode="auto">
              <a:xfrm>
                <a:off x="8716" y="2409"/>
                <a:ext cx="81" cy="51"/>
              </a:xfrm>
              <a:custGeom>
                <a:avLst/>
                <a:gdLst>
                  <a:gd name="T0" fmla="*/ 6 w 84"/>
                  <a:gd name="T1" fmla="*/ 9 h 52"/>
                  <a:gd name="T2" fmla="*/ 80 w 84"/>
                  <a:gd name="T3" fmla="*/ 52 h 52"/>
                  <a:gd name="T4" fmla="*/ 81 w 84"/>
                  <a:gd name="T5" fmla="*/ 52 h 52"/>
                  <a:gd name="T6" fmla="*/ 83 w 84"/>
                  <a:gd name="T7" fmla="*/ 51 h 52"/>
                  <a:gd name="T8" fmla="*/ 82 w 84"/>
                  <a:gd name="T9" fmla="*/ 48 h 52"/>
                  <a:gd name="T10" fmla="*/ 0 w 84"/>
                  <a:gd name="T11" fmla="*/ 0 h 52"/>
                  <a:gd name="T12" fmla="*/ 6 w 84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52">
                    <a:moveTo>
                      <a:pt x="6" y="9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1" y="52"/>
                      <a:pt x="81" y="52"/>
                    </a:cubicBezTo>
                    <a:cubicBezTo>
                      <a:pt x="82" y="52"/>
                      <a:pt x="83" y="52"/>
                      <a:pt x="83" y="51"/>
                    </a:cubicBezTo>
                    <a:cubicBezTo>
                      <a:pt x="84" y="50"/>
                      <a:pt x="83" y="48"/>
                      <a:pt x="82" y="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5" name="Freeform 1447"/>
              <p:cNvSpPr>
                <a:spLocks/>
              </p:cNvSpPr>
              <p:nvPr/>
            </p:nvSpPr>
            <p:spPr bwMode="auto">
              <a:xfrm>
                <a:off x="8385" y="2620"/>
                <a:ext cx="32" cy="41"/>
              </a:xfrm>
              <a:custGeom>
                <a:avLst/>
                <a:gdLst>
                  <a:gd name="T0" fmla="*/ 30 w 33"/>
                  <a:gd name="T1" fmla="*/ 0 h 43"/>
                  <a:gd name="T2" fmla="*/ 30 w 33"/>
                  <a:gd name="T3" fmla="*/ 0 h 43"/>
                  <a:gd name="T4" fmla="*/ 1 w 33"/>
                  <a:gd name="T5" fmla="*/ 41 h 43"/>
                  <a:gd name="T6" fmla="*/ 2 w 33"/>
                  <a:gd name="T7" fmla="*/ 43 h 43"/>
                  <a:gd name="T8" fmla="*/ 3 w 33"/>
                  <a:gd name="T9" fmla="*/ 43 h 43"/>
                  <a:gd name="T10" fmla="*/ 5 w 33"/>
                  <a:gd name="T11" fmla="*/ 42 h 43"/>
                  <a:gd name="T12" fmla="*/ 32 w 33"/>
                  <a:gd name="T13" fmla="*/ 4 h 43"/>
                  <a:gd name="T14" fmla="*/ 33 w 33"/>
                  <a:gd name="T15" fmla="*/ 1 h 43"/>
                  <a:gd name="T16" fmla="*/ 30 w 33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0" y="9"/>
                      <a:pt x="5" y="25"/>
                      <a:pt x="1" y="41"/>
                    </a:cubicBezTo>
                    <a:cubicBezTo>
                      <a:pt x="0" y="42"/>
                      <a:pt x="1" y="43"/>
                      <a:pt x="2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4" y="43"/>
                      <a:pt x="5" y="43"/>
                      <a:pt x="5" y="42"/>
                    </a:cubicBezTo>
                    <a:cubicBezTo>
                      <a:pt x="9" y="26"/>
                      <a:pt x="14" y="13"/>
                      <a:pt x="32" y="4"/>
                    </a:cubicBezTo>
                    <a:cubicBezTo>
                      <a:pt x="33" y="4"/>
                      <a:pt x="33" y="3"/>
                      <a:pt x="33" y="1"/>
                    </a:cubicBezTo>
                    <a:cubicBezTo>
                      <a:pt x="32" y="0"/>
                      <a:pt x="31" y="0"/>
                      <a:pt x="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6" name="Freeform 1448"/>
              <p:cNvSpPr>
                <a:spLocks/>
              </p:cNvSpPr>
              <p:nvPr/>
            </p:nvSpPr>
            <p:spPr bwMode="auto">
              <a:xfrm>
                <a:off x="8669" y="2346"/>
                <a:ext cx="8" cy="7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8 w 8"/>
                  <a:gd name="T5" fmla="*/ 4 h 8"/>
                  <a:gd name="T6" fmla="*/ 5 w 8"/>
                  <a:gd name="T7" fmla="*/ 0 h 8"/>
                  <a:gd name="T8" fmla="*/ 4 w 8"/>
                  <a:gd name="T9" fmla="*/ 0 h 8"/>
                  <a:gd name="T10" fmla="*/ 0 w 8"/>
                  <a:gd name="T11" fmla="*/ 5 h 8"/>
                  <a:gd name="T12" fmla="*/ 4 w 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7" y="8"/>
                      <a:pt x="8" y="6"/>
                      <a:pt x="8" y="4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7" name="Freeform 1449"/>
              <p:cNvSpPr>
                <a:spLocks/>
              </p:cNvSpPr>
              <p:nvPr/>
            </p:nvSpPr>
            <p:spPr bwMode="auto">
              <a:xfrm>
                <a:off x="8672" y="2348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1 h 3"/>
                  <a:gd name="T4" fmla="*/ 1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8" name="Freeform 1450"/>
              <p:cNvSpPr>
                <a:spLocks noEditPoints="1"/>
              </p:cNvSpPr>
              <p:nvPr/>
            </p:nvSpPr>
            <p:spPr bwMode="auto">
              <a:xfrm>
                <a:off x="8421" y="2577"/>
                <a:ext cx="205" cy="114"/>
              </a:xfrm>
              <a:custGeom>
                <a:avLst/>
                <a:gdLst>
                  <a:gd name="T0" fmla="*/ 140 w 212"/>
                  <a:gd name="T1" fmla="*/ 7 h 118"/>
                  <a:gd name="T2" fmla="*/ 158 w 212"/>
                  <a:gd name="T3" fmla="*/ 22 h 118"/>
                  <a:gd name="T4" fmla="*/ 161 w 212"/>
                  <a:gd name="T5" fmla="*/ 22 h 118"/>
                  <a:gd name="T6" fmla="*/ 142 w 212"/>
                  <a:gd name="T7" fmla="*/ 5 h 118"/>
                  <a:gd name="T8" fmla="*/ 199 w 212"/>
                  <a:gd name="T9" fmla="*/ 28 h 118"/>
                  <a:gd name="T10" fmla="*/ 200 w 212"/>
                  <a:gd name="T11" fmla="*/ 24 h 118"/>
                  <a:gd name="T12" fmla="*/ 162 w 212"/>
                  <a:gd name="T13" fmla="*/ 0 h 118"/>
                  <a:gd name="T14" fmla="*/ 159 w 212"/>
                  <a:gd name="T15" fmla="*/ 2 h 118"/>
                  <a:gd name="T16" fmla="*/ 162 w 212"/>
                  <a:gd name="T17" fmla="*/ 4 h 118"/>
                  <a:gd name="T18" fmla="*/ 198 w 212"/>
                  <a:gd name="T19" fmla="*/ 28 h 118"/>
                  <a:gd name="T20" fmla="*/ 172 w 212"/>
                  <a:gd name="T21" fmla="*/ 22 h 118"/>
                  <a:gd name="T22" fmla="*/ 178 w 212"/>
                  <a:gd name="T23" fmla="*/ 39 h 118"/>
                  <a:gd name="T24" fmla="*/ 184 w 212"/>
                  <a:gd name="T25" fmla="*/ 45 h 118"/>
                  <a:gd name="T26" fmla="*/ 183 w 212"/>
                  <a:gd name="T27" fmla="*/ 38 h 118"/>
                  <a:gd name="T28" fmla="*/ 184 w 212"/>
                  <a:gd name="T29" fmla="*/ 32 h 118"/>
                  <a:gd name="T30" fmla="*/ 187 w 212"/>
                  <a:gd name="T31" fmla="*/ 29 h 118"/>
                  <a:gd name="T32" fmla="*/ 45 w 212"/>
                  <a:gd name="T33" fmla="*/ 23 h 118"/>
                  <a:gd name="T34" fmla="*/ 83 w 212"/>
                  <a:gd name="T35" fmla="*/ 25 h 118"/>
                  <a:gd name="T36" fmla="*/ 119 w 212"/>
                  <a:gd name="T37" fmla="*/ 34 h 118"/>
                  <a:gd name="T38" fmla="*/ 120 w 212"/>
                  <a:gd name="T39" fmla="*/ 30 h 118"/>
                  <a:gd name="T40" fmla="*/ 73 w 212"/>
                  <a:gd name="T41" fmla="*/ 21 h 118"/>
                  <a:gd name="T42" fmla="*/ 35 w 212"/>
                  <a:gd name="T43" fmla="*/ 5 h 118"/>
                  <a:gd name="T44" fmla="*/ 31 w 212"/>
                  <a:gd name="T45" fmla="*/ 5 h 118"/>
                  <a:gd name="T46" fmla="*/ 148 w 212"/>
                  <a:gd name="T47" fmla="*/ 64 h 118"/>
                  <a:gd name="T48" fmla="*/ 124 w 212"/>
                  <a:gd name="T49" fmla="*/ 66 h 118"/>
                  <a:gd name="T50" fmla="*/ 46 w 212"/>
                  <a:gd name="T51" fmla="*/ 76 h 118"/>
                  <a:gd name="T52" fmla="*/ 40 w 212"/>
                  <a:gd name="T53" fmla="*/ 68 h 118"/>
                  <a:gd name="T54" fmla="*/ 26 w 212"/>
                  <a:gd name="T55" fmla="*/ 70 h 118"/>
                  <a:gd name="T56" fmla="*/ 31 w 212"/>
                  <a:gd name="T57" fmla="*/ 83 h 118"/>
                  <a:gd name="T58" fmla="*/ 20 w 212"/>
                  <a:gd name="T59" fmla="*/ 93 h 118"/>
                  <a:gd name="T60" fmla="*/ 3 w 212"/>
                  <a:gd name="T61" fmla="*/ 85 h 118"/>
                  <a:gd name="T62" fmla="*/ 2 w 212"/>
                  <a:gd name="T63" fmla="*/ 90 h 118"/>
                  <a:gd name="T64" fmla="*/ 18 w 212"/>
                  <a:gd name="T65" fmla="*/ 97 h 118"/>
                  <a:gd name="T66" fmla="*/ 11 w 212"/>
                  <a:gd name="T67" fmla="*/ 110 h 118"/>
                  <a:gd name="T68" fmla="*/ 9 w 212"/>
                  <a:gd name="T69" fmla="*/ 116 h 118"/>
                  <a:gd name="T70" fmla="*/ 13 w 212"/>
                  <a:gd name="T71" fmla="*/ 111 h 118"/>
                  <a:gd name="T72" fmla="*/ 20 w 212"/>
                  <a:gd name="T73" fmla="*/ 98 h 118"/>
                  <a:gd name="T74" fmla="*/ 25 w 212"/>
                  <a:gd name="T75" fmla="*/ 103 h 118"/>
                  <a:gd name="T76" fmla="*/ 28 w 212"/>
                  <a:gd name="T77" fmla="*/ 100 h 118"/>
                  <a:gd name="T78" fmla="*/ 22 w 212"/>
                  <a:gd name="T79" fmla="*/ 94 h 118"/>
                  <a:gd name="T80" fmla="*/ 32 w 212"/>
                  <a:gd name="T81" fmla="*/ 85 h 118"/>
                  <a:gd name="T82" fmla="*/ 36 w 212"/>
                  <a:gd name="T83" fmla="*/ 92 h 118"/>
                  <a:gd name="T84" fmla="*/ 41 w 212"/>
                  <a:gd name="T85" fmla="*/ 90 h 118"/>
                  <a:gd name="T86" fmla="*/ 36 w 212"/>
                  <a:gd name="T87" fmla="*/ 83 h 118"/>
                  <a:gd name="T88" fmla="*/ 49 w 212"/>
                  <a:gd name="T89" fmla="*/ 87 h 118"/>
                  <a:gd name="T90" fmla="*/ 51 w 212"/>
                  <a:gd name="T91" fmla="*/ 82 h 118"/>
                  <a:gd name="T92" fmla="*/ 61 w 212"/>
                  <a:gd name="T93" fmla="*/ 74 h 118"/>
                  <a:gd name="T94" fmla="*/ 61 w 212"/>
                  <a:gd name="T95" fmla="*/ 86 h 118"/>
                  <a:gd name="T96" fmla="*/ 66 w 212"/>
                  <a:gd name="T97" fmla="*/ 78 h 118"/>
                  <a:gd name="T98" fmla="*/ 92 w 212"/>
                  <a:gd name="T99" fmla="*/ 71 h 118"/>
                  <a:gd name="T100" fmla="*/ 139 w 212"/>
                  <a:gd name="T101" fmla="*/ 67 h 118"/>
                  <a:gd name="T102" fmla="*/ 151 w 212"/>
                  <a:gd name="T103" fmla="*/ 64 h 118"/>
                  <a:gd name="T104" fmla="*/ 35 w 212"/>
                  <a:gd name="T105" fmla="*/ 81 h 118"/>
                  <a:gd name="T106" fmla="*/ 30 w 212"/>
                  <a:gd name="T107" fmla="*/ 71 h 118"/>
                  <a:gd name="T108" fmla="*/ 32 w 212"/>
                  <a:gd name="T109" fmla="*/ 67 h 118"/>
                  <a:gd name="T110" fmla="*/ 41 w 212"/>
                  <a:gd name="T111" fmla="*/ 78 h 118"/>
                  <a:gd name="T112" fmla="*/ 212 w 212"/>
                  <a:gd name="T113" fmla="*/ 18 h 118"/>
                  <a:gd name="T114" fmla="*/ 202 w 212"/>
                  <a:gd name="T115" fmla="*/ 34 h 118"/>
                  <a:gd name="T116" fmla="*/ 194 w 212"/>
                  <a:gd name="T117" fmla="*/ 43 h 118"/>
                  <a:gd name="T118" fmla="*/ 198 w 212"/>
                  <a:gd name="T119" fmla="*/ 41 h 118"/>
                  <a:gd name="T120" fmla="*/ 212 w 212"/>
                  <a:gd name="T121" fmla="*/ 2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2" h="118">
                    <a:moveTo>
                      <a:pt x="142" y="5"/>
                    </a:moveTo>
                    <a:cubicBezTo>
                      <a:pt x="141" y="5"/>
                      <a:pt x="140" y="6"/>
                      <a:pt x="140" y="7"/>
                    </a:cubicBezTo>
                    <a:cubicBezTo>
                      <a:pt x="139" y="8"/>
                      <a:pt x="140" y="9"/>
                      <a:pt x="141" y="10"/>
                    </a:cubicBezTo>
                    <a:cubicBezTo>
                      <a:pt x="151" y="12"/>
                      <a:pt x="151" y="14"/>
                      <a:pt x="158" y="22"/>
                    </a:cubicBezTo>
                    <a:cubicBezTo>
                      <a:pt x="158" y="22"/>
                      <a:pt x="159" y="23"/>
                      <a:pt x="159" y="23"/>
                    </a:cubicBezTo>
                    <a:cubicBezTo>
                      <a:pt x="160" y="23"/>
                      <a:pt x="160" y="22"/>
                      <a:pt x="161" y="22"/>
                    </a:cubicBezTo>
                    <a:cubicBezTo>
                      <a:pt x="162" y="21"/>
                      <a:pt x="162" y="20"/>
                      <a:pt x="161" y="19"/>
                    </a:cubicBezTo>
                    <a:cubicBezTo>
                      <a:pt x="155" y="12"/>
                      <a:pt x="153" y="7"/>
                      <a:pt x="142" y="5"/>
                    </a:cubicBezTo>
                    <a:close/>
                    <a:moveTo>
                      <a:pt x="198" y="28"/>
                    </a:moveTo>
                    <a:cubicBezTo>
                      <a:pt x="198" y="28"/>
                      <a:pt x="199" y="28"/>
                      <a:pt x="199" y="28"/>
                    </a:cubicBezTo>
                    <a:cubicBezTo>
                      <a:pt x="200" y="28"/>
                      <a:pt x="201" y="28"/>
                      <a:pt x="201" y="27"/>
                    </a:cubicBezTo>
                    <a:cubicBezTo>
                      <a:pt x="202" y="26"/>
                      <a:pt x="201" y="24"/>
                      <a:pt x="200" y="24"/>
                    </a:cubicBezTo>
                    <a:cubicBezTo>
                      <a:pt x="193" y="19"/>
                      <a:pt x="187" y="15"/>
                      <a:pt x="180" y="10"/>
                    </a:cubicBezTo>
                    <a:cubicBezTo>
                      <a:pt x="176" y="6"/>
                      <a:pt x="169" y="0"/>
                      <a:pt x="162" y="0"/>
                    </a:cubicBezTo>
                    <a:cubicBezTo>
                      <a:pt x="161" y="0"/>
                      <a:pt x="161" y="0"/>
                      <a:pt x="160" y="0"/>
                    </a:cubicBezTo>
                    <a:cubicBezTo>
                      <a:pt x="159" y="0"/>
                      <a:pt x="158" y="1"/>
                      <a:pt x="159" y="2"/>
                    </a:cubicBezTo>
                    <a:cubicBezTo>
                      <a:pt x="159" y="4"/>
                      <a:pt x="160" y="4"/>
                      <a:pt x="161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6" y="4"/>
                      <a:pt x="173" y="10"/>
                      <a:pt x="177" y="13"/>
                    </a:cubicBezTo>
                    <a:cubicBezTo>
                      <a:pt x="184" y="19"/>
                      <a:pt x="190" y="23"/>
                      <a:pt x="198" y="28"/>
                    </a:cubicBezTo>
                    <a:close/>
                    <a:moveTo>
                      <a:pt x="175" y="21"/>
                    </a:moveTo>
                    <a:cubicBezTo>
                      <a:pt x="173" y="20"/>
                      <a:pt x="172" y="21"/>
                      <a:pt x="172" y="22"/>
                    </a:cubicBezTo>
                    <a:cubicBezTo>
                      <a:pt x="172" y="23"/>
                      <a:pt x="172" y="24"/>
                      <a:pt x="172" y="25"/>
                    </a:cubicBezTo>
                    <a:cubicBezTo>
                      <a:pt x="172" y="30"/>
                      <a:pt x="175" y="35"/>
                      <a:pt x="178" y="39"/>
                    </a:cubicBezTo>
                    <a:cubicBezTo>
                      <a:pt x="179" y="40"/>
                      <a:pt x="181" y="44"/>
                      <a:pt x="182" y="45"/>
                    </a:cubicBezTo>
                    <a:cubicBezTo>
                      <a:pt x="183" y="45"/>
                      <a:pt x="183" y="45"/>
                      <a:pt x="184" y="45"/>
                    </a:cubicBezTo>
                    <a:cubicBezTo>
                      <a:pt x="185" y="45"/>
                      <a:pt x="186" y="44"/>
                      <a:pt x="186" y="43"/>
                    </a:cubicBezTo>
                    <a:cubicBezTo>
                      <a:pt x="187" y="42"/>
                      <a:pt x="184" y="40"/>
                      <a:pt x="183" y="38"/>
                    </a:cubicBezTo>
                    <a:cubicBezTo>
                      <a:pt x="181" y="35"/>
                      <a:pt x="177" y="31"/>
                      <a:pt x="176" y="26"/>
                    </a:cubicBezTo>
                    <a:cubicBezTo>
                      <a:pt x="179" y="27"/>
                      <a:pt x="182" y="30"/>
                      <a:pt x="184" y="32"/>
                    </a:cubicBezTo>
                    <a:cubicBezTo>
                      <a:pt x="185" y="33"/>
                      <a:pt x="186" y="33"/>
                      <a:pt x="187" y="32"/>
                    </a:cubicBezTo>
                    <a:cubicBezTo>
                      <a:pt x="188" y="31"/>
                      <a:pt x="188" y="30"/>
                      <a:pt x="187" y="29"/>
                    </a:cubicBezTo>
                    <a:cubicBezTo>
                      <a:pt x="184" y="26"/>
                      <a:pt x="180" y="22"/>
                      <a:pt x="175" y="21"/>
                    </a:cubicBezTo>
                    <a:close/>
                    <a:moveTo>
                      <a:pt x="45" y="23"/>
                    </a:moveTo>
                    <a:cubicBezTo>
                      <a:pt x="53" y="25"/>
                      <a:pt x="63" y="25"/>
                      <a:pt x="73" y="25"/>
                    </a:cubicBezTo>
                    <a:cubicBezTo>
                      <a:pt x="76" y="25"/>
                      <a:pt x="79" y="25"/>
                      <a:pt x="83" y="25"/>
                    </a:cubicBezTo>
                    <a:cubicBezTo>
                      <a:pt x="98" y="25"/>
                      <a:pt x="112" y="26"/>
                      <a:pt x="117" y="33"/>
                    </a:cubicBezTo>
                    <a:cubicBezTo>
                      <a:pt x="117" y="34"/>
                      <a:pt x="118" y="34"/>
                      <a:pt x="119" y="34"/>
                    </a:cubicBezTo>
                    <a:cubicBezTo>
                      <a:pt x="119" y="34"/>
                      <a:pt x="120" y="34"/>
                      <a:pt x="120" y="34"/>
                    </a:cubicBezTo>
                    <a:cubicBezTo>
                      <a:pt x="121" y="33"/>
                      <a:pt x="121" y="31"/>
                      <a:pt x="120" y="30"/>
                    </a:cubicBezTo>
                    <a:cubicBezTo>
                      <a:pt x="113" y="21"/>
                      <a:pt x="98" y="21"/>
                      <a:pt x="83" y="21"/>
                    </a:cubicBezTo>
                    <a:cubicBezTo>
                      <a:pt x="79" y="21"/>
                      <a:pt x="76" y="21"/>
                      <a:pt x="73" y="21"/>
                    </a:cubicBezTo>
                    <a:cubicBezTo>
                      <a:pt x="63" y="21"/>
                      <a:pt x="53" y="20"/>
                      <a:pt x="46" y="18"/>
                    </a:cubicBezTo>
                    <a:cubicBezTo>
                      <a:pt x="40" y="16"/>
                      <a:pt x="36" y="12"/>
                      <a:pt x="35" y="5"/>
                    </a:cubicBezTo>
                    <a:cubicBezTo>
                      <a:pt x="35" y="4"/>
                      <a:pt x="34" y="3"/>
                      <a:pt x="33" y="3"/>
                    </a:cubicBezTo>
                    <a:cubicBezTo>
                      <a:pt x="31" y="3"/>
                      <a:pt x="30" y="4"/>
                      <a:pt x="31" y="5"/>
                    </a:cubicBezTo>
                    <a:cubicBezTo>
                      <a:pt x="31" y="15"/>
                      <a:pt x="37" y="20"/>
                      <a:pt x="45" y="23"/>
                    </a:cubicBezTo>
                    <a:close/>
                    <a:moveTo>
                      <a:pt x="148" y="64"/>
                    </a:moveTo>
                    <a:cubicBezTo>
                      <a:pt x="145" y="64"/>
                      <a:pt x="143" y="64"/>
                      <a:pt x="140" y="65"/>
                    </a:cubicBezTo>
                    <a:cubicBezTo>
                      <a:pt x="135" y="66"/>
                      <a:pt x="129" y="66"/>
                      <a:pt x="124" y="66"/>
                    </a:cubicBezTo>
                    <a:cubicBezTo>
                      <a:pt x="113" y="67"/>
                      <a:pt x="103" y="68"/>
                      <a:pt x="92" y="68"/>
                    </a:cubicBezTo>
                    <a:cubicBezTo>
                      <a:pt x="77" y="69"/>
                      <a:pt x="61" y="71"/>
                      <a:pt x="46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4" y="74"/>
                      <a:pt x="43" y="71"/>
                      <a:pt x="40" y="68"/>
                    </a:cubicBezTo>
                    <a:cubicBezTo>
                      <a:pt x="38" y="66"/>
                      <a:pt x="36" y="63"/>
                      <a:pt x="32" y="63"/>
                    </a:cubicBezTo>
                    <a:cubicBezTo>
                      <a:pt x="29" y="63"/>
                      <a:pt x="27" y="66"/>
                      <a:pt x="26" y="70"/>
                    </a:cubicBezTo>
                    <a:cubicBezTo>
                      <a:pt x="26" y="71"/>
                      <a:pt x="26" y="72"/>
                      <a:pt x="26" y="73"/>
                    </a:cubicBezTo>
                    <a:cubicBezTo>
                      <a:pt x="26" y="78"/>
                      <a:pt x="28" y="81"/>
                      <a:pt x="31" y="83"/>
                    </a:cubicBezTo>
                    <a:cubicBezTo>
                      <a:pt x="29" y="84"/>
                      <a:pt x="28" y="85"/>
                      <a:pt x="27" y="86"/>
                    </a:cubicBezTo>
                    <a:cubicBezTo>
                      <a:pt x="25" y="88"/>
                      <a:pt x="22" y="90"/>
                      <a:pt x="20" y="93"/>
                    </a:cubicBezTo>
                    <a:cubicBezTo>
                      <a:pt x="20" y="92"/>
                      <a:pt x="19" y="92"/>
                      <a:pt x="19" y="92"/>
                    </a:cubicBezTo>
                    <a:cubicBezTo>
                      <a:pt x="14" y="88"/>
                      <a:pt x="8" y="87"/>
                      <a:pt x="3" y="85"/>
                    </a:cubicBezTo>
                    <a:cubicBezTo>
                      <a:pt x="2" y="85"/>
                      <a:pt x="0" y="86"/>
                      <a:pt x="0" y="87"/>
                    </a:cubicBezTo>
                    <a:cubicBezTo>
                      <a:pt x="0" y="88"/>
                      <a:pt x="1" y="90"/>
                      <a:pt x="2" y="90"/>
                    </a:cubicBezTo>
                    <a:cubicBezTo>
                      <a:pt x="7" y="91"/>
                      <a:pt x="12" y="92"/>
                      <a:pt x="16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7" y="98"/>
                      <a:pt x="16" y="100"/>
                      <a:pt x="15" y="101"/>
                    </a:cubicBezTo>
                    <a:cubicBezTo>
                      <a:pt x="14" y="104"/>
                      <a:pt x="12" y="107"/>
                      <a:pt x="11" y="110"/>
                    </a:cubicBezTo>
                    <a:cubicBezTo>
                      <a:pt x="10" y="111"/>
                      <a:pt x="10" y="113"/>
                      <a:pt x="9" y="114"/>
                    </a:cubicBezTo>
                    <a:cubicBezTo>
                      <a:pt x="9" y="115"/>
                      <a:pt x="8" y="116"/>
                      <a:pt x="9" y="116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1" y="118"/>
                      <a:pt x="13" y="112"/>
                      <a:pt x="13" y="111"/>
                    </a:cubicBezTo>
                    <a:cubicBezTo>
                      <a:pt x="14" y="108"/>
                      <a:pt x="16" y="105"/>
                      <a:pt x="17" y="102"/>
                    </a:cubicBezTo>
                    <a:cubicBezTo>
                      <a:pt x="18" y="101"/>
                      <a:pt x="19" y="100"/>
                      <a:pt x="20" y="98"/>
                    </a:cubicBezTo>
                    <a:cubicBezTo>
                      <a:pt x="20" y="99"/>
                      <a:pt x="21" y="100"/>
                      <a:pt x="22" y="100"/>
                    </a:cubicBezTo>
                    <a:cubicBezTo>
                      <a:pt x="23" y="101"/>
                      <a:pt x="24" y="103"/>
                      <a:pt x="25" y="103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2"/>
                      <a:pt x="28" y="100"/>
                    </a:cubicBezTo>
                    <a:cubicBezTo>
                      <a:pt x="28" y="99"/>
                      <a:pt x="26" y="98"/>
                      <a:pt x="25" y="97"/>
                    </a:cubicBezTo>
                    <a:cubicBezTo>
                      <a:pt x="24" y="96"/>
                      <a:pt x="23" y="95"/>
                      <a:pt x="22" y="94"/>
                    </a:cubicBezTo>
                    <a:cubicBezTo>
                      <a:pt x="24" y="92"/>
                      <a:pt x="26" y="90"/>
                      <a:pt x="28" y="88"/>
                    </a:cubicBezTo>
                    <a:cubicBezTo>
                      <a:pt x="30" y="87"/>
                      <a:pt x="31" y="86"/>
                      <a:pt x="32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3" y="87"/>
                      <a:pt x="34" y="90"/>
                      <a:pt x="36" y="92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40" y="92"/>
                      <a:pt x="41" y="91"/>
                      <a:pt x="41" y="90"/>
                    </a:cubicBezTo>
                    <a:cubicBezTo>
                      <a:pt x="40" y="89"/>
                      <a:pt x="39" y="87"/>
                      <a:pt x="38" y="87"/>
                    </a:cubicBezTo>
                    <a:cubicBezTo>
                      <a:pt x="37" y="85"/>
                      <a:pt x="37" y="84"/>
                      <a:pt x="36" y="83"/>
                    </a:cubicBezTo>
                    <a:cubicBezTo>
                      <a:pt x="38" y="82"/>
                      <a:pt x="40" y="81"/>
                      <a:pt x="43" y="80"/>
                    </a:cubicBezTo>
                    <a:cubicBezTo>
                      <a:pt x="45" y="82"/>
                      <a:pt x="47" y="85"/>
                      <a:pt x="49" y="87"/>
                    </a:cubicBezTo>
                    <a:cubicBezTo>
                      <a:pt x="51" y="88"/>
                      <a:pt x="55" y="89"/>
                      <a:pt x="56" y="86"/>
                    </a:cubicBezTo>
                    <a:cubicBezTo>
                      <a:pt x="56" y="84"/>
                      <a:pt x="53" y="83"/>
                      <a:pt x="51" y="82"/>
                    </a:cubicBezTo>
                    <a:cubicBezTo>
                      <a:pt x="50" y="81"/>
                      <a:pt x="48" y="80"/>
                      <a:pt x="47" y="78"/>
                    </a:cubicBezTo>
                    <a:cubicBezTo>
                      <a:pt x="52" y="76"/>
                      <a:pt x="56" y="75"/>
                      <a:pt x="61" y="74"/>
                    </a:cubicBezTo>
                    <a:cubicBezTo>
                      <a:pt x="61" y="76"/>
                      <a:pt x="61" y="78"/>
                      <a:pt x="61" y="79"/>
                    </a:cubicBezTo>
                    <a:cubicBezTo>
                      <a:pt x="61" y="81"/>
                      <a:pt x="59" y="84"/>
                      <a:pt x="61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6" y="88"/>
                      <a:pt x="66" y="80"/>
                      <a:pt x="66" y="78"/>
                    </a:cubicBezTo>
                    <a:cubicBezTo>
                      <a:pt x="66" y="77"/>
                      <a:pt x="66" y="75"/>
                      <a:pt x="65" y="73"/>
                    </a:cubicBezTo>
                    <a:cubicBezTo>
                      <a:pt x="74" y="72"/>
                      <a:pt x="83" y="71"/>
                      <a:pt x="92" y="71"/>
                    </a:cubicBezTo>
                    <a:cubicBezTo>
                      <a:pt x="103" y="70"/>
                      <a:pt x="113" y="70"/>
                      <a:pt x="123" y="69"/>
                    </a:cubicBezTo>
                    <a:cubicBezTo>
                      <a:pt x="128" y="68"/>
                      <a:pt x="134" y="68"/>
                      <a:pt x="139" y="67"/>
                    </a:cubicBezTo>
                    <a:cubicBezTo>
                      <a:pt x="141" y="67"/>
                      <a:pt x="144" y="67"/>
                      <a:pt x="146" y="66"/>
                    </a:cubicBezTo>
                    <a:cubicBezTo>
                      <a:pt x="147" y="66"/>
                      <a:pt x="152" y="66"/>
                      <a:pt x="151" y="64"/>
                    </a:cubicBezTo>
                    <a:cubicBezTo>
                      <a:pt x="151" y="63"/>
                      <a:pt x="149" y="63"/>
                      <a:pt x="148" y="64"/>
                    </a:cubicBezTo>
                    <a:close/>
                    <a:moveTo>
                      <a:pt x="35" y="81"/>
                    </a:moveTo>
                    <a:cubicBezTo>
                      <a:pt x="32" y="78"/>
                      <a:pt x="30" y="76"/>
                      <a:pt x="30" y="73"/>
                    </a:cubicBezTo>
                    <a:cubicBezTo>
                      <a:pt x="30" y="72"/>
                      <a:pt x="30" y="72"/>
                      <a:pt x="30" y="71"/>
                    </a:cubicBezTo>
                    <a:cubicBezTo>
                      <a:pt x="31" y="69"/>
                      <a:pt x="31" y="68"/>
                      <a:pt x="32" y="68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3" y="67"/>
                      <a:pt x="35" y="69"/>
                      <a:pt x="37" y="71"/>
                    </a:cubicBezTo>
                    <a:cubicBezTo>
                      <a:pt x="39" y="73"/>
                      <a:pt x="40" y="76"/>
                      <a:pt x="41" y="78"/>
                    </a:cubicBezTo>
                    <a:cubicBezTo>
                      <a:pt x="39" y="79"/>
                      <a:pt x="37" y="80"/>
                      <a:pt x="35" y="81"/>
                    </a:cubicBezTo>
                    <a:close/>
                    <a:moveTo>
                      <a:pt x="212" y="18"/>
                    </a:moveTo>
                    <a:cubicBezTo>
                      <a:pt x="211" y="18"/>
                      <a:pt x="210" y="19"/>
                      <a:pt x="210" y="19"/>
                    </a:cubicBezTo>
                    <a:cubicBezTo>
                      <a:pt x="208" y="25"/>
                      <a:pt x="205" y="29"/>
                      <a:pt x="202" y="34"/>
                    </a:cubicBezTo>
                    <a:cubicBezTo>
                      <a:pt x="200" y="36"/>
                      <a:pt x="198" y="38"/>
                      <a:pt x="196" y="40"/>
                    </a:cubicBezTo>
                    <a:cubicBezTo>
                      <a:pt x="195" y="41"/>
                      <a:pt x="193" y="41"/>
                      <a:pt x="194" y="43"/>
                    </a:cubicBezTo>
                    <a:cubicBezTo>
                      <a:pt x="194" y="43"/>
                      <a:pt x="194" y="43"/>
                      <a:pt x="194" y="43"/>
                    </a:cubicBezTo>
                    <a:cubicBezTo>
                      <a:pt x="195" y="45"/>
                      <a:pt x="197" y="42"/>
                      <a:pt x="198" y="41"/>
                    </a:cubicBezTo>
                    <a:cubicBezTo>
                      <a:pt x="200" y="39"/>
                      <a:pt x="202" y="37"/>
                      <a:pt x="204" y="35"/>
                    </a:cubicBezTo>
                    <a:cubicBezTo>
                      <a:pt x="208" y="30"/>
                      <a:pt x="211" y="25"/>
                      <a:pt x="212" y="20"/>
                    </a:cubicBezTo>
                    <a:cubicBezTo>
                      <a:pt x="212" y="19"/>
                      <a:pt x="212" y="19"/>
                      <a:pt x="212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9" name="Freeform 1451"/>
              <p:cNvSpPr>
                <a:spLocks/>
              </p:cNvSpPr>
              <p:nvPr/>
            </p:nvSpPr>
            <p:spPr bwMode="auto">
              <a:xfrm>
                <a:off x="8800" y="2440"/>
                <a:ext cx="29" cy="19"/>
              </a:xfrm>
              <a:custGeom>
                <a:avLst/>
                <a:gdLst>
                  <a:gd name="T0" fmla="*/ 26 w 30"/>
                  <a:gd name="T1" fmla="*/ 1 h 19"/>
                  <a:gd name="T2" fmla="*/ 2 w 30"/>
                  <a:gd name="T3" fmla="*/ 15 h 19"/>
                  <a:gd name="T4" fmla="*/ 1 w 30"/>
                  <a:gd name="T5" fmla="*/ 18 h 19"/>
                  <a:gd name="T6" fmla="*/ 3 w 30"/>
                  <a:gd name="T7" fmla="*/ 19 h 19"/>
                  <a:gd name="T8" fmla="*/ 4 w 30"/>
                  <a:gd name="T9" fmla="*/ 19 h 19"/>
                  <a:gd name="T10" fmla="*/ 29 w 30"/>
                  <a:gd name="T11" fmla="*/ 5 h 19"/>
                  <a:gd name="T12" fmla="*/ 29 w 30"/>
                  <a:gd name="T13" fmla="*/ 2 h 19"/>
                  <a:gd name="T14" fmla="*/ 26 w 30"/>
                  <a:gd name="T15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9">
                    <a:moveTo>
                      <a:pt x="26" y="1"/>
                    </a:move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7"/>
                      <a:pt x="1" y="18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4"/>
                      <a:pt x="30" y="3"/>
                      <a:pt x="29" y="2"/>
                    </a:cubicBezTo>
                    <a:cubicBezTo>
                      <a:pt x="29" y="1"/>
                      <a:pt x="27" y="0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0" name="Freeform 1452"/>
              <p:cNvSpPr>
                <a:spLocks/>
              </p:cNvSpPr>
              <p:nvPr/>
            </p:nvSpPr>
            <p:spPr bwMode="auto">
              <a:xfrm>
                <a:off x="8606" y="2383"/>
                <a:ext cx="90" cy="44"/>
              </a:xfrm>
              <a:custGeom>
                <a:avLst/>
                <a:gdLst>
                  <a:gd name="T0" fmla="*/ 6 w 93"/>
                  <a:gd name="T1" fmla="*/ 17 h 45"/>
                  <a:gd name="T2" fmla="*/ 12 w 93"/>
                  <a:gd name="T3" fmla="*/ 32 h 45"/>
                  <a:gd name="T4" fmla="*/ 35 w 93"/>
                  <a:gd name="T5" fmla="*/ 38 h 45"/>
                  <a:gd name="T6" fmla="*/ 44 w 93"/>
                  <a:gd name="T7" fmla="*/ 37 h 45"/>
                  <a:gd name="T8" fmla="*/ 88 w 93"/>
                  <a:gd name="T9" fmla="*/ 2 h 45"/>
                  <a:gd name="T10" fmla="*/ 93 w 93"/>
                  <a:gd name="T11" fmla="*/ 10 h 45"/>
                  <a:gd name="T12" fmla="*/ 45 w 93"/>
                  <a:gd name="T13" fmla="*/ 44 h 45"/>
                  <a:gd name="T14" fmla="*/ 34 w 93"/>
                  <a:gd name="T15" fmla="*/ 45 h 45"/>
                  <a:gd name="T16" fmla="*/ 7 w 93"/>
                  <a:gd name="T17" fmla="*/ 38 h 45"/>
                  <a:gd name="T18" fmla="*/ 0 w 93"/>
                  <a:gd name="T19" fmla="*/ 21 h 45"/>
                  <a:gd name="T20" fmla="*/ 8 w 93"/>
                  <a:gd name="T21" fmla="*/ 1 h 45"/>
                  <a:gd name="T22" fmla="*/ 8 w 93"/>
                  <a:gd name="T23" fmla="*/ 0 h 45"/>
                  <a:gd name="T24" fmla="*/ 12 w 93"/>
                  <a:gd name="T25" fmla="*/ 2 h 45"/>
                  <a:gd name="T26" fmla="*/ 6 w 93"/>
                  <a:gd name="T2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45">
                    <a:moveTo>
                      <a:pt x="6" y="17"/>
                    </a:moveTo>
                    <a:cubicBezTo>
                      <a:pt x="6" y="22"/>
                      <a:pt x="8" y="28"/>
                      <a:pt x="12" y="32"/>
                    </a:cubicBezTo>
                    <a:cubicBezTo>
                      <a:pt x="18" y="37"/>
                      <a:pt x="27" y="38"/>
                      <a:pt x="35" y="38"/>
                    </a:cubicBezTo>
                    <a:cubicBezTo>
                      <a:pt x="38" y="38"/>
                      <a:pt x="41" y="38"/>
                      <a:pt x="44" y="37"/>
                    </a:cubicBezTo>
                    <a:cubicBezTo>
                      <a:pt x="63" y="35"/>
                      <a:pt x="84" y="22"/>
                      <a:pt x="88" y="2"/>
                    </a:cubicBezTo>
                    <a:cubicBezTo>
                      <a:pt x="90" y="5"/>
                      <a:pt x="92" y="7"/>
                      <a:pt x="93" y="10"/>
                    </a:cubicBezTo>
                    <a:cubicBezTo>
                      <a:pt x="87" y="30"/>
                      <a:pt x="66" y="41"/>
                      <a:pt x="45" y="44"/>
                    </a:cubicBezTo>
                    <a:cubicBezTo>
                      <a:pt x="41" y="45"/>
                      <a:pt x="38" y="45"/>
                      <a:pt x="34" y="45"/>
                    </a:cubicBezTo>
                    <a:cubicBezTo>
                      <a:pt x="24" y="45"/>
                      <a:pt x="14" y="43"/>
                      <a:pt x="7" y="38"/>
                    </a:cubicBezTo>
                    <a:cubicBezTo>
                      <a:pt x="2" y="34"/>
                      <a:pt x="0" y="28"/>
                      <a:pt x="0" y="21"/>
                    </a:cubicBezTo>
                    <a:cubicBezTo>
                      <a:pt x="0" y="14"/>
                      <a:pt x="3" y="6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2" y="2"/>
                    </a:cubicBezTo>
                    <a:cubicBezTo>
                      <a:pt x="8" y="6"/>
                      <a:pt x="6" y="11"/>
                      <a:pt x="6" y="17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1" name="Freeform 1453"/>
              <p:cNvSpPr>
                <a:spLocks/>
              </p:cNvSpPr>
              <p:nvPr/>
            </p:nvSpPr>
            <p:spPr bwMode="auto">
              <a:xfrm>
                <a:off x="8583" y="2373"/>
                <a:ext cx="23" cy="28"/>
              </a:xfrm>
              <a:custGeom>
                <a:avLst/>
                <a:gdLst>
                  <a:gd name="T0" fmla="*/ 1 w 23"/>
                  <a:gd name="T1" fmla="*/ 26 h 29"/>
                  <a:gd name="T2" fmla="*/ 20 w 23"/>
                  <a:gd name="T3" fmla="*/ 0 h 29"/>
                  <a:gd name="T4" fmla="*/ 22 w 23"/>
                  <a:gd name="T5" fmla="*/ 3 h 29"/>
                  <a:gd name="T6" fmla="*/ 23 w 23"/>
                  <a:gd name="T7" fmla="*/ 4 h 29"/>
                  <a:gd name="T8" fmla="*/ 11 w 23"/>
                  <a:gd name="T9" fmla="*/ 19 h 29"/>
                  <a:gd name="T10" fmla="*/ 0 w 23"/>
                  <a:gd name="T11" fmla="*/ 29 h 29"/>
                  <a:gd name="T12" fmla="*/ 1 w 23"/>
                  <a:gd name="T13" fmla="*/ 28 h 29"/>
                  <a:gd name="T14" fmla="*/ 1 w 23"/>
                  <a:gd name="T15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9">
                    <a:moveTo>
                      <a:pt x="1" y="26"/>
                    </a:moveTo>
                    <a:cubicBezTo>
                      <a:pt x="6" y="17"/>
                      <a:pt x="12" y="6"/>
                      <a:pt x="20" y="0"/>
                    </a:cubicBezTo>
                    <a:cubicBezTo>
                      <a:pt x="20" y="1"/>
                      <a:pt x="21" y="2"/>
                      <a:pt x="22" y="3"/>
                    </a:cubicBezTo>
                    <a:cubicBezTo>
                      <a:pt x="22" y="3"/>
                      <a:pt x="23" y="4"/>
                      <a:pt x="23" y="4"/>
                    </a:cubicBezTo>
                    <a:cubicBezTo>
                      <a:pt x="18" y="8"/>
                      <a:pt x="14" y="14"/>
                      <a:pt x="11" y="19"/>
                    </a:cubicBezTo>
                    <a:cubicBezTo>
                      <a:pt x="8" y="23"/>
                      <a:pt x="4" y="27"/>
                      <a:pt x="0" y="29"/>
                    </a:cubicBezTo>
                    <a:cubicBezTo>
                      <a:pt x="0" y="29"/>
                      <a:pt x="1" y="28"/>
                      <a:pt x="1" y="28"/>
                    </a:cubicBezTo>
                    <a:cubicBezTo>
                      <a:pt x="1" y="27"/>
                      <a:pt x="1" y="27"/>
                      <a:pt x="1" y="26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2" name="Freeform 1454"/>
              <p:cNvSpPr>
                <a:spLocks/>
              </p:cNvSpPr>
              <p:nvPr/>
            </p:nvSpPr>
            <p:spPr bwMode="auto">
              <a:xfrm>
                <a:off x="8536" y="2365"/>
                <a:ext cx="66" cy="100"/>
              </a:xfrm>
              <a:custGeom>
                <a:avLst/>
                <a:gdLst>
                  <a:gd name="T0" fmla="*/ 16 w 68"/>
                  <a:gd name="T1" fmla="*/ 89 h 103"/>
                  <a:gd name="T2" fmla="*/ 0 w 68"/>
                  <a:gd name="T3" fmla="*/ 75 h 103"/>
                  <a:gd name="T4" fmla="*/ 19 w 68"/>
                  <a:gd name="T5" fmla="*/ 51 h 103"/>
                  <a:gd name="T6" fmla="*/ 41 w 68"/>
                  <a:gd name="T7" fmla="*/ 19 h 103"/>
                  <a:gd name="T8" fmla="*/ 52 w 68"/>
                  <a:gd name="T9" fmla="*/ 8 h 103"/>
                  <a:gd name="T10" fmla="*/ 60 w 68"/>
                  <a:gd name="T11" fmla="*/ 2 h 103"/>
                  <a:gd name="T12" fmla="*/ 64 w 68"/>
                  <a:gd name="T13" fmla="*/ 1 h 103"/>
                  <a:gd name="T14" fmla="*/ 67 w 68"/>
                  <a:gd name="T15" fmla="*/ 6 h 103"/>
                  <a:gd name="T16" fmla="*/ 48 w 68"/>
                  <a:gd name="T17" fmla="*/ 33 h 103"/>
                  <a:gd name="T18" fmla="*/ 46 w 68"/>
                  <a:gd name="T19" fmla="*/ 34 h 103"/>
                  <a:gd name="T20" fmla="*/ 39 w 68"/>
                  <a:gd name="T21" fmla="*/ 45 h 103"/>
                  <a:gd name="T22" fmla="*/ 44 w 68"/>
                  <a:gd name="T23" fmla="*/ 26 h 103"/>
                  <a:gd name="T24" fmla="*/ 43 w 68"/>
                  <a:gd name="T25" fmla="*/ 25 h 103"/>
                  <a:gd name="T26" fmla="*/ 42 w 68"/>
                  <a:gd name="T27" fmla="*/ 25 h 103"/>
                  <a:gd name="T28" fmla="*/ 36 w 68"/>
                  <a:gd name="T29" fmla="*/ 48 h 103"/>
                  <a:gd name="T30" fmla="*/ 36 w 68"/>
                  <a:gd name="T31" fmla="*/ 48 h 103"/>
                  <a:gd name="T32" fmla="*/ 21 w 68"/>
                  <a:gd name="T33" fmla="*/ 75 h 103"/>
                  <a:gd name="T34" fmla="*/ 21 w 68"/>
                  <a:gd name="T35" fmla="*/ 77 h 103"/>
                  <a:gd name="T36" fmla="*/ 16 w 68"/>
                  <a:gd name="T37" fmla="*/ 72 h 103"/>
                  <a:gd name="T38" fmla="*/ 14 w 68"/>
                  <a:gd name="T39" fmla="*/ 72 h 103"/>
                  <a:gd name="T40" fmla="*/ 15 w 68"/>
                  <a:gd name="T41" fmla="*/ 74 h 103"/>
                  <a:gd name="T42" fmla="*/ 21 w 68"/>
                  <a:gd name="T43" fmla="*/ 80 h 103"/>
                  <a:gd name="T44" fmla="*/ 29 w 68"/>
                  <a:gd name="T45" fmla="*/ 102 h 103"/>
                  <a:gd name="T46" fmla="*/ 29 w 68"/>
                  <a:gd name="T47" fmla="*/ 103 h 103"/>
                  <a:gd name="T48" fmla="*/ 16 w 68"/>
                  <a:gd name="T49" fmla="*/ 8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03">
                    <a:moveTo>
                      <a:pt x="16" y="89"/>
                    </a:moveTo>
                    <a:cubicBezTo>
                      <a:pt x="10" y="83"/>
                      <a:pt x="3" y="81"/>
                      <a:pt x="0" y="75"/>
                    </a:cubicBezTo>
                    <a:cubicBezTo>
                      <a:pt x="7" y="67"/>
                      <a:pt x="13" y="60"/>
                      <a:pt x="19" y="51"/>
                    </a:cubicBezTo>
                    <a:cubicBezTo>
                      <a:pt x="27" y="41"/>
                      <a:pt x="32" y="29"/>
                      <a:pt x="41" y="19"/>
                    </a:cubicBezTo>
                    <a:cubicBezTo>
                      <a:pt x="44" y="15"/>
                      <a:pt x="48" y="11"/>
                      <a:pt x="52" y="8"/>
                    </a:cubicBezTo>
                    <a:cubicBezTo>
                      <a:pt x="55" y="5"/>
                      <a:pt x="57" y="3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5" y="1"/>
                      <a:pt x="68" y="6"/>
                      <a:pt x="67" y="6"/>
                    </a:cubicBezTo>
                    <a:cubicBezTo>
                      <a:pt x="59" y="12"/>
                      <a:pt x="53" y="23"/>
                      <a:pt x="48" y="33"/>
                    </a:cubicBezTo>
                    <a:cubicBezTo>
                      <a:pt x="47" y="32"/>
                      <a:pt x="46" y="33"/>
                      <a:pt x="46" y="34"/>
                    </a:cubicBezTo>
                    <a:cubicBezTo>
                      <a:pt x="44" y="37"/>
                      <a:pt x="42" y="41"/>
                      <a:pt x="39" y="45"/>
                    </a:cubicBezTo>
                    <a:cubicBezTo>
                      <a:pt x="40" y="38"/>
                      <a:pt x="39" y="33"/>
                      <a:pt x="44" y="26"/>
                    </a:cubicBezTo>
                    <a:cubicBezTo>
                      <a:pt x="44" y="26"/>
                      <a:pt x="44" y="25"/>
                      <a:pt x="43" y="25"/>
                    </a:cubicBezTo>
                    <a:cubicBezTo>
                      <a:pt x="43" y="24"/>
                      <a:pt x="42" y="24"/>
                      <a:pt x="42" y="25"/>
                    </a:cubicBezTo>
                    <a:cubicBezTo>
                      <a:pt x="36" y="34"/>
                      <a:pt x="38" y="40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0" y="56"/>
                      <a:pt x="22" y="65"/>
                      <a:pt x="21" y="75"/>
                    </a:cubicBezTo>
                    <a:cubicBezTo>
                      <a:pt x="21" y="76"/>
                      <a:pt x="21" y="76"/>
                      <a:pt x="21" y="77"/>
                    </a:cubicBezTo>
                    <a:cubicBezTo>
                      <a:pt x="20" y="75"/>
                      <a:pt x="18" y="73"/>
                      <a:pt x="16" y="72"/>
                    </a:cubicBezTo>
                    <a:cubicBezTo>
                      <a:pt x="15" y="72"/>
                      <a:pt x="15" y="72"/>
                      <a:pt x="14" y="72"/>
                    </a:cubicBezTo>
                    <a:cubicBezTo>
                      <a:pt x="14" y="73"/>
                      <a:pt x="14" y="74"/>
                      <a:pt x="15" y="74"/>
                    </a:cubicBezTo>
                    <a:cubicBezTo>
                      <a:pt x="17" y="75"/>
                      <a:pt x="19" y="78"/>
                      <a:pt x="21" y="80"/>
                    </a:cubicBezTo>
                    <a:cubicBezTo>
                      <a:pt x="22" y="89"/>
                      <a:pt x="28" y="95"/>
                      <a:pt x="29" y="102"/>
                    </a:cubicBezTo>
                    <a:cubicBezTo>
                      <a:pt x="29" y="102"/>
                      <a:pt x="29" y="103"/>
                      <a:pt x="29" y="103"/>
                    </a:cubicBezTo>
                    <a:cubicBezTo>
                      <a:pt x="25" y="99"/>
                      <a:pt x="21" y="94"/>
                      <a:pt x="16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" name="Freeform 1455"/>
              <p:cNvSpPr>
                <a:spLocks/>
              </p:cNvSpPr>
              <p:nvPr/>
            </p:nvSpPr>
            <p:spPr bwMode="auto">
              <a:xfrm>
                <a:off x="8676" y="2423"/>
                <a:ext cx="47" cy="46"/>
              </a:xfrm>
              <a:custGeom>
                <a:avLst/>
                <a:gdLst>
                  <a:gd name="T0" fmla="*/ 45 w 48"/>
                  <a:gd name="T1" fmla="*/ 0 h 48"/>
                  <a:gd name="T2" fmla="*/ 48 w 48"/>
                  <a:gd name="T3" fmla="*/ 5 h 48"/>
                  <a:gd name="T4" fmla="*/ 5 w 48"/>
                  <a:gd name="T5" fmla="*/ 42 h 48"/>
                  <a:gd name="T6" fmla="*/ 3 w 48"/>
                  <a:gd name="T7" fmla="*/ 43 h 48"/>
                  <a:gd name="T8" fmla="*/ 3 w 48"/>
                  <a:gd name="T9" fmla="*/ 43 h 48"/>
                  <a:gd name="T10" fmla="*/ 1 w 48"/>
                  <a:gd name="T11" fmla="*/ 48 h 48"/>
                  <a:gd name="T12" fmla="*/ 0 w 48"/>
                  <a:gd name="T13" fmla="*/ 43 h 48"/>
                  <a:gd name="T14" fmla="*/ 1 w 48"/>
                  <a:gd name="T15" fmla="*/ 38 h 48"/>
                  <a:gd name="T16" fmla="*/ 7 w 48"/>
                  <a:gd name="T17" fmla="*/ 25 h 48"/>
                  <a:gd name="T18" fmla="*/ 24 w 48"/>
                  <a:gd name="T19" fmla="*/ 6 h 48"/>
                  <a:gd name="T20" fmla="*/ 41 w 48"/>
                  <a:gd name="T21" fmla="*/ 0 h 48"/>
                  <a:gd name="T22" fmla="*/ 45 w 48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8">
                    <a:moveTo>
                      <a:pt x="45" y="0"/>
                    </a:moveTo>
                    <a:cubicBezTo>
                      <a:pt x="46" y="2"/>
                      <a:pt x="47" y="3"/>
                      <a:pt x="48" y="5"/>
                    </a:cubicBezTo>
                    <a:cubicBezTo>
                      <a:pt x="27" y="6"/>
                      <a:pt x="14" y="25"/>
                      <a:pt x="5" y="42"/>
                    </a:cubicBezTo>
                    <a:cubicBezTo>
                      <a:pt x="4" y="42"/>
                      <a:pt x="3" y="42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1" y="46"/>
                      <a:pt x="1" y="48"/>
                    </a:cubicBezTo>
                    <a:cubicBezTo>
                      <a:pt x="1" y="46"/>
                      <a:pt x="0" y="45"/>
                      <a:pt x="0" y="43"/>
                    </a:cubicBezTo>
                    <a:cubicBezTo>
                      <a:pt x="0" y="41"/>
                      <a:pt x="1" y="40"/>
                      <a:pt x="1" y="38"/>
                    </a:cubicBezTo>
                    <a:cubicBezTo>
                      <a:pt x="2" y="33"/>
                      <a:pt x="4" y="29"/>
                      <a:pt x="7" y="25"/>
                    </a:cubicBezTo>
                    <a:cubicBezTo>
                      <a:pt x="11" y="17"/>
                      <a:pt x="17" y="11"/>
                      <a:pt x="24" y="6"/>
                    </a:cubicBezTo>
                    <a:cubicBezTo>
                      <a:pt x="28" y="3"/>
                      <a:pt x="35" y="0"/>
                      <a:pt x="41" y="0"/>
                    </a:cubicBezTo>
                    <a:cubicBezTo>
                      <a:pt x="42" y="0"/>
                      <a:pt x="44" y="0"/>
                      <a:pt x="45" y="0"/>
                    </a:cubicBezTo>
                    <a:close/>
                  </a:path>
                </a:pathLst>
              </a:custGeom>
              <a:solidFill>
                <a:srgbClr val="F6929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" name="Freeform 1456"/>
              <p:cNvSpPr>
                <a:spLocks/>
              </p:cNvSpPr>
              <p:nvPr/>
            </p:nvSpPr>
            <p:spPr bwMode="auto">
              <a:xfrm>
                <a:off x="8536" y="2378"/>
                <a:ext cx="182" cy="161"/>
              </a:xfrm>
              <a:custGeom>
                <a:avLst/>
                <a:gdLst>
                  <a:gd name="T0" fmla="*/ 188 w 188"/>
                  <a:gd name="T1" fmla="*/ 44 h 166"/>
                  <a:gd name="T2" fmla="*/ 186 w 188"/>
                  <a:gd name="T3" fmla="*/ 43 h 166"/>
                  <a:gd name="T4" fmla="*/ 168 w 188"/>
                  <a:gd name="T5" fmla="*/ 50 h 166"/>
                  <a:gd name="T6" fmla="*/ 150 w 188"/>
                  <a:gd name="T7" fmla="*/ 69 h 166"/>
                  <a:gd name="T8" fmla="*/ 144 w 188"/>
                  <a:gd name="T9" fmla="*/ 83 h 166"/>
                  <a:gd name="T10" fmla="*/ 144 w 188"/>
                  <a:gd name="T11" fmla="*/ 82 h 166"/>
                  <a:gd name="T12" fmla="*/ 144 w 188"/>
                  <a:gd name="T13" fmla="*/ 80 h 166"/>
                  <a:gd name="T14" fmla="*/ 143 w 188"/>
                  <a:gd name="T15" fmla="*/ 78 h 166"/>
                  <a:gd name="T16" fmla="*/ 142 w 188"/>
                  <a:gd name="T17" fmla="*/ 79 h 166"/>
                  <a:gd name="T18" fmla="*/ 142 w 188"/>
                  <a:gd name="T19" fmla="*/ 82 h 166"/>
                  <a:gd name="T20" fmla="*/ 143 w 188"/>
                  <a:gd name="T21" fmla="*/ 98 h 166"/>
                  <a:gd name="T22" fmla="*/ 143 w 188"/>
                  <a:gd name="T23" fmla="*/ 99 h 166"/>
                  <a:gd name="T24" fmla="*/ 132 w 188"/>
                  <a:gd name="T25" fmla="*/ 131 h 166"/>
                  <a:gd name="T26" fmla="*/ 121 w 188"/>
                  <a:gd name="T27" fmla="*/ 156 h 166"/>
                  <a:gd name="T28" fmla="*/ 114 w 188"/>
                  <a:gd name="T29" fmla="*/ 151 h 166"/>
                  <a:gd name="T30" fmla="*/ 111 w 188"/>
                  <a:gd name="T31" fmla="*/ 152 h 166"/>
                  <a:gd name="T32" fmla="*/ 112 w 188"/>
                  <a:gd name="T33" fmla="*/ 155 h 166"/>
                  <a:gd name="T34" fmla="*/ 118 w 188"/>
                  <a:gd name="T35" fmla="*/ 159 h 166"/>
                  <a:gd name="T36" fmla="*/ 113 w 188"/>
                  <a:gd name="T37" fmla="*/ 165 h 166"/>
                  <a:gd name="T38" fmla="*/ 113 w 188"/>
                  <a:gd name="T39" fmla="*/ 166 h 166"/>
                  <a:gd name="T40" fmla="*/ 65 w 188"/>
                  <a:gd name="T41" fmla="*/ 159 h 166"/>
                  <a:gd name="T42" fmla="*/ 33 w 188"/>
                  <a:gd name="T43" fmla="*/ 153 h 166"/>
                  <a:gd name="T44" fmla="*/ 22 w 188"/>
                  <a:gd name="T45" fmla="*/ 153 h 166"/>
                  <a:gd name="T46" fmla="*/ 1 w 188"/>
                  <a:gd name="T47" fmla="*/ 153 h 166"/>
                  <a:gd name="T48" fmla="*/ 0 w 188"/>
                  <a:gd name="T49" fmla="*/ 153 h 166"/>
                  <a:gd name="T50" fmla="*/ 3 w 188"/>
                  <a:gd name="T51" fmla="*/ 145 h 166"/>
                  <a:gd name="T52" fmla="*/ 11 w 188"/>
                  <a:gd name="T53" fmla="*/ 133 h 166"/>
                  <a:gd name="T54" fmla="*/ 26 w 188"/>
                  <a:gd name="T55" fmla="*/ 116 h 166"/>
                  <a:gd name="T56" fmla="*/ 34 w 188"/>
                  <a:gd name="T57" fmla="*/ 91 h 166"/>
                  <a:gd name="T58" fmla="*/ 34 w 188"/>
                  <a:gd name="T59" fmla="*/ 87 h 166"/>
                  <a:gd name="T60" fmla="*/ 26 w 188"/>
                  <a:gd name="T61" fmla="*/ 64 h 166"/>
                  <a:gd name="T62" fmla="*/ 26 w 188"/>
                  <a:gd name="T63" fmla="*/ 62 h 166"/>
                  <a:gd name="T64" fmla="*/ 47 w 188"/>
                  <a:gd name="T65" fmla="*/ 27 h 166"/>
                  <a:gd name="T66" fmla="*/ 47 w 188"/>
                  <a:gd name="T67" fmla="*/ 27 h 166"/>
                  <a:gd name="T68" fmla="*/ 48 w 188"/>
                  <a:gd name="T69" fmla="*/ 27 h 166"/>
                  <a:gd name="T70" fmla="*/ 62 w 188"/>
                  <a:gd name="T71" fmla="*/ 14 h 166"/>
                  <a:gd name="T72" fmla="*/ 73 w 188"/>
                  <a:gd name="T73" fmla="*/ 0 h 166"/>
                  <a:gd name="T74" fmla="*/ 78 w 188"/>
                  <a:gd name="T75" fmla="*/ 4 h 166"/>
                  <a:gd name="T76" fmla="*/ 78 w 188"/>
                  <a:gd name="T77" fmla="*/ 4 h 166"/>
                  <a:gd name="T78" fmla="*/ 70 w 188"/>
                  <a:gd name="T79" fmla="*/ 26 h 166"/>
                  <a:gd name="T80" fmla="*/ 77 w 188"/>
                  <a:gd name="T81" fmla="*/ 44 h 166"/>
                  <a:gd name="T82" fmla="*/ 106 w 188"/>
                  <a:gd name="T83" fmla="*/ 52 h 166"/>
                  <a:gd name="T84" fmla="*/ 117 w 188"/>
                  <a:gd name="T85" fmla="*/ 52 h 166"/>
                  <a:gd name="T86" fmla="*/ 167 w 188"/>
                  <a:gd name="T87" fmla="*/ 17 h 166"/>
                  <a:gd name="T88" fmla="*/ 188 w 188"/>
                  <a:gd name="T89" fmla="*/ 4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166">
                    <a:moveTo>
                      <a:pt x="188" y="44"/>
                    </a:moveTo>
                    <a:cubicBezTo>
                      <a:pt x="188" y="43"/>
                      <a:pt x="187" y="43"/>
                      <a:pt x="186" y="43"/>
                    </a:cubicBezTo>
                    <a:cubicBezTo>
                      <a:pt x="180" y="43"/>
                      <a:pt x="172" y="47"/>
                      <a:pt x="168" y="50"/>
                    </a:cubicBezTo>
                    <a:cubicBezTo>
                      <a:pt x="161" y="55"/>
                      <a:pt x="154" y="62"/>
                      <a:pt x="150" y="69"/>
                    </a:cubicBezTo>
                    <a:cubicBezTo>
                      <a:pt x="147" y="74"/>
                      <a:pt x="145" y="78"/>
                      <a:pt x="144" y="83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4" y="81"/>
                      <a:pt x="144" y="81"/>
                      <a:pt x="144" y="80"/>
                    </a:cubicBezTo>
                    <a:cubicBezTo>
                      <a:pt x="144" y="79"/>
                      <a:pt x="144" y="79"/>
                      <a:pt x="143" y="78"/>
                    </a:cubicBezTo>
                    <a:cubicBezTo>
                      <a:pt x="142" y="78"/>
                      <a:pt x="142" y="79"/>
                      <a:pt x="142" y="79"/>
                    </a:cubicBezTo>
                    <a:cubicBezTo>
                      <a:pt x="142" y="80"/>
                      <a:pt x="142" y="81"/>
                      <a:pt x="142" y="82"/>
                    </a:cubicBezTo>
                    <a:cubicBezTo>
                      <a:pt x="142" y="88"/>
                      <a:pt x="143" y="93"/>
                      <a:pt x="143" y="98"/>
                    </a:cubicBezTo>
                    <a:cubicBezTo>
                      <a:pt x="143" y="99"/>
                      <a:pt x="143" y="99"/>
                      <a:pt x="143" y="99"/>
                    </a:cubicBezTo>
                    <a:cubicBezTo>
                      <a:pt x="139" y="109"/>
                      <a:pt x="135" y="120"/>
                      <a:pt x="132" y="131"/>
                    </a:cubicBezTo>
                    <a:cubicBezTo>
                      <a:pt x="129" y="137"/>
                      <a:pt x="125" y="148"/>
                      <a:pt x="121" y="156"/>
                    </a:cubicBezTo>
                    <a:cubicBezTo>
                      <a:pt x="119" y="154"/>
                      <a:pt x="117" y="152"/>
                      <a:pt x="114" y="151"/>
                    </a:cubicBezTo>
                    <a:cubicBezTo>
                      <a:pt x="112" y="150"/>
                      <a:pt x="111" y="151"/>
                      <a:pt x="111" y="152"/>
                    </a:cubicBezTo>
                    <a:cubicBezTo>
                      <a:pt x="110" y="153"/>
                      <a:pt x="111" y="154"/>
                      <a:pt x="112" y="155"/>
                    </a:cubicBezTo>
                    <a:cubicBezTo>
                      <a:pt x="114" y="156"/>
                      <a:pt x="116" y="158"/>
                      <a:pt x="118" y="159"/>
                    </a:cubicBezTo>
                    <a:cubicBezTo>
                      <a:pt x="117" y="162"/>
                      <a:pt x="115" y="164"/>
                      <a:pt x="113" y="165"/>
                    </a:cubicBezTo>
                    <a:cubicBezTo>
                      <a:pt x="113" y="166"/>
                      <a:pt x="113" y="166"/>
                      <a:pt x="113" y="166"/>
                    </a:cubicBezTo>
                    <a:cubicBezTo>
                      <a:pt x="97" y="162"/>
                      <a:pt x="80" y="162"/>
                      <a:pt x="65" y="159"/>
                    </a:cubicBezTo>
                    <a:cubicBezTo>
                      <a:pt x="54" y="157"/>
                      <a:pt x="44" y="155"/>
                      <a:pt x="33" y="153"/>
                    </a:cubicBezTo>
                    <a:cubicBezTo>
                      <a:pt x="29" y="153"/>
                      <a:pt x="25" y="153"/>
                      <a:pt x="22" y="153"/>
                    </a:cubicBezTo>
                    <a:cubicBezTo>
                      <a:pt x="15" y="153"/>
                      <a:pt x="8" y="153"/>
                      <a:pt x="1" y="153"/>
                    </a:cubicBezTo>
                    <a:cubicBezTo>
                      <a:pt x="1" y="153"/>
                      <a:pt x="1" y="153"/>
                      <a:pt x="0" y="153"/>
                    </a:cubicBezTo>
                    <a:cubicBezTo>
                      <a:pt x="1" y="151"/>
                      <a:pt x="2" y="148"/>
                      <a:pt x="3" y="145"/>
                    </a:cubicBezTo>
                    <a:cubicBezTo>
                      <a:pt x="6" y="141"/>
                      <a:pt x="8" y="136"/>
                      <a:pt x="11" y="133"/>
                    </a:cubicBezTo>
                    <a:cubicBezTo>
                      <a:pt x="16" y="127"/>
                      <a:pt x="22" y="124"/>
                      <a:pt x="26" y="116"/>
                    </a:cubicBezTo>
                    <a:cubicBezTo>
                      <a:pt x="29" y="108"/>
                      <a:pt x="34" y="100"/>
                      <a:pt x="34" y="91"/>
                    </a:cubicBezTo>
                    <a:cubicBezTo>
                      <a:pt x="34" y="89"/>
                      <a:pt x="34" y="88"/>
                      <a:pt x="34" y="87"/>
                    </a:cubicBezTo>
                    <a:cubicBezTo>
                      <a:pt x="32" y="77"/>
                      <a:pt x="25" y="71"/>
                      <a:pt x="26" y="64"/>
                    </a:cubicBezTo>
                    <a:cubicBezTo>
                      <a:pt x="26" y="63"/>
                      <a:pt x="26" y="62"/>
                      <a:pt x="26" y="62"/>
                    </a:cubicBezTo>
                    <a:cubicBezTo>
                      <a:pt x="27" y="49"/>
                      <a:pt x="40" y="39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3" y="24"/>
                      <a:pt x="58" y="19"/>
                      <a:pt x="62" y="14"/>
                    </a:cubicBezTo>
                    <a:cubicBezTo>
                      <a:pt x="65" y="10"/>
                      <a:pt x="69" y="3"/>
                      <a:pt x="73" y="0"/>
                    </a:cubicBezTo>
                    <a:cubicBezTo>
                      <a:pt x="75" y="1"/>
                      <a:pt x="77" y="3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3" y="10"/>
                      <a:pt x="70" y="18"/>
                      <a:pt x="70" y="26"/>
                    </a:cubicBezTo>
                    <a:cubicBezTo>
                      <a:pt x="70" y="33"/>
                      <a:pt x="72" y="40"/>
                      <a:pt x="77" y="44"/>
                    </a:cubicBezTo>
                    <a:cubicBezTo>
                      <a:pt x="85" y="50"/>
                      <a:pt x="96" y="52"/>
                      <a:pt x="106" y="52"/>
                    </a:cubicBezTo>
                    <a:cubicBezTo>
                      <a:pt x="110" y="52"/>
                      <a:pt x="114" y="52"/>
                      <a:pt x="117" y="52"/>
                    </a:cubicBezTo>
                    <a:cubicBezTo>
                      <a:pt x="139" y="49"/>
                      <a:pt x="160" y="37"/>
                      <a:pt x="167" y="17"/>
                    </a:cubicBezTo>
                    <a:cubicBezTo>
                      <a:pt x="174" y="26"/>
                      <a:pt x="182" y="33"/>
                      <a:pt x="188" y="44"/>
                    </a:cubicBezTo>
                    <a:close/>
                  </a:path>
                </a:pathLst>
              </a:custGeom>
              <a:solidFill>
                <a:srgbClr val="FFE7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5" name="Freeform 1457"/>
              <p:cNvSpPr>
                <a:spLocks/>
              </p:cNvSpPr>
              <p:nvPr/>
            </p:nvSpPr>
            <p:spPr bwMode="auto">
              <a:xfrm>
                <a:off x="8602" y="2474"/>
                <a:ext cx="45" cy="20"/>
              </a:xfrm>
              <a:custGeom>
                <a:avLst/>
                <a:gdLst>
                  <a:gd name="T0" fmla="*/ 43 w 47"/>
                  <a:gd name="T1" fmla="*/ 9 h 20"/>
                  <a:gd name="T2" fmla="*/ 43 w 47"/>
                  <a:gd name="T3" fmla="*/ 9 h 20"/>
                  <a:gd name="T4" fmla="*/ 27 w 47"/>
                  <a:gd name="T5" fmla="*/ 16 h 20"/>
                  <a:gd name="T6" fmla="*/ 5 w 47"/>
                  <a:gd name="T7" fmla="*/ 2 h 20"/>
                  <a:gd name="T8" fmla="*/ 2 w 47"/>
                  <a:gd name="T9" fmla="*/ 1 h 20"/>
                  <a:gd name="T10" fmla="*/ 1 w 47"/>
                  <a:gd name="T11" fmla="*/ 4 h 20"/>
                  <a:gd name="T12" fmla="*/ 27 w 47"/>
                  <a:gd name="T13" fmla="*/ 20 h 20"/>
                  <a:gd name="T14" fmla="*/ 46 w 47"/>
                  <a:gd name="T15" fmla="*/ 12 h 20"/>
                  <a:gd name="T16" fmla="*/ 46 w 47"/>
                  <a:gd name="T17" fmla="*/ 9 h 20"/>
                  <a:gd name="T18" fmla="*/ 43 w 47"/>
                  <a:gd name="T19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20"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39" y="14"/>
                      <a:pt x="33" y="16"/>
                      <a:pt x="27" y="16"/>
                    </a:cubicBezTo>
                    <a:cubicBezTo>
                      <a:pt x="18" y="16"/>
                      <a:pt x="9" y="11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6" y="15"/>
                      <a:pt x="17" y="20"/>
                      <a:pt x="27" y="20"/>
                    </a:cubicBezTo>
                    <a:cubicBezTo>
                      <a:pt x="34" y="20"/>
                      <a:pt x="41" y="18"/>
                      <a:pt x="46" y="12"/>
                    </a:cubicBezTo>
                    <a:cubicBezTo>
                      <a:pt x="47" y="11"/>
                      <a:pt x="47" y="10"/>
                      <a:pt x="46" y="9"/>
                    </a:cubicBezTo>
                    <a:cubicBezTo>
                      <a:pt x="45" y="8"/>
                      <a:pt x="44" y="8"/>
                      <a:pt x="43" y="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6" name="Freeform 1458"/>
              <p:cNvSpPr>
                <a:spLocks/>
              </p:cNvSpPr>
              <p:nvPr/>
            </p:nvSpPr>
            <p:spPr bwMode="auto">
              <a:xfrm>
                <a:off x="8642" y="2294"/>
                <a:ext cx="40" cy="35"/>
              </a:xfrm>
              <a:custGeom>
                <a:avLst/>
                <a:gdLst>
                  <a:gd name="T0" fmla="*/ 12 w 41"/>
                  <a:gd name="T1" fmla="*/ 27 h 36"/>
                  <a:gd name="T2" fmla="*/ 9 w 41"/>
                  <a:gd name="T3" fmla="*/ 27 h 36"/>
                  <a:gd name="T4" fmla="*/ 5 w 41"/>
                  <a:gd name="T5" fmla="*/ 35 h 36"/>
                  <a:gd name="T6" fmla="*/ 2 w 41"/>
                  <a:gd name="T7" fmla="*/ 32 h 36"/>
                  <a:gd name="T8" fmla="*/ 3 w 41"/>
                  <a:gd name="T9" fmla="*/ 20 h 36"/>
                  <a:gd name="T10" fmla="*/ 9 w 41"/>
                  <a:gd name="T11" fmla="*/ 23 h 36"/>
                  <a:gd name="T12" fmla="*/ 11 w 41"/>
                  <a:gd name="T13" fmla="*/ 18 h 36"/>
                  <a:gd name="T14" fmla="*/ 12 w 41"/>
                  <a:gd name="T15" fmla="*/ 14 h 36"/>
                  <a:gd name="T16" fmla="*/ 15 w 41"/>
                  <a:gd name="T17" fmla="*/ 15 h 36"/>
                  <a:gd name="T18" fmla="*/ 19 w 41"/>
                  <a:gd name="T19" fmla="*/ 14 h 36"/>
                  <a:gd name="T20" fmla="*/ 20 w 41"/>
                  <a:gd name="T21" fmla="*/ 9 h 36"/>
                  <a:gd name="T22" fmla="*/ 25 w 41"/>
                  <a:gd name="T23" fmla="*/ 9 h 36"/>
                  <a:gd name="T24" fmla="*/ 27 w 41"/>
                  <a:gd name="T25" fmla="*/ 11 h 36"/>
                  <a:gd name="T26" fmla="*/ 33 w 41"/>
                  <a:gd name="T27" fmla="*/ 3 h 36"/>
                  <a:gd name="T28" fmla="*/ 36 w 41"/>
                  <a:gd name="T29" fmla="*/ 5 h 36"/>
                  <a:gd name="T30" fmla="*/ 38 w 41"/>
                  <a:gd name="T31" fmla="*/ 4 h 36"/>
                  <a:gd name="T32" fmla="*/ 40 w 41"/>
                  <a:gd name="T33" fmla="*/ 10 h 36"/>
                  <a:gd name="T34" fmla="*/ 39 w 41"/>
                  <a:gd name="T35" fmla="*/ 12 h 36"/>
                  <a:gd name="T36" fmla="*/ 38 w 41"/>
                  <a:gd name="T37" fmla="*/ 14 h 36"/>
                  <a:gd name="T38" fmla="*/ 31 w 41"/>
                  <a:gd name="T39" fmla="*/ 15 h 36"/>
                  <a:gd name="T40" fmla="*/ 28 w 41"/>
                  <a:gd name="T41" fmla="*/ 22 h 36"/>
                  <a:gd name="T42" fmla="*/ 21 w 41"/>
                  <a:gd name="T43" fmla="*/ 20 h 36"/>
                  <a:gd name="T44" fmla="*/ 19 w 41"/>
                  <a:gd name="T45" fmla="*/ 24 h 36"/>
                  <a:gd name="T46" fmla="*/ 13 w 41"/>
                  <a:gd name="T47" fmla="*/ 29 h 36"/>
                  <a:gd name="T48" fmla="*/ 12 w 41"/>
                  <a:gd name="T4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36">
                    <a:moveTo>
                      <a:pt x="12" y="27"/>
                    </a:moveTo>
                    <a:cubicBezTo>
                      <a:pt x="12" y="27"/>
                      <a:pt x="11" y="26"/>
                      <a:pt x="9" y="27"/>
                    </a:cubicBezTo>
                    <a:cubicBezTo>
                      <a:pt x="7" y="29"/>
                      <a:pt x="8" y="34"/>
                      <a:pt x="5" y="35"/>
                    </a:cubicBezTo>
                    <a:cubicBezTo>
                      <a:pt x="2" y="36"/>
                      <a:pt x="2" y="34"/>
                      <a:pt x="2" y="32"/>
                    </a:cubicBezTo>
                    <a:cubicBezTo>
                      <a:pt x="2" y="30"/>
                      <a:pt x="0" y="21"/>
                      <a:pt x="3" y="20"/>
                    </a:cubicBezTo>
                    <a:cubicBezTo>
                      <a:pt x="6" y="19"/>
                      <a:pt x="6" y="24"/>
                      <a:pt x="9" y="23"/>
                    </a:cubicBezTo>
                    <a:cubicBezTo>
                      <a:pt x="10" y="22"/>
                      <a:pt x="11" y="19"/>
                      <a:pt x="11" y="18"/>
                    </a:cubicBezTo>
                    <a:cubicBezTo>
                      <a:pt x="11" y="16"/>
                      <a:pt x="11" y="15"/>
                      <a:pt x="12" y="14"/>
                    </a:cubicBezTo>
                    <a:cubicBezTo>
                      <a:pt x="13" y="12"/>
                      <a:pt x="14" y="14"/>
                      <a:pt x="15" y="15"/>
                    </a:cubicBezTo>
                    <a:cubicBezTo>
                      <a:pt x="16" y="17"/>
                      <a:pt x="18" y="17"/>
                      <a:pt x="19" y="14"/>
                    </a:cubicBezTo>
                    <a:cubicBezTo>
                      <a:pt x="20" y="12"/>
                      <a:pt x="19" y="10"/>
                      <a:pt x="20" y="9"/>
                    </a:cubicBezTo>
                    <a:cubicBezTo>
                      <a:pt x="22" y="7"/>
                      <a:pt x="24" y="8"/>
                      <a:pt x="25" y="9"/>
                    </a:cubicBezTo>
                    <a:cubicBezTo>
                      <a:pt x="26" y="10"/>
                      <a:pt x="25" y="11"/>
                      <a:pt x="27" y="11"/>
                    </a:cubicBezTo>
                    <a:cubicBezTo>
                      <a:pt x="31" y="10"/>
                      <a:pt x="27" y="0"/>
                      <a:pt x="33" y="3"/>
                    </a:cubicBezTo>
                    <a:cubicBezTo>
                      <a:pt x="34" y="4"/>
                      <a:pt x="35" y="5"/>
                      <a:pt x="36" y="5"/>
                    </a:cubicBezTo>
                    <a:cubicBezTo>
                      <a:pt x="37" y="5"/>
                      <a:pt x="38" y="4"/>
                      <a:pt x="38" y="4"/>
                    </a:cubicBezTo>
                    <a:cubicBezTo>
                      <a:pt x="40" y="4"/>
                      <a:pt x="41" y="8"/>
                      <a:pt x="40" y="10"/>
                    </a:cubicBezTo>
                    <a:cubicBezTo>
                      <a:pt x="40" y="11"/>
                      <a:pt x="39" y="11"/>
                      <a:pt x="39" y="12"/>
                    </a:cubicBezTo>
                    <a:cubicBezTo>
                      <a:pt x="38" y="13"/>
                      <a:pt x="38" y="13"/>
                      <a:pt x="38" y="14"/>
                    </a:cubicBezTo>
                    <a:cubicBezTo>
                      <a:pt x="36" y="20"/>
                      <a:pt x="33" y="13"/>
                      <a:pt x="31" y="15"/>
                    </a:cubicBezTo>
                    <a:cubicBezTo>
                      <a:pt x="28" y="16"/>
                      <a:pt x="29" y="21"/>
                      <a:pt x="28" y="22"/>
                    </a:cubicBezTo>
                    <a:cubicBezTo>
                      <a:pt x="25" y="26"/>
                      <a:pt x="24" y="20"/>
                      <a:pt x="21" y="20"/>
                    </a:cubicBezTo>
                    <a:cubicBezTo>
                      <a:pt x="20" y="20"/>
                      <a:pt x="19" y="23"/>
                      <a:pt x="19" y="24"/>
                    </a:cubicBezTo>
                    <a:cubicBezTo>
                      <a:pt x="18" y="26"/>
                      <a:pt x="17" y="33"/>
                      <a:pt x="13" y="29"/>
                    </a:cubicBezTo>
                    <a:cubicBezTo>
                      <a:pt x="13" y="29"/>
                      <a:pt x="12" y="28"/>
                      <a:pt x="12" y="2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7" name="Freeform 1459"/>
              <p:cNvSpPr>
                <a:spLocks/>
              </p:cNvSpPr>
              <p:nvPr/>
            </p:nvSpPr>
            <p:spPr bwMode="auto">
              <a:xfrm>
                <a:off x="8694" y="2286"/>
                <a:ext cx="12" cy="22"/>
              </a:xfrm>
              <a:custGeom>
                <a:avLst/>
                <a:gdLst>
                  <a:gd name="T0" fmla="*/ 13 w 13"/>
                  <a:gd name="T1" fmla="*/ 17 h 22"/>
                  <a:gd name="T2" fmla="*/ 5 w 13"/>
                  <a:gd name="T3" fmla="*/ 19 h 22"/>
                  <a:gd name="T4" fmla="*/ 1 w 13"/>
                  <a:gd name="T5" fmla="*/ 6 h 22"/>
                  <a:gd name="T6" fmla="*/ 8 w 13"/>
                  <a:gd name="T7" fmla="*/ 7 h 22"/>
                  <a:gd name="T8" fmla="*/ 13 w 13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7"/>
                    </a:moveTo>
                    <a:cubicBezTo>
                      <a:pt x="13" y="22"/>
                      <a:pt x="8" y="22"/>
                      <a:pt x="5" y="19"/>
                    </a:cubicBezTo>
                    <a:cubicBezTo>
                      <a:pt x="3" y="16"/>
                      <a:pt x="0" y="9"/>
                      <a:pt x="1" y="6"/>
                    </a:cubicBezTo>
                    <a:cubicBezTo>
                      <a:pt x="3" y="0"/>
                      <a:pt x="7" y="3"/>
                      <a:pt x="8" y="7"/>
                    </a:cubicBezTo>
                    <a:cubicBezTo>
                      <a:pt x="10" y="10"/>
                      <a:pt x="13" y="14"/>
                      <a:pt x="13" y="17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8" name="Freeform 1460"/>
              <p:cNvSpPr>
                <a:spLocks/>
              </p:cNvSpPr>
              <p:nvPr/>
            </p:nvSpPr>
            <p:spPr bwMode="auto">
              <a:xfrm>
                <a:off x="8690" y="2360"/>
                <a:ext cx="26" cy="19"/>
              </a:xfrm>
              <a:custGeom>
                <a:avLst/>
                <a:gdLst>
                  <a:gd name="T0" fmla="*/ 4 w 27"/>
                  <a:gd name="T1" fmla="*/ 2 h 20"/>
                  <a:gd name="T2" fmla="*/ 9 w 27"/>
                  <a:gd name="T3" fmla="*/ 8 h 20"/>
                  <a:gd name="T4" fmla="*/ 11 w 27"/>
                  <a:gd name="T5" fmla="*/ 1 h 20"/>
                  <a:gd name="T6" fmla="*/ 12 w 27"/>
                  <a:gd name="T7" fmla="*/ 0 h 20"/>
                  <a:gd name="T8" fmla="*/ 16 w 27"/>
                  <a:gd name="T9" fmla="*/ 5 h 20"/>
                  <a:gd name="T10" fmla="*/ 19 w 27"/>
                  <a:gd name="T11" fmla="*/ 1 h 20"/>
                  <a:gd name="T12" fmla="*/ 21 w 27"/>
                  <a:gd name="T13" fmla="*/ 1 h 20"/>
                  <a:gd name="T14" fmla="*/ 25 w 27"/>
                  <a:gd name="T15" fmla="*/ 10 h 20"/>
                  <a:gd name="T16" fmla="*/ 19 w 27"/>
                  <a:gd name="T17" fmla="*/ 9 h 20"/>
                  <a:gd name="T18" fmla="*/ 16 w 27"/>
                  <a:gd name="T19" fmla="*/ 14 h 20"/>
                  <a:gd name="T20" fmla="*/ 11 w 27"/>
                  <a:gd name="T21" fmla="*/ 12 h 20"/>
                  <a:gd name="T22" fmla="*/ 9 w 27"/>
                  <a:gd name="T23" fmla="*/ 19 h 20"/>
                  <a:gd name="T24" fmla="*/ 2 w 27"/>
                  <a:gd name="T25" fmla="*/ 11 h 20"/>
                  <a:gd name="T26" fmla="*/ 4 w 27"/>
                  <a:gd name="T2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0">
                    <a:moveTo>
                      <a:pt x="4" y="2"/>
                    </a:moveTo>
                    <a:cubicBezTo>
                      <a:pt x="6" y="3"/>
                      <a:pt x="6" y="9"/>
                      <a:pt x="9" y="8"/>
                    </a:cubicBezTo>
                    <a:cubicBezTo>
                      <a:pt x="11" y="8"/>
                      <a:pt x="11" y="3"/>
                      <a:pt x="11" y="1"/>
                    </a:cubicBezTo>
                    <a:cubicBezTo>
                      <a:pt x="11" y="1"/>
                      <a:pt x="12" y="0"/>
                      <a:pt x="12" y="0"/>
                    </a:cubicBezTo>
                    <a:cubicBezTo>
                      <a:pt x="15" y="1"/>
                      <a:pt x="14" y="4"/>
                      <a:pt x="16" y="5"/>
                    </a:cubicBezTo>
                    <a:cubicBezTo>
                      <a:pt x="19" y="7"/>
                      <a:pt x="20" y="3"/>
                      <a:pt x="19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2" y="3"/>
                      <a:pt x="27" y="8"/>
                      <a:pt x="25" y="10"/>
                    </a:cubicBezTo>
                    <a:cubicBezTo>
                      <a:pt x="22" y="12"/>
                      <a:pt x="21" y="9"/>
                      <a:pt x="19" y="9"/>
                    </a:cubicBezTo>
                    <a:cubicBezTo>
                      <a:pt x="16" y="10"/>
                      <a:pt x="20" y="13"/>
                      <a:pt x="16" y="14"/>
                    </a:cubicBezTo>
                    <a:cubicBezTo>
                      <a:pt x="14" y="15"/>
                      <a:pt x="13" y="11"/>
                      <a:pt x="11" y="12"/>
                    </a:cubicBezTo>
                    <a:cubicBezTo>
                      <a:pt x="8" y="13"/>
                      <a:pt x="13" y="18"/>
                      <a:pt x="9" y="19"/>
                    </a:cubicBezTo>
                    <a:cubicBezTo>
                      <a:pt x="5" y="20"/>
                      <a:pt x="3" y="14"/>
                      <a:pt x="2" y="11"/>
                    </a:cubicBezTo>
                    <a:cubicBezTo>
                      <a:pt x="2" y="10"/>
                      <a:pt x="0" y="1"/>
                      <a:pt x="4" y="2"/>
                    </a:cubicBezTo>
                    <a:close/>
                  </a:path>
                </a:pathLst>
              </a:custGeom>
              <a:solidFill>
                <a:srgbClr val="6364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9" name="Freeform 1461"/>
              <p:cNvSpPr>
                <a:spLocks/>
              </p:cNvSpPr>
              <p:nvPr/>
            </p:nvSpPr>
            <p:spPr bwMode="auto">
              <a:xfrm>
                <a:off x="6469" y="2799"/>
                <a:ext cx="180" cy="103"/>
              </a:xfrm>
              <a:custGeom>
                <a:avLst/>
                <a:gdLst>
                  <a:gd name="T0" fmla="*/ 0 w 180"/>
                  <a:gd name="T1" fmla="*/ 45 h 103"/>
                  <a:gd name="T2" fmla="*/ 102 w 180"/>
                  <a:gd name="T3" fmla="*/ 103 h 103"/>
                  <a:gd name="T4" fmla="*/ 180 w 180"/>
                  <a:gd name="T5" fmla="*/ 58 h 103"/>
                  <a:gd name="T6" fmla="*/ 79 w 180"/>
                  <a:gd name="T7" fmla="*/ 0 h 103"/>
                  <a:gd name="T8" fmla="*/ 0 w 180"/>
                  <a:gd name="T9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03">
                    <a:moveTo>
                      <a:pt x="0" y="45"/>
                    </a:moveTo>
                    <a:lnTo>
                      <a:pt x="102" y="103"/>
                    </a:lnTo>
                    <a:lnTo>
                      <a:pt x="180" y="58"/>
                    </a:lnTo>
                    <a:lnTo>
                      <a:pt x="79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0" name="Freeform 1462"/>
              <p:cNvSpPr>
                <a:spLocks/>
              </p:cNvSpPr>
              <p:nvPr/>
            </p:nvSpPr>
            <p:spPr bwMode="auto">
              <a:xfrm>
                <a:off x="6469" y="2799"/>
                <a:ext cx="180" cy="103"/>
              </a:xfrm>
              <a:custGeom>
                <a:avLst/>
                <a:gdLst>
                  <a:gd name="T0" fmla="*/ 0 w 180"/>
                  <a:gd name="T1" fmla="*/ 45 h 103"/>
                  <a:gd name="T2" fmla="*/ 102 w 180"/>
                  <a:gd name="T3" fmla="*/ 103 h 103"/>
                  <a:gd name="T4" fmla="*/ 180 w 180"/>
                  <a:gd name="T5" fmla="*/ 58 h 103"/>
                  <a:gd name="T6" fmla="*/ 79 w 180"/>
                  <a:gd name="T7" fmla="*/ 0 h 103"/>
                  <a:gd name="T8" fmla="*/ 0 w 180"/>
                  <a:gd name="T9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03">
                    <a:moveTo>
                      <a:pt x="0" y="45"/>
                    </a:moveTo>
                    <a:lnTo>
                      <a:pt x="102" y="103"/>
                    </a:lnTo>
                    <a:lnTo>
                      <a:pt x="180" y="58"/>
                    </a:lnTo>
                    <a:lnTo>
                      <a:pt x="79" y="0"/>
                    </a:lnTo>
                    <a:lnTo>
                      <a:pt x="0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1" name="Freeform 1463"/>
              <p:cNvSpPr>
                <a:spLocks/>
              </p:cNvSpPr>
              <p:nvPr/>
            </p:nvSpPr>
            <p:spPr bwMode="auto">
              <a:xfrm>
                <a:off x="6467" y="2796"/>
                <a:ext cx="184" cy="108"/>
              </a:xfrm>
              <a:custGeom>
                <a:avLst/>
                <a:gdLst>
                  <a:gd name="T0" fmla="*/ 2 w 190"/>
                  <a:gd name="T1" fmla="*/ 50 h 112"/>
                  <a:gd name="T2" fmla="*/ 1 w 190"/>
                  <a:gd name="T3" fmla="*/ 51 h 112"/>
                  <a:gd name="T4" fmla="*/ 106 w 190"/>
                  <a:gd name="T5" fmla="*/ 112 h 112"/>
                  <a:gd name="T6" fmla="*/ 108 w 190"/>
                  <a:gd name="T7" fmla="*/ 112 h 112"/>
                  <a:gd name="T8" fmla="*/ 189 w 190"/>
                  <a:gd name="T9" fmla="*/ 65 h 112"/>
                  <a:gd name="T10" fmla="*/ 190 w 190"/>
                  <a:gd name="T11" fmla="*/ 63 h 112"/>
                  <a:gd name="T12" fmla="*/ 189 w 190"/>
                  <a:gd name="T13" fmla="*/ 62 h 112"/>
                  <a:gd name="T14" fmla="*/ 84 w 190"/>
                  <a:gd name="T15" fmla="*/ 1 h 112"/>
                  <a:gd name="T16" fmla="*/ 82 w 190"/>
                  <a:gd name="T17" fmla="*/ 1 h 112"/>
                  <a:gd name="T18" fmla="*/ 1 w 190"/>
                  <a:gd name="T19" fmla="*/ 48 h 112"/>
                  <a:gd name="T20" fmla="*/ 0 w 190"/>
                  <a:gd name="T21" fmla="*/ 50 h 112"/>
                  <a:gd name="T22" fmla="*/ 1 w 190"/>
                  <a:gd name="T23" fmla="*/ 51 h 112"/>
                  <a:gd name="T24" fmla="*/ 2 w 190"/>
                  <a:gd name="T25" fmla="*/ 50 h 112"/>
                  <a:gd name="T26" fmla="*/ 3 w 190"/>
                  <a:gd name="T27" fmla="*/ 51 h 112"/>
                  <a:gd name="T28" fmla="*/ 83 w 190"/>
                  <a:gd name="T29" fmla="*/ 5 h 112"/>
                  <a:gd name="T30" fmla="*/ 184 w 190"/>
                  <a:gd name="T31" fmla="*/ 63 h 112"/>
                  <a:gd name="T32" fmla="*/ 107 w 190"/>
                  <a:gd name="T33" fmla="*/ 108 h 112"/>
                  <a:gd name="T34" fmla="*/ 3 w 190"/>
                  <a:gd name="T35" fmla="*/ 48 h 112"/>
                  <a:gd name="T36" fmla="*/ 2 w 190"/>
                  <a:gd name="T37" fmla="*/ 50 h 112"/>
                  <a:gd name="T38" fmla="*/ 3 w 190"/>
                  <a:gd name="T39" fmla="*/ 51 h 112"/>
                  <a:gd name="T40" fmla="*/ 2 w 190"/>
                  <a:gd name="T41" fmla="*/ 5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12">
                    <a:moveTo>
                      <a:pt x="2" y="50"/>
                    </a:moveTo>
                    <a:cubicBezTo>
                      <a:pt x="1" y="51"/>
                      <a:pt x="1" y="51"/>
                      <a:pt x="1" y="51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6" y="112"/>
                      <a:pt x="107" y="112"/>
                      <a:pt x="108" y="112"/>
                    </a:cubicBezTo>
                    <a:cubicBezTo>
                      <a:pt x="189" y="65"/>
                      <a:pt x="189" y="65"/>
                      <a:pt x="189" y="65"/>
                    </a:cubicBezTo>
                    <a:cubicBezTo>
                      <a:pt x="190" y="65"/>
                      <a:pt x="190" y="64"/>
                      <a:pt x="190" y="63"/>
                    </a:cubicBezTo>
                    <a:cubicBezTo>
                      <a:pt x="190" y="63"/>
                      <a:pt x="190" y="62"/>
                      <a:pt x="189" y="6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0"/>
                      <a:pt x="83" y="0"/>
                      <a:pt x="82" y="1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0" y="48"/>
                      <a:pt x="0" y="49"/>
                      <a:pt x="0" y="50"/>
                    </a:cubicBezTo>
                    <a:cubicBezTo>
                      <a:pt x="0" y="50"/>
                      <a:pt x="0" y="51"/>
                      <a:pt x="1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07" y="108"/>
                      <a:pt x="107" y="108"/>
                      <a:pt x="107" y="10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2" name="Freeform 1464"/>
              <p:cNvSpPr>
                <a:spLocks/>
              </p:cNvSpPr>
              <p:nvPr/>
            </p:nvSpPr>
            <p:spPr bwMode="auto">
              <a:xfrm>
                <a:off x="6548" y="2776"/>
                <a:ext cx="101" cy="81"/>
              </a:xfrm>
              <a:custGeom>
                <a:avLst/>
                <a:gdLst>
                  <a:gd name="T0" fmla="*/ 101 w 101"/>
                  <a:gd name="T1" fmla="*/ 59 h 81"/>
                  <a:gd name="T2" fmla="*/ 0 w 101"/>
                  <a:gd name="T3" fmla="*/ 0 h 81"/>
                  <a:gd name="T4" fmla="*/ 0 w 101"/>
                  <a:gd name="T5" fmla="*/ 23 h 81"/>
                  <a:gd name="T6" fmla="*/ 101 w 101"/>
                  <a:gd name="T7" fmla="*/ 81 h 81"/>
                  <a:gd name="T8" fmla="*/ 101 w 101"/>
                  <a:gd name="T9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1">
                    <a:moveTo>
                      <a:pt x="101" y="59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101" y="81"/>
                    </a:lnTo>
                    <a:lnTo>
                      <a:pt x="101" y="59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3" name="Freeform 1465"/>
              <p:cNvSpPr>
                <a:spLocks/>
              </p:cNvSpPr>
              <p:nvPr/>
            </p:nvSpPr>
            <p:spPr bwMode="auto">
              <a:xfrm>
                <a:off x="6548" y="2776"/>
                <a:ext cx="101" cy="81"/>
              </a:xfrm>
              <a:custGeom>
                <a:avLst/>
                <a:gdLst>
                  <a:gd name="T0" fmla="*/ 101 w 101"/>
                  <a:gd name="T1" fmla="*/ 59 h 81"/>
                  <a:gd name="T2" fmla="*/ 0 w 101"/>
                  <a:gd name="T3" fmla="*/ 0 h 81"/>
                  <a:gd name="T4" fmla="*/ 0 w 101"/>
                  <a:gd name="T5" fmla="*/ 23 h 81"/>
                  <a:gd name="T6" fmla="*/ 101 w 101"/>
                  <a:gd name="T7" fmla="*/ 81 h 81"/>
                  <a:gd name="T8" fmla="*/ 101 w 101"/>
                  <a:gd name="T9" fmla="*/ 5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1">
                    <a:moveTo>
                      <a:pt x="101" y="59"/>
                    </a:moveTo>
                    <a:lnTo>
                      <a:pt x="0" y="0"/>
                    </a:lnTo>
                    <a:lnTo>
                      <a:pt x="0" y="23"/>
                    </a:lnTo>
                    <a:lnTo>
                      <a:pt x="101" y="81"/>
                    </a:lnTo>
                    <a:lnTo>
                      <a:pt x="101" y="5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" name="Freeform 1466"/>
              <p:cNvSpPr>
                <a:spLocks/>
              </p:cNvSpPr>
              <p:nvPr/>
            </p:nvSpPr>
            <p:spPr bwMode="auto">
              <a:xfrm>
                <a:off x="6546" y="2774"/>
                <a:ext cx="105" cy="85"/>
              </a:xfrm>
              <a:custGeom>
                <a:avLst/>
                <a:gdLst>
                  <a:gd name="T0" fmla="*/ 107 w 109"/>
                  <a:gd name="T1" fmla="*/ 63 h 88"/>
                  <a:gd name="T2" fmla="*/ 108 w 109"/>
                  <a:gd name="T3" fmla="*/ 61 h 88"/>
                  <a:gd name="T4" fmla="*/ 3 w 109"/>
                  <a:gd name="T5" fmla="*/ 1 h 88"/>
                  <a:gd name="T6" fmla="*/ 1 w 109"/>
                  <a:gd name="T7" fmla="*/ 1 h 88"/>
                  <a:gd name="T8" fmla="*/ 0 w 109"/>
                  <a:gd name="T9" fmla="*/ 2 h 88"/>
                  <a:gd name="T10" fmla="*/ 0 w 109"/>
                  <a:gd name="T11" fmla="*/ 26 h 88"/>
                  <a:gd name="T12" fmla="*/ 1 w 109"/>
                  <a:gd name="T13" fmla="*/ 27 h 88"/>
                  <a:gd name="T14" fmla="*/ 106 w 109"/>
                  <a:gd name="T15" fmla="*/ 88 h 88"/>
                  <a:gd name="T16" fmla="*/ 108 w 109"/>
                  <a:gd name="T17" fmla="*/ 88 h 88"/>
                  <a:gd name="T18" fmla="*/ 109 w 109"/>
                  <a:gd name="T19" fmla="*/ 86 h 88"/>
                  <a:gd name="T20" fmla="*/ 109 w 109"/>
                  <a:gd name="T21" fmla="*/ 63 h 88"/>
                  <a:gd name="T22" fmla="*/ 108 w 109"/>
                  <a:gd name="T23" fmla="*/ 61 h 88"/>
                  <a:gd name="T24" fmla="*/ 107 w 109"/>
                  <a:gd name="T25" fmla="*/ 63 h 88"/>
                  <a:gd name="T26" fmla="*/ 105 w 109"/>
                  <a:gd name="T27" fmla="*/ 63 h 88"/>
                  <a:gd name="T28" fmla="*/ 105 w 109"/>
                  <a:gd name="T29" fmla="*/ 83 h 88"/>
                  <a:gd name="T30" fmla="*/ 4 w 109"/>
                  <a:gd name="T31" fmla="*/ 24 h 88"/>
                  <a:gd name="T32" fmla="*/ 4 w 109"/>
                  <a:gd name="T33" fmla="*/ 6 h 88"/>
                  <a:gd name="T34" fmla="*/ 106 w 109"/>
                  <a:gd name="T35" fmla="*/ 65 h 88"/>
                  <a:gd name="T36" fmla="*/ 107 w 109"/>
                  <a:gd name="T37" fmla="*/ 63 h 88"/>
                  <a:gd name="T38" fmla="*/ 105 w 109"/>
                  <a:gd name="T39" fmla="*/ 63 h 88"/>
                  <a:gd name="T40" fmla="*/ 107 w 109"/>
                  <a:gd name="T41" fmla="*/ 6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8">
                    <a:moveTo>
                      <a:pt x="107" y="63"/>
                    </a:moveTo>
                    <a:cubicBezTo>
                      <a:pt x="108" y="61"/>
                      <a:pt x="108" y="61"/>
                      <a:pt x="108" y="6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07" y="88"/>
                      <a:pt x="108" y="88"/>
                      <a:pt x="108" y="88"/>
                    </a:cubicBezTo>
                    <a:cubicBezTo>
                      <a:pt x="109" y="88"/>
                      <a:pt x="109" y="87"/>
                      <a:pt x="109" y="86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2"/>
                      <a:pt x="109" y="62"/>
                      <a:pt x="108" y="61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7" y="63"/>
                      <a:pt x="107" y="63"/>
                      <a:pt x="107" y="6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5" name="Freeform 1467"/>
              <p:cNvSpPr>
                <a:spLocks/>
              </p:cNvSpPr>
              <p:nvPr/>
            </p:nvSpPr>
            <p:spPr bwMode="auto">
              <a:xfrm>
                <a:off x="6469" y="2776"/>
                <a:ext cx="180" cy="117"/>
              </a:xfrm>
              <a:custGeom>
                <a:avLst/>
                <a:gdLst>
                  <a:gd name="T0" fmla="*/ 0 w 180"/>
                  <a:gd name="T1" fmla="*/ 58 h 117"/>
                  <a:gd name="T2" fmla="*/ 102 w 180"/>
                  <a:gd name="T3" fmla="*/ 117 h 117"/>
                  <a:gd name="T4" fmla="*/ 180 w 180"/>
                  <a:gd name="T5" fmla="*/ 59 h 117"/>
                  <a:gd name="T6" fmla="*/ 79 w 180"/>
                  <a:gd name="T7" fmla="*/ 0 h 117"/>
                  <a:gd name="T8" fmla="*/ 0 w 180"/>
                  <a:gd name="T9" fmla="*/ 5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17">
                    <a:moveTo>
                      <a:pt x="0" y="58"/>
                    </a:moveTo>
                    <a:lnTo>
                      <a:pt x="102" y="117"/>
                    </a:lnTo>
                    <a:lnTo>
                      <a:pt x="180" y="59"/>
                    </a:lnTo>
                    <a:lnTo>
                      <a:pt x="79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EE2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6" name="Freeform 1468"/>
              <p:cNvSpPr>
                <a:spLocks/>
              </p:cNvSpPr>
              <p:nvPr/>
            </p:nvSpPr>
            <p:spPr bwMode="auto">
              <a:xfrm>
                <a:off x="6469" y="2776"/>
                <a:ext cx="180" cy="117"/>
              </a:xfrm>
              <a:custGeom>
                <a:avLst/>
                <a:gdLst>
                  <a:gd name="T0" fmla="*/ 0 w 180"/>
                  <a:gd name="T1" fmla="*/ 58 h 117"/>
                  <a:gd name="T2" fmla="*/ 102 w 180"/>
                  <a:gd name="T3" fmla="*/ 117 h 117"/>
                  <a:gd name="T4" fmla="*/ 180 w 180"/>
                  <a:gd name="T5" fmla="*/ 59 h 117"/>
                  <a:gd name="T6" fmla="*/ 79 w 180"/>
                  <a:gd name="T7" fmla="*/ 0 h 117"/>
                  <a:gd name="T8" fmla="*/ 0 w 180"/>
                  <a:gd name="T9" fmla="*/ 5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17">
                    <a:moveTo>
                      <a:pt x="0" y="58"/>
                    </a:moveTo>
                    <a:lnTo>
                      <a:pt x="102" y="117"/>
                    </a:lnTo>
                    <a:lnTo>
                      <a:pt x="180" y="59"/>
                    </a:lnTo>
                    <a:lnTo>
                      <a:pt x="79" y="0"/>
                    </a:lnTo>
                    <a:lnTo>
                      <a:pt x="0" y="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7" name="Freeform 1469"/>
              <p:cNvSpPr>
                <a:spLocks/>
              </p:cNvSpPr>
              <p:nvPr/>
            </p:nvSpPr>
            <p:spPr bwMode="auto">
              <a:xfrm>
                <a:off x="6467" y="2774"/>
                <a:ext cx="185" cy="121"/>
              </a:xfrm>
              <a:custGeom>
                <a:avLst/>
                <a:gdLst>
                  <a:gd name="T0" fmla="*/ 2 w 191"/>
                  <a:gd name="T1" fmla="*/ 62 h 125"/>
                  <a:gd name="T2" fmla="*/ 1 w 191"/>
                  <a:gd name="T3" fmla="*/ 64 h 125"/>
                  <a:gd name="T4" fmla="*/ 106 w 191"/>
                  <a:gd name="T5" fmla="*/ 125 h 125"/>
                  <a:gd name="T6" fmla="*/ 108 w 191"/>
                  <a:gd name="T7" fmla="*/ 125 h 125"/>
                  <a:gd name="T8" fmla="*/ 190 w 191"/>
                  <a:gd name="T9" fmla="*/ 65 h 125"/>
                  <a:gd name="T10" fmla="*/ 190 w 191"/>
                  <a:gd name="T11" fmla="*/ 63 h 125"/>
                  <a:gd name="T12" fmla="*/ 189 w 191"/>
                  <a:gd name="T13" fmla="*/ 61 h 125"/>
                  <a:gd name="T14" fmla="*/ 84 w 191"/>
                  <a:gd name="T15" fmla="*/ 1 h 125"/>
                  <a:gd name="T16" fmla="*/ 82 w 191"/>
                  <a:gd name="T17" fmla="*/ 1 h 125"/>
                  <a:gd name="T18" fmla="*/ 0 w 191"/>
                  <a:gd name="T19" fmla="*/ 61 h 125"/>
                  <a:gd name="T20" fmla="*/ 0 w 191"/>
                  <a:gd name="T21" fmla="*/ 62 h 125"/>
                  <a:gd name="T22" fmla="*/ 1 w 191"/>
                  <a:gd name="T23" fmla="*/ 64 h 125"/>
                  <a:gd name="T24" fmla="*/ 2 w 191"/>
                  <a:gd name="T25" fmla="*/ 62 h 125"/>
                  <a:gd name="T26" fmla="*/ 3 w 191"/>
                  <a:gd name="T27" fmla="*/ 64 h 125"/>
                  <a:gd name="T28" fmla="*/ 83 w 191"/>
                  <a:gd name="T29" fmla="*/ 5 h 125"/>
                  <a:gd name="T30" fmla="*/ 185 w 191"/>
                  <a:gd name="T31" fmla="*/ 63 h 125"/>
                  <a:gd name="T32" fmla="*/ 107 w 191"/>
                  <a:gd name="T33" fmla="*/ 121 h 125"/>
                  <a:gd name="T34" fmla="*/ 3 w 191"/>
                  <a:gd name="T35" fmla="*/ 61 h 125"/>
                  <a:gd name="T36" fmla="*/ 2 w 191"/>
                  <a:gd name="T37" fmla="*/ 62 h 125"/>
                  <a:gd name="T38" fmla="*/ 3 w 191"/>
                  <a:gd name="T39" fmla="*/ 64 h 125"/>
                  <a:gd name="T40" fmla="*/ 2 w 191"/>
                  <a:gd name="T4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1" h="125">
                    <a:moveTo>
                      <a:pt x="2" y="62"/>
                    </a:moveTo>
                    <a:cubicBezTo>
                      <a:pt x="1" y="64"/>
                      <a:pt x="1" y="64"/>
                      <a:pt x="1" y="64"/>
                    </a:cubicBezTo>
                    <a:cubicBezTo>
                      <a:pt x="106" y="125"/>
                      <a:pt x="106" y="125"/>
                      <a:pt x="106" y="125"/>
                    </a:cubicBezTo>
                    <a:cubicBezTo>
                      <a:pt x="107" y="125"/>
                      <a:pt x="107" y="125"/>
                      <a:pt x="108" y="125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0" y="64"/>
                      <a:pt x="191" y="64"/>
                      <a:pt x="190" y="63"/>
                    </a:cubicBezTo>
                    <a:cubicBezTo>
                      <a:pt x="190" y="62"/>
                      <a:pt x="190" y="62"/>
                      <a:pt x="189" y="6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0"/>
                      <a:pt x="83" y="0"/>
                      <a:pt x="82" y="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3"/>
                      <a:pt x="0" y="64"/>
                      <a:pt x="1" y="64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185" y="63"/>
                      <a:pt x="185" y="63"/>
                      <a:pt x="185" y="63"/>
                    </a:cubicBezTo>
                    <a:cubicBezTo>
                      <a:pt x="107" y="121"/>
                      <a:pt x="107" y="121"/>
                      <a:pt x="107" y="12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2" y="62"/>
                      <a:pt x="2" y="62"/>
                      <a:pt x="2" y="6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8" name="Freeform 1470"/>
              <p:cNvSpPr>
                <a:spLocks/>
              </p:cNvSpPr>
              <p:nvPr/>
            </p:nvSpPr>
            <p:spPr bwMode="auto">
              <a:xfrm>
                <a:off x="6580" y="2838"/>
                <a:ext cx="65" cy="55"/>
              </a:xfrm>
              <a:custGeom>
                <a:avLst/>
                <a:gdLst>
                  <a:gd name="T0" fmla="*/ 65 w 65"/>
                  <a:gd name="T1" fmla="*/ 0 h 55"/>
                  <a:gd name="T2" fmla="*/ 65 w 65"/>
                  <a:gd name="T3" fmla="*/ 17 h 55"/>
                  <a:gd name="T4" fmla="*/ 0 w 65"/>
                  <a:gd name="T5" fmla="*/ 55 h 55"/>
                  <a:gd name="T6" fmla="*/ 0 w 65"/>
                  <a:gd name="T7" fmla="*/ 48 h 55"/>
                  <a:gd name="T8" fmla="*/ 65 w 65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55">
                    <a:moveTo>
                      <a:pt x="65" y="0"/>
                    </a:moveTo>
                    <a:lnTo>
                      <a:pt x="65" y="17"/>
                    </a:lnTo>
                    <a:lnTo>
                      <a:pt x="0" y="55"/>
                    </a:lnTo>
                    <a:lnTo>
                      <a:pt x="0" y="48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9" name="Freeform 1471"/>
              <p:cNvSpPr>
                <a:spLocks/>
              </p:cNvSpPr>
              <p:nvPr/>
            </p:nvSpPr>
            <p:spPr bwMode="auto">
              <a:xfrm>
                <a:off x="6578" y="2837"/>
                <a:ext cx="69" cy="58"/>
              </a:xfrm>
              <a:custGeom>
                <a:avLst/>
                <a:gdLst>
                  <a:gd name="T0" fmla="*/ 70 w 72"/>
                  <a:gd name="T1" fmla="*/ 1 h 60"/>
                  <a:gd name="T2" fmla="*/ 68 w 72"/>
                  <a:gd name="T3" fmla="*/ 1 h 60"/>
                  <a:gd name="T4" fmla="*/ 68 w 72"/>
                  <a:gd name="T5" fmla="*/ 18 h 60"/>
                  <a:gd name="T6" fmla="*/ 3 w 72"/>
                  <a:gd name="T7" fmla="*/ 55 h 60"/>
                  <a:gd name="T8" fmla="*/ 3 w 72"/>
                  <a:gd name="T9" fmla="*/ 52 h 60"/>
                  <a:gd name="T10" fmla="*/ 71 w 72"/>
                  <a:gd name="T11" fmla="*/ 3 h 60"/>
                  <a:gd name="T12" fmla="*/ 70 w 72"/>
                  <a:gd name="T13" fmla="*/ 1 h 60"/>
                  <a:gd name="T14" fmla="*/ 68 w 72"/>
                  <a:gd name="T15" fmla="*/ 1 h 60"/>
                  <a:gd name="T16" fmla="*/ 70 w 72"/>
                  <a:gd name="T17" fmla="*/ 1 h 60"/>
                  <a:gd name="T18" fmla="*/ 69 w 72"/>
                  <a:gd name="T19" fmla="*/ 0 h 60"/>
                  <a:gd name="T20" fmla="*/ 1 w 72"/>
                  <a:gd name="T21" fmla="*/ 50 h 60"/>
                  <a:gd name="T22" fmla="*/ 0 w 72"/>
                  <a:gd name="T23" fmla="*/ 51 h 60"/>
                  <a:gd name="T24" fmla="*/ 0 w 72"/>
                  <a:gd name="T25" fmla="*/ 58 h 60"/>
                  <a:gd name="T26" fmla="*/ 1 w 72"/>
                  <a:gd name="T27" fmla="*/ 59 h 60"/>
                  <a:gd name="T28" fmla="*/ 3 w 72"/>
                  <a:gd name="T29" fmla="*/ 59 h 60"/>
                  <a:gd name="T30" fmla="*/ 71 w 72"/>
                  <a:gd name="T31" fmla="*/ 20 h 60"/>
                  <a:gd name="T32" fmla="*/ 72 w 72"/>
                  <a:gd name="T33" fmla="*/ 19 h 60"/>
                  <a:gd name="T34" fmla="*/ 72 w 72"/>
                  <a:gd name="T35" fmla="*/ 1 h 60"/>
                  <a:gd name="T36" fmla="*/ 71 w 72"/>
                  <a:gd name="T37" fmla="*/ 0 h 60"/>
                  <a:gd name="T38" fmla="*/ 69 w 72"/>
                  <a:gd name="T39" fmla="*/ 0 h 60"/>
                  <a:gd name="T40" fmla="*/ 70 w 72"/>
                  <a:gd name="T41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60">
                    <a:moveTo>
                      <a:pt x="70" y="1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1"/>
                      <a:pt x="0" y="51"/>
                      <a:pt x="0" y="5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ubicBezTo>
                      <a:pt x="2" y="60"/>
                      <a:pt x="2" y="60"/>
                      <a:pt x="3" y="59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20"/>
                      <a:pt x="72" y="19"/>
                      <a:pt x="72" y="19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1" y="0"/>
                      <a:pt x="71" y="0"/>
                    </a:cubicBezTo>
                    <a:cubicBezTo>
                      <a:pt x="70" y="0"/>
                      <a:pt x="70" y="0"/>
                      <a:pt x="69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0" name="Freeform 1472"/>
              <p:cNvSpPr>
                <a:spLocks/>
              </p:cNvSpPr>
              <p:nvPr/>
            </p:nvSpPr>
            <p:spPr bwMode="auto">
              <a:xfrm>
                <a:off x="6575" y="2886"/>
                <a:ext cx="5" cy="7"/>
              </a:xfrm>
              <a:custGeom>
                <a:avLst/>
                <a:gdLst>
                  <a:gd name="T0" fmla="*/ 5 w 5"/>
                  <a:gd name="T1" fmla="*/ 7 h 7"/>
                  <a:gd name="T2" fmla="*/ 0 w 5"/>
                  <a:gd name="T3" fmla="*/ 4 h 7"/>
                  <a:gd name="T4" fmla="*/ 5 w 5"/>
                  <a:gd name="T5" fmla="*/ 0 h 7"/>
                  <a:gd name="T6" fmla="*/ 5 w 5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1" name="Freeform 1473"/>
              <p:cNvSpPr>
                <a:spLocks/>
              </p:cNvSpPr>
              <p:nvPr/>
            </p:nvSpPr>
            <p:spPr bwMode="auto">
              <a:xfrm>
                <a:off x="6573" y="2885"/>
                <a:ext cx="8" cy="10"/>
              </a:xfrm>
              <a:custGeom>
                <a:avLst/>
                <a:gdLst>
                  <a:gd name="T0" fmla="*/ 7 w 8"/>
                  <a:gd name="T1" fmla="*/ 8 h 10"/>
                  <a:gd name="T2" fmla="*/ 8 w 8"/>
                  <a:gd name="T3" fmla="*/ 7 h 10"/>
                  <a:gd name="T4" fmla="*/ 5 w 8"/>
                  <a:gd name="T5" fmla="*/ 5 h 10"/>
                  <a:gd name="T6" fmla="*/ 5 w 8"/>
                  <a:gd name="T7" fmla="*/ 5 h 10"/>
                  <a:gd name="T8" fmla="*/ 5 w 8"/>
                  <a:gd name="T9" fmla="*/ 8 h 10"/>
                  <a:gd name="T10" fmla="*/ 7 w 8"/>
                  <a:gd name="T11" fmla="*/ 8 h 10"/>
                  <a:gd name="T12" fmla="*/ 8 w 8"/>
                  <a:gd name="T13" fmla="*/ 7 h 10"/>
                  <a:gd name="T14" fmla="*/ 7 w 8"/>
                  <a:gd name="T15" fmla="*/ 8 h 10"/>
                  <a:gd name="T16" fmla="*/ 8 w 8"/>
                  <a:gd name="T17" fmla="*/ 8 h 10"/>
                  <a:gd name="T18" fmla="*/ 8 w 8"/>
                  <a:gd name="T19" fmla="*/ 1 h 10"/>
                  <a:gd name="T20" fmla="*/ 8 w 8"/>
                  <a:gd name="T21" fmla="*/ 0 h 10"/>
                  <a:gd name="T22" fmla="*/ 6 w 8"/>
                  <a:gd name="T23" fmla="*/ 0 h 10"/>
                  <a:gd name="T24" fmla="*/ 1 w 8"/>
                  <a:gd name="T25" fmla="*/ 4 h 10"/>
                  <a:gd name="T26" fmla="*/ 0 w 8"/>
                  <a:gd name="T27" fmla="*/ 5 h 10"/>
                  <a:gd name="T28" fmla="*/ 1 w 8"/>
                  <a:gd name="T29" fmla="*/ 7 h 10"/>
                  <a:gd name="T30" fmla="*/ 6 w 8"/>
                  <a:gd name="T31" fmla="*/ 9 h 10"/>
                  <a:gd name="T32" fmla="*/ 8 w 8"/>
                  <a:gd name="T33" fmla="*/ 9 h 10"/>
                  <a:gd name="T34" fmla="*/ 8 w 8"/>
                  <a:gd name="T35" fmla="*/ 8 h 10"/>
                  <a:gd name="T36" fmla="*/ 7 w 8"/>
                  <a:gd name="T3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0">
                    <a:moveTo>
                      <a:pt x="7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8" y="9"/>
                    </a:cubicBezTo>
                    <a:cubicBezTo>
                      <a:pt x="8" y="9"/>
                      <a:pt x="8" y="9"/>
                      <a:pt x="8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2" name="Freeform 1474"/>
              <p:cNvSpPr>
                <a:spLocks/>
              </p:cNvSpPr>
              <p:nvPr/>
            </p:nvSpPr>
            <p:spPr bwMode="auto">
              <a:xfrm>
                <a:off x="6636" y="2838"/>
                <a:ext cx="9" cy="23"/>
              </a:xfrm>
              <a:custGeom>
                <a:avLst/>
                <a:gdLst>
                  <a:gd name="T0" fmla="*/ 10 w 10"/>
                  <a:gd name="T1" fmla="*/ 0 h 24"/>
                  <a:gd name="T2" fmla="*/ 0 w 10"/>
                  <a:gd name="T3" fmla="*/ 16 h 24"/>
                  <a:gd name="T4" fmla="*/ 10 w 10"/>
                  <a:gd name="T5" fmla="*/ 18 h 24"/>
                  <a:gd name="T6" fmla="*/ 10 w 10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4">
                    <a:moveTo>
                      <a:pt x="10" y="0"/>
                    </a:moveTo>
                    <a:cubicBezTo>
                      <a:pt x="10" y="0"/>
                      <a:pt x="0" y="7"/>
                      <a:pt x="0" y="16"/>
                    </a:cubicBezTo>
                    <a:cubicBezTo>
                      <a:pt x="0" y="24"/>
                      <a:pt x="10" y="18"/>
                      <a:pt x="10" y="1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4CC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3" name="Freeform 1475"/>
              <p:cNvSpPr>
                <a:spLocks/>
              </p:cNvSpPr>
              <p:nvPr/>
            </p:nvSpPr>
            <p:spPr bwMode="auto">
              <a:xfrm>
                <a:off x="6635" y="2837"/>
                <a:ext cx="11" cy="21"/>
              </a:xfrm>
              <a:custGeom>
                <a:avLst/>
                <a:gdLst>
                  <a:gd name="T0" fmla="*/ 11 w 12"/>
                  <a:gd name="T1" fmla="*/ 1 h 22"/>
                  <a:gd name="T2" fmla="*/ 10 w 12"/>
                  <a:gd name="T3" fmla="*/ 1 h 22"/>
                  <a:gd name="T4" fmla="*/ 5 w 12"/>
                  <a:gd name="T5" fmla="*/ 5 h 22"/>
                  <a:gd name="T6" fmla="*/ 0 w 12"/>
                  <a:gd name="T7" fmla="*/ 17 h 22"/>
                  <a:gd name="T8" fmla="*/ 1 w 12"/>
                  <a:gd name="T9" fmla="*/ 21 h 22"/>
                  <a:gd name="T10" fmla="*/ 5 w 12"/>
                  <a:gd name="T11" fmla="*/ 22 h 22"/>
                  <a:gd name="T12" fmla="*/ 12 w 12"/>
                  <a:gd name="T13" fmla="*/ 20 h 22"/>
                  <a:gd name="T14" fmla="*/ 12 w 12"/>
                  <a:gd name="T15" fmla="*/ 19 h 22"/>
                  <a:gd name="T16" fmla="*/ 12 w 12"/>
                  <a:gd name="T17" fmla="*/ 1 h 22"/>
                  <a:gd name="T18" fmla="*/ 11 w 12"/>
                  <a:gd name="T19" fmla="*/ 0 h 22"/>
                  <a:gd name="T20" fmla="*/ 10 w 12"/>
                  <a:gd name="T21" fmla="*/ 1 h 22"/>
                  <a:gd name="T22" fmla="*/ 11 w 12"/>
                  <a:gd name="T23" fmla="*/ 1 h 22"/>
                  <a:gd name="T24" fmla="*/ 10 w 12"/>
                  <a:gd name="T25" fmla="*/ 1 h 22"/>
                  <a:gd name="T26" fmla="*/ 10 w 12"/>
                  <a:gd name="T27" fmla="*/ 19 h 22"/>
                  <a:gd name="T28" fmla="*/ 11 w 12"/>
                  <a:gd name="T29" fmla="*/ 19 h 22"/>
                  <a:gd name="T30" fmla="*/ 11 w 12"/>
                  <a:gd name="T31" fmla="*/ 18 h 22"/>
                  <a:gd name="T32" fmla="*/ 10 w 12"/>
                  <a:gd name="T33" fmla="*/ 18 h 22"/>
                  <a:gd name="T34" fmla="*/ 5 w 12"/>
                  <a:gd name="T35" fmla="*/ 20 h 22"/>
                  <a:gd name="T36" fmla="*/ 3 w 12"/>
                  <a:gd name="T37" fmla="*/ 19 h 22"/>
                  <a:gd name="T38" fmla="*/ 2 w 12"/>
                  <a:gd name="T39" fmla="*/ 17 h 22"/>
                  <a:gd name="T40" fmla="*/ 7 w 12"/>
                  <a:gd name="T41" fmla="*/ 7 h 22"/>
                  <a:gd name="T42" fmla="*/ 10 w 12"/>
                  <a:gd name="T43" fmla="*/ 3 h 22"/>
                  <a:gd name="T44" fmla="*/ 11 w 12"/>
                  <a:gd name="T45" fmla="*/ 2 h 22"/>
                  <a:gd name="T46" fmla="*/ 12 w 12"/>
                  <a:gd name="T47" fmla="*/ 2 h 22"/>
                  <a:gd name="T48" fmla="*/ 11 w 12"/>
                  <a:gd name="T49" fmla="*/ 1 h 22"/>
                  <a:gd name="T50" fmla="*/ 10 w 12"/>
                  <a:gd name="T51" fmla="*/ 1 h 22"/>
                  <a:gd name="T52" fmla="*/ 11 w 12"/>
                  <a:gd name="T5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2">
                    <a:moveTo>
                      <a:pt x="11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8" y="2"/>
                      <a:pt x="5" y="5"/>
                    </a:cubicBezTo>
                    <a:cubicBezTo>
                      <a:pt x="3" y="8"/>
                      <a:pt x="0" y="12"/>
                      <a:pt x="0" y="17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2"/>
                      <a:pt x="4" y="22"/>
                      <a:pt x="5" y="22"/>
                    </a:cubicBezTo>
                    <a:cubicBezTo>
                      <a:pt x="8" y="22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9"/>
                      <a:pt x="6" y="20"/>
                      <a:pt x="5" y="20"/>
                    </a:cubicBezTo>
                    <a:cubicBezTo>
                      <a:pt x="4" y="20"/>
                      <a:pt x="3" y="20"/>
                      <a:pt x="3" y="19"/>
                    </a:cubicBezTo>
                    <a:cubicBezTo>
                      <a:pt x="2" y="19"/>
                      <a:pt x="2" y="18"/>
                      <a:pt x="2" y="17"/>
                    </a:cubicBezTo>
                    <a:cubicBezTo>
                      <a:pt x="2" y="13"/>
                      <a:pt x="4" y="9"/>
                      <a:pt x="7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500" name="Picture 147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6" y="2833"/>
                <a:ext cx="11" cy="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4" name="Freeform 1481"/>
              <p:cNvSpPr>
                <a:spLocks/>
              </p:cNvSpPr>
              <p:nvPr/>
            </p:nvSpPr>
            <p:spPr bwMode="auto">
              <a:xfrm>
                <a:off x="7300" y="2535"/>
                <a:ext cx="615" cy="635"/>
              </a:xfrm>
              <a:custGeom>
                <a:avLst/>
                <a:gdLst>
                  <a:gd name="T0" fmla="*/ 633 w 635"/>
                  <a:gd name="T1" fmla="*/ 174 h 655"/>
                  <a:gd name="T2" fmla="*/ 621 w 635"/>
                  <a:gd name="T3" fmla="*/ 184 h 655"/>
                  <a:gd name="T4" fmla="*/ 582 w 635"/>
                  <a:gd name="T5" fmla="*/ 207 h 655"/>
                  <a:gd name="T6" fmla="*/ 580 w 635"/>
                  <a:gd name="T7" fmla="*/ 208 h 655"/>
                  <a:gd name="T8" fmla="*/ 581 w 635"/>
                  <a:gd name="T9" fmla="*/ 209 h 655"/>
                  <a:gd name="T10" fmla="*/ 620 w 635"/>
                  <a:gd name="T11" fmla="*/ 436 h 655"/>
                  <a:gd name="T12" fmla="*/ 620 w 635"/>
                  <a:gd name="T13" fmla="*/ 436 h 655"/>
                  <a:gd name="T14" fmla="*/ 620 w 635"/>
                  <a:gd name="T15" fmla="*/ 437 h 655"/>
                  <a:gd name="T16" fmla="*/ 616 w 635"/>
                  <a:gd name="T17" fmla="*/ 447 h 655"/>
                  <a:gd name="T18" fmla="*/ 605 w 635"/>
                  <a:gd name="T19" fmla="*/ 452 h 655"/>
                  <a:gd name="T20" fmla="*/ 590 w 635"/>
                  <a:gd name="T21" fmla="*/ 437 h 655"/>
                  <a:gd name="T22" fmla="*/ 552 w 635"/>
                  <a:gd name="T23" fmla="*/ 227 h 655"/>
                  <a:gd name="T24" fmla="*/ 551 w 635"/>
                  <a:gd name="T25" fmla="*/ 225 h 655"/>
                  <a:gd name="T26" fmla="*/ 549 w 635"/>
                  <a:gd name="T27" fmla="*/ 226 h 655"/>
                  <a:gd name="T28" fmla="*/ 276 w 635"/>
                  <a:gd name="T29" fmla="*/ 383 h 655"/>
                  <a:gd name="T30" fmla="*/ 263 w 635"/>
                  <a:gd name="T31" fmla="*/ 387 h 655"/>
                  <a:gd name="T32" fmla="*/ 247 w 635"/>
                  <a:gd name="T33" fmla="*/ 383 h 655"/>
                  <a:gd name="T34" fmla="*/ 212 w 635"/>
                  <a:gd name="T35" fmla="*/ 363 h 655"/>
                  <a:gd name="T36" fmla="*/ 206 w 635"/>
                  <a:gd name="T37" fmla="*/ 360 h 655"/>
                  <a:gd name="T38" fmla="*/ 209 w 635"/>
                  <a:gd name="T39" fmla="*/ 366 h 655"/>
                  <a:gd name="T40" fmla="*/ 268 w 635"/>
                  <a:gd name="T41" fmla="*/ 639 h 655"/>
                  <a:gd name="T42" fmla="*/ 268 w 635"/>
                  <a:gd name="T43" fmla="*/ 640 h 655"/>
                  <a:gd name="T44" fmla="*/ 268 w 635"/>
                  <a:gd name="T45" fmla="*/ 640 h 655"/>
                  <a:gd name="T46" fmla="*/ 264 w 635"/>
                  <a:gd name="T47" fmla="*/ 651 h 655"/>
                  <a:gd name="T48" fmla="*/ 253 w 635"/>
                  <a:gd name="T49" fmla="*/ 655 h 655"/>
                  <a:gd name="T50" fmla="*/ 238 w 635"/>
                  <a:gd name="T51" fmla="*/ 640 h 655"/>
                  <a:gd name="T52" fmla="*/ 197 w 635"/>
                  <a:gd name="T53" fmla="*/ 421 h 655"/>
                  <a:gd name="T54" fmla="*/ 195 w 635"/>
                  <a:gd name="T55" fmla="*/ 416 h 655"/>
                  <a:gd name="T56" fmla="*/ 194 w 635"/>
                  <a:gd name="T57" fmla="*/ 416 h 655"/>
                  <a:gd name="T58" fmla="*/ 191 w 635"/>
                  <a:gd name="T59" fmla="*/ 413 h 655"/>
                  <a:gd name="T60" fmla="*/ 115 w 635"/>
                  <a:gd name="T61" fmla="*/ 362 h 655"/>
                  <a:gd name="T62" fmla="*/ 84 w 635"/>
                  <a:gd name="T63" fmla="*/ 349 h 655"/>
                  <a:gd name="T64" fmla="*/ 78 w 635"/>
                  <a:gd name="T65" fmla="*/ 347 h 655"/>
                  <a:gd name="T66" fmla="*/ 76 w 635"/>
                  <a:gd name="T67" fmla="*/ 347 h 655"/>
                  <a:gd name="T68" fmla="*/ 76 w 635"/>
                  <a:gd name="T69" fmla="*/ 348 h 655"/>
                  <a:gd name="T70" fmla="*/ 41 w 635"/>
                  <a:gd name="T71" fmla="*/ 510 h 655"/>
                  <a:gd name="T72" fmla="*/ 41 w 635"/>
                  <a:gd name="T73" fmla="*/ 510 h 655"/>
                  <a:gd name="T74" fmla="*/ 41 w 635"/>
                  <a:gd name="T75" fmla="*/ 511 h 655"/>
                  <a:gd name="T76" fmla="*/ 41 w 635"/>
                  <a:gd name="T77" fmla="*/ 512 h 655"/>
                  <a:gd name="T78" fmla="*/ 37 w 635"/>
                  <a:gd name="T79" fmla="*/ 522 h 655"/>
                  <a:gd name="T80" fmla="*/ 26 w 635"/>
                  <a:gd name="T81" fmla="*/ 526 h 655"/>
                  <a:gd name="T82" fmla="*/ 11 w 635"/>
                  <a:gd name="T83" fmla="*/ 511 h 655"/>
                  <a:gd name="T84" fmla="*/ 11 w 635"/>
                  <a:gd name="T85" fmla="*/ 511 h 655"/>
                  <a:gd name="T86" fmla="*/ 55 w 635"/>
                  <a:gd name="T87" fmla="*/ 322 h 655"/>
                  <a:gd name="T88" fmla="*/ 83 w 635"/>
                  <a:gd name="T89" fmla="*/ 292 h 655"/>
                  <a:gd name="T90" fmla="*/ 86 w 635"/>
                  <a:gd name="T91" fmla="*/ 290 h 655"/>
                  <a:gd name="T92" fmla="*/ 83 w 635"/>
                  <a:gd name="T93" fmla="*/ 289 h 655"/>
                  <a:gd name="T94" fmla="*/ 15 w 635"/>
                  <a:gd name="T95" fmla="*/ 249 h 655"/>
                  <a:gd name="T96" fmla="*/ 14 w 635"/>
                  <a:gd name="T97" fmla="*/ 249 h 655"/>
                  <a:gd name="T98" fmla="*/ 14 w 635"/>
                  <a:gd name="T99" fmla="*/ 249 h 655"/>
                  <a:gd name="T100" fmla="*/ 0 w 635"/>
                  <a:gd name="T101" fmla="*/ 224 h 655"/>
                  <a:gd name="T102" fmla="*/ 5 w 635"/>
                  <a:gd name="T103" fmla="*/ 210 h 655"/>
                  <a:gd name="T104" fmla="*/ 360 w 635"/>
                  <a:gd name="T105" fmla="*/ 5 h 655"/>
                  <a:gd name="T106" fmla="*/ 390 w 635"/>
                  <a:gd name="T107" fmla="*/ 5 h 655"/>
                  <a:gd name="T108" fmla="*/ 619 w 635"/>
                  <a:gd name="T109" fmla="*/ 137 h 655"/>
                  <a:gd name="T110" fmla="*/ 620 w 635"/>
                  <a:gd name="T111" fmla="*/ 138 h 655"/>
                  <a:gd name="T112" fmla="*/ 620 w 635"/>
                  <a:gd name="T113" fmla="*/ 138 h 655"/>
                  <a:gd name="T114" fmla="*/ 635 w 635"/>
                  <a:gd name="T115" fmla="*/ 164 h 655"/>
                  <a:gd name="T116" fmla="*/ 633 w 635"/>
                  <a:gd name="T117" fmla="*/ 17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35" h="655">
                    <a:moveTo>
                      <a:pt x="633" y="174"/>
                    </a:moveTo>
                    <a:cubicBezTo>
                      <a:pt x="631" y="178"/>
                      <a:pt x="625" y="182"/>
                      <a:pt x="621" y="184"/>
                    </a:cubicBezTo>
                    <a:cubicBezTo>
                      <a:pt x="620" y="185"/>
                      <a:pt x="595" y="199"/>
                      <a:pt x="582" y="207"/>
                    </a:cubicBezTo>
                    <a:cubicBezTo>
                      <a:pt x="580" y="208"/>
                      <a:pt x="580" y="208"/>
                      <a:pt x="580" y="208"/>
                    </a:cubicBezTo>
                    <a:cubicBezTo>
                      <a:pt x="581" y="209"/>
                      <a:pt x="581" y="209"/>
                      <a:pt x="581" y="209"/>
                    </a:cubicBezTo>
                    <a:cubicBezTo>
                      <a:pt x="607" y="279"/>
                      <a:pt x="620" y="355"/>
                      <a:pt x="620" y="436"/>
                    </a:cubicBezTo>
                    <a:cubicBezTo>
                      <a:pt x="620" y="436"/>
                      <a:pt x="620" y="436"/>
                      <a:pt x="620" y="436"/>
                    </a:cubicBezTo>
                    <a:cubicBezTo>
                      <a:pt x="620" y="437"/>
                      <a:pt x="620" y="437"/>
                      <a:pt x="620" y="437"/>
                    </a:cubicBezTo>
                    <a:cubicBezTo>
                      <a:pt x="620" y="441"/>
                      <a:pt x="619" y="445"/>
                      <a:pt x="616" y="447"/>
                    </a:cubicBezTo>
                    <a:cubicBezTo>
                      <a:pt x="613" y="450"/>
                      <a:pt x="609" y="452"/>
                      <a:pt x="605" y="452"/>
                    </a:cubicBezTo>
                    <a:cubicBezTo>
                      <a:pt x="597" y="452"/>
                      <a:pt x="590" y="445"/>
                      <a:pt x="590" y="437"/>
                    </a:cubicBezTo>
                    <a:cubicBezTo>
                      <a:pt x="590" y="344"/>
                      <a:pt x="565" y="268"/>
                      <a:pt x="552" y="227"/>
                    </a:cubicBezTo>
                    <a:cubicBezTo>
                      <a:pt x="551" y="225"/>
                      <a:pt x="551" y="225"/>
                      <a:pt x="551" y="225"/>
                    </a:cubicBezTo>
                    <a:cubicBezTo>
                      <a:pt x="549" y="226"/>
                      <a:pt x="549" y="226"/>
                      <a:pt x="549" y="226"/>
                    </a:cubicBezTo>
                    <a:cubicBezTo>
                      <a:pt x="546" y="228"/>
                      <a:pt x="277" y="383"/>
                      <a:pt x="276" y="383"/>
                    </a:cubicBezTo>
                    <a:cubicBezTo>
                      <a:pt x="272" y="386"/>
                      <a:pt x="268" y="387"/>
                      <a:pt x="263" y="387"/>
                    </a:cubicBezTo>
                    <a:cubicBezTo>
                      <a:pt x="254" y="387"/>
                      <a:pt x="247" y="383"/>
                      <a:pt x="247" y="383"/>
                    </a:cubicBezTo>
                    <a:cubicBezTo>
                      <a:pt x="247" y="383"/>
                      <a:pt x="212" y="363"/>
                      <a:pt x="212" y="363"/>
                    </a:cubicBezTo>
                    <a:cubicBezTo>
                      <a:pt x="206" y="360"/>
                      <a:pt x="206" y="360"/>
                      <a:pt x="206" y="360"/>
                    </a:cubicBezTo>
                    <a:cubicBezTo>
                      <a:pt x="209" y="366"/>
                      <a:pt x="209" y="366"/>
                      <a:pt x="209" y="366"/>
                    </a:cubicBezTo>
                    <a:cubicBezTo>
                      <a:pt x="248" y="447"/>
                      <a:pt x="268" y="539"/>
                      <a:pt x="268" y="639"/>
                    </a:cubicBezTo>
                    <a:cubicBezTo>
                      <a:pt x="268" y="640"/>
                      <a:pt x="268" y="640"/>
                      <a:pt x="268" y="640"/>
                    </a:cubicBezTo>
                    <a:cubicBezTo>
                      <a:pt x="268" y="640"/>
                      <a:pt x="268" y="640"/>
                      <a:pt x="268" y="640"/>
                    </a:cubicBezTo>
                    <a:cubicBezTo>
                      <a:pt x="268" y="644"/>
                      <a:pt x="267" y="648"/>
                      <a:pt x="264" y="651"/>
                    </a:cubicBezTo>
                    <a:cubicBezTo>
                      <a:pt x="261" y="654"/>
                      <a:pt x="257" y="655"/>
                      <a:pt x="253" y="655"/>
                    </a:cubicBezTo>
                    <a:cubicBezTo>
                      <a:pt x="245" y="655"/>
                      <a:pt x="238" y="648"/>
                      <a:pt x="238" y="640"/>
                    </a:cubicBezTo>
                    <a:cubicBezTo>
                      <a:pt x="238" y="547"/>
                      <a:pt x="213" y="471"/>
                      <a:pt x="197" y="421"/>
                    </a:cubicBezTo>
                    <a:cubicBezTo>
                      <a:pt x="195" y="416"/>
                      <a:pt x="195" y="416"/>
                      <a:pt x="195" y="416"/>
                    </a:cubicBezTo>
                    <a:cubicBezTo>
                      <a:pt x="194" y="416"/>
                      <a:pt x="194" y="416"/>
                      <a:pt x="194" y="416"/>
                    </a:cubicBezTo>
                    <a:cubicBezTo>
                      <a:pt x="193" y="415"/>
                      <a:pt x="192" y="414"/>
                      <a:pt x="191" y="413"/>
                    </a:cubicBezTo>
                    <a:cubicBezTo>
                      <a:pt x="152" y="381"/>
                      <a:pt x="140" y="374"/>
                      <a:pt x="115" y="362"/>
                    </a:cubicBezTo>
                    <a:cubicBezTo>
                      <a:pt x="97" y="353"/>
                      <a:pt x="90" y="351"/>
                      <a:pt x="84" y="349"/>
                    </a:cubicBezTo>
                    <a:cubicBezTo>
                      <a:pt x="82" y="349"/>
                      <a:pt x="80" y="348"/>
                      <a:pt x="78" y="347"/>
                    </a:cubicBezTo>
                    <a:cubicBezTo>
                      <a:pt x="76" y="347"/>
                      <a:pt x="76" y="347"/>
                      <a:pt x="76" y="347"/>
                    </a:cubicBezTo>
                    <a:cubicBezTo>
                      <a:pt x="76" y="348"/>
                      <a:pt x="76" y="348"/>
                      <a:pt x="76" y="348"/>
                    </a:cubicBezTo>
                    <a:cubicBezTo>
                      <a:pt x="60" y="379"/>
                      <a:pt x="41" y="426"/>
                      <a:pt x="41" y="510"/>
                    </a:cubicBezTo>
                    <a:cubicBezTo>
                      <a:pt x="41" y="510"/>
                      <a:pt x="41" y="510"/>
                      <a:pt x="41" y="510"/>
                    </a:cubicBezTo>
                    <a:cubicBezTo>
                      <a:pt x="41" y="511"/>
                      <a:pt x="41" y="511"/>
                      <a:pt x="41" y="511"/>
                    </a:cubicBezTo>
                    <a:cubicBezTo>
                      <a:pt x="41" y="511"/>
                      <a:pt x="41" y="511"/>
                      <a:pt x="41" y="512"/>
                    </a:cubicBezTo>
                    <a:cubicBezTo>
                      <a:pt x="41" y="515"/>
                      <a:pt x="39" y="519"/>
                      <a:pt x="37" y="522"/>
                    </a:cubicBezTo>
                    <a:cubicBezTo>
                      <a:pt x="34" y="525"/>
                      <a:pt x="30" y="526"/>
                      <a:pt x="26" y="526"/>
                    </a:cubicBezTo>
                    <a:cubicBezTo>
                      <a:pt x="17" y="526"/>
                      <a:pt x="11" y="519"/>
                      <a:pt x="11" y="511"/>
                    </a:cubicBezTo>
                    <a:cubicBezTo>
                      <a:pt x="11" y="511"/>
                      <a:pt x="11" y="511"/>
                      <a:pt x="11" y="511"/>
                    </a:cubicBezTo>
                    <a:cubicBezTo>
                      <a:pt x="11" y="407"/>
                      <a:pt x="36" y="353"/>
                      <a:pt x="55" y="322"/>
                    </a:cubicBezTo>
                    <a:cubicBezTo>
                      <a:pt x="63" y="310"/>
                      <a:pt x="72" y="300"/>
                      <a:pt x="83" y="292"/>
                    </a:cubicBezTo>
                    <a:cubicBezTo>
                      <a:pt x="86" y="290"/>
                      <a:pt x="86" y="290"/>
                      <a:pt x="86" y="290"/>
                    </a:cubicBezTo>
                    <a:cubicBezTo>
                      <a:pt x="83" y="289"/>
                      <a:pt x="83" y="289"/>
                      <a:pt x="83" y="289"/>
                    </a:cubicBezTo>
                    <a:cubicBezTo>
                      <a:pt x="82" y="288"/>
                      <a:pt x="15" y="250"/>
                      <a:pt x="15" y="249"/>
                    </a:cubicBezTo>
                    <a:cubicBezTo>
                      <a:pt x="14" y="249"/>
                      <a:pt x="14" y="249"/>
                      <a:pt x="14" y="249"/>
                    </a:cubicBezTo>
                    <a:cubicBezTo>
                      <a:pt x="14" y="249"/>
                      <a:pt x="14" y="249"/>
                      <a:pt x="14" y="249"/>
                    </a:cubicBezTo>
                    <a:cubicBezTo>
                      <a:pt x="5" y="243"/>
                      <a:pt x="0" y="234"/>
                      <a:pt x="0" y="224"/>
                    </a:cubicBezTo>
                    <a:cubicBezTo>
                      <a:pt x="0" y="219"/>
                      <a:pt x="2" y="212"/>
                      <a:pt x="5" y="210"/>
                    </a:cubicBezTo>
                    <a:cubicBezTo>
                      <a:pt x="360" y="5"/>
                      <a:pt x="360" y="5"/>
                      <a:pt x="360" y="5"/>
                    </a:cubicBezTo>
                    <a:cubicBezTo>
                      <a:pt x="369" y="0"/>
                      <a:pt x="381" y="0"/>
                      <a:pt x="390" y="5"/>
                    </a:cubicBezTo>
                    <a:cubicBezTo>
                      <a:pt x="619" y="137"/>
                      <a:pt x="619" y="137"/>
                      <a:pt x="619" y="137"/>
                    </a:cubicBezTo>
                    <a:cubicBezTo>
                      <a:pt x="620" y="138"/>
                      <a:pt x="620" y="138"/>
                      <a:pt x="620" y="138"/>
                    </a:cubicBezTo>
                    <a:cubicBezTo>
                      <a:pt x="620" y="138"/>
                      <a:pt x="620" y="138"/>
                      <a:pt x="620" y="138"/>
                    </a:cubicBezTo>
                    <a:cubicBezTo>
                      <a:pt x="630" y="145"/>
                      <a:pt x="635" y="154"/>
                      <a:pt x="635" y="164"/>
                    </a:cubicBezTo>
                    <a:cubicBezTo>
                      <a:pt x="635" y="167"/>
                      <a:pt x="635" y="171"/>
                      <a:pt x="633" y="1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5" name="Freeform 1482"/>
              <p:cNvSpPr>
                <a:spLocks/>
              </p:cNvSpPr>
              <p:nvPr/>
            </p:nvSpPr>
            <p:spPr bwMode="auto">
              <a:xfrm>
                <a:off x="7316" y="2821"/>
                <a:ext cx="239" cy="344"/>
              </a:xfrm>
              <a:custGeom>
                <a:avLst/>
                <a:gdLst>
                  <a:gd name="T0" fmla="*/ 44 w 247"/>
                  <a:gd name="T1" fmla="*/ 30 h 355"/>
                  <a:gd name="T2" fmla="*/ 0 w 247"/>
                  <a:gd name="T3" fmla="*/ 216 h 355"/>
                  <a:gd name="T4" fmla="*/ 0 w 247"/>
                  <a:gd name="T5" fmla="*/ 216 h 355"/>
                  <a:gd name="T6" fmla="*/ 10 w 247"/>
                  <a:gd name="T7" fmla="*/ 226 h 355"/>
                  <a:gd name="T8" fmla="*/ 19 w 247"/>
                  <a:gd name="T9" fmla="*/ 216 h 355"/>
                  <a:gd name="T10" fmla="*/ 19 w 247"/>
                  <a:gd name="T11" fmla="*/ 216 h 355"/>
                  <a:gd name="T12" fmla="*/ 56 w 247"/>
                  <a:gd name="T13" fmla="*/ 48 h 355"/>
                  <a:gd name="T14" fmla="*/ 61 w 247"/>
                  <a:gd name="T15" fmla="*/ 46 h 355"/>
                  <a:gd name="T16" fmla="*/ 101 w 247"/>
                  <a:gd name="T17" fmla="*/ 62 h 355"/>
                  <a:gd name="T18" fmla="*/ 178 w 247"/>
                  <a:gd name="T19" fmla="*/ 114 h 355"/>
                  <a:gd name="T20" fmla="*/ 182 w 247"/>
                  <a:gd name="T21" fmla="*/ 116 h 355"/>
                  <a:gd name="T22" fmla="*/ 184 w 247"/>
                  <a:gd name="T23" fmla="*/ 118 h 355"/>
                  <a:gd name="T24" fmla="*/ 227 w 247"/>
                  <a:gd name="T25" fmla="*/ 345 h 355"/>
                  <a:gd name="T26" fmla="*/ 237 w 247"/>
                  <a:gd name="T27" fmla="*/ 355 h 355"/>
                  <a:gd name="T28" fmla="*/ 247 w 247"/>
                  <a:gd name="T29" fmla="*/ 345 h 355"/>
                  <a:gd name="T30" fmla="*/ 247 w 247"/>
                  <a:gd name="T31" fmla="*/ 344 h 355"/>
                  <a:gd name="T32" fmla="*/ 183 w 247"/>
                  <a:gd name="T33" fmla="*/ 63 h 355"/>
                  <a:gd name="T34" fmla="*/ 73 w 247"/>
                  <a:gd name="T35" fmla="*/ 0 h 355"/>
                  <a:gd name="T36" fmla="*/ 44 w 247"/>
                  <a:gd name="T37" fmla="*/ 3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7" h="355">
                    <a:moveTo>
                      <a:pt x="44" y="30"/>
                    </a:moveTo>
                    <a:cubicBezTo>
                      <a:pt x="23" y="64"/>
                      <a:pt x="0" y="117"/>
                      <a:pt x="0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1"/>
                      <a:pt x="5" y="226"/>
                      <a:pt x="10" y="226"/>
                    </a:cubicBezTo>
                    <a:cubicBezTo>
                      <a:pt x="15" y="226"/>
                      <a:pt x="19" y="221"/>
                      <a:pt x="19" y="216"/>
                    </a:cubicBezTo>
                    <a:cubicBezTo>
                      <a:pt x="19" y="216"/>
                      <a:pt x="19" y="216"/>
                      <a:pt x="19" y="216"/>
                    </a:cubicBezTo>
                    <a:cubicBezTo>
                      <a:pt x="19" y="126"/>
                      <a:pt x="41" y="77"/>
                      <a:pt x="56" y="48"/>
                    </a:cubicBezTo>
                    <a:cubicBezTo>
                      <a:pt x="57" y="46"/>
                      <a:pt x="59" y="45"/>
                      <a:pt x="61" y="46"/>
                    </a:cubicBezTo>
                    <a:cubicBezTo>
                      <a:pt x="71" y="50"/>
                      <a:pt x="76" y="50"/>
                      <a:pt x="101" y="62"/>
                    </a:cubicBezTo>
                    <a:cubicBezTo>
                      <a:pt x="126" y="73"/>
                      <a:pt x="140" y="81"/>
                      <a:pt x="178" y="114"/>
                    </a:cubicBezTo>
                    <a:cubicBezTo>
                      <a:pt x="179" y="115"/>
                      <a:pt x="180" y="116"/>
                      <a:pt x="182" y="116"/>
                    </a:cubicBezTo>
                    <a:cubicBezTo>
                      <a:pt x="183" y="116"/>
                      <a:pt x="184" y="117"/>
                      <a:pt x="184" y="118"/>
                    </a:cubicBezTo>
                    <a:cubicBezTo>
                      <a:pt x="200" y="168"/>
                      <a:pt x="227" y="247"/>
                      <a:pt x="227" y="345"/>
                    </a:cubicBezTo>
                    <a:cubicBezTo>
                      <a:pt x="227" y="350"/>
                      <a:pt x="232" y="355"/>
                      <a:pt x="237" y="355"/>
                    </a:cubicBezTo>
                    <a:cubicBezTo>
                      <a:pt x="242" y="355"/>
                      <a:pt x="247" y="350"/>
                      <a:pt x="247" y="345"/>
                    </a:cubicBezTo>
                    <a:cubicBezTo>
                      <a:pt x="247" y="344"/>
                      <a:pt x="247" y="344"/>
                      <a:pt x="247" y="344"/>
                    </a:cubicBezTo>
                    <a:cubicBezTo>
                      <a:pt x="247" y="209"/>
                      <a:pt x="210" y="117"/>
                      <a:pt x="183" y="63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3" y="6"/>
                      <a:pt x="53" y="16"/>
                      <a:pt x="44" y="30"/>
                    </a:cubicBez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6" name="Freeform 1483"/>
              <p:cNvSpPr>
                <a:spLocks/>
              </p:cNvSpPr>
              <p:nvPr/>
            </p:nvSpPr>
            <p:spPr bwMode="auto">
              <a:xfrm>
                <a:off x="7309" y="2748"/>
                <a:ext cx="239" cy="153"/>
              </a:xfrm>
              <a:custGeom>
                <a:avLst/>
                <a:gdLst>
                  <a:gd name="T0" fmla="*/ 241 w 247"/>
                  <a:gd name="T1" fmla="*/ 155 h 157"/>
                  <a:gd name="T2" fmla="*/ 245 w 247"/>
                  <a:gd name="T3" fmla="*/ 157 h 157"/>
                  <a:gd name="T4" fmla="*/ 247 w 247"/>
                  <a:gd name="T5" fmla="*/ 152 h 157"/>
                  <a:gd name="T6" fmla="*/ 237 w 247"/>
                  <a:gd name="T7" fmla="*/ 134 h 157"/>
                  <a:gd name="T8" fmla="*/ 237 w 247"/>
                  <a:gd name="T9" fmla="*/ 134 h 157"/>
                  <a:gd name="T10" fmla="*/ 9 w 247"/>
                  <a:gd name="T11" fmla="*/ 3 h 157"/>
                  <a:gd name="T12" fmla="*/ 8 w 247"/>
                  <a:gd name="T13" fmla="*/ 2 h 157"/>
                  <a:gd name="T14" fmla="*/ 0 w 247"/>
                  <a:gd name="T15" fmla="*/ 6 h 157"/>
                  <a:gd name="T16" fmla="*/ 5 w 247"/>
                  <a:gd name="T17" fmla="*/ 19 h 157"/>
                  <a:gd name="T18" fmla="*/ 8 w 247"/>
                  <a:gd name="T19" fmla="*/ 21 h 157"/>
                  <a:gd name="T20" fmla="*/ 8 w 247"/>
                  <a:gd name="T21" fmla="*/ 22 h 157"/>
                  <a:gd name="T22" fmla="*/ 241 w 247"/>
                  <a:gd name="T23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7" h="157">
                    <a:moveTo>
                      <a:pt x="241" y="155"/>
                    </a:moveTo>
                    <a:cubicBezTo>
                      <a:pt x="243" y="156"/>
                      <a:pt x="244" y="156"/>
                      <a:pt x="245" y="157"/>
                    </a:cubicBezTo>
                    <a:cubicBezTo>
                      <a:pt x="246" y="156"/>
                      <a:pt x="247" y="155"/>
                      <a:pt x="247" y="152"/>
                    </a:cubicBezTo>
                    <a:cubicBezTo>
                      <a:pt x="247" y="146"/>
                      <a:pt x="242" y="137"/>
                      <a:pt x="237" y="134"/>
                    </a:cubicBezTo>
                    <a:cubicBezTo>
                      <a:pt x="237" y="134"/>
                      <a:pt x="237" y="134"/>
                      <a:pt x="237" y="134"/>
                    </a:cubicBezTo>
                    <a:cubicBezTo>
                      <a:pt x="236" y="134"/>
                      <a:pt x="10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0"/>
                      <a:pt x="1" y="0"/>
                      <a:pt x="0" y="6"/>
                    </a:cubicBezTo>
                    <a:cubicBezTo>
                      <a:pt x="0" y="10"/>
                      <a:pt x="2" y="15"/>
                      <a:pt x="5" y="19"/>
                    </a:cubicBezTo>
                    <a:cubicBezTo>
                      <a:pt x="6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lnTo>
                      <a:pt x="241" y="155"/>
                    </a:lnTo>
                    <a:close/>
                  </a:path>
                </a:pathLst>
              </a:custGeom>
              <a:solidFill>
                <a:srgbClr val="E4E5E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7" name="Freeform 1484"/>
              <p:cNvSpPr>
                <a:spLocks/>
              </p:cNvSpPr>
              <p:nvPr/>
            </p:nvSpPr>
            <p:spPr bwMode="auto">
              <a:xfrm>
                <a:off x="7309" y="2544"/>
                <a:ext cx="584" cy="332"/>
              </a:xfrm>
              <a:custGeom>
                <a:avLst/>
                <a:gdLst>
                  <a:gd name="T0" fmla="*/ 375 w 603"/>
                  <a:gd name="T1" fmla="*/ 3 h 343"/>
                  <a:gd name="T2" fmla="*/ 364 w 603"/>
                  <a:gd name="T3" fmla="*/ 0 h 343"/>
                  <a:gd name="T4" fmla="*/ 354 w 603"/>
                  <a:gd name="T5" fmla="*/ 3 h 343"/>
                  <a:gd name="T6" fmla="*/ 0 w 603"/>
                  <a:gd name="T7" fmla="*/ 207 h 343"/>
                  <a:gd name="T8" fmla="*/ 10 w 603"/>
                  <a:gd name="T9" fmla="*/ 208 h 343"/>
                  <a:gd name="T10" fmla="*/ 11 w 603"/>
                  <a:gd name="T11" fmla="*/ 209 h 343"/>
                  <a:gd name="T12" fmla="*/ 239 w 603"/>
                  <a:gd name="T13" fmla="*/ 340 h 343"/>
                  <a:gd name="T14" fmla="*/ 252 w 603"/>
                  <a:gd name="T15" fmla="*/ 343 h 343"/>
                  <a:gd name="T16" fmla="*/ 263 w 603"/>
                  <a:gd name="T17" fmla="*/ 341 h 343"/>
                  <a:gd name="T18" fmla="*/ 600 w 603"/>
                  <a:gd name="T19" fmla="*/ 146 h 343"/>
                  <a:gd name="T20" fmla="*/ 603 w 603"/>
                  <a:gd name="T21" fmla="*/ 140 h 343"/>
                  <a:gd name="T22" fmla="*/ 597 w 603"/>
                  <a:gd name="T23" fmla="*/ 131 h 343"/>
                  <a:gd name="T24" fmla="*/ 375 w 603"/>
                  <a:gd name="T25" fmla="*/ 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3" h="343">
                    <a:moveTo>
                      <a:pt x="375" y="3"/>
                    </a:moveTo>
                    <a:cubicBezTo>
                      <a:pt x="372" y="1"/>
                      <a:pt x="368" y="0"/>
                      <a:pt x="364" y="0"/>
                    </a:cubicBezTo>
                    <a:cubicBezTo>
                      <a:pt x="361" y="0"/>
                      <a:pt x="357" y="1"/>
                      <a:pt x="354" y="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4" y="206"/>
                      <a:pt x="7" y="207"/>
                      <a:pt x="10" y="208"/>
                    </a:cubicBezTo>
                    <a:cubicBezTo>
                      <a:pt x="11" y="209"/>
                      <a:pt x="11" y="209"/>
                      <a:pt x="11" y="209"/>
                    </a:cubicBezTo>
                    <a:cubicBezTo>
                      <a:pt x="239" y="340"/>
                      <a:pt x="239" y="340"/>
                      <a:pt x="239" y="340"/>
                    </a:cubicBezTo>
                    <a:cubicBezTo>
                      <a:pt x="239" y="340"/>
                      <a:pt x="245" y="343"/>
                      <a:pt x="252" y="343"/>
                    </a:cubicBezTo>
                    <a:cubicBezTo>
                      <a:pt x="255" y="343"/>
                      <a:pt x="259" y="343"/>
                      <a:pt x="263" y="341"/>
                    </a:cubicBezTo>
                    <a:cubicBezTo>
                      <a:pt x="600" y="146"/>
                      <a:pt x="600" y="146"/>
                      <a:pt x="600" y="146"/>
                    </a:cubicBezTo>
                    <a:cubicBezTo>
                      <a:pt x="602" y="144"/>
                      <a:pt x="603" y="142"/>
                      <a:pt x="603" y="140"/>
                    </a:cubicBezTo>
                    <a:cubicBezTo>
                      <a:pt x="603" y="136"/>
                      <a:pt x="600" y="133"/>
                      <a:pt x="597" y="131"/>
                    </a:cubicBezTo>
                    <a:lnTo>
                      <a:pt x="37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8" name="Freeform 1485"/>
              <p:cNvSpPr>
                <a:spLocks/>
              </p:cNvSpPr>
              <p:nvPr/>
            </p:nvSpPr>
            <p:spPr bwMode="auto">
              <a:xfrm>
                <a:off x="7548" y="2679"/>
                <a:ext cx="357" cy="223"/>
              </a:xfrm>
              <a:custGeom>
                <a:avLst/>
                <a:gdLst>
                  <a:gd name="T0" fmla="*/ 14 w 369"/>
                  <a:gd name="T1" fmla="*/ 227 h 230"/>
                  <a:gd name="T2" fmla="*/ 358 w 369"/>
                  <a:gd name="T3" fmla="*/ 29 h 230"/>
                  <a:gd name="T4" fmla="*/ 367 w 369"/>
                  <a:gd name="T5" fmla="*/ 21 h 230"/>
                  <a:gd name="T6" fmla="*/ 369 w 369"/>
                  <a:gd name="T7" fmla="*/ 15 h 230"/>
                  <a:gd name="T8" fmla="*/ 361 w 369"/>
                  <a:gd name="T9" fmla="*/ 0 h 230"/>
                  <a:gd name="T10" fmla="*/ 361 w 369"/>
                  <a:gd name="T11" fmla="*/ 1 h 230"/>
                  <a:gd name="T12" fmla="*/ 356 w 369"/>
                  <a:gd name="T13" fmla="*/ 11 h 230"/>
                  <a:gd name="T14" fmla="*/ 18 w 369"/>
                  <a:gd name="T15" fmla="*/ 206 h 230"/>
                  <a:gd name="T16" fmla="*/ 18 w 369"/>
                  <a:gd name="T17" fmla="*/ 206 h 230"/>
                  <a:gd name="T18" fmla="*/ 5 w 369"/>
                  <a:gd name="T19" fmla="*/ 210 h 230"/>
                  <a:gd name="T20" fmla="*/ 0 w 369"/>
                  <a:gd name="T21" fmla="*/ 209 h 230"/>
                  <a:gd name="T22" fmla="*/ 5 w 369"/>
                  <a:gd name="T23" fmla="*/ 224 h 230"/>
                  <a:gd name="T24" fmla="*/ 4 w 369"/>
                  <a:gd name="T25" fmla="*/ 230 h 230"/>
                  <a:gd name="T26" fmla="*/ 14 w 369"/>
                  <a:gd name="T27" fmla="*/ 22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230">
                    <a:moveTo>
                      <a:pt x="14" y="227"/>
                    </a:moveTo>
                    <a:cubicBezTo>
                      <a:pt x="358" y="29"/>
                      <a:pt x="358" y="29"/>
                      <a:pt x="358" y="29"/>
                    </a:cubicBezTo>
                    <a:cubicBezTo>
                      <a:pt x="363" y="26"/>
                      <a:pt x="367" y="23"/>
                      <a:pt x="367" y="21"/>
                    </a:cubicBezTo>
                    <a:cubicBezTo>
                      <a:pt x="368" y="19"/>
                      <a:pt x="369" y="17"/>
                      <a:pt x="369" y="15"/>
                    </a:cubicBezTo>
                    <a:cubicBezTo>
                      <a:pt x="369" y="10"/>
                      <a:pt x="366" y="4"/>
                      <a:pt x="361" y="0"/>
                    </a:cubicBezTo>
                    <a:cubicBezTo>
                      <a:pt x="361" y="0"/>
                      <a:pt x="361" y="1"/>
                      <a:pt x="361" y="1"/>
                    </a:cubicBezTo>
                    <a:cubicBezTo>
                      <a:pt x="361" y="6"/>
                      <a:pt x="359" y="10"/>
                      <a:pt x="356" y="11"/>
                    </a:cubicBezTo>
                    <a:cubicBezTo>
                      <a:pt x="18" y="206"/>
                      <a:pt x="18" y="206"/>
                      <a:pt x="18" y="206"/>
                    </a:cubicBezTo>
                    <a:cubicBezTo>
                      <a:pt x="18" y="206"/>
                      <a:pt x="18" y="206"/>
                      <a:pt x="18" y="206"/>
                    </a:cubicBezTo>
                    <a:cubicBezTo>
                      <a:pt x="14" y="209"/>
                      <a:pt x="9" y="210"/>
                      <a:pt x="5" y="210"/>
                    </a:cubicBezTo>
                    <a:cubicBezTo>
                      <a:pt x="3" y="210"/>
                      <a:pt x="2" y="209"/>
                      <a:pt x="0" y="209"/>
                    </a:cubicBezTo>
                    <a:cubicBezTo>
                      <a:pt x="3" y="214"/>
                      <a:pt x="5" y="219"/>
                      <a:pt x="5" y="224"/>
                    </a:cubicBezTo>
                    <a:cubicBezTo>
                      <a:pt x="5" y="226"/>
                      <a:pt x="4" y="228"/>
                      <a:pt x="4" y="230"/>
                    </a:cubicBezTo>
                    <a:cubicBezTo>
                      <a:pt x="7" y="230"/>
                      <a:pt x="11" y="229"/>
                      <a:pt x="14" y="227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9" name="Freeform 1486"/>
              <p:cNvSpPr>
                <a:spLocks/>
              </p:cNvSpPr>
              <p:nvPr/>
            </p:nvSpPr>
            <p:spPr bwMode="auto">
              <a:xfrm>
                <a:off x="7538" y="2554"/>
                <a:ext cx="241" cy="258"/>
              </a:xfrm>
              <a:custGeom>
                <a:avLst/>
                <a:gdLst>
                  <a:gd name="T0" fmla="*/ 3 w 249"/>
                  <a:gd name="T1" fmla="*/ 72 h 267"/>
                  <a:gd name="T2" fmla="*/ 126 w 249"/>
                  <a:gd name="T3" fmla="*/ 1 h 267"/>
                  <a:gd name="T4" fmla="*/ 126 w 249"/>
                  <a:gd name="T5" fmla="*/ 1 h 267"/>
                  <a:gd name="T6" fmla="*/ 126 w 249"/>
                  <a:gd name="T7" fmla="*/ 1 h 267"/>
                  <a:gd name="T8" fmla="*/ 128 w 249"/>
                  <a:gd name="T9" fmla="*/ 0 h 267"/>
                  <a:gd name="T10" fmla="*/ 135 w 249"/>
                  <a:gd name="T11" fmla="*/ 4 h 267"/>
                  <a:gd name="T12" fmla="*/ 136 w 249"/>
                  <a:gd name="T13" fmla="*/ 6 h 267"/>
                  <a:gd name="T14" fmla="*/ 148 w 249"/>
                  <a:gd name="T15" fmla="*/ 110 h 267"/>
                  <a:gd name="T16" fmla="*/ 148 w 249"/>
                  <a:gd name="T17" fmla="*/ 111 h 267"/>
                  <a:gd name="T18" fmla="*/ 147 w 249"/>
                  <a:gd name="T19" fmla="*/ 112 h 267"/>
                  <a:gd name="T20" fmla="*/ 142 w 249"/>
                  <a:gd name="T21" fmla="*/ 115 h 267"/>
                  <a:gd name="T22" fmla="*/ 142 w 249"/>
                  <a:gd name="T23" fmla="*/ 116 h 267"/>
                  <a:gd name="T24" fmla="*/ 144 w 249"/>
                  <a:gd name="T25" fmla="*/ 115 h 267"/>
                  <a:gd name="T26" fmla="*/ 146 w 249"/>
                  <a:gd name="T27" fmla="*/ 115 h 267"/>
                  <a:gd name="T28" fmla="*/ 152 w 249"/>
                  <a:gd name="T29" fmla="*/ 119 h 267"/>
                  <a:gd name="T30" fmla="*/ 152 w 249"/>
                  <a:gd name="T31" fmla="*/ 122 h 267"/>
                  <a:gd name="T32" fmla="*/ 152 w 249"/>
                  <a:gd name="T33" fmla="*/ 122 h 267"/>
                  <a:gd name="T34" fmla="*/ 152 w 249"/>
                  <a:gd name="T35" fmla="*/ 124 h 267"/>
                  <a:gd name="T36" fmla="*/ 246 w 249"/>
                  <a:gd name="T37" fmla="*/ 178 h 267"/>
                  <a:gd name="T38" fmla="*/ 249 w 249"/>
                  <a:gd name="T39" fmla="*/ 182 h 267"/>
                  <a:gd name="T40" fmla="*/ 248 w 249"/>
                  <a:gd name="T41" fmla="*/ 182 h 267"/>
                  <a:gd name="T42" fmla="*/ 248 w 249"/>
                  <a:gd name="T43" fmla="*/ 183 h 267"/>
                  <a:gd name="T44" fmla="*/ 248 w 249"/>
                  <a:gd name="T45" fmla="*/ 191 h 267"/>
                  <a:gd name="T46" fmla="*/ 248 w 249"/>
                  <a:gd name="T47" fmla="*/ 192 h 267"/>
                  <a:gd name="T48" fmla="*/ 246 w 249"/>
                  <a:gd name="T49" fmla="*/ 195 h 267"/>
                  <a:gd name="T50" fmla="*/ 246 w 249"/>
                  <a:gd name="T51" fmla="*/ 195 h 267"/>
                  <a:gd name="T52" fmla="*/ 123 w 249"/>
                  <a:gd name="T53" fmla="*/ 266 h 267"/>
                  <a:gd name="T54" fmla="*/ 122 w 249"/>
                  <a:gd name="T55" fmla="*/ 266 h 267"/>
                  <a:gd name="T56" fmla="*/ 122 w 249"/>
                  <a:gd name="T57" fmla="*/ 267 h 267"/>
                  <a:gd name="T58" fmla="*/ 119 w 249"/>
                  <a:gd name="T59" fmla="*/ 267 h 267"/>
                  <a:gd name="T60" fmla="*/ 114 w 249"/>
                  <a:gd name="T61" fmla="*/ 265 h 267"/>
                  <a:gd name="T62" fmla="*/ 113 w 249"/>
                  <a:gd name="T63" fmla="*/ 265 h 267"/>
                  <a:gd name="T64" fmla="*/ 16 w 249"/>
                  <a:gd name="T65" fmla="*/ 210 h 267"/>
                  <a:gd name="T66" fmla="*/ 15 w 249"/>
                  <a:gd name="T67" fmla="*/ 208 h 267"/>
                  <a:gd name="T68" fmla="*/ 14 w 249"/>
                  <a:gd name="T69" fmla="*/ 208 h 267"/>
                  <a:gd name="T70" fmla="*/ 14 w 249"/>
                  <a:gd name="T71" fmla="*/ 191 h 267"/>
                  <a:gd name="T72" fmla="*/ 15 w 249"/>
                  <a:gd name="T73" fmla="*/ 191 h 267"/>
                  <a:gd name="T74" fmla="*/ 15 w 249"/>
                  <a:gd name="T75" fmla="*/ 191 h 267"/>
                  <a:gd name="T76" fmla="*/ 15 w 249"/>
                  <a:gd name="T77" fmla="*/ 191 h 267"/>
                  <a:gd name="T78" fmla="*/ 15 w 249"/>
                  <a:gd name="T79" fmla="*/ 191 h 267"/>
                  <a:gd name="T80" fmla="*/ 15 w 249"/>
                  <a:gd name="T81" fmla="*/ 191 h 267"/>
                  <a:gd name="T82" fmla="*/ 15 w 249"/>
                  <a:gd name="T83" fmla="*/ 190 h 267"/>
                  <a:gd name="T84" fmla="*/ 19 w 249"/>
                  <a:gd name="T85" fmla="*/ 188 h 267"/>
                  <a:gd name="T86" fmla="*/ 19 w 249"/>
                  <a:gd name="T87" fmla="*/ 186 h 267"/>
                  <a:gd name="T88" fmla="*/ 18 w 249"/>
                  <a:gd name="T89" fmla="*/ 186 h 267"/>
                  <a:gd name="T90" fmla="*/ 17 w 249"/>
                  <a:gd name="T91" fmla="*/ 186 h 267"/>
                  <a:gd name="T92" fmla="*/ 12 w 249"/>
                  <a:gd name="T93" fmla="*/ 183 h 267"/>
                  <a:gd name="T94" fmla="*/ 12 w 249"/>
                  <a:gd name="T95" fmla="*/ 183 h 267"/>
                  <a:gd name="T96" fmla="*/ 12 w 249"/>
                  <a:gd name="T97" fmla="*/ 183 h 267"/>
                  <a:gd name="T98" fmla="*/ 11 w 249"/>
                  <a:gd name="T99" fmla="*/ 182 h 267"/>
                  <a:gd name="T100" fmla="*/ 11 w 249"/>
                  <a:gd name="T101" fmla="*/ 182 h 267"/>
                  <a:gd name="T102" fmla="*/ 0 w 249"/>
                  <a:gd name="T103" fmla="*/ 81 h 267"/>
                  <a:gd name="T104" fmla="*/ 0 w 249"/>
                  <a:gd name="T105" fmla="*/ 79 h 267"/>
                  <a:gd name="T106" fmla="*/ 3 w 249"/>
                  <a:gd name="T107" fmla="*/ 7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9" h="267">
                    <a:moveTo>
                      <a:pt x="3" y="72"/>
                    </a:move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30" y="0"/>
                      <a:pt x="132" y="1"/>
                      <a:pt x="135" y="4"/>
                    </a:cubicBezTo>
                    <a:cubicBezTo>
                      <a:pt x="135" y="4"/>
                      <a:pt x="136" y="5"/>
                      <a:pt x="136" y="6"/>
                    </a:cubicBezTo>
                    <a:cubicBezTo>
                      <a:pt x="148" y="110"/>
                      <a:pt x="148" y="110"/>
                      <a:pt x="148" y="110"/>
                    </a:cubicBezTo>
                    <a:cubicBezTo>
                      <a:pt x="148" y="110"/>
                      <a:pt x="148" y="111"/>
                      <a:pt x="148" y="111"/>
                    </a:cubicBezTo>
                    <a:cubicBezTo>
                      <a:pt x="147" y="112"/>
                      <a:pt x="147" y="112"/>
                      <a:pt x="147" y="112"/>
                    </a:cubicBezTo>
                    <a:cubicBezTo>
                      <a:pt x="142" y="115"/>
                      <a:pt x="142" y="115"/>
                      <a:pt x="142" y="115"/>
                    </a:cubicBezTo>
                    <a:cubicBezTo>
                      <a:pt x="142" y="116"/>
                      <a:pt x="142" y="116"/>
                      <a:pt x="142" y="116"/>
                    </a:cubicBezTo>
                    <a:cubicBezTo>
                      <a:pt x="144" y="115"/>
                      <a:pt x="144" y="115"/>
                      <a:pt x="144" y="115"/>
                    </a:cubicBezTo>
                    <a:cubicBezTo>
                      <a:pt x="144" y="115"/>
                      <a:pt x="145" y="115"/>
                      <a:pt x="146" y="115"/>
                    </a:cubicBez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20"/>
                      <a:pt x="153" y="121"/>
                      <a:pt x="152" y="122"/>
                    </a:cubicBezTo>
                    <a:cubicBezTo>
                      <a:pt x="152" y="122"/>
                      <a:pt x="152" y="122"/>
                      <a:pt x="152" y="122"/>
                    </a:cubicBezTo>
                    <a:cubicBezTo>
                      <a:pt x="152" y="124"/>
                      <a:pt x="152" y="124"/>
                      <a:pt x="152" y="124"/>
                    </a:cubicBezTo>
                    <a:cubicBezTo>
                      <a:pt x="246" y="178"/>
                      <a:pt x="246" y="178"/>
                      <a:pt x="246" y="178"/>
                    </a:cubicBezTo>
                    <a:cubicBezTo>
                      <a:pt x="246" y="178"/>
                      <a:pt x="248" y="179"/>
                      <a:pt x="249" y="182"/>
                    </a:cubicBezTo>
                    <a:cubicBezTo>
                      <a:pt x="248" y="182"/>
                      <a:pt x="248" y="182"/>
                      <a:pt x="248" y="182"/>
                    </a:cubicBezTo>
                    <a:cubicBezTo>
                      <a:pt x="248" y="183"/>
                      <a:pt x="248" y="183"/>
                      <a:pt x="248" y="183"/>
                    </a:cubicBezTo>
                    <a:cubicBezTo>
                      <a:pt x="248" y="191"/>
                      <a:pt x="248" y="191"/>
                      <a:pt x="248" y="191"/>
                    </a:cubicBezTo>
                    <a:cubicBezTo>
                      <a:pt x="248" y="192"/>
                      <a:pt x="248" y="192"/>
                      <a:pt x="248" y="192"/>
                    </a:cubicBezTo>
                    <a:cubicBezTo>
                      <a:pt x="248" y="192"/>
                      <a:pt x="247" y="193"/>
                      <a:pt x="246" y="195"/>
                    </a:cubicBezTo>
                    <a:cubicBezTo>
                      <a:pt x="246" y="195"/>
                      <a:pt x="246" y="195"/>
                      <a:pt x="246" y="195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22" y="266"/>
                      <a:pt x="122" y="266"/>
                      <a:pt x="122" y="266"/>
                    </a:cubicBezTo>
                    <a:cubicBezTo>
                      <a:pt x="122" y="267"/>
                      <a:pt x="122" y="267"/>
                      <a:pt x="122" y="267"/>
                    </a:cubicBezTo>
                    <a:cubicBezTo>
                      <a:pt x="122" y="267"/>
                      <a:pt x="121" y="267"/>
                      <a:pt x="119" y="267"/>
                    </a:cubicBezTo>
                    <a:cubicBezTo>
                      <a:pt x="118" y="267"/>
                      <a:pt x="116" y="267"/>
                      <a:pt x="114" y="265"/>
                    </a:cubicBezTo>
                    <a:cubicBezTo>
                      <a:pt x="113" y="265"/>
                      <a:pt x="113" y="265"/>
                      <a:pt x="113" y="265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16" y="209"/>
                      <a:pt x="15" y="209"/>
                      <a:pt x="15" y="208"/>
                    </a:cubicBezTo>
                    <a:cubicBezTo>
                      <a:pt x="15" y="208"/>
                      <a:pt x="14" y="208"/>
                      <a:pt x="14" y="208"/>
                    </a:cubicBezTo>
                    <a:cubicBezTo>
                      <a:pt x="14" y="191"/>
                      <a:pt x="14" y="191"/>
                      <a:pt x="14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1"/>
                      <a:pt x="15" y="191"/>
                      <a:pt x="15" y="191"/>
                    </a:cubicBezTo>
                    <a:cubicBezTo>
                      <a:pt x="15" y="190"/>
                      <a:pt x="15" y="190"/>
                      <a:pt x="15" y="190"/>
                    </a:cubicBezTo>
                    <a:cubicBezTo>
                      <a:pt x="19" y="188"/>
                      <a:pt x="19" y="188"/>
                      <a:pt x="19" y="188"/>
                    </a:cubicBezTo>
                    <a:cubicBezTo>
                      <a:pt x="19" y="186"/>
                      <a:pt x="19" y="186"/>
                      <a:pt x="19" y="186"/>
                    </a:cubicBezTo>
                    <a:cubicBezTo>
                      <a:pt x="19" y="186"/>
                      <a:pt x="18" y="186"/>
                      <a:pt x="18" y="186"/>
                    </a:cubicBezTo>
                    <a:cubicBezTo>
                      <a:pt x="17" y="186"/>
                      <a:pt x="17" y="186"/>
                      <a:pt x="17" y="186"/>
                    </a:cubicBezTo>
                    <a:cubicBezTo>
                      <a:pt x="12" y="183"/>
                      <a:pt x="12" y="183"/>
                      <a:pt x="12" y="183"/>
                    </a:cubicBezTo>
                    <a:cubicBezTo>
                      <a:pt x="12" y="183"/>
                      <a:pt x="12" y="183"/>
                      <a:pt x="12" y="183"/>
                    </a:cubicBezTo>
                    <a:cubicBezTo>
                      <a:pt x="12" y="183"/>
                      <a:pt x="12" y="183"/>
                      <a:pt x="12" y="183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0"/>
                      <a:pt x="0" y="80"/>
                      <a:pt x="0" y="79"/>
                    </a:cubicBezTo>
                    <a:cubicBezTo>
                      <a:pt x="0" y="74"/>
                      <a:pt x="3" y="72"/>
                      <a:pt x="3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0" name="Freeform 1487"/>
              <p:cNvSpPr>
                <a:spLocks/>
              </p:cNvSpPr>
              <p:nvPr/>
            </p:nvSpPr>
            <p:spPr bwMode="auto">
              <a:xfrm>
                <a:off x="7676" y="2673"/>
                <a:ext cx="3" cy="4"/>
              </a:xfrm>
              <a:custGeom>
                <a:avLst/>
                <a:gdLst>
                  <a:gd name="T0" fmla="*/ 0 w 3"/>
                  <a:gd name="T1" fmla="*/ 2 h 4"/>
                  <a:gd name="T2" fmla="*/ 0 w 3"/>
                  <a:gd name="T3" fmla="*/ 2 h 4"/>
                  <a:gd name="T4" fmla="*/ 3 w 3"/>
                  <a:gd name="T5" fmla="*/ 4 h 4"/>
                  <a:gd name="T6" fmla="*/ 3 w 3"/>
                  <a:gd name="T7" fmla="*/ 1 h 4"/>
                  <a:gd name="T8" fmla="*/ 1 w 3"/>
                  <a:gd name="T9" fmla="*/ 0 h 4"/>
                  <a:gd name="T10" fmla="*/ 1 w 3"/>
                  <a:gd name="T11" fmla="*/ 0 h 4"/>
                  <a:gd name="T12" fmla="*/ 0 w 3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E4E5E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1" name="Freeform 1488"/>
              <p:cNvSpPr>
                <a:spLocks/>
              </p:cNvSpPr>
              <p:nvPr/>
            </p:nvSpPr>
            <p:spPr bwMode="auto">
              <a:xfrm>
                <a:off x="7677" y="2669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0 w 5"/>
                  <a:gd name="T3" fmla="*/ 1 h 3"/>
                  <a:gd name="T4" fmla="*/ 0 w 5"/>
                  <a:gd name="T5" fmla="*/ 2 h 3"/>
                  <a:gd name="T6" fmla="*/ 3 w 5"/>
                  <a:gd name="T7" fmla="*/ 3 h 3"/>
                  <a:gd name="T8" fmla="*/ 5 w 5"/>
                  <a:gd name="T9" fmla="*/ 2 h 3"/>
                  <a:gd name="T10" fmla="*/ 2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2" name="Freeform 1489"/>
              <p:cNvSpPr>
                <a:spLocks/>
              </p:cNvSpPr>
              <p:nvPr/>
            </p:nvSpPr>
            <p:spPr bwMode="auto">
              <a:xfrm>
                <a:off x="7681" y="2672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2 h 5"/>
                  <a:gd name="T4" fmla="*/ 0 w 3"/>
                  <a:gd name="T5" fmla="*/ 5 h 5"/>
                  <a:gd name="T6" fmla="*/ 2 w 3"/>
                  <a:gd name="T7" fmla="*/ 4 h 5"/>
                  <a:gd name="T8" fmla="*/ 2 w 3"/>
                  <a:gd name="T9" fmla="*/ 3 h 5"/>
                  <a:gd name="T10" fmla="*/ 3 w 3"/>
                  <a:gd name="T11" fmla="*/ 2 h 5"/>
                  <a:gd name="T12" fmla="*/ 3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3" name="Freeform 1490"/>
              <p:cNvSpPr>
                <a:spLocks/>
              </p:cNvSpPr>
              <p:nvPr/>
            </p:nvSpPr>
            <p:spPr bwMode="auto">
              <a:xfrm>
                <a:off x="7657" y="2733"/>
                <a:ext cx="119" cy="75"/>
              </a:xfrm>
              <a:custGeom>
                <a:avLst/>
                <a:gdLst>
                  <a:gd name="T0" fmla="*/ 121 w 122"/>
                  <a:gd name="T1" fmla="*/ 7 h 77"/>
                  <a:gd name="T2" fmla="*/ 122 w 122"/>
                  <a:gd name="T3" fmla="*/ 6 h 77"/>
                  <a:gd name="T4" fmla="*/ 122 w 122"/>
                  <a:gd name="T5" fmla="*/ 0 h 77"/>
                  <a:gd name="T6" fmla="*/ 0 w 122"/>
                  <a:gd name="T7" fmla="*/ 71 h 77"/>
                  <a:gd name="T8" fmla="*/ 0 w 122"/>
                  <a:gd name="T9" fmla="*/ 77 h 77"/>
                  <a:gd name="T10" fmla="*/ 121 w 122"/>
                  <a:gd name="T11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77">
                    <a:moveTo>
                      <a:pt x="121" y="7"/>
                    </a:moveTo>
                    <a:cubicBezTo>
                      <a:pt x="121" y="7"/>
                      <a:pt x="122" y="6"/>
                      <a:pt x="122" y="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121" y="7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" name="Freeform 1491"/>
              <p:cNvSpPr>
                <a:spLocks/>
              </p:cNvSpPr>
              <p:nvPr/>
            </p:nvSpPr>
            <p:spPr bwMode="auto">
              <a:xfrm>
                <a:off x="7562" y="2675"/>
                <a:ext cx="214" cy="125"/>
              </a:xfrm>
              <a:custGeom>
                <a:avLst/>
                <a:gdLst>
                  <a:gd name="T0" fmla="*/ 220 w 221"/>
                  <a:gd name="T1" fmla="*/ 59 h 129"/>
                  <a:gd name="T2" fmla="*/ 221 w 221"/>
                  <a:gd name="T3" fmla="*/ 57 h 129"/>
                  <a:gd name="T4" fmla="*/ 221 w 221"/>
                  <a:gd name="T5" fmla="*/ 57 h 129"/>
                  <a:gd name="T6" fmla="*/ 221 w 221"/>
                  <a:gd name="T7" fmla="*/ 57 h 129"/>
                  <a:gd name="T8" fmla="*/ 220 w 221"/>
                  <a:gd name="T9" fmla="*/ 56 h 129"/>
                  <a:gd name="T10" fmla="*/ 126 w 221"/>
                  <a:gd name="T11" fmla="*/ 2 h 129"/>
                  <a:gd name="T12" fmla="*/ 122 w 221"/>
                  <a:gd name="T13" fmla="*/ 5 h 129"/>
                  <a:gd name="T14" fmla="*/ 122 w 221"/>
                  <a:gd name="T15" fmla="*/ 5 h 129"/>
                  <a:gd name="T16" fmla="*/ 122 w 221"/>
                  <a:gd name="T17" fmla="*/ 5 h 129"/>
                  <a:gd name="T18" fmla="*/ 122 w 221"/>
                  <a:gd name="T19" fmla="*/ 5 h 129"/>
                  <a:gd name="T20" fmla="*/ 122 w 221"/>
                  <a:gd name="T21" fmla="*/ 5 h 129"/>
                  <a:gd name="T22" fmla="*/ 122 w 221"/>
                  <a:gd name="T23" fmla="*/ 5 h 129"/>
                  <a:gd name="T24" fmla="*/ 122 w 221"/>
                  <a:gd name="T25" fmla="*/ 5 h 129"/>
                  <a:gd name="T26" fmla="*/ 121 w 221"/>
                  <a:gd name="T27" fmla="*/ 5 h 129"/>
                  <a:gd name="T28" fmla="*/ 121 w 221"/>
                  <a:gd name="T29" fmla="*/ 4 h 129"/>
                  <a:gd name="T30" fmla="*/ 121 w 221"/>
                  <a:gd name="T31" fmla="*/ 4 h 129"/>
                  <a:gd name="T32" fmla="*/ 116 w 221"/>
                  <a:gd name="T33" fmla="*/ 2 h 129"/>
                  <a:gd name="T34" fmla="*/ 116 w 221"/>
                  <a:gd name="T35" fmla="*/ 0 h 129"/>
                  <a:gd name="T36" fmla="*/ 3 w 221"/>
                  <a:gd name="T37" fmla="*/ 66 h 129"/>
                  <a:gd name="T38" fmla="*/ 3 w 221"/>
                  <a:gd name="T39" fmla="*/ 66 h 129"/>
                  <a:gd name="T40" fmla="*/ 3 w 221"/>
                  <a:gd name="T41" fmla="*/ 66 h 129"/>
                  <a:gd name="T42" fmla="*/ 4 w 221"/>
                  <a:gd name="T43" fmla="*/ 67 h 129"/>
                  <a:gd name="T44" fmla="*/ 4 w 221"/>
                  <a:gd name="T45" fmla="*/ 67 h 129"/>
                  <a:gd name="T46" fmla="*/ 4 w 221"/>
                  <a:gd name="T47" fmla="*/ 67 h 129"/>
                  <a:gd name="T48" fmla="*/ 4 w 221"/>
                  <a:gd name="T49" fmla="*/ 72 h 129"/>
                  <a:gd name="T50" fmla="*/ 3 w 221"/>
                  <a:gd name="T51" fmla="*/ 73 h 129"/>
                  <a:gd name="T52" fmla="*/ 0 w 221"/>
                  <a:gd name="T53" fmla="*/ 75 h 129"/>
                  <a:gd name="T54" fmla="*/ 92 w 221"/>
                  <a:gd name="T55" fmla="*/ 128 h 129"/>
                  <a:gd name="T56" fmla="*/ 97 w 221"/>
                  <a:gd name="T57" fmla="*/ 129 h 129"/>
                  <a:gd name="T58" fmla="*/ 98 w 221"/>
                  <a:gd name="T59" fmla="*/ 129 h 129"/>
                  <a:gd name="T60" fmla="*/ 220 w 221"/>
                  <a:gd name="T61" fmla="*/ 5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" h="129">
                    <a:moveTo>
                      <a:pt x="220" y="59"/>
                    </a:moveTo>
                    <a:cubicBezTo>
                      <a:pt x="220" y="58"/>
                      <a:pt x="220" y="58"/>
                      <a:pt x="221" y="57"/>
                    </a:cubicBezTo>
                    <a:cubicBezTo>
                      <a:pt x="221" y="57"/>
                      <a:pt x="221" y="57"/>
                      <a:pt x="221" y="57"/>
                    </a:cubicBezTo>
                    <a:cubicBezTo>
                      <a:pt x="221" y="57"/>
                      <a:pt x="221" y="57"/>
                      <a:pt x="22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1"/>
                      <a:pt x="116" y="1"/>
                      <a:pt x="116" y="0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3"/>
                      <a:pt x="4" y="73"/>
                      <a:pt x="3" y="73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2" y="128"/>
                      <a:pt x="92" y="128"/>
                      <a:pt x="92" y="128"/>
                    </a:cubicBezTo>
                    <a:cubicBezTo>
                      <a:pt x="94" y="129"/>
                      <a:pt x="96" y="129"/>
                      <a:pt x="97" y="129"/>
                    </a:cubicBezTo>
                    <a:cubicBezTo>
                      <a:pt x="98" y="129"/>
                      <a:pt x="98" y="129"/>
                      <a:pt x="98" y="129"/>
                    </a:cubicBezTo>
                    <a:lnTo>
                      <a:pt x="220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5" name="Rectangle 1492"/>
              <p:cNvSpPr>
                <a:spLocks noChangeArrowheads="1"/>
              </p:cNvSpPr>
              <p:nvPr/>
            </p:nvSpPr>
            <p:spPr bwMode="auto">
              <a:xfrm>
                <a:off x="7675" y="2675"/>
                <a:ext cx="1" cy="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6" name="Freeform 1493"/>
              <p:cNvSpPr>
                <a:spLocks/>
              </p:cNvSpPr>
              <p:nvPr/>
            </p:nvSpPr>
            <p:spPr bwMode="auto">
              <a:xfrm>
                <a:off x="7561" y="2742"/>
                <a:ext cx="3" cy="5"/>
              </a:xfrm>
              <a:custGeom>
                <a:avLst/>
                <a:gdLst>
                  <a:gd name="T0" fmla="*/ 3 w 3"/>
                  <a:gd name="T1" fmla="*/ 3 h 5"/>
                  <a:gd name="T2" fmla="*/ 3 w 3"/>
                  <a:gd name="T3" fmla="*/ 0 h 5"/>
                  <a:gd name="T4" fmla="*/ 0 w 3"/>
                  <a:gd name="T5" fmla="*/ 2 h 5"/>
                  <a:gd name="T6" fmla="*/ 0 w 3"/>
                  <a:gd name="T7" fmla="*/ 5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7" name="Freeform 1494"/>
              <p:cNvSpPr>
                <a:spLocks/>
              </p:cNvSpPr>
              <p:nvPr/>
            </p:nvSpPr>
            <p:spPr bwMode="auto">
              <a:xfrm>
                <a:off x="7651" y="2801"/>
                <a:ext cx="5" cy="8"/>
              </a:xfrm>
              <a:custGeom>
                <a:avLst/>
                <a:gdLst>
                  <a:gd name="T0" fmla="*/ 3 w 5"/>
                  <a:gd name="T1" fmla="*/ 9 h 9"/>
                  <a:gd name="T2" fmla="*/ 4 w 5"/>
                  <a:gd name="T3" fmla="*/ 8 h 9"/>
                  <a:gd name="T4" fmla="*/ 5 w 5"/>
                  <a:gd name="T5" fmla="*/ 8 h 9"/>
                  <a:gd name="T6" fmla="*/ 5 w 5"/>
                  <a:gd name="T7" fmla="*/ 1 h 9"/>
                  <a:gd name="T8" fmla="*/ 5 w 5"/>
                  <a:gd name="T9" fmla="*/ 1 h 9"/>
                  <a:gd name="T10" fmla="*/ 0 w 5"/>
                  <a:gd name="T11" fmla="*/ 0 h 9"/>
                  <a:gd name="T12" fmla="*/ 0 w 5"/>
                  <a:gd name="T13" fmla="*/ 8 h 9"/>
                  <a:gd name="T14" fmla="*/ 3 w 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3" y="9"/>
                    </a:moveTo>
                    <a:cubicBezTo>
                      <a:pt x="4" y="9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9"/>
                      <a:pt x="3" y="9"/>
                    </a:cubicBezTo>
                    <a:close/>
                  </a:path>
                </a:pathLst>
              </a:custGeom>
              <a:solidFill>
                <a:srgbClr val="384B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8" name="Freeform 1495"/>
              <p:cNvSpPr>
                <a:spLocks/>
              </p:cNvSpPr>
              <p:nvPr/>
            </p:nvSpPr>
            <p:spPr bwMode="auto">
              <a:xfrm>
                <a:off x="7554" y="2741"/>
                <a:ext cx="96" cy="66"/>
              </a:xfrm>
              <a:custGeom>
                <a:avLst/>
                <a:gdLst>
                  <a:gd name="T0" fmla="*/ 0 w 99"/>
                  <a:gd name="T1" fmla="*/ 14 h 68"/>
                  <a:gd name="T2" fmla="*/ 2 w 99"/>
                  <a:gd name="T3" fmla="*/ 14 h 68"/>
                  <a:gd name="T4" fmla="*/ 98 w 99"/>
                  <a:gd name="T5" fmla="*/ 68 h 68"/>
                  <a:gd name="T6" fmla="*/ 99 w 99"/>
                  <a:gd name="T7" fmla="*/ 61 h 68"/>
                  <a:gd name="T8" fmla="*/ 5 w 99"/>
                  <a:gd name="T9" fmla="*/ 8 h 68"/>
                  <a:gd name="T10" fmla="*/ 5 w 99"/>
                  <a:gd name="T11" fmla="*/ 8 h 68"/>
                  <a:gd name="T12" fmla="*/ 5 w 99"/>
                  <a:gd name="T13" fmla="*/ 8 h 68"/>
                  <a:gd name="T14" fmla="*/ 5 w 99"/>
                  <a:gd name="T15" fmla="*/ 7 h 68"/>
                  <a:gd name="T16" fmla="*/ 5 w 99"/>
                  <a:gd name="T17" fmla="*/ 3 h 68"/>
                  <a:gd name="T18" fmla="*/ 0 w 99"/>
                  <a:gd name="T19" fmla="*/ 0 h 68"/>
                  <a:gd name="T20" fmla="*/ 0 w 99"/>
                  <a:gd name="T2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68">
                    <a:moveTo>
                      <a:pt x="0" y="14"/>
                    </a:moveTo>
                    <a:cubicBezTo>
                      <a:pt x="1" y="13"/>
                      <a:pt x="1" y="13"/>
                      <a:pt x="2" y="14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4E5E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9" name="Freeform 1496"/>
              <p:cNvSpPr>
                <a:spLocks/>
              </p:cNvSpPr>
              <p:nvPr/>
            </p:nvSpPr>
            <p:spPr bwMode="auto">
              <a:xfrm>
                <a:off x="7555" y="2737"/>
                <a:ext cx="8" cy="5"/>
              </a:xfrm>
              <a:custGeom>
                <a:avLst/>
                <a:gdLst>
                  <a:gd name="T0" fmla="*/ 0 w 8"/>
                  <a:gd name="T1" fmla="*/ 2 h 5"/>
                  <a:gd name="T2" fmla="*/ 5 w 8"/>
                  <a:gd name="T3" fmla="*/ 5 h 5"/>
                  <a:gd name="T4" fmla="*/ 8 w 8"/>
                  <a:gd name="T5" fmla="*/ 3 h 5"/>
                  <a:gd name="T6" fmla="*/ 4 w 8"/>
                  <a:gd name="T7" fmla="*/ 0 h 5"/>
                  <a:gd name="T8" fmla="*/ 4 w 8"/>
                  <a:gd name="T9" fmla="*/ 0 h 5"/>
                  <a:gd name="T10" fmla="*/ 0 w 8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0" y="2"/>
                    </a:moveTo>
                    <a:lnTo>
                      <a:pt x="5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0" name="Freeform 1497"/>
              <p:cNvSpPr>
                <a:spLocks/>
              </p:cNvSpPr>
              <p:nvPr/>
            </p:nvSpPr>
            <p:spPr bwMode="auto">
              <a:xfrm>
                <a:off x="7559" y="2731"/>
                <a:ext cx="2" cy="6"/>
              </a:xfrm>
              <a:custGeom>
                <a:avLst/>
                <a:gdLst>
                  <a:gd name="T0" fmla="*/ 2 w 2"/>
                  <a:gd name="T1" fmla="*/ 6 h 6"/>
                  <a:gd name="T2" fmla="*/ 2 w 2"/>
                  <a:gd name="T3" fmla="*/ 0 h 6"/>
                  <a:gd name="T4" fmla="*/ 0 w 2"/>
                  <a:gd name="T5" fmla="*/ 1 h 6"/>
                  <a:gd name="T6" fmla="*/ 1 w 2"/>
                  <a:gd name="T7" fmla="*/ 5 h 6"/>
                  <a:gd name="T8" fmla="*/ 2 w 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878E9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1" name="Freeform 1498"/>
              <p:cNvSpPr>
                <a:spLocks/>
              </p:cNvSpPr>
              <p:nvPr/>
            </p:nvSpPr>
            <p:spPr bwMode="auto">
              <a:xfrm>
                <a:off x="7545" y="2561"/>
                <a:ext cx="134" cy="176"/>
              </a:xfrm>
              <a:custGeom>
                <a:avLst/>
                <a:gdLst>
                  <a:gd name="T0" fmla="*/ 12 w 138"/>
                  <a:gd name="T1" fmla="*/ 176 h 182"/>
                  <a:gd name="T2" fmla="*/ 16 w 138"/>
                  <a:gd name="T3" fmla="*/ 173 h 182"/>
                  <a:gd name="T4" fmla="*/ 17 w 138"/>
                  <a:gd name="T5" fmla="*/ 173 h 182"/>
                  <a:gd name="T6" fmla="*/ 18 w 138"/>
                  <a:gd name="T7" fmla="*/ 174 h 182"/>
                  <a:gd name="T8" fmla="*/ 19 w 138"/>
                  <a:gd name="T9" fmla="*/ 182 h 182"/>
                  <a:gd name="T10" fmla="*/ 133 w 138"/>
                  <a:gd name="T11" fmla="*/ 116 h 182"/>
                  <a:gd name="T12" fmla="*/ 133 w 138"/>
                  <a:gd name="T13" fmla="*/ 116 h 182"/>
                  <a:gd name="T14" fmla="*/ 132 w 138"/>
                  <a:gd name="T15" fmla="*/ 112 h 182"/>
                  <a:gd name="T16" fmla="*/ 132 w 138"/>
                  <a:gd name="T17" fmla="*/ 112 h 182"/>
                  <a:gd name="T18" fmla="*/ 132 w 138"/>
                  <a:gd name="T19" fmla="*/ 108 h 182"/>
                  <a:gd name="T20" fmla="*/ 132 w 138"/>
                  <a:gd name="T21" fmla="*/ 108 h 182"/>
                  <a:gd name="T22" fmla="*/ 132 w 138"/>
                  <a:gd name="T23" fmla="*/ 106 h 182"/>
                  <a:gd name="T24" fmla="*/ 138 w 138"/>
                  <a:gd name="T25" fmla="*/ 102 h 182"/>
                  <a:gd name="T26" fmla="*/ 126 w 138"/>
                  <a:gd name="T27" fmla="*/ 0 h 182"/>
                  <a:gd name="T28" fmla="*/ 126 w 138"/>
                  <a:gd name="T29" fmla="*/ 0 h 182"/>
                  <a:gd name="T30" fmla="*/ 125 w 138"/>
                  <a:gd name="T31" fmla="*/ 0 h 182"/>
                  <a:gd name="T32" fmla="*/ 124 w 138"/>
                  <a:gd name="T33" fmla="*/ 0 h 182"/>
                  <a:gd name="T34" fmla="*/ 3 w 138"/>
                  <a:gd name="T35" fmla="*/ 70 h 182"/>
                  <a:gd name="T36" fmla="*/ 0 w 138"/>
                  <a:gd name="T37" fmla="*/ 75 h 182"/>
                  <a:gd name="T38" fmla="*/ 0 w 138"/>
                  <a:gd name="T39" fmla="*/ 76 h 182"/>
                  <a:gd name="T40" fmla="*/ 12 w 138"/>
                  <a:gd name="T41" fmla="*/ 1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8" h="182">
                    <a:moveTo>
                      <a:pt x="12" y="176"/>
                    </a:moveTo>
                    <a:cubicBezTo>
                      <a:pt x="16" y="173"/>
                      <a:pt x="16" y="173"/>
                      <a:pt x="16" y="173"/>
                    </a:cubicBezTo>
                    <a:cubicBezTo>
                      <a:pt x="17" y="173"/>
                      <a:pt x="17" y="173"/>
                      <a:pt x="17" y="173"/>
                    </a:cubicBezTo>
                    <a:cubicBezTo>
                      <a:pt x="18" y="174"/>
                      <a:pt x="18" y="174"/>
                      <a:pt x="18" y="174"/>
                    </a:cubicBezTo>
                    <a:cubicBezTo>
                      <a:pt x="19" y="182"/>
                      <a:pt x="19" y="182"/>
                      <a:pt x="19" y="182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1" y="107"/>
                      <a:pt x="131" y="106"/>
                      <a:pt x="132" y="106"/>
                    </a:cubicBezTo>
                    <a:cubicBezTo>
                      <a:pt x="138" y="102"/>
                      <a:pt x="138" y="102"/>
                      <a:pt x="138" y="102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0"/>
                      <a:pt x="124" y="0"/>
                      <a:pt x="124" y="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0" y="71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2" y="17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2" name="Freeform 1499"/>
              <p:cNvSpPr>
                <a:spLocks/>
              </p:cNvSpPr>
              <p:nvPr/>
            </p:nvSpPr>
            <p:spPr bwMode="auto">
              <a:xfrm>
                <a:off x="7541" y="2558"/>
                <a:ext cx="123" cy="172"/>
              </a:xfrm>
              <a:custGeom>
                <a:avLst/>
                <a:gdLst>
                  <a:gd name="T0" fmla="*/ 0 w 127"/>
                  <a:gd name="T1" fmla="*/ 76 h 178"/>
                  <a:gd name="T2" fmla="*/ 12 w 127"/>
                  <a:gd name="T3" fmla="*/ 177 h 178"/>
                  <a:gd name="T4" fmla="*/ 14 w 127"/>
                  <a:gd name="T5" fmla="*/ 178 h 178"/>
                  <a:gd name="T6" fmla="*/ 2 w 127"/>
                  <a:gd name="T7" fmla="*/ 80 h 178"/>
                  <a:gd name="T8" fmla="*/ 2 w 127"/>
                  <a:gd name="T9" fmla="*/ 78 h 178"/>
                  <a:gd name="T10" fmla="*/ 6 w 127"/>
                  <a:gd name="T11" fmla="*/ 71 h 178"/>
                  <a:gd name="T12" fmla="*/ 127 w 127"/>
                  <a:gd name="T13" fmla="*/ 1 h 178"/>
                  <a:gd name="T14" fmla="*/ 124 w 127"/>
                  <a:gd name="T15" fmla="*/ 0 h 178"/>
                  <a:gd name="T16" fmla="*/ 2 w 127"/>
                  <a:gd name="T17" fmla="*/ 71 h 178"/>
                  <a:gd name="T18" fmla="*/ 2 w 127"/>
                  <a:gd name="T19" fmla="*/ 71 h 178"/>
                  <a:gd name="T20" fmla="*/ 0 w 127"/>
                  <a:gd name="T21" fmla="*/ 75 h 178"/>
                  <a:gd name="T22" fmla="*/ 0 w 127"/>
                  <a:gd name="T23" fmla="*/ 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78">
                    <a:moveTo>
                      <a:pt x="0" y="76"/>
                    </a:moveTo>
                    <a:cubicBezTo>
                      <a:pt x="12" y="177"/>
                      <a:pt x="12" y="177"/>
                      <a:pt x="12" y="177"/>
                    </a:cubicBezTo>
                    <a:cubicBezTo>
                      <a:pt x="14" y="178"/>
                      <a:pt x="14" y="178"/>
                      <a:pt x="14" y="178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79"/>
                      <a:pt x="2" y="79"/>
                      <a:pt x="2" y="78"/>
                    </a:cubicBezTo>
                    <a:cubicBezTo>
                      <a:pt x="2" y="73"/>
                      <a:pt x="6" y="71"/>
                      <a:pt x="6" y="71"/>
                    </a:cubicBezTo>
                    <a:cubicBezTo>
                      <a:pt x="127" y="1"/>
                      <a:pt x="127" y="1"/>
                      <a:pt x="127" y="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2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3" name="Freeform 1500"/>
              <p:cNvSpPr>
                <a:spLocks/>
              </p:cNvSpPr>
              <p:nvPr/>
            </p:nvSpPr>
            <p:spPr bwMode="auto">
              <a:xfrm>
                <a:off x="7549" y="2564"/>
                <a:ext cx="127" cy="156"/>
              </a:xfrm>
              <a:custGeom>
                <a:avLst/>
                <a:gdLst>
                  <a:gd name="T0" fmla="*/ 11 w 131"/>
                  <a:gd name="T1" fmla="*/ 161 h 161"/>
                  <a:gd name="T2" fmla="*/ 11 w 131"/>
                  <a:gd name="T3" fmla="*/ 161 h 161"/>
                  <a:gd name="T4" fmla="*/ 12 w 131"/>
                  <a:gd name="T5" fmla="*/ 161 h 161"/>
                  <a:gd name="T6" fmla="*/ 129 w 131"/>
                  <a:gd name="T7" fmla="*/ 93 h 161"/>
                  <a:gd name="T8" fmla="*/ 131 w 131"/>
                  <a:gd name="T9" fmla="*/ 91 h 161"/>
                  <a:gd name="T10" fmla="*/ 131 w 131"/>
                  <a:gd name="T11" fmla="*/ 91 h 161"/>
                  <a:gd name="T12" fmla="*/ 120 w 131"/>
                  <a:gd name="T13" fmla="*/ 1 h 161"/>
                  <a:gd name="T14" fmla="*/ 119 w 131"/>
                  <a:gd name="T15" fmla="*/ 0 h 161"/>
                  <a:gd name="T16" fmla="*/ 119 w 131"/>
                  <a:gd name="T17" fmla="*/ 1 h 161"/>
                  <a:gd name="T18" fmla="*/ 2 w 131"/>
                  <a:gd name="T19" fmla="*/ 68 h 161"/>
                  <a:gd name="T20" fmla="*/ 0 w 131"/>
                  <a:gd name="T21" fmla="*/ 72 h 161"/>
                  <a:gd name="T22" fmla="*/ 11 w 131"/>
                  <a:gd name="T2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61">
                    <a:moveTo>
                      <a:pt x="11" y="161"/>
                    </a:moveTo>
                    <a:cubicBezTo>
                      <a:pt x="11" y="161"/>
                      <a:pt x="11" y="161"/>
                      <a:pt x="11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30" y="93"/>
                      <a:pt x="131" y="92"/>
                      <a:pt x="131" y="91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0" y="1"/>
                      <a:pt x="120" y="1"/>
                      <a:pt x="120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0" y="69"/>
                      <a:pt x="0" y="72"/>
                      <a:pt x="0" y="72"/>
                    </a:cubicBezTo>
                    <a:lnTo>
                      <a:pt x="11" y="161"/>
                    </a:ln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" name="Freeform 1501"/>
              <p:cNvSpPr>
                <a:spLocks/>
              </p:cNvSpPr>
              <p:nvPr/>
            </p:nvSpPr>
            <p:spPr bwMode="auto">
              <a:xfrm>
                <a:off x="7573" y="2702"/>
                <a:ext cx="127" cy="73"/>
              </a:xfrm>
              <a:custGeom>
                <a:avLst/>
                <a:gdLst>
                  <a:gd name="T0" fmla="*/ 79 w 131"/>
                  <a:gd name="T1" fmla="*/ 60 h 75"/>
                  <a:gd name="T2" fmla="*/ 71 w 131"/>
                  <a:gd name="T3" fmla="*/ 65 h 75"/>
                  <a:gd name="T4" fmla="*/ 70 w 131"/>
                  <a:gd name="T5" fmla="*/ 65 h 75"/>
                  <a:gd name="T6" fmla="*/ 62 w 131"/>
                  <a:gd name="T7" fmla="*/ 69 h 75"/>
                  <a:gd name="T8" fmla="*/ 62 w 131"/>
                  <a:gd name="T9" fmla="*/ 69 h 75"/>
                  <a:gd name="T10" fmla="*/ 53 w 131"/>
                  <a:gd name="T11" fmla="*/ 75 h 75"/>
                  <a:gd name="T12" fmla="*/ 52 w 131"/>
                  <a:gd name="T13" fmla="*/ 75 h 75"/>
                  <a:gd name="T14" fmla="*/ 52 w 131"/>
                  <a:gd name="T15" fmla="*/ 75 h 75"/>
                  <a:gd name="T16" fmla="*/ 43 w 131"/>
                  <a:gd name="T17" fmla="*/ 70 h 75"/>
                  <a:gd name="T18" fmla="*/ 18 w 131"/>
                  <a:gd name="T19" fmla="*/ 56 h 75"/>
                  <a:gd name="T20" fmla="*/ 18 w 131"/>
                  <a:gd name="T21" fmla="*/ 56 h 75"/>
                  <a:gd name="T22" fmla="*/ 2 w 131"/>
                  <a:gd name="T23" fmla="*/ 47 h 75"/>
                  <a:gd name="T24" fmla="*/ 2 w 131"/>
                  <a:gd name="T25" fmla="*/ 47 h 75"/>
                  <a:gd name="T26" fmla="*/ 1 w 131"/>
                  <a:gd name="T27" fmla="*/ 46 h 75"/>
                  <a:gd name="T28" fmla="*/ 1 w 131"/>
                  <a:gd name="T29" fmla="*/ 45 h 75"/>
                  <a:gd name="T30" fmla="*/ 79 w 131"/>
                  <a:gd name="T31" fmla="*/ 0 h 75"/>
                  <a:gd name="T32" fmla="*/ 80 w 131"/>
                  <a:gd name="T33" fmla="*/ 0 h 75"/>
                  <a:gd name="T34" fmla="*/ 81 w 131"/>
                  <a:gd name="T35" fmla="*/ 0 h 75"/>
                  <a:gd name="T36" fmla="*/ 131 w 131"/>
                  <a:gd name="T37" fmla="*/ 28 h 75"/>
                  <a:gd name="T38" fmla="*/ 131 w 131"/>
                  <a:gd name="T39" fmla="*/ 28 h 75"/>
                  <a:gd name="T40" fmla="*/ 131 w 131"/>
                  <a:gd name="T41" fmla="*/ 29 h 75"/>
                  <a:gd name="T42" fmla="*/ 131 w 131"/>
                  <a:gd name="T43" fmla="*/ 29 h 75"/>
                  <a:gd name="T44" fmla="*/ 131 w 131"/>
                  <a:gd name="T45" fmla="*/ 29 h 75"/>
                  <a:gd name="T46" fmla="*/ 131 w 131"/>
                  <a:gd name="T47" fmla="*/ 29 h 75"/>
                  <a:gd name="T48" fmla="*/ 131 w 131"/>
                  <a:gd name="T49" fmla="*/ 30 h 75"/>
                  <a:gd name="T50" fmla="*/ 131 w 131"/>
                  <a:gd name="T51" fmla="*/ 30 h 75"/>
                  <a:gd name="T52" fmla="*/ 124 w 131"/>
                  <a:gd name="T53" fmla="*/ 34 h 75"/>
                  <a:gd name="T54" fmla="*/ 124 w 131"/>
                  <a:gd name="T55" fmla="*/ 34 h 75"/>
                  <a:gd name="T56" fmla="*/ 118 w 131"/>
                  <a:gd name="T57" fmla="*/ 37 h 75"/>
                  <a:gd name="T58" fmla="*/ 118 w 131"/>
                  <a:gd name="T59" fmla="*/ 37 h 75"/>
                  <a:gd name="T60" fmla="*/ 79 w 131"/>
                  <a:gd name="T6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1" h="75">
                    <a:moveTo>
                      <a:pt x="79" y="60"/>
                    </a:moveTo>
                    <a:cubicBezTo>
                      <a:pt x="71" y="65"/>
                      <a:pt x="71" y="65"/>
                      <a:pt x="71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1" y="45"/>
                      <a:pt x="1" y="45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79" y="60"/>
                      <a:pt x="79" y="60"/>
                      <a:pt x="79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" name="Freeform 1502"/>
              <p:cNvSpPr>
                <a:spLocks/>
              </p:cNvSpPr>
              <p:nvPr/>
            </p:nvSpPr>
            <p:spPr bwMode="auto">
              <a:xfrm>
                <a:off x="7635" y="2755"/>
                <a:ext cx="12" cy="8"/>
              </a:xfrm>
              <a:custGeom>
                <a:avLst/>
                <a:gdLst>
                  <a:gd name="T0" fmla="*/ 12 w 12"/>
                  <a:gd name="T1" fmla="*/ 4 h 8"/>
                  <a:gd name="T2" fmla="*/ 6 w 12"/>
                  <a:gd name="T3" fmla="*/ 0 h 8"/>
                  <a:gd name="T4" fmla="*/ 0 w 12"/>
                  <a:gd name="T5" fmla="*/ 4 h 8"/>
                  <a:gd name="T6" fmla="*/ 6 w 12"/>
                  <a:gd name="T7" fmla="*/ 8 h 8"/>
                  <a:gd name="T8" fmla="*/ 12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12" y="4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6" name="Freeform 1503"/>
              <p:cNvSpPr>
                <a:spLocks/>
              </p:cNvSpPr>
              <p:nvPr/>
            </p:nvSpPr>
            <p:spPr bwMode="auto">
              <a:xfrm>
                <a:off x="7597" y="2741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4 h 6"/>
                  <a:gd name="T4" fmla="*/ 4 w 11"/>
                  <a:gd name="T5" fmla="*/ 0 h 6"/>
                  <a:gd name="T6" fmla="*/ 2 w 11"/>
                  <a:gd name="T7" fmla="*/ 1 h 6"/>
                  <a:gd name="T8" fmla="*/ 2 w 11"/>
                  <a:gd name="T9" fmla="*/ 1 h 6"/>
                  <a:gd name="T10" fmla="*/ 0 w 11"/>
                  <a:gd name="T11" fmla="*/ 3 h 6"/>
                  <a:gd name="T12" fmla="*/ 6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4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7" name="Freeform 1504"/>
              <p:cNvSpPr>
                <a:spLocks/>
              </p:cNvSpPr>
              <p:nvPr/>
            </p:nvSpPr>
            <p:spPr bwMode="auto">
              <a:xfrm>
                <a:off x="7591" y="2745"/>
                <a:ext cx="10" cy="5"/>
              </a:xfrm>
              <a:custGeom>
                <a:avLst/>
                <a:gdLst>
                  <a:gd name="T0" fmla="*/ 4 w 10"/>
                  <a:gd name="T1" fmla="*/ 0 h 5"/>
                  <a:gd name="T2" fmla="*/ 0 w 10"/>
                  <a:gd name="T3" fmla="*/ 2 h 5"/>
                  <a:gd name="T4" fmla="*/ 6 w 10"/>
                  <a:gd name="T5" fmla="*/ 5 h 5"/>
                  <a:gd name="T6" fmla="*/ 10 w 10"/>
                  <a:gd name="T7" fmla="*/ 2 h 5"/>
                  <a:gd name="T8" fmla="*/ 4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0" y="2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" name="Freeform 1505"/>
              <p:cNvSpPr>
                <a:spLocks/>
              </p:cNvSpPr>
              <p:nvPr/>
            </p:nvSpPr>
            <p:spPr bwMode="auto">
              <a:xfrm>
                <a:off x="7645" y="2732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3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2"/>
                    </a:lnTo>
                    <a:lnTo>
                      <a:pt x="7" y="6"/>
                    </a:lnTo>
                    <a:lnTo>
                      <a:pt x="11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9" name="Freeform 1506"/>
              <p:cNvSpPr>
                <a:spLocks/>
              </p:cNvSpPr>
              <p:nvPr/>
            </p:nvSpPr>
            <p:spPr bwMode="auto">
              <a:xfrm>
                <a:off x="7652" y="2728"/>
                <a:ext cx="10" cy="6"/>
              </a:xfrm>
              <a:custGeom>
                <a:avLst/>
                <a:gdLst>
                  <a:gd name="T0" fmla="*/ 5 w 10"/>
                  <a:gd name="T1" fmla="*/ 6 h 6"/>
                  <a:gd name="T2" fmla="*/ 10 w 10"/>
                  <a:gd name="T3" fmla="*/ 4 h 6"/>
                  <a:gd name="T4" fmla="*/ 4 w 10"/>
                  <a:gd name="T5" fmla="*/ 0 h 6"/>
                  <a:gd name="T6" fmla="*/ 2 w 10"/>
                  <a:gd name="T7" fmla="*/ 1 h 6"/>
                  <a:gd name="T8" fmla="*/ 2 w 10"/>
                  <a:gd name="T9" fmla="*/ 1 h 6"/>
                  <a:gd name="T10" fmla="*/ 0 w 10"/>
                  <a:gd name="T11" fmla="*/ 3 h 6"/>
                  <a:gd name="T12" fmla="*/ 5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5" y="6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5" name="Freeform 1507"/>
              <p:cNvSpPr>
                <a:spLocks/>
              </p:cNvSpPr>
              <p:nvPr/>
            </p:nvSpPr>
            <p:spPr bwMode="auto">
              <a:xfrm>
                <a:off x="7615" y="2740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2 w 11"/>
                  <a:gd name="T7" fmla="*/ 2 h 6"/>
                  <a:gd name="T8" fmla="*/ 2 w 11"/>
                  <a:gd name="T9" fmla="*/ 2 h 6"/>
                  <a:gd name="T10" fmla="*/ 0 w 11"/>
                  <a:gd name="T11" fmla="*/ 3 h 6"/>
                  <a:gd name="T12" fmla="*/ 7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6" name="Freeform 1508"/>
              <p:cNvSpPr>
                <a:spLocks/>
              </p:cNvSpPr>
              <p:nvPr/>
            </p:nvSpPr>
            <p:spPr bwMode="auto">
              <a:xfrm>
                <a:off x="7620" y="2747"/>
                <a:ext cx="10" cy="5"/>
              </a:xfrm>
              <a:custGeom>
                <a:avLst/>
                <a:gdLst>
                  <a:gd name="T0" fmla="*/ 0 w 10"/>
                  <a:gd name="T1" fmla="*/ 2 h 5"/>
                  <a:gd name="T2" fmla="*/ 6 w 10"/>
                  <a:gd name="T3" fmla="*/ 5 h 5"/>
                  <a:gd name="T4" fmla="*/ 10 w 10"/>
                  <a:gd name="T5" fmla="*/ 3 h 5"/>
                  <a:gd name="T6" fmla="*/ 5 w 10"/>
                  <a:gd name="T7" fmla="*/ 0 h 5"/>
                  <a:gd name="T8" fmla="*/ 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5"/>
                    </a:lnTo>
                    <a:lnTo>
                      <a:pt x="10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7" name="Freeform 1509"/>
              <p:cNvSpPr>
                <a:spLocks/>
              </p:cNvSpPr>
              <p:nvPr/>
            </p:nvSpPr>
            <p:spPr bwMode="auto">
              <a:xfrm>
                <a:off x="7622" y="2736"/>
                <a:ext cx="10" cy="7"/>
              </a:xfrm>
              <a:custGeom>
                <a:avLst/>
                <a:gdLst>
                  <a:gd name="T0" fmla="*/ 5 w 10"/>
                  <a:gd name="T1" fmla="*/ 7 h 7"/>
                  <a:gd name="T2" fmla="*/ 10 w 10"/>
                  <a:gd name="T3" fmla="*/ 4 h 7"/>
                  <a:gd name="T4" fmla="*/ 4 w 10"/>
                  <a:gd name="T5" fmla="*/ 0 h 7"/>
                  <a:gd name="T6" fmla="*/ 0 w 10"/>
                  <a:gd name="T7" fmla="*/ 3 h 7"/>
                  <a:gd name="T8" fmla="*/ 5 w 10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5" y="7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" name="Freeform 1510"/>
              <p:cNvSpPr>
                <a:spLocks/>
              </p:cNvSpPr>
              <p:nvPr/>
            </p:nvSpPr>
            <p:spPr bwMode="auto">
              <a:xfrm>
                <a:off x="7627" y="2732"/>
                <a:ext cx="11" cy="7"/>
              </a:xfrm>
              <a:custGeom>
                <a:avLst/>
                <a:gdLst>
                  <a:gd name="T0" fmla="*/ 7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2 w 11"/>
                  <a:gd name="T7" fmla="*/ 2 h 7"/>
                  <a:gd name="T8" fmla="*/ 2 w 11"/>
                  <a:gd name="T9" fmla="*/ 2 h 7"/>
                  <a:gd name="T10" fmla="*/ 0 w 11"/>
                  <a:gd name="T11" fmla="*/ 3 h 7"/>
                  <a:gd name="T12" fmla="*/ 7 w 1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7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" name="Freeform 1511"/>
              <p:cNvSpPr>
                <a:spLocks/>
              </p:cNvSpPr>
              <p:nvPr/>
            </p:nvSpPr>
            <p:spPr bwMode="auto">
              <a:xfrm>
                <a:off x="7634" y="2729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5 w 11"/>
                  <a:gd name="T5" fmla="*/ 0 h 6"/>
                  <a:gd name="T6" fmla="*/ 1 w 11"/>
                  <a:gd name="T7" fmla="*/ 2 h 6"/>
                  <a:gd name="T8" fmla="*/ 1 w 11"/>
                  <a:gd name="T9" fmla="*/ 2 h 6"/>
                  <a:gd name="T10" fmla="*/ 0 w 11"/>
                  <a:gd name="T11" fmla="*/ 2 h 6"/>
                  <a:gd name="T12" fmla="*/ 6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0" name="Freeform 1512"/>
              <p:cNvSpPr>
                <a:spLocks/>
              </p:cNvSpPr>
              <p:nvPr/>
            </p:nvSpPr>
            <p:spPr bwMode="auto">
              <a:xfrm>
                <a:off x="7640" y="2725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0 w 11"/>
                  <a:gd name="T7" fmla="*/ 3 h 6"/>
                  <a:gd name="T8" fmla="*/ 7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1" name="Freeform 1513"/>
              <p:cNvSpPr>
                <a:spLocks/>
              </p:cNvSpPr>
              <p:nvPr/>
            </p:nvSpPr>
            <p:spPr bwMode="auto">
              <a:xfrm>
                <a:off x="7639" y="2736"/>
                <a:ext cx="11" cy="6"/>
              </a:xfrm>
              <a:custGeom>
                <a:avLst/>
                <a:gdLst>
                  <a:gd name="T0" fmla="*/ 4 w 11"/>
                  <a:gd name="T1" fmla="*/ 0 h 6"/>
                  <a:gd name="T2" fmla="*/ 0 w 11"/>
                  <a:gd name="T3" fmla="*/ 2 h 6"/>
                  <a:gd name="T4" fmla="*/ 6 w 11"/>
                  <a:gd name="T5" fmla="*/ 6 h 6"/>
                  <a:gd name="T6" fmla="*/ 11 w 11"/>
                  <a:gd name="T7" fmla="*/ 3 h 6"/>
                  <a:gd name="T8" fmla="*/ 4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0" y="2"/>
                    </a:lnTo>
                    <a:lnTo>
                      <a:pt x="6" y="6"/>
                    </a:lnTo>
                    <a:lnTo>
                      <a:pt x="11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2" name="Freeform 1514"/>
              <p:cNvSpPr>
                <a:spLocks/>
              </p:cNvSpPr>
              <p:nvPr/>
            </p:nvSpPr>
            <p:spPr bwMode="auto">
              <a:xfrm>
                <a:off x="7632" y="2739"/>
                <a:ext cx="11" cy="7"/>
              </a:xfrm>
              <a:custGeom>
                <a:avLst/>
                <a:gdLst>
                  <a:gd name="T0" fmla="*/ 5 w 11"/>
                  <a:gd name="T1" fmla="*/ 0 h 7"/>
                  <a:gd name="T2" fmla="*/ 0 w 11"/>
                  <a:gd name="T3" fmla="*/ 3 h 7"/>
                  <a:gd name="T4" fmla="*/ 7 w 11"/>
                  <a:gd name="T5" fmla="*/ 7 h 7"/>
                  <a:gd name="T6" fmla="*/ 11 w 11"/>
                  <a:gd name="T7" fmla="*/ 4 h 7"/>
                  <a:gd name="T8" fmla="*/ 5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5" y="0"/>
                    </a:moveTo>
                    <a:lnTo>
                      <a:pt x="0" y="3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3" name="Freeform 1515"/>
              <p:cNvSpPr>
                <a:spLocks/>
              </p:cNvSpPr>
              <p:nvPr/>
            </p:nvSpPr>
            <p:spPr bwMode="auto">
              <a:xfrm>
                <a:off x="7626" y="2743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0 w 11"/>
                  <a:gd name="T3" fmla="*/ 3 h 5"/>
                  <a:gd name="T4" fmla="*/ 6 w 11"/>
                  <a:gd name="T5" fmla="*/ 5 h 5"/>
                  <a:gd name="T6" fmla="*/ 11 w 11"/>
                  <a:gd name="T7" fmla="*/ 4 h 5"/>
                  <a:gd name="T8" fmla="*/ 4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1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4" name="Freeform 1516"/>
              <p:cNvSpPr>
                <a:spLocks/>
              </p:cNvSpPr>
              <p:nvPr/>
            </p:nvSpPr>
            <p:spPr bwMode="auto">
              <a:xfrm>
                <a:off x="7628" y="2751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4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5" name="Freeform 1517"/>
              <p:cNvSpPr>
                <a:spLocks/>
              </p:cNvSpPr>
              <p:nvPr/>
            </p:nvSpPr>
            <p:spPr bwMode="auto">
              <a:xfrm>
                <a:off x="7622" y="2754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0 w 10"/>
                  <a:gd name="T3" fmla="*/ 3 h 7"/>
                  <a:gd name="T4" fmla="*/ 6 w 10"/>
                  <a:gd name="T5" fmla="*/ 7 h 7"/>
                  <a:gd name="T6" fmla="*/ 10 w 10"/>
                  <a:gd name="T7" fmla="*/ 4 h 7"/>
                  <a:gd name="T8" fmla="*/ 4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6" name="Freeform 1518"/>
              <p:cNvSpPr>
                <a:spLocks/>
              </p:cNvSpPr>
              <p:nvPr/>
            </p:nvSpPr>
            <p:spPr bwMode="auto">
              <a:xfrm>
                <a:off x="7616" y="2758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0 w 10"/>
                  <a:gd name="T3" fmla="*/ 3 h 7"/>
                  <a:gd name="T4" fmla="*/ 6 w 10"/>
                  <a:gd name="T5" fmla="*/ 7 h 7"/>
                  <a:gd name="T6" fmla="*/ 10 w 10"/>
                  <a:gd name="T7" fmla="*/ 4 h 7"/>
                  <a:gd name="T8" fmla="*/ 4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7" name="Freeform 1519"/>
              <p:cNvSpPr>
                <a:spLocks/>
              </p:cNvSpPr>
              <p:nvPr/>
            </p:nvSpPr>
            <p:spPr bwMode="auto">
              <a:xfrm>
                <a:off x="7614" y="2750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8" name="Freeform 1520"/>
              <p:cNvSpPr>
                <a:spLocks/>
              </p:cNvSpPr>
              <p:nvPr/>
            </p:nvSpPr>
            <p:spPr bwMode="auto">
              <a:xfrm>
                <a:off x="7609" y="2744"/>
                <a:ext cx="11" cy="5"/>
              </a:xfrm>
              <a:custGeom>
                <a:avLst/>
                <a:gdLst>
                  <a:gd name="T0" fmla="*/ 6 w 11"/>
                  <a:gd name="T1" fmla="*/ 5 h 5"/>
                  <a:gd name="T2" fmla="*/ 11 w 11"/>
                  <a:gd name="T3" fmla="*/ 3 h 5"/>
                  <a:gd name="T4" fmla="*/ 4 w 11"/>
                  <a:gd name="T5" fmla="*/ 0 h 5"/>
                  <a:gd name="T6" fmla="*/ 1 w 11"/>
                  <a:gd name="T7" fmla="*/ 2 h 5"/>
                  <a:gd name="T8" fmla="*/ 1 w 11"/>
                  <a:gd name="T9" fmla="*/ 2 h 5"/>
                  <a:gd name="T10" fmla="*/ 0 w 11"/>
                  <a:gd name="T11" fmla="*/ 2 h 5"/>
                  <a:gd name="T12" fmla="*/ 6 w 11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5">
                    <a:moveTo>
                      <a:pt x="6" y="5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" name="Freeform 1521"/>
              <p:cNvSpPr>
                <a:spLocks/>
              </p:cNvSpPr>
              <p:nvPr/>
            </p:nvSpPr>
            <p:spPr bwMode="auto">
              <a:xfrm>
                <a:off x="7602" y="2747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2 w 11"/>
                  <a:gd name="T3" fmla="*/ 1 h 6"/>
                  <a:gd name="T4" fmla="*/ 0 w 11"/>
                  <a:gd name="T5" fmla="*/ 2 h 6"/>
                  <a:gd name="T6" fmla="*/ 6 w 11"/>
                  <a:gd name="T7" fmla="*/ 6 h 6"/>
                  <a:gd name="T8" fmla="*/ 11 w 11"/>
                  <a:gd name="T9" fmla="*/ 3 h 6"/>
                  <a:gd name="T10" fmla="*/ 5 w 1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2" y="1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0" name="Freeform 1522"/>
              <p:cNvSpPr>
                <a:spLocks/>
              </p:cNvSpPr>
              <p:nvPr/>
            </p:nvSpPr>
            <p:spPr bwMode="auto">
              <a:xfrm>
                <a:off x="7603" y="2737"/>
                <a:ext cx="11" cy="7"/>
              </a:xfrm>
              <a:custGeom>
                <a:avLst/>
                <a:gdLst>
                  <a:gd name="T0" fmla="*/ 7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0 w 11"/>
                  <a:gd name="T7" fmla="*/ 3 h 7"/>
                  <a:gd name="T8" fmla="*/ 7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7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1" name="Freeform 1523"/>
              <p:cNvSpPr>
                <a:spLocks/>
              </p:cNvSpPr>
              <p:nvPr/>
            </p:nvSpPr>
            <p:spPr bwMode="auto">
              <a:xfrm>
                <a:off x="7610" y="2734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2 w 11"/>
                  <a:gd name="T7" fmla="*/ 1 h 6"/>
                  <a:gd name="T8" fmla="*/ 2 w 11"/>
                  <a:gd name="T9" fmla="*/ 1 h 6"/>
                  <a:gd name="T10" fmla="*/ 0 w 11"/>
                  <a:gd name="T11" fmla="*/ 2 h 6"/>
                  <a:gd name="T12" fmla="*/ 6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2" name="Freeform 1524"/>
              <p:cNvSpPr>
                <a:spLocks/>
              </p:cNvSpPr>
              <p:nvPr/>
            </p:nvSpPr>
            <p:spPr bwMode="auto">
              <a:xfrm>
                <a:off x="7616" y="2730"/>
                <a:ext cx="10" cy="6"/>
              </a:xfrm>
              <a:custGeom>
                <a:avLst/>
                <a:gdLst>
                  <a:gd name="T0" fmla="*/ 7 w 10"/>
                  <a:gd name="T1" fmla="*/ 6 h 6"/>
                  <a:gd name="T2" fmla="*/ 10 w 10"/>
                  <a:gd name="T3" fmla="*/ 3 h 6"/>
                  <a:gd name="T4" fmla="*/ 5 w 10"/>
                  <a:gd name="T5" fmla="*/ 0 h 6"/>
                  <a:gd name="T6" fmla="*/ 3 w 10"/>
                  <a:gd name="T7" fmla="*/ 1 h 6"/>
                  <a:gd name="T8" fmla="*/ 3 w 10"/>
                  <a:gd name="T9" fmla="*/ 1 h 6"/>
                  <a:gd name="T10" fmla="*/ 0 w 10"/>
                  <a:gd name="T11" fmla="*/ 2 h 6"/>
                  <a:gd name="T12" fmla="*/ 7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7" y="6"/>
                    </a:moveTo>
                    <a:lnTo>
                      <a:pt x="10" y="3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3" name="Freeform 1525"/>
              <p:cNvSpPr>
                <a:spLocks/>
              </p:cNvSpPr>
              <p:nvPr/>
            </p:nvSpPr>
            <p:spPr bwMode="auto">
              <a:xfrm>
                <a:off x="7623" y="2726"/>
                <a:ext cx="10" cy="6"/>
              </a:xfrm>
              <a:custGeom>
                <a:avLst/>
                <a:gdLst>
                  <a:gd name="T0" fmla="*/ 5 w 10"/>
                  <a:gd name="T1" fmla="*/ 6 h 6"/>
                  <a:gd name="T2" fmla="*/ 10 w 10"/>
                  <a:gd name="T3" fmla="*/ 4 h 6"/>
                  <a:gd name="T4" fmla="*/ 3 w 10"/>
                  <a:gd name="T5" fmla="*/ 0 h 6"/>
                  <a:gd name="T6" fmla="*/ 0 w 10"/>
                  <a:gd name="T7" fmla="*/ 3 h 6"/>
                  <a:gd name="T8" fmla="*/ 5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6"/>
                    </a:moveTo>
                    <a:lnTo>
                      <a:pt x="10" y="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4" name="Freeform 1526"/>
              <p:cNvSpPr>
                <a:spLocks/>
              </p:cNvSpPr>
              <p:nvPr/>
            </p:nvSpPr>
            <p:spPr bwMode="auto">
              <a:xfrm>
                <a:off x="7628" y="2722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3 w 11"/>
                  <a:gd name="T7" fmla="*/ 2 h 6"/>
                  <a:gd name="T8" fmla="*/ 3 w 11"/>
                  <a:gd name="T9" fmla="*/ 2 h 6"/>
                  <a:gd name="T10" fmla="*/ 0 w 11"/>
                  <a:gd name="T11" fmla="*/ 3 h 6"/>
                  <a:gd name="T12" fmla="*/ 7 w 1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5" name="Freeform 1527"/>
              <p:cNvSpPr>
                <a:spLocks/>
              </p:cNvSpPr>
              <p:nvPr/>
            </p:nvSpPr>
            <p:spPr bwMode="auto">
              <a:xfrm>
                <a:off x="7635" y="2718"/>
                <a:ext cx="11" cy="7"/>
              </a:xfrm>
              <a:custGeom>
                <a:avLst/>
                <a:gdLst>
                  <a:gd name="T0" fmla="*/ 6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0 w 11"/>
                  <a:gd name="T7" fmla="*/ 3 h 7"/>
                  <a:gd name="T8" fmla="*/ 6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6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6" name="Freeform 1528"/>
              <p:cNvSpPr>
                <a:spLocks/>
              </p:cNvSpPr>
              <p:nvPr/>
            </p:nvSpPr>
            <p:spPr bwMode="auto">
              <a:xfrm>
                <a:off x="7642" y="2716"/>
                <a:ext cx="10" cy="5"/>
              </a:xfrm>
              <a:custGeom>
                <a:avLst/>
                <a:gdLst>
                  <a:gd name="T0" fmla="*/ 6 w 10"/>
                  <a:gd name="T1" fmla="*/ 5 h 5"/>
                  <a:gd name="T2" fmla="*/ 10 w 10"/>
                  <a:gd name="T3" fmla="*/ 2 h 5"/>
                  <a:gd name="T4" fmla="*/ 4 w 10"/>
                  <a:gd name="T5" fmla="*/ 0 h 5"/>
                  <a:gd name="T6" fmla="*/ 2 w 10"/>
                  <a:gd name="T7" fmla="*/ 0 h 5"/>
                  <a:gd name="T8" fmla="*/ 2 w 10"/>
                  <a:gd name="T9" fmla="*/ 0 h 5"/>
                  <a:gd name="T10" fmla="*/ 0 w 10"/>
                  <a:gd name="T11" fmla="*/ 1 h 5"/>
                  <a:gd name="T12" fmla="*/ 6 w 10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lnTo>
                      <a:pt x="10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7" name="Freeform 1529"/>
              <p:cNvSpPr>
                <a:spLocks/>
              </p:cNvSpPr>
              <p:nvPr/>
            </p:nvSpPr>
            <p:spPr bwMode="auto">
              <a:xfrm>
                <a:off x="7647" y="2721"/>
                <a:ext cx="10" cy="6"/>
              </a:xfrm>
              <a:custGeom>
                <a:avLst/>
                <a:gdLst>
                  <a:gd name="T0" fmla="*/ 5 w 10"/>
                  <a:gd name="T1" fmla="*/ 0 h 6"/>
                  <a:gd name="T2" fmla="*/ 0 w 10"/>
                  <a:gd name="T3" fmla="*/ 3 h 6"/>
                  <a:gd name="T4" fmla="*/ 6 w 10"/>
                  <a:gd name="T5" fmla="*/ 6 h 6"/>
                  <a:gd name="T6" fmla="*/ 10 w 10"/>
                  <a:gd name="T7" fmla="*/ 4 h 6"/>
                  <a:gd name="T8" fmla="*/ 5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8" name="Freeform 1530"/>
              <p:cNvSpPr>
                <a:spLocks/>
              </p:cNvSpPr>
              <p:nvPr/>
            </p:nvSpPr>
            <p:spPr bwMode="auto">
              <a:xfrm>
                <a:off x="7654" y="2717"/>
                <a:ext cx="10" cy="7"/>
              </a:xfrm>
              <a:custGeom>
                <a:avLst/>
                <a:gdLst>
                  <a:gd name="T0" fmla="*/ 5 w 10"/>
                  <a:gd name="T1" fmla="*/ 7 h 7"/>
                  <a:gd name="T2" fmla="*/ 10 w 10"/>
                  <a:gd name="T3" fmla="*/ 4 h 7"/>
                  <a:gd name="T4" fmla="*/ 3 w 10"/>
                  <a:gd name="T5" fmla="*/ 0 h 7"/>
                  <a:gd name="T6" fmla="*/ 1 w 10"/>
                  <a:gd name="T7" fmla="*/ 2 h 7"/>
                  <a:gd name="T8" fmla="*/ 1 w 10"/>
                  <a:gd name="T9" fmla="*/ 2 h 7"/>
                  <a:gd name="T10" fmla="*/ 0 w 10"/>
                  <a:gd name="T11" fmla="*/ 3 h 7"/>
                  <a:gd name="T12" fmla="*/ 5 w 10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5" y="7"/>
                    </a:moveTo>
                    <a:lnTo>
                      <a:pt x="10" y="4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" name="Freeform 1531"/>
              <p:cNvSpPr>
                <a:spLocks/>
              </p:cNvSpPr>
              <p:nvPr/>
            </p:nvSpPr>
            <p:spPr bwMode="auto">
              <a:xfrm>
                <a:off x="7657" y="2724"/>
                <a:ext cx="11" cy="7"/>
              </a:xfrm>
              <a:custGeom>
                <a:avLst/>
                <a:gdLst>
                  <a:gd name="T0" fmla="*/ 5 w 11"/>
                  <a:gd name="T1" fmla="*/ 0 h 7"/>
                  <a:gd name="T2" fmla="*/ 0 w 11"/>
                  <a:gd name="T3" fmla="*/ 3 h 7"/>
                  <a:gd name="T4" fmla="*/ 7 w 11"/>
                  <a:gd name="T5" fmla="*/ 7 h 7"/>
                  <a:gd name="T6" fmla="*/ 11 w 11"/>
                  <a:gd name="T7" fmla="*/ 4 h 7"/>
                  <a:gd name="T8" fmla="*/ 5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5" y="0"/>
                    </a:moveTo>
                    <a:lnTo>
                      <a:pt x="0" y="3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0" name="Freeform 1532"/>
              <p:cNvSpPr>
                <a:spLocks/>
              </p:cNvSpPr>
              <p:nvPr/>
            </p:nvSpPr>
            <p:spPr bwMode="auto">
              <a:xfrm>
                <a:off x="7664" y="2721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1" name="Freeform 1533"/>
              <p:cNvSpPr>
                <a:spLocks/>
              </p:cNvSpPr>
              <p:nvPr/>
            </p:nvSpPr>
            <p:spPr bwMode="auto">
              <a:xfrm>
                <a:off x="7666" y="2729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4 h 6"/>
                  <a:gd name="T6" fmla="*/ 4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2" name="Freeform 1534"/>
              <p:cNvSpPr>
                <a:spLocks/>
              </p:cNvSpPr>
              <p:nvPr/>
            </p:nvSpPr>
            <p:spPr bwMode="auto">
              <a:xfrm>
                <a:off x="7659" y="2733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4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2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3" name="Freeform 1535"/>
              <p:cNvSpPr>
                <a:spLocks/>
              </p:cNvSpPr>
              <p:nvPr/>
            </p:nvSpPr>
            <p:spPr bwMode="auto">
              <a:xfrm>
                <a:off x="7654" y="2737"/>
                <a:ext cx="10" cy="6"/>
              </a:xfrm>
              <a:custGeom>
                <a:avLst/>
                <a:gdLst>
                  <a:gd name="T0" fmla="*/ 3 w 10"/>
                  <a:gd name="T1" fmla="*/ 0 h 6"/>
                  <a:gd name="T2" fmla="*/ 0 w 10"/>
                  <a:gd name="T3" fmla="*/ 2 h 6"/>
                  <a:gd name="T4" fmla="*/ 5 w 10"/>
                  <a:gd name="T5" fmla="*/ 6 h 6"/>
                  <a:gd name="T6" fmla="*/ 10 w 10"/>
                  <a:gd name="T7" fmla="*/ 3 h 6"/>
                  <a:gd name="T8" fmla="*/ 3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3" y="0"/>
                    </a:moveTo>
                    <a:lnTo>
                      <a:pt x="0" y="2"/>
                    </a:lnTo>
                    <a:lnTo>
                      <a:pt x="5" y="6"/>
                    </a:lnTo>
                    <a:lnTo>
                      <a:pt x="1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4" name="Freeform 1536"/>
              <p:cNvSpPr>
                <a:spLocks/>
              </p:cNvSpPr>
              <p:nvPr/>
            </p:nvSpPr>
            <p:spPr bwMode="auto">
              <a:xfrm>
                <a:off x="7647" y="2740"/>
                <a:ext cx="10" cy="7"/>
              </a:xfrm>
              <a:custGeom>
                <a:avLst/>
                <a:gdLst>
                  <a:gd name="T0" fmla="*/ 5 w 10"/>
                  <a:gd name="T1" fmla="*/ 0 h 7"/>
                  <a:gd name="T2" fmla="*/ 0 w 10"/>
                  <a:gd name="T3" fmla="*/ 3 h 7"/>
                  <a:gd name="T4" fmla="*/ 7 w 10"/>
                  <a:gd name="T5" fmla="*/ 7 h 7"/>
                  <a:gd name="T6" fmla="*/ 10 w 10"/>
                  <a:gd name="T7" fmla="*/ 4 h 7"/>
                  <a:gd name="T8" fmla="*/ 5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5" y="0"/>
                    </a:moveTo>
                    <a:lnTo>
                      <a:pt x="0" y="3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5" name="Freeform 1537"/>
              <p:cNvSpPr>
                <a:spLocks/>
              </p:cNvSpPr>
              <p:nvPr/>
            </p:nvSpPr>
            <p:spPr bwMode="auto">
              <a:xfrm>
                <a:off x="7641" y="2744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0 w 11"/>
                  <a:gd name="T3" fmla="*/ 3 h 5"/>
                  <a:gd name="T4" fmla="*/ 6 w 11"/>
                  <a:gd name="T5" fmla="*/ 5 h 5"/>
                  <a:gd name="T6" fmla="*/ 11 w 11"/>
                  <a:gd name="T7" fmla="*/ 3 h 5"/>
                  <a:gd name="T8" fmla="*/ 4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0" y="3"/>
                    </a:lnTo>
                    <a:lnTo>
                      <a:pt x="6" y="5"/>
                    </a:lnTo>
                    <a:lnTo>
                      <a:pt x="11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6" name="Freeform 1538"/>
              <p:cNvSpPr>
                <a:spLocks/>
              </p:cNvSpPr>
              <p:nvPr/>
            </p:nvSpPr>
            <p:spPr bwMode="auto">
              <a:xfrm>
                <a:off x="7634" y="2747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3 h 6"/>
                  <a:gd name="T4" fmla="*/ 7 w 11"/>
                  <a:gd name="T5" fmla="*/ 6 h 6"/>
                  <a:gd name="T6" fmla="*/ 11 w 11"/>
                  <a:gd name="T7" fmla="*/ 4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3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7" name="Freeform 1539"/>
              <p:cNvSpPr>
                <a:spLocks/>
              </p:cNvSpPr>
              <p:nvPr/>
            </p:nvSpPr>
            <p:spPr bwMode="auto">
              <a:xfrm>
                <a:off x="7626" y="2760"/>
                <a:ext cx="13" cy="7"/>
              </a:xfrm>
              <a:custGeom>
                <a:avLst/>
                <a:gdLst>
                  <a:gd name="T0" fmla="*/ 13 w 13"/>
                  <a:gd name="T1" fmla="*/ 4 h 7"/>
                  <a:gd name="T2" fmla="*/ 7 w 13"/>
                  <a:gd name="T3" fmla="*/ 0 h 7"/>
                  <a:gd name="T4" fmla="*/ 0 w 13"/>
                  <a:gd name="T5" fmla="*/ 4 h 7"/>
                  <a:gd name="T6" fmla="*/ 7 w 13"/>
                  <a:gd name="T7" fmla="*/ 7 h 7"/>
                  <a:gd name="T8" fmla="*/ 13 w 13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4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7" y="7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8" name="Freeform 1540"/>
              <p:cNvSpPr>
                <a:spLocks/>
              </p:cNvSpPr>
              <p:nvPr/>
            </p:nvSpPr>
            <p:spPr bwMode="auto">
              <a:xfrm>
                <a:off x="7618" y="2765"/>
                <a:ext cx="13" cy="8"/>
              </a:xfrm>
              <a:custGeom>
                <a:avLst/>
                <a:gdLst>
                  <a:gd name="T0" fmla="*/ 6 w 13"/>
                  <a:gd name="T1" fmla="*/ 8 h 8"/>
                  <a:gd name="T2" fmla="*/ 13 w 13"/>
                  <a:gd name="T3" fmla="*/ 4 h 8"/>
                  <a:gd name="T4" fmla="*/ 7 w 13"/>
                  <a:gd name="T5" fmla="*/ 0 h 8"/>
                  <a:gd name="T6" fmla="*/ 5 w 13"/>
                  <a:gd name="T7" fmla="*/ 2 h 8"/>
                  <a:gd name="T8" fmla="*/ 5 w 13"/>
                  <a:gd name="T9" fmla="*/ 2 h 8"/>
                  <a:gd name="T10" fmla="*/ 0 w 13"/>
                  <a:gd name="T11" fmla="*/ 4 h 8"/>
                  <a:gd name="T12" fmla="*/ 6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lnTo>
                      <a:pt x="13" y="4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9" name="Freeform 1541"/>
              <p:cNvSpPr>
                <a:spLocks/>
              </p:cNvSpPr>
              <p:nvPr/>
            </p:nvSpPr>
            <p:spPr bwMode="auto">
              <a:xfrm>
                <a:off x="7609" y="2762"/>
                <a:ext cx="11" cy="6"/>
              </a:xfrm>
              <a:custGeom>
                <a:avLst/>
                <a:gdLst>
                  <a:gd name="T0" fmla="*/ 7 w 11"/>
                  <a:gd name="T1" fmla="*/ 6 h 6"/>
                  <a:gd name="T2" fmla="*/ 11 w 11"/>
                  <a:gd name="T3" fmla="*/ 4 h 6"/>
                  <a:gd name="T4" fmla="*/ 5 w 11"/>
                  <a:gd name="T5" fmla="*/ 0 h 6"/>
                  <a:gd name="T6" fmla="*/ 0 w 11"/>
                  <a:gd name="T7" fmla="*/ 3 h 6"/>
                  <a:gd name="T8" fmla="*/ 7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7" y="6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0" name="Freeform 1542"/>
              <p:cNvSpPr>
                <a:spLocks/>
              </p:cNvSpPr>
              <p:nvPr/>
            </p:nvSpPr>
            <p:spPr bwMode="auto">
              <a:xfrm>
                <a:off x="7601" y="2753"/>
                <a:ext cx="17" cy="10"/>
              </a:xfrm>
              <a:custGeom>
                <a:avLst/>
                <a:gdLst>
                  <a:gd name="T0" fmla="*/ 6 w 17"/>
                  <a:gd name="T1" fmla="*/ 10 h 10"/>
                  <a:gd name="T2" fmla="*/ 17 w 17"/>
                  <a:gd name="T3" fmla="*/ 4 h 10"/>
                  <a:gd name="T4" fmla="*/ 11 w 17"/>
                  <a:gd name="T5" fmla="*/ 0 h 10"/>
                  <a:gd name="T6" fmla="*/ 0 w 17"/>
                  <a:gd name="T7" fmla="*/ 7 h 10"/>
                  <a:gd name="T8" fmla="*/ 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6" y="10"/>
                    </a:moveTo>
                    <a:lnTo>
                      <a:pt x="17" y="4"/>
                    </a:lnTo>
                    <a:lnTo>
                      <a:pt x="11" y="0"/>
                    </a:lnTo>
                    <a:lnTo>
                      <a:pt x="0" y="7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1" name="Freeform 1543"/>
              <p:cNvSpPr>
                <a:spLocks/>
              </p:cNvSpPr>
              <p:nvPr/>
            </p:nvSpPr>
            <p:spPr bwMode="auto">
              <a:xfrm>
                <a:off x="7593" y="2751"/>
                <a:ext cx="13" cy="8"/>
              </a:xfrm>
              <a:custGeom>
                <a:avLst/>
                <a:gdLst>
                  <a:gd name="T0" fmla="*/ 6 w 13"/>
                  <a:gd name="T1" fmla="*/ 8 h 8"/>
                  <a:gd name="T2" fmla="*/ 13 w 13"/>
                  <a:gd name="T3" fmla="*/ 3 h 8"/>
                  <a:gd name="T4" fmla="*/ 7 w 13"/>
                  <a:gd name="T5" fmla="*/ 0 h 8"/>
                  <a:gd name="T6" fmla="*/ 0 w 13"/>
                  <a:gd name="T7" fmla="*/ 4 h 8"/>
                  <a:gd name="T8" fmla="*/ 6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lnTo>
                      <a:pt x="13" y="3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2" name="Freeform 1544"/>
              <p:cNvSpPr>
                <a:spLocks/>
              </p:cNvSpPr>
              <p:nvPr/>
            </p:nvSpPr>
            <p:spPr bwMode="auto">
              <a:xfrm>
                <a:off x="7585" y="2748"/>
                <a:ext cx="10" cy="6"/>
              </a:xfrm>
              <a:custGeom>
                <a:avLst/>
                <a:gdLst>
                  <a:gd name="T0" fmla="*/ 6 w 10"/>
                  <a:gd name="T1" fmla="*/ 6 h 6"/>
                  <a:gd name="T2" fmla="*/ 10 w 10"/>
                  <a:gd name="T3" fmla="*/ 3 h 6"/>
                  <a:gd name="T4" fmla="*/ 4 w 10"/>
                  <a:gd name="T5" fmla="*/ 0 h 6"/>
                  <a:gd name="T6" fmla="*/ 0 w 10"/>
                  <a:gd name="T7" fmla="*/ 2 h 6"/>
                  <a:gd name="T8" fmla="*/ 6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6"/>
                    </a:move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3" name="Freeform 1545"/>
              <p:cNvSpPr>
                <a:spLocks/>
              </p:cNvSpPr>
              <p:nvPr/>
            </p:nvSpPr>
            <p:spPr bwMode="auto">
              <a:xfrm>
                <a:off x="7577" y="2742"/>
                <a:ext cx="14" cy="7"/>
              </a:xfrm>
              <a:custGeom>
                <a:avLst/>
                <a:gdLst>
                  <a:gd name="T0" fmla="*/ 0 w 14"/>
                  <a:gd name="T1" fmla="*/ 5 h 7"/>
                  <a:gd name="T2" fmla="*/ 6 w 14"/>
                  <a:gd name="T3" fmla="*/ 7 h 7"/>
                  <a:gd name="T4" fmla="*/ 14 w 14"/>
                  <a:gd name="T5" fmla="*/ 4 h 7"/>
                  <a:gd name="T6" fmla="*/ 7 w 14"/>
                  <a:gd name="T7" fmla="*/ 0 h 7"/>
                  <a:gd name="T8" fmla="*/ 0 w 14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5"/>
                    </a:moveTo>
                    <a:lnTo>
                      <a:pt x="6" y="7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4" name="Freeform 1546"/>
              <p:cNvSpPr>
                <a:spLocks/>
              </p:cNvSpPr>
              <p:nvPr/>
            </p:nvSpPr>
            <p:spPr bwMode="auto">
              <a:xfrm>
                <a:off x="7586" y="2738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7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5" name="Freeform 1547"/>
              <p:cNvSpPr>
                <a:spLocks/>
              </p:cNvSpPr>
              <p:nvPr/>
            </p:nvSpPr>
            <p:spPr bwMode="auto">
              <a:xfrm>
                <a:off x="7593" y="2734"/>
                <a:ext cx="10" cy="6"/>
              </a:xfrm>
              <a:custGeom>
                <a:avLst/>
                <a:gdLst>
                  <a:gd name="T0" fmla="*/ 0 w 10"/>
                  <a:gd name="T1" fmla="*/ 3 h 6"/>
                  <a:gd name="T2" fmla="*/ 6 w 10"/>
                  <a:gd name="T3" fmla="*/ 6 h 6"/>
                  <a:gd name="T4" fmla="*/ 10 w 10"/>
                  <a:gd name="T5" fmla="*/ 4 h 6"/>
                  <a:gd name="T6" fmla="*/ 4 w 10"/>
                  <a:gd name="T7" fmla="*/ 0 h 6"/>
                  <a:gd name="T8" fmla="*/ 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3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6" name="Freeform 1548"/>
              <p:cNvSpPr>
                <a:spLocks/>
              </p:cNvSpPr>
              <p:nvPr/>
            </p:nvSpPr>
            <p:spPr bwMode="auto">
              <a:xfrm>
                <a:off x="7599" y="2731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7" name="Freeform 1549"/>
              <p:cNvSpPr>
                <a:spLocks/>
              </p:cNvSpPr>
              <p:nvPr/>
            </p:nvSpPr>
            <p:spPr bwMode="auto">
              <a:xfrm>
                <a:off x="7606" y="2727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6 w 10"/>
                  <a:gd name="T3" fmla="*/ 6 h 6"/>
                  <a:gd name="T4" fmla="*/ 10 w 10"/>
                  <a:gd name="T5" fmla="*/ 3 h 6"/>
                  <a:gd name="T6" fmla="*/ 4 w 10"/>
                  <a:gd name="T7" fmla="*/ 0 h 6"/>
                  <a:gd name="T8" fmla="*/ 0 w 10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6" y="6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8" name="Freeform 1550"/>
              <p:cNvSpPr>
                <a:spLocks/>
              </p:cNvSpPr>
              <p:nvPr/>
            </p:nvSpPr>
            <p:spPr bwMode="auto">
              <a:xfrm>
                <a:off x="7612" y="2723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" name="Freeform 1551"/>
              <p:cNvSpPr>
                <a:spLocks/>
              </p:cNvSpPr>
              <p:nvPr/>
            </p:nvSpPr>
            <p:spPr bwMode="auto">
              <a:xfrm>
                <a:off x="7619" y="2719"/>
                <a:ext cx="9" cy="6"/>
              </a:xfrm>
              <a:custGeom>
                <a:avLst/>
                <a:gdLst>
                  <a:gd name="T0" fmla="*/ 0 w 9"/>
                  <a:gd name="T1" fmla="*/ 3 h 6"/>
                  <a:gd name="T2" fmla="*/ 6 w 9"/>
                  <a:gd name="T3" fmla="*/ 6 h 6"/>
                  <a:gd name="T4" fmla="*/ 9 w 9"/>
                  <a:gd name="T5" fmla="*/ 4 h 6"/>
                  <a:gd name="T6" fmla="*/ 4 w 9"/>
                  <a:gd name="T7" fmla="*/ 0 h 6"/>
                  <a:gd name="T8" fmla="*/ 0 w 9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0" y="3"/>
                    </a:moveTo>
                    <a:lnTo>
                      <a:pt x="6" y="6"/>
                    </a:lnTo>
                    <a:lnTo>
                      <a:pt x="9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" name="Freeform 1552"/>
              <p:cNvSpPr>
                <a:spLocks/>
              </p:cNvSpPr>
              <p:nvPr/>
            </p:nvSpPr>
            <p:spPr bwMode="auto">
              <a:xfrm>
                <a:off x="7625" y="2716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5 w 10"/>
                  <a:gd name="T3" fmla="*/ 6 h 6"/>
                  <a:gd name="T4" fmla="*/ 10 w 10"/>
                  <a:gd name="T5" fmla="*/ 3 h 6"/>
                  <a:gd name="T6" fmla="*/ 4 w 10"/>
                  <a:gd name="T7" fmla="*/ 0 h 6"/>
                  <a:gd name="T8" fmla="*/ 0 w 10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5" y="6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1" name="Freeform 1553"/>
              <p:cNvSpPr>
                <a:spLocks/>
              </p:cNvSpPr>
              <p:nvPr/>
            </p:nvSpPr>
            <p:spPr bwMode="auto">
              <a:xfrm>
                <a:off x="7631" y="2713"/>
                <a:ext cx="10" cy="5"/>
              </a:xfrm>
              <a:custGeom>
                <a:avLst/>
                <a:gdLst>
                  <a:gd name="T0" fmla="*/ 0 w 10"/>
                  <a:gd name="T1" fmla="*/ 2 h 5"/>
                  <a:gd name="T2" fmla="*/ 6 w 10"/>
                  <a:gd name="T3" fmla="*/ 5 h 5"/>
                  <a:gd name="T4" fmla="*/ 10 w 10"/>
                  <a:gd name="T5" fmla="*/ 3 h 5"/>
                  <a:gd name="T6" fmla="*/ 4 w 10"/>
                  <a:gd name="T7" fmla="*/ 0 h 5"/>
                  <a:gd name="T8" fmla="*/ 0 w 10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5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2" name="Freeform 1554"/>
              <p:cNvSpPr>
                <a:spLocks/>
              </p:cNvSpPr>
              <p:nvPr/>
            </p:nvSpPr>
            <p:spPr bwMode="auto">
              <a:xfrm>
                <a:off x="7637" y="2709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3" name="Freeform 1555"/>
              <p:cNvSpPr>
                <a:spLocks/>
              </p:cNvSpPr>
              <p:nvPr/>
            </p:nvSpPr>
            <p:spPr bwMode="auto">
              <a:xfrm>
                <a:off x="7644" y="2704"/>
                <a:ext cx="12" cy="7"/>
              </a:xfrm>
              <a:custGeom>
                <a:avLst/>
                <a:gdLst>
                  <a:gd name="T0" fmla="*/ 7 w 12"/>
                  <a:gd name="T1" fmla="*/ 0 h 7"/>
                  <a:gd name="T2" fmla="*/ 0 w 12"/>
                  <a:gd name="T3" fmla="*/ 4 h 7"/>
                  <a:gd name="T4" fmla="*/ 6 w 12"/>
                  <a:gd name="T5" fmla="*/ 7 h 7"/>
                  <a:gd name="T6" fmla="*/ 12 w 12"/>
                  <a:gd name="T7" fmla="*/ 3 h 7"/>
                  <a:gd name="T8" fmla="*/ 7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lnTo>
                      <a:pt x="0" y="4"/>
                    </a:lnTo>
                    <a:lnTo>
                      <a:pt x="6" y="7"/>
                    </a:lnTo>
                    <a:lnTo>
                      <a:pt x="12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4" name="Freeform 1556"/>
              <p:cNvSpPr>
                <a:spLocks/>
              </p:cNvSpPr>
              <p:nvPr/>
            </p:nvSpPr>
            <p:spPr bwMode="auto">
              <a:xfrm>
                <a:off x="7648" y="2708"/>
                <a:ext cx="17" cy="9"/>
              </a:xfrm>
              <a:custGeom>
                <a:avLst/>
                <a:gdLst>
                  <a:gd name="T0" fmla="*/ 10 w 17"/>
                  <a:gd name="T1" fmla="*/ 0 h 9"/>
                  <a:gd name="T2" fmla="*/ 2 w 17"/>
                  <a:gd name="T3" fmla="*/ 5 h 9"/>
                  <a:gd name="T4" fmla="*/ 2 w 17"/>
                  <a:gd name="T5" fmla="*/ 5 h 9"/>
                  <a:gd name="T6" fmla="*/ 0 w 17"/>
                  <a:gd name="T7" fmla="*/ 7 h 9"/>
                  <a:gd name="T8" fmla="*/ 6 w 17"/>
                  <a:gd name="T9" fmla="*/ 9 h 9"/>
                  <a:gd name="T10" fmla="*/ 12 w 17"/>
                  <a:gd name="T11" fmla="*/ 7 h 9"/>
                  <a:gd name="T12" fmla="*/ 17 w 17"/>
                  <a:gd name="T13" fmla="*/ 4 h 9"/>
                  <a:gd name="T14" fmla="*/ 10 w 17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2" y="7"/>
                    </a:lnTo>
                    <a:lnTo>
                      <a:pt x="17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5" name="Freeform 1557"/>
              <p:cNvSpPr>
                <a:spLocks/>
              </p:cNvSpPr>
              <p:nvPr/>
            </p:nvSpPr>
            <p:spPr bwMode="auto">
              <a:xfrm>
                <a:off x="7659" y="2713"/>
                <a:ext cx="22" cy="10"/>
              </a:xfrm>
              <a:custGeom>
                <a:avLst/>
                <a:gdLst>
                  <a:gd name="T0" fmla="*/ 8 w 22"/>
                  <a:gd name="T1" fmla="*/ 0 h 11"/>
                  <a:gd name="T2" fmla="*/ 2 w 22"/>
                  <a:gd name="T3" fmla="*/ 3 h 11"/>
                  <a:gd name="T4" fmla="*/ 2 w 22"/>
                  <a:gd name="T5" fmla="*/ 3 h 11"/>
                  <a:gd name="T6" fmla="*/ 0 w 22"/>
                  <a:gd name="T7" fmla="*/ 4 h 11"/>
                  <a:gd name="T8" fmla="*/ 7 w 22"/>
                  <a:gd name="T9" fmla="*/ 8 h 11"/>
                  <a:gd name="T10" fmla="*/ 8 w 22"/>
                  <a:gd name="T11" fmla="*/ 7 h 11"/>
                  <a:gd name="T12" fmla="*/ 8 w 22"/>
                  <a:gd name="T13" fmla="*/ 7 h 11"/>
                  <a:gd name="T14" fmla="*/ 10 w 22"/>
                  <a:gd name="T15" fmla="*/ 6 h 11"/>
                  <a:gd name="T16" fmla="*/ 18 w 22"/>
                  <a:gd name="T17" fmla="*/ 11 h 11"/>
                  <a:gd name="T18" fmla="*/ 22 w 22"/>
                  <a:gd name="T19" fmla="*/ 8 h 11"/>
                  <a:gd name="T20" fmla="*/ 8 w 2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1">
                    <a:moveTo>
                      <a:pt x="8" y="0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2" y="8"/>
                      <a:pt x="22" y="8"/>
                      <a:pt x="22" y="8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6" name="Freeform 1558"/>
              <p:cNvSpPr>
                <a:spLocks/>
              </p:cNvSpPr>
              <p:nvPr/>
            </p:nvSpPr>
            <p:spPr bwMode="auto">
              <a:xfrm>
                <a:off x="7672" y="2722"/>
                <a:ext cx="17" cy="10"/>
              </a:xfrm>
              <a:custGeom>
                <a:avLst/>
                <a:gdLst>
                  <a:gd name="T0" fmla="*/ 11 w 17"/>
                  <a:gd name="T1" fmla="*/ 0 h 10"/>
                  <a:gd name="T2" fmla="*/ 5 w 17"/>
                  <a:gd name="T3" fmla="*/ 3 h 10"/>
                  <a:gd name="T4" fmla="*/ 5 w 17"/>
                  <a:gd name="T5" fmla="*/ 3 h 10"/>
                  <a:gd name="T6" fmla="*/ 0 w 17"/>
                  <a:gd name="T7" fmla="*/ 6 h 10"/>
                  <a:gd name="T8" fmla="*/ 7 w 17"/>
                  <a:gd name="T9" fmla="*/ 10 h 10"/>
                  <a:gd name="T10" fmla="*/ 17 w 17"/>
                  <a:gd name="T11" fmla="*/ 3 h 10"/>
                  <a:gd name="T12" fmla="*/ 11 w 1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0">
                    <a:moveTo>
                      <a:pt x="11" y="0"/>
                    </a:moveTo>
                    <a:lnTo>
                      <a:pt x="5" y="3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7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7" name="Freeform 1559"/>
              <p:cNvSpPr>
                <a:spLocks/>
              </p:cNvSpPr>
              <p:nvPr/>
            </p:nvSpPr>
            <p:spPr bwMode="auto">
              <a:xfrm>
                <a:off x="7687" y="2726"/>
                <a:ext cx="10" cy="7"/>
              </a:xfrm>
              <a:custGeom>
                <a:avLst/>
                <a:gdLst>
                  <a:gd name="T0" fmla="*/ 10 w 10"/>
                  <a:gd name="T1" fmla="*/ 4 h 7"/>
                  <a:gd name="T2" fmla="*/ 4 w 10"/>
                  <a:gd name="T3" fmla="*/ 0 h 7"/>
                  <a:gd name="T4" fmla="*/ 0 w 10"/>
                  <a:gd name="T5" fmla="*/ 3 h 7"/>
                  <a:gd name="T6" fmla="*/ 6 w 10"/>
                  <a:gd name="T7" fmla="*/ 7 h 7"/>
                  <a:gd name="T8" fmla="*/ 1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10" y="4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8" name="Freeform 1560"/>
              <p:cNvSpPr>
                <a:spLocks/>
              </p:cNvSpPr>
              <p:nvPr/>
            </p:nvSpPr>
            <p:spPr bwMode="auto">
              <a:xfrm>
                <a:off x="7681" y="2730"/>
                <a:ext cx="10" cy="6"/>
              </a:xfrm>
              <a:custGeom>
                <a:avLst/>
                <a:gdLst>
                  <a:gd name="T0" fmla="*/ 10 w 10"/>
                  <a:gd name="T1" fmla="*/ 4 h 6"/>
                  <a:gd name="T2" fmla="*/ 4 w 10"/>
                  <a:gd name="T3" fmla="*/ 0 h 6"/>
                  <a:gd name="T4" fmla="*/ 0 w 10"/>
                  <a:gd name="T5" fmla="*/ 3 h 6"/>
                  <a:gd name="T6" fmla="*/ 6 w 10"/>
                  <a:gd name="T7" fmla="*/ 6 h 6"/>
                  <a:gd name="T8" fmla="*/ 10 w 10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9" name="Freeform 1561"/>
              <p:cNvSpPr>
                <a:spLocks/>
              </p:cNvSpPr>
              <p:nvPr/>
            </p:nvSpPr>
            <p:spPr bwMode="auto">
              <a:xfrm>
                <a:off x="7672" y="2734"/>
                <a:ext cx="13" cy="8"/>
              </a:xfrm>
              <a:custGeom>
                <a:avLst/>
                <a:gdLst>
                  <a:gd name="T0" fmla="*/ 13 w 13"/>
                  <a:gd name="T1" fmla="*/ 4 h 8"/>
                  <a:gd name="T2" fmla="*/ 7 w 13"/>
                  <a:gd name="T3" fmla="*/ 0 h 8"/>
                  <a:gd name="T4" fmla="*/ 1 w 13"/>
                  <a:gd name="T5" fmla="*/ 3 h 8"/>
                  <a:gd name="T6" fmla="*/ 1 w 13"/>
                  <a:gd name="T7" fmla="*/ 3 h 8"/>
                  <a:gd name="T8" fmla="*/ 0 w 13"/>
                  <a:gd name="T9" fmla="*/ 4 h 8"/>
                  <a:gd name="T10" fmla="*/ 6 w 13"/>
                  <a:gd name="T11" fmla="*/ 8 h 8"/>
                  <a:gd name="T12" fmla="*/ 13 w 13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4"/>
                    </a:moveTo>
                    <a:lnTo>
                      <a:pt x="7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" name="Freeform 1562"/>
              <p:cNvSpPr>
                <a:spLocks/>
              </p:cNvSpPr>
              <p:nvPr/>
            </p:nvSpPr>
            <p:spPr bwMode="auto">
              <a:xfrm>
                <a:off x="7643" y="2739"/>
                <a:ext cx="33" cy="19"/>
              </a:xfrm>
              <a:custGeom>
                <a:avLst/>
                <a:gdLst>
                  <a:gd name="T0" fmla="*/ 27 w 33"/>
                  <a:gd name="T1" fmla="*/ 0 h 19"/>
                  <a:gd name="T2" fmla="*/ 11 w 33"/>
                  <a:gd name="T3" fmla="*/ 9 h 19"/>
                  <a:gd name="T4" fmla="*/ 11 w 33"/>
                  <a:gd name="T5" fmla="*/ 9 h 19"/>
                  <a:gd name="T6" fmla="*/ 5 w 33"/>
                  <a:gd name="T7" fmla="*/ 12 h 19"/>
                  <a:gd name="T8" fmla="*/ 5 w 33"/>
                  <a:gd name="T9" fmla="*/ 12 h 19"/>
                  <a:gd name="T10" fmla="*/ 0 w 33"/>
                  <a:gd name="T11" fmla="*/ 15 h 19"/>
                  <a:gd name="T12" fmla="*/ 6 w 33"/>
                  <a:gd name="T13" fmla="*/ 19 h 19"/>
                  <a:gd name="T14" fmla="*/ 33 w 33"/>
                  <a:gd name="T15" fmla="*/ 4 h 19"/>
                  <a:gd name="T16" fmla="*/ 27 w 33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19">
                    <a:moveTo>
                      <a:pt x="27" y="0"/>
                    </a:moveTo>
                    <a:lnTo>
                      <a:pt x="11" y="9"/>
                    </a:lnTo>
                    <a:lnTo>
                      <a:pt x="11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0" y="15"/>
                    </a:lnTo>
                    <a:lnTo>
                      <a:pt x="6" y="19"/>
                    </a:lnTo>
                    <a:lnTo>
                      <a:pt x="33" y="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" name="Freeform 1563"/>
              <p:cNvSpPr>
                <a:spLocks/>
              </p:cNvSpPr>
              <p:nvPr/>
            </p:nvSpPr>
            <p:spPr bwMode="auto">
              <a:xfrm>
                <a:off x="7672" y="2741"/>
                <a:ext cx="53" cy="31"/>
              </a:xfrm>
              <a:custGeom>
                <a:avLst/>
                <a:gdLst>
                  <a:gd name="T0" fmla="*/ 32 w 55"/>
                  <a:gd name="T1" fmla="*/ 0 h 32"/>
                  <a:gd name="T2" fmla="*/ 32 w 55"/>
                  <a:gd name="T3" fmla="*/ 0 h 32"/>
                  <a:gd name="T4" fmla="*/ 33 w 55"/>
                  <a:gd name="T5" fmla="*/ 0 h 32"/>
                  <a:gd name="T6" fmla="*/ 33 w 55"/>
                  <a:gd name="T7" fmla="*/ 0 h 32"/>
                  <a:gd name="T8" fmla="*/ 33 w 55"/>
                  <a:gd name="T9" fmla="*/ 0 h 32"/>
                  <a:gd name="T10" fmla="*/ 54 w 55"/>
                  <a:gd name="T11" fmla="*/ 12 h 32"/>
                  <a:gd name="T12" fmla="*/ 55 w 55"/>
                  <a:gd name="T13" fmla="*/ 12 h 32"/>
                  <a:gd name="T14" fmla="*/ 55 w 55"/>
                  <a:gd name="T15" fmla="*/ 12 h 32"/>
                  <a:gd name="T16" fmla="*/ 55 w 55"/>
                  <a:gd name="T17" fmla="*/ 12 h 32"/>
                  <a:gd name="T18" fmla="*/ 55 w 55"/>
                  <a:gd name="T19" fmla="*/ 13 h 32"/>
                  <a:gd name="T20" fmla="*/ 55 w 55"/>
                  <a:gd name="T21" fmla="*/ 13 h 32"/>
                  <a:gd name="T22" fmla="*/ 55 w 55"/>
                  <a:gd name="T23" fmla="*/ 13 h 32"/>
                  <a:gd name="T24" fmla="*/ 54 w 55"/>
                  <a:gd name="T25" fmla="*/ 14 h 32"/>
                  <a:gd name="T26" fmla="*/ 24 w 55"/>
                  <a:gd name="T27" fmla="*/ 31 h 32"/>
                  <a:gd name="T28" fmla="*/ 24 w 55"/>
                  <a:gd name="T29" fmla="*/ 31 h 32"/>
                  <a:gd name="T30" fmla="*/ 23 w 55"/>
                  <a:gd name="T31" fmla="*/ 32 h 32"/>
                  <a:gd name="T32" fmla="*/ 22 w 55"/>
                  <a:gd name="T33" fmla="*/ 32 h 32"/>
                  <a:gd name="T34" fmla="*/ 2 w 55"/>
                  <a:gd name="T35" fmla="*/ 20 h 32"/>
                  <a:gd name="T36" fmla="*/ 2 w 55"/>
                  <a:gd name="T37" fmla="*/ 20 h 32"/>
                  <a:gd name="T38" fmla="*/ 1 w 55"/>
                  <a:gd name="T39" fmla="*/ 19 h 32"/>
                  <a:gd name="T40" fmla="*/ 1 w 55"/>
                  <a:gd name="T41" fmla="*/ 18 h 32"/>
                  <a:gd name="T42" fmla="*/ 32 w 55"/>
                  <a:gd name="T4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" h="32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1" y="18"/>
                      <a:pt x="1" y="18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" name="Freeform 1564"/>
              <p:cNvSpPr>
                <a:spLocks/>
              </p:cNvSpPr>
              <p:nvPr/>
            </p:nvSpPr>
            <p:spPr bwMode="auto">
              <a:xfrm>
                <a:off x="7676" y="2743"/>
                <a:ext cx="46" cy="27"/>
              </a:xfrm>
              <a:custGeom>
                <a:avLst/>
                <a:gdLst>
                  <a:gd name="T0" fmla="*/ 18 w 46"/>
                  <a:gd name="T1" fmla="*/ 27 h 27"/>
                  <a:gd name="T2" fmla="*/ 46 w 46"/>
                  <a:gd name="T3" fmla="*/ 10 h 27"/>
                  <a:gd name="T4" fmla="*/ 28 w 46"/>
                  <a:gd name="T5" fmla="*/ 0 h 27"/>
                  <a:gd name="T6" fmla="*/ 0 w 46"/>
                  <a:gd name="T7" fmla="*/ 16 h 27"/>
                  <a:gd name="T8" fmla="*/ 18 w 4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7">
                    <a:moveTo>
                      <a:pt x="18" y="27"/>
                    </a:moveTo>
                    <a:lnTo>
                      <a:pt x="46" y="10"/>
                    </a:lnTo>
                    <a:lnTo>
                      <a:pt x="28" y="0"/>
                    </a:lnTo>
                    <a:lnTo>
                      <a:pt x="0" y="16"/>
                    </a:lnTo>
                    <a:lnTo>
                      <a:pt x="18" y="2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" name="Freeform 1565"/>
              <p:cNvSpPr>
                <a:spLocks/>
              </p:cNvSpPr>
              <p:nvPr/>
            </p:nvSpPr>
            <p:spPr bwMode="auto">
              <a:xfrm>
                <a:off x="7308" y="274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4B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" name="Freeform 1566"/>
              <p:cNvSpPr>
                <a:spLocks/>
              </p:cNvSpPr>
              <p:nvPr/>
            </p:nvSpPr>
            <p:spPr bwMode="auto">
              <a:xfrm>
                <a:off x="7723" y="2717"/>
                <a:ext cx="29" cy="18"/>
              </a:xfrm>
              <a:custGeom>
                <a:avLst/>
                <a:gdLst>
                  <a:gd name="T0" fmla="*/ 0 w 29"/>
                  <a:gd name="T1" fmla="*/ 13 h 18"/>
                  <a:gd name="T2" fmla="*/ 0 w 29"/>
                  <a:gd name="T3" fmla="*/ 13 h 18"/>
                  <a:gd name="T4" fmla="*/ 0 w 29"/>
                  <a:gd name="T5" fmla="*/ 13 h 18"/>
                  <a:gd name="T6" fmla="*/ 0 w 29"/>
                  <a:gd name="T7" fmla="*/ 12 h 18"/>
                  <a:gd name="T8" fmla="*/ 0 w 29"/>
                  <a:gd name="T9" fmla="*/ 12 h 18"/>
                  <a:gd name="T10" fmla="*/ 0 w 29"/>
                  <a:gd name="T11" fmla="*/ 12 h 18"/>
                  <a:gd name="T12" fmla="*/ 0 w 29"/>
                  <a:gd name="T13" fmla="*/ 12 h 18"/>
                  <a:gd name="T14" fmla="*/ 0 w 29"/>
                  <a:gd name="T15" fmla="*/ 12 h 18"/>
                  <a:gd name="T16" fmla="*/ 20 w 29"/>
                  <a:gd name="T17" fmla="*/ 0 h 18"/>
                  <a:gd name="T18" fmla="*/ 20 w 29"/>
                  <a:gd name="T19" fmla="*/ 0 h 18"/>
                  <a:gd name="T20" fmla="*/ 20 w 29"/>
                  <a:gd name="T21" fmla="*/ 0 h 18"/>
                  <a:gd name="T22" fmla="*/ 21 w 29"/>
                  <a:gd name="T23" fmla="*/ 0 h 18"/>
                  <a:gd name="T24" fmla="*/ 21 w 29"/>
                  <a:gd name="T25" fmla="*/ 0 h 18"/>
                  <a:gd name="T26" fmla="*/ 28 w 29"/>
                  <a:gd name="T27" fmla="*/ 5 h 18"/>
                  <a:gd name="T28" fmla="*/ 28 w 29"/>
                  <a:gd name="T29" fmla="*/ 5 h 18"/>
                  <a:gd name="T30" fmla="*/ 29 w 29"/>
                  <a:gd name="T31" fmla="*/ 5 h 18"/>
                  <a:gd name="T32" fmla="*/ 29 w 29"/>
                  <a:gd name="T33" fmla="*/ 6 h 18"/>
                  <a:gd name="T34" fmla="*/ 29 w 29"/>
                  <a:gd name="T35" fmla="*/ 6 h 18"/>
                  <a:gd name="T36" fmla="*/ 29 w 29"/>
                  <a:gd name="T37" fmla="*/ 6 h 18"/>
                  <a:gd name="T38" fmla="*/ 29 w 29"/>
                  <a:gd name="T39" fmla="*/ 6 h 18"/>
                  <a:gd name="T40" fmla="*/ 28 w 29"/>
                  <a:gd name="T41" fmla="*/ 7 h 18"/>
                  <a:gd name="T42" fmla="*/ 28 w 29"/>
                  <a:gd name="T43" fmla="*/ 7 h 18"/>
                  <a:gd name="T44" fmla="*/ 23 w 29"/>
                  <a:gd name="T45" fmla="*/ 11 h 18"/>
                  <a:gd name="T46" fmla="*/ 23 w 29"/>
                  <a:gd name="T47" fmla="*/ 11 h 18"/>
                  <a:gd name="T48" fmla="*/ 16 w 29"/>
                  <a:gd name="T49" fmla="*/ 14 h 18"/>
                  <a:gd name="T50" fmla="*/ 16 w 29"/>
                  <a:gd name="T51" fmla="*/ 14 h 18"/>
                  <a:gd name="T52" fmla="*/ 10 w 29"/>
                  <a:gd name="T53" fmla="*/ 18 h 18"/>
                  <a:gd name="T54" fmla="*/ 9 w 29"/>
                  <a:gd name="T55" fmla="*/ 18 h 18"/>
                  <a:gd name="T56" fmla="*/ 9 w 29"/>
                  <a:gd name="T57" fmla="*/ 18 h 18"/>
                  <a:gd name="T58" fmla="*/ 0 w 29"/>
                  <a:gd name="T59" fmla="*/ 13 h 18"/>
                  <a:gd name="T60" fmla="*/ 0 w 29"/>
                  <a:gd name="T61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18">
                    <a:moveTo>
                      <a:pt x="0" y="13"/>
                    </a:move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" name="Freeform 1567"/>
              <p:cNvSpPr>
                <a:spLocks/>
              </p:cNvSpPr>
              <p:nvPr/>
            </p:nvSpPr>
            <p:spPr bwMode="auto">
              <a:xfrm>
                <a:off x="7739" y="2719"/>
                <a:ext cx="10" cy="7"/>
              </a:xfrm>
              <a:custGeom>
                <a:avLst/>
                <a:gdLst>
                  <a:gd name="T0" fmla="*/ 10 w 10"/>
                  <a:gd name="T1" fmla="*/ 4 h 7"/>
                  <a:gd name="T2" fmla="*/ 4 w 10"/>
                  <a:gd name="T3" fmla="*/ 0 h 7"/>
                  <a:gd name="T4" fmla="*/ 0 w 10"/>
                  <a:gd name="T5" fmla="*/ 3 h 7"/>
                  <a:gd name="T6" fmla="*/ 6 w 10"/>
                  <a:gd name="T7" fmla="*/ 7 h 7"/>
                  <a:gd name="T8" fmla="*/ 10 w 10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10" y="4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" name="Freeform 1568"/>
              <p:cNvSpPr>
                <a:spLocks/>
              </p:cNvSpPr>
              <p:nvPr/>
            </p:nvSpPr>
            <p:spPr bwMode="auto">
              <a:xfrm>
                <a:off x="7732" y="2723"/>
                <a:ext cx="11" cy="6"/>
              </a:xfrm>
              <a:custGeom>
                <a:avLst/>
                <a:gdLst>
                  <a:gd name="T0" fmla="*/ 11 w 11"/>
                  <a:gd name="T1" fmla="*/ 4 h 6"/>
                  <a:gd name="T2" fmla="*/ 5 w 11"/>
                  <a:gd name="T3" fmla="*/ 0 h 6"/>
                  <a:gd name="T4" fmla="*/ 0 w 11"/>
                  <a:gd name="T5" fmla="*/ 3 h 6"/>
                  <a:gd name="T6" fmla="*/ 7 w 11"/>
                  <a:gd name="T7" fmla="*/ 6 h 6"/>
                  <a:gd name="T8" fmla="*/ 11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7" y="6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" name="Freeform 1569"/>
              <p:cNvSpPr>
                <a:spLocks/>
              </p:cNvSpPr>
              <p:nvPr/>
            </p:nvSpPr>
            <p:spPr bwMode="auto">
              <a:xfrm>
                <a:off x="7726" y="2727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4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8" name="Freeform 1570"/>
              <p:cNvSpPr>
                <a:spLocks/>
              </p:cNvSpPr>
              <p:nvPr/>
            </p:nvSpPr>
            <p:spPr bwMode="auto">
              <a:xfrm>
                <a:off x="7656" y="2684"/>
                <a:ext cx="76" cy="43"/>
              </a:xfrm>
              <a:custGeom>
                <a:avLst/>
                <a:gdLst>
                  <a:gd name="T0" fmla="*/ 76 w 76"/>
                  <a:gd name="T1" fmla="*/ 29 h 43"/>
                  <a:gd name="T2" fmla="*/ 75 w 76"/>
                  <a:gd name="T3" fmla="*/ 29 h 43"/>
                  <a:gd name="T4" fmla="*/ 69 w 76"/>
                  <a:gd name="T5" fmla="*/ 32 h 43"/>
                  <a:gd name="T6" fmla="*/ 69 w 76"/>
                  <a:gd name="T7" fmla="*/ 32 h 43"/>
                  <a:gd name="T8" fmla="*/ 62 w 76"/>
                  <a:gd name="T9" fmla="*/ 36 h 43"/>
                  <a:gd name="T10" fmla="*/ 62 w 76"/>
                  <a:gd name="T11" fmla="*/ 36 h 43"/>
                  <a:gd name="T12" fmla="*/ 50 w 76"/>
                  <a:gd name="T13" fmla="*/ 43 h 43"/>
                  <a:gd name="T14" fmla="*/ 50 w 76"/>
                  <a:gd name="T15" fmla="*/ 43 h 43"/>
                  <a:gd name="T16" fmla="*/ 50 w 76"/>
                  <a:gd name="T17" fmla="*/ 43 h 43"/>
                  <a:gd name="T18" fmla="*/ 50 w 76"/>
                  <a:gd name="T19" fmla="*/ 43 h 43"/>
                  <a:gd name="T20" fmla="*/ 49 w 76"/>
                  <a:gd name="T21" fmla="*/ 43 h 43"/>
                  <a:gd name="T22" fmla="*/ 49 w 76"/>
                  <a:gd name="T23" fmla="*/ 43 h 43"/>
                  <a:gd name="T24" fmla="*/ 41 w 76"/>
                  <a:gd name="T25" fmla="*/ 38 h 43"/>
                  <a:gd name="T26" fmla="*/ 41 w 76"/>
                  <a:gd name="T27" fmla="*/ 38 h 43"/>
                  <a:gd name="T28" fmla="*/ 0 w 76"/>
                  <a:gd name="T29" fmla="*/ 16 h 43"/>
                  <a:gd name="T30" fmla="*/ 0 w 76"/>
                  <a:gd name="T31" fmla="*/ 15 h 43"/>
                  <a:gd name="T32" fmla="*/ 0 w 76"/>
                  <a:gd name="T33" fmla="*/ 15 h 43"/>
                  <a:gd name="T34" fmla="*/ 0 w 76"/>
                  <a:gd name="T35" fmla="*/ 15 h 43"/>
                  <a:gd name="T36" fmla="*/ 0 w 76"/>
                  <a:gd name="T37" fmla="*/ 15 h 43"/>
                  <a:gd name="T38" fmla="*/ 0 w 76"/>
                  <a:gd name="T39" fmla="*/ 14 h 43"/>
                  <a:gd name="T40" fmla="*/ 0 w 76"/>
                  <a:gd name="T41" fmla="*/ 14 h 43"/>
                  <a:gd name="T42" fmla="*/ 0 w 76"/>
                  <a:gd name="T43" fmla="*/ 14 h 43"/>
                  <a:gd name="T44" fmla="*/ 0 w 76"/>
                  <a:gd name="T45" fmla="*/ 14 h 43"/>
                  <a:gd name="T46" fmla="*/ 26 w 76"/>
                  <a:gd name="T47" fmla="*/ 0 h 43"/>
                  <a:gd name="T48" fmla="*/ 26 w 76"/>
                  <a:gd name="T49" fmla="*/ 0 h 43"/>
                  <a:gd name="T50" fmla="*/ 27 w 76"/>
                  <a:gd name="T51" fmla="*/ 0 h 43"/>
                  <a:gd name="T52" fmla="*/ 75 w 76"/>
                  <a:gd name="T53" fmla="*/ 27 h 43"/>
                  <a:gd name="T54" fmla="*/ 76 w 76"/>
                  <a:gd name="T55" fmla="*/ 28 h 43"/>
                  <a:gd name="T56" fmla="*/ 76 w 76"/>
                  <a:gd name="T57" fmla="*/ 28 h 43"/>
                  <a:gd name="T58" fmla="*/ 76 w 76"/>
                  <a:gd name="T59" fmla="*/ 28 h 43"/>
                  <a:gd name="T60" fmla="*/ 76 w 76"/>
                  <a:gd name="T61" fmla="*/ 28 h 43"/>
                  <a:gd name="T62" fmla="*/ 76 w 76"/>
                  <a:gd name="T63" fmla="*/ 29 h 43"/>
                  <a:gd name="T64" fmla="*/ 76 w 76"/>
                  <a:gd name="T6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43">
                    <a:moveTo>
                      <a:pt x="76" y="29"/>
                    </a:moveTo>
                    <a:lnTo>
                      <a:pt x="75" y="29"/>
                    </a:lnTo>
                    <a:lnTo>
                      <a:pt x="69" y="32"/>
                    </a:lnTo>
                    <a:lnTo>
                      <a:pt x="69" y="32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49" y="43"/>
                    </a:lnTo>
                    <a:lnTo>
                      <a:pt x="49" y="43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75" y="27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9"/>
                    </a:lnTo>
                    <a:lnTo>
                      <a:pt x="7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9" name="Freeform 1571"/>
              <p:cNvSpPr>
                <a:spLocks/>
              </p:cNvSpPr>
              <p:nvPr/>
            </p:nvSpPr>
            <p:spPr bwMode="auto">
              <a:xfrm>
                <a:off x="7712" y="2712"/>
                <a:ext cx="10" cy="6"/>
              </a:xfrm>
              <a:custGeom>
                <a:avLst/>
                <a:gdLst>
                  <a:gd name="T0" fmla="*/ 10 w 10"/>
                  <a:gd name="T1" fmla="*/ 4 h 6"/>
                  <a:gd name="T2" fmla="*/ 5 w 10"/>
                  <a:gd name="T3" fmla="*/ 0 h 6"/>
                  <a:gd name="T4" fmla="*/ 0 w 10"/>
                  <a:gd name="T5" fmla="*/ 3 h 6"/>
                  <a:gd name="T6" fmla="*/ 6 w 10"/>
                  <a:gd name="T7" fmla="*/ 6 h 6"/>
                  <a:gd name="T8" fmla="*/ 10 w 10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" name="Freeform 1572"/>
              <p:cNvSpPr>
                <a:spLocks/>
              </p:cNvSpPr>
              <p:nvPr/>
            </p:nvSpPr>
            <p:spPr bwMode="auto">
              <a:xfrm>
                <a:off x="7689" y="2706"/>
                <a:ext cx="11" cy="7"/>
              </a:xfrm>
              <a:custGeom>
                <a:avLst/>
                <a:gdLst>
                  <a:gd name="T0" fmla="*/ 11 w 11"/>
                  <a:gd name="T1" fmla="*/ 4 h 7"/>
                  <a:gd name="T2" fmla="*/ 5 w 11"/>
                  <a:gd name="T3" fmla="*/ 0 h 7"/>
                  <a:gd name="T4" fmla="*/ 0 w 11"/>
                  <a:gd name="T5" fmla="*/ 3 h 7"/>
                  <a:gd name="T6" fmla="*/ 6 w 11"/>
                  <a:gd name="T7" fmla="*/ 7 h 7"/>
                  <a:gd name="T8" fmla="*/ 11 w 11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1" y="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6" y="7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1" name="Freeform 1573"/>
              <p:cNvSpPr>
                <a:spLocks/>
              </p:cNvSpPr>
              <p:nvPr/>
            </p:nvSpPr>
            <p:spPr bwMode="auto">
              <a:xfrm>
                <a:off x="7697" y="2711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7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2" name="Freeform 1574"/>
              <p:cNvSpPr>
                <a:spLocks/>
              </p:cNvSpPr>
              <p:nvPr/>
            </p:nvSpPr>
            <p:spPr bwMode="auto">
              <a:xfrm>
                <a:off x="7682" y="2702"/>
                <a:ext cx="10" cy="6"/>
              </a:xfrm>
              <a:custGeom>
                <a:avLst/>
                <a:gdLst>
                  <a:gd name="T0" fmla="*/ 10 w 10"/>
                  <a:gd name="T1" fmla="*/ 3 h 6"/>
                  <a:gd name="T2" fmla="*/ 4 w 10"/>
                  <a:gd name="T3" fmla="*/ 0 h 6"/>
                  <a:gd name="T4" fmla="*/ 0 w 10"/>
                  <a:gd name="T5" fmla="*/ 2 h 6"/>
                  <a:gd name="T6" fmla="*/ 5 w 10"/>
                  <a:gd name="T7" fmla="*/ 6 h 6"/>
                  <a:gd name="T8" fmla="*/ 1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10" y="3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5" y="6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3" name="Freeform 1575"/>
              <p:cNvSpPr>
                <a:spLocks/>
              </p:cNvSpPr>
              <p:nvPr/>
            </p:nvSpPr>
            <p:spPr bwMode="auto">
              <a:xfrm>
                <a:off x="7673" y="2697"/>
                <a:ext cx="11" cy="6"/>
              </a:xfrm>
              <a:custGeom>
                <a:avLst/>
                <a:gdLst>
                  <a:gd name="T0" fmla="*/ 11 w 11"/>
                  <a:gd name="T1" fmla="*/ 4 h 6"/>
                  <a:gd name="T2" fmla="*/ 5 w 11"/>
                  <a:gd name="T3" fmla="*/ 0 h 6"/>
                  <a:gd name="T4" fmla="*/ 0 w 11"/>
                  <a:gd name="T5" fmla="*/ 2 h 6"/>
                  <a:gd name="T6" fmla="*/ 7 w 11"/>
                  <a:gd name="T7" fmla="*/ 6 h 6"/>
                  <a:gd name="T8" fmla="*/ 11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7" y="6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4" name="Freeform 1576"/>
              <p:cNvSpPr>
                <a:spLocks/>
              </p:cNvSpPr>
              <p:nvPr/>
            </p:nvSpPr>
            <p:spPr bwMode="auto">
              <a:xfrm>
                <a:off x="7680" y="2693"/>
                <a:ext cx="10" cy="6"/>
              </a:xfrm>
              <a:custGeom>
                <a:avLst/>
                <a:gdLst>
                  <a:gd name="T0" fmla="*/ 6 w 10"/>
                  <a:gd name="T1" fmla="*/ 6 h 6"/>
                  <a:gd name="T2" fmla="*/ 10 w 10"/>
                  <a:gd name="T3" fmla="*/ 4 h 6"/>
                  <a:gd name="T4" fmla="*/ 4 w 10"/>
                  <a:gd name="T5" fmla="*/ 0 h 6"/>
                  <a:gd name="T6" fmla="*/ 0 w 10"/>
                  <a:gd name="T7" fmla="*/ 3 h 6"/>
                  <a:gd name="T8" fmla="*/ 6 w 1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6" y="6"/>
                    </a:move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5" name="Freeform 1577"/>
              <p:cNvSpPr>
                <a:spLocks/>
              </p:cNvSpPr>
              <p:nvPr/>
            </p:nvSpPr>
            <p:spPr bwMode="auto">
              <a:xfrm>
                <a:off x="7687" y="2698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7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6" name="Freeform 1578"/>
              <p:cNvSpPr>
                <a:spLocks/>
              </p:cNvSpPr>
              <p:nvPr/>
            </p:nvSpPr>
            <p:spPr bwMode="auto">
              <a:xfrm>
                <a:off x="7696" y="2703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4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7" name="Freeform 1579"/>
              <p:cNvSpPr>
                <a:spLocks/>
              </p:cNvSpPr>
              <p:nvPr/>
            </p:nvSpPr>
            <p:spPr bwMode="auto">
              <a:xfrm>
                <a:off x="7704" y="2708"/>
                <a:ext cx="11" cy="6"/>
              </a:xfrm>
              <a:custGeom>
                <a:avLst/>
                <a:gdLst>
                  <a:gd name="T0" fmla="*/ 0 w 11"/>
                  <a:gd name="T1" fmla="*/ 2 h 6"/>
                  <a:gd name="T2" fmla="*/ 6 w 11"/>
                  <a:gd name="T3" fmla="*/ 6 h 6"/>
                  <a:gd name="T4" fmla="*/ 11 w 11"/>
                  <a:gd name="T5" fmla="*/ 3 h 6"/>
                  <a:gd name="T6" fmla="*/ 5 w 11"/>
                  <a:gd name="T7" fmla="*/ 0 h 6"/>
                  <a:gd name="T8" fmla="*/ 0 w 11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lnTo>
                      <a:pt x="6" y="6"/>
                    </a:lnTo>
                    <a:lnTo>
                      <a:pt x="11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8" name="Freeform 1580"/>
              <p:cNvSpPr>
                <a:spLocks/>
              </p:cNvSpPr>
              <p:nvPr/>
            </p:nvSpPr>
            <p:spPr bwMode="auto">
              <a:xfrm>
                <a:off x="7699" y="2716"/>
                <a:ext cx="18" cy="9"/>
              </a:xfrm>
              <a:custGeom>
                <a:avLst/>
                <a:gdLst>
                  <a:gd name="T0" fmla="*/ 7 w 18"/>
                  <a:gd name="T1" fmla="*/ 9 h 9"/>
                  <a:gd name="T2" fmla="*/ 18 w 18"/>
                  <a:gd name="T3" fmla="*/ 3 h 9"/>
                  <a:gd name="T4" fmla="*/ 11 w 18"/>
                  <a:gd name="T5" fmla="*/ 0 h 9"/>
                  <a:gd name="T6" fmla="*/ 5 w 18"/>
                  <a:gd name="T7" fmla="*/ 3 h 9"/>
                  <a:gd name="T8" fmla="*/ 5 w 18"/>
                  <a:gd name="T9" fmla="*/ 3 h 9"/>
                  <a:gd name="T10" fmla="*/ 0 w 18"/>
                  <a:gd name="T11" fmla="*/ 5 h 9"/>
                  <a:gd name="T12" fmla="*/ 7 w 18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9">
                    <a:moveTo>
                      <a:pt x="7" y="9"/>
                    </a:moveTo>
                    <a:lnTo>
                      <a:pt x="18" y="3"/>
                    </a:lnTo>
                    <a:lnTo>
                      <a:pt x="11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" name="Freeform 1581"/>
              <p:cNvSpPr>
                <a:spLocks/>
              </p:cNvSpPr>
              <p:nvPr/>
            </p:nvSpPr>
            <p:spPr bwMode="auto">
              <a:xfrm>
                <a:off x="7691" y="2715"/>
                <a:ext cx="11" cy="5"/>
              </a:xfrm>
              <a:custGeom>
                <a:avLst/>
                <a:gdLst>
                  <a:gd name="T0" fmla="*/ 6 w 11"/>
                  <a:gd name="T1" fmla="*/ 5 h 5"/>
                  <a:gd name="T2" fmla="*/ 11 w 11"/>
                  <a:gd name="T3" fmla="*/ 3 h 5"/>
                  <a:gd name="T4" fmla="*/ 4 w 11"/>
                  <a:gd name="T5" fmla="*/ 0 h 5"/>
                  <a:gd name="T6" fmla="*/ 0 w 11"/>
                  <a:gd name="T7" fmla="*/ 2 h 5"/>
                  <a:gd name="T8" fmla="*/ 6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6" y="5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" name="Freeform 1582"/>
              <p:cNvSpPr>
                <a:spLocks/>
              </p:cNvSpPr>
              <p:nvPr/>
            </p:nvSpPr>
            <p:spPr bwMode="auto">
              <a:xfrm>
                <a:off x="7684" y="2710"/>
                <a:ext cx="9" cy="6"/>
              </a:xfrm>
              <a:custGeom>
                <a:avLst/>
                <a:gdLst>
                  <a:gd name="T0" fmla="*/ 5 w 9"/>
                  <a:gd name="T1" fmla="*/ 6 h 6"/>
                  <a:gd name="T2" fmla="*/ 9 w 9"/>
                  <a:gd name="T3" fmla="*/ 4 h 6"/>
                  <a:gd name="T4" fmla="*/ 3 w 9"/>
                  <a:gd name="T5" fmla="*/ 0 h 6"/>
                  <a:gd name="T6" fmla="*/ 0 w 9"/>
                  <a:gd name="T7" fmla="*/ 3 h 6"/>
                  <a:gd name="T8" fmla="*/ 5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6"/>
                    </a:moveTo>
                    <a:lnTo>
                      <a:pt x="9" y="4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1" name="Freeform 1583"/>
              <p:cNvSpPr>
                <a:spLocks/>
              </p:cNvSpPr>
              <p:nvPr/>
            </p:nvSpPr>
            <p:spPr bwMode="auto">
              <a:xfrm>
                <a:off x="7675" y="2705"/>
                <a:ext cx="11" cy="7"/>
              </a:xfrm>
              <a:custGeom>
                <a:avLst/>
                <a:gdLst>
                  <a:gd name="T0" fmla="*/ 7 w 11"/>
                  <a:gd name="T1" fmla="*/ 7 h 7"/>
                  <a:gd name="T2" fmla="*/ 11 w 11"/>
                  <a:gd name="T3" fmla="*/ 4 h 7"/>
                  <a:gd name="T4" fmla="*/ 5 w 11"/>
                  <a:gd name="T5" fmla="*/ 0 h 7"/>
                  <a:gd name="T6" fmla="*/ 0 w 11"/>
                  <a:gd name="T7" fmla="*/ 3 h 7"/>
                  <a:gd name="T8" fmla="*/ 7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7" y="7"/>
                    </a:move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2" name="Freeform 1584"/>
              <p:cNvSpPr>
                <a:spLocks/>
              </p:cNvSpPr>
              <p:nvPr/>
            </p:nvSpPr>
            <p:spPr bwMode="auto">
              <a:xfrm>
                <a:off x="7667" y="2701"/>
                <a:ext cx="11" cy="6"/>
              </a:xfrm>
              <a:custGeom>
                <a:avLst/>
                <a:gdLst>
                  <a:gd name="T0" fmla="*/ 6 w 11"/>
                  <a:gd name="T1" fmla="*/ 6 h 6"/>
                  <a:gd name="T2" fmla="*/ 11 w 11"/>
                  <a:gd name="T3" fmla="*/ 3 h 6"/>
                  <a:gd name="T4" fmla="*/ 4 w 11"/>
                  <a:gd name="T5" fmla="*/ 0 h 6"/>
                  <a:gd name="T6" fmla="*/ 0 w 11"/>
                  <a:gd name="T7" fmla="*/ 2 h 6"/>
                  <a:gd name="T8" fmla="*/ 6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6" y="6"/>
                    </a:moveTo>
                    <a:lnTo>
                      <a:pt x="11" y="3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3" name="Freeform 1585"/>
              <p:cNvSpPr>
                <a:spLocks/>
              </p:cNvSpPr>
              <p:nvPr/>
            </p:nvSpPr>
            <p:spPr bwMode="auto">
              <a:xfrm>
                <a:off x="7659" y="2696"/>
                <a:ext cx="10" cy="6"/>
              </a:xfrm>
              <a:custGeom>
                <a:avLst/>
                <a:gdLst>
                  <a:gd name="T0" fmla="*/ 0 w 10"/>
                  <a:gd name="T1" fmla="*/ 3 h 6"/>
                  <a:gd name="T2" fmla="*/ 6 w 10"/>
                  <a:gd name="T3" fmla="*/ 6 h 6"/>
                  <a:gd name="T4" fmla="*/ 10 w 10"/>
                  <a:gd name="T5" fmla="*/ 3 h 6"/>
                  <a:gd name="T6" fmla="*/ 4 w 10"/>
                  <a:gd name="T7" fmla="*/ 0 h 6"/>
                  <a:gd name="T8" fmla="*/ 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3"/>
                    </a:moveTo>
                    <a:lnTo>
                      <a:pt x="6" y="6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4" name="Freeform 1586"/>
              <p:cNvSpPr>
                <a:spLocks/>
              </p:cNvSpPr>
              <p:nvPr/>
            </p:nvSpPr>
            <p:spPr bwMode="auto">
              <a:xfrm>
                <a:off x="7665" y="2692"/>
                <a:ext cx="11" cy="6"/>
              </a:xfrm>
              <a:custGeom>
                <a:avLst/>
                <a:gdLst>
                  <a:gd name="T0" fmla="*/ 0 w 11"/>
                  <a:gd name="T1" fmla="*/ 3 h 6"/>
                  <a:gd name="T2" fmla="*/ 6 w 11"/>
                  <a:gd name="T3" fmla="*/ 6 h 6"/>
                  <a:gd name="T4" fmla="*/ 11 w 11"/>
                  <a:gd name="T5" fmla="*/ 4 h 6"/>
                  <a:gd name="T6" fmla="*/ 5 w 11"/>
                  <a:gd name="T7" fmla="*/ 0 h 6"/>
                  <a:gd name="T8" fmla="*/ 0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0" y="3"/>
                    </a:moveTo>
                    <a:lnTo>
                      <a:pt x="6" y="6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" name="Freeform 1587"/>
              <p:cNvSpPr>
                <a:spLocks/>
              </p:cNvSpPr>
              <p:nvPr/>
            </p:nvSpPr>
            <p:spPr bwMode="auto">
              <a:xfrm>
                <a:off x="7672" y="2688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6 w 10"/>
                  <a:gd name="T3" fmla="*/ 7 h 7"/>
                  <a:gd name="T4" fmla="*/ 10 w 10"/>
                  <a:gd name="T5" fmla="*/ 4 h 7"/>
                  <a:gd name="T6" fmla="*/ 4 w 10"/>
                  <a:gd name="T7" fmla="*/ 0 h 7"/>
                  <a:gd name="T8" fmla="*/ 0 w 1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6" name="Freeform 1588"/>
              <p:cNvSpPr>
                <a:spLocks/>
              </p:cNvSpPr>
              <p:nvPr/>
            </p:nvSpPr>
            <p:spPr bwMode="auto">
              <a:xfrm>
                <a:off x="7678" y="2685"/>
                <a:ext cx="10" cy="6"/>
              </a:xfrm>
              <a:custGeom>
                <a:avLst/>
                <a:gdLst>
                  <a:gd name="T0" fmla="*/ 5 w 10"/>
                  <a:gd name="T1" fmla="*/ 0 h 6"/>
                  <a:gd name="T2" fmla="*/ 0 w 10"/>
                  <a:gd name="T3" fmla="*/ 2 h 6"/>
                  <a:gd name="T4" fmla="*/ 6 w 10"/>
                  <a:gd name="T5" fmla="*/ 6 h 6"/>
                  <a:gd name="T6" fmla="*/ 10 w 10"/>
                  <a:gd name="T7" fmla="*/ 3 h 6"/>
                  <a:gd name="T8" fmla="*/ 5 w 1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5" y="0"/>
                    </a:moveTo>
                    <a:lnTo>
                      <a:pt x="0" y="2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7" name="Freeform 1589"/>
              <p:cNvSpPr>
                <a:spLocks/>
              </p:cNvSpPr>
              <p:nvPr/>
            </p:nvSpPr>
            <p:spPr bwMode="auto">
              <a:xfrm>
                <a:off x="7686" y="2689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0 w 10"/>
                  <a:gd name="T3" fmla="*/ 3 h 7"/>
                  <a:gd name="T4" fmla="*/ 6 w 10"/>
                  <a:gd name="T5" fmla="*/ 7 h 7"/>
                  <a:gd name="T6" fmla="*/ 10 w 10"/>
                  <a:gd name="T7" fmla="*/ 4 h 7"/>
                  <a:gd name="T8" fmla="*/ 4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0" y="3"/>
                    </a:lnTo>
                    <a:lnTo>
                      <a:pt x="6" y="7"/>
                    </a:lnTo>
                    <a:lnTo>
                      <a:pt x="1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8" name="Freeform 1590"/>
              <p:cNvSpPr>
                <a:spLocks/>
              </p:cNvSpPr>
              <p:nvPr/>
            </p:nvSpPr>
            <p:spPr bwMode="auto">
              <a:xfrm>
                <a:off x="7694" y="2694"/>
                <a:ext cx="11" cy="6"/>
              </a:xfrm>
              <a:custGeom>
                <a:avLst/>
                <a:gdLst>
                  <a:gd name="T0" fmla="*/ 4 w 11"/>
                  <a:gd name="T1" fmla="*/ 0 h 6"/>
                  <a:gd name="T2" fmla="*/ 0 w 11"/>
                  <a:gd name="T3" fmla="*/ 3 h 6"/>
                  <a:gd name="T4" fmla="*/ 6 w 11"/>
                  <a:gd name="T5" fmla="*/ 6 h 6"/>
                  <a:gd name="T6" fmla="*/ 11 w 11"/>
                  <a:gd name="T7" fmla="*/ 4 h 6"/>
                  <a:gd name="T8" fmla="*/ 4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11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9" name="Freeform 1591"/>
              <p:cNvSpPr>
                <a:spLocks/>
              </p:cNvSpPr>
              <p:nvPr/>
            </p:nvSpPr>
            <p:spPr bwMode="auto">
              <a:xfrm>
                <a:off x="7702" y="2699"/>
                <a:ext cx="11" cy="6"/>
              </a:xfrm>
              <a:custGeom>
                <a:avLst/>
                <a:gdLst>
                  <a:gd name="T0" fmla="*/ 5 w 11"/>
                  <a:gd name="T1" fmla="*/ 0 h 6"/>
                  <a:gd name="T2" fmla="*/ 0 w 11"/>
                  <a:gd name="T3" fmla="*/ 3 h 6"/>
                  <a:gd name="T4" fmla="*/ 7 w 11"/>
                  <a:gd name="T5" fmla="*/ 6 h 6"/>
                  <a:gd name="T6" fmla="*/ 11 w 11"/>
                  <a:gd name="T7" fmla="*/ 4 h 6"/>
                  <a:gd name="T8" fmla="*/ 5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5" y="0"/>
                    </a:moveTo>
                    <a:lnTo>
                      <a:pt x="0" y="3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0" name="Freeform 1592"/>
              <p:cNvSpPr>
                <a:spLocks/>
              </p:cNvSpPr>
              <p:nvPr/>
            </p:nvSpPr>
            <p:spPr bwMode="auto">
              <a:xfrm>
                <a:off x="7711" y="2704"/>
                <a:ext cx="18" cy="11"/>
              </a:xfrm>
              <a:custGeom>
                <a:avLst/>
                <a:gdLst>
                  <a:gd name="T0" fmla="*/ 4 w 18"/>
                  <a:gd name="T1" fmla="*/ 0 h 11"/>
                  <a:gd name="T2" fmla="*/ 0 w 18"/>
                  <a:gd name="T3" fmla="*/ 2 h 11"/>
                  <a:gd name="T4" fmla="*/ 13 w 18"/>
                  <a:gd name="T5" fmla="*/ 11 h 11"/>
                  <a:gd name="T6" fmla="*/ 18 w 18"/>
                  <a:gd name="T7" fmla="*/ 8 h 11"/>
                  <a:gd name="T8" fmla="*/ 4 w 1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1">
                    <a:moveTo>
                      <a:pt x="4" y="0"/>
                    </a:moveTo>
                    <a:lnTo>
                      <a:pt x="0" y="2"/>
                    </a:lnTo>
                    <a:lnTo>
                      <a:pt x="13" y="11"/>
                    </a:lnTo>
                    <a:lnTo>
                      <a:pt x="1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9CAC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1" name="Freeform 1593"/>
              <p:cNvSpPr>
                <a:spLocks/>
              </p:cNvSpPr>
              <p:nvPr/>
            </p:nvSpPr>
            <p:spPr bwMode="auto">
              <a:xfrm>
                <a:off x="7595" y="2590"/>
                <a:ext cx="61" cy="35"/>
              </a:xfrm>
              <a:custGeom>
                <a:avLst/>
                <a:gdLst>
                  <a:gd name="T0" fmla="*/ 62 w 62"/>
                  <a:gd name="T1" fmla="*/ 1 h 37"/>
                  <a:gd name="T2" fmla="*/ 61 w 62"/>
                  <a:gd name="T3" fmla="*/ 2 h 37"/>
                  <a:gd name="T4" fmla="*/ 2 w 62"/>
                  <a:gd name="T5" fmla="*/ 37 h 37"/>
                  <a:gd name="T6" fmla="*/ 0 w 62"/>
                  <a:gd name="T7" fmla="*/ 36 h 37"/>
                  <a:gd name="T8" fmla="*/ 1 w 62"/>
                  <a:gd name="T9" fmla="*/ 34 h 37"/>
                  <a:gd name="T10" fmla="*/ 60 w 62"/>
                  <a:gd name="T11" fmla="*/ 0 h 37"/>
                  <a:gd name="T12" fmla="*/ 62 w 62"/>
                  <a:gd name="T13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7">
                    <a:moveTo>
                      <a:pt x="62" y="1"/>
                    </a:moveTo>
                    <a:cubicBezTo>
                      <a:pt x="62" y="1"/>
                      <a:pt x="62" y="2"/>
                      <a:pt x="61" y="2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7"/>
                      <a:pt x="0" y="36"/>
                    </a:cubicBezTo>
                    <a:cubicBezTo>
                      <a:pt x="0" y="36"/>
                      <a:pt x="0" y="35"/>
                      <a:pt x="1" y="3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1" y="0"/>
                      <a:pt x="61" y="0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94" name="Freeform 1595"/>
            <p:cNvSpPr>
              <a:spLocks/>
            </p:cNvSpPr>
            <p:nvPr/>
          </p:nvSpPr>
          <p:spPr bwMode="auto">
            <a:xfrm>
              <a:off x="7625" y="2601"/>
              <a:ext cx="31" cy="20"/>
            </a:xfrm>
            <a:custGeom>
              <a:avLst/>
              <a:gdLst>
                <a:gd name="T0" fmla="*/ 32 w 32"/>
                <a:gd name="T1" fmla="*/ 1 h 20"/>
                <a:gd name="T2" fmla="*/ 31 w 32"/>
                <a:gd name="T3" fmla="*/ 2 h 20"/>
                <a:gd name="T4" fmla="*/ 2 w 32"/>
                <a:gd name="T5" fmla="*/ 20 h 20"/>
                <a:gd name="T6" fmla="*/ 0 w 32"/>
                <a:gd name="T7" fmla="*/ 19 h 20"/>
                <a:gd name="T8" fmla="*/ 0 w 32"/>
                <a:gd name="T9" fmla="*/ 18 h 20"/>
                <a:gd name="T10" fmla="*/ 30 w 32"/>
                <a:gd name="T11" fmla="*/ 0 h 20"/>
                <a:gd name="T12" fmla="*/ 32 w 32"/>
                <a:gd name="T1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0">
                  <a:moveTo>
                    <a:pt x="32" y="1"/>
                  </a:moveTo>
                  <a:cubicBezTo>
                    <a:pt x="32" y="1"/>
                    <a:pt x="32" y="2"/>
                    <a:pt x="31" y="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5" name="Freeform 1596"/>
            <p:cNvSpPr>
              <a:spLocks noEditPoints="1"/>
            </p:cNvSpPr>
            <p:nvPr/>
          </p:nvSpPr>
          <p:spPr bwMode="auto">
            <a:xfrm>
              <a:off x="7593" y="2533"/>
              <a:ext cx="493" cy="720"/>
            </a:xfrm>
            <a:custGeom>
              <a:avLst/>
              <a:gdLst>
                <a:gd name="T0" fmla="*/ 379 w 510"/>
                <a:gd name="T1" fmla="*/ 739 h 743"/>
                <a:gd name="T2" fmla="*/ 259 w 510"/>
                <a:gd name="T3" fmla="*/ 566 h 743"/>
                <a:gd name="T4" fmla="*/ 323 w 510"/>
                <a:gd name="T5" fmla="*/ 594 h 743"/>
                <a:gd name="T6" fmla="*/ 274 w 510"/>
                <a:gd name="T7" fmla="*/ 529 h 743"/>
                <a:gd name="T8" fmla="*/ 415 w 510"/>
                <a:gd name="T9" fmla="*/ 434 h 743"/>
                <a:gd name="T10" fmla="*/ 510 w 510"/>
                <a:gd name="T11" fmla="*/ 216 h 743"/>
                <a:gd name="T12" fmla="*/ 366 w 510"/>
                <a:gd name="T13" fmla="*/ 254 h 743"/>
                <a:gd name="T14" fmla="*/ 365 w 510"/>
                <a:gd name="T15" fmla="*/ 148 h 743"/>
                <a:gd name="T16" fmla="*/ 341 w 510"/>
                <a:gd name="T17" fmla="*/ 131 h 743"/>
                <a:gd name="T18" fmla="*/ 326 w 510"/>
                <a:gd name="T19" fmla="*/ 122 h 743"/>
                <a:gd name="T20" fmla="*/ 344 w 510"/>
                <a:gd name="T21" fmla="*/ 33 h 743"/>
                <a:gd name="T22" fmla="*/ 237 w 510"/>
                <a:gd name="T23" fmla="*/ 27 h 743"/>
                <a:gd name="T24" fmla="*/ 225 w 510"/>
                <a:gd name="T25" fmla="*/ 84 h 743"/>
                <a:gd name="T26" fmla="*/ 259 w 510"/>
                <a:gd name="T27" fmla="*/ 154 h 743"/>
                <a:gd name="T28" fmla="*/ 230 w 510"/>
                <a:gd name="T29" fmla="*/ 177 h 743"/>
                <a:gd name="T30" fmla="*/ 208 w 510"/>
                <a:gd name="T31" fmla="*/ 209 h 743"/>
                <a:gd name="T32" fmla="*/ 171 w 510"/>
                <a:gd name="T33" fmla="*/ 211 h 743"/>
                <a:gd name="T34" fmla="*/ 153 w 510"/>
                <a:gd name="T35" fmla="*/ 205 h 743"/>
                <a:gd name="T36" fmla="*/ 141 w 510"/>
                <a:gd name="T37" fmla="*/ 215 h 743"/>
                <a:gd name="T38" fmla="*/ 161 w 510"/>
                <a:gd name="T39" fmla="*/ 228 h 743"/>
                <a:gd name="T40" fmla="*/ 137 w 510"/>
                <a:gd name="T41" fmla="*/ 231 h 743"/>
                <a:gd name="T42" fmla="*/ 142 w 510"/>
                <a:gd name="T43" fmla="*/ 238 h 743"/>
                <a:gd name="T44" fmla="*/ 165 w 510"/>
                <a:gd name="T45" fmla="*/ 255 h 743"/>
                <a:gd name="T46" fmla="*/ 176 w 510"/>
                <a:gd name="T47" fmla="*/ 294 h 743"/>
                <a:gd name="T48" fmla="*/ 146 w 510"/>
                <a:gd name="T49" fmla="*/ 301 h 743"/>
                <a:gd name="T50" fmla="*/ 113 w 510"/>
                <a:gd name="T51" fmla="*/ 241 h 743"/>
                <a:gd name="T52" fmla="*/ 81 w 510"/>
                <a:gd name="T53" fmla="*/ 237 h 743"/>
                <a:gd name="T54" fmla="*/ 76 w 510"/>
                <a:gd name="T55" fmla="*/ 248 h 743"/>
                <a:gd name="T56" fmla="*/ 107 w 510"/>
                <a:gd name="T57" fmla="*/ 299 h 743"/>
                <a:gd name="T58" fmla="*/ 101 w 510"/>
                <a:gd name="T59" fmla="*/ 332 h 743"/>
                <a:gd name="T60" fmla="*/ 78 w 510"/>
                <a:gd name="T61" fmla="*/ 342 h 743"/>
                <a:gd name="T62" fmla="*/ 59 w 510"/>
                <a:gd name="T63" fmla="*/ 429 h 743"/>
                <a:gd name="T64" fmla="*/ 65 w 510"/>
                <a:gd name="T65" fmla="*/ 556 h 743"/>
                <a:gd name="T66" fmla="*/ 60 w 510"/>
                <a:gd name="T67" fmla="*/ 584 h 743"/>
                <a:gd name="T68" fmla="*/ 39 w 510"/>
                <a:gd name="T69" fmla="*/ 599 h 743"/>
                <a:gd name="T70" fmla="*/ 3 w 510"/>
                <a:gd name="T71" fmla="*/ 595 h 743"/>
                <a:gd name="T72" fmla="*/ 47 w 510"/>
                <a:gd name="T73" fmla="*/ 642 h 743"/>
                <a:gd name="T74" fmla="*/ 81 w 510"/>
                <a:gd name="T75" fmla="*/ 655 h 743"/>
                <a:gd name="T76" fmla="*/ 111 w 510"/>
                <a:gd name="T77" fmla="*/ 633 h 743"/>
                <a:gd name="T78" fmla="*/ 121 w 510"/>
                <a:gd name="T79" fmla="*/ 605 h 743"/>
                <a:gd name="T80" fmla="*/ 141 w 510"/>
                <a:gd name="T81" fmla="*/ 627 h 743"/>
                <a:gd name="T82" fmla="*/ 140 w 510"/>
                <a:gd name="T83" fmla="*/ 700 h 743"/>
                <a:gd name="T84" fmla="*/ 231 w 510"/>
                <a:gd name="T85" fmla="*/ 581 h 743"/>
                <a:gd name="T86" fmla="*/ 363 w 510"/>
                <a:gd name="T87" fmla="*/ 388 h 743"/>
                <a:gd name="T88" fmla="*/ 356 w 510"/>
                <a:gd name="T89" fmla="*/ 359 h 743"/>
                <a:gd name="T90" fmla="*/ 356 w 510"/>
                <a:gd name="T91" fmla="*/ 294 h 743"/>
                <a:gd name="T92" fmla="*/ 378 w 510"/>
                <a:gd name="T93" fmla="*/ 339 h 743"/>
                <a:gd name="T94" fmla="*/ 173 w 510"/>
                <a:gd name="T95" fmla="*/ 582 h 743"/>
                <a:gd name="T96" fmla="*/ 171 w 510"/>
                <a:gd name="T97" fmla="*/ 537 h 743"/>
                <a:gd name="T98" fmla="*/ 199 w 510"/>
                <a:gd name="T99" fmla="*/ 507 h 743"/>
                <a:gd name="T100" fmla="*/ 219 w 510"/>
                <a:gd name="T101" fmla="*/ 547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" h="743">
                  <a:moveTo>
                    <a:pt x="365" y="738"/>
                  </a:moveTo>
                  <a:cubicBezTo>
                    <a:pt x="367" y="740"/>
                    <a:pt x="369" y="743"/>
                    <a:pt x="374" y="743"/>
                  </a:cubicBezTo>
                  <a:cubicBezTo>
                    <a:pt x="375" y="743"/>
                    <a:pt x="375" y="743"/>
                    <a:pt x="375" y="743"/>
                  </a:cubicBezTo>
                  <a:cubicBezTo>
                    <a:pt x="376" y="743"/>
                    <a:pt x="378" y="742"/>
                    <a:pt x="378" y="741"/>
                  </a:cubicBezTo>
                  <a:cubicBezTo>
                    <a:pt x="379" y="741"/>
                    <a:pt x="379" y="740"/>
                    <a:pt x="379" y="739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379" y="735"/>
                    <a:pt x="378" y="661"/>
                    <a:pt x="292" y="612"/>
                  </a:cubicBezTo>
                  <a:cubicBezTo>
                    <a:pt x="275" y="602"/>
                    <a:pt x="263" y="589"/>
                    <a:pt x="256" y="574"/>
                  </a:cubicBezTo>
                  <a:cubicBezTo>
                    <a:pt x="255" y="572"/>
                    <a:pt x="255" y="570"/>
                    <a:pt x="256" y="569"/>
                  </a:cubicBezTo>
                  <a:cubicBezTo>
                    <a:pt x="256" y="567"/>
                    <a:pt x="257" y="566"/>
                    <a:pt x="259" y="566"/>
                  </a:cubicBezTo>
                  <a:cubicBezTo>
                    <a:pt x="266" y="563"/>
                    <a:pt x="273" y="561"/>
                    <a:pt x="280" y="561"/>
                  </a:cubicBezTo>
                  <a:cubicBezTo>
                    <a:pt x="280" y="561"/>
                    <a:pt x="280" y="561"/>
                    <a:pt x="280" y="561"/>
                  </a:cubicBezTo>
                  <a:cubicBezTo>
                    <a:pt x="307" y="561"/>
                    <a:pt x="316" y="587"/>
                    <a:pt x="317" y="590"/>
                  </a:cubicBezTo>
                  <a:cubicBezTo>
                    <a:pt x="317" y="591"/>
                    <a:pt x="317" y="591"/>
                    <a:pt x="317" y="591"/>
                  </a:cubicBezTo>
                  <a:cubicBezTo>
                    <a:pt x="318" y="593"/>
                    <a:pt x="321" y="594"/>
                    <a:pt x="323" y="594"/>
                  </a:cubicBezTo>
                  <a:cubicBezTo>
                    <a:pt x="325" y="593"/>
                    <a:pt x="328" y="592"/>
                    <a:pt x="328" y="589"/>
                  </a:cubicBezTo>
                  <a:cubicBezTo>
                    <a:pt x="328" y="589"/>
                    <a:pt x="328" y="567"/>
                    <a:pt x="305" y="550"/>
                  </a:cubicBezTo>
                  <a:cubicBezTo>
                    <a:pt x="296" y="544"/>
                    <a:pt x="287" y="541"/>
                    <a:pt x="276" y="540"/>
                  </a:cubicBezTo>
                  <a:cubicBezTo>
                    <a:pt x="273" y="540"/>
                    <a:pt x="271" y="538"/>
                    <a:pt x="270" y="536"/>
                  </a:cubicBezTo>
                  <a:cubicBezTo>
                    <a:pt x="270" y="533"/>
                    <a:pt x="271" y="530"/>
                    <a:pt x="274" y="529"/>
                  </a:cubicBezTo>
                  <a:cubicBezTo>
                    <a:pt x="275" y="528"/>
                    <a:pt x="275" y="528"/>
                    <a:pt x="275" y="528"/>
                  </a:cubicBezTo>
                  <a:cubicBezTo>
                    <a:pt x="382" y="481"/>
                    <a:pt x="413" y="452"/>
                    <a:pt x="414" y="451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48"/>
                    <a:pt x="417" y="447"/>
                    <a:pt x="417" y="447"/>
                  </a:cubicBezTo>
                  <a:cubicBezTo>
                    <a:pt x="415" y="434"/>
                    <a:pt x="415" y="434"/>
                    <a:pt x="415" y="434"/>
                  </a:cubicBezTo>
                  <a:cubicBezTo>
                    <a:pt x="415" y="433"/>
                    <a:pt x="415" y="433"/>
                    <a:pt x="415" y="433"/>
                  </a:cubicBezTo>
                  <a:cubicBezTo>
                    <a:pt x="415" y="402"/>
                    <a:pt x="442" y="376"/>
                    <a:pt x="464" y="356"/>
                  </a:cubicBezTo>
                  <a:cubicBezTo>
                    <a:pt x="468" y="353"/>
                    <a:pt x="471" y="350"/>
                    <a:pt x="474" y="347"/>
                  </a:cubicBezTo>
                  <a:cubicBezTo>
                    <a:pt x="493" y="327"/>
                    <a:pt x="506" y="280"/>
                    <a:pt x="510" y="217"/>
                  </a:cubicBezTo>
                  <a:cubicBezTo>
                    <a:pt x="510" y="217"/>
                    <a:pt x="510" y="216"/>
                    <a:pt x="510" y="216"/>
                  </a:cubicBezTo>
                  <a:cubicBezTo>
                    <a:pt x="504" y="216"/>
                    <a:pt x="457" y="222"/>
                    <a:pt x="402" y="277"/>
                  </a:cubicBezTo>
                  <a:cubicBezTo>
                    <a:pt x="400" y="279"/>
                    <a:pt x="398" y="279"/>
                    <a:pt x="395" y="278"/>
                  </a:cubicBezTo>
                  <a:cubicBezTo>
                    <a:pt x="368" y="264"/>
                    <a:pt x="368" y="264"/>
                    <a:pt x="368" y="264"/>
                  </a:cubicBezTo>
                  <a:cubicBezTo>
                    <a:pt x="366" y="263"/>
                    <a:pt x="364" y="260"/>
                    <a:pt x="365" y="257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72" y="235"/>
                    <a:pt x="378" y="215"/>
                    <a:pt x="378" y="195"/>
                  </a:cubicBezTo>
                  <a:cubicBezTo>
                    <a:pt x="378" y="189"/>
                    <a:pt x="377" y="183"/>
                    <a:pt x="376" y="177"/>
                  </a:cubicBezTo>
                  <a:cubicBezTo>
                    <a:pt x="376" y="176"/>
                    <a:pt x="376" y="176"/>
                    <a:pt x="376" y="175"/>
                  </a:cubicBezTo>
                  <a:cubicBezTo>
                    <a:pt x="375" y="175"/>
                    <a:pt x="375" y="175"/>
                    <a:pt x="375" y="175"/>
                  </a:cubicBezTo>
                  <a:cubicBezTo>
                    <a:pt x="373" y="166"/>
                    <a:pt x="371" y="156"/>
                    <a:pt x="365" y="148"/>
                  </a:cubicBezTo>
                  <a:cubicBezTo>
                    <a:pt x="361" y="144"/>
                    <a:pt x="356" y="142"/>
                    <a:pt x="351" y="142"/>
                  </a:cubicBezTo>
                  <a:cubicBezTo>
                    <a:pt x="349" y="141"/>
                    <a:pt x="348" y="141"/>
                    <a:pt x="347" y="141"/>
                  </a:cubicBezTo>
                  <a:cubicBezTo>
                    <a:pt x="346" y="140"/>
                    <a:pt x="345" y="139"/>
                    <a:pt x="344" y="138"/>
                  </a:cubicBezTo>
                  <a:cubicBezTo>
                    <a:pt x="343" y="137"/>
                    <a:pt x="342" y="133"/>
                    <a:pt x="342" y="133"/>
                  </a:cubicBezTo>
                  <a:cubicBezTo>
                    <a:pt x="342" y="133"/>
                    <a:pt x="342" y="132"/>
                    <a:pt x="341" y="131"/>
                  </a:cubicBezTo>
                  <a:cubicBezTo>
                    <a:pt x="341" y="130"/>
                    <a:pt x="341" y="129"/>
                    <a:pt x="340" y="127"/>
                  </a:cubicBezTo>
                  <a:cubicBezTo>
                    <a:pt x="340" y="127"/>
                    <a:pt x="339" y="127"/>
                    <a:pt x="338" y="126"/>
                  </a:cubicBezTo>
                  <a:cubicBezTo>
                    <a:pt x="337" y="127"/>
                    <a:pt x="336" y="127"/>
                    <a:pt x="335" y="127"/>
                  </a:cubicBezTo>
                  <a:cubicBezTo>
                    <a:pt x="333" y="128"/>
                    <a:pt x="331" y="128"/>
                    <a:pt x="329" y="127"/>
                  </a:cubicBezTo>
                  <a:cubicBezTo>
                    <a:pt x="328" y="126"/>
                    <a:pt x="327" y="124"/>
                    <a:pt x="326" y="122"/>
                  </a:cubicBezTo>
                  <a:cubicBezTo>
                    <a:pt x="326" y="122"/>
                    <a:pt x="326" y="122"/>
                    <a:pt x="326" y="121"/>
                  </a:cubicBezTo>
                  <a:cubicBezTo>
                    <a:pt x="326" y="114"/>
                    <a:pt x="331" y="107"/>
                    <a:pt x="337" y="99"/>
                  </a:cubicBezTo>
                  <a:cubicBezTo>
                    <a:pt x="340" y="94"/>
                    <a:pt x="344" y="88"/>
                    <a:pt x="346" y="83"/>
                  </a:cubicBezTo>
                  <a:cubicBezTo>
                    <a:pt x="348" y="77"/>
                    <a:pt x="349" y="70"/>
                    <a:pt x="349" y="61"/>
                  </a:cubicBezTo>
                  <a:cubicBezTo>
                    <a:pt x="349" y="51"/>
                    <a:pt x="347" y="40"/>
                    <a:pt x="344" y="33"/>
                  </a:cubicBezTo>
                  <a:cubicBezTo>
                    <a:pt x="337" y="19"/>
                    <a:pt x="325" y="12"/>
                    <a:pt x="316" y="7"/>
                  </a:cubicBezTo>
                  <a:cubicBezTo>
                    <a:pt x="314" y="8"/>
                    <a:pt x="313" y="8"/>
                    <a:pt x="311" y="7"/>
                  </a:cubicBezTo>
                  <a:cubicBezTo>
                    <a:pt x="304" y="2"/>
                    <a:pt x="295" y="0"/>
                    <a:pt x="285" y="0"/>
                  </a:cubicBezTo>
                  <a:cubicBezTo>
                    <a:pt x="277" y="0"/>
                    <a:pt x="269" y="2"/>
                    <a:pt x="262" y="5"/>
                  </a:cubicBezTo>
                  <a:cubicBezTo>
                    <a:pt x="252" y="9"/>
                    <a:pt x="244" y="16"/>
                    <a:pt x="237" y="27"/>
                  </a:cubicBezTo>
                  <a:cubicBezTo>
                    <a:pt x="238" y="28"/>
                    <a:pt x="239" y="29"/>
                    <a:pt x="239" y="31"/>
                  </a:cubicBezTo>
                  <a:cubicBezTo>
                    <a:pt x="239" y="33"/>
                    <a:pt x="238" y="34"/>
                    <a:pt x="237" y="35"/>
                  </a:cubicBezTo>
                  <a:cubicBezTo>
                    <a:pt x="237" y="35"/>
                    <a:pt x="237" y="35"/>
                    <a:pt x="237" y="35"/>
                  </a:cubicBezTo>
                  <a:cubicBezTo>
                    <a:pt x="229" y="49"/>
                    <a:pt x="226" y="62"/>
                    <a:pt x="226" y="78"/>
                  </a:cubicBezTo>
                  <a:cubicBezTo>
                    <a:pt x="225" y="80"/>
                    <a:pt x="225" y="82"/>
                    <a:pt x="225" y="84"/>
                  </a:cubicBezTo>
                  <a:cubicBezTo>
                    <a:pt x="225" y="98"/>
                    <a:pt x="228" y="123"/>
                    <a:pt x="249" y="128"/>
                  </a:cubicBezTo>
                  <a:cubicBezTo>
                    <a:pt x="251" y="128"/>
                    <a:pt x="255" y="129"/>
                    <a:pt x="258" y="130"/>
                  </a:cubicBezTo>
                  <a:cubicBezTo>
                    <a:pt x="261" y="130"/>
                    <a:pt x="263" y="132"/>
                    <a:pt x="264" y="135"/>
                  </a:cubicBezTo>
                  <a:cubicBezTo>
                    <a:pt x="264" y="137"/>
                    <a:pt x="264" y="140"/>
                    <a:pt x="264" y="141"/>
                  </a:cubicBezTo>
                  <a:cubicBezTo>
                    <a:pt x="264" y="146"/>
                    <a:pt x="263" y="148"/>
                    <a:pt x="259" y="154"/>
                  </a:cubicBezTo>
                  <a:cubicBezTo>
                    <a:pt x="258" y="155"/>
                    <a:pt x="256" y="156"/>
                    <a:pt x="255" y="156"/>
                  </a:cubicBezTo>
                  <a:cubicBezTo>
                    <a:pt x="245" y="158"/>
                    <a:pt x="237" y="160"/>
                    <a:pt x="233" y="162"/>
                  </a:cubicBezTo>
                  <a:cubicBezTo>
                    <a:pt x="230" y="163"/>
                    <a:pt x="230" y="167"/>
                    <a:pt x="230" y="171"/>
                  </a:cubicBezTo>
                  <a:cubicBezTo>
                    <a:pt x="230" y="172"/>
                    <a:pt x="230" y="172"/>
                    <a:pt x="230" y="172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30" y="180"/>
                    <a:pt x="230" y="185"/>
                    <a:pt x="227" y="189"/>
                  </a:cubicBezTo>
                  <a:cubicBezTo>
                    <a:pt x="225" y="190"/>
                    <a:pt x="224" y="191"/>
                    <a:pt x="223" y="192"/>
                  </a:cubicBezTo>
                  <a:cubicBezTo>
                    <a:pt x="223" y="194"/>
                    <a:pt x="222" y="196"/>
                    <a:pt x="220" y="198"/>
                  </a:cubicBezTo>
                  <a:cubicBezTo>
                    <a:pt x="219" y="199"/>
                    <a:pt x="218" y="200"/>
                    <a:pt x="217" y="201"/>
                  </a:cubicBezTo>
                  <a:cubicBezTo>
                    <a:pt x="214" y="204"/>
                    <a:pt x="211" y="206"/>
                    <a:pt x="208" y="209"/>
                  </a:cubicBezTo>
                  <a:cubicBezTo>
                    <a:pt x="207" y="210"/>
                    <a:pt x="206" y="211"/>
                    <a:pt x="205" y="211"/>
                  </a:cubicBezTo>
                  <a:cubicBezTo>
                    <a:pt x="201" y="212"/>
                    <a:pt x="198" y="215"/>
                    <a:pt x="195" y="222"/>
                  </a:cubicBezTo>
                  <a:cubicBezTo>
                    <a:pt x="194" y="224"/>
                    <a:pt x="192" y="225"/>
                    <a:pt x="190" y="225"/>
                  </a:cubicBezTo>
                  <a:cubicBezTo>
                    <a:pt x="188" y="225"/>
                    <a:pt x="186" y="225"/>
                    <a:pt x="185" y="223"/>
                  </a:cubicBezTo>
                  <a:cubicBezTo>
                    <a:pt x="178" y="215"/>
                    <a:pt x="173" y="212"/>
                    <a:pt x="171" y="211"/>
                  </a:cubicBezTo>
                  <a:cubicBezTo>
                    <a:pt x="169" y="211"/>
                    <a:pt x="169" y="211"/>
                    <a:pt x="169" y="211"/>
                  </a:cubicBezTo>
                  <a:cubicBezTo>
                    <a:pt x="165" y="211"/>
                    <a:pt x="162" y="210"/>
                    <a:pt x="160" y="209"/>
                  </a:cubicBezTo>
                  <a:cubicBezTo>
                    <a:pt x="158" y="208"/>
                    <a:pt x="158" y="208"/>
                    <a:pt x="157" y="207"/>
                  </a:cubicBezTo>
                  <a:cubicBezTo>
                    <a:pt x="156" y="206"/>
                    <a:pt x="155" y="205"/>
                    <a:pt x="153" y="205"/>
                  </a:cubicBezTo>
                  <a:cubicBezTo>
                    <a:pt x="153" y="205"/>
                    <a:pt x="153" y="205"/>
                    <a:pt x="153" y="205"/>
                  </a:cubicBezTo>
                  <a:cubicBezTo>
                    <a:pt x="151" y="205"/>
                    <a:pt x="147" y="206"/>
                    <a:pt x="144" y="208"/>
                  </a:cubicBezTo>
                  <a:cubicBezTo>
                    <a:pt x="143" y="208"/>
                    <a:pt x="143" y="208"/>
                    <a:pt x="143" y="208"/>
                  </a:cubicBezTo>
                  <a:cubicBezTo>
                    <a:pt x="140" y="210"/>
                    <a:pt x="139" y="211"/>
                    <a:pt x="138" y="213"/>
                  </a:cubicBezTo>
                  <a:cubicBezTo>
                    <a:pt x="138" y="213"/>
                    <a:pt x="138" y="213"/>
                    <a:pt x="138" y="213"/>
                  </a:cubicBezTo>
                  <a:cubicBezTo>
                    <a:pt x="138" y="214"/>
                    <a:pt x="140" y="215"/>
                    <a:pt x="141" y="215"/>
                  </a:cubicBezTo>
                  <a:cubicBezTo>
                    <a:pt x="141" y="215"/>
                    <a:pt x="141" y="215"/>
                    <a:pt x="141" y="215"/>
                  </a:cubicBezTo>
                  <a:cubicBezTo>
                    <a:pt x="143" y="215"/>
                    <a:pt x="144" y="215"/>
                    <a:pt x="146" y="215"/>
                  </a:cubicBezTo>
                  <a:cubicBezTo>
                    <a:pt x="147" y="214"/>
                    <a:pt x="148" y="214"/>
                    <a:pt x="150" y="214"/>
                  </a:cubicBezTo>
                  <a:cubicBezTo>
                    <a:pt x="151" y="214"/>
                    <a:pt x="152" y="215"/>
                    <a:pt x="153" y="215"/>
                  </a:cubicBezTo>
                  <a:cubicBezTo>
                    <a:pt x="156" y="218"/>
                    <a:pt x="160" y="223"/>
                    <a:pt x="161" y="228"/>
                  </a:cubicBezTo>
                  <a:cubicBezTo>
                    <a:pt x="161" y="230"/>
                    <a:pt x="161" y="232"/>
                    <a:pt x="159" y="234"/>
                  </a:cubicBezTo>
                  <a:cubicBezTo>
                    <a:pt x="157" y="235"/>
                    <a:pt x="155" y="236"/>
                    <a:pt x="153" y="235"/>
                  </a:cubicBezTo>
                  <a:cubicBezTo>
                    <a:pt x="151" y="234"/>
                    <a:pt x="149" y="233"/>
                    <a:pt x="147" y="232"/>
                  </a:cubicBezTo>
                  <a:cubicBezTo>
                    <a:pt x="145" y="230"/>
                    <a:pt x="144" y="230"/>
                    <a:pt x="142" y="230"/>
                  </a:cubicBezTo>
                  <a:cubicBezTo>
                    <a:pt x="139" y="230"/>
                    <a:pt x="138" y="230"/>
                    <a:pt x="137" y="231"/>
                  </a:cubicBezTo>
                  <a:cubicBezTo>
                    <a:pt x="136" y="232"/>
                    <a:pt x="136" y="233"/>
                    <a:pt x="135" y="233"/>
                  </a:cubicBezTo>
                  <a:cubicBezTo>
                    <a:pt x="136" y="234"/>
                    <a:pt x="136" y="234"/>
                    <a:pt x="138" y="235"/>
                  </a:cubicBezTo>
                  <a:cubicBezTo>
                    <a:pt x="139" y="236"/>
                    <a:pt x="140" y="237"/>
                    <a:pt x="141" y="237"/>
                  </a:cubicBezTo>
                  <a:cubicBezTo>
                    <a:pt x="141" y="238"/>
                    <a:pt x="142" y="238"/>
                    <a:pt x="142" y="238"/>
                  </a:cubicBezTo>
                  <a:cubicBezTo>
                    <a:pt x="142" y="238"/>
                    <a:pt x="142" y="238"/>
                    <a:pt x="142" y="238"/>
                  </a:cubicBezTo>
                  <a:cubicBezTo>
                    <a:pt x="146" y="240"/>
                    <a:pt x="148" y="242"/>
                    <a:pt x="149" y="244"/>
                  </a:cubicBezTo>
                  <a:cubicBezTo>
                    <a:pt x="150" y="245"/>
                    <a:pt x="150" y="246"/>
                    <a:pt x="150" y="247"/>
                  </a:cubicBezTo>
                  <a:cubicBezTo>
                    <a:pt x="151" y="248"/>
                    <a:pt x="152" y="249"/>
                    <a:pt x="154" y="250"/>
                  </a:cubicBezTo>
                  <a:cubicBezTo>
                    <a:pt x="156" y="252"/>
                    <a:pt x="158" y="253"/>
                    <a:pt x="162" y="254"/>
                  </a:cubicBezTo>
                  <a:cubicBezTo>
                    <a:pt x="163" y="254"/>
                    <a:pt x="164" y="255"/>
                    <a:pt x="165" y="255"/>
                  </a:cubicBezTo>
                  <a:cubicBezTo>
                    <a:pt x="168" y="256"/>
                    <a:pt x="171" y="257"/>
                    <a:pt x="173" y="258"/>
                  </a:cubicBezTo>
                  <a:cubicBezTo>
                    <a:pt x="175" y="260"/>
                    <a:pt x="176" y="261"/>
                    <a:pt x="177" y="263"/>
                  </a:cubicBezTo>
                  <a:cubicBezTo>
                    <a:pt x="178" y="264"/>
                    <a:pt x="179" y="265"/>
                    <a:pt x="180" y="266"/>
                  </a:cubicBezTo>
                  <a:cubicBezTo>
                    <a:pt x="181" y="268"/>
                    <a:pt x="182" y="270"/>
                    <a:pt x="182" y="271"/>
                  </a:cubicBezTo>
                  <a:cubicBezTo>
                    <a:pt x="180" y="281"/>
                    <a:pt x="178" y="288"/>
                    <a:pt x="176" y="294"/>
                  </a:cubicBezTo>
                  <a:cubicBezTo>
                    <a:pt x="175" y="297"/>
                    <a:pt x="172" y="299"/>
                    <a:pt x="170" y="298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64" y="298"/>
                    <a:pt x="159" y="300"/>
                    <a:pt x="154" y="303"/>
                  </a:cubicBezTo>
                  <a:cubicBezTo>
                    <a:pt x="152" y="304"/>
                    <a:pt x="148" y="304"/>
                    <a:pt x="146" y="301"/>
                  </a:cubicBezTo>
                  <a:cubicBezTo>
                    <a:pt x="144" y="299"/>
                    <a:pt x="142" y="296"/>
                    <a:pt x="139" y="294"/>
                  </a:cubicBezTo>
                  <a:cubicBezTo>
                    <a:pt x="138" y="293"/>
                    <a:pt x="138" y="293"/>
                    <a:pt x="138" y="293"/>
                  </a:cubicBezTo>
                  <a:cubicBezTo>
                    <a:pt x="123" y="276"/>
                    <a:pt x="122" y="266"/>
                    <a:pt x="122" y="258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49"/>
                    <a:pt x="116" y="245"/>
                    <a:pt x="113" y="241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05" y="232"/>
                    <a:pt x="98" y="228"/>
                    <a:pt x="92" y="228"/>
                  </a:cubicBezTo>
                  <a:cubicBezTo>
                    <a:pt x="89" y="228"/>
                    <a:pt x="86" y="229"/>
                    <a:pt x="84" y="232"/>
                  </a:cubicBezTo>
                  <a:cubicBezTo>
                    <a:pt x="83" y="232"/>
                    <a:pt x="83" y="233"/>
                    <a:pt x="83" y="234"/>
                  </a:cubicBezTo>
                  <a:cubicBezTo>
                    <a:pt x="82" y="235"/>
                    <a:pt x="82" y="236"/>
                    <a:pt x="81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79" y="239"/>
                    <a:pt x="77" y="240"/>
                    <a:pt x="76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4" y="243"/>
                    <a:pt x="74" y="243"/>
                    <a:pt x="74" y="244"/>
                  </a:cubicBezTo>
                  <a:cubicBezTo>
                    <a:pt x="74" y="245"/>
                    <a:pt x="74" y="246"/>
                    <a:pt x="76" y="248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80" y="254"/>
                    <a:pt x="81" y="259"/>
                    <a:pt x="83" y="264"/>
                  </a:cubicBezTo>
                  <a:cubicBezTo>
                    <a:pt x="83" y="267"/>
                    <a:pt x="84" y="269"/>
                    <a:pt x="85" y="272"/>
                  </a:cubicBezTo>
                  <a:cubicBezTo>
                    <a:pt x="87" y="278"/>
                    <a:pt x="91" y="281"/>
                    <a:pt x="95" y="284"/>
                  </a:cubicBezTo>
                  <a:cubicBezTo>
                    <a:pt x="99" y="288"/>
                    <a:pt x="104" y="292"/>
                    <a:pt x="107" y="299"/>
                  </a:cubicBezTo>
                  <a:cubicBezTo>
                    <a:pt x="108" y="301"/>
                    <a:pt x="108" y="303"/>
                    <a:pt x="107" y="305"/>
                  </a:cubicBezTo>
                  <a:cubicBezTo>
                    <a:pt x="104" y="310"/>
                    <a:pt x="101" y="317"/>
                    <a:pt x="100" y="322"/>
                  </a:cubicBezTo>
                  <a:cubicBezTo>
                    <a:pt x="99" y="324"/>
                    <a:pt x="99" y="324"/>
                    <a:pt x="99" y="324"/>
                  </a:cubicBezTo>
                  <a:cubicBezTo>
                    <a:pt x="100" y="324"/>
                    <a:pt x="100" y="325"/>
                    <a:pt x="100" y="325"/>
                  </a:cubicBezTo>
                  <a:cubicBezTo>
                    <a:pt x="102" y="327"/>
                    <a:pt x="103" y="330"/>
                    <a:pt x="101" y="332"/>
                  </a:cubicBezTo>
                  <a:cubicBezTo>
                    <a:pt x="100" y="334"/>
                    <a:pt x="98" y="336"/>
                    <a:pt x="95" y="335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93" y="335"/>
                    <a:pt x="92" y="335"/>
                    <a:pt x="91" y="335"/>
                  </a:cubicBezTo>
                  <a:cubicBezTo>
                    <a:pt x="91" y="335"/>
                    <a:pt x="91" y="335"/>
                    <a:pt x="91" y="335"/>
                  </a:cubicBezTo>
                  <a:cubicBezTo>
                    <a:pt x="86" y="335"/>
                    <a:pt x="81" y="337"/>
                    <a:pt x="78" y="342"/>
                  </a:cubicBezTo>
                  <a:cubicBezTo>
                    <a:pt x="71" y="349"/>
                    <a:pt x="66" y="360"/>
                    <a:pt x="64" y="371"/>
                  </a:cubicBezTo>
                  <a:cubicBezTo>
                    <a:pt x="61" y="385"/>
                    <a:pt x="60" y="401"/>
                    <a:pt x="60" y="417"/>
                  </a:cubicBezTo>
                  <a:cubicBezTo>
                    <a:pt x="60" y="417"/>
                    <a:pt x="59" y="418"/>
                    <a:pt x="59" y="418"/>
                  </a:cubicBezTo>
                  <a:cubicBezTo>
                    <a:pt x="59" y="418"/>
                    <a:pt x="59" y="418"/>
                    <a:pt x="59" y="418"/>
                  </a:cubicBezTo>
                  <a:cubicBezTo>
                    <a:pt x="59" y="422"/>
                    <a:pt x="59" y="425"/>
                    <a:pt x="59" y="429"/>
                  </a:cubicBezTo>
                  <a:cubicBezTo>
                    <a:pt x="60" y="438"/>
                    <a:pt x="60" y="449"/>
                    <a:pt x="61" y="467"/>
                  </a:cubicBezTo>
                  <a:cubicBezTo>
                    <a:pt x="62" y="468"/>
                    <a:pt x="61" y="469"/>
                    <a:pt x="61" y="470"/>
                  </a:cubicBezTo>
                  <a:cubicBezTo>
                    <a:pt x="61" y="470"/>
                    <a:pt x="61" y="470"/>
                    <a:pt x="61" y="470"/>
                  </a:cubicBezTo>
                  <a:cubicBezTo>
                    <a:pt x="61" y="485"/>
                    <a:pt x="62" y="501"/>
                    <a:pt x="63" y="516"/>
                  </a:cubicBezTo>
                  <a:cubicBezTo>
                    <a:pt x="64" y="529"/>
                    <a:pt x="65" y="542"/>
                    <a:pt x="65" y="556"/>
                  </a:cubicBezTo>
                  <a:cubicBezTo>
                    <a:pt x="65" y="558"/>
                    <a:pt x="63" y="561"/>
                    <a:pt x="61" y="561"/>
                  </a:cubicBezTo>
                  <a:cubicBezTo>
                    <a:pt x="58" y="562"/>
                    <a:pt x="55" y="566"/>
                    <a:pt x="56" y="570"/>
                  </a:cubicBezTo>
                  <a:cubicBezTo>
                    <a:pt x="56" y="571"/>
                    <a:pt x="56" y="571"/>
                    <a:pt x="56" y="571"/>
                  </a:cubicBezTo>
                  <a:cubicBezTo>
                    <a:pt x="56" y="571"/>
                    <a:pt x="56" y="572"/>
                    <a:pt x="56" y="572"/>
                  </a:cubicBezTo>
                  <a:cubicBezTo>
                    <a:pt x="56" y="576"/>
                    <a:pt x="57" y="580"/>
                    <a:pt x="60" y="584"/>
                  </a:cubicBezTo>
                  <a:cubicBezTo>
                    <a:pt x="61" y="585"/>
                    <a:pt x="61" y="587"/>
                    <a:pt x="60" y="589"/>
                  </a:cubicBezTo>
                  <a:cubicBezTo>
                    <a:pt x="60" y="590"/>
                    <a:pt x="59" y="592"/>
                    <a:pt x="57" y="592"/>
                  </a:cubicBezTo>
                  <a:cubicBezTo>
                    <a:pt x="55" y="593"/>
                    <a:pt x="54" y="594"/>
                    <a:pt x="52" y="595"/>
                  </a:cubicBezTo>
                  <a:cubicBezTo>
                    <a:pt x="50" y="596"/>
                    <a:pt x="48" y="597"/>
                    <a:pt x="45" y="598"/>
                  </a:cubicBezTo>
                  <a:cubicBezTo>
                    <a:pt x="43" y="598"/>
                    <a:pt x="41" y="599"/>
                    <a:pt x="39" y="599"/>
                  </a:cubicBezTo>
                  <a:cubicBezTo>
                    <a:pt x="33" y="599"/>
                    <a:pt x="27" y="597"/>
                    <a:pt x="21" y="595"/>
                  </a:cubicBezTo>
                  <a:cubicBezTo>
                    <a:pt x="20" y="595"/>
                    <a:pt x="20" y="595"/>
                    <a:pt x="20" y="595"/>
                  </a:cubicBezTo>
                  <a:cubicBezTo>
                    <a:pt x="16" y="594"/>
                    <a:pt x="13" y="593"/>
                    <a:pt x="9" y="593"/>
                  </a:cubicBezTo>
                  <a:cubicBezTo>
                    <a:pt x="9" y="593"/>
                    <a:pt x="9" y="593"/>
                    <a:pt x="9" y="593"/>
                  </a:cubicBezTo>
                  <a:cubicBezTo>
                    <a:pt x="6" y="593"/>
                    <a:pt x="4" y="593"/>
                    <a:pt x="3" y="595"/>
                  </a:cubicBezTo>
                  <a:cubicBezTo>
                    <a:pt x="1" y="597"/>
                    <a:pt x="0" y="600"/>
                    <a:pt x="0" y="603"/>
                  </a:cubicBezTo>
                  <a:cubicBezTo>
                    <a:pt x="0" y="603"/>
                    <a:pt x="0" y="603"/>
                    <a:pt x="0" y="604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2" y="625"/>
                    <a:pt x="29" y="637"/>
                    <a:pt x="40" y="641"/>
                  </a:cubicBezTo>
                  <a:cubicBezTo>
                    <a:pt x="42" y="642"/>
                    <a:pt x="45" y="642"/>
                    <a:pt x="47" y="642"/>
                  </a:cubicBezTo>
                  <a:cubicBezTo>
                    <a:pt x="54" y="642"/>
                    <a:pt x="59" y="640"/>
                    <a:pt x="64" y="638"/>
                  </a:cubicBezTo>
                  <a:cubicBezTo>
                    <a:pt x="68" y="636"/>
                    <a:pt x="72" y="634"/>
                    <a:pt x="77" y="634"/>
                  </a:cubicBezTo>
                  <a:cubicBezTo>
                    <a:pt x="79" y="634"/>
                    <a:pt x="80" y="635"/>
                    <a:pt x="81" y="636"/>
                  </a:cubicBezTo>
                  <a:cubicBezTo>
                    <a:pt x="82" y="637"/>
                    <a:pt x="83" y="639"/>
                    <a:pt x="83" y="640"/>
                  </a:cubicBezTo>
                  <a:cubicBezTo>
                    <a:pt x="83" y="645"/>
                    <a:pt x="83" y="650"/>
                    <a:pt x="81" y="655"/>
                  </a:cubicBezTo>
                  <a:cubicBezTo>
                    <a:pt x="84" y="659"/>
                    <a:pt x="90" y="662"/>
                    <a:pt x="96" y="662"/>
                  </a:cubicBezTo>
                  <a:cubicBezTo>
                    <a:pt x="99" y="662"/>
                    <a:pt x="103" y="661"/>
                    <a:pt x="106" y="658"/>
                  </a:cubicBezTo>
                  <a:cubicBezTo>
                    <a:pt x="106" y="658"/>
                    <a:pt x="106" y="658"/>
                    <a:pt x="106" y="658"/>
                  </a:cubicBezTo>
                  <a:cubicBezTo>
                    <a:pt x="106" y="657"/>
                    <a:pt x="106" y="657"/>
                    <a:pt x="106" y="656"/>
                  </a:cubicBezTo>
                  <a:cubicBezTo>
                    <a:pt x="106" y="649"/>
                    <a:pt x="108" y="639"/>
                    <a:pt x="111" y="633"/>
                  </a:cubicBezTo>
                  <a:cubicBezTo>
                    <a:pt x="112" y="632"/>
                    <a:pt x="112" y="632"/>
                    <a:pt x="112" y="632"/>
                  </a:cubicBezTo>
                  <a:cubicBezTo>
                    <a:pt x="115" y="626"/>
                    <a:pt x="117" y="620"/>
                    <a:pt x="117" y="614"/>
                  </a:cubicBezTo>
                  <a:cubicBezTo>
                    <a:pt x="117" y="613"/>
                    <a:pt x="117" y="613"/>
                    <a:pt x="117" y="612"/>
                  </a:cubicBezTo>
                  <a:cubicBezTo>
                    <a:pt x="117" y="612"/>
                    <a:pt x="117" y="611"/>
                    <a:pt x="117" y="611"/>
                  </a:cubicBezTo>
                  <a:cubicBezTo>
                    <a:pt x="117" y="608"/>
                    <a:pt x="118" y="606"/>
                    <a:pt x="121" y="605"/>
                  </a:cubicBezTo>
                  <a:cubicBezTo>
                    <a:pt x="124" y="604"/>
                    <a:pt x="128" y="602"/>
                    <a:pt x="132" y="602"/>
                  </a:cubicBezTo>
                  <a:cubicBezTo>
                    <a:pt x="134" y="602"/>
                    <a:pt x="135" y="603"/>
                    <a:pt x="137" y="604"/>
                  </a:cubicBezTo>
                  <a:cubicBezTo>
                    <a:pt x="138" y="605"/>
                    <a:pt x="138" y="607"/>
                    <a:pt x="138" y="608"/>
                  </a:cubicBezTo>
                  <a:cubicBezTo>
                    <a:pt x="138" y="612"/>
                    <a:pt x="138" y="618"/>
                    <a:pt x="137" y="623"/>
                  </a:cubicBezTo>
                  <a:cubicBezTo>
                    <a:pt x="138" y="625"/>
                    <a:pt x="139" y="626"/>
                    <a:pt x="141" y="627"/>
                  </a:cubicBezTo>
                  <a:cubicBezTo>
                    <a:pt x="143" y="628"/>
                    <a:pt x="144" y="629"/>
                    <a:pt x="144" y="630"/>
                  </a:cubicBezTo>
                  <a:cubicBezTo>
                    <a:pt x="145" y="632"/>
                    <a:pt x="145" y="634"/>
                    <a:pt x="144" y="635"/>
                  </a:cubicBezTo>
                  <a:cubicBezTo>
                    <a:pt x="134" y="656"/>
                    <a:pt x="128" y="677"/>
                    <a:pt x="128" y="700"/>
                  </a:cubicBezTo>
                  <a:cubicBezTo>
                    <a:pt x="128" y="700"/>
                    <a:pt x="130" y="703"/>
                    <a:pt x="134" y="703"/>
                  </a:cubicBezTo>
                  <a:cubicBezTo>
                    <a:pt x="136" y="703"/>
                    <a:pt x="139" y="703"/>
                    <a:pt x="140" y="700"/>
                  </a:cubicBezTo>
                  <a:cubicBezTo>
                    <a:pt x="140" y="699"/>
                    <a:pt x="140" y="699"/>
                    <a:pt x="140" y="699"/>
                  </a:cubicBezTo>
                  <a:cubicBezTo>
                    <a:pt x="141" y="692"/>
                    <a:pt x="144" y="675"/>
                    <a:pt x="153" y="655"/>
                  </a:cubicBezTo>
                  <a:cubicBezTo>
                    <a:pt x="167" y="623"/>
                    <a:pt x="188" y="600"/>
                    <a:pt x="217" y="586"/>
                  </a:cubicBezTo>
                  <a:cubicBezTo>
                    <a:pt x="226" y="581"/>
                    <a:pt x="226" y="581"/>
                    <a:pt x="226" y="581"/>
                  </a:cubicBezTo>
                  <a:cubicBezTo>
                    <a:pt x="227" y="580"/>
                    <a:pt x="229" y="580"/>
                    <a:pt x="231" y="581"/>
                  </a:cubicBezTo>
                  <a:cubicBezTo>
                    <a:pt x="233" y="581"/>
                    <a:pt x="234" y="582"/>
                    <a:pt x="235" y="584"/>
                  </a:cubicBezTo>
                  <a:cubicBezTo>
                    <a:pt x="239" y="596"/>
                    <a:pt x="250" y="612"/>
                    <a:pt x="270" y="622"/>
                  </a:cubicBezTo>
                  <a:cubicBezTo>
                    <a:pt x="322" y="645"/>
                    <a:pt x="357" y="688"/>
                    <a:pt x="365" y="738"/>
                  </a:cubicBezTo>
                  <a:close/>
                  <a:moveTo>
                    <a:pt x="364" y="388"/>
                  </a:moveTo>
                  <a:cubicBezTo>
                    <a:pt x="363" y="388"/>
                    <a:pt x="363" y="388"/>
                    <a:pt x="363" y="388"/>
                  </a:cubicBezTo>
                  <a:cubicBezTo>
                    <a:pt x="361" y="388"/>
                    <a:pt x="360" y="386"/>
                    <a:pt x="360" y="384"/>
                  </a:cubicBezTo>
                  <a:cubicBezTo>
                    <a:pt x="360" y="383"/>
                    <a:pt x="360" y="383"/>
                    <a:pt x="360" y="383"/>
                  </a:cubicBezTo>
                  <a:cubicBezTo>
                    <a:pt x="360" y="383"/>
                    <a:pt x="360" y="382"/>
                    <a:pt x="359" y="382"/>
                  </a:cubicBezTo>
                  <a:cubicBezTo>
                    <a:pt x="359" y="378"/>
                    <a:pt x="359" y="373"/>
                    <a:pt x="357" y="366"/>
                  </a:cubicBezTo>
                  <a:cubicBezTo>
                    <a:pt x="357" y="365"/>
                    <a:pt x="357" y="362"/>
                    <a:pt x="356" y="359"/>
                  </a:cubicBezTo>
                  <a:cubicBezTo>
                    <a:pt x="355" y="353"/>
                    <a:pt x="353" y="346"/>
                    <a:pt x="353" y="345"/>
                  </a:cubicBezTo>
                  <a:cubicBezTo>
                    <a:pt x="352" y="339"/>
                    <a:pt x="351" y="334"/>
                    <a:pt x="351" y="329"/>
                  </a:cubicBezTo>
                  <a:cubicBezTo>
                    <a:pt x="351" y="325"/>
                    <a:pt x="352" y="320"/>
                    <a:pt x="353" y="313"/>
                  </a:cubicBezTo>
                  <a:cubicBezTo>
                    <a:pt x="353" y="310"/>
                    <a:pt x="353" y="310"/>
                    <a:pt x="353" y="310"/>
                  </a:cubicBezTo>
                  <a:cubicBezTo>
                    <a:pt x="354" y="305"/>
                    <a:pt x="355" y="300"/>
                    <a:pt x="356" y="294"/>
                  </a:cubicBezTo>
                  <a:cubicBezTo>
                    <a:pt x="357" y="293"/>
                    <a:pt x="358" y="292"/>
                    <a:pt x="359" y="291"/>
                  </a:cubicBezTo>
                  <a:cubicBezTo>
                    <a:pt x="360" y="291"/>
                    <a:pt x="361" y="291"/>
                    <a:pt x="362" y="292"/>
                  </a:cubicBezTo>
                  <a:cubicBezTo>
                    <a:pt x="382" y="302"/>
                    <a:pt x="382" y="302"/>
                    <a:pt x="382" y="302"/>
                  </a:cubicBezTo>
                  <a:cubicBezTo>
                    <a:pt x="383" y="302"/>
                    <a:pt x="384" y="304"/>
                    <a:pt x="384" y="306"/>
                  </a:cubicBezTo>
                  <a:cubicBezTo>
                    <a:pt x="382" y="317"/>
                    <a:pt x="380" y="328"/>
                    <a:pt x="378" y="339"/>
                  </a:cubicBezTo>
                  <a:cubicBezTo>
                    <a:pt x="376" y="351"/>
                    <a:pt x="372" y="369"/>
                    <a:pt x="367" y="385"/>
                  </a:cubicBezTo>
                  <a:cubicBezTo>
                    <a:pt x="367" y="387"/>
                    <a:pt x="365" y="388"/>
                    <a:pt x="364" y="388"/>
                  </a:cubicBezTo>
                  <a:close/>
                  <a:moveTo>
                    <a:pt x="179" y="588"/>
                  </a:moveTo>
                  <a:cubicBezTo>
                    <a:pt x="178" y="588"/>
                    <a:pt x="177" y="587"/>
                    <a:pt x="176" y="587"/>
                  </a:cubicBezTo>
                  <a:cubicBezTo>
                    <a:pt x="174" y="586"/>
                    <a:pt x="173" y="584"/>
                    <a:pt x="173" y="582"/>
                  </a:cubicBezTo>
                  <a:cubicBezTo>
                    <a:pt x="173" y="578"/>
                    <a:pt x="172" y="574"/>
                    <a:pt x="171" y="571"/>
                  </a:cubicBezTo>
                  <a:cubicBezTo>
                    <a:pt x="170" y="567"/>
                    <a:pt x="169" y="566"/>
                    <a:pt x="168" y="564"/>
                  </a:cubicBezTo>
                  <a:cubicBezTo>
                    <a:pt x="167" y="562"/>
                    <a:pt x="166" y="560"/>
                    <a:pt x="166" y="557"/>
                  </a:cubicBezTo>
                  <a:cubicBezTo>
                    <a:pt x="166" y="556"/>
                    <a:pt x="166" y="556"/>
                    <a:pt x="166" y="556"/>
                  </a:cubicBezTo>
                  <a:cubicBezTo>
                    <a:pt x="167" y="551"/>
                    <a:pt x="168" y="544"/>
                    <a:pt x="171" y="537"/>
                  </a:cubicBezTo>
                  <a:cubicBezTo>
                    <a:pt x="172" y="532"/>
                    <a:pt x="173" y="527"/>
                    <a:pt x="174" y="523"/>
                  </a:cubicBezTo>
                  <a:cubicBezTo>
                    <a:pt x="175" y="518"/>
                    <a:pt x="176" y="514"/>
                    <a:pt x="179" y="508"/>
                  </a:cubicBezTo>
                  <a:cubicBezTo>
                    <a:pt x="180" y="505"/>
                    <a:pt x="184" y="504"/>
                    <a:pt x="187" y="505"/>
                  </a:cubicBezTo>
                  <a:cubicBezTo>
                    <a:pt x="190" y="506"/>
                    <a:pt x="194" y="507"/>
                    <a:pt x="198" y="507"/>
                  </a:cubicBezTo>
                  <a:cubicBezTo>
                    <a:pt x="199" y="507"/>
                    <a:pt x="199" y="507"/>
                    <a:pt x="199" y="507"/>
                  </a:cubicBezTo>
                  <a:cubicBezTo>
                    <a:pt x="199" y="507"/>
                    <a:pt x="199" y="507"/>
                    <a:pt x="199" y="507"/>
                  </a:cubicBezTo>
                  <a:cubicBezTo>
                    <a:pt x="201" y="505"/>
                    <a:pt x="203" y="505"/>
                    <a:pt x="206" y="506"/>
                  </a:cubicBezTo>
                  <a:cubicBezTo>
                    <a:pt x="216" y="511"/>
                    <a:pt x="216" y="511"/>
                    <a:pt x="216" y="511"/>
                  </a:cubicBezTo>
                  <a:cubicBezTo>
                    <a:pt x="218" y="512"/>
                    <a:pt x="219" y="514"/>
                    <a:pt x="219" y="517"/>
                  </a:cubicBezTo>
                  <a:cubicBezTo>
                    <a:pt x="219" y="547"/>
                    <a:pt x="219" y="547"/>
                    <a:pt x="219" y="547"/>
                  </a:cubicBezTo>
                  <a:cubicBezTo>
                    <a:pt x="219" y="547"/>
                    <a:pt x="219" y="560"/>
                    <a:pt x="210" y="565"/>
                  </a:cubicBezTo>
                  <a:cubicBezTo>
                    <a:pt x="209" y="566"/>
                    <a:pt x="197" y="573"/>
                    <a:pt x="183" y="586"/>
                  </a:cubicBezTo>
                  <a:cubicBezTo>
                    <a:pt x="182" y="587"/>
                    <a:pt x="180" y="588"/>
                    <a:pt x="179" y="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6" name="Freeform 1597"/>
            <p:cNvSpPr>
              <a:spLocks noEditPoints="1"/>
            </p:cNvSpPr>
            <p:nvPr/>
          </p:nvSpPr>
          <p:spPr bwMode="auto">
            <a:xfrm>
              <a:off x="7591" y="2531"/>
              <a:ext cx="497" cy="724"/>
            </a:xfrm>
            <a:custGeom>
              <a:avLst/>
              <a:gdLst>
                <a:gd name="T0" fmla="*/ 371 w 514"/>
                <a:gd name="T1" fmla="*/ 693 h 747"/>
                <a:gd name="T2" fmla="*/ 325 w 514"/>
                <a:gd name="T3" fmla="*/ 598 h 747"/>
                <a:gd name="T4" fmla="*/ 418 w 514"/>
                <a:gd name="T5" fmla="*/ 453 h 747"/>
                <a:gd name="T6" fmla="*/ 514 w 514"/>
                <a:gd name="T7" fmla="*/ 215 h 747"/>
                <a:gd name="T8" fmla="*/ 368 w 514"/>
                <a:gd name="T9" fmla="*/ 149 h 747"/>
                <a:gd name="T10" fmla="*/ 341 w 514"/>
                <a:gd name="T11" fmla="*/ 126 h 747"/>
                <a:gd name="T12" fmla="*/ 348 w 514"/>
                <a:gd name="T13" fmla="*/ 34 h 747"/>
                <a:gd name="T14" fmla="*/ 238 w 514"/>
                <a:gd name="T15" fmla="*/ 34 h 747"/>
                <a:gd name="T16" fmla="*/ 234 w 514"/>
                <a:gd name="T17" fmla="*/ 162 h 747"/>
                <a:gd name="T18" fmla="*/ 207 w 514"/>
                <a:gd name="T19" fmla="*/ 211 h 747"/>
                <a:gd name="T20" fmla="*/ 155 w 514"/>
                <a:gd name="T21" fmla="*/ 205 h 747"/>
                <a:gd name="T22" fmla="*/ 148 w 514"/>
                <a:gd name="T23" fmla="*/ 219 h 747"/>
                <a:gd name="T24" fmla="*/ 140 w 514"/>
                <a:gd name="T25" fmla="*/ 230 h 747"/>
                <a:gd name="T26" fmla="*/ 154 w 514"/>
                <a:gd name="T27" fmla="*/ 254 h 747"/>
                <a:gd name="T28" fmla="*/ 171 w 514"/>
                <a:gd name="T29" fmla="*/ 298 h 747"/>
                <a:gd name="T30" fmla="*/ 85 w 514"/>
                <a:gd name="T31" fmla="*/ 232 h 747"/>
                <a:gd name="T32" fmla="*/ 74 w 514"/>
                <a:gd name="T33" fmla="*/ 246 h 747"/>
                <a:gd name="T34" fmla="*/ 101 w 514"/>
                <a:gd name="T35" fmla="*/ 329 h 747"/>
                <a:gd name="T36" fmla="*/ 59 w 514"/>
                <a:gd name="T37" fmla="*/ 420 h 747"/>
                <a:gd name="T38" fmla="*/ 56 w 514"/>
                <a:gd name="T39" fmla="*/ 572 h 747"/>
                <a:gd name="T40" fmla="*/ 23 w 514"/>
                <a:gd name="T41" fmla="*/ 595 h 747"/>
                <a:gd name="T42" fmla="*/ 50 w 514"/>
                <a:gd name="T43" fmla="*/ 646 h 747"/>
                <a:gd name="T44" fmla="*/ 110 w 514"/>
                <a:gd name="T45" fmla="*/ 660 h 747"/>
                <a:gd name="T46" fmla="*/ 121 w 514"/>
                <a:gd name="T47" fmla="*/ 613 h 747"/>
                <a:gd name="T48" fmla="*/ 136 w 514"/>
                <a:gd name="T49" fmla="*/ 707 h 747"/>
                <a:gd name="T50" fmla="*/ 365 w 514"/>
                <a:gd name="T51" fmla="*/ 740 h 747"/>
                <a:gd name="T52" fmla="*/ 153 w 514"/>
                <a:gd name="T53" fmla="*/ 657 h 747"/>
                <a:gd name="T54" fmla="*/ 149 w 514"/>
                <a:gd name="T55" fmla="*/ 634 h 747"/>
                <a:gd name="T56" fmla="*/ 117 w 514"/>
                <a:gd name="T57" fmla="*/ 616 h 747"/>
                <a:gd name="T58" fmla="*/ 85 w 514"/>
                <a:gd name="T59" fmla="*/ 656 h 747"/>
                <a:gd name="T60" fmla="*/ 20 w 514"/>
                <a:gd name="T61" fmla="*/ 629 h 747"/>
                <a:gd name="T62" fmla="*/ 47 w 514"/>
                <a:gd name="T63" fmla="*/ 600 h 747"/>
                <a:gd name="T64" fmla="*/ 69 w 514"/>
                <a:gd name="T65" fmla="*/ 558 h 747"/>
                <a:gd name="T66" fmla="*/ 68 w 514"/>
                <a:gd name="T67" fmla="*/ 373 h 747"/>
                <a:gd name="T68" fmla="*/ 101 w 514"/>
                <a:gd name="T69" fmla="*/ 326 h 747"/>
                <a:gd name="T70" fmla="*/ 78 w 514"/>
                <a:gd name="T71" fmla="*/ 246 h 747"/>
                <a:gd name="T72" fmla="*/ 83 w 514"/>
                <a:gd name="T73" fmla="*/ 239 h 747"/>
                <a:gd name="T74" fmla="*/ 122 w 514"/>
                <a:gd name="T75" fmla="*/ 261 h 747"/>
                <a:gd name="T76" fmla="*/ 176 w 514"/>
                <a:gd name="T77" fmla="*/ 259 h 747"/>
                <a:gd name="T78" fmla="*/ 144 w 514"/>
                <a:gd name="T79" fmla="*/ 240 h 747"/>
                <a:gd name="T80" fmla="*/ 165 w 514"/>
                <a:gd name="T81" fmla="*/ 230 h 747"/>
                <a:gd name="T82" fmla="*/ 143 w 514"/>
                <a:gd name="T83" fmla="*/ 215 h 747"/>
                <a:gd name="T84" fmla="*/ 155 w 514"/>
                <a:gd name="T85" fmla="*/ 209 h 747"/>
                <a:gd name="T86" fmla="*/ 198 w 514"/>
                <a:gd name="T87" fmla="*/ 225 h 747"/>
                <a:gd name="T88" fmla="*/ 235 w 514"/>
                <a:gd name="T89" fmla="*/ 164 h 747"/>
                <a:gd name="T90" fmla="*/ 239 w 514"/>
                <a:gd name="T91" fmla="*/ 37 h 747"/>
                <a:gd name="T92" fmla="*/ 344 w 514"/>
                <a:gd name="T93" fmla="*/ 36 h 747"/>
                <a:gd name="T94" fmla="*/ 340 w 514"/>
                <a:gd name="T95" fmla="*/ 128 h 747"/>
                <a:gd name="T96" fmla="*/ 342 w 514"/>
                <a:gd name="T97" fmla="*/ 136 h 747"/>
                <a:gd name="T98" fmla="*/ 376 w 514"/>
                <a:gd name="T99" fmla="*/ 179 h 747"/>
                <a:gd name="T100" fmla="*/ 465 w 514"/>
                <a:gd name="T101" fmla="*/ 356 h 747"/>
                <a:gd name="T102" fmla="*/ 417 w 514"/>
                <a:gd name="T103" fmla="*/ 449 h 747"/>
                <a:gd name="T104" fmla="*/ 327 w 514"/>
                <a:gd name="T105" fmla="*/ 593 h 747"/>
                <a:gd name="T106" fmla="*/ 293 w 514"/>
                <a:gd name="T107" fmla="*/ 615 h 747"/>
                <a:gd name="T108" fmla="*/ 376 w 514"/>
                <a:gd name="T109" fmla="*/ 743 h 747"/>
                <a:gd name="T110" fmla="*/ 363 w 514"/>
                <a:gd name="T111" fmla="*/ 384 h 747"/>
                <a:gd name="T112" fmla="*/ 378 w 514"/>
                <a:gd name="T113" fmla="*/ 341 h 747"/>
                <a:gd name="T114" fmla="*/ 353 w 514"/>
                <a:gd name="T115" fmla="*/ 311 h 747"/>
                <a:gd name="T116" fmla="*/ 366 w 514"/>
                <a:gd name="T117" fmla="*/ 392 h 747"/>
                <a:gd name="T118" fmla="*/ 178 w 514"/>
                <a:gd name="T119" fmla="*/ 525 h 747"/>
                <a:gd name="T120" fmla="*/ 221 w 514"/>
                <a:gd name="T121" fmla="*/ 549 h 747"/>
                <a:gd name="T122" fmla="*/ 219 w 514"/>
                <a:gd name="T123" fmla="*/ 511 h 747"/>
                <a:gd name="T124" fmla="*/ 166 w 514"/>
                <a:gd name="T125" fmla="*/ 55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4" h="747">
                  <a:moveTo>
                    <a:pt x="367" y="740"/>
                  </a:moveTo>
                  <a:cubicBezTo>
                    <a:pt x="366" y="741"/>
                    <a:pt x="366" y="741"/>
                    <a:pt x="366" y="741"/>
                  </a:cubicBezTo>
                  <a:cubicBezTo>
                    <a:pt x="366" y="742"/>
                    <a:pt x="368" y="744"/>
                    <a:pt x="369" y="745"/>
                  </a:cubicBezTo>
                  <a:cubicBezTo>
                    <a:pt x="371" y="746"/>
                    <a:pt x="373" y="747"/>
                    <a:pt x="376" y="747"/>
                  </a:cubicBezTo>
                  <a:cubicBezTo>
                    <a:pt x="377" y="747"/>
                    <a:pt x="377" y="747"/>
                    <a:pt x="377" y="747"/>
                  </a:cubicBezTo>
                  <a:cubicBezTo>
                    <a:pt x="378" y="747"/>
                    <a:pt x="379" y="747"/>
                    <a:pt x="380" y="746"/>
                  </a:cubicBezTo>
                  <a:cubicBezTo>
                    <a:pt x="381" y="746"/>
                    <a:pt x="381" y="745"/>
                    <a:pt x="382" y="745"/>
                  </a:cubicBezTo>
                  <a:cubicBezTo>
                    <a:pt x="380" y="743"/>
                    <a:pt x="380" y="743"/>
                    <a:pt x="380" y="743"/>
                  </a:cubicBezTo>
                  <a:cubicBezTo>
                    <a:pt x="382" y="745"/>
                    <a:pt x="382" y="745"/>
                    <a:pt x="382" y="745"/>
                  </a:cubicBezTo>
                  <a:cubicBezTo>
                    <a:pt x="382" y="744"/>
                    <a:pt x="383" y="742"/>
                    <a:pt x="383" y="741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1" y="741"/>
                    <a:pt x="381" y="741"/>
                    <a:pt x="381" y="741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1" y="740"/>
                    <a:pt x="381" y="740"/>
                    <a:pt x="381" y="740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3" y="740"/>
                    <a:pt x="383" y="740"/>
                    <a:pt x="383" y="740"/>
                  </a:cubicBezTo>
                  <a:cubicBezTo>
                    <a:pt x="383" y="737"/>
                    <a:pt x="382" y="718"/>
                    <a:pt x="371" y="693"/>
                  </a:cubicBezTo>
                  <a:cubicBezTo>
                    <a:pt x="360" y="668"/>
                    <a:pt x="338" y="637"/>
                    <a:pt x="295" y="612"/>
                  </a:cubicBezTo>
                  <a:cubicBezTo>
                    <a:pt x="278" y="602"/>
                    <a:pt x="266" y="590"/>
                    <a:pt x="260" y="575"/>
                  </a:cubicBezTo>
                  <a:cubicBezTo>
                    <a:pt x="259" y="574"/>
                    <a:pt x="259" y="574"/>
                    <a:pt x="259" y="573"/>
                  </a:cubicBezTo>
                  <a:cubicBezTo>
                    <a:pt x="259" y="573"/>
                    <a:pt x="259" y="572"/>
                    <a:pt x="259" y="572"/>
                  </a:cubicBezTo>
                  <a:cubicBezTo>
                    <a:pt x="260" y="571"/>
                    <a:pt x="261" y="570"/>
                    <a:pt x="262" y="569"/>
                  </a:cubicBezTo>
                  <a:cubicBezTo>
                    <a:pt x="269" y="567"/>
                    <a:pt x="276" y="565"/>
                    <a:pt x="282" y="565"/>
                  </a:cubicBezTo>
                  <a:cubicBezTo>
                    <a:pt x="282" y="565"/>
                    <a:pt x="282" y="565"/>
                    <a:pt x="282" y="565"/>
                  </a:cubicBezTo>
                  <a:cubicBezTo>
                    <a:pt x="282" y="565"/>
                    <a:pt x="282" y="565"/>
                    <a:pt x="282" y="565"/>
                  </a:cubicBezTo>
                  <a:cubicBezTo>
                    <a:pt x="282" y="565"/>
                    <a:pt x="282" y="565"/>
                    <a:pt x="282" y="565"/>
                  </a:cubicBezTo>
                  <a:cubicBezTo>
                    <a:pt x="295" y="565"/>
                    <a:pt x="303" y="571"/>
                    <a:pt x="309" y="578"/>
                  </a:cubicBezTo>
                  <a:cubicBezTo>
                    <a:pt x="314" y="585"/>
                    <a:pt x="316" y="592"/>
                    <a:pt x="317" y="593"/>
                  </a:cubicBezTo>
                  <a:cubicBezTo>
                    <a:pt x="319" y="592"/>
                    <a:pt x="319" y="592"/>
                    <a:pt x="319" y="592"/>
                  </a:cubicBezTo>
                  <a:cubicBezTo>
                    <a:pt x="317" y="593"/>
                    <a:pt x="317" y="593"/>
                    <a:pt x="317" y="593"/>
                  </a:cubicBezTo>
                  <a:cubicBezTo>
                    <a:pt x="317" y="593"/>
                    <a:pt x="317" y="593"/>
                    <a:pt x="317" y="593"/>
                  </a:cubicBezTo>
                  <a:cubicBezTo>
                    <a:pt x="317" y="593"/>
                    <a:pt x="317" y="593"/>
                    <a:pt x="317" y="593"/>
                  </a:cubicBezTo>
                  <a:cubicBezTo>
                    <a:pt x="317" y="595"/>
                    <a:pt x="318" y="596"/>
                    <a:pt x="320" y="597"/>
                  </a:cubicBezTo>
                  <a:cubicBezTo>
                    <a:pt x="321" y="598"/>
                    <a:pt x="322" y="598"/>
                    <a:pt x="324" y="598"/>
                  </a:cubicBezTo>
                  <a:cubicBezTo>
                    <a:pt x="324" y="598"/>
                    <a:pt x="325" y="598"/>
                    <a:pt x="325" y="598"/>
                  </a:cubicBezTo>
                  <a:cubicBezTo>
                    <a:pt x="325" y="596"/>
                    <a:pt x="325" y="596"/>
                    <a:pt x="325" y="596"/>
                  </a:cubicBezTo>
                  <a:cubicBezTo>
                    <a:pt x="325" y="598"/>
                    <a:pt x="325" y="598"/>
                    <a:pt x="325" y="598"/>
                  </a:cubicBezTo>
                  <a:cubicBezTo>
                    <a:pt x="327" y="597"/>
                    <a:pt x="328" y="597"/>
                    <a:pt x="330" y="596"/>
                  </a:cubicBezTo>
                  <a:cubicBezTo>
                    <a:pt x="331" y="595"/>
                    <a:pt x="332" y="593"/>
                    <a:pt x="332" y="591"/>
                  </a:cubicBezTo>
                  <a:cubicBezTo>
                    <a:pt x="332" y="590"/>
                    <a:pt x="332" y="585"/>
                    <a:pt x="329" y="577"/>
                  </a:cubicBezTo>
                  <a:cubicBezTo>
                    <a:pt x="326" y="569"/>
                    <a:pt x="320" y="559"/>
                    <a:pt x="308" y="551"/>
                  </a:cubicBezTo>
                  <a:cubicBezTo>
                    <a:pt x="299" y="544"/>
                    <a:pt x="290" y="541"/>
                    <a:pt x="278" y="540"/>
                  </a:cubicBezTo>
                  <a:cubicBezTo>
                    <a:pt x="276" y="540"/>
                    <a:pt x="275" y="539"/>
                    <a:pt x="274" y="537"/>
                  </a:cubicBezTo>
                  <a:cubicBezTo>
                    <a:pt x="274" y="536"/>
                    <a:pt x="274" y="536"/>
                    <a:pt x="274" y="536"/>
                  </a:cubicBezTo>
                  <a:cubicBezTo>
                    <a:pt x="274" y="535"/>
                    <a:pt x="275" y="533"/>
                    <a:pt x="276" y="533"/>
                  </a:cubicBezTo>
                  <a:cubicBezTo>
                    <a:pt x="278" y="532"/>
                    <a:pt x="278" y="532"/>
                    <a:pt x="278" y="532"/>
                  </a:cubicBezTo>
                  <a:cubicBezTo>
                    <a:pt x="278" y="532"/>
                    <a:pt x="278" y="532"/>
                    <a:pt x="278" y="532"/>
                  </a:cubicBezTo>
                  <a:cubicBezTo>
                    <a:pt x="385" y="484"/>
                    <a:pt x="416" y="455"/>
                    <a:pt x="417" y="454"/>
                  </a:cubicBezTo>
                  <a:cubicBezTo>
                    <a:pt x="416" y="453"/>
                    <a:pt x="416" y="453"/>
                    <a:pt x="416" y="453"/>
                  </a:cubicBezTo>
                  <a:cubicBezTo>
                    <a:pt x="417" y="454"/>
                    <a:pt x="417" y="454"/>
                    <a:pt x="417" y="454"/>
                  </a:cubicBezTo>
                  <a:cubicBezTo>
                    <a:pt x="418" y="453"/>
                    <a:pt x="418" y="453"/>
                    <a:pt x="418" y="453"/>
                  </a:cubicBezTo>
                  <a:cubicBezTo>
                    <a:pt x="417" y="452"/>
                    <a:pt x="417" y="452"/>
                    <a:pt x="417" y="452"/>
                  </a:cubicBezTo>
                  <a:cubicBezTo>
                    <a:pt x="418" y="453"/>
                    <a:pt x="418" y="453"/>
                    <a:pt x="418" y="453"/>
                  </a:cubicBezTo>
                  <a:cubicBezTo>
                    <a:pt x="419" y="452"/>
                    <a:pt x="420" y="452"/>
                    <a:pt x="420" y="451"/>
                  </a:cubicBezTo>
                  <a:cubicBezTo>
                    <a:pt x="421" y="450"/>
                    <a:pt x="421" y="450"/>
                    <a:pt x="421" y="449"/>
                  </a:cubicBezTo>
                  <a:cubicBezTo>
                    <a:pt x="421" y="449"/>
                    <a:pt x="421" y="449"/>
                    <a:pt x="421" y="449"/>
                  </a:cubicBezTo>
                  <a:cubicBezTo>
                    <a:pt x="421" y="449"/>
                    <a:pt x="421" y="449"/>
                    <a:pt x="421" y="449"/>
                  </a:cubicBezTo>
                  <a:cubicBezTo>
                    <a:pt x="419" y="436"/>
                    <a:pt x="419" y="436"/>
                    <a:pt x="419" y="436"/>
                  </a:cubicBezTo>
                  <a:cubicBezTo>
                    <a:pt x="419" y="435"/>
                    <a:pt x="419" y="435"/>
                    <a:pt x="419" y="435"/>
                  </a:cubicBezTo>
                  <a:cubicBezTo>
                    <a:pt x="417" y="435"/>
                    <a:pt x="417" y="435"/>
                    <a:pt x="417" y="435"/>
                  </a:cubicBezTo>
                  <a:cubicBezTo>
                    <a:pt x="419" y="435"/>
                    <a:pt x="419" y="435"/>
                    <a:pt x="419" y="435"/>
                  </a:cubicBezTo>
                  <a:cubicBezTo>
                    <a:pt x="419" y="435"/>
                    <a:pt x="419" y="435"/>
                    <a:pt x="419" y="435"/>
                  </a:cubicBezTo>
                  <a:cubicBezTo>
                    <a:pt x="419" y="420"/>
                    <a:pt x="426" y="406"/>
                    <a:pt x="435" y="394"/>
                  </a:cubicBezTo>
                  <a:cubicBezTo>
                    <a:pt x="445" y="381"/>
                    <a:pt x="457" y="370"/>
                    <a:pt x="468" y="359"/>
                  </a:cubicBezTo>
                  <a:cubicBezTo>
                    <a:pt x="471" y="356"/>
                    <a:pt x="474" y="353"/>
                    <a:pt x="477" y="350"/>
                  </a:cubicBezTo>
                  <a:cubicBezTo>
                    <a:pt x="477" y="350"/>
                    <a:pt x="477" y="350"/>
                    <a:pt x="477" y="350"/>
                  </a:cubicBezTo>
                  <a:cubicBezTo>
                    <a:pt x="477" y="350"/>
                    <a:pt x="477" y="350"/>
                    <a:pt x="477" y="350"/>
                  </a:cubicBezTo>
                  <a:cubicBezTo>
                    <a:pt x="487" y="340"/>
                    <a:pt x="496" y="323"/>
                    <a:pt x="502" y="300"/>
                  </a:cubicBezTo>
                  <a:cubicBezTo>
                    <a:pt x="508" y="278"/>
                    <a:pt x="512" y="251"/>
                    <a:pt x="514" y="220"/>
                  </a:cubicBezTo>
                  <a:cubicBezTo>
                    <a:pt x="514" y="219"/>
                    <a:pt x="514" y="218"/>
                    <a:pt x="514" y="218"/>
                  </a:cubicBezTo>
                  <a:cubicBezTo>
                    <a:pt x="514" y="215"/>
                    <a:pt x="514" y="215"/>
                    <a:pt x="514" y="215"/>
                  </a:cubicBezTo>
                  <a:cubicBezTo>
                    <a:pt x="512" y="216"/>
                    <a:pt x="512" y="216"/>
                    <a:pt x="512" y="216"/>
                  </a:cubicBezTo>
                  <a:cubicBezTo>
                    <a:pt x="506" y="216"/>
                    <a:pt x="458" y="222"/>
                    <a:pt x="403" y="278"/>
                  </a:cubicBezTo>
                  <a:cubicBezTo>
                    <a:pt x="402" y="279"/>
                    <a:pt x="401" y="279"/>
                    <a:pt x="400" y="279"/>
                  </a:cubicBezTo>
                  <a:cubicBezTo>
                    <a:pt x="399" y="279"/>
                    <a:pt x="399" y="279"/>
                    <a:pt x="398" y="279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4"/>
                    <a:pt x="369" y="262"/>
                    <a:pt x="369" y="261"/>
                  </a:cubicBezTo>
                  <a:cubicBezTo>
                    <a:pt x="369" y="261"/>
                    <a:pt x="369" y="260"/>
                    <a:pt x="369" y="260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6" y="237"/>
                    <a:pt x="382" y="218"/>
                    <a:pt x="382" y="197"/>
                  </a:cubicBezTo>
                  <a:cubicBezTo>
                    <a:pt x="382" y="191"/>
                    <a:pt x="381" y="184"/>
                    <a:pt x="380" y="179"/>
                  </a:cubicBezTo>
                  <a:cubicBezTo>
                    <a:pt x="380" y="179"/>
                    <a:pt x="380" y="179"/>
                    <a:pt x="380" y="179"/>
                  </a:cubicBezTo>
                  <a:cubicBezTo>
                    <a:pt x="380" y="178"/>
                    <a:pt x="380" y="177"/>
                    <a:pt x="379" y="177"/>
                  </a:cubicBezTo>
                  <a:cubicBezTo>
                    <a:pt x="378" y="177"/>
                    <a:pt x="378" y="177"/>
                    <a:pt x="378" y="177"/>
                  </a:cubicBezTo>
                  <a:cubicBezTo>
                    <a:pt x="379" y="177"/>
                    <a:pt x="379" y="177"/>
                    <a:pt x="379" y="177"/>
                  </a:cubicBezTo>
                  <a:cubicBezTo>
                    <a:pt x="379" y="176"/>
                    <a:pt x="379" y="176"/>
                    <a:pt x="379" y="176"/>
                  </a:cubicBezTo>
                  <a:cubicBezTo>
                    <a:pt x="377" y="177"/>
                    <a:pt x="377" y="177"/>
                    <a:pt x="377" y="177"/>
                  </a:cubicBezTo>
                  <a:cubicBezTo>
                    <a:pt x="379" y="176"/>
                    <a:pt x="379" y="176"/>
                    <a:pt x="379" y="176"/>
                  </a:cubicBezTo>
                  <a:cubicBezTo>
                    <a:pt x="377" y="168"/>
                    <a:pt x="375" y="158"/>
                    <a:pt x="368" y="149"/>
                  </a:cubicBezTo>
                  <a:cubicBezTo>
                    <a:pt x="368" y="149"/>
                    <a:pt x="368" y="149"/>
                    <a:pt x="368" y="149"/>
                  </a:cubicBezTo>
                  <a:cubicBezTo>
                    <a:pt x="366" y="146"/>
                    <a:pt x="364" y="145"/>
                    <a:pt x="361" y="144"/>
                  </a:cubicBezTo>
                  <a:cubicBezTo>
                    <a:pt x="359" y="143"/>
                    <a:pt x="356" y="142"/>
                    <a:pt x="354" y="142"/>
                  </a:cubicBezTo>
                  <a:cubicBezTo>
                    <a:pt x="354" y="142"/>
                    <a:pt x="354" y="142"/>
                    <a:pt x="354" y="142"/>
                  </a:cubicBezTo>
                  <a:cubicBezTo>
                    <a:pt x="354" y="142"/>
                    <a:pt x="354" y="142"/>
                    <a:pt x="354" y="142"/>
                  </a:cubicBezTo>
                  <a:cubicBezTo>
                    <a:pt x="352" y="141"/>
                    <a:pt x="350" y="141"/>
                    <a:pt x="350" y="141"/>
                  </a:cubicBezTo>
                  <a:cubicBezTo>
                    <a:pt x="349" y="141"/>
                    <a:pt x="348" y="140"/>
                    <a:pt x="348" y="139"/>
                  </a:cubicBezTo>
                  <a:cubicBezTo>
                    <a:pt x="347" y="139"/>
                    <a:pt x="347" y="138"/>
                    <a:pt x="347" y="137"/>
                  </a:cubicBezTo>
                  <a:cubicBezTo>
                    <a:pt x="346" y="136"/>
                    <a:pt x="346" y="135"/>
                    <a:pt x="346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6" y="134"/>
                    <a:pt x="346" y="133"/>
                    <a:pt x="345" y="133"/>
                  </a:cubicBezTo>
                  <a:cubicBezTo>
                    <a:pt x="345" y="131"/>
                    <a:pt x="345" y="130"/>
                    <a:pt x="344" y="128"/>
                  </a:cubicBezTo>
                  <a:cubicBezTo>
                    <a:pt x="344" y="128"/>
                    <a:pt x="344" y="128"/>
                    <a:pt x="344" y="128"/>
                  </a:cubicBezTo>
                  <a:cubicBezTo>
                    <a:pt x="344" y="128"/>
                    <a:pt x="344" y="128"/>
                    <a:pt x="344" y="128"/>
                  </a:cubicBezTo>
                  <a:cubicBezTo>
                    <a:pt x="343" y="128"/>
                    <a:pt x="343" y="128"/>
                    <a:pt x="343" y="127"/>
                  </a:cubicBezTo>
                  <a:cubicBezTo>
                    <a:pt x="342" y="127"/>
                    <a:pt x="342" y="127"/>
                    <a:pt x="342" y="127"/>
                  </a:cubicBezTo>
                  <a:cubicBezTo>
                    <a:pt x="342" y="127"/>
                    <a:pt x="341" y="127"/>
                    <a:pt x="341" y="126"/>
                  </a:cubicBezTo>
                  <a:cubicBezTo>
                    <a:pt x="340" y="126"/>
                    <a:pt x="340" y="126"/>
                    <a:pt x="340" y="126"/>
                  </a:cubicBezTo>
                  <a:cubicBezTo>
                    <a:pt x="340" y="126"/>
                    <a:pt x="340" y="126"/>
                    <a:pt x="340" y="126"/>
                  </a:cubicBezTo>
                  <a:cubicBezTo>
                    <a:pt x="339" y="127"/>
                    <a:pt x="337" y="127"/>
                    <a:pt x="336" y="128"/>
                  </a:cubicBezTo>
                  <a:cubicBezTo>
                    <a:pt x="336" y="128"/>
                    <a:pt x="336" y="128"/>
                    <a:pt x="336" y="128"/>
                  </a:cubicBezTo>
                  <a:cubicBezTo>
                    <a:pt x="335" y="128"/>
                    <a:pt x="335" y="128"/>
                    <a:pt x="334" y="128"/>
                  </a:cubicBezTo>
                  <a:cubicBezTo>
                    <a:pt x="334" y="128"/>
                    <a:pt x="333" y="128"/>
                    <a:pt x="332" y="127"/>
                  </a:cubicBezTo>
                  <a:cubicBezTo>
                    <a:pt x="331" y="127"/>
                    <a:pt x="331" y="125"/>
                    <a:pt x="330" y="124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30" y="122"/>
                    <a:pt x="330" y="122"/>
                    <a:pt x="330" y="122"/>
                  </a:cubicBezTo>
                  <a:cubicBezTo>
                    <a:pt x="330" y="119"/>
                    <a:pt x="331" y="116"/>
                    <a:pt x="333" y="113"/>
                  </a:cubicBezTo>
                  <a:cubicBezTo>
                    <a:pt x="335" y="110"/>
                    <a:pt x="337" y="106"/>
                    <a:pt x="340" y="102"/>
                  </a:cubicBezTo>
                  <a:cubicBezTo>
                    <a:pt x="344" y="97"/>
                    <a:pt x="348" y="91"/>
                    <a:pt x="350" y="86"/>
                  </a:cubicBezTo>
                  <a:cubicBezTo>
                    <a:pt x="350" y="86"/>
                    <a:pt x="350" y="86"/>
                    <a:pt x="350" y="86"/>
                  </a:cubicBezTo>
                  <a:cubicBezTo>
                    <a:pt x="350" y="86"/>
                    <a:pt x="350" y="86"/>
                    <a:pt x="350" y="86"/>
                  </a:cubicBezTo>
                  <a:cubicBezTo>
                    <a:pt x="352" y="80"/>
                    <a:pt x="353" y="72"/>
                    <a:pt x="353" y="63"/>
                  </a:cubicBezTo>
                  <a:cubicBezTo>
                    <a:pt x="353" y="52"/>
                    <a:pt x="351" y="42"/>
                    <a:pt x="348" y="34"/>
                  </a:cubicBezTo>
                  <a:cubicBezTo>
                    <a:pt x="341" y="20"/>
                    <a:pt x="328" y="12"/>
                    <a:pt x="319" y="8"/>
                  </a:cubicBezTo>
                  <a:cubicBezTo>
                    <a:pt x="318" y="7"/>
                    <a:pt x="318" y="7"/>
                    <a:pt x="318" y="7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8"/>
                    <a:pt x="316" y="8"/>
                    <a:pt x="316" y="8"/>
                  </a:cubicBezTo>
                  <a:cubicBezTo>
                    <a:pt x="315" y="8"/>
                    <a:pt x="315" y="8"/>
                    <a:pt x="314" y="7"/>
                  </a:cubicBezTo>
                  <a:cubicBezTo>
                    <a:pt x="307" y="3"/>
                    <a:pt x="298" y="0"/>
                    <a:pt x="287" y="0"/>
                  </a:cubicBezTo>
                  <a:cubicBezTo>
                    <a:pt x="279" y="0"/>
                    <a:pt x="270" y="2"/>
                    <a:pt x="263" y="5"/>
                  </a:cubicBezTo>
                  <a:cubicBezTo>
                    <a:pt x="253" y="9"/>
                    <a:pt x="245" y="16"/>
                    <a:pt x="238" y="28"/>
                  </a:cubicBezTo>
                  <a:cubicBezTo>
                    <a:pt x="237" y="29"/>
                    <a:pt x="237" y="29"/>
                    <a:pt x="237" y="29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8" y="31"/>
                    <a:pt x="239" y="32"/>
                    <a:pt x="239" y="33"/>
                  </a:cubicBezTo>
                  <a:cubicBezTo>
                    <a:pt x="239" y="33"/>
                    <a:pt x="239" y="33"/>
                    <a:pt x="239" y="33"/>
                  </a:cubicBezTo>
                  <a:cubicBezTo>
                    <a:pt x="239" y="33"/>
                    <a:pt x="239" y="33"/>
                    <a:pt x="239" y="33"/>
                  </a:cubicBezTo>
                  <a:cubicBezTo>
                    <a:pt x="239" y="34"/>
                    <a:pt x="238" y="35"/>
                    <a:pt x="238" y="36"/>
                  </a:cubicBezTo>
                  <a:cubicBezTo>
                    <a:pt x="239" y="37"/>
                    <a:pt x="239" y="37"/>
                    <a:pt x="239" y="37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38" y="34"/>
                    <a:pt x="238" y="34"/>
                    <a:pt x="238" y="34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29" y="50"/>
                    <a:pt x="226" y="63"/>
                    <a:pt x="226" y="80"/>
                  </a:cubicBezTo>
                  <a:cubicBezTo>
                    <a:pt x="225" y="82"/>
                    <a:pt x="225" y="84"/>
                    <a:pt x="225" y="86"/>
                  </a:cubicBezTo>
                  <a:cubicBezTo>
                    <a:pt x="225" y="93"/>
                    <a:pt x="226" y="103"/>
                    <a:pt x="230" y="112"/>
                  </a:cubicBezTo>
                  <a:cubicBezTo>
                    <a:pt x="231" y="116"/>
                    <a:pt x="234" y="121"/>
                    <a:pt x="237" y="124"/>
                  </a:cubicBezTo>
                  <a:cubicBezTo>
                    <a:pt x="240" y="128"/>
                    <a:pt x="245" y="130"/>
                    <a:pt x="250" y="132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2" y="132"/>
                    <a:pt x="257" y="133"/>
                    <a:pt x="260" y="134"/>
                  </a:cubicBezTo>
                  <a:cubicBezTo>
                    <a:pt x="262" y="134"/>
                    <a:pt x="263" y="135"/>
                    <a:pt x="264" y="137"/>
                  </a:cubicBezTo>
                  <a:cubicBezTo>
                    <a:pt x="264" y="140"/>
                    <a:pt x="264" y="142"/>
                    <a:pt x="264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45"/>
                    <a:pt x="264" y="147"/>
                    <a:pt x="263" y="148"/>
                  </a:cubicBezTo>
                  <a:cubicBezTo>
                    <a:pt x="262" y="150"/>
                    <a:pt x="261" y="152"/>
                    <a:pt x="259" y="155"/>
                  </a:cubicBezTo>
                  <a:cubicBezTo>
                    <a:pt x="259" y="156"/>
                    <a:pt x="258" y="156"/>
                    <a:pt x="256" y="156"/>
                  </a:cubicBezTo>
                  <a:cubicBezTo>
                    <a:pt x="247" y="158"/>
                    <a:pt x="239" y="160"/>
                    <a:pt x="235" y="162"/>
                  </a:cubicBezTo>
                  <a:cubicBezTo>
                    <a:pt x="234" y="162"/>
                    <a:pt x="234" y="162"/>
                    <a:pt x="234" y="162"/>
                  </a:cubicBezTo>
                  <a:cubicBezTo>
                    <a:pt x="234" y="162"/>
                    <a:pt x="234" y="162"/>
                    <a:pt x="234" y="162"/>
                  </a:cubicBezTo>
                  <a:cubicBezTo>
                    <a:pt x="232" y="163"/>
                    <a:pt x="231" y="165"/>
                    <a:pt x="230" y="167"/>
                  </a:cubicBezTo>
                  <a:cubicBezTo>
                    <a:pt x="230" y="169"/>
                    <a:pt x="230" y="171"/>
                    <a:pt x="230" y="173"/>
                  </a:cubicBezTo>
                  <a:cubicBezTo>
                    <a:pt x="230" y="174"/>
                    <a:pt x="230" y="174"/>
                    <a:pt x="230" y="174"/>
                  </a:cubicBezTo>
                  <a:cubicBezTo>
                    <a:pt x="230" y="174"/>
                    <a:pt x="230" y="174"/>
                    <a:pt x="230" y="174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30" y="180"/>
                    <a:pt x="230" y="180"/>
                    <a:pt x="230" y="180"/>
                  </a:cubicBezTo>
                  <a:cubicBezTo>
                    <a:pt x="230" y="183"/>
                    <a:pt x="229" y="187"/>
                    <a:pt x="227" y="189"/>
                  </a:cubicBezTo>
                  <a:cubicBezTo>
                    <a:pt x="226" y="191"/>
                    <a:pt x="225" y="191"/>
                    <a:pt x="224" y="192"/>
                  </a:cubicBezTo>
                  <a:cubicBezTo>
                    <a:pt x="223" y="192"/>
                    <a:pt x="223" y="192"/>
                    <a:pt x="223" y="192"/>
                  </a:cubicBezTo>
                  <a:cubicBezTo>
                    <a:pt x="223" y="193"/>
                    <a:pt x="223" y="193"/>
                    <a:pt x="223" y="193"/>
                  </a:cubicBezTo>
                  <a:cubicBezTo>
                    <a:pt x="223" y="194"/>
                    <a:pt x="223" y="195"/>
                    <a:pt x="222" y="196"/>
                  </a:cubicBezTo>
                  <a:cubicBezTo>
                    <a:pt x="222" y="197"/>
                    <a:pt x="221" y="197"/>
                    <a:pt x="220" y="198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19" y="199"/>
                    <a:pt x="218" y="200"/>
                    <a:pt x="217" y="201"/>
                  </a:cubicBezTo>
                  <a:cubicBezTo>
                    <a:pt x="214" y="204"/>
                    <a:pt x="211" y="207"/>
                    <a:pt x="209" y="210"/>
                  </a:cubicBezTo>
                  <a:cubicBezTo>
                    <a:pt x="208" y="210"/>
                    <a:pt x="207" y="211"/>
                    <a:pt x="207" y="211"/>
                  </a:cubicBezTo>
                  <a:cubicBezTo>
                    <a:pt x="204" y="212"/>
                    <a:pt x="202" y="213"/>
                    <a:pt x="200" y="215"/>
                  </a:cubicBezTo>
                  <a:cubicBezTo>
                    <a:pt x="198" y="217"/>
                    <a:pt x="197" y="220"/>
                    <a:pt x="195" y="223"/>
                  </a:cubicBezTo>
                  <a:cubicBezTo>
                    <a:pt x="194" y="224"/>
                    <a:pt x="193" y="225"/>
                    <a:pt x="192" y="225"/>
                  </a:cubicBezTo>
                  <a:cubicBezTo>
                    <a:pt x="191" y="225"/>
                    <a:pt x="191" y="225"/>
                    <a:pt x="191" y="225"/>
                  </a:cubicBezTo>
                  <a:cubicBezTo>
                    <a:pt x="190" y="225"/>
                    <a:pt x="189" y="225"/>
                    <a:pt x="188" y="224"/>
                  </a:cubicBezTo>
                  <a:cubicBezTo>
                    <a:pt x="181" y="215"/>
                    <a:pt x="177" y="212"/>
                    <a:pt x="173" y="211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68" y="211"/>
                    <a:pt x="165" y="210"/>
                    <a:pt x="163" y="2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62" y="209"/>
                    <a:pt x="161" y="208"/>
                    <a:pt x="160" y="207"/>
                  </a:cubicBezTo>
                  <a:cubicBezTo>
                    <a:pt x="160" y="207"/>
                    <a:pt x="159" y="206"/>
                    <a:pt x="158" y="206"/>
                  </a:cubicBezTo>
                  <a:cubicBezTo>
                    <a:pt x="158" y="206"/>
                    <a:pt x="157" y="205"/>
                    <a:pt x="156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5" y="205"/>
                    <a:pt x="155" y="205"/>
                    <a:pt x="155" y="205"/>
                  </a:cubicBezTo>
                  <a:cubicBezTo>
                    <a:pt x="152" y="206"/>
                    <a:pt x="149" y="206"/>
                    <a:pt x="145" y="208"/>
                  </a:cubicBezTo>
                  <a:cubicBezTo>
                    <a:pt x="145" y="208"/>
                    <a:pt x="145" y="208"/>
                    <a:pt x="145" y="208"/>
                  </a:cubicBezTo>
                  <a:cubicBezTo>
                    <a:pt x="144" y="208"/>
                    <a:pt x="144" y="208"/>
                    <a:pt x="144" y="208"/>
                  </a:cubicBezTo>
                  <a:cubicBezTo>
                    <a:pt x="143" y="209"/>
                    <a:pt x="141" y="210"/>
                    <a:pt x="140" y="211"/>
                  </a:cubicBezTo>
                  <a:cubicBezTo>
                    <a:pt x="139" y="212"/>
                    <a:pt x="138" y="213"/>
                    <a:pt x="138" y="214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9" y="217"/>
                    <a:pt x="139" y="218"/>
                    <a:pt x="140" y="218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42" y="219"/>
                    <a:pt x="142" y="219"/>
                    <a:pt x="143" y="219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3" y="217"/>
                    <a:pt x="143" y="217"/>
                    <a:pt x="143" y="217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5" y="219"/>
                    <a:pt x="147" y="219"/>
                    <a:pt x="148" y="219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9" y="218"/>
                    <a:pt x="150" y="218"/>
                    <a:pt x="151" y="218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2" y="216"/>
                    <a:pt x="152" y="216"/>
                    <a:pt x="152" y="216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2" y="218"/>
                    <a:pt x="153" y="218"/>
                    <a:pt x="153" y="219"/>
                  </a:cubicBezTo>
                  <a:cubicBezTo>
                    <a:pt x="155" y="220"/>
                    <a:pt x="157" y="222"/>
                    <a:pt x="158" y="224"/>
                  </a:cubicBezTo>
                  <a:cubicBezTo>
                    <a:pt x="160" y="226"/>
                    <a:pt x="161" y="228"/>
                    <a:pt x="161" y="230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1" y="232"/>
                    <a:pt x="161" y="234"/>
                    <a:pt x="160" y="234"/>
                  </a:cubicBezTo>
                  <a:cubicBezTo>
                    <a:pt x="159" y="235"/>
                    <a:pt x="158" y="235"/>
                    <a:pt x="157" y="235"/>
                  </a:cubicBezTo>
                  <a:cubicBezTo>
                    <a:pt x="157" y="235"/>
                    <a:pt x="156" y="235"/>
                    <a:pt x="156" y="235"/>
                  </a:cubicBezTo>
                  <a:cubicBezTo>
                    <a:pt x="154" y="234"/>
                    <a:pt x="152" y="233"/>
                    <a:pt x="150" y="232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8" y="231"/>
                    <a:pt x="147" y="230"/>
                  </a:cubicBezTo>
                  <a:cubicBezTo>
                    <a:pt x="146" y="230"/>
                    <a:pt x="145" y="230"/>
                    <a:pt x="144" y="230"/>
                  </a:cubicBezTo>
                  <a:cubicBezTo>
                    <a:pt x="142" y="230"/>
                    <a:pt x="141" y="230"/>
                    <a:pt x="140" y="230"/>
                  </a:cubicBezTo>
                  <a:cubicBezTo>
                    <a:pt x="139" y="231"/>
                    <a:pt x="138" y="231"/>
                    <a:pt x="137" y="232"/>
                  </a:cubicBezTo>
                  <a:cubicBezTo>
                    <a:pt x="136" y="233"/>
                    <a:pt x="136" y="234"/>
                    <a:pt x="135" y="235"/>
                  </a:cubicBezTo>
                  <a:cubicBezTo>
                    <a:pt x="135" y="236"/>
                    <a:pt x="135" y="236"/>
                    <a:pt x="135" y="236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6" y="237"/>
                    <a:pt x="137" y="238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40" y="240"/>
                    <a:pt x="141" y="240"/>
                    <a:pt x="142" y="241"/>
                  </a:cubicBezTo>
                  <a:cubicBezTo>
                    <a:pt x="142" y="241"/>
                    <a:pt x="143" y="242"/>
                    <a:pt x="143" y="242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6" y="244"/>
                    <a:pt x="148" y="246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50" y="248"/>
                    <a:pt x="150" y="249"/>
                    <a:pt x="151" y="250"/>
                  </a:cubicBezTo>
                  <a:cubicBezTo>
                    <a:pt x="151" y="251"/>
                    <a:pt x="152" y="253"/>
                    <a:pt x="154" y="254"/>
                  </a:cubicBezTo>
                  <a:cubicBezTo>
                    <a:pt x="154" y="254"/>
                    <a:pt x="154" y="254"/>
                    <a:pt x="154" y="254"/>
                  </a:cubicBezTo>
                  <a:cubicBezTo>
                    <a:pt x="154" y="254"/>
                    <a:pt x="154" y="254"/>
                    <a:pt x="154" y="254"/>
                  </a:cubicBezTo>
                  <a:cubicBezTo>
                    <a:pt x="157" y="256"/>
                    <a:pt x="160" y="257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8"/>
                    <a:pt x="165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9" y="260"/>
                    <a:pt x="172" y="260"/>
                    <a:pt x="174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74" y="262"/>
                    <a:pt x="174" y="262"/>
                    <a:pt x="174" y="262"/>
                  </a:cubicBezTo>
                  <a:cubicBezTo>
                    <a:pt x="175" y="263"/>
                    <a:pt x="176" y="264"/>
                    <a:pt x="178" y="266"/>
                  </a:cubicBezTo>
                  <a:cubicBezTo>
                    <a:pt x="179" y="267"/>
                    <a:pt x="180" y="268"/>
                    <a:pt x="181" y="269"/>
                  </a:cubicBezTo>
                  <a:cubicBezTo>
                    <a:pt x="181" y="270"/>
                    <a:pt x="182" y="271"/>
                    <a:pt x="182" y="272"/>
                  </a:cubicBezTo>
                  <a:cubicBezTo>
                    <a:pt x="182" y="273"/>
                    <a:pt x="182" y="273"/>
                    <a:pt x="182" y="273"/>
                  </a:cubicBezTo>
                  <a:cubicBezTo>
                    <a:pt x="180" y="282"/>
                    <a:pt x="178" y="290"/>
                    <a:pt x="176" y="296"/>
                  </a:cubicBezTo>
                  <a:cubicBezTo>
                    <a:pt x="175" y="297"/>
                    <a:pt x="174" y="298"/>
                    <a:pt x="172" y="298"/>
                  </a:cubicBezTo>
                  <a:cubicBezTo>
                    <a:pt x="172" y="298"/>
                    <a:pt x="172" y="298"/>
                    <a:pt x="172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5" y="298"/>
                    <a:pt x="160" y="300"/>
                    <a:pt x="155" y="303"/>
                  </a:cubicBezTo>
                  <a:cubicBezTo>
                    <a:pt x="155" y="303"/>
                    <a:pt x="154" y="303"/>
                    <a:pt x="153" y="303"/>
                  </a:cubicBezTo>
                  <a:cubicBezTo>
                    <a:pt x="152" y="303"/>
                    <a:pt x="151" y="303"/>
                    <a:pt x="150" y="302"/>
                  </a:cubicBezTo>
                  <a:cubicBezTo>
                    <a:pt x="148" y="299"/>
                    <a:pt x="145" y="296"/>
                    <a:pt x="142" y="294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85"/>
                    <a:pt x="130" y="279"/>
                    <a:pt x="128" y="273"/>
                  </a:cubicBezTo>
                  <a:cubicBezTo>
                    <a:pt x="126" y="268"/>
                    <a:pt x="126" y="264"/>
                    <a:pt x="126" y="260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5" y="259"/>
                    <a:pt x="125" y="259"/>
                    <a:pt x="125" y="259"/>
                  </a:cubicBezTo>
                  <a:cubicBezTo>
                    <a:pt x="125" y="251"/>
                    <a:pt x="120" y="245"/>
                    <a:pt x="117" y="242"/>
                  </a:cubicBezTo>
                  <a:cubicBezTo>
                    <a:pt x="117" y="242"/>
                    <a:pt x="117" y="242"/>
                    <a:pt x="117" y="242"/>
                  </a:cubicBezTo>
                  <a:cubicBezTo>
                    <a:pt x="115" y="240"/>
                    <a:pt x="115" y="240"/>
                    <a:pt x="115" y="240"/>
                  </a:cubicBezTo>
                  <a:cubicBezTo>
                    <a:pt x="115" y="240"/>
                    <a:pt x="115" y="240"/>
                    <a:pt x="115" y="240"/>
                  </a:cubicBezTo>
                  <a:cubicBezTo>
                    <a:pt x="108" y="233"/>
                    <a:pt x="101" y="228"/>
                    <a:pt x="94" y="228"/>
                  </a:cubicBezTo>
                  <a:cubicBezTo>
                    <a:pt x="94" y="228"/>
                    <a:pt x="94" y="228"/>
                    <a:pt x="94" y="228"/>
                  </a:cubicBezTo>
                  <a:cubicBezTo>
                    <a:pt x="94" y="228"/>
                    <a:pt x="94" y="228"/>
                    <a:pt x="94" y="228"/>
                  </a:cubicBezTo>
                  <a:cubicBezTo>
                    <a:pt x="90" y="228"/>
                    <a:pt x="87" y="230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4" y="233"/>
                    <a:pt x="83" y="234"/>
                    <a:pt x="83" y="235"/>
                  </a:cubicBezTo>
                  <a:cubicBezTo>
                    <a:pt x="83" y="235"/>
                    <a:pt x="83" y="235"/>
                    <a:pt x="83" y="235"/>
                  </a:cubicBezTo>
                  <a:cubicBezTo>
                    <a:pt x="83" y="235"/>
                    <a:pt x="83" y="235"/>
                    <a:pt x="83" y="235"/>
                  </a:cubicBezTo>
                  <a:cubicBezTo>
                    <a:pt x="83" y="236"/>
                    <a:pt x="82" y="237"/>
                    <a:pt x="82" y="237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83" y="239"/>
                    <a:pt x="83" y="239"/>
                    <a:pt x="83" y="239"/>
                  </a:cubicBezTo>
                  <a:cubicBezTo>
                    <a:pt x="82" y="237"/>
                    <a:pt x="82" y="237"/>
                    <a:pt x="82" y="237"/>
                  </a:cubicBezTo>
                  <a:cubicBezTo>
                    <a:pt x="80" y="240"/>
                    <a:pt x="78" y="241"/>
                    <a:pt x="77" y="242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76" y="242"/>
                    <a:pt x="76" y="242"/>
                    <a:pt x="76" y="242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6" y="242"/>
                    <a:pt x="76" y="242"/>
                    <a:pt x="76" y="242"/>
                  </a:cubicBezTo>
                  <a:cubicBezTo>
                    <a:pt x="76" y="243"/>
                    <a:pt x="75" y="243"/>
                    <a:pt x="75" y="244"/>
                  </a:cubicBezTo>
                  <a:cubicBezTo>
                    <a:pt x="74" y="244"/>
                    <a:pt x="74" y="245"/>
                    <a:pt x="74" y="245"/>
                  </a:cubicBezTo>
                  <a:cubicBezTo>
                    <a:pt x="74" y="246"/>
                    <a:pt x="74" y="246"/>
                    <a:pt x="74" y="246"/>
                  </a:cubicBezTo>
                  <a:cubicBezTo>
                    <a:pt x="74" y="246"/>
                    <a:pt x="74" y="246"/>
                    <a:pt x="74" y="246"/>
                  </a:cubicBezTo>
                  <a:cubicBezTo>
                    <a:pt x="74" y="247"/>
                    <a:pt x="74" y="247"/>
                    <a:pt x="75" y="248"/>
                  </a:cubicBezTo>
                  <a:cubicBezTo>
                    <a:pt x="75" y="249"/>
                    <a:pt x="75" y="250"/>
                    <a:pt x="76" y="251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80" y="256"/>
                    <a:pt x="81" y="261"/>
                    <a:pt x="83" y="267"/>
                  </a:cubicBezTo>
                  <a:cubicBezTo>
                    <a:pt x="83" y="269"/>
                    <a:pt x="84" y="272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8" y="281"/>
                    <a:pt x="91" y="284"/>
                    <a:pt x="96" y="288"/>
                  </a:cubicBezTo>
                  <a:cubicBezTo>
                    <a:pt x="100" y="291"/>
                    <a:pt x="104" y="295"/>
                    <a:pt x="108" y="302"/>
                  </a:cubicBezTo>
                  <a:cubicBezTo>
                    <a:pt x="108" y="303"/>
                    <a:pt x="108" y="303"/>
                    <a:pt x="108" y="304"/>
                  </a:cubicBezTo>
                  <a:cubicBezTo>
                    <a:pt x="108" y="304"/>
                    <a:pt x="108" y="305"/>
                    <a:pt x="107" y="306"/>
                  </a:cubicBezTo>
                  <a:cubicBezTo>
                    <a:pt x="104" y="312"/>
                    <a:pt x="102" y="318"/>
                    <a:pt x="100" y="324"/>
                  </a:cubicBezTo>
                  <a:cubicBezTo>
                    <a:pt x="99" y="325"/>
                    <a:pt x="99" y="325"/>
                    <a:pt x="99" y="325"/>
                  </a:cubicBezTo>
                  <a:cubicBezTo>
                    <a:pt x="99" y="326"/>
                    <a:pt x="99" y="326"/>
                    <a:pt x="99" y="326"/>
                  </a:cubicBezTo>
                  <a:cubicBezTo>
                    <a:pt x="100" y="327"/>
                    <a:pt x="100" y="327"/>
                    <a:pt x="100" y="327"/>
                  </a:cubicBezTo>
                  <a:cubicBezTo>
                    <a:pt x="100" y="328"/>
                    <a:pt x="101" y="328"/>
                    <a:pt x="101" y="329"/>
                  </a:cubicBezTo>
                  <a:cubicBezTo>
                    <a:pt x="102" y="329"/>
                    <a:pt x="102" y="330"/>
                    <a:pt x="102" y="331"/>
                  </a:cubicBezTo>
                  <a:cubicBezTo>
                    <a:pt x="102" y="332"/>
                    <a:pt x="102" y="333"/>
                    <a:pt x="102" y="333"/>
                  </a:cubicBezTo>
                  <a:cubicBezTo>
                    <a:pt x="101" y="335"/>
                    <a:pt x="100" y="335"/>
                    <a:pt x="98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7" y="335"/>
                    <a:pt x="97" y="335"/>
                    <a:pt x="97" y="335"/>
                  </a:cubicBezTo>
                  <a:cubicBezTo>
                    <a:pt x="96" y="335"/>
                    <a:pt x="95" y="335"/>
                    <a:pt x="93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87" y="335"/>
                    <a:pt x="82" y="338"/>
                    <a:pt x="78" y="343"/>
                  </a:cubicBezTo>
                  <a:cubicBezTo>
                    <a:pt x="80" y="344"/>
                    <a:pt x="80" y="344"/>
                    <a:pt x="80" y="344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1" y="350"/>
                    <a:pt x="66" y="361"/>
                    <a:pt x="64" y="373"/>
                  </a:cubicBezTo>
                  <a:cubicBezTo>
                    <a:pt x="66" y="373"/>
                    <a:pt x="66" y="373"/>
                    <a:pt x="66" y="373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1" y="387"/>
                    <a:pt x="60" y="403"/>
                    <a:pt x="60" y="419"/>
                  </a:cubicBezTo>
                  <a:cubicBezTo>
                    <a:pt x="60" y="419"/>
                    <a:pt x="59" y="419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0"/>
                    <a:pt x="59" y="420"/>
                    <a:pt x="59" y="420"/>
                  </a:cubicBezTo>
                  <a:cubicBezTo>
                    <a:pt x="59" y="424"/>
                    <a:pt x="59" y="427"/>
                    <a:pt x="59" y="431"/>
                  </a:cubicBezTo>
                  <a:cubicBezTo>
                    <a:pt x="60" y="440"/>
                    <a:pt x="60" y="451"/>
                    <a:pt x="61" y="469"/>
                  </a:cubicBezTo>
                  <a:cubicBezTo>
                    <a:pt x="61" y="470"/>
                    <a:pt x="61" y="470"/>
                    <a:pt x="61" y="470"/>
                  </a:cubicBezTo>
                  <a:cubicBezTo>
                    <a:pt x="61" y="470"/>
                    <a:pt x="61" y="470"/>
                    <a:pt x="61" y="471"/>
                  </a:cubicBezTo>
                  <a:cubicBezTo>
                    <a:pt x="61" y="471"/>
                    <a:pt x="61" y="471"/>
                    <a:pt x="61" y="471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72"/>
                    <a:pt x="61" y="472"/>
                    <a:pt x="61" y="472"/>
                  </a:cubicBezTo>
                  <a:cubicBezTo>
                    <a:pt x="61" y="487"/>
                    <a:pt x="62" y="503"/>
                    <a:pt x="63" y="518"/>
                  </a:cubicBezTo>
                  <a:cubicBezTo>
                    <a:pt x="64" y="531"/>
                    <a:pt x="65" y="545"/>
                    <a:pt x="65" y="558"/>
                  </a:cubicBezTo>
                  <a:cubicBezTo>
                    <a:pt x="65" y="558"/>
                    <a:pt x="65" y="558"/>
                    <a:pt x="65" y="558"/>
                  </a:cubicBezTo>
                  <a:cubicBezTo>
                    <a:pt x="65" y="559"/>
                    <a:pt x="64" y="561"/>
                    <a:pt x="62" y="562"/>
                  </a:cubicBezTo>
                  <a:cubicBezTo>
                    <a:pt x="60" y="562"/>
                    <a:pt x="59" y="563"/>
                    <a:pt x="58" y="565"/>
                  </a:cubicBezTo>
                  <a:cubicBezTo>
                    <a:pt x="56" y="567"/>
                    <a:pt x="56" y="569"/>
                    <a:pt x="56" y="571"/>
                  </a:cubicBezTo>
                  <a:cubicBezTo>
                    <a:pt x="56" y="572"/>
                    <a:pt x="56" y="572"/>
                    <a:pt x="56" y="572"/>
                  </a:cubicBezTo>
                  <a:cubicBezTo>
                    <a:pt x="58" y="572"/>
                    <a:pt x="58" y="572"/>
                    <a:pt x="58" y="572"/>
                  </a:cubicBezTo>
                  <a:cubicBezTo>
                    <a:pt x="56" y="572"/>
                    <a:pt x="56" y="572"/>
                    <a:pt x="56" y="572"/>
                  </a:cubicBezTo>
                  <a:cubicBezTo>
                    <a:pt x="56" y="573"/>
                    <a:pt x="56" y="573"/>
                    <a:pt x="56" y="573"/>
                  </a:cubicBezTo>
                  <a:cubicBezTo>
                    <a:pt x="58" y="573"/>
                    <a:pt x="58" y="573"/>
                    <a:pt x="58" y="573"/>
                  </a:cubicBezTo>
                  <a:cubicBezTo>
                    <a:pt x="56" y="573"/>
                    <a:pt x="56" y="573"/>
                    <a:pt x="56" y="573"/>
                  </a:cubicBezTo>
                  <a:cubicBezTo>
                    <a:pt x="56" y="573"/>
                    <a:pt x="56" y="574"/>
                    <a:pt x="56" y="574"/>
                  </a:cubicBezTo>
                  <a:cubicBezTo>
                    <a:pt x="56" y="574"/>
                    <a:pt x="56" y="574"/>
                    <a:pt x="56" y="574"/>
                  </a:cubicBezTo>
                  <a:cubicBezTo>
                    <a:pt x="56" y="574"/>
                    <a:pt x="56" y="574"/>
                    <a:pt x="56" y="574"/>
                  </a:cubicBezTo>
                  <a:cubicBezTo>
                    <a:pt x="56" y="578"/>
                    <a:pt x="57" y="583"/>
                    <a:pt x="60" y="587"/>
                  </a:cubicBezTo>
                  <a:cubicBezTo>
                    <a:pt x="60" y="587"/>
                    <a:pt x="61" y="588"/>
                    <a:pt x="61" y="589"/>
                  </a:cubicBezTo>
                  <a:cubicBezTo>
                    <a:pt x="61" y="589"/>
                    <a:pt x="60" y="590"/>
                    <a:pt x="60" y="590"/>
                  </a:cubicBezTo>
                  <a:cubicBezTo>
                    <a:pt x="60" y="591"/>
                    <a:pt x="59" y="592"/>
                    <a:pt x="58" y="593"/>
                  </a:cubicBezTo>
                  <a:cubicBezTo>
                    <a:pt x="56" y="593"/>
                    <a:pt x="55" y="594"/>
                    <a:pt x="53" y="595"/>
                  </a:cubicBezTo>
                  <a:cubicBezTo>
                    <a:pt x="51" y="596"/>
                    <a:pt x="49" y="597"/>
                    <a:pt x="47" y="598"/>
                  </a:cubicBezTo>
                  <a:cubicBezTo>
                    <a:pt x="47" y="598"/>
                    <a:pt x="47" y="598"/>
                    <a:pt x="47" y="598"/>
                  </a:cubicBezTo>
                  <a:cubicBezTo>
                    <a:pt x="47" y="598"/>
                    <a:pt x="47" y="598"/>
                    <a:pt x="47" y="598"/>
                  </a:cubicBezTo>
                  <a:cubicBezTo>
                    <a:pt x="45" y="598"/>
                    <a:pt x="43" y="599"/>
                    <a:pt x="41" y="599"/>
                  </a:cubicBezTo>
                  <a:cubicBezTo>
                    <a:pt x="36" y="599"/>
                    <a:pt x="29" y="597"/>
                    <a:pt x="23" y="595"/>
                  </a:cubicBezTo>
                  <a:cubicBezTo>
                    <a:pt x="23" y="595"/>
                    <a:pt x="23" y="595"/>
                    <a:pt x="23" y="595"/>
                  </a:cubicBezTo>
                  <a:cubicBezTo>
                    <a:pt x="22" y="595"/>
                    <a:pt x="22" y="595"/>
                    <a:pt x="22" y="595"/>
                  </a:cubicBezTo>
                  <a:cubicBezTo>
                    <a:pt x="19" y="594"/>
                    <a:pt x="15" y="593"/>
                    <a:pt x="11" y="593"/>
                  </a:cubicBezTo>
                  <a:cubicBezTo>
                    <a:pt x="11" y="593"/>
                    <a:pt x="11" y="593"/>
                    <a:pt x="11" y="593"/>
                  </a:cubicBezTo>
                  <a:cubicBezTo>
                    <a:pt x="8" y="593"/>
                    <a:pt x="5" y="593"/>
                    <a:pt x="3" y="595"/>
                  </a:cubicBezTo>
                  <a:cubicBezTo>
                    <a:pt x="3" y="595"/>
                    <a:pt x="3" y="595"/>
                    <a:pt x="3" y="595"/>
                  </a:cubicBezTo>
                  <a:cubicBezTo>
                    <a:pt x="2" y="597"/>
                    <a:pt x="1" y="598"/>
                    <a:pt x="1" y="600"/>
                  </a:cubicBezTo>
                  <a:cubicBezTo>
                    <a:pt x="0" y="602"/>
                    <a:pt x="0" y="603"/>
                    <a:pt x="0" y="605"/>
                  </a:cubicBezTo>
                  <a:cubicBezTo>
                    <a:pt x="0" y="605"/>
                    <a:pt x="0" y="605"/>
                    <a:pt x="0" y="606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0" y="606"/>
                    <a:pt x="0" y="606"/>
                    <a:pt x="0" y="606"/>
                  </a:cubicBezTo>
                  <a:cubicBezTo>
                    <a:pt x="1" y="618"/>
                    <a:pt x="9" y="627"/>
                    <a:pt x="18" y="633"/>
                  </a:cubicBezTo>
                  <a:cubicBezTo>
                    <a:pt x="26" y="639"/>
                    <a:pt x="36" y="643"/>
                    <a:pt x="41" y="645"/>
                  </a:cubicBezTo>
                  <a:cubicBezTo>
                    <a:pt x="41" y="645"/>
                    <a:pt x="41" y="645"/>
                    <a:pt x="41" y="645"/>
                  </a:cubicBezTo>
                  <a:cubicBezTo>
                    <a:pt x="41" y="645"/>
                    <a:pt x="41" y="645"/>
                    <a:pt x="41" y="645"/>
                  </a:cubicBezTo>
                  <a:cubicBezTo>
                    <a:pt x="44" y="646"/>
                    <a:pt x="47" y="646"/>
                    <a:pt x="49" y="646"/>
                  </a:cubicBezTo>
                  <a:cubicBezTo>
                    <a:pt x="50" y="646"/>
                    <a:pt x="50" y="646"/>
                    <a:pt x="50" y="646"/>
                  </a:cubicBezTo>
                  <a:cubicBezTo>
                    <a:pt x="50" y="646"/>
                    <a:pt x="50" y="646"/>
                    <a:pt x="50" y="646"/>
                  </a:cubicBezTo>
                  <a:cubicBezTo>
                    <a:pt x="56" y="646"/>
                    <a:pt x="62" y="644"/>
                    <a:pt x="67" y="642"/>
                  </a:cubicBezTo>
                  <a:cubicBezTo>
                    <a:pt x="71" y="640"/>
                    <a:pt x="75" y="638"/>
                    <a:pt x="79" y="638"/>
                  </a:cubicBezTo>
                  <a:cubicBezTo>
                    <a:pt x="79" y="636"/>
                    <a:pt x="79" y="636"/>
                    <a:pt x="79" y="636"/>
                  </a:cubicBezTo>
                  <a:cubicBezTo>
                    <a:pt x="79" y="638"/>
                    <a:pt x="79" y="638"/>
                    <a:pt x="79" y="638"/>
                  </a:cubicBezTo>
                  <a:cubicBezTo>
                    <a:pt x="80" y="638"/>
                    <a:pt x="81" y="639"/>
                    <a:pt x="82" y="639"/>
                  </a:cubicBezTo>
                  <a:cubicBezTo>
                    <a:pt x="83" y="640"/>
                    <a:pt x="83" y="641"/>
                    <a:pt x="83" y="642"/>
                  </a:cubicBezTo>
                  <a:cubicBezTo>
                    <a:pt x="83" y="642"/>
                    <a:pt x="83" y="642"/>
                    <a:pt x="83" y="642"/>
                  </a:cubicBezTo>
                  <a:cubicBezTo>
                    <a:pt x="83" y="642"/>
                    <a:pt x="83" y="642"/>
                    <a:pt x="83" y="642"/>
                  </a:cubicBezTo>
                  <a:cubicBezTo>
                    <a:pt x="83" y="647"/>
                    <a:pt x="83" y="652"/>
                    <a:pt x="81" y="657"/>
                  </a:cubicBezTo>
                  <a:cubicBezTo>
                    <a:pt x="81" y="658"/>
                    <a:pt x="81" y="658"/>
                    <a:pt x="81" y="658"/>
                  </a:cubicBezTo>
                  <a:cubicBezTo>
                    <a:pt x="82" y="659"/>
                    <a:pt x="82" y="659"/>
                    <a:pt x="82" y="659"/>
                  </a:cubicBezTo>
                  <a:cubicBezTo>
                    <a:pt x="85" y="662"/>
                    <a:pt x="91" y="666"/>
                    <a:pt x="98" y="666"/>
                  </a:cubicBezTo>
                  <a:cubicBezTo>
                    <a:pt x="98" y="666"/>
                    <a:pt x="98" y="666"/>
                    <a:pt x="98" y="666"/>
                  </a:cubicBezTo>
                  <a:cubicBezTo>
                    <a:pt x="102" y="666"/>
                    <a:pt x="106" y="665"/>
                    <a:pt x="109" y="662"/>
                  </a:cubicBezTo>
                  <a:cubicBezTo>
                    <a:pt x="110" y="661"/>
                    <a:pt x="110" y="661"/>
                    <a:pt x="110" y="661"/>
                  </a:cubicBezTo>
                  <a:cubicBezTo>
                    <a:pt x="110" y="660"/>
                    <a:pt x="110" y="660"/>
                    <a:pt x="110" y="660"/>
                  </a:cubicBezTo>
                  <a:cubicBezTo>
                    <a:pt x="110" y="660"/>
                    <a:pt x="110" y="660"/>
                    <a:pt x="110" y="660"/>
                  </a:cubicBezTo>
                  <a:cubicBezTo>
                    <a:pt x="110" y="660"/>
                    <a:pt x="110" y="660"/>
                    <a:pt x="110" y="660"/>
                  </a:cubicBezTo>
                  <a:cubicBezTo>
                    <a:pt x="110" y="659"/>
                    <a:pt x="110" y="659"/>
                    <a:pt x="110" y="658"/>
                  </a:cubicBezTo>
                  <a:cubicBezTo>
                    <a:pt x="110" y="658"/>
                    <a:pt x="110" y="658"/>
                    <a:pt x="110" y="658"/>
                  </a:cubicBezTo>
                  <a:cubicBezTo>
                    <a:pt x="110" y="658"/>
                    <a:pt x="110" y="658"/>
                    <a:pt x="110" y="658"/>
                  </a:cubicBezTo>
                  <a:cubicBezTo>
                    <a:pt x="110" y="658"/>
                    <a:pt x="110" y="658"/>
                    <a:pt x="110" y="658"/>
                  </a:cubicBezTo>
                  <a:cubicBezTo>
                    <a:pt x="110" y="651"/>
                    <a:pt x="112" y="642"/>
                    <a:pt x="115" y="635"/>
                  </a:cubicBezTo>
                  <a:cubicBezTo>
                    <a:pt x="113" y="635"/>
                    <a:pt x="113" y="635"/>
                    <a:pt x="113" y="635"/>
                  </a:cubicBezTo>
                  <a:cubicBezTo>
                    <a:pt x="115" y="636"/>
                    <a:pt x="115" y="636"/>
                    <a:pt x="115" y="636"/>
                  </a:cubicBezTo>
                  <a:cubicBezTo>
                    <a:pt x="115" y="635"/>
                    <a:pt x="115" y="635"/>
                    <a:pt x="115" y="635"/>
                  </a:cubicBezTo>
                  <a:cubicBezTo>
                    <a:pt x="114" y="634"/>
                    <a:pt x="114" y="634"/>
                    <a:pt x="114" y="634"/>
                  </a:cubicBezTo>
                  <a:cubicBezTo>
                    <a:pt x="115" y="635"/>
                    <a:pt x="115" y="635"/>
                    <a:pt x="115" y="635"/>
                  </a:cubicBezTo>
                  <a:cubicBezTo>
                    <a:pt x="119" y="629"/>
                    <a:pt x="121" y="622"/>
                    <a:pt x="121" y="616"/>
                  </a:cubicBezTo>
                  <a:cubicBezTo>
                    <a:pt x="121" y="616"/>
                    <a:pt x="121" y="616"/>
                    <a:pt x="121" y="616"/>
                  </a:cubicBezTo>
                  <a:cubicBezTo>
                    <a:pt x="121" y="615"/>
                    <a:pt x="121" y="615"/>
                    <a:pt x="121" y="614"/>
                  </a:cubicBezTo>
                  <a:cubicBezTo>
                    <a:pt x="121" y="614"/>
                    <a:pt x="121" y="614"/>
                    <a:pt x="121" y="614"/>
                  </a:cubicBezTo>
                  <a:cubicBezTo>
                    <a:pt x="121" y="614"/>
                    <a:pt x="121" y="614"/>
                    <a:pt x="121" y="614"/>
                  </a:cubicBezTo>
                  <a:cubicBezTo>
                    <a:pt x="121" y="614"/>
                    <a:pt x="121" y="613"/>
                    <a:pt x="121" y="613"/>
                  </a:cubicBezTo>
                  <a:cubicBezTo>
                    <a:pt x="121" y="613"/>
                    <a:pt x="121" y="613"/>
                    <a:pt x="121" y="613"/>
                  </a:cubicBezTo>
                  <a:cubicBezTo>
                    <a:pt x="121" y="611"/>
                    <a:pt x="122" y="610"/>
                    <a:pt x="124" y="609"/>
                  </a:cubicBezTo>
                  <a:cubicBezTo>
                    <a:pt x="127" y="608"/>
                    <a:pt x="130" y="606"/>
                    <a:pt x="134" y="606"/>
                  </a:cubicBezTo>
                  <a:cubicBezTo>
                    <a:pt x="134" y="606"/>
                    <a:pt x="134" y="606"/>
                    <a:pt x="134" y="606"/>
                  </a:cubicBezTo>
                  <a:cubicBezTo>
                    <a:pt x="136" y="606"/>
                    <a:pt x="136" y="607"/>
                    <a:pt x="137" y="607"/>
                  </a:cubicBezTo>
                  <a:cubicBezTo>
                    <a:pt x="138" y="608"/>
                    <a:pt x="138" y="609"/>
                    <a:pt x="138" y="610"/>
                  </a:cubicBezTo>
                  <a:cubicBezTo>
                    <a:pt x="138" y="610"/>
                    <a:pt x="138" y="610"/>
                    <a:pt x="138" y="610"/>
                  </a:cubicBezTo>
                  <a:cubicBezTo>
                    <a:pt x="138" y="610"/>
                    <a:pt x="138" y="610"/>
                    <a:pt x="138" y="610"/>
                  </a:cubicBezTo>
                  <a:cubicBezTo>
                    <a:pt x="138" y="614"/>
                    <a:pt x="138" y="620"/>
                    <a:pt x="137" y="625"/>
                  </a:cubicBezTo>
                  <a:cubicBezTo>
                    <a:pt x="136" y="626"/>
                    <a:pt x="136" y="626"/>
                    <a:pt x="136" y="626"/>
                  </a:cubicBezTo>
                  <a:cubicBezTo>
                    <a:pt x="137" y="627"/>
                    <a:pt x="137" y="627"/>
                    <a:pt x="137" y="627"/>
                  </a:cubicBezTo>
                  <a:cubicBezTo>
                    <a:pt x="139" y="628"/>
                    <a:pt x="140" y="630"/>
                    <a:pt x="142" y="631"/>
                  </a:cubicBezTo>
                  <a:cubicBezTo>
                    <a:pt x="143" y="631"/>
                    <a:pt x="144" y="632"/>
                    <a:pt x="145" y="633"/>
                  </a:cubicBezTo>
                  <a:cubicBezTo>
                    <a:pt x="145" y="634"/>
                    <a:pt x="145" y="634"/>
                    <a:pt x="145" y="634"/>
                  </a:cubicBezTo>
                  <a:cubicBezTo>
                    <a:pt x="145" y="635"/>
                    <a:pt x="145" y="636"/>
                    <a:pt x="144" y="636"/>
                  </a:cubicBezTo>
                  <a:cubicBezTo>
                    <a:pt x="134" y="657"/>
                    <a:pt x="128" y="679"/>
                    <a:pt x="128" y="702"/>
                  </a:cubicBezTo>
                  <a:cubicBezTo>
                    <a:pt x="128" y="703"/>
                    <a:pt x="129" y="703"/>
                    <a:pt x="129" y="704"/>
                  </a:cubicBezTo>
                  <a:cubicBezTo>
                    <a:pt x="129" y="704"/>
                    <a:pt x="130" y="705"/>
                    <a:pt x="131" y="706"/>
                  </a:cubicBezTo>
                  <a:cubicBezTo>
                    <a:pt x="133" y="707"/>
                    <a:pt x="134" y="707"/>
                    <a:pt x="136" y="707"/>
                  </a:cubicBezTo>
                  <a:cubicBezTo>
                    <a:pt x="137" y="707"/>
                    <a:pt x="139" y="707"/>
                    <a:pt x="140" y="706"/>
                  </a:cubicBezTo>
                  <a:cubicBezTo>
                    <a:pt x="142" y="706"/>
                    <a:pt x="143" y="704"/>
                    <a:pt x="143" y="702"/>
                  </a:cubicBezTo>
                  <a:cubicBezTo>
                    <a:pt x="142" y="702"/>
                    <a:pt x="142" y="702"/>
                    <a:pt x="142" y="702"/>
                  </a:cubicBezTo>
                  <a:cubicBezTo>
                    <a:pt x="143" y="702"/>
                    <a:pt x="143" y="702"/>
                    <a:pt x="143" y="702"/>
                  </a:cubicBezTo>
                  <a:cubicBezTo>
                    <a:pt x="144" y="702"/>
                    <a:pt x="144" y="702"/>
                    <a:pt x="144" y="702"/>
                  </a:cubicBezTo>
                  <a:cubicBezTo>
                    <a:pt x="144" y="702"/>
                    <a:pt x="144" y="702"/>
                    <a:pt x="144" y="702"/>
                  </a:cubicBezTo>
                  <a:cubicBezTo>
                    <a:pt x="144" y="702"/>
                    <a:pt x="144" y="702"/>
                    <a:pt x="144" y="702"/>
                  </a:cubicBezTo>
                  <a:cubicBezTo>
                    <a:pt x="145" y="695"/>
                    <a:pt x="148" y="678"/>
                    <a:pt x="156" y="658"/>
                  </a:cubicBezTo>
                  <a:cubicBezTo>
                    <a:pt x="170" y="627"/>
                    <a:pt x="192" y="604"/>
                    <a:pt x="220" y="590"/>
                  </a:cubicBezTo>
                  <a:cubicBezTo>
                    <a:pt x="220" y="590"/>
                    <a:pt x="220" y="590"/>
                    <a:pt x="220" y="590"/>
                  </a:cubicBezTo>
                  <a:cubicBezTo>
                    <a:pt x="229" y="585"/>
                    <a:pt x="229" y="585"/>
                    <a:pt x="229" y="585"/>
                  </a:cubicBezTo>
                  <a:cubicBezTo>
                    <a:pt x="230" y="584"/>
                    <a:pt x="230" y="584"/>
                    <a:pt x="231" y="584"/>
                  </a:cubicBezTo>
                  <a:cubicBezTo>
                    <a:pt x="231" y="584"/>
                    <a:pt x="232" y="584"/>
                    <a:pt x="232" y="584"/>
                  </a:cubicBezTo>
                  <a:cubicBezTo>
                    <a:pt x="232" y="584"/>
                    <a:pt x="232" y="584"/>
                    <a:pt x="232" y="584"/>
                  </a:cubicBezTo>
                  <a:cubicBezTo>
                    <a:pt x="233" y="585"/>
                    <a:pt x="234" y="586"/>
                    <a:pt x="235" y="587"/>
                  </a:cubicBezTo>
                  <a:cubicBezTo>
                    <a:pt x="240" y="599"/>
                    <a:pt x="250" y="616"/>
                    <a:pt x="271" y="626"/>
                  </a:cubicBezTo>
                  <a:cubicBezTo>
                    <a:pt x="323" y="649"/>
                    <a:pt x="357" y="691"/>
                    <a:pt x="365" y="740"/>
                  </a:cubicBezTo>
                  <a:cubicBezTo>
                    <a:pt x="365" y="740"/>
                    <a:pt x="365" y="740"/>
                    <a:pt x="365" y="740"/>
                  </a:cubicBezTo>
                  <a:cubicBezTo>
                    <a:pt x="365" y="741"/>
                    <a:pt x="365" y="741"/>
                    <a:pt x="365" y="741"/>
                  </a:cubicBezTo>
                  <a:cubicBezTo>
                    <a:pt x="366" y="741"/>
                    <a:pt x="366" y="741"/>
                    <a:pt x="366" y="741"/>
                  </a:cubicBezTo>
                  <a:cubicBezTo>
                    <a:pt x="366" y="741"/>
                    <a:pt x="366" y="741"/>
                    <a:pt x="366" y="741"/>
                  </a:cubicBezTo>
                  <a:cubicBezTo>
                    <a:pt x="367" y="740"/>
                    <a:pt x="367" y="740"/>
                    <a:pt x="367" y="740"/>
                  </a:cubicBezTo>
                  <a:cubicBezTo>
                    <a:pt x="369" y="739"/>
                    <a:pt x="369" y="739"/>
                    <a:pt x="369" y="739"/>
                  </a:cubicBezTo>
                  <a:cubicBezTo>
                    <a:pt x="369" y="739"/>
                    <a:pt x="369" y="739"/>
                    <a:pt x="369" y="739"/>
                  </a:cubicBezTo>
                  <a:cubicBezTo>
                    <a:pt x="367" y="740"/>
                    <a:pt x="367" y="740"/>
                    <a:pt x="367" y="740"/>
                  </a:cubicBezTo>
                  <a:cubicBezTo>
                    <a:pt x="369" y="739"/>
                    <a:pt x="369" y="739"/>
                    <a:pt x="369" y="739"/>
                  </a:cubicBezTo>
                  <a:cubicBezTo>
                    <a:pt x="361" y="689"/>
                    <a:pt x="326" y="646"/>
                    <a:pt x="273" y="622"/>
                  </a:cubicBezTo>
                  <a:cubicBezTo>
                    <a:pt x="253" y="613"/>
                    <a:pt x="243" y="597"/>
                    <a:pt x="238" y="585"/>
                  </a:cubicBezTo>
                  <a:cubicBezTo>
                    <a:pt x="238" y="583"/>
                    <a:pt x="236" y="581"/>
                    <a:pt x="234" y="581"/>
                  </a:cubicBezTo>
                  <a:cubicBezTo>
                    <a:pt x="234" y="581"/>
                    <a:pt x="234" y="581"/>
                    <a:pt x="234" y="581"/>
                  </a:cubicBezTo>
                  <a:cubicBezTo>
                    <a:pt x="233" y="580"/>
                    <a:pt x="232" y="580"/>
                    <a:pt x="231" y="580"/>
                  </a:cubicBezTo>
                  <a:cubicBezTo>
                    <a:pt x="230" y="580"/>
                    <a:pt x="228" y="581"/>
                    <a:pt x="227" y="581"/>
                  </a:cubicBezTo>
                  <a:cubicBezTo>
                    <a:pt x="218" y="586"/>
                    <a:pt x="218" y="586"/>
                    <a:pt x="218" y="586"/>
                  </a:cubicBezTo>
                  <a:cubicBezTo>
                    <a:pt x="219" y="588"/>
                    <a:pt x="219" y="588"/>
                    <a:pt x="219" y="588"/>
                  </a:cubicBezTo>
                  <a:cubicBezTo>
                    <a:pt x="218" y="586"/>
                    <a:pt x="218" y="586"/>
                    <a:pt x="218" y="586"/>
                  </a:cubicBezTo>
                  <a:cubicBezTo>
                    <a:pt x="189" y="601"/>
                    <a:pt x="167" y="624"/>
                    <a:pt x="153" y="657"/>
                  </a:cubicBezTo>
                  <a:cubicBezTo>
                    <a:pt x="144" y="676"/>
                    <a:pt x="141" y="694"/>
                    <a:pt x="140" y="701"/>
                  </a:cubicBezTo>
                  <a:cubicBezTo>
                    <a:pt x="142" y="701"/>
                    <a:pt x="142" y="701"/>
                    <a:pt x="142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40" y="701"/>
                    <a:pt x="140" y="701"/>
                    <a:pt x="140" y="701"/>
                  </a:cubicBezTo>
                  <a:cubicBezTo>
                    <a:pt x="139" y="702"/>
                    <a:pt x="139" y="702"/>
                    <a:pt x="138" y="703"/>
                  </a:cubicBezTo>
                  <a:cubicBezTo>
                    <a:pt x="138" y="703"/>
                    <a:pt x="137" y="703"/>
                    <a:pt x="136" y="703"/>
                  </a:cubicBezTo>
                  <a:cubicBezTo>
                    <a:pt x="134" y="703"/>
                    <a:pt x="134" y="703"/>
                    <a:pt x="133" y="702"/>
                  </a:cubicBezTo>
                  <a:cubicBezTo>
                    <a:pt x="132" y="702"/>
                    <a:pt x="132" y="702"/>
                    <a:pt x="132" y="702"/>
                  </a:cubicBezTo>
                  <a:cubicBezTo>
                    <a:pt x="132" y="701"/>
                    <a:pt x="132" y="701"/>
                    <a:pt x="132" y="701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2" y="702"/>
                    <a:pt x="132" y="702"/>
                    <a:pt x="132" y="702"/>
                  </a:cubicBezTo>
                  <a:cubicBezTo>
                    <a:pt x="132" y="701"/>
                    <a:pt x="132" y="701"/>
                    <a:pt x="132" y="701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2" y="702"/>
                    <a:pt x="132" y="702"/>
                    <a:pt x="132" y="702"/>
                  </a:cubicBezTo>
                  <a:cubicBezTo>
                    <a:pt x="132" y="680"/>
                    <a:pt x="138" y="658"/>
                    <a:pt x="148" y="638"/>
                  </a:cubicBezTo>
                  <a:cubicBezTo>
                    <a:pt x="148" y="637"/>
                    <a:pt x="149" y="636"/>
                    <a:pt x="149" y="634"/>
                  </a:cubicBezTo>
                  <a:cubicBezTo>
                    <a:pt x="149" y="634"/>
                    <a:pt x="149" y="633"/>
                    <a:pt x="148" y="632"/>
                  </a:cubicBezTo>
                  <a:cubicBezTo>
                    <a:pt x="148" y="630"/>
                    <a:pt x="146" y="628"/>
                    <a:pt x="144" y="627"/>
                  </a:cubicBezTo>
                  <a:cubicBezTo>
                    <a:pt x="143" y="627"/>
                    <a:pt x="141" y="625"/>
                    <a:pt x="140" y="624"/>
                  </a:cubicBezTo>
                  <a:cubicBezTo>
                    <a:pt x="139" y="625"/>
                    <a:pt x="139" y="625"/>
                    <a:pt x="139" y="625"/>
                  </a:cubicBezTo>
                  <a:cubicBezTo>
                    <a:pt x="141" y="626"/>
                    <a:pt x="141" y="626"/>
                    <a:pt x="141" y="626"/>
                  </a:cubicBezTo>
                  <a:cubicBezTo>
                    <a:pt x="142" y="620"/>
                    <a:pt x="142" y="615"/>
                    <a:pt x="142" y="610"/>
                  </a:cubicBezTo>
                  <a:cubicBezTo>
                    <a:pt x="142" y="610"/>
                    <a:pt x="142" y="610"/>
                    <a:pt x="142" y="610"/>
                  </a:cubicBezTo>
                  <a:cubicBezTo>
                    <a:pt x="142" y="610"/>
                    <a:pt x="142" y="610"/>
                    <a:pt x="142" y="610"/>
                  </a:cubicBezTo>
                  <a:cubicBezTo>
                    <a:pt x="142" y="608"/>
                    <a:pt x="142" y="606"/>
                    <a:pt x="140" y="605"/>
                  </a:cubicBezTo>
                  <a:cubicBezTo>
                    <a:pt x="139" y="603"/>
                    <a:pt x="137" y="602"/>
                    <a:pt x="134" y="602"/>
                  </a:cubicBezTo>
                  <a:cubicBezTo>
                    <a:pt x="134" y="602"/>
                    <a:pt x="134" y="602"/>
                    <a:pt x="134" y="602"/>
                  </a:cubicBezTo>
                  <a:cubicBezTo>
                    <a:pt x="129" y="602"/>
                    <a:pt x="125" y="604"/>
                    <a:pt x="122" y="605"/>
                  </a:cubicBezTo>
                  <a:cubicBezTo>
                    <a:pt x="119" y="606"/>
                    <a:pt x="117" y="609"/>
                    <a:pt x="117" y="613"/>
                  </a:cubicBezTo>
                  <a:cubicBezTo>
                    <a:pt x="117" y="613"/>
                    <a:pt x="117" y="613"/>
                    <a:pt x="117" y="613"/>
                  </a:cubicBezTo>
                  <a:cubicBezTo>
                    <a:pt x="117" y="614"/>
                    <a:pt x="117" y="614"/>
                    <a:pt x="117" y="615"/>
                  </a:cubicBezTo>
                  <a:cubicBezTo>
                    <a:pt x="117" y="615"/>
                    <a:pt x="117" y="615"/>
                    <a:pt x="117" y="615"/>
                  </a:cubicBezTo>
                  <a:cubicBezTo>
                    <a:pt x="117" y="615"/>
                    <a:pt x="117" y="615"/>
                    <a:pt x="117" y="616"/>
                  </a:cubicBezTo>
                  <a:cubicBezTo>
                    <a:pt x="117" y="616"/>
                    <a:pt x="117" y="616"/>
                    <a:pt x="117" y="616"/>
                  </a:cubicBezTo>
                  <a:cubicBezTo>
                    <a:pt x="117" y="621"/>
                    <a:pt x="116" y="627"/>
                    <a:pt x="112" y="633"/>
                  </a:cubicBezTo>
                  <a:cubicBezTo>
                    <a:pt x="112" y="633"/>
                    <a:pt x="112" y="633"/>
                    <a:pt x="112" y="633"/>
                  </a:cubicBezTo>
                  <a:cubicBezTo>
                    <a:pt x="111" y="634"/>
                    <a:pt x="111" y="634"/>
                    <a:pt x="111" y="634"/>
                  </a:cubicBezTo>
                  <a:cubicBezTo>
                    <a:pt x="111" y="634"/>
                    <a:pt x="111" y="634"/>
                    <a:pt x="111" y="634"/>
                  </a:cubicBezTo>
                  <a:cubicBezTo>
                    <a:pt x="111" y="634"/>
                    <a:pt x="111" y="634"/>
                    <a:pt x="111" y="634"/>
                  </a:cubicBezTo>
                  <a:cubicBezTo>
                    <a:pt x="108" y="640"/>
                    <a:pt x="106" y="650"/>
                    <a:pt x="106" y="658"/>
                  </a:cubicBezTo>
                  <a:cubicBezTo>
                    <a:pt x="106" y="658"/>
                    <a:pt x="106" y="658"/>
                    <a:pt x="106" y="658"/>
                  </a:cubicBezTo>
                  <a:cubicBezTo>
                    <a:pt x="106" y="658"/>
                    <a:pt x="106" y="658"/>
                    <a:pt x="106" y="658"/>
                  </a:cubicBezTo>
                  <a:cubicBezTo>
                    <a:pt x="106" y="659"/>
                    <a:pt x="106" y="659"/>
                    <a:pt x="106" y="660"/>
                  </a:cubicBezTo>
                  <a:cubicBezTo>
                    <a:pt x="108" y="660"/>
                    <a:pt x="108" y="660"/>
                    <a:pt x="108" y="660"/>
                  </a:cubicBezTo>
                  <a:cubicBezTo>
                    <a:pt x="106" y="659"/>
                    <a:pt x="106" y="659"/>
                    <a:pt x="106" y="659"/>
                  </a:cubicBezTo>
                  <a:cubicBezTo>
                    <a:pt x="106" y="660"/>
                    <a:pt x="106" y="660"/>
                    <a:pt x="106" y="660"/>
                  </a:cubicBezTo>
                  <a:cubicBezTo>
                    <a:pt x="108" y="660"/>
                    <a:pt x="108" y="660"/>
                    <a:pt x="108" y="660"/>
                  </a:cubicBezTo>
                  <a:cubicBezTo>
                    <a:pt x="106" y="659"/>
                    <a:pt x="106" y="659"/>
                    <a:pt x="106" y="659"/>
                  </a:cubicBezTo>
                  <a:cubicBezTo>
                    <a:pt x="104" y="661"/>
                    <a:pt x="101" y="662"/>
                    <a:pt x="98" y="662"/>
                  </a:cubicBezTo>
                  <a:cubicBezTo>
                    <a:pt x="98" y="664"/>
                    <a:pt x="98" y="664"/>
                    <a:pt x="98" y="664"/>
                  </a:cubicBezTo>
                  <a:cubicBezTo>
                    <a:pt x="98" y="662"/>
                    <a:pt x="98" y="662"/>
                    <a:pt x="98" y="662"/>
                  </a:cubicBezTo>
                  <a:cubicBezTo>
                    <a:pt x="92" y="662"/>
                    <a:pt x="88" y="659"/>
                    <a:pt x="85" y="656"/>
                  </a:cubicBezTo>
                  <a:cubicBezTo>
                    <a:pt x="83" y="657"/>
                    <a:pt x="83" y="657"/>
                    <a:pt x="83" y="657"/>
                  </a:cubicBezTo>
                  <a:cubicBezTo>
                    <a:pt x="85" y="658"/>
                    <a:pt x="85" y="658"/>
                    <a:pt x="85" y="658"/>
                  </a:cubicBezTo>
                  <a:cubicBezTo>
                    <a:pt x="87" y="652"/>
                    <a:pt x="87" y="647"/>
                    <a:pt x="87" y="642"/>
                  </a:cubicBezTo>
                  <a:cubicBezTo>
                    <a:pt x="87" y="642"/>
                    <a:pt x="87" y="642"/>
                    <a:pt x="87" y="642"/>
                  </a:cubicBezTo>
                  <a:cubicBezTo>
                    <a:pt x="87" y="642"/>
                    <a:pt x="87" y="642"/>
                    <a:pt x="87" y="642"/>
                  </a:cubicBezTo>
                  <a:cubicBezTo>
                    <a:pt x="87" y="642"/>
                    <a:pt x="87" y="642"/>
                    <a:pt x="87" y="642"/>
                  </a:cubicBezTo>
                  <a:cubicBezTo>
                    <a:pt x="87" y="640"/>
                    <a:pt x="86" y="638"/>
                    <a:pt x="85" y="637"/>
                  </a:cubicBezTo>
                  <a:cubicBezTo>
                    <a:pt x="83" y="635"/>
                    <a:pt x="81" y="634"/>
                    <a:pt x="79" y="634"/>
                  </a:cubicBezTo>
                  <a:cubicBezTo>
                    <a:pt x="79" y="634"/>
                    <a:pt x="79" y="634"/>
                    <a:pt x="79" y="634"/>
                  </a:cubicBezTo>
                  <a:cubicBezTo>
                    <a:pt x="79" y="634"/>
                    <a:pt x="79" y="634"/>
                    <a:pt x="79" y="634"/>
                  </a:cubicBezTo>
                  <a:cubicBezTo>
                    <a:pt x="74" y="634"/>
                    <a:pt x="69" y="636"/>
                    <a:pt x="65" y="638"/>
                  </a:cubicBezTo>
                  <a:cubicBezTo>
                    <a:pt x="60" y="640"/>
                    <a:pt x="55" y="642"/>
                    <a:pt x="49" y="642"/>
                  </a:cubicBezTo>
                  <a:cubicBezTo>
                    <a:pt x="49" y="644"/>
                    <a:pt x="49" y="644"/>
                    <a:pt x="49" y="644"/>
                  </a:cubicBezTo>
                  <a:cubicBezTo>
                    <a:pt x="49" y="642"/>
                    <a:pt x="49" y="642"/>
                    <a:pt x="49" y="642"/>
                  </a:cubicBezTo>
                  <a:cubicBezTo>
                    <a:pt x="47" y="642"/>
                    <a:pt x="45" y="642"/>
                    <a:pt x="43" y="641"/>
                  </a:cubicBezTo>
                  <a:cubicBezTo>
                    <a:pt x="42" y="643"/>
                    <a:pt x="42" y="643"/>
                    <a:pt x="42" y="643"/>
                  </a:cubicBezTo>
                  <a:cubicBezTo>
                    <a:pt x="43" y="641"/>
                    <a:pt x="43" y="641"/>
                    <a:pt x="43" y="641"/>
                  </a:cubicBezTo>
                  <a:cubicBezTo>
                    <a:pt x="37" y="639"/>
                    <a:pt x="28" y="635"/>
                    <a:pt x="20" y="629"/>
                  </a:cubicBezTo>
                  <a:cubicBezTo>
                    <a:pt x="12" y="624"/>
                    <a:pt x="5" y="616"/>
                    <a:pt x="4" y="606"/>
                  </a:cubicBezTo>
                  <a:cubicBezTo>
                    <a:pt x="2" y="606"/>
                    <a:pt x="2" y="606"/>
                    <a:pt x="2" y="606"/>
                  </a:cubicBezTo>
                  <a:cubicBezTo>
                    <a:pt x="4" y="606"/>
                    <a:pt x="4" y="606"/>
                    <a:pt x="4" y="606"/>
                  </a:cubicBezTo>
                  <a:cubicBezTo>
                    <a:pt x="4" y="606"/>
                    <a:pt x="4" y="606"/>
                    <a:pt x="4" y="606"/>
                  </a:cubicBezTo>
                  <a:cubicBezTo>
                    <a:pt x="4" y="605"/>
                    <a:pt x="4" y="605"/>
                    <a:pt x="4" y="605"/>
                  </a:cubicBezTo>
                  <a:cubicBezTo>
                    <a:pt x="4" y="603"/>
                    <a:pt x="4" y="602"/>
                    <a:pt x="5" y="601"/>
                  </a:cubicBezTo>
                  <a:cubicBezTo>
                    <a:pt x="5" y="600"/>
                    <a:pt x="5" y="599"/>
                    <a:pt x="6" y="598"/>
                  </a:cubicBezTo>
                  <a:cubicBezTo>
                    <a:pt x="6" y="598"/>
                    <a:pt x="6" y="598"/>
                    <a:pt x="6" y="598"/>
                  </a:cubicBezTo>
                  <a:cubicBezTo>
                    <a:pt x="7" y="597"/>
                    <a:pt x="9" y="597"/>
                    <a:pt x="11" y="597"/>
                  </a:cubicBezTo>
                  <a:cubicBezTo>
                    <a:pt x="11" y="597"/>
                    <a:pt x="11" y="597"/>
                    <a:pt x="11" y="597"/>
                  </a:cubicBezTo>
                  <a:cubicBezTo>
                    <a:pt x="11" y="595"/>
                    <a:pt x="11" y="595"/>
                    <a:pt x="11" y="595"/>
                  </a:cubicBezTo>
                  <a:cubicBezTo>
                    <a:pt x="11" y="597"/>
                    <a:pt x="11" y="597"/>
                    <a:pt x="11" y="597"/>
                  </a:cubicBezTo>
                  <a:cubicBezTo>
                    <a:pt x="14" y="597"/>
                    <a:pt x="18" y="598"/>
                    <a:pt x="21" y="599"/>
                  </a:cubicBezTo>
                  <a:cubicBezTo>
                    <a:pt x="22" y="599"/>
                    <a:pt x="22" y="599"/>
                    <a:pt x="22" y="599"/>
                  </a:cubicBezTo>
                  <a:cubicBezTo>
                    <a:pt x="22" y="599"/>
                    <a:pt x="22" y="599"/>
                    <a:pt x="22" y="599"/>
                  </a:cubicBezTo>
                  <a:cubicBezTo>
                    <a:pt x="28" y="601"/>
                    <a:pt x="35" y="603"/>
                    <a:pt x="41" y="603"/>
                  </a:cubicBezTo>
                  <a:cubicBezTo>
                    <a:pt x="43" y="603"/>
                    <a:pt x="46" y="602"/>
                    <a:pt x="48" y="602"/>
                  </a:cubicBezTo>
                  <a:cubicBezTo>
                    <a:pt x="47" y="600"/>
                    <a:pt x="47" y="600"/>
                    <a:pt x="47" y="600"/>
                  </a:cubicBezTo>
                  <a:cubicBezTo>
                    <a:pt x="48" y="602"/>
                    <a:pt x="48" y="602"/>
                    <a:pt x="48" y="602"/>
                  </a:cubicBezTo>
                  <a:cubicBezTo>
                    <a:pt x="51" y="601"/>
                    <a:pt x="53" y="600"/>
                    <a:pt x="55" y="598"/>
                  </a:cubicBezTo>
                  <a:cubicBezTo>
                    <a:pt x="57" y="598"/>
                    <a:pt x="58" y="597"/>
                    <a:pt x="60" y="596"/>
                  </a:cubicBezTo>
                  <a:cubicBezTo>
                    <a:pt x="62" y="595"/>
                    <a:pt x="63" y="593"/>
                    <a:pt x="64" y="591"/>
                  </a:cubicBezTo>
                  <a:cubicBezTo>
                    <a:pt x="64" y="590"/>
                    <a:pt x="65" y="590"/>
                    <a:pt x="65" y="589"/>
                  </a:cubicBezTo>
                  <a:cubicBezTo>
                    <a:pt x="65" y="587"/>
                    <a:pt x="64" y="586"/>
                    <a:pt x="63" y="585"/>
                  </a:cubicBezTo>
                  <a:cubicBezTo>
                    <a:pt x="61" y="581"/>
                    <a:pt x="60" y="577"/>
                    <a:pt x="60" y="574"/>
                  </a:cubicBezTo>
                  <a:cubicBezTo>
                    <a:pt x="58" y="574"/>
                    <a:pt x="58" y="574"/>
                    <a:pt x="58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60" y="574"/>
                    <a:pt x="60" y="573"/>
                    <a:pt x="60" y="573"/>
                  </a:cubicBezTo>
                  <a:cubicBezTo>
                    <a:pt x="60" y="573"/>
                    <a:pt x="60" y="573"/>
                    <a:pt x="60" y="573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60" y="570"/>
                    <a:pt x="60" y="568"/>
                    <a:pt x="61" y="567"/>
                  </a:cubicBezTo>
                  <a:cubicBezTo>
                    <a:pt x="62" y="566"/>
                    <a:pt x="63" y="566"/>
                    <a:pt x="63" y="565"/>
                  </a:cubicBezTo>
                  <a:cubicBezTo>
                    <a:pt x="67" y="564"/>
                    <a:pt x="69" y="561"/>
                    <a:pt x="69" y="558"/>
                  </a:cubicBezTo>
                  <a:cubicBezTo>
                    <a:pt x="69" y="558"/>
                    <a:pt x="69" y="558"/>
                    <a:pt x="69" y="558"/>
                  </a:cubicBezTo>
                  <a:cubicBezTo>
                    <a:pt x="69" y="544"/>
                    <a:pt x="68" y="531"/>
                    <a:pt x="67" y="517"/>
                  </a:cubicBezTo>
                  <a:cubicBezTo>
                    <a:pt x="66" y="503"/>
                    <a:pt x="65" y="487"/>
                    <a:pt x="65" y="472"/>
                  </a:cubicBezTo>
                  <a:cubicBezTo>
                    <a:pt x="63" y="472"/>
                    <a:pt x="63" y="472"/>
                    <a:pt x="63" y="472"/>
                  </a:cubicBezTo>
                  <a:cubicBezTo>
                    <a:pt x="65" y="472"/>
                    <a:pt x="65" y="472"/>
                    <a:pt x="65" y="472"/>
                  </a:cubicBezTo>
                  <a:cubicBezTo>
                    <a:pt x="65" y="472"/>
                    <a:pt x="65" y="472"/>
                    <a:pt x="65" y="472"/>
                  </a:cubicBezTo>
                  <a:cubicBezTo>
                    <a:pt x="63" y="472"/>
                    <a:pt x="63" y="472"/>
                    <a:pt x="63" y="472"/>
                  </a:cubicBezTo>
                  <a:cubicBezTo>
                    <a:pt x="65" y="472"/>
                    <a:pt x="65" y="472"/>
                    <a:pt x="65" y="472"/>
                  </a:cubicBezTo>
                  <a:cubicBezTo>
                    <a:pt x="65" y="471"/>
                    <a:pt x="65" y="470"/>
                    <a:pt x="65" y="470"/>
                  </a:cubicBezTo>
                  <a:cubicBezTo>
                    <a:pt x="65" y="469"/>
                    <a:pt x="65" y="469"/>
                    <a:pt x="65" y="469"/>
                  </a:cubicBezTo>
                  <a:cubicBezTo>
                    <a:pt x="64" y="451"/>
                    <a:pt x="64" y="440"/>
                    <a:pt x="63" y="431"/>
                  </a:cubicBezTo>
                  <a:cubicBezTo>
                    <a:pt x="63" y="427"/>
                    <a:pt x="63" y="424"/>
                    <a:pt x="63" y="420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3" y="420"/>
                    <a:pt x="64" y="419"/>
                    <a:pt x="64" y="419"/>
                  </a:cubicBezTo>
                  <a:cubicBezTo>
                    <a:pt x="64" y="404"/>
                    <a:pt x="65" y="387"/>
                    <a:pt x="68" y="373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70" y="362"/>
                    <a:pt x="75" y="352"/>
                    <a:pt x="81" y="345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5" y="341"/>
                    <a:pt x="89" y="339"/>
                    <a:pt x="93" y="339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4" y="339"/>
                    <a:pt x="95" y="339"/>
                    <a:pt x="96" y="339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101" y="339"/>
                    <a:pt x="104" y="338"/>
                    <a:pt x="105" y="335"/>
                  </a:cubicBezTo>
                  <a:cubicBezTo>
                    <a:pt x="106" y="334"/>
                    <a:pt x="106" y="333"/>
                    <a:pt x="106" y="331"/>
                  </a:cubicBezTo>
                  <a:cubicBezTo>
                    <a:pt x="106" y="329"/>
                    <a:pt x="105" y="327"/>
                    <a:pt x="104" y="326"/>
                  </a:cubicBezTo>
                  <a:cubicBezTo>
                    <a:pt x="103" y="325"/>
                    <a:pt x="103" y="325"/>
                    <a:pt x="102" y="324"/>
                  </a:cubicBezTo>
                  <a:cubicBezTo>
                    <a:pt x="101" y="326"/>
                    <a:pt x="101" y="326"/>
                    <a:pt x="101" y="326"/>
                  </a:cubicBezTo>
                  <a:cubicBezTo>
                    <a:pt x="103" y="327"/>
                    <a:pt x="103" y="327"/>
                    <a:pt x="103" y="327"/>
                  </a:cubicBezTo>
                  <a:cubicBezTo>
                    <a:pt x="103" y="325"/>
                    <a:pt x="103" y="325"/>
                    <a:pt x="103" y="325"/>
                  </a:cubicBezTo>
                  <a:cubicBezTo>
                    <a:pt x="105" y="320"/>
                    <a:pt x="108" y="313"/>
                    <a:pt x="111" y="308"/>
                  </a:cubicBezTo>
                  <a:cubicBezTo>
                    <a:pt x="112" y="306"/>
                    <a:pt x="112" y="305"/>
                    <a:pt x="112" y="304"/>
                  </a:cubicBezTo>
                  <a:cubicBezTo>
                    <a:pt x="112" y="303"/>
                    <a:pt x="112" y="301"/>
                    <a:pt x="111" y="300"/>
                  </a:cubicBezTo>
                  <a:cubicBezTo>
                    <a:pt x="108" y="293"/>
                    <a:pt x="102" y="288"/>
                    <a:pt x="98" y="284"/>
                  </a:cubicBezTo>
                  <a:cubicBezTo>
                    <a:pt x="94" y="281"/>
                    <a:pt x="91" y="278"/>
                    <a:pt x="89" y="273"/>
                  </a:cubicBezTo>
                  <a:cubicBezTo>
                    <a:pt x="87" y="274"/>
                    <a:pt x="87" y="274"/>
                    <a:pt x="87" y="274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88" y="271"/>
                    <a:pt x="87" y="268"/>
                    <a:pt x="87" y="266"/>
                  </a:cubicBezTo>
                  <a:cubicBezTo>
                    <a:pt x="85" y="260"/>
                    <a:pt x="84" y="255"/>
                    <a:pt x="80" y="250"/>
                  </a:cubicBezTo>
                  <a:cubicBezTo>
                    <a:pt x="79" y="251"/>
                    <a:pt x="79" y="251"/>
                    <a:pt x="79" y="251"/>
                  </a:cubicBezTo>
                  <a:cubicBezTo>
                    <a:pt x="80" y="250"/>
                    <a:pt x="80" y="250"/>
                    <a:pt x="80" y="250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79" y="248"/>
                    <a:pt x="78" y="247"/>
                    <a:pt x="78" y="246"/>
                  </a:cubicBezTo>
                  <a:cubicBezTo>
                    <a:pt x="78" y="246"/>
                    <a:pt x="78" y="246"/>
                    <a:pt x="78" y="245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8" y="246"/>
                    <a:pt x="78" y="246"/>
                    <a:pt x="79" y="246"/>
                  </a:cubicBezTo>
                  <a:cubicBezTo>
                    <a:pt x="79" y="246"/>
                    <a:pt x="79" y="246"/>
                    <a:pt x="79" y="246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1" y="244"/>
                    <a:pt x="83" y="243"/>
                    <a:pt x="85" y="240"/>
                  </a:cubicBezTo>
                  <a:cubicBezTo>
                    <a:pt x="86" y="239"/>
                    <a:pt x="86" y="239"/>
                    <a:pt x="86" y="239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3" y="239"/>
                    <a:pt x="83" y="239"/>
                    <a:pt x="83" y="239"/>
                  </a:cubicBezTo>
                  <a:cubicBezTo>
                    <a:pt x="85" y="240"/>
                    <a:pt x="85" y="240"/>
                    <a:pt x="85" y="240"/>
                  </a:cubicBezTo>
                  <a:cubicBezTo>
                    <a:pt x="86" y="239"/>
                    <a:pt x="86" y="238"/>
                    <a:pt x="87" y="236"/>
                  </a:cubicBezTo>
                  <a:cubicBezTo>
                    <a:pt x="85" y="236"/>
                    <a:pt x="85" y="236"/>
                    <a:pt x="85" y="236"/>
                  </a:cubicBezTo>
                  <a:cubicBezTo>
                    <a:pt x="87" y="236"/>
                    <a:pt x="87" y="236"/>
                    <a:pt x="87" y="236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9" y="233"/>
                    <a:pt x="92" y="232"/>
                    <a:pt x="94" y="232"/>
                  </a:cubicBezTo>
                  <a:cubicBezTo>
                    <a:pt x="94" y="230"/>
                    <a:pt x="94" y="230"/>
                    <a:pt x="94" y="230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9" y="232"/>
                    <a:pt x="106" y="236"/>
                    <a:pt x="112" y="243"/>
                  </a:cubicBezTo>
                  <a:cubicBezTo>
                    <a:pt x="114" y="242"/>
                    <a:pt x="114" y="242"/>
                    <a:pt x="114" y="242"/>
                  </a:cubicBezTo>
                  <a:cubicBezTo>
                    <a:pt x="112" y="243"/>
                    <a:pt x="112" y="243"/>
                    <a:pt x="112" y="243"/>
                  </a:cubicBezTo>
                  <a:cubicBezTo>
                    <a:pt x="114" y="244"/>
                    <a:pt x="114" y="244"/>
                    <a:pt x="114" y="244"/>
                  </a:cubicBezTo>
                  <a:cubicBezTo>
                    <a:pt x="114" y="244"/>
                    <a:pt x="114" y="244"/>
                    <a:pt x="114" y="244"/>
                  </a:cubicBezTo>
                  <a:cubicBezTo>
                    <a:pt x="117" y="248"/>
                    <a:pt x="121" y="252"/>
                    <a:pt x="121" y="259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22" y="264"/>
                    <a:pt x="122" y="269"/>
                    <a:pt x="125" y="275"/>
                  </a:cubicBezTo>
                  <a:cubicBezTo>
                    <a:pt x="127" y="280"/>
                    <a:pt x="131" y="287"/>
                    <a:pt x="138" y="296"/>
                  </a:cubicBezTo>
                  <a:cubicBezTo>
                    <a:pt x="139" y="296"/>
                    <a:pt x="139" y="297"/>
                    <a:pt x="140" y="297"/>
                  </a:cubicBezTo>
                  <a:cubicBezTo>
                    <a:pt x="142" y="299"/>
                    <a:pt x="145" y="302"/>
                    <a:pt x="147" y="305"/>
                  </a:cubicBezTo>
                  <a:cubicBezTo>
                    <a:pt x="149" y="306"/>
                    <a:pt x="151" y="307"/>
                    <a:pt x="153" y="307"/>
                  </a:cubicBezTo>
                  <a:cubicBezTo>
                    <a:pt x="155" y="307"/>
                    <a:pt x="156" y="307"/>
                    <a:pt x="157" y="306"/>
                  </a:cubicBezTo>
                  <a:cubicBezTo>
                    <a:pt x="161" y="304"/>
                    <a:pt x="166" y="302"/>
                    <a:pt x="171" y="302"/>
                  </a:cubicBezTo>
                  <a:cubicBezTo>
                    <a:pt x="171" y="302"/>
                    <a:pt x="171" y="302"/>
                    <a:pt x="171" y="302"/>
                  </a:cubicBezTo>
                  <a:cubicBezTo>
                    <a:pt x="171" y="302"/>
                    <a:pt x="171" y="302"/>
                    <a:pt x="171" y="302"/>
                  </a:cubicBezTo>
                  <a:cubicBezTo>
                    <a:pt x="172" y="300"/>
                    <a:pt x="172" y="300"/>
                    <a:pt x="172" y="300"/>
                  </a:cubicBezTo>
                  <a:cubicBezTo>
                    <a:pt x="171" y="302"/>
                    <a:pt x="171" y="302"/>
                    <a:pt x="171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6" y="302"/>
                    <a:pt x="179" y="300"/>
                    <a:pt x="180" y="297"/>
                  </a:cubicBezTo>
                  <a:cubicBezTo>
                    <a:pt x="182" y="291"/>
                    <a:pt x="184" y="283"/>
                    <a:pt x="186" y="274"/>
                  </a:cubicBezTo>
                  <a:cubicBezTo>
                    <a:pt x="186" y="273"/>
                    <a:pt x="186" y="273"/>
                    <a:pt x="186" y="272"/>
                  </a:cubicBezTo>
                  <a:cubicBezTo>
                    <a:pt x="186" y="270"/>
                    <a:pt x="185" y="268"/>
                    <a:pt x="184" y="267"/>
                  </a:cubicBezTo>
                  <a:cubicBezTo>
                    <a:pt x="183" y="266"/>
                    <a:pt x="182" y="265"/>
                    <a:pt x="181" y="264"/>
                  </a:cubicBezTo>
                  <a:cubicBezTo>
                    <a:pt x="179" y="262"/>
                    <a:pt x="178" y="260"/>
                    <a:pt x="176" y="259"/>
                  </a:cubicBezTo>
                  <a:cubicBezTo>
                    <a:pt x="175" y="260"/>
                    <a:pt x="175" y="260"/>
                    <a:pt x="175" y="260"/>
                  </a:cubicBezTo>
                  <a:cubicBezTo>
                    <a:pt x="176" y="259"/>
                    <a:pt x="176" y="259"/>
                    <a:pt x="176" y="259"/>
                  </a:cubicBezTo>
                  <a:cubicBezTo>
                    <a:pt x="173" y="257"/>
                    <a:pt x="170" y="256"/>
                    <a:pt x="167" y="255"/>
                  </a:cubicBezTo>
                  <a:cubicBezTo>
                    <a:pt x="167" y="255"/>
                    <a:pt x="167" y="255"/>
                    <a:pt x="167" y="255"/>
                  </a:cubicBezTo>
                  <a:cubicBezTo>
                    <a:pt x="166" y="255"/>
                    <a:pt x="165" y="254"/>
                    <a:pt x="164" y="254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1" y="253"/>
                    <a:pt x="159" y="252"/>
                    <a:pt x="157" y="251"/>
                  </a:cubicBezTo>
                  <a:cubicBezTo>
                    <a:pt x="156" y="252"/>
                    <a:pt x="156" y="252"/>
                    <a:pt x="156" y="252"/>
                  </a:cubicBezTo>
                  <a:cubicBezTo>
                    <a:pt x="157" y="251"/>
                    <a:pt x="157" y="251"/>
                    <a:pt x="157" y="251"/>
                  </a:cubicBezTo>
                  <a:cubicBezTo>
                    <a:pt x="155" y="250"/>
                    <a:pt x="155" y="249"/>
                    <a:pt x="154" y="248"/>
                  </a:cubicBezTo>
                  <a:cubicBezTo>
                    <a:pt x="154" y="247"/>
                    <a:pt x="153" y="246"/>
                    <a:pt x="153" y="245"/>
                  </a:cubicBezTo>
                  <a:cubicBezTo>
                    <a:pt x="151" y="246"/>
                    <a:pt x="151" y="246"/>
                    <a:pt x="151" y="246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3"/>
                    <a:pt x="149" y="241"/>
                    <a:pt x="145" y="239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43" y="239"/>
                    <a:pt x="143" y="239"/>
                    <a:pt x="143" y="239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9"/>
                    <a:pt x="145" y="239"/>
                    <a:pt x="145" y="239"/>
                  </a:cubicBezTo>
                  <a:cubicBezTo>
                    <a:pt x="145" y="238"/>
                    <a:pt x="145" y="238"/>
                    <a:pt x="144" y="237"/>
                  </a:cubicBezTo>
                  <a:cubicBezTo>
                    <a:pt x="143" y="237"/>
                    <a:pt x="142" y="236"/>
                    <a:pt x="141" y="236"/>
                  </a:cubicBezTo>
                  <a:cubicBezTo>
                    <a:pt x="141" y="236"/>
                    <a:pt x="141" y="236"/>
                    <a:pt x="141" y="236"/>
                  </a:cubicBezTo>
                  <a:cubicBezTo>
                    <a:pt x="140" y="235"/>
                    <a:pt x="139" y="234"/>
                    <a:pt x="139" y="234"/>
                  </a:cubicBezTo>
                  <a:cubicBezTo>
                    <a:pt x="137" y="235"/>
                    <a:pt x="137" y="235"/>
                    <a:pt x="137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40" y="235"/>
                    <a:pt x="140" y="235"/>
                  </a:cubicBezTo>
                  <a:cubicBezTo>
                    <a:pt x="140" y="234"/>
                    <a:pt x="141" y="234"/>
                    <a:pt x="141" y="234"/>
                  </a:cubicBezTo>
                  <a:cubicBezTo>
                    <a:pt x="142" y="234"/>
                    <a:pt x="143" y="234"/>
                    <a:pt x="144" y="234"/>
                  </a:cubicBezTo>
                  <a:cubicBezTo>
                    <a:pt x="144" y="234"/>
                    <a:pt x="145" y="234"/>
                    <a:pt x="146" y="234"/>
                  </a:cubicBezTo>
                  <a:cubicBezTo>
                    <a:pt x="146" y="234"/>
                    <a:pt x="147" y="235"/>
                    <a:pt x="148" y="235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150" y="237"/>
                    <a:pt x="153" y="238"/>
                    <a:pt x="154" y="239"/>
                  </a:cubicBezTo>
                  <a:cubicBezTo>
                    <a:pt x="155" y="239"/>
                    <a:pt x="156" y="239"/>
                    <a:pt x="157" y="239"/>
                  </a:cubicBezTo>
                  <a:cubicBezTo>
                    <a:pt x="159" y="239"/>
                    <a:pt x="161" y="239"/>
                    <a:pt x="162" y="237"/>
                  </a:cubicBezTo>
                  <a:cubicBezTo>
                    <a:pt x="164" y="236"/>
                    <a:pt x="165" y="234"/>
                    <a:pt x="165" y="231"/>
                  </a:cubicBezTo>
                  <a:cubicBezTo>
                    <a:pt x="165" y="231"/>
                    <a:pt x="165" y="230"/>
                    <a:pt x="165" y="230"/>
                  </a:cubicBezTo>
                  <a:cubicBezTo>
                    <a:pt x="164" y="227"/>
                    <a:pt x="163" y="224"/>
                    <a:pt x="162" y="222"/>
                  </a:cubicBezTo>
                  <a:cubicBezTo>
                    <a:pt x="160" y="219"/>
                    <a:pt x="158" y="217"/>
                    <a:pt x="156" y="216"/>
                  </a:cubicBezTo>
                  <a:cubicBezTo>
                    <a:pt x="154" y="215"/>
                    <a:pt x="153" y="214"/>
                    <a:pt x="152" y="214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51" y="214"/>
                    <a:pt x="151" y="214"/>
                    <a:pt x="151" y="214"/>
                  </a:cubicBezTo>
                  <a:cubicBezTo>
                    <a:pt x="150" y="214"/>
                    <a:pt x="149" y="214"/>
                    <a:pt x="147" y="215"/>
                  </a:cubicBezTo>
                  <a:cubicBezTo>
                    <a:pt x="147" y="215"/>
                    <a:pt x="147" y="215"/>
                    <a:pt x="147" y="215"/>
                  </a:cubicBezTo>
                  <a:cubicBezTo>
                    <a:pt x="146" y="215"/>
                    <a:pt x="145" y="215"/>
                    <a:pt x="143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3" y="217"/>
                    <a:pt x="143" y="217"/>
                    <a:pt x="143" y="217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6"/>
                    <a:pt x="143" y="216"/>
                    <a:pt x="143" y="216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6"/>
                    <a:pt x="143" y="216"/>
                    <a:pt x="143" y="216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4"/>
                    <a:pt x="142" y="214"/>
                    <a:pt x="143" y="214"/>
                  </a:cubicBezTo>
                  <a:cubicBezTo>
                    <a:pt x="143" y="213"/>
                    <a:pt x="144" y="213"/>
                    <a:pt x="146" y="212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6" y="210"/>
                    <a:pt x="146" y="210"/>
                    <a:pt x="146" y="210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50" y="210"/>
                    <a:pt x="153" y="209"/>
                    <a:pt x="155" y="209"/>
                  </a:cubicBezTo>
                  <a:cubicBezTo>
                    <a:pt x="155" y="207"/>
                    <a:pt x="155" y="207"/>
                    <a:pt x="155" y="207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55" y="207"/>
                    <a:pt x="155" y="207"/>
                    <a:pt x="155" y="207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57" y="210"/>
                    <a:pt x="157" y="210"/>
                    <a:pt x="157" y="210"/>
                  </a:cubicBezTo>
                  <a:cubicBezTo>
                    <a:pt x="158" y="211"/>
                    <a:pt x="159" y="212"/>
                    <a:pt x="161" y="213"/>
                  </a:cubicBezTo>
                  <a:cubicBezTo>
                    <a:pt x="162" y="211"/>
                    <a:pt x="162" y="211"/>
                    <a:pt x="162" y="211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4" y="214"/>
                    <a:pt x="167" y="215"/>
                    <a:pt x="171" y="215"/>
                  </a:cubicBezTo>
                  <a:cubicBezTo>
                    <a:pt x="172" y="215"/>
                    <a:pt x="172" y="215"/>
                    <a:pt x="172" y="215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2" y="215"/>
                    <a:pt x="172" y="215"/>
                    <a:pt x="172" y="215"/>
                  </a:cubicBezTo>
                  <a:cubicBezTo>
                    <a:pt x="174" y="216"/>
                    <a:pt x="179" y="218"/>
                    <a:pt x="185" y="226"/>
                  </a:cubicBezTo>
                  <a:cubicBezTo>
                    <a:pt x="187" y="228"/>
                    <a:pt x="189" y="229"/>
                    <a:pt x="191" y="229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95" y="229"/>
                    <a:pt x="197" y="227"/>
                    <a:pt x="198" y="225"/>
                  </a:cubicBezTo>
                  <a:cubicBezTo>
                    <a:pt x="200" y="222"/>
                    <a:pt x="202" y="219"/>
                    <a:pt x="203" y="218"/>
                  </a:cubicBezTo>
                  <a:cubicBezTo>
                    <a:pt x="205" y="216"/>
                    <a:pt x="206" y="215"/>
                    <a:pt x="208" y="215"/>
                  </a:cubicBezTo>
                  <a:cubicBezTo>
                    <a:pt x="209" y="214"/>
                    <a:pt x="211" y="214"/>
                    <a:pt x="212" y="212"/>
                  </a:cubicBezTo>
                  <a:cubicBezTo>
                    <a:pt x="214" y="210"/>
                    <a:pt x="217" y="207"/>
                    <a:pt x="220" y="204"/>
                  </a:cubicBezTo>
                  <a:cubicBezTo>
                    <a:pt x="221" y="203"/>
                    <a:pt x="222" y="202"/>
                    <a:pt x="223" y="201"/>
                  </a:cubicBezTo>
                  <a:cubicBezTo>
                    <a:pt x="223" y="201"/>
                    <a:pt x="223" y="201"/>
                    <a:pt x="223" y="201"/>
                  </a:cubicBezTo>
                  <a:cubicBezTo>
                    <a:pt x="224" y="200"/>
                    <a:pt x="225" y="199"/>
                    <a:pt x="226" y="198"/>
                  </a:cubicBezTo>
                  <a:cubicBezTo>
                    <a:pt x="227" y="196"/>
                    <a:pt x="227" y="195"/>
                    <a:pt x="227" y="194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6" y="195"/>
                    <a:pt x="226" y="195"/>
                    <a:pt x="226" y="195"/>
                  </a:cubicBezTo>
                  <a:cubicBezTo>
                    <a:pt x="227" y="195"/>
                    <a:pt x="229" y="194"/>
                    <a:pt x="230" y="192"/>
                  </a:cubicBezTo>
                  <a:cubicBezTo>
                    <a:pt x="233" y="188"/>
                    <a:pt x="234" y="184"/>
                    <a:pt x="234" y="180"/>
                  </a:cubicBezTo>
                  <a:cubicBezTo>
                    <a:pt x="234" y="180"/>
                    <a:pt x="234" y="179"/>
                    <a:pt x="234" y="179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1"/>
                    <a:pt x="234" y="169"/>
                    <a:pt x="234" y="168"/>
                  </a:cubicBezTo>
                  <a:cubicBezTo>
                    <a:pt x="235" y="167"/>
                    <a:pt x="235" y="166"/>
                    <a:pt x="236" y="165"/>
                  </a:cubicBezTo>
                  <a:cubicBezTo>
                    <a:pt x="235" y="164"/>
                    <a:pt x="235" y="164"/>
                    <a:pt x="235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40" y="164"/>
                    <a:pt x="248" y="161"/>
                    <a:pt x="257" y="160"/>
                  </a:cubicBezTo>
                  <a:cubicBezTo>
                    <a:pt x="259" y="160"/>
                    <a:pt x="261" y="159"/>
                    <a:pt x="263" y="157"/>
                  </a:cubicBezTo>
                  <a:cubicBezTo>
                    <a:pt x="265" y="154"/>
                    <a:pt x="266" y="152"/>
                    <a:pt x="267" y="150"/>
                  </a:cubicBezTo>
                  <a:cubicBezTo>
                    <a:pt x="268" y="148"/>
                    <a:pt x="268" y="146"/>
                    <a:pt x="268" y="143"/>
                  </a:cubicBezTo>
                  <a:cubicBezTo>
                    <a:pt x="268" y="143"/>
                    <a:pt x="268" y="143"/>
                    <a:pt x="268" y="143"/>
                  </a:cubicBezTo>
                  <a:cubicBezTo>
                    <a:pt x="268" y="143"/>
                    <a:pt x="268" y="143"/>
                    <a:pt x="268" y="143"/>
                  </a:cubicBezTo>
                  <a:cubicBezTo>
                    <a:pt x="268" y="141"/>
                    <a:pt x="268" y="139"/>
                    <a:pt x="267" y="137"/>
                  </a:cubicBezTo>
                  <a:cubicBezTo>
                    <a:pt x="267" y="133"/>
                    <a:pt x="264" y="130"/>
                    <a:pt x="261" y="130"/>
                  </a:cubicBezTo>
                  <a:cubicBezTo>
                    <a:pt x="258" y="129"/>
                    <a:pt x="253" y="129"/>
                    <a:pt x="251" y="128"/>
                  </a:cubicBezTo>
                  <a:cubicBezTo>
                    <a:pt x="251" y="130"/>
                    <a:pt x="251" y="130"/>
                    <a:pt x="251" y="13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46" y="127"/>
                    <a:pt x="243" y="124"/>
                    <a:pt x="240" y="121"/>
                  </a:cubicBezTo>
                  <a:cubicBezTo>
                    <a:pt x="236" y="117"/>
                    <a:pt x="233" y="111"/>
                    <a:pt x="231" y="104"/>
                  </a:cubicBezTo>
                  <a:cubicBezTo>
                    <a:pt x="230" y="98"/>
                    <a:pt x="229" y="91"/>
                    <a:pt x="229" y="86"/>
                  </a:cubicBezTo>
                  <a:cubicBezTo>
                    <a:pt x="229" y="84"/>
                    <a:pt x="229" y="82"/>
                    <a:pt x="230" y="80"/>
                  </a:cubicBezTo>
                  <a:cubicBezTo>
                    <a:pt x="230" y="64"/>
                    <a:pt x="233" y="52"/>
                    <a:pt x="241" y="38"/>
                  </a:cubicBezTo>
                  <a:cubicBezTo>
                    <a:pt x="239" y="37"/>
                    <a:pt x="239" y="37"/>
                    <a:pt x="239" y="37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42" y="37"/>
                    <a:pt x="243" y="35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cubicBezTo>
                    <a:pt x="243" y="31"/>
                    <a:pt x="242" y="29"/>
                    <a:pt x="241" y="27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8" y="19"/>
                    <a:pt x="255" y="12"/>
                    <a:pt x="264" y="9"/>
                  </a:cubicBezTo>
                  <a:cubicBezTo>
                    <a:pt x="271" y="6"/>
                    <a:pt x="280" y="4"/>
                    <a:pt x="287" y="4"/>
                  </a:cubicBezTo>
                  <a:cubicBezTo>
                    <a:pt x="297" y="4"/>
                    <a:pt x="306" y="6"/>
                    <a:pt x="312" y="11"/>
                  </a:cubicBezTo>
                  <a:cubicBezTo>
                    <a:pt x="313" y="11"/>
                    <a:pt x="314" y="12"/>
                    <a:pt x="316" y="12"/>
                  </a:cubicBezTo>
                  <a:cubicBezTo>
                    <a:pt x="317" y="12"/>
                    <a:pt x="318" y="12"/>
                    <a:pt x="319" y="11"/>
                  </a:cubicBezTo>
                  <a:cubicBezTo>
                    <a:pt x="318" y="9"/>
                    <a:pt x="318" y="9"/>
                    <a:pt x="318" y="9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26" y="15"/>
                    <a:pt x="338" y="23"/>
                    <a:pt x="344" y="36"/>
                  </a:cubicBezTo>
                  <a:cubicBezTo>
                    <a:pt x="347" y="43"/>
                    <a:pt x="349" y="53"/>
                    <a:pt x="349" y="63"/>
                  </a:cubicBezTo>
                  <a:cubicBezTo>
                    <a:pt x="349" y="71"/>
                    <a:pt x="348" y="79"/>
                    <a:pt x="346" y="84"/>
                  </a:cubicBezTo>
                  <a:cubicBezTo>
                    <a:pt x="348" y="85"/>
                    <a:pt x="348" y="85"/>
                    <a:pt x="348" y="85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344" y="89"/>
                    <a:pt x="341" y="95"/>
                    <a:pt x="337" y="100"/>
                  </a:cubicBezTo>
                  <a:cubicBezTo>
                    <a:pt x="334" y="104"/>
                    <a:pt x="332" y="107"/>
                    <a:pt x="330" y="111"/>
                  </a:cubicBezTo>
                  <a:cubicBezTo>
                    <a:pt x="328" y="115"/>
                    <a:pt x="326" y="119"/>
                    <a:pt x="326" y="122"/>
                  </a:cubicBezTo>
                  <a:cubicBezTo>
                    <a:pt x="326" y="123"/>
                    <a:pt x="326" y="123"/>
                    <a:pt x="326" y="123"/>
                  </a:cubicBezTo>
                  <a:cubicBezTo>
                    <a:pt x="328" y="123"/>
                    <a:pt x="328" y="123"/>
                    <a:pt x="328" y="123"/>
                  </a:cubicBezTo>
                  <a:cubicBezTo>
                    <a:pt x="326" y="123"/>
                    <a:pt x="326" y="123"/>
                    <a:pt x="326" y="123"/>
                  </a:cubicBezTo>
                  <a:cubicBezTo>
                    <a:pt x="326" y="124"/>
                    <a:pt x="326" y="124"/>
                    <a:pt x="326" y="125"/>
                  </a:cubicBezTo>
                  <a:cubicBezTo>
                    <a:pt x="327" y="127"/>
                    <a:pt x="328" y="129"/>
                    <a:pt x="330" y="131"/>
                  </a:cubicBezTo>
                  <a:cubicBezTo>
                    <a:pt x="331" y="131"/>
                    <a:pt x="333" y="132"/>
                    <a:pt x="334" y="132"/>
                  </a:cubicBezTo>
                  <a:cubicBezTo>
                    <a:pt x="335" y="132"/>
                    <a:pt x="336" y="132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31"/>
                    <a:pt x="340" y="131"/>
                    <a:pt x="341" y="130"/>
                  </a:cubicBezTo>
                  <a:cubicBezTo>
                    <a:pt x="340" y="128"/>
                    <a:pt x="340" y="128"/>
                    <a:pt x="340" y="128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1" y="131"/>
                    <a:pt x="341" y="131"/>
                    <a:pt x="341" y="131"/>
                  </a:cubicBezTo>
                  <a:cubicBezTo>
                    <a:pt x="341" y="131"/>
                    <a:pt x="341" y="131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1" y="131"/>
                    <a:pt x="341" y="131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2" y="129"/>
                    <a:pt x="342" y="129"/>
                    <a:pt x="342" y="129"/>
                  </a:cubicBezTo>
                  <a:cubicBezTo>
                    <a:pt x="340" y="130"/>
                    <a:pt x="340" y="130"/>
                    <a:pt x="340" y="130"/>
                  </a:cubicBezTo>
                  <a:cubicBezTo>
                    <a:pt x="341" y="131"/>
                    <a:pt x="341" y="132"/>
                    <a:pt x="341" y="134"/>
                  </a:cubicBezTo>
                  <a:cubicBezTo>
                    <a:pt x="342" y="134"/>
                    <a:pt x="342" y="135"/>
                    <a:pt x="342" y="136"/>
                  </a:cubicBezTo>
                  <a:cubicBezTo>
                    <a:pt x="344" y="135"/>
                    <a:pt x="344" y="135"/>
                    <a:pt x="344" y="135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6"/>
                    <a:pt x="342" y="137"/>
                    <a:pt x="343" y="138"/>
                  </a:cubicBezTo>
                  <a:cubicBezTo>
                    <a:pt x="343" y="139"/>
                    <a:pt x="344" y="140"/>
                    <a:pt x="344" y="141"/>
                  </a:cubicBezTo>
                  <a:cubicBezTo>
                    <a:pt x="345" y="143"/>
                    <a:pt x="347" y="144"/>
                    <a:pt x="349" y="145"/>
                  </a:cubicBezTo>
                  <a:cubicBezTo>
                    <a:pt x="350" y="145"/>
                    <a:pt x="351" y="145"/>
                    <a:pt x="353" y="146"/>
                  </a:cubicBezTo>
                  <a:cubicBezTo>
                    <a:pt x="353" y="144"/>
                    <a:pt x="353" y="144"/>
                    <a:pt x="353" y="144"/>
                  </a:cubicBezTo>
                  <a:cubicBezTo>
                    <a:pt x="353" y="146"/>
                    <a:pt x="353" y="146"/>
                    <a:pt x="353" y="146"/>
                  </a:cubicBezTo>
                  <a:cubicBezTo>
                    <a:pt x="355" y="146"/>
                    <a:pt x="358" y="146"/>
                    <a:pt x="360" y="147"/>
                  </a:cubicBezTo>
                  <a:cubicBezTo>
                    <a:pt x="362" y="148"/>
                    <a:pt x="364" y="149"/>
                    <a:pt x="365" y="151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5" y="151"/>
                    <a:pt x="365" y="151"/>
                    <a:pt x="365" y="151"/>
                  </a:cubicBezTo>
                  <a:cubicBezTo>
                    <a:pt x="371" y="159"/>
                    <a:pt x="373" y="169"/>
                    <a:pt x="375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8"/>
                    <a:pt x="376" y="178"/>
                    <a:pt x="376" y="178"/>
                  </a:cubicBezTo>
                  <a:cubicBezTo>
                    <a:pt x="376" y="178"/>
                    <a:pt x="376" y="178"/>
                    <a:pt x="376" y="178"/>
                  </a:cubicBezTo>
                  <a:cubicBezTo>
                    <a:pt x="376" y="178"/>
                    <a:pt x="376" y="179"/>
                    <a:pt x="376" y="179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7" y="185"/>
                    <a:pt x="378" y="191"/>
                    <a:pt x="378" y="197"/>
                  </a:cubicBezTo>
                  <a:cubicBezTo>
                    <a:pt x="378" y="217"/>
                    <a:pt x="372" y="236"/>
                    <a:pt x="366" y="255"/>
                  </a:cubicBezTo>
                  <a:cubicBezTo>
                    <a:pt x="365" y="259"/>
                    <a:pt x="365" y="259"/>
                    <a:pt x="365" y="259"/>
                  </a:cubicBezTo>
                  <a:cubicBezTo>
                    <a:pt x="365" y="259"/>
                    <a:pt x="365" y="260"/>
                    <a:pt x="365" y="261"/>
                  </a:cubicBezTo>
                  <a:cubicBezTo>
                    <a:pt x="365" y="264"/>
                    <a:pt x="366" y="267"/>
                    <a:pt x="369" y="268"/>
                  </a:cubicBezTo>
                  <a:cubicBezTo>
                    <a:pt x="396" y="282"/>
                    <a:pt x="396" y="282"/>
                    <a:pt x="396" y="282"/>
                  </a:cubicBezTo>
                  <a:cubicBezTo>
                    <a:pt x="397" y="283"/>
                    <a:pt x="399" y="283"/>
                    <a:pt x="400" y="283"/>
                  </a:cubicBezTo>
                  <a:cubicBezTo>
                    <a:pt x="402" y="283"/>
                    <a:pt x="404" y="282"/>
                    <a:pt x="406" y="281"/>
                  </a:cubicBezTo>
                  <a:cubicBezTo>
                    <a:pt x="460" y="226"/>
                    <a:pt x="507" y="220"/>
                    <a:pt x="512" y="220"/>
                  </a:cubicBezTo>
                  <a:cubicBezTo>
                    <a:pt x="512" y="218"/>
                    <a:pt x="512" y="218"/>
                    <a:pt x="512" y="21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18"/>
                    <a:pt x="510" y="219"/>
                    <a:pt x="510" y="219"/>
                  </a:cubicBezTo>
                  <a:cubicBezTo>
                    <a:pt x="508" y="250"/>
                    <a:pt x="504" y="278"/>
                    <a:pt x="498" y="299"/>
                  </a:cubicBezTo>
                  <a:cubicBezTo>
                    <a:pt x="492" y="321"/>
                    <a:pt x="484" y="338"/>
                    <a:pt x="475" y="347"/>
                  </a:cubicBezTo>
                  <a:cubicBezTo>
                    <a:pt x="476" y="349"/>
                    <a:pt x="476" y="349"/>
                    <a:pt x="476" y="349"/>
                  </a:cubicBezTo>
                  <a:cubicBezTo>
                    <a:pt x="475" y="347"/>
                    <a:pt x="475" y="347"/>
                    <a:pt x="475" y="347"/>
                  </a:cubicBezTo>
                  <a:cubicBezTo>
                    <a:pt x="472" y="350"/>
                    <a:pt x="468" y="353"/>
                    <a:pt x="465" y="356"/>
                  </a:cubicBezTo>
                  <a:cubicBezTo>
                    <a:pt x="454" y="367"/>
                    <a:pt x="442" y="378"/>
                    <a:pt x="432" y="391"/>
                  </a:cubicBezTo>
                  <a:cubicBezTo>
                    <a:pt x="422" y="404"/>
                    <a:pt x="415" y="419"/>
                    <a:pt x="415" y="435"/>
                  </a:cubicBezTo>
                  <a:cubicBezTo>
                    <a:pt x="415" y="435"/>
                    <a:pt x="415" y="435"/>
                    <a:pt x="415" y="435"/>
                  </a:cubicBezTo>
                  <a:cubicBezTo>
                    <a:pt x="415" y="435"/>
                    <a:pt x="415" y="435"/>
                    <a:pt x="415" y="435"/>
                  </a:cubicBezTo>
                  <a:cubicBezTo>
                    <a:pt x="415" y="436"/>
                    <a:pt x="415" y="436"/>
                    <a:pt x="415" y="436"/>
                  </a:cubicBezTo>
                  <a:cubicBezTo>
                    <a:pt x="415" y="436"/>
                    <a:pt x="415" y="436"/>
                    <a:pt x="415" y="436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9" y="449"/>
                    <a:pt x="419" y="449"/>
                    <a:pt x="419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8" y="449"/>
                    <a:pt x="418" y="449"/>
                    <a:pt x="418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7" y="449"/>
                    <a:pt x="417" y="449"/>
                  </a:cubicBezTo>
                  <a:cubicBezTo>
                    <a:pt x="417" y="449"/>
                    <a:pt x="416" y="449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5" y="451"/>
                    <a:pt x="415" y="451"/>
                    <a:pt x="415" y="451"/>
                  </a:cubicBezTo>
                  <a:cubicBezTo>
                    <a:pt x="415" y="451"/>
                    <a:pt x="415" y="451"/>
                    <a:pt x="415" y="451"/>
                  </a:cubicBezTo>
                  <a:cubicBezTo>
                    <a:pt x="414" y="451"/>
                    <a:pt x="414" y="451"/>
                    <a:pt x="414" y="451"/>
                  </a:cubicBezTo>
                  <a:cubicBezTo>
                    <a:pt x="414" y="452"/>
                    <a:pt x="383" y="481"/>
                    <a:pt x="277" y="528"/>
                  </a:cubicBezTo>
                  <a:cubicBezTo>
                    <a:pt x="277" y="528"/>
                    <a:pt x="277" y="528"/>
                    <a:pt x="277" y="528"/>
                  </a:cubicBezTo>
                  <a:cubicBezTo>
                    <a:pt x="275" y="529"/>
                    <a:pt x="275" y="529"/>
                    <a:pt x="275" y="529"/>
                  </a:cubicBezTo>
                  <a:cubicBezTo>
                    <a:pt x="272" y="530"/>
                    <a:pt x="270" y="533"/>
                    <a:pt x="270" y="536"/>
                  </a:cubicBezTo>
                  <a:cubicBezTo>
                    <a:pt x="270" y="537"/>
                    <a:pt x="270" y="537"/>
                    <a:pt x="270" y="538"/>
                  </a:cubicBezTo>
                  <a:cubicBezTo>
                    <a:pt x="271" y="542"/>
                    <a:pt x="274" y="544"/>
                    <a:pt x="278" y="544"/>
                  </a:cubicBezTo>
                  <a:cubicBezTo>
                    <a:pt x="289" y="545"/>
                    <a:pt x="297" y="548"/>
                    <a:pt x="306" y="554"/>
                  </a:cubicBezTo>
                  <a:cubicBezTo>
                    <a:pt x="317" y="562"/>
                    <a:pt x="322" y="571"/>
                    <a:pt x="325" y="578"/>
                  </a:cubicBezTo>
                  <a:cubicBezTo>
                    <a:pt x="328" y="586"/>
                    <a:pt x="328" y="591"/>
                    <a:pt x="328" y="591"/>
                  </a:cubicBezTo>
                  <a:cubicBezTo>
                    <a:pt x="328" y="592"/>
                    <a:pt x="328" y="592"/>
                    <a:pt x="327" y="593"/>
                  </a:cubicBezTo>
                  <a:cubicBezTo>
                    <a:pt x="327" y="593"/>
                    <a:pt x="326" y="594"/>
                    <a:pt x="325" y="594"/>
                  </a:cubicBezTo>
                  <a:cubicBezTo>
                    <a:pt x="325" y="594"/>
                    <a:pt x="325" y="594"/>
                    <a:pt x="325" y="594"/>
                  </a:cubicBezTo>
                  <a:cubicBezTo>
                    <a:pt x="325" y="594"/>
                    <a:pt x="325" y="594"/>
                    <a:pt x="325" y="594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3" y="594"/>
                    <a:pt x="322" y="594"/>
                    <a:pt x="322" y="593"/>
                  </a:cubicBezTo>
                  <a:cubicBezTo>
                    <a:pt x="321" y="593"/>
                    <a:pt x="321" y="593"/>
                    <a:pt x="321" y="592"/>
                  </a:cubicBezTo>
                  <a:cubicBezTo>
                    <a:pt x="321" y="592"/>
                    <a:pt x="321" y="592"/>
                    <a:pt x="321" y="592"/>
                  </a:cubicBezTo>
                  <a:cubicBezTo>
                    <a:pt x="321" y="592"/>
                    <a:pt x="321" y="592"/>
                    <a:pt x="321" y="592"/>
                  </a:cubicBezTo>
                  <a:cubicBezTo>
                    <a:pt x="321" y="592"/>
                    <a:pt x="321" y="592"/>
                    <a:pt x="321" y="592"/>
                  </a:cubicBezTo>
                  <a:cubicBezTo>
                    <a:pt x="320" y="590"/>
                    <a:pt x="318" y="583"/>
                    <a:pt x="312" y="575"/>
                  </a:cubicBezTo>
                  <a:cubicBezTo>
                    <a:pt x="306" y="568"/>
                    <a:pt x="296" y="561"/>
                    <a:pt x="282" y="561"/>
                  </a:cubicBezTo>
                  <a:cubicBezTo>
                    <a:pt x="282" y="561"/>
                    <a:pt x="282" y="561"/>
                    <a:pt x="282" y="561"/>
                  </a:cubicBezTo>
                  <a:cubicBezTo>
                    <a:pt x="282" y="561"/>
                    <a:pt x="282" y="561"/>
                    <a:pt x="282" y="561"/>
                  </a:cubicBezTo>
                  <a:cubicBezTo>
                    <a:pt x="275" y="561"/>
                    <a:pt x="268" y="563"/>
                    <a:pt x="260" y="566"/>
                  </a:cubicBezTo>
                  <a:cubicBezTo>
                    <a:pt x="258" y="567"/>
                    <a:pt x="257" y="568"/>
                    <a:pt x="256" y="570"/>
                  </a:cubicBezTo>
                  <a:cubicBezTo>
                    <a:pt x="255" y="571"/>
                    <a:pt x="255" y="572"/>
                    <a:pt x="255" y="573"/>
                  </a:cubicBezTo>
                  <a:cubicBezTo>
                    <a:pt x="255" y="574"/>
                    <a:pt x="255" y="575"/>
                    <a:pt x="256" y="576"/>
                  </a:cubicBezTo>
                  <a:cubicBezTo>
                    <a:pt x="263" y="592"/>
                    <a:pt x="275" y="605"/>
                    <a:pt x="293" y="615"/>
                  </a:cubicBezTo>
                  <a:cubicBezTo>
                    <a:pt x="335" y="640"/>
                    <a:pt x="357" y="670"/>
                    <a:pt x="368" y="694"/>
                  </a:cubicBezTo>
                  <a:cubicBezTo>
                    <a:pt x="378" y="719"/>
                    <a:pt x="379" y="738"/>
                    <a:pt x="379" y="740"/>
                  </a:cubicBezTo>
                  <a:cubicBezTo>
                    <a:pt x="379" y="740"/>
                    <a:pt x="379" y="740"/>
                    <a:pt x="379" y="740"/>
                  </a:cubicBezTo>
                  <a:cubicBezTo>
                    <a:pt x="379" y="740"/>
                    <a:pt x="379" y="740"/>
                    <a:pt x="379" y="740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1"/>
                    <a:pt x="379" y="741"/>
                  </a:cubicBezTo>
                  <a:cubicBezTo>
                    <a:pt x="379" y="741"/>
                    <a:pt x="379" y="742"/>
                    <a:pt x="378" y="742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9" y="743"/>
                    <a:pt x="379" y="743"/>
                    <a:pt x="379" y="743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9" y="743"/>
                    <a:pt x="379" y="743"/>
                    <a:pt x="379" y="743"/>
                  </a:cubicBezTo>
                  <a:cubicBezTo>
                    <a:pt x="378" y="742"/>
                    <a:pt x="378" y="742"/>
                    <a:pt x="378" y="742"/>
                  </a:cubicBezTo>
                  <a:cubicBezTo>
                    <a:pt x="378" y="742"/>
                    <a:pt x="378" y="743"/>
                    <a:pt x="377" y="743"/>
                  </a:cubicBezTo>
                  <a:cubicBezTo>
                    <a:pt x="376" y="743"/>
                    <a:pt x="376" y="743"/>
                    <a:pt x="376" y="743"/>
                  </a:cubicBezTo>
                  <a:cubicBezTo>
                    <a:pt x="376" y="745"/>
                    <a:pt x="376" y="745"/>
                    <a:pt x="376" y="745"/>
                  </a:cubicBezTo>
                  <a:cubicBezTo>
                    <a:pt x="376" y="743"/>
                    <a:pt x="376" y="743"/>
                    <a:pt x="376" y="743"/>
                  </a:cubicBezTo>
                  <a:cubicBezTo>
                    <a:pt x="374" y="743"/>
                    <a:pt x="373" y="742"/>
                    <a:pt x="372" y="741"/>
                  </a:cubicBezTo>
                  <a:cubicBezTo>
                    <a:pt x="370" y="741"/>
                    <a:pt x="370" y="740"/>
                    <a:pt x="369" y="739"/>
                  </a:cubicBezTo>
                  <a:cubicBezTo>
                    <a:pt x="367" y="740"/>
                    <a:pt x="367" y="740"/>
                    <a:pt x="367" y="740"/>
                  </a:cubicBezTo>
                  <a:cubicBezTo>
                    <a:pt x="369" y="739"/>
                    <a:pt x="369" y="739"/>
                    <a:pt x="369" y="739"/>
                  </a:cubicBezTo>
                  <a:lnTo>
                    <a:pt x="367" y="740"/>
                  </a:lnTo>
                  <a:close/>
                  <a:moveTo>
                    <a:pt x="366" y="390"/>
                  </a:moveTo>
                  <a:cubicBezTo>
                    <a:pt x="366" y="388"/>
                    <a:pt x="366" y="388"/>
                    <a:pt x="366" y="388"/>
                  </a:cubicBezTo>
                  <a:cubicBezTo>
                    <a:pt x="365" y="388"/>
                    <a:pt x="365" y="388"/>
                    <a:pt x="365" y="388"/>
                  </a:cubicBezTo>
                  <a:cubicBezTo>
                    <a:pt x="365" y="390"/>
                    <a:pt x="365" y="390"/>
                    <a:pt x="365" y="390"/>
                  </a:cubicBezTo>
                  <a:cubicBezTo>
                    <a:pt x="365" y="388"/>
                    <a:pt x="365" y="388"/>
                    <a:pt x="365" y="388"/>
                  </a:cubicBezTo>
                  <a:cubicBezTo>
                    <a:pt x="364" y="388"/>
                    <a:pt x="364" y="387"/>
                    <a:pt x="364" y="386"/>
                  </a:cubicBezTo>
                  <a:cubicBezTo>
                    <a:pt x="364" y="386"/>
                    <a:pt x="364" y="386"/>
                    <a:pt x="364" y="386"/>
                  </a:cubicBezTo>
                  <a:cubicBezTo>
                    <a:pt x="364" y="385"/>
                    <a:pt x="364" y="385"/>
                    <a:pt x="364" y="385"/>
                  </a:cubicBezTo>
                  <a:cubicBezTo>
                    <a:pt x="364" y="385"/>
                    <a:pt x="364" y="384"/>
                    <a:pt x="363" y="384"/>
                  </a:cubicBezTo>
                  <a:cubicBezTo>
                    <a:pt x="361" y="384"/>
                    <a:pt x="361" y="384"/>
                    <a:pt x="361" y="384"/>
                  </a:cubicBezTo>
                  <a:cubicBezTo>
                    <a:pt x="363" y="384"/>
                    <a:pt x="363" y="384"/>
                    <a:pt x="363" y="384"/>
                  </a:cubicBezTo>
                  <a:cubicBezTo>
                    <a:pt x="363" y="380"/>
                    <a:pt x="363" y="375"/>
                    <a:pt x="361" y="367"/>
                  </a:cubicBezTo>
                  <a:cubicBezTo>
                    <a:pt x="361" y="367"/>
                    <a:pt x="361" y="367"/>
                    <a:pt x="361" y="367"/>
                  </a:cubicBezTo>
                  <a:cubicBezTo>
                    <a:pt x="361" y="367"/>
                    <a:pt x="361" y="367"/>
                    <a:pt x="361" y="367"/>
                  </a:cubicBezTo>
                  <a:cubicBezTo>
                    <a:pt x="361" y="367"/>
                    <a:pt x="361" y="364"/>
                    <a:pt x="360" y="360"/>
                  </a:cubicBezTo>
                  <a:cubicBezTo>
                    <a:pt x="359" y="355"/>
                    <a:pt x="357" y="348"/>
                    <a:pt x="357" y="347"/>
                  </a:cubicBezTo>
                  <a:cubicBezTo>
                    <a:pt x="356" y="340"/>
                    <a:pt x="355" y="336"/>
                    <a:pt x="355" y="331"/>
                  </a:cubicBezTo>
                  <a:cubicBezTo>
                    <a:pt x="355" y="327"/>
                    <a:pt x="356" y="322"/>
                    <a:pt x="357" y="316"/>
                  </a:cubicBezTo>
                  <a:cubicBezTo>
                    <a:pt x="357" y="312"/>
                    <a:pt x="357" y="312"/>
                    <a:pt x="357" y="312"/>
                  </a:cubicBezTo>
                  <a:cubicBezTo>
                    <a:pt x="357" y="312"/>
                    <a:pt x="357" y="312"/>
                    <a:pt x="357" y="312"/>
                  </a:cubicBezTo>
                  <a:cubicBezTo>
                    <a:pt x="358" y="308"/>
                    <a:pt x="359" y="303"/>
                    <a:pt x="360" y="297"/>
                  </a:cubicBezTo>
                  <a:cubicBezTo>
                    <a:pt x="360" y="296"/>
                    <a:pt x="361" y="296"/>
                    <a:pt x="361" y="295"/>
                  </a:cubicBezTo>
                  <a:cubicBezTo>
                    <a:pt x="361" y="295"/>
                    <a:pt x="361" y="295"/>
                    <a:pt x="361" y="295"/>
                  </a:cubicBezTo>
                  <a:cubicBezTo>
                    <a:pt x="362" y="295"/>
                    <a:pt x="362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7"/>
                  </a:cubicBezTo>
                  <a:cubicBezTo>
                    <a:pt x="384" y="308"/>
                    <a:pt x="384" y="308"/>
                    <a:pt x="384" y="308"/>
                  </a:cubicBezTo>
                  <a:cubicBezTo>
                    <a:pt x="382" y="319"/>
                    <a:pt x="380" y="330"/>
                    <a:pt x="378" y="341"/>
                  </a:cubicBezTo>
                  <a:cubicBezTo>
                    <a:pt x="376" y="353"/>
                    <a:pt x="372" y="371"/>
                    <a:pt x="368" y="386"/>
                  </a:cubicBezTo>
                  <a:cubicBezTo>
                    <a:pt x="367" y="387"/>
                    <a:pt x="367" y="388"/>
                    <a:pt x="366" y="388"/>
                  </a:cubicBezTo>
                  <a:cubicBezTo>
                    <a:pt x="366" y="390"/>
                    <a:pt x="366" y="390"/>
                    <a:pt x="366" y="390"/>
                  </a:cubicBezTo>
                  <a:cubicBezTo>
                    <a:pt x="366" y="388"/>
                    <a:pt x="366" y="388"/>
                    <a:pt x="366" y="388"/>
                  </a:cubicBezTo>
                  <a:cubicBezTo>
                    <a:pt x="366" y="390"/>
                    <a:pt x="366" y="390"/>
                    <a:pt x="366" y="390"/>
                  </a:cubicBezTo>
                  <a:cubicBezTo>
                    <a:pt x="366" y="392"/>
                    <a:pt x="366" y="392"/>
                    <a:pt x="366" y="392"/>
                  </a:cubicBezTo>
                  <a:cubicBezTo>
                    <a:pt x="368" y="392"/>
                    <a:pt x="371" y="390"/>
                    <a:pt x="371" y="388"/>
                  </a:cubicBezTo>
                  <a:cubicBezTo>
                    <a:pt x="376" y="371"/>
                    <a:pt x="380" y="354"/>
                    <a:pt x="382" y="341"/>
                  </a:cubicBezTo>
                  <a:cubicBezTo>
                    <a:pt x="384" y="331"/>
                    <a:pt x="386" y="320"/>
                    <a:pt x="388" y="308"/>
                  </a:cubicBezTo>
                  <a:cubicBezTo>
                    <a:pt x="388" y="307"/>
                    <a:pt x="388" y="307"/>
                    <a:pt x="388" y="307"/>
                  </a:cubicBezTo>
                  <a:cubicBezTo>
                    <a:pt x="388" y="305"/>
                    <a:pt x="387" y="303"/>
                    <a:pt x="385" y="302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3" y="291"/>
                    <a:pt x="362" y="291"/>
                  </a:cubicBezTo>
                  <a:cubicBezTo>
                    <a:pt x="361" y="291"/>
                    <a:pt x="361" y="291"/>
                    <a:pt x="360" y="292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58" y="292"/>
                    <a:pt x="357" y="294"/>
                    <a:pt x="356" y="296"/>
                  </a:cubicBezTo>
                  <a:cubicBezTo>
                    <a:pt x="355" y="302"/>
                    <a:pt x="354" y="307"/>
                    <a:pt x="353" y="311"/>
                  </a:cubicBezTo>
                  <a:cubicBezTo>
                    <a:pt x="353" y="311"/>
                    <a:pt x="353" y="311"/>
                    <a:pt x="353" y="311"/>
                  </a:cubicBezTo>
                  <a:cubicBezTo>
                    <a:pt x="353" y="315"/>
                    <a:pt x="353" y="315"/>
                    <a:pt x="353" y="315"/>
                  </a:cubicBezTo>
                  <a:cubicBezTo>
                    <a:pt x="352" y="322"/>
                    <a:pt x="351" y="326"/>
                    <a:pt x="351" y="331"/>
                  </a:cubicBezTo>
                  <a:cubicBezTo>
                    <a:pt x="351" y="336"/>
                    <a:pt x="352" y="341"/>
                    <a:pt x="353" y="348"/>
                  </a:cubicBezTo>
                  <a:cubicBezTo>
                    <a:pt x="353" y="348"/>
                    <a:pt x="355" y="356"/>
                    <a:pt x="356" y="361"/>
                  </a:cubicBezTo>
                  <a:cubicBezTo>
                    <a:pt x="357" y="365"/>
                    <a:pt x="357" y="368"/>
                    <a:pt x="357" y="368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57" y="368"/>
                    <a:pt x="357" y="368"/>
                    <a:pt x="357" y="368"/>
                  </a:cubicBezTo>
                  <a:cubicBezTo>
                    <a:pt x="359" y="375"/>
                    <a:pt x="359" y="381"/>
                    <a:pt x="359" y="384"/>
                  </a:cubicBezTo>
                  <a:cubicBezTo>
                    <a:pt x="359" y="384"/>
                    <a:pt x="359" y="384"/>
                    <a:pt x="359" y="384"/>
                  </a:cubicBezTo>
                  <a:cubicBezTo>
                    <a:pt x="359" y="384"/>
                    <a:pt x="359" y="384"/>
                    <a:pt x="359" y="384"/>
                  </a:cubicBezTo>
                  <a:cubicBezTo>
                    <a:pt x="360" y="385"/>
                    <a:pt x="360" y="385"/>
                    <a:pt x="360" y="386"/>
                  </a:cubicBezTo>
                  <a:cubicBezTo>
                    <a:pt x="360" y="386"/>
                    <a:pt x="360" y="386"/>
                    <a:pt x="360" y="386"/>
                  </a:cubicBezTo>
                  <a:cubicBezTo>
                    <a:pt x="362" y="386"/>
                    <a:pt x="362" y="386"/>
                    <a:pt x="362" y="386"/>
                  </a:cubicBezTo>
                  <a:cubicBezTo>
                    <a:pt x="360" y="386"/>
                    <a:pt x="360" y="386"/>
                    <a:pt x="360" y="386"/>
                  </a:cubicBezTo>
                  <a:cubicBezTo>
                    <a:pt x="360" y="389"/>
                    <a:pt x="362" y="391"/>
                    <a:pt x="365" y="392"/>
                  </a:cubicBezTo>
                  <a:cubicBezTo>
                    <a:pt x="365" y="392"/>
                    <a:pt x="365" y="392"/>
                    <a:pt x="365" y="392"/>
                  </a:cubicBezTo>
                  <a:cubicBezTo>
                    <a:pt x="366" y="392"/>
                    <a:pt x="366" y="392"/>
                    <a:pt x="366" y="392"/>
                  </a:cubicBezTo>
                  <a:cubicBezTo>
                    <a:pt x="366" y="392"/>
                    <a:pt x="366" y="392"/>
                    <a:pt x="366" y="392"/>
                  </a:cubicBezTo>
                  <a:cubicBezTo>
                    <a:pt x="366" y="392"/>
                    <a:pt x="366" y="392"/>
                    <a:pt x="366" y="392"/>
                  </a:cubicBezTo>
                  <a:lnTo>
                    <a:pt x="366" y="390"/>
                  </a:lnTo>
                  <a:close/>
                  <a:moveTo>
                    <a:pt x="181" y="590"/>
                  </a:moveTo>
                  <a:cubicBezTo>
                    <a:pt x="181" y="588"/>
                    <a:pt x="181" y="588"/>
                    <a:pt x="181" y="588"/>
                  </a:cubicBezTo>
                  <a:cubicBezTo>
                    <a:pt x="180" y="588"/>
                    <a:pt x="180" y="587"/>
                    <a:pt x="179" y="587"/>
                  </a:cubicBezTo>
                  <a:cubicBezTo>
                    <a:pt x="178" y="587"/>
                    <a:pt x="177" y="585"/>
                    <a:pt x="177" y="584"/>
                  </a:cubicBezTo>
                  <a:cubicBezTo>
                    <a:pt x="177" y="580"/>
                    <a:pt x="176" y="576"/>
                    <a:pt x="175" y="572"/>
                  </a:cubicBezTo>
                  <a:cubicBezTo>
                    <a:pt x="175" y="572"/>
                    <a:pt x="175" y="572"/>
                    <a:pt x="175" y="572"/>
                  </a:cubicBezTo>
                  <a:cubicBezTo>
                    <a:pt x="175" y="572"/>
                    <a:pt x="175" y="572"/>
                    <a:pt x="175" y="572"/>
                  </a:cubicBezTo>
                  <a:cubicBezTo>
                    <a:pt x="174" y="569"/>
                    <a:pt x="173" y="567"/>
                    <a:pt x="172" y="565"/>
                  </a:cubicBezTo>
                  <a:cubicBezTo>
                    <a:pt x="171" y="563"/>
                    <a:pt x="170" y="562"/>
                    <a:pt x="170" y="560"/>
                  </a:cubicBezTo>
                  <a:cubicBezTo>
                    <a:pt x="170" y="559"/>
                    <a:pt x="170" y="559"/>
                    <a:pt x="170" y="559"/>
                  </a:cubicBezTo>
                  <a:cubicBezTo>
                    <a:pt x="170" y="559"/>
                    <a:pt x="170" y="559"/>
                    <a:pt x="170" y="559"/>
                  </a:cubicBezTo>
                  <a:cubicBezTo>
                    <a:pt x="170" y="558"/>
                    <a:pt x="170" y="558"/>
                    <a:pt x="170" y="558"/>
                  </a:cubicBezTo>
                  <a:cubicBezTo>
                    <a:pt x="168" y="558"/>
                    <a:pt x="168" y="558"/>
                    <a:pt x="168" y="558"/>
                  </a:cubicBezTo>
                  <a:cubicBezTo>
                    <a:pt x="170" y="558"/>
                    <a:pt x="170" y="558"/>
                    <a:pt x="170" y="558"/>
                  </a:cubicBezTo>
                  <a:cubicBezTo>
                    <a:pt x="171" y="554"/>
                    <a:pt x="172" y="547"/>
                    <a:pt x="174" y="539"/>
                  </a:cubicBezTo>
                  <a:cubicBezTo>
                    <a:pt x="176" y="534"/>
                    <a:pt x="177" y="529"/>
                    <a:pt x="178" y="525"/>
                  </a:cubicBezTo>
                  <a:cubicBezTo>
                    <a:pt x="178" y="525"/>
                    <a:pt x="178" y="525"/>
                    <a:pt x="178" y="525"/>
                  </a:cubicBezTo>
                  <a:cubicBezTo>
                    <a:pt x="179" y="521"/>
                    <a:pt x="180" y="516"/>
                    <a:pt x="183" y="511"/>
                  </a:cubicBezTo>
                  <a:cubicBezTo>
                    <a:pt x="184" y="509"/>
                    <a:pt x="185" y="508"/>
                    <a:pt x="187" y="508"/>
                  </a:cubicBezTo>
                  <a:cubicBezTo>
                    <a:pt x="187" y="508"/>
                    <a:pt x="188" y="509"/>
                    <a:pt x="188" y="509"/>
                  </a:cubicBezTo>
                  <a:cubicBezTo>
                    <a:pt x="188" y="509"/>
                    <a:pt x="188" y="509"/>
                    <a:pt x="188" y="509"/>
                  </a:cubicBezTo>
                  <a:cubicBezTo>
                    <a:pt x="192" y="510"/>
                    <a:pt x="196" y="511"/>
                    <a:pt x="200" y="511"/>
                  </a:cubicBezTo>
                  <a:cubicBezTo>
                    <a:pt x="201" y="511"/>
                    <a:pt x="201" y="511"/>
                    <a:pt x="201" y="511"/>
                  </a:cubicBezTo>
                  <a:cubicBezTo>
                    <a:pt x="202" y="511"/>
                    <a:pt x="202" y="511"/>
                    <a:pt x="202" y="511"/>
                  </a:cubicBezTo>
                  <a:cubicBezTo>
                    <a:pt x="202" y="511"/>
                    <a:pt x="202" y="511"/>
                    <a:pt x="202" y="511"/>
                  </a:cubicBezTo>
                  <a:cubicBezTo>
                    <a:pt x="202" y="510"/>
                    <a:pt x="202" y="510"/>
                    <a:pt x="202" y="510"/>
                  </a:cubicBezTo>
                  <a:cubicBezTo>
                    <a:pt x="202" y="510"/>
                    <a:pt x="202" y="510"/>
                    <a:pt x="202" y="510"/>
                  </a:cubicBezTo>
                  <a:cubicBezTo>
                    <a:pt x="202" y="510"/>
                    <a:pt x="202" y="510"/>
                    <a:pt x="202" y="510"/>
                  </a:cubicBezTo>
                  <a:cubicBezTo>
                    <a:pt x="203" y="510"/>
                    <a:pt x="204" y="509"/>
                    <a:pt x="205" y="509"/>
                  </a:cubicBezTo>
                  <a:cubicBezTo>
                    <a:pt x="206" y="509"/>
                    <a:pt x="206" y="510"/>
                    <a:pt x="207" y="510"/>
                  </a:cubicBezTo>
                  <a:cubicBezTo>
                    <a:pt x="217" y="515"/>
                    <a:pt x="217" y="515"/>
                    <a:pt x="217" y="515"/>
                  </a:cubicBezTo>
                  <a:cubicBezTo>
                    <a:pt x="218" y="516"/>
                    <a:pt x="219" y="517"/>
                    <a:pt x="219" y="519"/>
                  </a:cubicBezTo>
                  <a:cubicBezTo>
                    <a:pt x="219" y="549"/>
                    <a:pt x="219" y="549"/>
                    <a:pt x="219" y="549"/>
                  </a:cubicBezTo>
                  <a:cubicBezTo>
                    <a:pt x="221" y="549"/>
                    <a:pt x="221" y="549"/>
                    <a:pt x="221" y="549"/>
                  </a:cubicBezTo>
                  <a:cubicBezTo>
                    <a:pt x="219" y="549"/>
                    <a:pt x="219" y="549"/>
                    <a:pt x="219" y="549"/>
                  </a:cubicBezTo>
                  <a:cubicBezTo>
                    <a:pt x="219" y="549"/>
                    <a:pt x="219" y="552"/>
                    <a:pt x="218" y="556"/>
                  </a:cubicBezTo>
                  <a:cubicBezTo>
                    <a:pt x="217" y="559"/>
                    <a:pt x="215" y="564"/>
                    <a:pt x="211" y="566"/>
                  </a:cubicBezTo>
                  <a:cubicBezTo>
                    <a:pt x="212" y="567"/>
                    <a:pt x="212" y="567"/>
                    <a:pt x="212" y="567"/>
                  </a:cubicBezTo>
                  <a:cubicBezTo>
                    <a:pt x="211" y="566"/>
                    <a:pt x="211" y="566"/>
                    <a:pt x="211" y="566"/>
                  </a:cubicBezTo>
                  <a:cubicBezTo>
                    <a:pt x="210" y="567"/>
                    <a:pt x="198" y="574"/>
                    <a:pt x="183" y="586"/>
                  </a:cubicBezTo>
                  <a:cubicBezTo>
                    <a:pt x="183" y="587"/>
                    <a:pt x="182" y="588"/>
                    <a:pt x="181" y="588"/>
                  </a:cubicBezTo>
                  <a:cubicBezTo>
                    <a:pt x="181" y="590"/>
                    <a:pt x="181" y="590"/>
                    <a:pt x="181" y="590"/>
                  </a:cubicBezTo>
                  <a:cubicBezTo>
                    <a:pt x="181" y="592"/>
                    <a:pt x="181" y="592"/>
                    <a:pt x="181" y="592"/>
                  </a:cubicBezTo>
                  <a:cubicBezTo>
                    <a:pt x="183" y="592"/>
                    <a:pt x="185" y="591"/>
                    <a:pt x="186" y="589"/>
                  </a:cubicBezTo>
                  <a:cubicBezTo>
                    <a:pt x="200" y="577"/>
                    <a:pt x="212" y="570"/>
                    <a:pt x="213" y="569"/>
                  </a:cubicBezTo>
                  <a:cubicBezTo>
                    <a:pt x="213" y="569"/>
                    <a:pt x="213" y="569"/>
                    <a:pt x="213" y="569"/>
                  </a:cubicBezTo>
                  <a:cubicBezTo>
                    <a:pt x="213" y="569"/>
                    <a:pt x="213" y="569"/>
                    <a:pt x="213" y="569"/>
                  </a:cubicBezTo>
                  <a:cubicBezTo>
                    <a:pt x="218" y="566"/>
                    <a:pt x="221" y="561"/>
                    <a:pt x="222" y="557"/>
                  </a:cubicBezTo>
                  <a:cubicBezTo>
                    <a:pt x="223" y="553"/>
                    <a:pt x="223" y="549"/>
                    <a:pt x="223" y="549"/>
                  </a:cubicBezTo>
                  <a:cubicBezTo>
                    <a:pt x="223" y="549"/>
                    <a:pt x="223" y="549"/>
                    <a:pt x="223" y="549"/>
                  </a:cubicBezTo>
                  <a:cubicBezTo>
                    <a:pt x="223" y="519"/>
                    <a:pt x="223" y="519"/>
                    <a:pt x="223" y="519"/>
                  </a:cubicBezTo>
                  <a:cubicBezTo>
                    <a:pt x="223" y="516"/>
                    <a:pt x="221" y="513"/>
                    <a:pt x="219" y="511"/>
                  </a:cubicBezTo>
                  <a:cubicBezTo>
                    <a:pt x="208" y="506"/>
                    <a:pt x="208" y="506"/>
                    <a:pt x="208" y="506"/>
                  </a:cubicBezTo>
                  <a:cubicBezTo>
                    <a:pt x="207" y="506"/>
                    <a:pt x="206" y="505"/>
                    <a:pt x="205" y="505"/>
                  </a:cubicBezTo>
                  <a:cubicBezTo>
                    <a:pt x="203" y="505"/>
                    <a:pt x="201" y="506"/>
                    <a:pt x="200" y="507"/>
                  </a:cubicBezTo>
                  <a:cubicBezTo>
                    <a:pt x="201" y="509"/>
                    <a:pt x="201" y="509"/>
                    <a:pt x="201" y="509"/>
                  </a:cubicBezTo>
                  <a:cubicBezTo>
                    <a:pt x="200" y="507"/>
                    <a:pt x="200" y="507"/>
                    <a:pt x="200" y="507"/>
                  </a:cubicBezTo>
                  <a:cubicBezTo>
                    <a:pt x="199" y="508"/>
                    <a:pt x="199" y="508"/>
                    <a:pt x="199" y="508"/>
                  </a:cubicBezTo>
                  <a:cubicBezTo>
                    <a:pt x="199" y="508"/>
                    <a:pt x="199" y="508"/>
                    <a:pt x="199" y="508"/>
                  </a:cubicBezTo>
                  <a:cubicBezTo>
                    <a:pt x="200" y="509"/>
                    <a:pt x="200" y="509"/>
                    <a:pt x="200" y="509"/>
                  </a:cubicBezTo>
                  <a:cubicBezTo>
                    <a:pt x="200" y="507"/>
                    <a:pt x="200" y="507"/>
                    <a:pt x="200" y="507"/>
                  </a:cubicBezTo>
                  <a:cubicBezTo>
                    <a:pt x="196" y="507"/>
                    <a:pt x="193" y="507"/>
                    <a:pt x="190" y="505"/>
                  </a:cubicBezTo>
                  <a:cubicBezTo>
                    <a:pt x="190" y="505"/>
                    <a:pt x="190" y="505"/>
                    <a:pt x="190" y="505"/>
                  </a:cubicBezTo>
                  <a:cubicBezTo>
                    <a:pt x="189" y="505"/>
                    <a:pt x="188" y="504"/>
                    <a:pt x="187" y="504"/>
                  </a:cubicBezTo>
                  <a:cubicBezTo>
                    <a:pt x="184" y="504"/>
                    <a:pt x="181" y="506"/>
                    <a:pt x="179" y="509"/>
                  </a:cubicBezTo>
                  <a:cubicBezTo>
                    <a:pt x="177" y="515"/>
                    <a:pt x="175" y="520"/>
                    <a:pt x="174" y="524"/>
                  </a:cubicBezTo>
                  <a:cubicBezTo>
                    <a:pt x="174" y="524"/>
                    <a:pt x="174" y="524"/>
                    <a:pt x="174" y="524"/>
                  </a:cubicBezTo>
                  <a:cubicBezTo>
                    <a:pt x="173" y="528"/>
                    <a:pt x="172" y="533"/>
                    <a:pt x="171" y="538"/>
                  </a:cubicBezTo>
                  <a:cubicBezTo>
                    <a:pt x="169" y="546"/>
                    <a:pt x="167" y="553"/>
                    <a:pt x="166" y="558"/>
                  </a:cubicBezTo>
                  <a:cubicBezTo>
                    <a:pt x="166" y="558"/>
                    <a:pt x="166" y="558"/>
                    <a:pt x="166" y="558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68" y="559"/>
                    <a:pt x="168" y="559"/>
                    <a:pt x="168" y="559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66" y="560"/>
                    <a:pt x="166" y="560"/>
                    <a:pt x="166" y="560"/>
                  </a:cubicBezTo>
                  <a:cubicBezTo>
                    <a:pt x="166" y="563"/>
                    <a:pt x="167" y="565"/>
                    <a:pt x="168" y="567"/>
                  </a:cubicBezTo>
                  <a:cubicBezTo>
                    <a:pt x="169" y="568"/>
                    <a:pt x="170" y="570"/>
                    <a:pt x="171" y="573"/>
                  </a:cubicBezTo>
                  <a:cubicBezTo>
                    <a:pt x="173" y="573"/>
                    <a:pt x="173" y="573"/>
                    <a:pt x="173" y="573"/>
                  </a:cubicBezTo>
                  <a:cubicBezTo>
                    <a:pt x="171" y="573"/>
                    <a:pt x="171" y="573"/>
                    <a:pt x="171" y="573"/>
                  </a:cubicBezTo>
                  <a:cubicBezTo>
                    <a:pt x="172" y="577"/>
                    <a:pt x="173" y="580"/>
                    <a:pt x="173" y="584"/>
                  </a:cubicBezTo>
                  <a:cubicBezTo>
                    <a:pt x="173" y="587"/>
                    <a:pt x="175" y="590"/>
                    <a:pt x="177" y="591"/>
                  </a:cubicBezTo>
                  <a:cubicBezTo>
                    <a:pt x="178" y="591"/>
                    <a:pt x="180" y="592"/>
                    <a:pt x="181" y="592"/>
                  </a:cubicBezTo>
                  <a:lnTo>
                    <a:pt x="181" y="5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7" name="Rectangle 1598"/>
            <p:cNvSpPr>
              <a:spLocks noChangeArrowheads="1"/>
            </p:cNvSpPr>
            <p:nvPr/>
          </p:nvSpPr>
          <p:spPr bwMode="auto">
            <a:xfrm>
              <a:off x="7729" y="2739"/>
              <a:ext cx="1" cy="1"/>
            </a:xfrm>
            <a:prstGeom prst="rect">
              <a:avLst/>
            </a:pr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8" name="Freeform 1599"/>
            <p:cNvSpPr>
              <a:spLocks/>
            </p:cNvSpPr>
            <p:nvPr/>
          </p:nvSpPr>
          <p:spPr bwMode="auto">
            <a:xfrm>
              <a:off x="7655" y="2863"/>
              <a:ext cx="52" cy="103"/>
            </a:xfrm>
            <a:custGeom>
              <a:avLst/>
              <a:gdLst>
                <a:gd name="T0" fmla="*/ 42 w 54"/>
                <a:gd name="T1" fmla="*/ 2 h 107"/>
                <a:gd name="T2" fmla="*/ 48 w 54"/>
                <a:gd name="T3" fmla="*/ 6 h 107"/>
                <a:gd name="T4" fmla="*/ 54 w 54"/>
                <a:gd name="T5" fmla="*/ 14 h 107"/>
                <a:gd name="T6" fmla="*/ 36 w 54"/>
                <a:gd name="T7" fmla="*/ 55 h 107"/>
                <a:gd name="T8" fmla="*/ 37 w 54"/>
                <a:gd name="T9" fmla="*/ 61 h 107"/>
                <a:gd name="T10" fmla="*/ 29 w 54"/>
                <a:gd name="T11" fmla="*/ 52 h 107"/>
                <a:gd name="T12" fmla="*/ 22 w 54"/>
                <a:gd name="T13" fmla="*/ 51 h 107"/>
                <a:gd name="T14" fmla="*/ 21 w 54"/>
                <a:gd name="T15" fmla="*/ 59 h 107"/>
                <a:gd name="T16" fmla="*/ 50 w 54"/>
                <a:gd name="T17" fmla="*/ 85 h 107"/>
                <a:gd name="T18" fmla="*/ 34 w 54"/>
                <a:gd name="T19" fmla="*/ 92 h 107"/>
                <a:gd name="T20" fmla="*/ 34 w 54"/>
                <a:gd name="T21" fmla="*/ 92 h 107"/>
                <a:gd name="T22" fmla="*/ 33 w 54"/>
                <a:gd name="T23" fmla="*/ 93 h 107"/>
                <a:gd name="T24" fmla="*/ 28 w 54"/>
                <a:gd name="T25" fmla="*/ 104 h 107"/>
                <a:gd name="T26" fmla="*/ 28 w 54"/>
                <a:gd name="T27" fmla="*/ 107 h 107"/>
                <a:gd name="T28" fmla="*/ 1 w 54"/>
                <a:gd name="T29" fmla="*/ 84 h 107"/>
                <a:gd name="T30" fmla="*/ 1 w 54"/>
                <a:gd name="T31" fmla="*/ 83 h 107"/>
                <a:gd name="T32" fmla="*/ 0 w 54"/>
                <a:gd name="T33" fmla="*/ 77 h 107"/>
                <a:gd name="T34" fmla="*/ 5 w 54"/>
                <a:gd name="T35" fmla="*/ 32 h 107"/>
                <a:gd name="T36" fmla="*/ 17 w 54"/>
                <a:gd name="T37" fmla="*/ 5 h 107"/>
                <a:gd name="T38" fmla="*/ 27 w 54"/>
                <a:gd name="T39" fmla="*/ 0 h 107"/>
                <a:gd name="T40" fmla="*/ 42 w 54"/>
                <a:gd name="T41" fmla="*/ 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107">
                  <a:moveTo>
                    <a:pt x="42" y="2"/>
                  </a:moveTo>
                  <a:cubicBezTo>
                    <a:pt x="45" y="2"/>
                    <a:pt x="46" y="4"/>
                    <a:pt x="48" y="6"/>
                  </a:cubicBezTo>
                  <a:cubicBezTo>
                    <a:pt x="52" y="10"/>
                    <a:pt x="52" y="11"/>
                    <a:pt x="54" y="14"/>
                  </a:cubicBezTo>
                  <a:cubicBezTo>
                    <a:pt x="43" y="24"/>
                    <a:pt x="36" y="39"/>
                    <a:pt x="36" y="55"/>
                  </a:cubicBezTo>
                  <a:cubicBezTo>
                    <a:pt x="36" y="57"/>
                    <a:pt x="37" y="59"/>
                    <a:pt x="37" y="61"/>
                  </a:cubicBezTo>
                  <a:cubicBezTo>
                    <a:pt x="35" y="58"/>
                    <a:pt x="33" y="55"/>
                    <a:pt x="29" y="52"/>
                  </a:cubicBezTo>
                  <a:cubicBezTo>
                    <a:pt x="27" y="49"/>
                    <a:pt x="24" y="49"/>
                    <a:pt x="22" y="51"/>
                  </a:cubicBezTo>
                  <a:cubicBezTo>
                    <a:pt x="19" y="53"/>
                    <a:pt x="19" y="57"/>
                    <a:pt x="21" y="59"/>
                  </a:cubicBezTo>
                  <a:cubicBezTo>
                    <a:pt x="31" y="70"/>
                    <a:pt x="34" y="77"/>
                    <a:pt x="50" y="85"/>
                  </a:cubicBezTo>
                  <a:cubicBezTo>
                    <a:pt x="45" y="88"/>
                    <a:pt x="40" y="90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28" y="96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16" y="104"/>
                    <a:pt x="6" y="97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1"/>
                    <a:pt x="0" y="79"/>
                    <a:pt x="0" y="77"/>
                  </a:cubicBezTo>
                  <a:cubicBezTo>
                    <a:pt x="0" y="62"/>
                    <a:pt x="2" y="46"/>
                    <a:pt x="5" y="32"/>
                  </a:cubicBezTo>
                  <a:cubicBezTo>
                    <a:pt x="7" y="22"/>
                    <a:pt x="11" y="12"/>
                    <a:pt x="17" y="5"/>
                  </a:cubicBezTo>
                  <a:cubicBezTo>
                    <a:pt x="22" y="1"/>
                    <a:pt x="24" y="0"/>
                    <a:pt x="27" y="0"/>
                  </a:cubicBezTo>
                  <a:cubicBezTo>
                    <a:pt x="31" y="0"/>
                    <a:pt x="36" y="1"/>
                    <a:pt x="42" y="2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99" name="Freeform 1600"/>
            <p:cNvSpPr>
              <a:spLocks/>
            </p:cNvSpPr>
            <p:nvPr/>
          </p:nvSpPr>
          <p:spPr bwMode="auto">
            <a:xfrm>
              <a:off x="7758" y="2927"/>
              <a:ext cx="27" cy="96"/>
            </a:xfrm>
            <a:custGeom>
              <a:avLst/>
              <a:gdLst>
                <a:gd name="T0" fmla="*/ 20 w 28"/>
                <a:gd name="T1" fmla="*/ 98 h 99"/>
                <a:gd name="T2" fmla="*/ 12 w 28"/>
                <a:gd name="T3" fmla="*/ 94 h 99"/>
                <a:gd name="T4" fmla="*/ 4 w 28"/>
                <a:gd name="T5" fmla="*/ 75 h 99"/>
                <a:gd name="T6" fmla="*/ 0 w 28"/>
                <a:gd name="T7" fmla="*/ 48 h 99"/>
                <a:gd name="T8" fmla="*/ 0 w 28"/>
                <a:gd name="T9" fmla="*/ 40 h 99"/>
                <a:gd name="T10" fmla="*/ 4 w 28"/>
                <a:gd name="T11" fmla="*/ 0 h 99"/>
                <a:gd name="T12" fmla="*/ 14 w 28"/>
                <a:gd name="T13" fmla="*/ 5 h 99"/>
                <a:gd name="T14" fmla="*/ 11 w 28"/>
                <a:gd name="T15" fmla="*/ 33 h 99"/>
                <a:gd name="T16" fmla="*/ 11 w 28"/>
                <a:gd name="T17" fmla="*/ 41 h 99"/>
                <a:gd name="T18" fmla="*/ 26 w 28"/>
                <a:gd name="T19" fmla="*/ 95 h 99"/>
                <a:gd name="T20" fmla="*/ 26 w 28"/>
                <a:gd name="T21" fmla="*/ 98 h 99"/>
                <a:gd name="T22" fmla="*/ 20 w 28"/>
                <a:gd name="T2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99">
                  <a:moveTo>
                    <a:pt x="20" y="98"/>
                  </a:moveTo>
                  <a:cubicBezTo>
                    <a:pt x="17" y="97"/>
                    <a:pt x="15" y="96"/>
                    <a:pt x="12" y="94"/>
                  </a:cubicBezTo>
                  <a:cubicBezTo>
                    <a:pt x="7" y="89"/>
                    <a:pt x="6" y="81"/>
                    <a:pt x="4" y="75"/>
                  </a:cubicBezTo>
                  <a:cubicBezTo>
                    <a:pt x="2" y="66"/>
                    <a:pt x="0" y="57"/>
                    <a:pt x="0" y="48"/>
                  </a:cubicBezTo>
                  <a:cubicBezTo>
                    <a:pt x="0" y="45"/>
                    <a:pt x="0" y="42"/>
                    <a:pt x="0" y="40"/>
                  </a:cubicBezTo>
                  <a:cubicBezTo>
                    <a:pt x="2" y="25"/>
                    <a:pt x="2" y="13"/>
                    <a:pt x="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16"/>
                    <a:pt x="13" y="20"/>
                    <a:pt x="11" y="33"/>
                  </a:cubicBezTo>
                  <a:cubicBezTo>
                    <a:pt x="11" y="36"/>
                    <a:pt x="11" y="38"/>
                    <a:pt x="11" y="41"/>
                  </a:cubicBezTo>
                  <a:cubicBezTo>
                    <a:pt x="11" y="59"/>
                    <a:pt x="17" y="82"/>
                    <a:pt x="26" y="95"/>
                  </a:cubicBezTo>
                  <a:cubicBezTo>
                    <a:pt x="28" y="97"/>
                    <a:pt x="27" y="98"/>
                    <a:pt x="26" y="98"/>
                  </a:cubicBezTo>
                  <a:cubicBezTo>
                    <a:pt x="24" y="99"/>
                    <a:pt x="22" y="98"/>
                    <a:pt x="20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0" name="Freeform 1601"/>
            <p:cNvSpPr>
              <a:spLocks/>
            </p:cNvSpPr>
            <p:nvPr/>
          </p:nvSpPr>
          <p:spPr bwMode="auto">
            <a:xfrm>
              <a:off x="7726" y="2889"/>
              <a:ext cx="119" cy="106"/>
            </a:xfrm>
            <a:custGeom>
              <a:avLst/>
              <a:gdLst>
                <a:gd name="T0" fmla="*/ 1 w 123"/>
                <a:gd name="T1" fmla="*/ 11 h 110"/>
                <a:gd name="T2" fmla="*/ 0 w 123"/>
                <a:gd name="T3" fmla="*/ 8 h 110"/>
                <a:gd name="T4" fmla="*/ 16 w 123"/>
                <a:gd name="T5" fmla="*/ 0 h 110"/>
                <a:gd name="T6" fmla="*/ 26 w 123"/>
                <a:gd name="T7" fmla="*/ 1 h 110"/>
                <a:gd name="T8" fmla="*/ 93 w 123"/>
                <a:gd name="T9" fmla="*/ 35 h 110"/>
                <a:gd name="T10" fmla="*/ 93 w 123"/>
                <a:gd name="T11" fmla="*/ 35 h 110"/>
                <a:gd name="T12" fmla="*/ 105 w 123"/>
                <a:gd name="T13" fmla="*/ 45 h 110"/>
                <a:gd name="T14" fmla="*/ 123 w 123"/>
                <a:gd name="T15" fmla="*/ 88 h 110"/>
                <a:gd name="T16" fmla="*/ 123 w 123"/>
                <a:gd name="T17" fmla="*/ 92 h 110"/>
                <a:gd name="T18" fmla="*/ 117 w 123"/>
                <a:gd name="T19" fmla="*/ 104 h 110"/>
                <a:gd name="T20" fmla="*/ 106 w 123"/>
                <a:gd name="T21" fmla="*/ 110 h 110"/>
                <a:gd name="T22" fmla="*/ 101 w 123"/>
                <a:gd name="T23" fmla="*/ 105 h 110"/>
                <a:gd name="T24" fmla="*/ 67 w 123"/>
                <a:gd name="T25" fmla="*/ 45 h 110"/>
                <a:gd name="T26" fmla="*/ 1 w 123"/>
                <a:gd name="T27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10">
                  <a:moveTo>
                    <a:pt x="1" y="11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1" y="5"/>
                    <a:pt x="0" y="1"/>
                    <a:pt x="16" y="0"/>
                  </a:cubicBezTo>
                  <a:cubicBezTo>
                    <a:pt x="19" y="0"/>
                    <a:pt x="22" y="0"/>
                    <a:pt x="26" y="1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9" y="37"/>
                    <a:pt x="105" y="45"/>
                  </a:cubicBezTo>
                  <a:cubicBezTo>
                    <a:pt x="112" y="53"/>
                    <a:pt x="119" y="66"/>
                    <a:pt x="123" y="88"/>
                  </a:cubicBezTo>
                  <a:cubicBezTo>
                    <a:pt x="123" y="88"/>
                    <a:pt x="123" y="90"/>
                    <a:pt x="123" y="92"/>
                  </a:cubicBezTo>
                  <a:cubicBezTo>
                    <a:pt x="123" y="96"/>
                    <a:pt x="121" y="101"/>
                    <a:pt x="117" y="104"/>
                  </a:cubicBezTo>
                  <a:cubicBezTo>
                    <a:pt x="114" y="108"/>
                    <a:pt x="109" y="110"/>
                    <a:pt x="106" y="110"/>
                  </a:cubicBezTo>
                  <a:cubicBezTo>
                    <a:pt x="104" y="110"/>
                    <a:pt x="103" y="110"/>
                    <a:pt x="101" y="105"/>
                  </a:cubicBezTo>
                  <a:cubicBezTo>
                    <a:pt x="95" y="56"/>
                    <a:pt x="67" y="45"/>
                    <a:pt x="67" y="45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1" name="Freeform 1602"/>
            <p:cNvSpPr>
              <a:spLocks/>
            </p:cNvSpPr>
            <p:nvPr/>
          </p:nvSpPr>
          <p:spPr bwMode="auto">
            <a:xfrm>
              <a:off x="7792" y="2899"/>
              <a:ext cx="5" cy="4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3 h 5"/>
                <a:gd name="T4" fmla="*/ 2 w 5"/>
                <a:gd name="T5" fmla="*/ 1 h 5"/>
                <a:gd name="T6" fmla="*/ 3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2" name="Freeform 1603"/>
            <p:cNvSpPr>
              <a:spLocks/>
            </p:cNvSpPr>
            <p:nvPr/>
          </p:nvSpPr>
          <p:spPr bwMode="auto">
            <a:xfrm>
              <a:off x="7792" y="2861"/>
              <a:ext cx="12" cy="19"/>
            </a:xfrm>
            <a:custGeom>
              <a:avLst/>
              <a:gdLst>
                <a:gd name="T0" fmla="*/ 4 w 12"/>
                <a:gd name="T1" fmla="*/ 17 h 20"/>
                <a:gd name="T2" fmla="*/ 1 w 12"/>
                <a:gd name="T3" fmla="*/ 20 h 20"/>
                <a:gd name="T4" fmla="*/ 1 w 12"/>
                <a:gd name="T5" fmla="*/ 20 h 20"/>
                <a:gd name="T6" fmla="*/ 1 w 12"/>
                <a:gd name="T7" fmla="*/ 20 h 20"/>
                <a:gd name="T8" fmla="*/ 0 w 12"/>
                <a:gd name="T9" fmla="*/ 20 h 20"/>
                <a:gd name="T10" fmla="*/ 6 w 12"/>
                <a:gd name="T11" fmla="*/ 11 h 20"/>
                <a:gd name="T12" fmla="*/ 12 w 12"/>
                <a:gd name="T13" fmla="*/ 0 h 20"/>
                <a:gd name="T14" fmla="*/ 12 w 12"/>
                <a:gd name="T15" fmla="*/ 2 h 20"/>
                <a:gd name="T16" fmla="*/ 12 w 12"/>
                <a:gd name="T17" fmla="*/ 2 h 20"/>
                <a:gd name="T18" fmla="*/ 4 w 12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0">
                  <a:moveTo>
                    <a:pt x="4" y="17"/>
                  </a:moveTo>
                  <a:cubicBezTo>
                    <a:pt x="3" y="18"/>
                    <a:pt x="2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7"/>
                    <a:pt x="4" y="14"/>
                    <a:pt x="6" y="11"/>
                  </a:cubicBezTo>
                  <a:cubicBezTo>
                    <a:pt x="8" y="7"/>
                    <a:pt x="10" y="4"/>
                    <a:pt x="12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7"/>
                    <a:pt x="8" y="10"/>
                    <a:pt x="4" y="17"/>
                  </a:cubicBezTo>
                  <a:close/>
                </a:path>
              </a:pathLst>
            </a:custGeom>
            <a:solidFill>
              <a:srgbClr val="EB8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3" name="Freeform 1604"/>
            <p:cNvSpPr>
              <a:spLocks/>
            </p:cNvSpPr>
            <p:nvPr/>
          </p:nvSpPr>
          <p:spPr bwMode="auto">
            <a:xfrm>
              <a:off x="7780" y="2889"/>
              <a:ext cx="9" cy="8"/>
            </a:xfrm>
            <a:custGeom>
              <a:avLst/>
              <a:gdLst>
                <a:gd name="T0" fmla="*/ 9 w 9"/>
                <a:gd name="T1" fmla="*/ 2 h 8"/>
                <a:gd name="T2" fmla="*/ 7 w 9"/>
                <a:gd name="T3" fmla="*/ 3 h 8"/>
                <a:gd name="T4" fmla="*/ 2 w 9"/>
                <a:gd name="T5" fmla="*/ 8 h 8"/>
                <a:gd name="T6" fmla="*/ 0 w 9"/>
                <a:gd name="T7" fmla="*/ 7 h 8"/>
                <a:gd name="T8" fmla="*/ 6 w 9"/>
                <a:gd name="T9" fmla="*/ 0 h 8"/>
                <a:gd name="T10" fmla="*/ 6 w 9"/>
                <a:gd name="T11" fmla="*/ 1 h 8"/>
                <a:gd name="T12" fmla="*/ 9 w 9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2"/>
                  </a:moveTo>
                  <a:cubicBezTo>
                    <a:pt x="8" y="2"/>
                    <a:pt x="7" y="2"/>
                    <a:pt x="7" y="3"/>
                  </a:cubicBezTo>
                  <a:cubicBezTo>
                    <a:pt x="5" y="5"/>
                    <a:pt x="3" y="6"/>
                    <a:pt x="2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4" y="3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1"/>
                    <a:pt x="9" y="2"/>
                  </a:cubicBezTo>
                  <a:close/>
                </a:path>
              </a:pathLst>
            </a:custGeom>
            <a:solidFill>
              <a:srgbClr val="EB8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4" name="Freeform 1605"/>
            <p:cNvSpPr>
              <a:spLocks/>
            </p:cNvSpPr>
            <p:nvPr/>
          </p:nvSpPr>
          <p:spPr bwMode="auto">
            <a:xfrm>
              <a:off x="7700" y="2885"/>
              <a:ext cx="54" cy="83"/>
            </a:xfrm>
            <a:custGeom>
              <a:avLst/>
              <a:gdLst>
                <a:gd name="T0" fmla="*/ 56 w 56"/>
                <a:gd name="T1" fmla="*/ 39 h 86"/>
                <a:gd name="T2" fmla="*/ 52 w 56"/>
                <a:gd name="T3" fmla="*/ 82 h 86"/>
                <a:gd name="T4" fmla="*/ 52 w 56"/>
                <a:gd name="T5" fmla="*/ 86 h 86"/>
                <a:gd name="T6" fmla="*/ 33 w 56"/>
                <a:gd name="T7" fmla="*/ 70 h 86"/>
                <a:gd name="T8" fmla="*/ 17 w 56"/>
                <a:gd name="T9" fmla="*/ 58 h 86"/>
                <a:gd name="T10" fmla="*/ 4 w 56"/>
                <a:gd name="T11" fmla="*/ 49 h 86"/>
                <a:gd name="T12" fmla="*/ 0 w 56"/>
                <a:gd name="T13" fmla="*/ 32 h 86"/>
                <a:gd name="T14" fmla="*/ 14 w 56"/>
                <a:gd name="T15" fmla="*/ 0 h 86"/>
                <a:gd name="T16" fmla="*/ 21 w 56"/>
                <a:gd name="T17" fmla="*/ 5 h 86"/>
                <a:gd name="T18" fmla="*/ 19 w 56"/>
                <a:gd name="T19" fmla="*/ 12 h 86"/>
                <a:gd name="T20" fmla="*/ 21 w 56"/>
                <a:gd name="T21" fmla="*/ 20 h 86"/>
                <a:gd name="T22" fmla="*/ 23 w 56"/>
                <a:gd name="T23" fmla="*/ 22 h 86"/>
                <a:gd name="T24" fmla="*/ 56 w 56"/>
                <a:gd name="T25" fmla="*/ 3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6">
                  <a:moveTo>
                    <a:pt x="56" y="39"/>
                  </a:moveTo>
                  <a:cubicBezTo>
                    <a:pt x="54" y="54"/>
                    <a:pt x="54" y="67"/>
                    <a:pt x="52" y="82"/>
                  </a:cubicBezTo>
                  <a:cubicBezTo>
                    <a:pt x="52" y="83"/>
                    <a:pt x="52" y="84"/>
                    <a:pt x="52" y="8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8" y="65"/>
                    <a:pt x="23" y="61"/>
                    <a:pt x="17" y="58"/>
                  </a:cubicBezTo>
                  <a:cubicBezTo>
                    <a:pt x="13" y="55"/>
                    <a:pt x="7" y="53"/>
                    <a:pt x="4" y="49"/>
                  </a:cubicBezTo>
                  <a:cubicBezTo>
                    <a:pt x="3" y="47"/>
                    <a:pt x="0" y="40"/>
                    <a:pt x="0" y="32"/>
                  </a:cubicBezTo>
                  <a:cubicBezTo>
                    <a:pt x="0" y="20"/>
                    <a:pt x="6" y="7"/>
                    <a:pt x="14" y="0"/>
                  </a:cubicBezTo>
                  <a:cubicBezTo>
                    <a:pt x="17" y="2"/>
                    <a:pt x="18" y="3"/>
                    <a:pt x="21" y="5"/>
                  </a:cubicBezTo>
                  <a:cubicBezTo>
                    <a:pt x="20" y="7"/>
                    <a:pt x="19" y="10"/>
                    <a:pt x="19" y="12"/>
                  </a:cubicBezTo>
                  <a:cubicBezTo>
                    <a:pt x="19" y="16"/>
                    <a:pt x="21" y="19"/>
                    <a:pt x="21" y="20"/>
                  </a:cubicBezTo>
                  <a:cubicBezTo>
                    <a:pt x="23" y="22"/>
                    <a:pt x="23" y="22"/>
                    <a:pt x="23" y="22"/>
                  </a:cubicBezTo>
                  <a:lnTo>
                    <a:pt x="56" y="39"/>
                  </a:lnTo>
                  <a:close/>
                </a:path>
              </a:pathLst>
            </a:cu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5" name="Freeform 1606"/>
            <p:cNvSpPr>
              <a:spLocks/>
            </p:cNvSpPr>
            <p:nvPr/>
          </p:nvSpPr>
          <p:spPr bwMode="auto">
            <a:xfrm>
              <a:off x="7690" y="2952"/>
              <a:ext cx="63" cy="47"/>
            </a:xfrm>
            <a:custGeom>
              <a:avLst/>
              <a:gdLst>
                <a:gd name="T0" fmla="*/ 65 w 65"/>
                <a:gd name="T1" fmla="*/ 49 h 49"/>
                <a:gd name="T2" fmla="*/ 28 w 65"/>
                <a:gd name="T3" fmla="*/ 30 h 49"/>
                <a:gd name="T4" fmla="*/ 10 w 65"/>
                <a:gd name="T5" fmla="*/ 21 h 49"/>
                <a:gd name="T6" fmla="*/ 2 w 65"/>
                <a:gd name="T7" fmla="*/ 14 h 49"/>
                <a:gd name="T8" fmla="*/ 11 w 65"/>
                <a:gd name="T9" fmla="*/ 6 h 49"/>
                <a:gd name="T10" fmla="*/ 25 w 65"/>
                <a:gd name="T11" fmla="*/ 0 h 49"/>
                <a:gd name="T12" fmla="*/ 60 w 65"/>
                <a:gd name="T13" fmla="*/ 29 h 49"/>
                <a:gd name="T14" fmla="*/ 62 w 65"/>
                <a:gd name="T15" fmla="*/ 30 h 49"/>
                <a:gd name="T16" fmla="*/ 65 w 65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49">
                  <a:moveTo>
                    <a:pt x="65" y="49"/>
                  </a:moveTo>
                  <a:cubicBezTo>
                    <a:pt x="53" y="43"/>
                    <a:pt x="40" y="37"/>
                    <a:pt x="28" y="30"/>
                  </a:cubicBezTo>
                  <a:cubicBezTo>
                    <a:pt x="22" y="27"/>
                    <a:pt x="16" y="25"/>
                    <a:pt x="10" y="21"/>
                  </a:cubicBezTo>
                  <a:cubicBezTo>
                    <a:pt x="7" y="19"/>
                    <a:pt x="4" y="17"/>
                    <a:pt x="2" y="14"/>
                  </a:cubicBezTo>
                  <a:cubicBezTo>
                    <a:pt x="0" y="9"/>
                    <a:pt x="8" y="7"/>
                    <a:pt x="11" y="6"/>
                  </a:cubicBezTo>
                  <a:cubicBezTo>
                    <a:pt x="16" y="4"/>
                    <a:pt x="20" y="2"/>
                    <a:pt x="25" y="0"/>
                  </a:cubicBezTo>
                  <a:cubicBezTo>
                    <a:pt x="37" y="8"/>
                    <a:pt x="47" y="19"/>
                    <a:pt x="60" y="29"/>
                  </a:cubicBezTo>
                  <a:cubicBezTo>
                    <a:pt x="60" y="30"/>
                    <a:pt x="61" y="30"/>
                    <a:pt x="62" y="30"/>
                  </a:cubicBezTo>
                  <a:cubicBezTo>
                    <a:pt x="63" y="37"/>
                    <a:pt x="64" y="43"/>
                    <a:pt x="65" y="49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6" name="Freeform 1607"/>
            <p:cNvSpPr>
              <a:spLocks/>
            </p:cNvSpPr>
            <p:nvPr/>
          </p:nvSpPr>
          <p:spPr bwMode="auto">
            <a:xfrm>
              <a:off x="7656" y="2963"/>
              <a:ext cx="58" cy="33"/>
            </a:xfrm>
            <a:custGeom>
              <a:avLst/>
              <a:gdLst>
                <a:gd name="T0" fmla="*/ 60 w 60"/>
                <a:gd name="T1" fmla="*/ 30 h 35"/>
                <a:gd name="T2" fmla="*/ 39 w 60"/>
                <a:gd name="T3" fmla="*/ 35 h 35"/>
                <a:gd name="T4" fmla="*/ 1 w 60"/>
                <a:gd name="T5" fmla="*/ 20 h 35"/>
                <a:gd name="T6" fmla="*/ 0 w 60"/>
                <a:gd name="T7" fmla="*/ 0 h 35"/>
                <a:gd name="T8" fmla="*/ 34 w 60"/>
                <a:gd name="T9" fmla="*/ 16 h 35"/>
                <a:gd name="T10" fmla="*/ 34 w 60"/>
                <a:gd name="T11" fmla="*/ 16 h 35"/>
                <a:gd name="T12" fmla="*/ 36 w 60"/>
                <a:gd name="T13" fmla="*/ 16 h 35"/>
                <a:gd name="T14" fmla="*/ 44 w 60"/>
                <a:gd name="T15" fmla="*/ 22 h 35"/>
                <a:gd name="T16" fmla="*/ 47 w 60"/>
                <a:gd name="T17" fmla="*/ 24 h 35"/>
                <a:gd name="T18" fmla="*/ 47 w 60"/>
                <a:gd name="T19" fmla="*/ 24 h 35"/>
                <a:gd name="T20" fmla="*/ 47 w 60"/>
                <a:gd name="T21" fmla="*/ 24 h 35"/>
                <a:gd name="T22" fmla="*/ 48 w 60"/>
                <a:gd name="T23" fmla="*/ 24 h 35"/>
                <a:gd name="T24" fmla="*/ 48 w 60"/>
                <a:gd name="T25" fmla="*/ 24 h 35"/>
                <a:gd name="T26" fmla="*/ 60 w 60"/>
                <a:gd name="T27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35">
                  <a:moveTo>
                    <a:pt x="60" y="30"/>
                  </a:moveTo>
                  <a:cubicBezTo>
                    <a:pt x="54" y="33"/>
                    <a:pt x="47" y="35"/>
                    <a:pt x="39" y="35"/>
                  </a:cubicBezTo>
                  <a:cubicBezTo>
                    <a:pt x="25" y="35"/>
                    <a:pt x="9" y="29"/>
                    <a:pt x="1" y="20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9" y="10"/>
                    <a:pt x="21" y="15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6"/>
                    <a:pt x="36" y="16"/>
                  </a:cubicBezTo>
                  <a:cubicBezTo>
                    <a:pt x="38" y="18"/>
                    <a:pt x="41" y="20"/>
                    <a:pt x="44" y="22"/>
                  </a:cubicBezTo>
                  <a:cubicBezTo>
                    <a:pt x="45" y="22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57" y="28"/>
                    <a:pt x="60" y="30"/>
                  </a:cubicBezTo>
                  <a:close/>
                </a:path>
              </a:pathLst>
            </a:custGeom>
            <a:solidFill>
              <a:srgbClr val="C9CA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09" name="Freeform 1608"/>
            <p:cNvSpPr>
              <a:spLocks/>
            </p:cNvSpPr>
            <p:nvPr/>
          </p:nvSpPr>
          <p:spPr bwMode="auto">
            <a:xfrm>
              <a:off x="7667" y="2757"/>
              <a:ext cx="49" cy="61"/>
            </a:xfrm>
            <a:custGeom>
              <a:avLst/>
              <a:gdLst>
                <a:gd name="T0" fmla="*/ 50 w 50"/>
                <a:gd name="T1" fmla="*/ 53 h 63"/>
                <a:gd name="T2" fmla="*/ 50 w 50"/>
                <a:gd name="T3" fmla="*/ 53 h 63"/>
                <a:gd name="T4" fmla="*/ 30 w 50"/>
                <a:gd name="T5" fmla="*/ 63 h 63"/>
                <a:gd name="T6" fmla="*/ 10 w 50"/>
                <a:gd name="T7" fmla="*/ 40 h 63"/>
                <a:gd name="T8" fmla="*/ 2 w 50"/>
                <a:gd name="T9" fmla="*/ 17 h 63"/>
                <a:gd name="T10" fmla="*/ 0 w 50"/>
                <a:gd name="T11" fmla="*/ 13 h 63"/>
                <a:gd name="T12" fmla="*/ 0 w 50"/>
                <a:gd name="T13" fmla="*/ 13 h 63"/>
                <a:gd name="T14" fmla="*/ 6 w 50"/>
                <a:gd name="T15" fmla="*/ 8 h 63"/>
                <a:gd name="T16" fmla="*/ 9 w 50"/>
                <a:gd name="T17" fmla="*/ 3 h 63"/>
                <a:gd name="T18" fmla="*/ 15 w 50"/>
                <a:gd name="T19" fmla="*/ 0 h 63"/>
                <a:gd name="T20" fmla="*/ 33 w 50"/>
                <a:gd name="T21" fmla="*/ 10 h 63"/>
                <a:gd name="T22" fmla="*/ 42 w 50"/>
                <a:gd name="T23" fmla="*/ 26 h 63"/>
                <a:gd name="T24" fmla="*/ 50 w 50"/>
                <a:gd name="T25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63">
                  <a:moveTo>
                    <a:pt x="50" y="53"/>
                  </a:moveTo>
                  <a:cubicBezTo>
                    <a:pt x="50" y="53"/>
                    <a:pt x="50" y="53"/>
                    <a:pt x="50" y="53"/>
                  </a:cubicBezTo>
                  <a:cubicBezTo>
                    <a:pt x="41" y="53"/>
                    <a:pt x="35" y="57"/>
                    <a:pt x="30" y="63"/>
                  </a:cubicBezTo>
                  <a:cubicBezTo>
                    <a:pt x="22" y="50"/>
                    <a:pt x="13" y="48"/>
                    <a:pt x="10" y="40"/>
                  </a:cubicBezTo>
                  <a:cubicBezTo>
                    <a:pt x="8" y="33"/>
                    <a:pt x="7" y="25"/>
                    <a:pt x="2" y="17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4" y="10"/>
                    <a:pt x="6" y="8"/>
                  </a:cubicBezTo>
                  <a:cubicBezTo>
                    <a:pt x="9" y="4"/>
                    <a:pt x="9" y="2"/>
                    <a:pt x="9" y="3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20" y="0"/>
                    <a:pt x="28" y="5"/>
                    <a:pt x="33" y="10"/>
                  </a:cubicBezTo>
                  <a:cubicBezTo>
                    <a:pt x="37" y="15"/>
                    <a:pt x="41" y="19"/>
                    <a:pt x="42" y="26"/>
                  </a:cubicBezTo>
                  <a:cubicBezTo>
                    <a:pt x="42" y="32"/>
                    <a:pt x="43" y="41"/>
                    <a:pt x="50" y="5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0" name="Freeform 1609"/>
            <p:cNvSpPr>
              <a:spLocks/>
            </p:cNvSpPr>
            <p:nvPr/>
          </p:nvSpPr>
          <p:spPr bwMode="auto">
            <a:xfrm>
              <a:off x="7747" y="2828"/>
              <a:ext cx="6" cy="4"/>
            </a:xfrm>
            <a:custGeom>
              <a:avLst/>
              <a:gdLst>
                <a:gd name="T0" fmla="*/ 7 w 7"/>
                <a:gd name="T1" fmla="*/ 0 h 4"/>
                <a:gd name="T2" fmla="*/ 5 w 7"/>
                <a:gd name="T3" fmla="*/ 2 h 4"/>
                <a:gd name="T4" fmla="*/ 4 w 7"/>
                <a:gd name="T5" fmla="*/ 3 h 4"/>
                <a:gd name="T6" fmla="*/ 0 w 7"/>
                <a:gd name="T7" fmla="*/ 2 h 4"/>
                <a:gd name="T8" fmla="*/ 7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6" y="0"/>
                    <a:pt x="6" y="1"/>
                    <a:pt x="5" y="2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1" name="Freeform 1610"/>
            <p:cNvSpPr>
              <a:spLocks/>
            </p:cNvSpPr>
            <p:nvPr/>
          </p:nvSpPr>
          <p:spPr bwMode="auto">
            <a:xfrm>
              <a:off x="7726" y="2735"/>
              <a:ext cx="46" cy="49"/>
            </a:xfrm>
            <a:custGeom>
              <a:avLst/>
              <a:gdLst>
                <a:gd name="T0" fmla="*/ 42 w 47"/>
                <a:gd name="T1" fmla="*/ 42 h 51"/>
                <a:gd name="T2" fmla="*/ 40 w 47"/>
                <a:gd name="T3" fmla="*/ 51 h 51"/>
                <a:gd name="T4" fmla="*/ 37 w 47"/>
                <a:gd name="T5" fmla="*/ 48 h 51"/>
                <a:gd name="T6" fmla="*/ 24 w 47"/>
                <a:gd name="T7" fmla="*/ 43 h 51"/>
                <a:gd name="T8" fmla="*/ 17 w 47"/>
                <a:gd name="T9" fmla="*/ 40 h 51"/>
                <a:gd name="T10" fmla="*/ 13 w 47"/>
                <a:gd name="T11" fmla="*/ 35 h 51"/>
                <a:gd name="T12" fmla="*/ 7 w 47"/>
                <a:gd name="T13" fmla="*/ 29 h 51"/>
                <a:gd name="T14" fmla="*/ 1 w 47"/>
                <a:gd name="T15" fmla="*/ 25 h 51"/>
                <a:gd name="T16" fmla="*/ 12 w 47"/>
                <a:gd name="T17" fmla="*/ 26 h 51"/>
                <a:gd name="T18" fmla="*/ 22 w 47"/>
                <a:gd name="T19" fmla="*/ 30 h 51"/>
                <a:gd name="T20" fmla="*/ 25 w 47"/>
                <a:gd name="T21" fmla="*/ 22 h 51"/>
                <a:gd name="T22" fmla="*/ 21 w 47"/>
                <a:gd name="T23" fmla="*/ 12 h 51"/>
                <a:gd name="T24" fmla="*/ 8 w 47"/>
                <a:gd name="T25" fmla="*/ 5 h 51"/>
                <a:gd name="T26" fmla="*/ 3 w 47"/>
                <a:gd name="T27" fmla="*/ 5 h 51"/>
                <a:gd name="T28" fmla="*/ 15 w 47"/>
                <a:gd name="T29" fmla="*/ 0 h 51"/>
                <a:gd name="T30" fmla="*/ 20 w 47"/>
                <a:gd name="T31" fmla="*/ 3 h 51"/>
                <a:gd name="T32" fmla="*/ 32 w 47"/>
                <a:gd name="T33" fmla="*/ 6 h 51"/>
                <a:gd name="T34" fmla="*/ 47 w 47"/>
                <a:gd name="T35" fmla="*/ 20 h 51"/>
                <a:gd name="T36" fmla="*/ 42 w 47"/>
                <a:gd name="T3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51">
                  <a:moveTo>
                    <a:pt x="42" y="42"/>
                  </a:moveTo>
                  <a:cubicBezTo>
                    <a:pt x="41" y="44"/>
                    <a:pt x="41" y="48"/>
                    <a:pt x="40" y="51"/>
                  </a:cubicBezTo>
                  <a:cubicBezTo>
                    <a:pt x="39" y="50"/>
                    <a:pt x="38" y="49"/>
                    <a:pt x="37" y="48"/>
                  </a:cubicBezTo>
                  <a:cubicBezTo>
                    <a:pt x="32" y="45"/>
                    <a:pt x="27" y="44"/>
                    <a:pt x="24" y="43"/>
                  </a:cubicBezTo>
                  <a:cubicBezTo>
                    <a:pt x="21" y="42"/>
                    <a:pt x="19" y="42"/>
                    <a:pt x="17" y="40"/>
                  </a:cubicBezTo>
                  <a:cubicBezTo>
                    <a:pt x="15" y="39"/>
                    <a:pt x="14" y="37"/>
                    <a:pt x="13" y="35"/>
                  </a:cubicBezTo>
                  <a:cubicBezTo>
                    <a:pt x="11" y="33"/>
                    <a:pt x="10" y="30"/>
                    <a:pt x="7" y="29"/>
                  </a:cubicBezTo>
                  <a:cubicBezTo>
                    <a:pt x="6" y="28"/>
                    <a:pt x="0" y="27"/>
                    <a:pt x="1" y="25"/>
                  </a:cubicBezTo>
                  <a:cubicBezTo>
                    <a:pt x="3" y="21"/>
                    <a:pt x="10" y="25"/>
                    <a:pt x="12" y="26"/>
                  </a:cubicBezTo>
                  <a:cubicBezTo>
                    <a:pt x="15" y="28"/>
                    <a:pt x="18" y="31"/>
                    <a:pt x="22" y="30"/>
                  </a:cubicBezTo>
                  <a:cubicBezTo>
                    <a:pt x="24" y="28"/>
                    <a:pt x="25" y="25"/>
                    <a:pt x="25" y="22"/>
                  </a:cubicBezTo>
                  <a:cubicBezTo>
                    <a:pt x="25" y="19"/>
                    <a:pt x="23" y="15"/>
                    <a:pt x="21" y="12"/>
                  </a:cubicBezTo>
                  <a:cubicBezTo>
                    <a:pt x="18" y="7"/>
                    <a:pt x="15" y="3"/>
                    <a:pt x="8" y="5"/>
                  </a:cubicBezTo>
                  <a:cubicBezTo>
                    <a:pt x="7" y="5"/>
                    <a:pt x="4" y="6"/>
                    <a:pt x="3" y="5"/>
                  </a:cubicBezTo>
                  <a:cubicBezTo>
                    <a:pt x="1" y="3"/>
                    <a:pt x="15" y="1"/>
                    <a:pt x="15" y="0"/>
                  </a:cubicBezTo>
                  <a:cubicBezTo>
                    <a:pt x="16" y="0"/>
                    <a:pt x="16" y="0"/>
                    <a:pt x="20" y="3"/>
                  </a:cubicBezTo>
                  <a:cubicBezTo>
                    <a:pt x="24" y="6"/>
                    <a:pt x="29" y="6"/>
                    <a:pt x="32" y="6"/>
                  </a:cubicBezTo>
                  <a:cubicBezTo>
                    <a:pt x="34" y="6"/>
                    <a:pt x="44" y="15"/>
                    <a:pt x="47" y="20"/>
                  </a:cubicBezTo>
                  <a:cubicBezTo>
                    <a:pt x="45" y="28"/>
                    <a:pt x="43" y="36"/>
                    <a:pt x="42" y="42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2" name="Freeform 1611"/>
            <p:cNvSpPr>
              <a:spLocks/>
            </p:cNvSpPr>
            <p:nvPr/>
          </p:nvSpPr>
          <p:spPr bwMode="auto">
            <a:xfrm>
              <a:off x="7815" y="2571"/>
              <a:ext cx="90" cy="107"/>
            </a:xfrm>
            <a:custGeom>
              <a:avLst/>
              <a:gdLst>
                <a:gd name="T0" fmla="*/ 10 w 93"/>
                <a:gd name="T1" fmla="*/ 0 h 110"/>
                <a:gd name="T2" fmla="*/ 18 w 93"/>
                <a:gd name="T3" fmla="*/ 14 h 110"/>
                <a:gd name="T4" fmla="*/ 18 w 93"/>
                <a:gd name="T5" fmla="*/ 17 h 110"/>
                <a:gd name="T6" fmla="*/ 17 w 93"/>
                <a:gd name="T7" fmla="*/ 27 h 110"/>
                <a:gd name="T8" fmla="*/ 17 w 93"/>
                <a:gd name="T9" fmla="*/ 28 h 110"/>
                <a:gd name="T10" fmla="*/ 15 w 93"/>
                <a:gd name="T11" fmla="*/ 36 h 110"/>
                <a:gd name="T12" fmla="*/ 13 w 93"/>
                <a:gd name="T13" fmla="*/ 54 h 110"/>
                <a:gd name="T14" fmla="*/ 14 w 93"/>
                <a:gd name="T15" fmla="*/ 61 h 110"/>
                <a:gd name="T16" fmla="*/ 18 w 93"/>
                <a:gd name="T17" fmla="*/ 66 h 110"/>
                <a:gd name="T18" fmla="*/ 22 w 93"/>
                <a:gd name="T19" fmla="*/ 51 h 110"/>
                <a:gd name="T20" fmla="*/ 35 w 93"/>
                <a:gd name="T21" fmla="*/ 42 h 110"/>
                <a:gd name="T22" fmla="*/ 37 w 93"/>
                <a:gd name="T23" fmla="*/ 40 h 110"/>
                <a:gd name="T24" fmla="*/ 28 w 93"/>
                <a:gd name="T25" fmla="*/ 57 h 110"/>
                <a:gd name="T26" fmla="*/ 28 w 93"/>
                <a:gd name="T27" fmla="*/ 57 h 110"/>
                <a:gd name="T28" fmla="*/ 26 w 93"/>
                <a:gd name="T29" fmla="*/ 60 h 110"/>
                <a:gd name="T30" fmla="*/ 28 w 93"/>
                <a:gd name="T31" fmla="*/ 62 h 110"/>
                <a:gd name="T32" fmla="*/ 28 w 93"/>
                <a:gd name="T33" fmla="*/ 62 h 110"/>
                <a:gd name="T34" fmla="*/ 34 w 93"/>
                <a:gd name="T35" fmla="*/ 60 h 110"/>
                <a:gd name="T36" fmla="*/ 36 w 93"/>
                <a:gd name="T37" fmla="*/ 66 h 110"/>
                <a:gd name="T38" fmla="*/ 53 w 93"/>
                <a:gd name="T39" fmla="*/ 84 h 110"/>
                <a:gd name="T40" fmla="*/ 50 w 93"/>
                <a:gd name="T41" fmla="*/ 95 h 110"/>
                <a:gd name="T42" fmla="*/ 58 w 93"/>
                <a:gd name="T43" fmla="*/ 86 h 110"/>
                <a:gd name="T44" fmla="*/ 65 w 93"/>
                <a:gd name="T45" fmla="*/ 90 h 110"/>
                <a:gd name="T46" fmla="*/ 62 w 93"/>
                <a:gd name="T47" fmla="*/ 97 h 110"/>
                <a:gd name="T48" fmla="*/ 74 w 93"/>
                <a:gd name="T49" fmla="*/ 86 h 110"/>
                <a:gd name="T50" fmla="*/ 90 w 93"/>
                <a:gd name="T51" fmla="*/ 79 h 110"/>
                <a:gd name="T52" fmla="*/ 92 w 93"/>
                <a:gd name="T53" fmla="*/ 83 h 110"/>
                <a:gd name="T54" fmla="*/ 93 w 93"/>
                <a:gd name="T55" fmla="*/ 95 h 110"/>
                <a:gd name="T56" fmla="*/ 85 w 93"/>
                <a:gd name="T57" fmla="*/ 105 h 110"/>
                <a:gd name="T58" fmla="*/ 66 w 93"/>
                <a:gd name="T59" fmla="*/ 108 h 110"/>
                <a:gd name="T60" fmla="*/ 37 w 93"/>
                <a:gd name="T61" fmla="*/ 110 h 110"/>
                <a:gd name="T62" fmla="*/ 39 w 93"/>
                <a:gd name="T63" fmla="*/ 102 h 110"/>
                <a:gd name="T64" fmla="*/ 36 w 93"/>
                <a:gd name="T65" fmla="*/ 87 h 110"/>
                <a:gd name="T66" fmla="*/ 30 w 93"/>
                <a:gd name="T67" fmla="*/ 79 h 110"/>
                <a:gd name="T68" fmla="*/ 27 w 93"/>
                <a:gd name="T69" fmla="*/ 84 h 110"/>
                <a:gd name="T70" fmla="*/ 27 w 93"/>
                <a:gd name="T71" fmla="*/ 85 h 110"/>
                <a:gd name="T72" fmla="*/ 20 w 93"/>
                <a:gd name="T73" fmla="*/ 84 h 110"/>
                <a:gd name="T74" fmla="*/ 0 w 93"/>
                <a:gd name="T75" fmla="*/ 45 h 110"/>
                <a:gd name="T76" fmla="*/ 1 w 93"/>
                <a:gd name="T77" fmla="*/ 39 h 110"/>
                <a:gd name="T78" fmla="*/ 10 w 93"/>
                <a:gd name="T7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110">
                  <a:moveTo>
                    <a:pt x="10" y="0"/>
                  </a:moveTo>
                  <a:cubicBezTo>
                    <a:pt x="14" y="5"/>
                    <a:pt x="18" y="9"/>
                    <a:pt x="18" y="14"/>
                  </a:cubicBezTo>
                  <a:cubicBezTo>
                    <a:pt x="18" y="15"/>
                    <a:pt x="18" y="16"/>
                    <a:pt x="18" y="17"/>
                  </a:cubicBezTo>
                  <a:cubicBezTo>
                    <a:pt x="18" y="20"/>
                    <a:pt x="18" y="24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6" y="34"/>
                    <a:pt x="15" y="36"/>
                  </a:cubicBezTo>
                  <a:cubicBezTo>
                    <a:pt x="14" y="42"/>
                    <a:pt x="12" y="48"/>
                    <a:pt x="13" y="54"/>
                  </a:cubicBezTo>
                  <a:cubicBezTo>
                    <a:pt x="13" y="56"/>
                    <a:pt x="13" y="59"/>
                    <a:pt x="14" y="61"/>
                  </a:cubicBezTo>
                  <a:cubicBezTo>
                    <a:pt x="14" y="62"/>
                    <a:pt x="17" y="66"/>
                    <a:pt x="18" y="66"/>
                  </a:cubicBezTo>
                  <a:cubicBezTo>
                    <a:pt x="18" y="60"/>
                    <a:pt x="18" y="56"/>
                    <a:pt x="22" y="51"/>
                  </a:cubicBezTo>
                  <a:cubicBezTo>
                    <a:pt x="26" y="48"/>
                    <a:pt x="31" y="45"/>
                    <a:pt x="35" y="42"/>
                  </a:cubicBezTo>
                  <a:cubicBezTo>
                    <a:pt x="36" y="41"/>
                    <a:pt x="36" y="41"/>
                    <a:pt x="37" y="40"/>
                  </a:cubicBezTo>
                  <a:cubicBezTo>
                    <a:pt x="39" y="46"/>
                    <a:pt x="35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7" y="57"/>
                    <a:pt x="26" y="58"/>
                    <a:pt x="26" y="60"/>
                  </a:cubicBezTo>
                  <a:cubicBezTo>
                    <a:pt x="26" y="61"/>
                    <a:pt x="27" y="62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62"/>
                    <a:pt x="33" y="61"/>
                    <a:pt x="34" y="60"/>
                  </a:cubicBezTo>
                  <a:cubicBezTo>
                    <a:pt x="34" y="62"/>
                    <a:pt x="35" y="64"/>
                    <a:pt x="36" y="66"/>
                  </a:cubicBezTo>
                  <a:cubicBezTo>
                    <a:pt x="39" y="75"/>
                    <a:pt x="46" y="79"/>
                    <a:pt x="53" y="84"/>
                  </a:cubicBezTo>
                  <a:cubicBezTo>
                    <a:pt x="50" y="87"/>
                    <a:pt x="47" y="89"/>
                    <a:pt x="50" y="95"/>
                  </a:cubicBezTo>
                  <a:cubicBezTo>
                    <a:pt x="49" y="94"/>
                    <a:pt x="57" y="86"/>
                    <a:pt x="58" y="86"/>
                  </a:cubicBezTo>
                  <a:cubicBezTo>
                    <a:pt x="59" y="86"/>
                    <a:pt x="65" y="88"/>
                    <a:pt x="65" y="90"/>
                  </a:cubicBezTo>
                  <a:cubicBezTo>
                    <a:pt x="65" y="90"/>
                    <a:pt x="62" y="97"/>
                    <a:pt x="62" y="97"/>
                  </a:cubicBezTo>
                  <a:cubicBezTo>
                    <a:pt x="67" y="94"/>
                    <a:pt x="71" y="90"/>
                    <a:pt x="74" y="86"/>
                  </a:cubicBezTo>
                  <a:cubicBezTo>
                    <a:pt x="78" y="82"/>
                    <a:pt x="83" y="76"/>
                    <a:pt x="90" y="79"/>
                  </a:cubicBezTo>
                  <a:cubicBezTo>
                    <a:pt x="92" y="80"/>
                    <a:pt x="92" y="80"/>
                    <a:pt x="92" y="83"/>
                  </a:cubicBezTo>
                  <a:cubicBezTo>
                    <a:pt x="92" y="87"/>
                    <a:pt x="93" y="91"/>
                    <a:pt x="93" y="95"/>
                  </a:cubicBezTo>
                  <a:cubicBezTo>
                    <a:pt x="92" y="99"/>
                    <a:pt x="90" y="103"/>
                    <a:pt x="85" y="105"/>
                  </a:cubicBezTo>
                  <a:cubicBezTo>
                    <a:pt x="80" y="107"/>
                    <a:pt x="73" y="107"/>
                    <a:pt x="66" y="108"/>
                  </a:cubicBezTo>
                  <a:cubicBezTo>
                    <a:pt x="57" y="110"/>
                    <a:pt x="47" y="110"/>
                    <a:pt x="37" y="110"/>
                  </a:cubicBezTo>
                  <a:cubicBezTo>
                    <a:pt x="38" y="108"/>
                    <a:pt x="39" y="105"/>
                    <a:pt x="39" y="102"/>
                  </a:cubicBezTo>
                  <a:cubicBezTo>
                    <a:pt x="39" y="97"/>
                    <a:pt x="38" y="92"/>
                    <a:pt x="36" y="87"/>
                  </a:cubicBezTo>
                  <a:cubicBezTo>
                    <a:pt x="36" y="84"/>
                    <a:pt x="35" y="77"/>
                    <a:pt x="30" y="79"/>
                  </a:cubicBezTo>
                  <a:cubicBezTo>
                    <a:pt x="28" y="79"/>
                    <a:pt x="27" y="82"/>
                    <a:pt x="27" y="84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4" y="85"/>
                    <a:pt x="21" y="84"/>
                    <a:pt x="20" y="84"/>
                  </a:cubicBezTo>
                  <a:cubicBezTo>
                    <a:pt x="6" y="81"/>
                    <a:pt x="0" y="64"/>
                    <a:pt x="0" y="45"/>
                  </a:cubicBezTo>
                  <a:cubicBezTo>
                    <a:pt x="0" y="43"/>
                    <a:pt x="0" y="41"/>
                    <a:pt x="1" y="39"/>
                  </a:cubicBezTo>
                  <a:cubicBezTo>
                    <a:pt x="1" y="24"/>
                    <a:pt x="3" y="13"/>
                    <a:pt x="10" y="0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4" name="Freeform 1612"/>
            <p:cNvSpPr>
              <a:spLocks/>
            </p:cNvSpPr>
            <p:nvPr/>
          </p:nvSpPr>
          <p:spPr bwMode="auto">
            <a:xfrm>
              <a:off x="7826" y="2538"/>
              <a:ext cx="100" cy="116"/>
            </a:xfrm>
            <a:custGeom>
              <a:avLst/>
              <a:gdLst>
                <a:gd name="T0" fmla="*/ 82 w 103"/>
                <a:gd name="T1" fmla="*/ 109 h 119"/>
                <a:gd name="T2" fmla="*/ 78 w 103"/>
                <a:gd name="T3" fmla="*/ 108 h 119"/>
                <a:gd name="T4" fmla="*/ 85 w 103"/>
                <a:gd name="T5" fmla="*/ 90 h 119"/>
                <a:gd name="T6" fmla="*/ 76 w 103"/>
                <a:gd name="T7" fmla="*/ 98 h 119"/>
                <a:gd name="T8" fmla="*/ 73 w 103"/>
                <a:gd name="T9" fmla="*/ 108 h 119"/>
                <a:gd name="T10" fmla="*/ 57 w 103"/>
                <a:gd name="T11" fmla="*/ 119 h 119"/>
                <a:gd name="T12" fmla="*/ 57 w 103"/>
                <a:gd name="T13" fmla="*/ 118 h 119"/>
                <a:gd name="T14" fmla="*/ 51 w 103"/>
                <a:gd name="T15" fmla="*/ 116 h 119"/>
                <a:gd name="T16" fmla="*/ 52 w 103"/>
                <a:gd name="T17" fmla="*/ 115 h 119"/>
                <a:gd name="T18" fmla="*/ 58 w 103"/>
                <a:gd name="T19" fmla="*/ 108 h 119"/>
                <a:gd name="T20" fmla="*/ 48 w 103"/>
                <a:gd name="T21" fmla="*/ 112 h 119"/>
                <a:gd name="T22" fmla="*/ 46 w 103"/>
                <a:gd name="T23" fmla="*/ 114 h 119"/>
                <a:gd name="T24" fmla="*/ 29 w 103"/>
                <a:gd name="T25" fmla="*/ 98 h 119"/>
                <a:gd name="T26" fmla="*/ 28 w 103"/>
                <a:gd name="T27" fmla="*/ 93 h 119"/>
                <a:gd name="T28" fmla="*/ 30 w 103"/>
                <a:gd name="T29" fmla="*/ 87 h 119"/>
                <a:gd name="T30" fmla="*/ 35 w 103"/>
                <a:gd name="T31" fmla="*/ 87 h 119"/>
                <a:gd name="T32" fmla="*/ 43 w 103"/>
                <a:gd name="T33" fmla="*/ 84 h 119"/>
                <a:gd name="T34" fmla="*/ 31 w 103"/>
                <a:gd name="T35" fmla="*/ 82 h 119"/>
                <a:gd name="T36" fmla="*/ 32 w 103"/>
                <a:gd name="T37" fmla="*/ 78 h 119"/>
                <a:gd name="T38" fmla="*/ 33 w 103"/>
                <a:gd name="T39" fmla="*/ 79 h 119"/>
                <a:gd name="T40" fmla="*/ 47 w 103"/>
                <a:gd name="T41" fmla="*/ 75 h 119"/>
                <a:gd name="T42" fmla="*/ 57 w 103"/>
                <a:gd name="T43" fmla="*/ 69 h 119"/>
                <a:gd name="T44" fmla="*/ 33 w 103"/>
                <a:gd name="T45" fmla="*/ 74 h 119"/>
                <a:gd name="T46" fmla="*/ 31 w 103"/>
                <a:gd name="T47" fmla="*/ 73 h 119"/>
                <a:gd name="T48" fmla="*/ 31 w 103"/>
                <a:gd name="T49" fmla="*/ 72 h 119"/>
                <a:gd name="T50" fmla="*/ 48 w 103"/>
                <a:gd name="T51" fmla="*/ 61 h 119"/>
                <a:gd name="T52" fmla="*/ 62 w 103"/>
                <a:gd name="T53" fmla="*/ 46 h 119"/>
                <a:gd name="T54" fmla="*/ 52 w 103"/>
                <a:gd name="T55" fmla="*/ 52 h 119"/>
                <a:gd name="T56" fmla="*/ 42 w 103"/>
                <a:gd name="T57" fmla="*/ 59 h 119"/>
                <a:gd name="T58" fmla="*/ 21 w 103"/>
                <a:gd name="T59" fmla="*/ 72 h 119"/>
                <a:gd name="T60" fmla="*/ 7 w 103"/>
                <a:gd name="T61" fmla="*/ 83 h 119"/>
                <a:gd name="T62" fmla="*/ 9 w 103"/>
                <a:gd name="T63" fmla="*/ 71 h 119"/>
                <a:gd name="T64" fmla="*/ 11 w 103"/>
                <a:gd name="T65" fmla="*/ 64 h 119"/>
                <a:gd name="T66" fmla="*/ 11 w 103"/>
                <a:gd name="T67" fmla="*/ 64 h 119"/>
                <a:gd name="T68" fmla="*/ 11 w 103"/>
                <a:gd name="T69" fmla="*/ 62 h 119"/>
                <a:gd name="T70" fmla="*/ 26 w 103"/>
                <a:gd name="T71" fmla="*/ 40 h 119"/>
                <a:gd name="T72" fmla="*/ 17 w 103"/>
                <a:gd name="T73" fmla="*/ 44 h 119"/>
                <a:gd name="T74" fmla="*/ 12 w 103"/>
                <a:gd name="T75" fmla="*/ 50 h 119"/>
                <a:gd name="T76" fmla="*/ 12 w 103"/>
                <a:gd name="T77" fmla="*/ 47 h 119"/>
                <a:gd name="T78" fmla="*/ 10 w 103"/>
                <a:gd name="T79" fmla="*/ 40 h 119"/>
                <a:gd name="T80" fmla="*/ 16 w 103"/>
                <a:gd name="T81" fmla="*/ 31 h 119"/>
                <a:gd name="T82" fmla="*/ 11 w 103"/>
                <a:gd name="T83" fmla="*/ 33 h 119"/>
                <a:gd name="T84" fmla="*/ 8 w 103"/>
                <a:gd name="T85" fmla="*/ 36 h 119"/>
                <a:gd name="T86" fmla="*/ 1 w 103"/>
                <a:gd name="T87" fmla="*/ 26 h 119"/>
                <a:gd name="T88" fmla="*/ 0 w 103"/>
                <a:gd name="T89" fmla="*/ 25 h 119"/>
                <a:gd name="T90" fmla="*/ 22 w 103"/>
                <a:gd name="T91" fmla="*/ 4 h 119"/>
                <a:gd name="T92" fmla="*/ 44 w 103"/>
                <a:gd name="T93" fmla="*/ 0 h 119"/>
                <a:gd name="T94" fmla="*/ 76 w 103"/>
                <a:gd name="T95" fmla="*/ 15 h 119"/>
                <a:gd name="T96" fmla="*/ 79 w 103"/>
                <a:gd name="T97" fmla="*/ 24 h 119"/>
                <a:gd name="T98" fmla="*/ 80 w 103"/>
                <a:gd name="T99" fmla="*/ 25 h 119"/>
                <a:gd name="T100" fmla="*/ 81 w 103"/>
                <a:gd name="T101" fmla="*/ 36 h 119"/>
                <a:gd name="T102" fmla="*/ 77 w 103"/>
                <a:gd name="T103" fmla="*/ 47 h 119"/>
                <a:gd name="T104" fmla="*/ 86 w 103"/>
                <a:gd name="T105" fmla="*/ 25 h 119"/>
                <a:gd name="T106" fmla="*/ 81 w 103"/>
                <a:gd name="T107" fmla="*/ 12 h 119"/>
                <a:gd name="T108" fmla="*/ 98 w 103"/>
                <a:gd name="T109" fmla="*/ 30 h 119"/>
                <a:gd name="T110" fmla="*/ 103 w 103"/>
                <a:gd name="T111" fmla="*/ 56 h 119"/>
                <a:gd name="T112" fmla="*/ 100 w 103"/>
                <a:gd name="T113" fmla="*/ 77 h 119"/>
                <a:gd name="T114" fmla="*/ 82 w 103"/>
                <a:gd name="T115" fmla="*/ 10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19">
                  <a:moveTo>
                    <a:pt x="82" y="109"/>
                  </a:moveTo>
                  <a:cubicBezTo>
                    <a:pt x="80" y="108"/>
                    <a:pt x="79" y="108"/>
                    <a:pt x="78" y="108"/>
                  </a:cubicBezTo>
                  <a:cubicBezTo>
                    <a:pt x="75" y="108"/>
                    <a:pt x="84" y="91"/>
                    <a:pt x="85" y="90"/>
                  </a:cubicBezTo>
                  <a:cubicBezTo>
                    <a:pt x="80" y="90"/>
                    <a:pt x="78" y="95"/>
                    <a:pt x="76" y="98"/>
                  </a:cubicBezTo>
                  <a:cubicBezTo>
                    <a:pt x="75" y="99"/>
                    <a:pt x="72" y="108"/>
                    <a:pt x="73" y="108"/>
                  </a:cubicBezTo>
                  <a:cubicBezTo>
                    <a:pt x="66" y="110"/>
                    <a:pt x="62" y="115"/>
                    <a:pt x="57" y="119"/>
                  </a:cubicBezTo>
                  <a:cubicBezTo>
                    <a:pt x="57" y="119"/>
                    <a:pt x="57" y="118"/>
                    <a:pt x="57" y="118"/>
                  </a:cubicBezTo>
                  <a:cubicBezTo>
                    <a:pt x="55" y="118"/>
                    <a:pt x="53" y="117"/>
                    <a:pt x="51" y="116"/>
                  </a:cubicBezTo>
                  <a:cubicBezTo>
                    <a:pt x="51" y="116"/>
                    <a:pt x="52" y="116"/>
                    <a:pt x="52" y="115"/>
                  </a:cubicBezTo>
                  <a:cubicBezTo>
                    <a:pt x="54" y="113"/>
                    <a:pt x="56" y="111"/>
                    <a:pt x="58" y="108"/>
                  </a:cubicBezTo>
                  <a:cubicBezTo>
                    <a:pt x="56" y="108"/>
                    <a:pt x="49" y="110"/>
                    <a:pt x="48" y="112"/>
                  </a:cubicBezTo>
                  <a:cubicBezTo>
                    <a:pt x="48" y="113"/>
                    <a:pt x="47" y="113"/>
                    <a:pt x="46" y="114"/>
                  </a:cubicBezTo>
                  <a:cubicBezTo>
                    <a:pt x="39" y="111"/>
                    <a:pt x="32" y="106"/>
                    <a:pt x="29" y="98"/>
                  </a:cubicBezTo>
                  <a:cubicBezTo>
                    <a:pt x="28" y="96"/>
                    <a:pt x="28" y="95"/>
                    <a:pt x="28" y="93"/>
                  </a:cubicBezTo>
                  <a:cubicBezTo>
                    <a:pt x="28" y="92"/>
                    <a:pt x="28" y="88"/>
                    <a:pt x="30" y="87"/>
                  </a:cubicBezTo>
                  <a:cubicBezTo>
                    <a:pt x="31" y="86"/>
                    <a:pt x="34" y="87"/>
                    <a:pt x="35" y="87"/>
                  </a:cubicBezTo>
                  <a:cubicBezTo>
                    <a:pt x="36" y="87"/>
                    <a:pt x="43" y="84"/>
                    <a:pt x="43" y="84"/>
                  </a:cubicBezTo>
                  <a:cubicBezTo>
                    <a:pt x="43" y="82"/>
                    <a:pt x="33" y="82"/>
                    <a:pt x="31" y="82"/>
                  </a:cubicBezTo>
                  <a:cubicBezTo>
                    <a:pt x="31" y="81"/>
                    <a:pt x="32" y="80"/>
                    <a:pt x="32" y="78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8"/>
                    <a:pt x="42" y="77"/>
                    <a:pt x="47" y="75"/>
                  </a:cubicBezTo>
                  <a:cubicBezTo>
                    <a:pt x="50" y="74"/>
                    <a:pt x="56" y="72"/>
                    <a:pt x="57" y="69"/>
                  </a:cubicBezTo>
                  <a:cubicBezTo>
                    <a:pt x="49" y="70"/>
                    <a:pt x="41" y="73"/>
                    <a:pt x="33" y="74"/>
                  </a:cubicBezTo>
                  <a:cubicBezTo>
                    <a:pt x="32" y="74"/>
                    <a:pt x="31" y="74"/>
                    <a:pt x="31" y="73"/>
                  </a:cubicBezTo>
                  <a:cubicBezTo>
                    <a:pt x="31" y="73"/>
                    <a:pt x="31" y="72"/>
                    <a:pt x="31" y="72"/>
                  </a:cubicBezTo>
                  <a:cubicBezTo>
                    <a:pt x="31" y="72"/>
                    <a:pt x="46" y="62"/>
                    <a:pt x="48" y="61"/>
                  </a:cubicBezTo>
                  <a:cubicBezTo>
                    <a:pt x="54" y="57"/>
                    <a:pt x="57" y="51"/>
                    <a:pt x="62" y="46"/>
                  </a:cubicBezTo>
                  <a:cubicBezTo>
                    <a:pt x="59" y="48"/>
                    <a:pt x="55" y="50"/>
                    <a:pt x="52" y="52"/>
                  </a:cubicBezTo>
                  <a:cubicBezTo>
                    <a:pt x="49" y="55"/>
                    <a:pt x="46" y="57"/>
                    <a:pt x="42" y="59"/>
                  </a:cubicBezTo>
                  <a:cubicBezTo>
                    <a:pt x="35" y="64"/>
                    <a:pt x="28" y="67"/>
                    <a:pt x="21" y="72"/>
                  </a:cubicBezTo>
                  <a:cubicBezTo>
                    <a:pt x="17" y="75"/>
                    <a:pt x="11" y="78"/>
                    <a:pt x="7" y="83"/>
                  </a:cubicBezTo>
                  <a:cubicBezTo>
                    <a:pt x="7" y="79"/>
                    <a:pt x="8" y="75"/>
                    <a:pt x="9" y="71"/>
                  </a:cubicBezTo>
                  <a:cubicBezTo>
                    <a:pt x="10" y="69"/>
                    <a:pt x="10" y="67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2"/>
                  </a:cubicBezTo>
                  <a:cubicBezTo>
                    <a:pt x="14" y="54"/>
                    <a:pt x="21" y="46"/>
                    <a:pt x="26" y="40"/>
                  </a:cubicBezTo>
                  <a:cubicBezTo>
                    <a:pt x="23" y="41"/>
                    <a:pt x="19" y="43"/>
                    <a:pt x="17" y="44"/>
                  </a:cubicBezTo>
                  <a:cubicBezTo>
                    <a:pt x="16" y="45"/>
                    <a:pt x="12" y="49"/>
                    <a:pt x="12" y="50"/>
                  </a:cubicBezTo>
                  <a:cubicBezTo>
                    <a:pt x="12" y="49"/>
                    <a:pt x="12" y="48"/>
                    <a:pt x="12" y="47"/>
                  </a:cubicBezTo>
                  <a:cubicBezTo>
                    <a:pt x="12" y="45"/>
                    <a:pt x="11" y="42"/>
                    <a:pt x="10" y="40"/>
                  </a:cubicBezTo>
                  <a:cubicBezTo>
                    <a:pt x="12" y="37"/>
                    <a:pt x="14" y="34"/>
                    <a:pt x="16" y="31"/>
                  </a:cubicBezTo>
                  <a:cubicBezTo>
                    <a:pt x="14" y="31"/>
                    <a:pt x="13" y="32"/>
                    <a:pt x="11" y="33"/>
                  </a:cubicBezTo>
                  <a:cubicBezTo>
                    <a:pt x="10" y="34"/>
                    <a:pt x="9" y="36"/>
                    <a:pt x="8" y="36"/>
                  </a:cubicBezTo>
                  <a:cubicBezTo>
                    <a:pt x="5" y="36"/>
                    <a:pt x="1" y="29"/>
                    <a:pt x="1" y="26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6" y="15"/>
                    <a:pt x="13" y="8"/>
                    <a:pt x="22" y="4"/>
                  </a:cubicBezTo>
                  <a:cubicBezTo>
                    <a:pt x="29" y="2"/>
                    <a:pt x="37" y="0"/>
                    <a:pt x="44" y="0"/>
                  </a:cubicBezTo>
                  <a:cubicBezTo>
                    <a:pt x="58" y="0"/>
                    <a:pt x="70" y="5"/>
                    <a:pt x="76" y="15"/>
                  </a:cubicBezTo>
                  <a:cubicBezTo>
                    <a:pt x="77" y="18"/>
                    <a:pt x="79" y="21"/>
                    <a:pt x="79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8"/>
                    <a:pt x="81" y="32"/>
                    <a:pt x="81" y="36"/>
                  </a:cubicBezTo>
                  <a:cubicBezTo>
                    <a:pt x="81" y="38"/>
                    <a:pt x="79" y="45"/>
                    <a:pt x="77" y="47"/>
                  </a:cubicBezTo>
                  <a:cubicBezTo>
                    <a:pt x="84" y="42"/>
                    <a:pt x="87" y="33"/>
                    <a:pt x="86" y="25"/>
                  </a:cubicBezTo>
                  <a:cubicBezTo>
                    <a:pt x="85" y="21"/>
                    <a:pt x="85" y="13"/>
                    <a:pt x="81" y="12"/>
                  </a:cubicBezTo>
                  <a:cubicBezTo>
                    <a:pt x="88" y="14"/>
                    <a:pt x="95" y="24"/>
                    <a:pt x="98" y="30"/>
                  </a:cubicBezTo>
                  <a:cubicBezTo>
                    <a:pt x="101" y="37"/>
                    <a:pt x="103" y="47"/>
                    <a:pt x="103" y="56"/>
                  </a:cubicBezTo>
                  <a:cubicBezTo>
                    <a:pt x="103" y="64"/>
                    <a:pt x="102" y="71"/>
                    <a:pt x="100" y="77"/>
                  </a:cubicBezTo>
                  <a:cubicBezTo>
                    <a:pt x="98" y="85"/>
                    <a:pt x="86" y="95"/>
                    <a:pt x="82" y="109"/>
                  </a:cubicBez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5" name="Freeform 1613"/>
            <p:cNvSpPr>
              <a:spLocks/>
            </p:cNvSpPr>
            <p:nvPr/>
          </p:nvSpPr>
          <p:spPr bwMode="auto">
            <a:xfrm>
              <a:off x="7694" y="2660"/>
              <a:ext cx="259" cy="230"/>
            </a:xfrm>
            <a:custGeom>
              <a:avLst/>
              <a:gdLst>
                <a:gd name="T0" fmla="*/ 266 w 267"/>
                <a:gd name="T1" fmla="*/ 53 h 237"/>
                <a:gd name="T2" fmla="*/ 243 w 267"/>
                <a:gd name="T3" fmla="*/ 73 h 237"/>
                <a:gd name="T4" fmla="*/ 167 w 267"/>
                <a:gd name="T5" fmla="*/ 102 h 237"/>
                <a:gd name="T6" fmla="*/ 126 w 267"/>
                <a:gd name="T7" fmla="*/ 93 h 237"/>
                <a:gd name="T8" fmla="*/ 118 w 267"/>
                <a:gd name="T9" fmla="*/ 89 h 237"/>
                <a:gd name="T10" fmla="*/ 133 w 267"/>
                <a:gd name="T11" fmla="*/ 141 h 237"/>
                <a:gd name="T12" fmla="*/ 111 w 267"/>
                <a:gd name="T13" fmla="*/ 183 h 237"/>
                <a:gd name="T14" fmla="*/ 78 w 267"/>
                <a:gd name="T15" fmla="*/ 237 h 237"/>
                <a:gd name="T16" fmla="*/ 62 w 267"/>
                <a:gd name="T17" fmla="*/ 229 h 237"/>
                <a:gd name="T18" fmla="*/ 41 w 267"/>
                <a:gd name="T19" fmla="*/ 229 h 237"/>
                <a:gd name="T20" fmla="*/ 40 w 267"/>
                <a:gd name="T21" fmla="*/ 208 h 237"/>
                <a:gd name="T22" fmla="*/ 36 w 267"/>
                <a:gd name="T23" fmla="*/ 230 h 237"/>
                <a:gd name="T24" fmla="*/ 30 w 267"/>
                <a:gd name="T25" fmla="*/ 226 h 237"/>
                <a:gd name="T26" fmla="*/ 10 w 267"/>
                <a:gd name="T27" fmla="*/ 203 h 237"/>
                <a:gd name="T28" fmla="*/ 19 w 267"/>
                <a:gd name="T29" fmla="*/ 164 h 237"/>
                <a:gd name="T30" fmla="*/ 44 w 267"/>
                <a:gd name="T31" fmla="*/ 180 h 237"/>
                <a:gd name="T32" fmla="*/ 32 w 267"/>
                <a:gd name="T33" fmla="*/ 190 h 237"/>
                <a:gd name="T34" fmla="*/ 56 w 267"/>
                <a:gd name="T35" fmla="*/ 187 h 237"/>
                <a:gd name="T36" fmla="*/ 51 w 267"/>
                <a:gd name="T37" fmla="*/ 209 h 237"/>
                <a:gd name="T38" fmla="*/ 51 w 267"/>
                <a:gd name="T39" fmla="*/ 221 h 237"/>
                <a:gd name="T40" fmla="*/ 55 w 267"/>
                <a:gd name="T41" fmla="*/ 201 h 237"/>
                <a:gd name="T42" fmla="*/ 64 w 267"/>
                <a:gd name="T43" fmla="*/ 185 h 237"/>
                <a:gd name="T44" fmla="*/ 85 w 267"/>
                <a:gd name="T45" fmla="*/ 122 h 237"/>
                <a:gd name="T46" fmla="*/ 98 w 267"/>
                <a:gd name="T47" fmla="*/ 87 h 237"/>
                <a:gd name="T48" fmla="*/ 106 w 267"/>
                <a:gd name="T49" fmla="*/ 83 h 237"/>
                <a:gd name="T50" fmla="*/ 127 w 267"/>
                <a:gd name="T51" fmla="*/ 63 h 237"/>
                <a:gd name="T52" fmla="*/ 178 w 267"/>
                <a:gd name="T53" fmla="*/ 49 h 237"/>
                <a:gd name="T54" fmla="*/ 237 w 267"/>
                <a:gd name="T55" fmla="*/ 16 h 237"/>
                <a:gd name="T56" fmla="*/ 178 w 267"/>
                <a:gd name="T57" fmla="*/ 44 h 237"/>
                <a:gd name="T58" fmla="*/ 130 w 267"/>
                <a:gd name="T59" fmla="*/ 46 h 237"/>
                <a:gd name="T60" fmla="*/ 131 w 267"/>
                <a:gd name="T61" fmla="*/ 35 h 237"/>
                <a:gd name="T62" fmla="*/ 170 w 267"/>
                <a:gd name="T63" fmla="*/ 29 h 237"/>
                <a:gd name="T64" fmla="*/ 214 w 267"/>
                <a:gd name="T65" fmla="*/ 23 h 237"/>
                <a:gd name="T66" fmla="*/ 234 w 267"/>
                <a:gd name="T67" fmla="*/ 2 h 237"/>
                <a:gd name="T68" fmla="*/ 246 w 267"/>
                <a:gd name="T69" fmla="*/ 15 h 237"/>
                <a:gd name="T70" fmla="*/ 265 w 267"/>
                <a:gd name="T71" fmla="*/ 4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7" h="237">
                  <a:moveTo>
                    <a:pt x="267" y="52"/>
                  </a:moveTo>
                  <a:cubicBezTo>
                    <a:pt x="266" y="53"/>
                    <a:pt x="266" y="53"/>
                    <a:pt x="266" y="53"/>
                  </a:cubicBezTo>
                  <a:cubicBezTo>
                    <a:pt x="260" y="59"/>
                    <a:pt x="253" y="64"/>
                    <a:pt x="248" y="74"/>
                  </a:cubicBezTo>
                  <a:cubicBezTo>
                    <a:pt x="246" y="73"/>
                    <a:pt x="244" y="73"/>
                    <a:pt x="243" y="73"/>
                  </a:cubicBezTo>
                  <a:cubicBezTo>
                    <a:pt x="216" y="73"/>
                    <a:pt x="194" y="91"/>
                    <a:pt x="185" y="104"/>
                  </a:cubicBezTo>
                  <a:cubicBezTo>
                    <a:pt x="180" y="103"/>
                    <a:pt x="174" y="102"/>
                    <a:pt x="167" y="102"/>
                  </a:cubicBezTo>
                  <a:cubicBezTo>
                    <a:pt x="155" y="102"/>
                    <a:pt x="142" y="105"/>
                    <a:pt x="134" y="109"/>
                  </a:cubicBezTo>
                  <a:cubicBezTo>
                    <a:pt x="136" y="108"/>
                    <a:pt x="127" y="94"/>
                    <a:pt x="126" y="93"/>
                  </a:cubicBezTo>
                  <a:cubicBezTo>
                    <a:pt x="123" y="89"/>
                    <a:pt x="119" y="85"/>
                    <a:pt x="113" y="85"/>
                  </a:cubicBezTo>
                  <a:cubicBezTo>
                    <a:pt x="114" y="86"/>
                    <a:pt x="116" y="87"/>
                    <a:pt x="118" y="89"/>
                  </a:cubicBezTo>
                  <a:cubicBezTo>
                    <a:pt x="130" y="99"/>
                    <a:pt x="133" y="120"/>
                    <a:pt x="133" y="135"/>
                  </a:cubicBezTo>
                  <a:cubicBezTo>
                    <a:pt x="133" y="137"/>
                    <a:pt x="133" y="139"/>
                    <a:pt x="133" y="141"/>
                  </a:cubicBezTo>
                  <a:cubicBezTo>
                    <a:pt x="133" y="141"/>
                    <a:pt x="132" y="142"/>
                    <a:pt x="132" y="142"/>
                  </a:cubicBezTo>
                  <a:cubicBezTo>
                    <a:pt x="122" y="152"/>
                    <a:pt x="115" y="172"/>
                    <a:pt x="111" y="183"/>
                  </a:cubicBezTo>
                  <a:cubicBezTo>
                    <a:pt x="106" y="195"/>
                    <a:pt x="104" y="202"/>
                    <a:pt x="97" y="213"/>
                  </a:cubicBezTo>
                  <a:cubicBezTo>
                    <a:pt x="91" y="224"/>
                    <a:pt x="86" y="232"/>
                    <a:pt x="78" y="237"/>
                  </a:cubicBezTo>
                  <a:cubicBezTo>
                    <a:pt x="78" y="237"/>
                    <a:pt x="78" y="237"/>
                    <a:pt x="78" y="237"/>
                  </a:cubicBezTo>
                  <a:cubicBezTo>
                    <a:pt x="62" y="229"/>
                    <a:pt x="62" y="229"/>
                    <a:pt x="62" y="229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54" y="228"/>
                    <a:pt x="47" y="227"/>
                    <a:pt x="41" y="229"/>
                  </a:cubicBezTo>
                  <a:cubicBezTo>
                    <a:pt x="40" y="225"/>
                    <a:pt x="39" y="221"/>
                    <a:pt x="39" y="218"/>
                  </a:cubicBezTo>
                  <a:cubicBezTo>
                    <a:pt x="39" y="215"/>
                    <a:pt x="40" y="211"/>
                    <a:pt x="40" y="208"/>
                  </a:cubicBezTo>
                  <a:cubicBezTo>
                    <a:pt x="40" y="208"/>
                    <a:pt x="37" y="211"/>
                    <a:pt x="35" y="218"/>
                  </a:cubicBezTo>
                  <a:cubicBezTo>
                    <a:pt x="34" y="222"/>
                    <a:pt x="35" y="225"/>
                    <a:pt x="36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5" y="228"/>
                    <a:pt x="32" y="227"/>
                    <a:pt x="30" y="226"/>
                  </a:cubicBezTo>
                  <a:cubicBezTo>
                    <a:pt x="27" y="223"/>
                    <a:pt x="24" y="219"/>
                    <a:pt x="21" y="214"/>
                  </a:cubicBezTo>
                  <a:cubicBezTo>
                    <a:pt x="17" y="209"/>
                    <a:pt x="13" y="206"/>
                    <a:pt x="10" y="203"/>
                  </a:cubicBezTo>
                  <a:cubicBezTo>
                    <a:pt x="5" y="196"/>
                    <a:pt x="3" y="195"/>
                    <a:pt x="0" y="192"/>
                  </a:cubicBezTo>
                  <a:cubicBezTo>
                    <a:pt x="3" y="182"/>
                    <a:pt x="8" y="167"/>
                    <a:pt x="19" y="164"/>
                  </a:cubicBezTo>
                  <a:cubicBezTo>
                    <a:pt x="30" y="161"/>
                    <a:pt x="37" y="173"/>
                    <a:pt x="43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3" y="179"/>
                    <a:pt x="37" y="183"/>
                    <a:pt x="37" y="183"/>
                  </a:cubicBezTo>
                  <a:cubicBezTo>
                    <a:pt x="34" y="185"/>
                    <a:pt x="32" y="187"/>
                    <a:pt x="32" y="190"/>
                  </a:cubicBezTo>
                  <a:cubicBezTo>
                    <a:pt x="34" y="188"/>
                    <a:pt x="47" y="183"/>
                    <a:pt x="48" y="184"/>
                  </a:cubicBezTo>
                  <a:cubicBezTo>
                    <a:pt x="50" y="185"/>
                    <a:pt x="53" y="187"/>
                    <a:pt x="56" y="187"/>
                  </a:cubicBezTo>
                  <a:cubicBezTo>
                    <a:pt x="54" y="189"/>
                    <a:pt x="53" y="190"/>
                    <a:pt x="52" y="193"/>
                  </a:cubicBezTo>
                  <a:cubicBezTo>
                    <a:pt x="49" y="198"/>
                    <a:pt x="50" y="204"/>
                    <a:pt x="51" y="209"/>
                  </a:cubicBezTo>
                  <a:cubicBezTo>
                    <a:pt x="51" y="211"/>
                    <a:pt x="52" y="213"/>
                    <a:pt x="52" y="214"/>
                  </a:cubicBezTo>
                  <a:cubicBezTo>
                    <a:pt x="52" y="217"/>
                    <a:pt x="51" y="219"/>
                    <a:pt x="51" y="221"/>
                  </a:cubicBezTo>
                  <a:cubicBezTo>
                    <a:pt x="55" y="219"/>
                    <a:pt x="56" y="216"/>
                    <a:pt x="56" y="212"/>
                  </a:cubicBezTo>
                  <a:cubicBezTo>
                    <a:pt x="56" y="208"/>
                    <a:pt x="55" y="205"/>
                    <a:pt x="55" y="201"/>
                  </a:cubicBezTo>
                  <a:cubicBezTo>
                    <a:pt x="55" y="199"/>
                    <a:pt x="55" y="197"/>
                    <a:pt x="56" y="195"/>
                  </a:cubicBezTo>
                  <a:cubicBezTo>
                    <a:pt x="58" y="191"/>
                    <a:pt x="61" y="189"/>
                    <a:pt x="64" y="185"/>
                  </a:cubicBezTo>
                  <a:cubicBezTo>
                    <a:pt x="66" y="184"/>
                    <a:pt x="68" y="182"/>
                    <a:pt x="69" y="180"/>
                  </a:cubicBezTo>
                  <a:cubicBezTo>
                    <a:pt x="79" y="162"/>
                    <a:pt x="84" y="130"/>
                    <a:pt x="85" y="122"/>
                  </a:cubicBezTo>
                  <a:cubicBezTo>
                    <a:pt x="87" y="114"/>
                    <a:pt x="89" y="104"/>
                    <a:pt x="92" y="97"/>
                  </a:cubicBezTo>
                  <a:cubicBezTo>
                    <a:pt x="94" y="93"/>
                    <a:pt x="96" y="90"/>
                    <a:pt x="98" y="87"/>
                  </a:cubicBezTo>
                  <a:cubicBezTo>
                    <a:pt x="99" y="86"/>
                    <a:pt x="100" y="85"/>
                    <a:pt x="101" y="85"/>
                  </a:cubicBezTo>
                  <a:cubicBezTo>
                    <a:pt x="102" y="84"/>
                    <a:pt x="104" y="84"/>
                    <a:pt x="106" y="83"/>
                  </a:cubicBezTo>
                  <a:cubicBezTo>
                    <a:pt x="110" y="77"/>
                    <a:pt x="114" y="74"/>
                    <a:pt x="116" y="72"/>
                  </a:cubicBezTo>
                  <a:cubicBezTo>
                    <a:pt x="120" y="69"/>
                    <a:pt x="124" y="66"/>
                    <a:pt x="127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43" y="51"/>
                    <a:pt x="159" y="51"/>
                    <a:pt x="178" y="49"/>
                  </a:cubicBezTo>
                  <a:cubicBezTo>
                    <a:pt x="197" y="47"/>
                    <a:pt x="231" y="49"/>
                    <a:pt x="237" y="25"/>
                  </a:cubicBezTo>
                  <a:cubicBezTo>
                    <a:pt x="237" y="22"/>
                    <a:pt x="239" y="18"/>
                    <a:pt x="237" y="16"/>
                  </a:cubicBezTo>
                  <a:cubicBezTo>
                    <a:pt x="237" y="30"/>
                    <a:pt x="222" y="37"/>
                    <a:pt x="211" y="40"/>
                  </a:cubicBezTo>
                  <a:cubicBezTo>
                    <a:pt x="200" y="43"/>
                    <a:pt x="189" y="42"/>
                    <a:pt x="178" y="44"/>
                  </a:cubicBezTo>
                  <a:cubicBezTo>
                    <a:pt x="160" y="45"/>
                    <a:pt x="144" y="46"/>
                    <a:pt x="128" y="56"/>
                  </a:cubicBezTo>
                  <a:cubicBezTo>
                    <a:pt x="129" y="52"/>
                    <a:pt x="130" y="48"/>
                    <a:pt x="130" y="46"/>
                  </a:cubicBezTo>
                  <a:cubicBezTo>
                    <a:pt x="130" y="44"/>
                    <a:pt x="130" y="43"/>
                    <a:pt x="130" y="41"/>
                  </a:cubicBezTo>
                  <a:cubicBezTo>
                    <a:pt x="130" y="39"/>
                    <a:pt x="129" y="36"/>
                    <a:pt x="131" y="35"/>
                  </a:cubicBezTo>
                  <a:cubicBezTo>
                    <a:pt x="132" y="35"/>
                    <a:pt x="141" y="31"/>
                    <a:pt x="148" y="31"/>
                  </a:cubicBezTo>
                  <a:cubicBezTo>
                    <a:pt x="155" y="30"/>
                    <a:pt x="163" y="29"/>
                    <a:pt x="170" y="29"/>
                  </a:cubicBezTo>
                  <a:cubicBezTo>
                    <a:pt x="177" y="29"/>
                    <a:pt x="185" y="28"/>
                    <a:pt x="192" y="27"/>
                  </a:cubicBezTo>
                  <a:cubicBezTo>
                    <a:pt x="199" y="26"/>
                    <a:pt x="207" y="26"/>
                    <a:pt x="214" y="23"/>
                  </a:cubicBezTo>
                  <a:cubicBezTo>
                    <a:pt x="223" y="20"/>
                    <a:pt x="229" y="11"/>
                    <a:pt x="229" y="2"/>
                  </a:cubicBezTo>
                  <a:cubicBezTo>
                    <a:pt x="231" y="1"/>
                    <a:pt x="232" y="0"/>
                    <a:pt x="234" y="2"/>
                  </a:cubicBezTo>
                  <a:cubicBezTo>
                    <a:pt x="236" y="5"/>
                    <a:pt x="234" y="9"/>
                    <a:pt x="237" y="12"/>
                  </a:cubicBezTo>
                  <a:cubicBezTo>
                    <a:pt x="239" y="15"/>
                    <a:pt x="243" y="14"/>
                    <a:pt x="246" y="15"/>
                  </a:cubicBezTo>
                  <a:cubicBezTo>
                    <a:pt x="250" y="16"/>
                    <a:pt x="254" y="18"/>
                    <a:pt x="256" y="20"/>
                  </a:cubicBezTo>
                  <a:cubicBezTo>
                    <a:pt x="261" y="27"/>
                    <a:pt x="263" y="35"/>
                    <a:pt x="265" y="44"/>
                  </a:cubicBezTo>
                  <a:cubicBezTo>
                    <a:pt x="266" y="48"/>
                    <a:pt x="266" y="48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6" name="Freeform 1614"/>
            <p:cNvSpPr>
              <a:spLocks/>
            </p:cNvSpPr>
            <p:nvPr/>
          </p:nvSpPr>
          <p:spPr bwMode="auto">
            <a:xfrm>
              <a:off x="7799" y="2716"/>
              <a:ext cx="155" cy="207"/>
            </a:xfrm>
            <a:custGeom>
              <a:avLst/>
              <a:gdLst>
                <a:gd name="T0" fmla="*/ 146 w 160"/>
                <a:gd name="T1" fmla="*/ 72 h 213"/>
                <a:gd name="T2" fmla="*/ 133 w 160"/>
                <a:gd name="T3" fmla="*/ 120 h 213"/>
                <a:gd name="T4" fmla="*/ 131 w 160"/>
                <a:gd name="T5" fmla="*/ 140 h 213"/>
                <a:gd name="T6" fmla="*/ 127 w 160"/>
                <a:gd name="T7" fmla="*/ 186 h 213"/>
                <a:gd name="T8" fmla="*/ 109 w 160"/>
                <a:gd name="T9" fmla="*/ 194 h 213"/>
                <a:gd name="T10" fmla="*/ 108 w 160"/>
                <a:gd name="T11" fmla="*/ 190 h 213"/>
                <a:gd name="T12" fmla="*/ 108 w 160"/>
                <a:gd name="T13" fmla="*/ 166 h 213"/>
                <a:gd name="T14" fmla="*/ 103 w 160"/>
                <a:gd name="T15" fmla="*/ 184 h 213"/>
                <a:gd name="T16" fmla="*/ 103 w 160"/>
                <a:gd name="T17" fmla="*/ 190 h 213"/>
                <a:gd name="T18" fmla="*/ 104 w 160"/>
                <a:gd name="T19" fmla="*/ 196 h 213"/>
                <a:gd name="T20" fmla="*/ 69 w 160"/>
                <a:gd name="T21" fmla="*/ 211 h 213"/>
                <a:gd name="T22" fmla="*/ 54 w 160"/>
                <a:gd name="T23" fmla="*/ 213 h 213"/>
                <a:gd name="T24" fmla="*/ 23 w 160"/>
                <a:gd name="T25" fmla="*/ 206 h 213"/>
                <a:gd name="T26" fmla="*/ 13 w 160"/>
                <a:gd name="T27" fmla="*/ 201 h 213"/>
                <a:gd name="T28" fmla="*/ 6 w 160"/>
                <a:gd name="T29" fmla="*/ 198 h 213"/>
                <a:gd name="T30" fmla="*/ 0 w 160"/>
                <a:gd name="T31" fmla="*/ 182 h 213"/>
                <a:gd name="T32" fmla="*/ 6 w 160"/>
                <a:gd name="T33" fmla="*/ 171 h 213"/>
                <a:gd name="T34" fmla="*/ 16 w 160"/>
                <a:gd name="T35" fmla="*/ 152 h 213"/>
                <a:gd name="T36" fmla="*/ 16 w 160"/>
                <a:gd name="T37" fmla="*/ 151 h 213"/>
                <a:gd name="T38" fmla="*/ 16 w 160"/>
                <a:gd name="T39" fmla="*/ 149 h 213"/>
                <a:gd name="T40" fmla="*/ 40 w 160"/>
                <a:gd name="T41" fmla="*/ 150 h 213"/>
                <a:gd name="T42" fmla="*/ 25 w 160"/>
                <a:gd name="T43" fmla="*/ 147 h 213"/>
                <a:gd name="T44" fmla="*/ 15 w 160"/>
                <a:gd name="T45" fmla="*/ 142 h 213"/>
                <a:gd name="T46" fmla="*/ 12 w 160"/>
                <a:gd name="T47" fmla="*/ 132 h 213"/>
                <a:gd name="T48" fmla="*/ 13 w 160"/>
                <a:gd name="T49" fmla="*/ 128 h 213"/>
                <a:gd name="T50" fmla="*/ 19 w 160"/>
                <a:gd name="T51" fmla="*/ 114 h 213"/>
                <a:gd name="T52" fmla="*/ 24 w 160"/>
                <a:gd name="T53" fmla="*/ 115 h 213"/>
                <a:gd name="T54" fmla="*/ 42 w 160"/>
                <a:gd name="T55" fmla="*/ 109 h 213"/>
                <a:gd name="T56" fmla="*/ 24 w 160"/>
                <a:gd name="T57" fmla="*/ 110 h 213"/>
                <a:gd name="T58" fmla="*/ 21 w 160"/>
                <a:gd name="T59" fmla="*/ 109 h 213"/>
                <a:gd name="T60" fmla="*/ 31 w 160"/>
                <a:gd name="T61" fmla="*/ 92 h 213"/>
                <a:gd name="T62" fmla="*/ 31 w 160"/>
                <a:gd name="T63" fmla="*/ 84 h 213"/>
                <a:gd name="T64" fmla="*/ 30 w 160"/>
                <a:gd name="T65" fmla="*/ 83 h 213"/>
                <a:gd name="T66" fmla="*/ 30 w 160"/>
                <a:gd name="T67" fmla="*/ 77 h 213"/>
                <a:gd name="T68" fmla="*/ 28 w 160"/>
                <a:gd name="T69" fmla="*/ 55 h 213"/>
                <a:gd name="T70" fmla="*/ 59 w 160"/>
                <a:gd name="T71" fmla="*/ 49 h 213"/>
                <a:gd name="T72" fmla="*/ 78 w 160"/>
                <a:gd name="T73" fmla="*/ 51 h 213"/>
                <a:gd name="T74" fmla="*/ 81 w 160"/>
                <a:gd name="T75" fmla="*/ 50 h 213"/>
                <a:gd name="T76" fmla="*/ 135 w 160"/>
                <a:gd name="T77" fmla="*/ 20 h 213"/>
                <a:gd name="T78" fmla="*/ 142 w 160"/>
                <a:gd name="T79" fmla="*/ 21 h 213"/>
                <a:gd name="T80" fmla="*/ 145 w 160"/>
                <a:gd name="T81" fmla="*/ 19 h 213"/>
                <a:gd name="T82" fmla="*/ 145 w 160"/>
                <a:gd name="T83" fmla="*/ 18 h 213"/>
                <a:gd name="T84" fmla="*/ 159 w 160"/>
                <a:gd name="T85" fmla="*/ 0 h 213"/>
                <a:gd name="T86" fmla="*/ 160 w 160"/>
                <a:gd name="T87" fmla="*/ 6 h 213"/>
                <a:gd name="T88" fmla="*/ 146 w 160"/>
                <a:gd name="T89" fmla="*/ 7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0" h="213">
                  <a:moveTo>
                    <a:pt x="146" y="72"/>
                  </a:moveTo>
                  <a:cubicBezTo>
                    <a:pt x="141" y="87"/>
                    <a:pt x="136" y="103"/>
                    <a:pt x="133" y="120"/>
                  </a:cubicBezTo>
                  <a:cubicBezTo>
                    <a:pt x="132" y="128"/>
                    <a:pt x="131" y="134"/>
                    <a:pt x="131" y="140"/>
                  </a:cubicBezTo>
                  <a:cubicBezTo>
                    <a:pt x="131" y="155"/>
                    <a:pt x="143" y="176"/>
                    <a:pt x="127" y="186"/>
                  </a:cubicBezTo>
                  <a:cubicBezTo>
                    <a:pt x="122" y="189"/>
                    <a:pt x="115" y="191"/>
                    <a:pt x="109" y="194"/>
                  </a:cubicBezTo>
                  <a:cubicBezTo>
                    <a:pt x="108" y="192"/>
                    <a:pt x="108" y="191"/>
                    <a:pt x="108" y="190"/>
                  </a:cubicBezTo>
                  <a:cubicBezTo>
                    <a:pt x="107" y="183"/>
                    <a:pt x="108" y="174"/>
                    <a:pt x="108" y="166"/>
                  </a:cubicBezTo>
                  <a:cubicBezTo>
                    <a:pt x="102" y="167"/>
                    <a:pt x="103" y="180"/>
                    <a:pt x="103" y="184"/>
                  </a:cubicBezTo>
                  <a:cubicBezTo>
                    <a:pt x="103" y="186"/>
                    <a:pt x="103" y="188"/>
                    <a:pt x="103" y="190"/>
                  </a:cubicBezTo>
                  <a:cubicBezTo>
                    <a:pt x="103" y="192"/>
                    <a:pt x="104" y="194"/>
                    <a:pt x="104" y="196"/>
                  </a:cubicBezTo>
                  <a:cubicBezTo>
                    <a:pt x="92" y="202"/>
                    <a:pt x="81" y="208"/>
                    <a:pt x="69" y="211"/>
                  </a:cubicBezTo>
                  <a:cubicBezTo>
                    <a:pt x="64" y="212"/>
                    <a:pt x="59" y="213"/>
                    <a:pt x="54" y="213"/>
                  </a:cubicBezTo>
                  <a:cubicBezTo>
                    <a:pt x="43" y="213"/>
                    <a:pt x="33" y="210"/>
                    <a:pt x="23" y="206"/>
                  </a:cubicBezTo>
                  <a:cubicBezTo>
                    <a:pt x="19" y="205"/>
                    <a:pt x="16" y="203"/>
                    <a:pt x="13" y="201"/>
                  </a:cubicBezTo>
                  <a:cubicBezTo>
                    <a:pt x="11" y="200"/>
                    <a:pt x="7" y="199"/>
                    <a:pt x="6" y="198"/>
                  </a:cubicBezTo>
                  <a:cubicBezTo>
                    <a:pt x="2" y="193"/>
                    <a:pt x="1" y="188"/>
                    <a:pt x="0" y="182"/>
                  </a:cubicBezTo>
                  <a:cubicBezTo>
                    <a:pt x="1" y="178"/>
                    <a:pt x="2" y="178"/>
                    <a:pt x="6" y="171"/>
                  </a:cubicBezTo>
                  <a:cubicBezTo>
                    <a:pt x="9" y="167"/>
                    <a:pt x="15" y="162"/>
                    <a:pt x="16" y="152"/>
                  </a:cubicBezTo>
                  <a:cubicBezTo>
                    <a:pt x="16" y="152"/>
                    <a:pt x="16" y="151"/>
                    <a:pt x="16" y="151"/>
                  </a:cubicBezTo>
                  <a:cubicBezTo>
                    <a:pt x="16" y="150"/>
                    <a:pt x="16" y="149"/>
                    <a:pt x="16" y="149"/>
                  </a:cubicBezTo>
                  <a:cubicBezTo>
                    <a:pt x="24" y="154"/>
                    <a:pt x="31" y="153"/>
                    <a:pt x="40" y="150"/>
                  </a:cubicBezTo>
                  <a:cubicBezTo>
                    <a:pt x="35" y="149"/>
                    <a:pt x="30" y="148"/>
                    <a:pt x="25" y="147"/>
                  </a:cubicBezTo>
                  <a:cubicBezTo>
                    <a:pt x="23" y="147"/>
                    <a:pt x="15" y="145"/>
                    <a:pt x="15" y="142"/>
                  </a:cubicBezTo>
                  <a:cubicBezTo>
                    <a:pt x="14" y="138"/>
                    <a:pt x="13" y="135"/>
                    <a:pt x="12" y="132"/>
                  </a:cubicBezTo>
                  <a:cubicBezTo>
                    <a:pt x="12" y="131"/>
                    <a:pt x="13" y="130"/>
                    <a:pt x="13" y="128"/>
                  </a:cubicBezTo>
                  <a:cubicBezTo>
                    <a:pt x="14" y="125"/>
                    <a:pt x="16" y="119"/>
                    <a:pt x="19" y="114"/>
                  </a:cubicBezTo>
                  <a:cubicBezTo>
                    <a:pt x="21" y="115"/>
                    <a:pt x="23" y="115"/>
                    <a:pt x="24" y="115"/>
                  </a:cubicBezTo>
                  <a:cubicBezTo>
                    <a:pt x="31" y="115"/>
                    <a:pt x="36" y="108"/>
                    <a:pt x="42" y="109"/>
                  </a:cubicBezTo>
                  <a:cubicBezTo>
                    <a:pt x="38" y="103"/>
                    <a:pt x="29" y="110"/>
                    <a:pt x="24" y="110"/>
                  </a:cubicBezTo>
                  <a:cubicBezTo>
                    <a:pt x="23" y="110"/>
                    <a:pt x="22" y="110"/>
                    <a:pt x="21" y="109"/>
                  </a:cubicBezTo>
                  <a:cubicBezTo>
                    <a:pt x="24" y="102"/>
                    <a:pt x="28" y="95"/>
                    <a:pt x="31" y="92"/>
                  </a:cubicBezTo>
                  <a:cubicBezTo>
                    <a:pt x="33" y="90"/>
                    <a:pt x="33" y="86"/>
                    <a:pt x="31" y="84"/>
                  </a:cubicBezTo>
                  <a:cubicBezTo>
                    <a:pt x="31" y="84"/>
                    <a:pt x="30" y="84"/>
                    <a:pt x="30" y="83"/>
                  </a:cubicBezTo>
                  <a:cubicBezTo>
                    <a:pt x="30" y="81"/>
                    <a:pt x="30" y="79"/>
                    <a:pt x="30" y="77"/>
                  </a:cubicBezTo>
                  <a:cubicBezTo>
                    <a:pt x="30" y="70"/>
                    <a:pt x="29" y="63"/>
                    <a:pt x="28" y="55"/>
                  </a:cubicBezTo>
                  <a:cubicBezTo>
                    <a:pt x="35" y="52"/>
                    <a:pt x="47" y="49"/>
                    <a:pt x="59" y="49"/>
                  </a:cubicBezTo>
                  <a:cubicBezTo>
                    <a:pt x="66" y="49"/>
                    <a:pt x="72" y="50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7" y="39"/>
                    <a:pt x="110" y="20"/>
                    <a:pt x="135" y="20"/>
                  </a:cubicBezTo>
                  <a:cubicBezTo>
                    <a:pt x="137" y="20"/>
                    <a:pt x="140" y="20"/>
                    <a:pt x="142" y="21"/>
                  </a:cubicBezTo>
                  <a:cubicBezTo>
                    <a:pt x="143" y="21"/>
                    <a:pt x="145" y="20"/>
                    <a:pt x="145" y="19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8" y="10"/>
                    <a:pt x="154" y="6"/>
                    <a:pt x="159" y="0"/>
                  </a:cubicBezTo>
                  <a:cubicBezTo>
                    <a:pt x="160" y="2"/>
                    <a:pt x="160" y="4"/>
                    <a:pt x="160" y="6"/>
                  </a:cubicBezTo>
                  <a:cubicBezTo>
                    <a:pt x="160" y="28"/>
                    <a:pt x="152" y="50"/>
                    <a:pt x="14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7" name="Freeform 1615"/>
            <p:cNvSpPr>
              <a:spLocks/>
            </p:cNvSpPr>
            <p:nvPr/>
          </p:nvSpPr>
          <p:spPr bwMode="auto">
            <a:xfrm>
              <a:off x="7943" y="2792"/>
              <a:ext cx="29" cy="29"/>
            </a:xfrm>
            <a:custGeom>
              <a:avLst/>
              <a:gdLst>
                <a:gd name="T0" fmla="*/ 30 w 30"/>
                <a:gd name="T1" fmla="*/ 12 h 30"/>
                <a:gd name="T2" fmla="*/ 21 w 30"/>
                <a:gd name="T3" fmla="*/ 22 h 30"/>
                <a:gd name="T4" fmla="*/ 20 w 30"/>
                <a:gd name="T5" fmla="*/ 25 h 30"/>
                <a:gd name="T6" fmla="*/ 19 w 30"/>
                <a:gd name="T7" fmla="*/ 30 h 30"/>
                <a:gd name="T8" fmla="*/ 0 w 30"/>
                <a:gd name="T9" fmla="*/ 20 h 30"/>
                <a:gd name="T10" fmla="*/ 6 w 30"/>
                <a:gd name="T11" fmla="*/ 0 h 30"/>
                <a:gd name="T12" fmla="*/ 30 w 30"/>
                <a:gd name="T1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30" y="12"/>
                  </a:moveTo>
                  <a:cubicBezTo>
                    <a:pt x="27" y="15"/>
                    <a:pt x="24" y="19"/>
                    <a:pt x="21" y="22"/>
                  </a:cubicBezTo>
                  <a:cubicBezTo>
                    <a:pt x="20" y="23"/>
                    <a:pt x="20" y="24"/>
                    <a:pt x="20" y="25"/>
                  </a:cubicBezTo>
                  <a:cubicBezTo>
                    <a:pt x="20" y="25"/>
                    <a:pt x="20" y="27"/>
                    <a:pt x="19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4" y="7"/>
                    <a:pt x="6" y="0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8" name="Freeform 1616"/>
            <p:cNvSpPr>
              <a:spLocks/>
            </p:cNvSpPr>
            <p:nvPr/>
          </p:nvSpPr>
          <p:spPr bwMode="auto">
            <a:xfrm>
              <a:off x="7949" y="2747"/>
              <a:ext cx="133" cy="178"/>
            </a:xfrm>
            <a:custGeom>
              <a:avLst/>
              <a:gdLst>
                <a:gd name="T0" fmla="*/ 83 w 137"/>
                <a:gd name="T1" fmla="*/ 136 h 183"/>
                <a:gd name="T2" fmla="*/ 0 w 137"/>
                <a:gd name="T3" fmla="*/ 183 h 183"/>
                <a:gd name="T4" fmla="*/ 24 w 137"/>
                <a:gd name="T5" fmla="*/ 74 h 183"/>
                <a:gd name="T6" fmla="*/ 107 w 137"/>
                <a:gd name="T7" fmla="*/ 10 h 183"/>
                <a:gd name="T8" fmla="*/ 137 w 137"/>
                <a:gd name="T9" fmla="*/ 0 h 183"/>
                <a:gd name="T10" fmla="*/ 131 w 137"/>
                <a:gd name="T11" fmla="*/ 47 h 183"/>
                <a:gd name="T12" fmla="*/ 105 w 137"/>
                <a:gd name="T13" fmla="*/ 120 h 183"/>
                <a:gd name="T14" fmla="*/ 83 w 137"/>
                <a:gd name="T15" fmla="*/ 1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83">
                  <a:moveTo>
                    <a:pt x="83" y="136"/>
                  </a:moveTo>
                  <a:cubicBezTo>
                    <a:pt x="65" y="149"/>
                    <a:pt x="38" y="165"/>
                    <a:pt x="0" y="183"/>
                  </a:cubicBezTo>
                  <a:cubicBezTo>
                    <a:pt x="15" y="149"/>
                    <a:pt x="23" y="85"/>
                    <a:pt x="24" y="74"/>
                  </a:cubicBezTo>
                  <a:cubicBezTo>
                    <a:pt x="56" y="38"/>
                    <a:pt x="86" y="19"/>
                    <a:pt x="107" y="10"/>
                  </a:cubicBezTo>
                  <a:cubicBezTo>
                    <a:pt x="121" y="4"/>
                    <a:pt x="131" y="1"/>
                    <a:pt x="137" y="0"/>
                  </a:cubicBezTo>
                  <a:cubicBezTo>
                    <a:pt x="136" y="9"/>
                    <a:pt x="135" y="27"/>
                    <a:pt x="131" y="47"/>
                  </a:cubicBezTo>
                  <a:cubicBezTo>
                    <a:pt x="127" y="74"/>
                    <a:pt x="118" y="104"/>
                    <a:pt x="105" y="120"/>
                  </a:cubicBezTo>
                  <a:cubicBezTo>
                    <a:pt x="100" y="124"/>
                    <a:pt x="93" y="129"/>
                    <a:pt x="83" y="136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19" name="Freeform 1617"/>
            <p:cNvSpPr>
              <a:spLocks/>
            </p:cNvSpPr>
            <p:nvPr/>
          </p:nvSpPr>
          <p:spPr bwMode="auto">
            <a:xfrm>
              <a:off x="7972" y="2747"/>
              <a:ext cx="110" cy="77"/>
            </a:xfrm>
            <a:custGeom>
              <a:avLst/>
              <a:gdLst>
                <a:gd name="T0" fmla="*/ 0 w 113"/>
                <a:gd name="T1" fmla="*/ 74 h 79"/>
                <a:gd name="T2" fmla="*/ 83 w 113"/>
                <a:gd name="T3" fmla="*/ 10 h 79"/>
                <a:gd name="T4" fmla="*/ 113 w 113"/>
                <a:gd name="T5" fmla="*/ 0 h 79"/>
                <a:gd name="T6" fmla="*/ 112 w 113"/>
                <a:gd name="T7" fmla="*/ 4 h 79"/>
                <a:gd name="T8" fmla="*/ 84 w 113"/>
                <a:gd name="T9" fmla="*/ 13 h 79"/>
                <a:gd name="T10" fmla="*/ 0 w 113"/>
                <a:gd name="T11" fmla="*/ 79 h 79"/>
                <a:gd name="T12" fmla="*/ 0 w 113"/>
                <a:gd name="T13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79">
                  <a:moveTo>
                    <a:pt x="0" y="74"/>
                  </a:moveTo>
                  <a:cubicBezTo>
                    <a:pt x="32" y="38"/>
                    <a:pt x="62" y="19"/>
                    <a:pt x="83" y="10"/>
                  </a:cubicBezTo>
                  <a:cubicBezTo>
                    <a:pt x="97" y="4"/>
                    <a:pt x="107" y="1"/>
                    <a:pt x="113" y="0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2" y="5"/>
                    <a:pt x="84" y="13"/>
                  </a:cubicBezTo>
                  <a:cubicBezTo>
                    <a:pt x="66" y="21"/>
                    <a:pt x="35" y="40"/>
                    <a:pt x="0" y="79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FBC8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0" name="Freeform 1618"/>
            <p:cNvSpPr>
              <a:spLocks/>
            </p:cNvSpPr>
            <p:nvPr/>
          </p:nvSpPr>
          <p:spPr bwMode="auto">
            <a:xfrm>
              <a:off x="7863" y="2899"/>
              <a:ext cx="153" cy="139"/>
            </a:xfrm>
            <a:custGeom>
              <a:avLst/>
              <a:gdLst>
                <a:gd name="T0" fmla="*/ 0 w 158"/>
                <a:gd name="T1" fmla="*/ 143 h 144"/>
                <a:gd name="T2" fmla="*/ 8 w 158"/>
                <a:gd name="T3" fmla="*/ 123 h 144"/>
                <a:gd name="T4" fmla="*/ 83 w 158"/>
                <a:gd name="T5" fmla="*/ 39 h 144"/>
                <a:gd name="T6" fmla="*/ 158 w 158"/>
                <a:gd name="T7" fmla="*/ 0 h 144"/>
                <a:gd name="T8" fmla="*/ 131 w 158"/>
                <a:gd name="T9" fmla="*/ 57 h 144"/>
                <a:gd name="T10" fmla="*/ 133 w 158"/>
                <a:gd name="T11" fmla="*/ 69 h 144"/>
                <a:gd name="T12" fmla="*/ 103 w 158"/>
                <a:gd name="T13" fmla="*/ 91 h 144"/>
                <a:gd name="T14" fmla="*/ 0 w 158"/>
                <a:gd name="T15" fmla="*/ 144 h 144"/>
                <a:gd name="T16" fmla="*/ 0 w 158"/>
                <a:gd name="T17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44">
                  <a:moveTo>
                    <a:pt x="0" y="143"/>
                  </a:moveTo>
                  <a:cubicBezTo>
                    <a:pt x="0" y="138"/>
                    <a:pt x="4" y="130"/>
                    <a:pt x="8" y="123"/>
                  </a:cubicBezTo>
                  <a:cubicBezTo>
                    <a:pt x="24" y="91"/>
                    <a:pt x="65" y="64"/>
                    <a:pt x="83" y="39"/>
                  </a:cubicBezTo>
                  <a:cubicBezTo>
                    <a:pt x="114" y="25"/>
                    <a:pt x="139" y="11"/>
                    <a:pt x="158" y="0"/>
                  </a:cubicBezTo>
                  <a:cubicBezTo>
                    <a:pt x="144" y="15"/>
                    <a:pt x="132" y="34"/>
                    <a:pt x="131" y="57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3" y="69"/>
                    <a:pt x="122" y="79"/>
                    <a:pt x="103" y="91"/>
                  </a:cubicBezTo>
                  <a:cubicBezTo>
                    <a:pt x="83" y="103"/>
                    <a:pt x="50" y="122"/>
                    <a:pt x="0" y="144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1" name="Freeform 1619"/>
            <p:cNvSpPr>
              <a:spLocks/>
            </p:cNvSpPr>
            <p:nvPr/>
          </p:nvSpPr>
          <p:spPr bwMode="auto">
            <a:xfrm>
              <a:off x="7777" y="2901"/>
              <a:ext cx="159" cy="105"/>
            </a:xfrm>
            <a:custGeom>
              <a:avLst/>
              <a:gdLst>
                <a:gd name="T0" fmla="*/ 60 w 165"/>
                <a:gd name="T1" fmla="*/ 109 h 109"/>
                <a:gd name="T2" fmla="*/ 5 w 165"/>
                <a:gd name="T3" fmla="*/ 92 h 109"/>
                <a:gd name="T4" fmla="*/ 3 w 165"/>
                <a:gd name="T5" fmla="*/ 91 h 109"/>
                <a:gd name="T6" fmla="*/ 0 w 165"/>
                <a:gd name="T7" fmla="*/ 68 h 109"/>
                <a:gd name="T8" fmla="*/ 0 w 165"/>
                <a:gd name="T9" fmla="*/ 61 h 109"/>
                <a:gd name="T10" fmla="*/ 3 w 165"/>
                <a:gd name="T11" fmla="*/ 36 h 109"/>
                <a:gd name="T12" fmla="*/ 11 w 165"/>
                <a:gd name="T13" fmla="*/ 40 h 109"/>
                <a:gd name="T14" fmla="*/ 14 w 165"/>
                <a:gd name="T15" fmla="*/ 53 h 109"/>
                <a:gd name="T16" fmla="*/ 19 w 165"/>
                <a:gd name="T17" fmla="*/ 65 h 109"/>
                <a:gd name="T18" fmla="*/ 18 w 165"/>
                <a:gd name="T19" fmla="*/ 49 h 109"/>
                <a:gd name="T20" fmla="*/ 17 w 165"/>
                <a:gd name="T21" fmla="*/ 44 h 109"/>
                <a:gd name="T22" fmla="*/ 24 w 165"/>
                <a:gd name="T23" fmla="*/ 50 h 109"/>
                <a:gd name="T24" fmla="*/ 41 w 165"/>
                <a:gd name="T25" fmla="*/ 94 h 109"/>
                <a:gd name="T26" fmla="*/ 54 w 165"/>
                <a:gd name="T27" fmla="*/ 106 h 109"/>
                <a:gd name="T28" fmla="*/ 79 w 165"/>
                <a:gd name="T29" fmla="*/ 80 h 109"/>
                <a:gd name="T30" fmla="*/ 79 w 165"/>
                <a:gd name="T31" fmla="*/ 75 h 109"/>
                <a:gd name="T32" fmla="*/ 79 w 165"/>
                <a:gd name="T33" fmla="*/ 75 h 109"/>
                <a:gd name="T34" fmla="*/ 63 w 165"/>
                <a:gd name="T35" fmla="*/ 32 h 109"/>
                <a:gd name="T36" fmla="*/ 77 w 165"/>
                <a:gd name="T37" fmla="*/ 34 h 109"/>
                <a:gd name="T38" fmla="*/ 95 w 165"/>
                <a:gd name="T39" fmla="*/ 31 h 109"/>
                <a:gd name="T40" fmla="*/ 136 w 165"/>
                <a:gd name="T41" fmla="*/ 14 h 109"/>
                <a:gd name="T42" fmla="*/ 155 w 165"/>
                <a:gd name="T43" fmla="*/ 5 h 109"/>
                <a:gd name="T44" fmla="*/ 162 w 165"/>
                <a:gd name="T45" fmla="*/ 0 h 109"/>
                <a:gd name="T46" fmla="*/ 163 w 165"/>
                <a:gd name="T47" fmla="*/ 30 h 109"/>
                <a:gd name="T48" fmla="*/ 94 w 165"/>
                <a:gd name="T49" fmla="*/ 105 h 109"/>
                <a:gd name="T50" fmla="*/ 94 w 165"/>
                <a:gd name="T51" fmla="*/ 105 h 109"/>
                <a:gd name="T52" fmla="*/ 60 w 165"/>
                <a:gd name="T5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09">
                  <a:moveTo>
                    <a:pt x="60" y="109"/>
                  </a:moveTo>
                  <a:cubicBezTo>
                    <a:pt x="40" y="109"/>
                    <a:pt x="23" y="103"/>
                    <a:pt x="5" y="92"/>
                  </a:cubicBezTo>
                  <a:cubicBezTo>
                    <a:pt x="4" y="91"/>
                    <a:pt x="4" y="91"/>
                    <a:pt x="3" y="91"/>
                  </a:cubicBezTo>
                  <a:cubicBezTo>
                    <a:pt x="1" y="83"/>
                    <a:pt x="0" y="75"/>
                    <a:pt x="0" y="68"/>
                  </a:cubicBezTo>
                  <a:cubicBezTo>
                    <a:pt x="0" y="66"/>
                    <a:pt x="0" y="63"/>
                    <a:pt x="0" y="61"/>
                  </a:cubicBezTo>
                  <a:cubicBezTo>
                    <a:pt x="2" y="50"/>
                    <a:pt x="3" y="45"/>
                    <a:pt x="3" y="36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3" y="49"/>
                    <a:pt x="14" y="53"/>
                  </a:cubicBezTo>
                  <a:cubicBezTo>
                    <a:pt x="15" y="56"/>
                    <a:pt x="16" y="63"/>
                    <a:pt x="19" y="65"/>
                  </a:cubicBezTo>
                  <a:cubicBezTo>
                    <a:pt x="20" y="61"/>
                    <a:pt x="18" y="51"/>
                    <a:pt x="18" y="49"/>
                  </a:cubicBezTo>
                  <a:cubicBezTo>
                    <a:pt x="18" y="48"/>
                    <a:pt x="18" y="44"/>
                    <a:pt x="17" y="44"/>
                  </a:cubicBezTo>
                  <a:cubicBezTo>
                    <a:pt x="19" y="45"/>
                    <a:pt x="21" y="47"/>
                    <a:pt x="24" y="50"/>
                  </a:cubicBezTo>
                  <a:cubicBezTo>
                    <a:pt x="30" y="57"/>
                    <a:pt x="38" y="71"/>
                    <a:pt x="41" y="94"/>
                  </a:cubicBezTo>
                  <a:cubicBezTo>
                    <a:pt x="43" y="102"/>
                    <a:pt x="49" y="107"/>
                    <a:pt x="54" y="106"/>
                  </a:cubicBezTo>
                  <a:cubicBezTo>
                    <a:pt x="66" y="106"/>
                    <a:pt x="79" y="94"/>
                    <a:pt x="79" y="80"/>
                  </a:cubicBezTo>
                  <a:cubicBezTo>
                    <a:pt x="79" y="78"/>
                    <a:pt x="79" y="77"/>
                    <a:pt x="79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6" y="55"/>
                    <a:pt x="69" y="41"/>
                    <a:pt x="63" y="32"/>
                  </a:cubicBezTo>
                  <a:cubicBezTo>
                    <a:pt x="67" y="33"/>
                    <a:pt x="72" y="34"/>
                    <a:pt x="77" y="34"/>
                  </a:cubicBezTo>
                  <a:cubicBezTo>
                    <a:pt x="83" y="34"/>
                    <a:pt x="89" y="33"/>
                    <a:pt x="95" y="31"/>
                  </a:cubicBezTo>
                  <a:cubicBezTo>
                    <a:pt x="111" y="27"/>
                    <a:pt x="123" y="19"/>
                    <a:pt x="136" y="14"/>
                  </a:cubicBezTo>
                  <a:cubicBezTo>
                    <a:pt x="142" y="12"/>
                    <a:pt x="149" y="9"/>
                    <a:pt x="155" y="5"/>
                  </a:cubicBezTo>
                  <a:cubicBezTo>
                    <a:pt x="158" y="4"/>
                    <a:pt x="160" y="2"/>
                    <a:pt x="162" y="0"/>
                  </a:cubicBezTo>
                  <a:cubicBezTo>
                    <a:pt x="164" y="4"/>
                    <a:pt x="165" y="27"/>
                    <a:pt x="163" y="30"/>
                  </a:cubicBezTo>
                  <a:cubicBezTo>
                    <a:pt x="150" y="49"/>
                    <a:pt x="115" y="74"/>
                    <a:pt x="94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1" y="107"/>
                    <a:pt x="70" y="109"/>
                    <a:pt x="60" y="109"/>
                  </a:cubicBezTo>
                  <a:close/>
                </a:path>
              </a:pathLst>
            </a:custGeom>
            <a:solidFill>
              <a:srgbClr val="F692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2" name="Freeform 1620"/>
            <p:cNvSpPr>
              <a:spLocks/>
            </p:cNvSpPr>
            <p:nvPr/>
          </p:nvSpPr>
          <p:spPr bwMode="auto">
            <a:xfrm>
              <a:off x="7784" y="3003"/>
              <a:ext cx="77" cy="41"/>
            </a:xfrm>
            <a:custGeom>
              <a:avLst/>
              <a:gdLst>
                <a:gd name="T0" fmla="*/ 70 w 79"/>
                <a:gd name="T1" fmla="*/ 35 h 42"/>
                <a:gd name="T2" fmla="*/ 71 w 79"/>
                <a:gd name="T3" fmla="*/ 41 h 42"/>
                <a:gd name="T4" fmla="*/ 67 w 79"/>
                <a:gd name="T5" fmla="*/ 42 h 42"/>
                <a:gd name="T6" fmla="*/ 47 w 79"/>
                <a:gd name="T7" fmla="*/ 36 h 42"/>
                <a:gd name="T8" fmla="*/ 37 w 79"/>
                <a:gd name="T9" fmla="*/ 31 h 42"/>
                <a:gd name="T10" fmla="*/ 37 w 79"/>
                <a:gd name="T11" fmla="*/ 31 h 42"/>
                <a:gd name="T12" fmla="*/ 37 w 79"/>
                <a:gd name="T13" fmla="*/ 30 h 42"/>
                <a:gd name="T14" fmla="*/ 37 w 79"/>
                <a:gd name="T15" fmla="*/ 30 h 42"/>
                <a:gd name="T16" fmla="*/ 8 w 79"/>
                <a:gd name="T17" fmla="*/ 16 h 42"/>
                <a:gd name="T18" fmla="*/ 6 w 79"/>
                <a:gd name="T19" fmla="*/ 11 h 42"/>
                <a:gd name="T20" fmla="*/ 0 w 79"/>
                <a:gd name="T21" fmla="*/ 0 h 42"/>
                <a:gd name="T22" fmla="*/ 52 w 79"/>
                <a:gd name="T23" fmla="*/ 14 h 42"/>
                <a:gd name="T24" fmla="*/ 79 w 79"/>
                <a:gd name="T25" fmla="*/ 11 h 42"/>
                <a:gd name="T26" fmla="*/ 70 w 79"/>
                <a:gd name="T2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42">
                  <a:moveTo>
                    <a:pt x="70" y="35"/>
                  </a:moveTo>
                  <a:cubicBezTo>
                    <a:pt x="70" y="37"/>
                    <a:pt x="70" y="39"/>
                    <a:pt x="71" y="41"/>
                  </a:cubicBezTo>
                  <a:cubicBezTo>
                    <a:pt x="69" y="41"/>
                    <a:pt x="69" y="42"/>
                    <a:pt x="67" y="42"/>
                  </a:cubicBezTo>
                  <a:cubicBezTo>
                    <a:pt x="60" y="42"/>
                    <a:pt x="53" y="39"/>
                    <a:pt x="47" y="36"/>
                  </a:cubicBezTo>
                  <a:cubicBezTo>
                    <a:pt x="41" y="33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3" y="28"/>
                    <a:pt x="22" y="23"/>
                    <a:pt x="8" y="16"/>
                  </a:cubicBezTo>
                  <a:cubicBezTo>
                    <a:pt x="8" y="14"/>
                    <a:pt x="7" y="12"/>
                    <a:pt x="6" y="11"/>
                  </a:cubicBezTo>
                  <a:cubicBezTo>
                    <a:pt x="4" y="8"/>
                    <a:pt x="2" y="4"/>
                    <a:pt x="0" y="0"/>
                  </a:cubicBezTo>
                  <a:cubicBezTo>
                    <a:pt x="18" y="10"/>
                    <a:pt x="35" y="14"/>
                    <a:pt x="52" y="14"/>
                  </a:cubicBezTo>
                  <a:cubicBezTo>
                    <a:pt x="61" y="14"/>
                    <a:pt x="69" y="13"/>
                    <a:pt x="79" y="11"/>
                  </a:cubicBezTo>
                  <a:cubicBezTo>
                    <a:pt x="75" y="18"/>
                    <a:pt x="70" y="26"/>
                    <a:pt x="70" y="35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3" name="Freeform 1621"/>
            <p:cNvSpPr>
              <a:spLocks/>
            </p:cNvSpPr>
            <p:nvPr/>
          </p:nvSpPr>
          <p:spPr bwMode="auto">
            <a:xfrm>
              <a:off x="7840" y="3058"/>
              <a:ext cx="68" cy="49"/>
            </a:xfrm>
            <a:custGeom>
              <a:avLst/>
              <a:gdLst>
                <a:gd name="T0" fmla="*/ 2 w 70"/>
                <a:gd name="T1" fmla="*/ 21 h 50"/>
                <a:gd name="T2" fmla="*/ 0 w 70"/>
                <a:gd name="T3" fmla="*/ 4 h 50"/>
                <a:gd name="T4" fmla="*/ 0 w 70"/>
                <a:gd name="T5" fmla="*/ 2 h 50"/>
                <a:gd name="T6" fmla="*/ 17 w 70"/>
                <a:gd name="T7" fmla="*/ 0 h 50"/>
                <a:gd name="T8" fmla="*/ 47 w 70"/>
                <a:gd name="T9" fmla="*/ 10 h 50"/>
                <a:gd name="T10" fmla="*/ 67 w 70"/>
                <a:gd name="T11" fmla="*/ 35 h 50"/>
                <a:gd name="T12" fmla="*/ 70 w 70"/>
                <a:gd name="T13" fmla="*/ 47 h 50"/>
                <a:gd name="T14" fmla="*/ 70 w 70"/>
                <a:gd name="T15" fmla="*/ 47 h 50"/>
                <a:gd name="T16" fmla="*/ 67 w 70"/>
                <a:gd name="T17" fmla="*/ 49 h 50"/>
                <a:gd name="T18" fmla="*/ 63 w 70"/>
                <a:gd name="T19" fmla="*/ 48 h 50"/>
                <a:gd name="T20" fmla="*/ 24 w 70"/>
                <a:gd name="T21" fmla="*/ 17 h 50"/>
                <a:gd name="T22" fmla="*/ 2 w 70"/>
                <a:gd name="T23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50">
                  <a:moveTo>
                    <a:pt x="2" y="21"/>
                  </a:moveTo>
                  <a:cubicBezTo>
                    <a:pt x="1" y="16"/>
                    <a:pt x="0" y="10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1"/>
                    <a:pt x="38" y="3"/>
                    <a:pt x="47" y="10"/>
                  </a:cubicBezTo>
                  <a:cubicBezTo>
                    <a:pt x="59" y="18"/>
                    <a:pt x="64" y="28"/>
                    <a:pt x="67" y="35"/>
                  </a:cubicBezTo>
                  <a:cubicBezTo>
                    <a:pt x="70" y="42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8"/>
                    <a:pt x="68" y="49"/>
                    <a:pt x="67" y="49"/>
                  </a:cubicBezTo>
                  <a:cubicBezTo>
                    <a:pt x="65" y="50"/>
                    <a:pt x="63" y="50"/>
                    <a:pt x="63" y="48"/>
                  </a:cubicBezTo>
                  <a:cubicBezTo>
                    <a:pt x="63" y="48"/>
                    <a:pt x="55" y="17"/>
                    <a:pt x="24" y="17"/>
                  </a:cubicBezTo>
                  <a:cubicBezTo>
                    <a:pt x="17" y="17"/>
                    <a:pt x="10" y="18"/>
                    <a:pt x="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4" name="Freeform 1622"/>
            <p:cNvSpPr>
              <a:spLocks/>
            </p:cNvSpPr>
            <p:nvPr/>
          </p:nvSpPr>
          <p:spPr bwMode="auto">
            <a:xfrm>
              <a:off x="7718" y="3038"/>
              <a:ext cx="240" cy="213"/>
            </a:xfrm>
            <a:custGeom>
              <a:avLst/>
              <a:gdLst>
                <a:gd name="T0" fmla="*/ 41 w 247"/>
                <a:gd name="T1" fmla="*/ 80 h 220"/>
                <a:gd name="T2" fmla="*/ 69 w 247"/>
                <a:gd name="T3" fmla="*/ 54 h 220"/>
                <a:gd name="T4" fmla="*/ 81 w 247"/>
                <a:gd name="T5" fmla="*/ 46 h 220"/>
                <a:gd name="T6" fmla="*/ 91 w 247"/>
                <a:gd name="T7" fmla="*/ 26 h 220"/>
                <a:gd name="T8" fmla="*/ 91 w 247"/>
                <a:gd name="T9" fmla="*/ 0 h 220"/>
                <a:gd name="T10" fmla="*/ 99 w 247"/>
                <a:gd name="T11" fmla="*/ 4 h 220"/>
                <a:gd name="T12" fmla="*/ 117 w 247"/>
                <a:gd name="T13" fmla="*/ 13 h 220"/>
                <a:gd name="T14" fmla="*/ 117 w 247"/>
                <a:gd name="T15" fmla="*/ 25 h 220"/>
                <a:gd name="T16" fmla="*/ 161 w 247"/>
                <a:gd name="T17" fmla="*/ 93 h 220"/>
                <a:gd name="T18" fmla="*/ 247 w 247"/>
                <a:gd name="T19" fmla="*/ 217 h 220"/>
                <a:gd name="T20" fmla="*/ 244 w 247"/>
                <a:gd name="T21" fmla="*/ 220 h 220"/>
                <a:gd name="T22" fmla="*/ 237 w 247"/>
                <a:gd name="T23" fmla="*/ 216 h 220"/>
                <a:gd name="T24" fmla="*/ 141 w 247"/>
                <a:gd name="T25" fmla="*/ 99 h 220"/>
                <a:gd name="T26" fmla="*/ 103 w 247"/>
                <a:gd name="T27" fmla="*/ 50 h 220"/>
                <a:gd name="T28" fmla="*/ 98 w 247"/>
                <a:gd name="T29" fmla="*/ 47 h 220"/>
                <a:gd name="T30" fmla="*/ 95 w 247"/>
                <a:gd name="T31" fmla="*/ 52 h 220"/>
                <a:gd name="T32" fmla="*/ 96 w 247"/>
                <a:gd name="T33" fmla="*/ 57 h 220"/>
                <a:gd name="T34" fmla="*/ 86 w 247"/>
                <a:gd name="T35" fmla="*/ 63 h 220"/>
                <a:gd name="T36" fmla="*/ 8 w 247"/>
                <a:gd name="T37" fmla="*/ 178 h 220"/>
                <a:gd name="T38" fmla="*/ 4 w 247"/>
                <a:gd name="T39" fmla="*/ 180 h 220"/>
                <a:gd name="T40" fmla="*/ 0 w 247"/>
                <a:gd name="T41" fmla="*/ 179 h 220"/>
                <a:gd name="T42" fmla="*/ 41 w 247"/>
                <a:gd name="T43" fmla="*/ 8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20">
                  <a:moveTo>
                    <a:pt x="41" y="80"/>
                  </a:moveTo>
                  <a:cubicBezTo>
                    <a:pt x="49" y="70"/>
                    <a:pt x="59" y="62"/>
                    <a:pt x="69" y="54"/>
                  </a:cubicBezTo>
                  <a:cubicBezTo>
                    <a:pt x="77" y="49"/>
                    <a:pt x="81" y="46"/>
                    <a:pt x="81" y="46"/>
                  </a:cubicBezTo>
                  <a:cubicBezTo>
                    <a:pt x="92" y="39"/>
                    <a:pt x="91" y="27"/>
                    <a:pt x="91" y="2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5" y="2"/>
                    <a:pt x="98" y="3"/>
                    <a:pt x="99" y="4"/>
                  </a:cubicBezTo>
                  <a:cubicBezTo>
                    <a:pt x="100" y="5"/>
                    <a:pt x="108" y="10"/>
                    <a:pt x="117" y="1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55"/>
                    <a:pt x="136" y="78"/>
                    <a:pt x="161" y="93"/>
                  </a:cubicBezTo>
                  <a:cubicBezTo>
                    <a:pt x="244" y="141"/>
                    <a:pt x="246" y="212"/>
                    <a:pt x="247" y="217"/>
                  </a:cubicBezTo>
                  <a:cubicBezTo>
                    <a:pt x="247" y="220"/>
                    <a:pt x="246" y="219"/>
                    <a:pt x="244" y="220"/>
                  </a:cubicBezTo>
                  <a:cubicBezTo>
                    <a:pt x="241" y="220"/>
                    <a:pt x="239" y="218"/>
                    <a:pt x="237" y="216"/>
                  </a:cubicBezTo>
                  <a:cubicBezTo>
                    <a:pt x="228" y="160"/>
                    <a:pt x="188" y="120"/>
                    <a:pt x="141" y="99"/>
                  </a:cubicBezTo>
                  <a:cubicBezTo>
                    <a:pt x="116" y="87"/>
                    <a:pt x="106" y="64"/>
                    <a:pt x="103" y="50"/>
                  </a:cubicBezTo>
                  <a:cubicBezTo>
                    <a:pt x="102" y="48"/>
                    <a:pt x="100" y="47"/>
                    <a:pt x="98" y="47"/>
                  </a:cubicBezTo>
                  <a:cubicBezTo>
                    <a:pt x="96" y="48"/>
                    <a:pt x="94" y="50"/>
                    <a:pt x="95" y="52"/>
                  </a:cubicBezTo>
                  <a:cubicBezTo>
                    <a:pt x="95" y="54"/>
                    <a:pt x="96" y="56"/>
                    <a:pt x="96" y="57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6" y="98"/>
                    <a:pt x="8" y="178"/>
                    <a:pt x="8" y="178"/>
                  </a:cubicBezTo>
                  <a:cubicBezTo>
                    <a:pt x="7" y="180"/>
                    <a:pt x="5" y="180"/>
                    <a:pt x="4" y="180"/>
                  </a:cubicBezTo>
                  <a:cubicBezTo>
                    <a:pt x="1" y="180"/>
                    <a:pt x="0" y="179"/>
                    <a:pt x="0" y="179"/>
                  </a:cubicBezTo>
                  <a:cubicBezTo>
                    <a:pt x="0" y="135"/>
                    <a:pt x="21" y="102"/>
                    <a:pt x="41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5" name="Freeform 1623"/>
            <p:cNvSpPr>
              <a:spLocks/>
            </p:cNvSpPr>
            <p:nvPr/>
          </p:nvSpPr>
          <p:spPr bwMode="auto">
            <a:xfrm>
              <a:off x="7732" y="3116"/>
              <a:ext cx="15" cy="20"/>
            </a:xfrm>
            <a:custGeom>
              <a:avLst/>
              <a:gdLst>
                <a:gd name="T0" fmla="*/ 1 w 15"/>
                <a:gd name="T1" fmla="*/ 3 h 21"/>
                <a:gd name="T2" fmla="*/ 1 w 15"/>
                <a:gd name="T3" fmla="*/ 2 h 21"/>
                <a:gd name="T4" fmla="*/ 5 w 15"/>
                <a:gd name="T5" fmla="*/ 2 h 21"/>
                <a:gd name="T6" fmla="*/ 15 w 15"/>
                <a:gd name="T7" fmla="*/ 0 h 21"/>
                <a:gd name="T8" fmla="*/ 1 w 15"/>
                <a:gd name="T9" fmla="*/ 21 h 21"/>
                <a:gd name="T10" fmla="*/ 0 w 15"/>
                <a:gd name="T11" fmla="*/ 21 h 21"/>
                <a:gd name="T12" fmla="*/ 0 w 15"/>
                <a:gd name="T13" fmla="*/ 20 h 21"/>
                <a:gd name="T14" fmla="*/ 1 w 15"/>
                <a:gd name="T15" fmla="*/ 4 h 21"/>
                <a:gd name="T16" fmla="*/ 1 w 15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8" y="2"/>
                    <a:pt x="12" y="1"/>
                    <a:pt x="15" y="0"/>
                  </a:cubicBezTo>
                  <a:cubicBezTo>
                    <a:pt x="10" y="7"/>
                    <a:pt x="5" y="13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9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6" name="Freeform 1624"/>
            <p:cNvSpPr>
              <a:spLocks/>
            </p:cNvSpPr>
            <p:nvPr/>
          </p:nvSpPr>
          <p:spPr bwMode="auto">
            <a:xfrm>
              <a:off x="7706" y="2999"/>
              <a:ext cx="56" cy="114"/>
            </a:xfrm>
            <a:custGeom>
              <a:avLst/>
              <a:gdLst>
                <a:gd name="T0" fmla="*/ 0 w 58"/>
                <a:gd name="T1" fmla="*/ 102 h 117"/>
                <a:gd name="T2" fmla="*/ 2 w 58"/>
                <a:gd name="T3" fmla="*/ 84 h 117"/>
                <a:gd name="T4" fmla="*/ 8 w 58"/>
                <a:gd name="T5" fmla="*/ 80 h 117"/>
                <a:gd name="T6" fmla="*/ 9 w 58"/>
                <a:gd name="T7" fmla="*/ 77 h 117"/>
                <a:gd name="T8" fmla="*/ 13 w 58"/>
                <a:gd name="T9" fmla="*/ 45 h 117"/>
                <a:gd name="T10" fmla="*/ 14 w 58"/>
                <a:gd name="T11" fmla="*/ 36 h 117"/>
                <a:gd name="T12" fmla="*/ 14 w 58"/>
                <a:gd name="T13" fmla="*/ 34 h 117"/>
                <a:gd name="T14" fmla="*/ 15 w 58"/>
                <a:gd name="T15" fmla="*/ 32 h 117"/>
                <a:gd name="T16" fmla="*/ 23 w 58"/>
                <a:gd name="T17" fmla="*/ 0 h 117"/>
                <a:gd name="T18" fmla="*/ 31 w 58"/>
                <a:gd name="T19" fmla="*/ 3 h 117"/>
                <a:gd name="T20" fmla="*/ 26 w 58"/>
                <a:gd name="T21" fmla="*/ 41 h 117"/>
                <a:gd name="T22" fmla="*/ 17 w 58"/>
                <a:gd name="T23" fmla="*/ 95 h 117"/>
                <a:gd name="T24" fmla="*/ 19 w 58"/>
                <a:gd name="T25" fmla="*/ 98 h 117"/>
                <a:gd name="T26" fmla="*/ 22 w 58"/>
                <a:gd name="T27" fmla="*/ 96 h 117"/>
                <a:gd name="T28" fmla="*/ 31 w 58"/>
                <a:gd name="T29" fmla="*/ 42 h 117"/>
                <a:gd name="T30" fmla="*/ 36 w 58"/>
                <a:gd name="T31" fmla="*/ 6 h 117"/>
                <a:gd name="T32" fmla="*/ 52 w 58"/>
                <a:gd name="T33" fmla="*/ 14 h 117"/>
                <a:gd name="T34" fmla="*/ 54 w 58"/>
                <a:gd name="T35" fmla="*/ 14 h 117"/>
                <a:gd name="T36" fmla="*/ 58 w 58"/>
                <a:gd name="T37" fmla="*/ 21 h 117"/>
                <a:gd name="T38" fmla="*/ 57 w 58"/>
                <a:gd name="T39" fmla="*/ 22 h 117"/>
                <a:gd name="T40" fmla="*/ 51 w 58"/>
                <a:gd name="T41" fmla="*/ 41 h 117"/>
                <a:gd name="T42" fmla="*/ 43 w 58"/>
                <a:gd name="T43" fmla="*/ 75 h 117"/>
                <a:gd name="T44" fmla="*/ 43 w 58"/>
                <a:gd name="T45" fmla="*/ 76 h 117"/>
                <a:gd name="T46" fmla="*/ 48 w 58"/>
                <a:gd name="T47" fmla="*/ 91 h 117"/>
                <a:gd name="T48" fmla="*/ 49 w 58"/>
                <a:gd name="T49" fmla="*/ 101 h 117"/>
                <a:gd name="T50" fmla="*/ 48 w 58"/>
                <a:gd name="T51" fmla="*/ 110 h 117"/>
                <a:gd name="T52" fmla="*/ 46 w 58"/>
                <a:gd name="T53" fmla="*/ 114 h 117"/>
                <a:gd name="T54" fmla="*/ 42 w 58"/>
                <a:gd name="T55" fmla="*/ 115 h 117"/>
                <a:gd name="T56" fmla="*/ 29 w 58"/>
                <a:gd name="T57" fmla="*/ 116 h 117"/>
                <a:gd name="T58" fmla="*/ 16 w 58"/>
                <a:gd name="T59" fmla="*/ 115 h 117"/>
                <a:gd name="T60" fmla="*/ 4 w 58"/>
                <a:gd name="T61" fmla="*/ 117 h 117"/>
                <a:gd name="T62" fmla="*/ 0 w 58"/>
                <a:gd name="T63" fmla="*/ 104 h 117"/>
                <a:gd name="T64" fmla="*/ 0 w 58"/>
                <a:gd name="T65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117">
                  <a:moveTo>
                    <a:pt x="0" y="102"/>
                  </a:moveTo>
                  <a:cubicBezTo>
                    <a:pt x="0" y="97"/>
                    <a:pt x="1" y="91"/>
                    <a:pt x="2" y="84"/>
                  </a:cubicBezTo>
                  <a:cubicBezTo>
                    <a:pt x="4" y="84"/>
                    <a:pt x="6" y="83"/>
                    <a:pt x="8" y="80"/>
                  </a:cubicBezTo>
                  <a:cubicBezTo>
                    <a:pt x="8" y="79"/>
                    <a:pt x="9" y="78"/>
                    <a:pt x="9" y="77"/>
                  </a:cubicBezTo>
                  <a:cubicBezTo>
                    <a:pt x="11" y="67"/>
                    <a:pt x="13" y="47"/>
                    <a:pt x="13" y="45"/>
                  </a:cubicBezTo>
                  <a:cubicBezTo>
                    <a:pt x="14" y="42"/>
                    <a:pt x="14" y="39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ubicBezTo>
                    <a:pt x="14" y="34"/>
                    <a:pt x="15" y="33"/>
                    <a:pt x="15" y="32"/>
                  </a:cubicBezTo>
                  <a:cubicBezTo>
                    <a:pt x="18" y="24"/>
                    <a:pt x="23" y="12"/>
                    <a:pt x="23" y="0"/>
                  </a:cubicBezTo>
                  <a:cubicBezTo>
                    <a:pt x="26" y="1"/>
                    <a:pt x="28" y="2"/>
                    <a:pt x="31" y="3"/>
                  </a:cubicBezTo>
                  <a:cubicBezTo>
                    <a:pt x="30" y="16"/>
                    <a:pt x="28" y="29"/>
                    <a:pt x="26" y="41"/>
                  </a:cubicBezTo>
                  <a:cubicBezTo>
                    <a:pt x="24" y="59"/>
                    <a:pt x="21" y="78"/>
                    <a:pt x="17" y="95"/>
                  </a:cubicBezTo>
                  <a:cubicBezTo>
                    <a:pt x="17" y="96"/>
                    <a:pt x="17" y="98"/>
                    <a:pt x="19" y="98"/>
                  </a:cubicBezTo>
                  <a:cubicBezTo>
                    <a:pt x="20" y="98"/>
                    <a:pt x="21" y="97"/>
                    <a:pt x="22" y="96"/>
                  </a:cubicBezTo>
                  <a:cubicBezTo>
                    <a:pt x="26" y="79"/>
                    <a:pt x="29" y="60"/>
                    <a:pt x="31" y="42"/>
                  </a:cubicBezTo>
                  <a:cubicBezTo>
                    <a:pt x="33" y="30"/>
                    <a:pt x="34" y="18"/>
                    <a:pt x="36" y="6"/>
                  </a:cubicBezTo>
                  <a:cubicBezTo>
                    <a:pt x="41" y="8"/>
                    <a:pt x="47" y="11"/>
                    <a:pt x="52" y="14"/>
                  </a:cubicBezTo>
                  <a:cubicBezTo>
                    <a:pt x="53" y="14"/>
                    <a:pt x="53" y="14"/>
                    <a:pt x="54" y="14"/>
                  </a:cubicBezTo>
                  <a:cubicBezTo>
                    <a:pt x="55" y="17"/>
                    <a:pt x="56" y="19"/>
                    <a:pt x="58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5" y="28"/>
                    <a:pt x="52" y="34"/>
                    <a:pt x="51" y="41"/>
                  </a:cubicBezTo>
                  <a:cubicBezTo>
                    <a:pt x="49" y="49"/>
                    <a:pt x="44" y="64"/>
                    <a:pt x="43" y="75"/>
                  </a:cubicBezTo>
                  <a:cubicBezTo>
                    <a:pt x="43" y="75"/>
                    <a:pt x="43" y="76"/>
                    <a:pt x="43" y="76"/>
                  </a:cubicBezTo>
                  <a:cubicBezTo>
                    <a:pt x="43" y="85"/>
                    <a:pt x="47" y="88"/>
                    <a:pt x="48" y="91"/>
                  </a:cubicBezTo>
                  <a:cubicBezTo>
                    <a:pt x="49" y="95"/>
                    <a:pt x="49" y="98"/>
                    <a:pt x="49" y="101"/>
                  </a:cubicBezTo>
                  <a:cubicBezTo>
                    <a:pt x="49" y="104"/>
                    <a:pt x="49" y="107"/>
                    <a:pt x="48" y="110"/>
                  </a:cubicBezTo>
                  <a:cubicBezTo>
                    <a:pt x="47" y="111"/>
                    <a:pt x="47" y="113"/>
                    <a:pt x="46" y="114"/>
                  </a:cubicBezTo>
                  <a:cubicBezTo>
                    <a:pt x="45" y="114"/>
                    <a:pt x="44" y="115"/>
                    <a:pt x="42" y="115"/>
                  </a:cubicBezTo>
                  <a:cubicBezTo>
                    <a:pt x="38" y="117"/>
                    <a:pt x="34" y="117"/>
                    <a:pt x="29" y="116"/>
                  </a:cubicBezTo>
                  <a:cubicBezTo>
                    <a:pt x="25" y="116"/>
                    <a:pt x="21" y="115"/>
                    <a:pt x="16" y="115"/>
                  </a:cubicBezTo>
                  <a:cubicBezTo>
                    <a:pt x="11" y="115"/>
                    <a:pt x="7" y="116"/>
                    <a:pt x="4" y="117"/>
                  </a:cubicBezTo>
                  <a:cubicBezTo>
                    <a:pt x="2" y="112"/>
                    <a:pt x="0" y="108"/>
                    <a:pt x="0" y="104"/>
                  </a:cubicBezTo>
                  <a:cubicBezTo>
                    <a:pt x="0" y="103"/>
                    <a:pt x="0" y="103"/>
                    <a:pt x="0" y="102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7" name="Freeform 1625"/>
            <p:cNvSpPr>
              <a:spLocks/>
            </p:cNvSpPr>
            <p:nvPr/>
          </p:nvSpPr>
          <p:spPr bwMode="auto">
            <a:xfrm>
              <a:off x="7678" y="3149"/>
              <a:ext cx="14" cy="20"/>
            </a:xfrm>
            <a:custGeom>
              <a:avLst/>
              <a:gdLst>
                <a:gd name="T0" fmla="*/ 0 w 15"/>
                <a:gd name="T1" fmla="*/ 18 h 21"/>
                <a:gd name="T2" fmla="*/ 2 w 15"/>
                <a:gd name="T3" fmla="*/ 0 h 21"/>
                <a:gd name="T4" fmla="*/ 9 w 15"/>
                <a:gd name="T5" fmla="*/ 1 h 21"/>
                <a:gd name="T6" fmla="*/ 15 w 15"/>
                <a:gd name="T7" fmla="*/ 1 h 21"/>
                <a:gd name="T8" fmla="*/ 11 w 15"/>
                <a:gd name="T9" fmla="*/ 20 h 21"/>
                <a:gd name="T10" fmla="*/ 8 w 15"/>
                <a:gd name="T11" fmla="*/ 21 h 21"/>
                <a:gd name="T12" fmla="*/ 0 w 15"/>
                <a:gd name="T1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1">
                  <a:moveTo>
                    <a:pt x="0" y="18"/>
                  </a:moveTo>
                  <a:cubicBezTo>
                    <a:pt x="1" y="14"/>
                    <a:pt x="2" y="0"/>
                    <a:pt x="2" y="0"/>
                  </a:cubicBezTo>
                  <a:cubicBezTo>
                    <a:pt x="4" y="0"/>
                    <a:pt x="7" y="1"/>
                    <a:pt x="9" y="1"/>
                  </a:cubicBezTo>
                  <a:cubicBezTo>
                    <a:pt x="11" y="1"/>
                    <a:pt x="14" y="1"/>
                    <a:pt x="15" y="1"/>
                  </a:cubicBezTo>
                  <a:cubicBezTo>
                    <a:pt x="15" y="1"/>
                    <a:pt x="12" y="11"/>
                    <a:pt x="11" y="20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6" y="21"/>
                    <a:pt x="3" y="20"/>
                    <a:pt x="0" y="18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8" name="Freeform 1626"/>
            <p:cNvSpPr>
              <a:spLocks/>
            </p:cNvSpPr>
            <p:nvPr/>
          </p:nvSpPr>
          <p:spPr bwMode="auto">
            <a:xfrm>
              <a:off x="7599" y="2990"/>
              <a:ext cx="118" cy="159"/>
            </a:xfrm>
            <a:custGeom>
              <a:avLst/>
              <a:gdLst>
                <a:gd name="T0" fmla="*/ 0 w 121"/>
                <a:gd name="T1" fmla="*/ 131 h 165"/>
                <a:gd name="T2" fmla="*/ 12 w 121"/>
                <a:gd name="T3" fmla="*/ 130 h 165"/>
                <a:gd name="T4" fmla="*/ 31 w 121"/>
                <a:gd name="T5" fmla="*/ 134 h 165"/>
                <a:gd name="T6" fmla="*/ 31 w 121"/>
                <a:gd name="T7" fmla="*/ 134 h 165"/>
                <a:gd name="T8" fmla="*/ 28 w 121"/>
                <a:gd name="T9" fmla="*/ 149 h 165"/>
                <a:gd name="T10" fmla="*/ 36 w 121"/>
                <a:gd name="T11" fmla="*/ 136 h 165"/>
                <a:gd name="T12" fmla="*/ 45 w 121"/>
                <a:gd name="T13" fmla="*/ 131 h 165"/>
                <a:gd name="T14" fmla="*/ 58 w 121"/>
                <a:gd name="T15" fmla="*/ 125 h 165"/>
                <a:gd name="T16" fmla="*/ 63 w 121"/>
                <a:gd name="T17" fmla="*/ 121 h 165"/>
                <a:gd name="T18" fmla="*/ 64 w 121"/>
                <a:gd name="T19" fmla="*/ 110 h 165"/>
                <a:gd name="T20" fmla="*/ 64 w 121"/>
                <a:gd name="T21" fmla="*/ 89 h 165"/>
                <a:gd name="T22" fmla="*/ 60 w 121"/>
                <a:gd name="T23" fmla="*/ 0 h 165"/>
                <a:gd name="T24" fmla="*/ 97 w 121"/>
                <a:gd name="T25" fmla="*/ 12 h 165"/>
                <a:gd name="T26" fmla="*/ 121 w 121"/>
                <a:gd name="T27" fmla="*/ 6 h 165"/>
                <a:gd name="T28" fmla="*/ 121 w 121"/>
                <a:gd name="T29" fmla="*/ 5 h 165"/>
                <a:gd name="T30" fmla="*/ 121 w 121"/>
                <a:gd name="T31" fmla="*/ 8 h 165"/>
                <a:gd name="T32" fmla="*/ 113 w 121"/>
                <a:gd name="T33" fmla="*/ 38 h 165"/>
                <a:gd name="T34" fmla="*/ 101 w 121"/>
                <a:gd name="T35" fmla="*/ 80 h 165"/>
                <a:gd name="T36" fmla="*/ 97 w 121"/>
                <a:gd name="T37" fmla="*/ 112 h 165"/>
                <a:gd name="T38" fmla="*/ 97 w 121"/>
                <a:gd name="T39" fmla="*/ 115 h 165"/>
                <a:gd name="T40" fmla="*/ 103 w 121"/>
                <a:gd name="T41" fmla="*/ 133 h 165"/>
                <a:gd name="T42" fmla="*/ 104 w 121"/>
                <a:gd name="T43" fmla="*/ 143 h 165"/>
                <a:gd name="T44" fmla="*/ 102 w 121"/>
                <a:gd name="T45" fmla="*/ 153 h 165"/>
                <a:gd name="T46" fmla="*/ 98 w 121"/>
                <a:gd name="T47" fmla="*/ 158 h 165"/>
                <a:gd name="T48" fmla="*/ 91 w 121"/>
                <a:gd name="T49" fmla="*/ 160 h 165"/>
                <a:gd name="T50" fmla="*/ 74 w 121"/>
                <a:gd name="T51" fmla="*/ 157 h 165"/>
                <a:gd name="T52" fmla="*/ 77 w 121"/>
                <a:gd name="T53" fmla="*/ 147 h 165"/>
                <a:gd name="T54" fmla="*/ 88 w 121"/>
                <a:gd name="T55" fmla="*/ 136 h 165"/>
                <a:gd name="T56" fmla="*/ 75 w 121"/>
                <a:gd name="T57" fmla="*/ 142 h 165"/>
                <a:gd name="T58" fmla="*/ 70 w 121"/>
                <a:gd name="T59" fmla="*/ 156 h 165"/>
                <a:gd name="T60" fmla="*/ 70 w 121"/>
                <a:gd name="T61" fmla="*/ 157 h 165"/>
                <a:gd name="T62" fmla="*/ 40 w 121"/>
                <a:gd name="T63" fmla="*/ 165 h 165"/>
                <a:gd name="T64" fmla="*/ 35 w 121"/>
                <a:gd name="T65" fmla="*/ 164 h 165"/>
                <a:gd name="T66" fmla="*/ 25 w 121"/>
                <a:gd name="T67" fmla="*/ 160 h 165"/>
                <a:gd name="T68" fmla="*/ 3 w 121"/>
                <a:gd name="T69" fmla="*/ 142 h 165"/>
                <a:gd name="T70" fmla="*/ 0 w 121"/>
                <a:gd name="T71" fmla="*/ 133 h 165"/>
                <a:gd name="T72" fmla="*/ 0 w 121"/>
                <a:gd name="T73" fmla="*/ 13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165">
                  <a:moveTo>
                    <a:pt x="0" y="131"/>
                  </a:moveTo>
                  <a:cubicBezTo>
                    <a:pt x="0" y="125"/>
                    <a:pt x="9" y="129"/>
                    <a:pt x="12" y="130"/>
                  </a:cubicBezTo>
                  <a:cubicBezTo>
                    <a:pt x="18" y="132"/>
                    <a:pt x="24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27" y="139"/>
                    <a:pt x="28" y="144"/>
                    <a:pt x="28" y="149"/>
                  </a:cubicBezTo>
                  <a:cubicBezTo>
                    <a:pt x="31" y="145"/>
                    <a:pt x="33" y="140"/>
                    <a:pt x="36" y="136"/>
                  </a:cubicBezTo>
                  <a:cubicBezTo>
                    <a:pt x="38" y="133"/>
                    <a:pt x="42" y="132"/>
                    <a:pt x="45" y="131"/>
                  </a:cubicBezTo>
                  <a:cubicBezTo>
                    <a:pt x="49" y="129"/>
                    <a:pt x="48" y="129"/>
                    <a:pt x="58" y="125"/>
                  </a:cubicBezTo>
                  <a:cubicBezTo>
                    <a:pt x="60" y="125"/>
                    <a:pt x="63" y="123"/>
                    <a:pt x="63" y="121"/>
                  </a:cubicBezTo>
                  <a:cubicBezTo>
                    <a:pt x="64" y="117"/>
                    <a:pt x="64" y="114"/>
                    <a:pt x="64" y="110"/>
                  </a:cubicBezTo>
                  <a:cubicBezTo>
                    <a:pt x="64" y="103"/>
                    <a:pt x="64" y="96"/>
                    <a:pt x="64" y="89"/>
                  </a:cubicBezTo>
                  <a:cubicBezTo>
                    <a:pt x="64" y="59"/>
                    <a:pt x="60" y="29"/>
                    <a:pt x="60" y="0"/>
                  </a:cubicBezTo>
                  <a:cubicBezTo>
                    <a:pt x="70" y="8"/>
                    <a:pt x="84" y="12"/>
                    <a:pt x="97" y="12"/>
                  </a:cubicBezTo>
                  <a:cubicBezTo>
                    <a:pt x="106" y="12"/>
                    <a:pt x="114" y="10"/>
                    <a:pt x="121" y="6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6"/>
                    <a:pt x="121" y="6"/>
                    <a:pt x="121" y="8"/>
                  </a:cubicBezTo>
                  <a:cubicBezTo>
                    <a:pt x="121" y="17"/>
                    <a:pt x="117" y="30"/>
                    <a:pt x="113" y="38"/>
                  </a:cubicBezTo>
                  <a:cubicBezTo>
                    <a:pt x="109" y="50"/>
                    <a:pt x="102" y="64"/>
                    <a:pt x="101" y="80"/>
                  </a:cubicBezTo>
                  <a:cubicBezTo>
                    <a:pt x="100" y="88"/>
                    <a:pt x="97" y="102"/>
                    <a:pt x="97" y="112"/>
                  </a:cubicBezTo>
                  <a:cubicBezTo>
                    <a:pt x="97" y="113"/>
                    <a:pt x="97" y="114"/>
                    <a:pt x="97" y="115"/>
                  </a:cubicBezTo>
                  <a:cubicBezTo>
                    <a:pt x="98" y="123"/>
                    <a:pt x="101" y="128"/>
                    <a:pt x="103" y="133"/>
                  </a:cubicBezTo>
                  <a:cubicBezTo>
                    <a:pt x="104" y="137"/>
                    <a:pt x="104" y="140"/>
                    <a:pt x="104" y="143"/>
                  </a:cubicBezTo>
                  <a:cubicBezTo>
                    <a:pt x="104" y="146"/>
                    <a:pt x="103" y="150"/>
                    <a:pt x="102" y="153"/>
                  </a:cubicBezTo>
                  <a:cubicBezTo>
                    <a:pt x="101" y="155"/>
                    <a:pt x="100" y="157"/>
                    <a:pt x="98" y="158"/>
                  </a:cubicBezTo>
                  <a:cubicBezTo>
                    <a:pt x="97" y="161"/>
                    <a:pt x="94" y="161"/>
                    <a:pt x="91" y="160"/>
                  </a:cubicBezTo>
                  <a:cubicBezTo>
                    <a:pt x="85" y="159"/>
                    <a:pt x="80" y="158"/>
                    <a:pt x="74" y="157"/>
                  </a:cubicBezTo>
                  <a:cubicBezTo>
                    <a:pt x="75" y="157"/>
                    <a:pt x="75" y="152"/>
                    <a:pt x="77" y="147"/>
                  </a:cubicBezTo>
                  <a:cubicBezTo>
                    <a:pt x="80" y="143"/>
                    <a:pt x="85" y="140"/>
                    <a:pt x="88" y="136"/>
                  </a:cubicBezTo>
                  <a:cubicBezTo>
                    <a:pt x="84" y="136"/>
                    <a:pt x="78" y="139"/>
                    <a:pt x="75" y="142"/>
                  </a:cubicBezTo>
                  <a:cubicBezTo>
                    <a:pt x="72" y="146"/>
                    <a:pt x="70" y="151"/>
                    <a:pt x="70" y="156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56" y="158"/>
                    <a:pt x="48" y="165"/>
                    <a:pt x="40" y="165"/>
                  </a:cubicBezTo>
                  <a:cubicBezTo>
                    <a:pt x="39" y="165"/>
                    <a:pt x="37" y="165"/>
                    <a:pt x="35" y="164"/>
                  </a:cubicBezTo>
                  <a:cubicBezTo>
                    <a:pt x="32" y="163"/>
                    <a:pt x="28" y="162"/>
                    <a:pt x="25" y="160"/>
                  </a:cubicBezTo>
                  <a:cubicBezTo>
                    <a:pt x="17" y="156"/>
                    <a:pt x="8" y="150"/>
                    <a:pt x="3" y="142"/>
                  </a:cubicBezTo>
                  <a:cubicBezTo>
                    <a:pt x="1" y="139"/>
                    <a:pt x="0" y="136"/>
                    <a:pt x="0" y="133"/>
                  </a:cubicBezTo>
                  <a:cubicBezTo>
                    <a:pt x="0" y="132"/>
                    <a:pt x="0" y="132"/>
                    <a:pt x="0" y="131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29" name="Freeform 1627"/>
            <p:cNvSpPr>
              <a:spLocks/>
            </p:cNvSpPr>
            <p:nvPr/>
          </p:nvSpPr>
          <p:spPr bwMode="auto">
            <a:xfrm>
              <a:off x="7699" y="2841"/>
              <a:ext cx="10" cy="10"/>
            </a:xfrm>
            <a:custGeom>
              <a:avLst/>
              <a:gdLst>
                <a:gd name="T0" fmla="*/ 8 w 10"/>
                <a:gd name="T1" fmla="*/ 8 h 10"/>
                <a:gd name="T2" fmla="*/ 8 w 10"/>
                <a:gd name="T3" fmla="*/ 2 h 10"/>
                <a:gd name="T4" fmla="*/ 2 w 10"/>
                <a:gd name="T5" fmla="*/ 2 h 10"/>
                <a:gd name="T6" fmla="*/ 2 w 10"/>
                <a:gd name="T7" fmla="*/ 3 h 10"/>
                <a:gd name="T8" fmla="*/ 2 w 10"/>
                <a:gd name="T9" fmla="*/ 9 h 10"/>
                <a:gd name="T10" fmla="*/ 5 w 10"/>
                <a:gd name="T11" fmla="*/ 10 h 10"/>
                <a:gd name="T12" fmla="*/ 8 w 10"/>
                <a:gd name="T13" fmla="*/ 9 h 10"/>
                <a:gd name="T14" fmla="*/ 8 w 10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10" y="6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384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336" name="Rectangle 2335"/>
          <p:cNvSpPr/>
          <p:nvPr/>
        </p:nvSpPr>
        <p:spPr bwMode="auto">
          <a:xfrm>
            <a:off x="311546" y="3325762"/>
            <a:ext cx="4279306" cy="1246238"/>
          </a:xfrm>
          <a:prstGeom prst="rect">
            <a:avLst/>
          </a:prstGeom>
          <a:gradFill flip="none" rotWithShape="1">
            <a:gsLst>
              <a:gs pos="0">
                <a:srgbClr val="9ABAC9"/>
              </a:gs>
              <a:gs pos="100000">
                <a:srgbClr val="6A99AE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grpSp>
        <p:nvGrpSpPr>
          <p:cNvPr id="5173" name="Group 3564"/>
          <p:cNvGrpSpPr>
            <a:grpSpLocks noChangeAspect="1"/>
          </p:cNvGrpSpPr>
          <p:nvPr/>
        </p:nvGrpSpPr>
        <p:grpSpPr bwMode="auto">
          <a:xfrm>
            <a:off x="374551" y="4095751"/>
            <a:ext cx="339824" cy="156241"/>
            <a:chOff x="344" y="4117"/>
            <a:chExt cx="435" cy="200"/>
          </a:xfrm>
        </p:grpSpPr>
        <p:sp>
          <p:nvSpPr>
            <p:cNvPr id="5174" name="AutoShape 3563"/>
            <p:cNvSpPr>
              <a:spLocks noChangeAspect="1" noChangeArrowheads="1" noTextEdit="1"/>
            </p:cNvSpPr>
            <p:nvPr/>
          </p:nvSpPr>
          <p:spPr bwMode="auto">
            <a:xfrm>
              <a:off x="344" y="4117"/>
              <a:ext cx="43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75" name="Freeform 3565"/>
            <p:cNvSpPr>
              <a:spLocks/>
            </p:cNvSpPr>
            <p:nvPr/>
          </p:nvSpPr>
          <p:spPr bwMode="auto">
            <a:xfrm>
              <a:off x="343" y="4116"/>
              <a:ext cx="472" cy="202"/>
            </a:xfrm>
            <a:custGeom>
              <a:avLst/>
              <a:gdLst>
                <a:gd name="T0" fmla="*/ 182 w 368"/>
                <a:gd name="T1" fmla="*/ 0 h 158"/>
                <a:gd name="T2" fmla="*/ 0 w 368"/>
                <a:gd name="T3" fmla="*/ 95 h 158"/>
                <a:gd name="T4" fmla="*/ 70 w 368"/>
                <a:gd name="T5" fmla="*/ 137 h 158"/>
                <a:gd name="T6" fmla="*/ 148 w 368"/>
                <a:gd name="T7" fmla="*/ 136 h 158"/>
                <a:gd name="T8" fmla="*/ 212 w 368"/>
                <a:gd name="T9" fmla="*/ 158 h 158"/>
                <a:gd name="T10" fmla="*/ 330 w 368"/>
                <a:gd name="T11" fmla="*/ 57 h 158"/>
                <a:gd name="T12" fmla="*/ 182 w 368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158">
                  <a:moveTo>
                    <a:pt x="182" y="0"/>
                  </a:moveTo>
                  <a:cubicBezTo>
                    <a:pt x="81" y="0"/>
                    <a:pt x="0" y="42"/>
                    <a:pt x="0" y="95"/>
                  </a:cubicBezTo>
                  <a:cubicBezTo>
                    <a:pt x="0" y="131"/>
                    <a:pt x="23" y="137"/>
                    <a:pt x="70" y="137"/>
                  </a:cubicBezTo>
                  <a:cubicBezTo>
                    <a:pt x="91" y="137"/>
                    <a:pt x="117" y="136"/>
                    <a:pt x="148" y="136"/>
                  </a:cubicBezTo>
                  <a:cubicBezTo>
                    <a:pt x="200" y="136"/>
                    <a:pt x="200" y="158"/>
                    <a:pt x="212" y="158"/>
                  </a:cubicBezTo>
                  <a:cubicBezTo>
                    <a:pt x="223" y="158"/>
                    <a:pt x="245" y="137"/>
                    <a:pt x="330" y="57"/>
                  </a:cubicBezTo>
                  <a:cubicBezTo>
                    <a:pt x="368" y="21"/>
                    <a:pt x="282" y="0"/>
                    <a:pt x="182" y="0"/>
                  </a:cubicBezTo>
                </a:path>
              </a:pathLst>
            </a:custGeom>
            <a:solidFill>
              <a:srgbClr val="808184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5170" name="Picture 35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81376"/>
            <a:ext cx="1814989" cy="11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" name="Picture 35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64" y="3762081"/>
            <a:ext cx="304849" cy="20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2" name="Oval 5181"/>
          <p:cNvSpPr/>
          <p:nvPr/>
        </p:nvSpPr>
        <p:spPr bwMode="auto">
          <a:xfrm>
            <a:off x="4088348" y="4304746"/>
            <a:ext cx="429773" cy="200651"/>
          </a:xfrm>
          <a:prstGeom prst="ellipse">
            <a:avLst/>
          </a:prstGeom>
          <a:solidFill>
            <a:srgbClr val="808184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177" name="Picture 35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9" y="3762082"/>
            <a:ext cx="447975" cy="72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3" name="Picture 357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71" y="3610900"/>
            <a:ext cx="2506265" cy="89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47" name="Group 3889"/>
          <p:cNvGrpSpPr>
            <a:grpSpLocks noChangeAspect="1"/>
          </p:cNvGrpSpPr>
          <p:nvPr/>
        </p:nvGrpSpPr>
        <p:grpSpPr bwMode="auto">
          <a:xfrm>
            <a:off x="3163094" y="1973461"/>
            <a:ext cx="2044899" cy="1329531"/>
            <a:chOff x="3188" y="1989"/>
            <a:chExt cx="2061" cy="1340"/>
          </a:xfrm>
        </p:grpSpPr>
        <p:sp>
          <p:nvSpPr>
            <p:cNvPr id="5548" name="AutoShape 3888"/>
            <p:cNvSpPr>
              <a:spLocks noChangeAspect="1" noChangeArrowheads="1" noTextEdit="1"/>
            </p:cNvSpPr>
            <p:nvPr/>
          </p:nvSpPr>
          <p:spPr bwMode="auto">
            <a:xfrm>
              <a:off x="3966" y="2131"/>
              <a:ext cx="1283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49" name="Freeform 3890"/>
            <p:cNvSpPr>
              <a:spLocks/>
            </p:cNvSpPr>
            <p:nvPr/>
          </p:nvSpPr>
          <p:spPr bwMode="auto">
            <a:xfrm>
              <a:off x="3188" y="1989"/>
              <a:ext cx="1874" cy="1340"/>
            </a:xfrm>
            <a:custGeom>
              <a:avLst/>
              <a:gdLst>
                <a:gd name="T0" fmla="*/ 533 w 544"/>
                <a:gd name="T1" fmla="*/ 389 h 389"/>
                <a:gd name="T2" fmla="*/ 544 w 544"/>
                <a:gd name="T3" fmla="*/ 309 h 389"/>
                <a:gd name="T4" fmla="*/ 235 w 544"/>
                <a:gd name="T5" fmla="*/ 0 h 389"/>
                <a:gd name="T6" fmla="*/ 0 w 544"/>
                <a:gd name="T7" fmla="*/ 108 h 389"/>
                <a:gd name="T8" fmla="*/ 0 w 544"/>
                <a:gd name="T9" fmla="*/ 389 h 389"/>
                <a:gd name="T10" fmla="*/ 533 w 544"/>
                <a:gd name="T11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4" h="389">
                  <a:moveTo>
                    <a:pt x="533" y="389"/>
                  </a:moveTo>
                  <a:cubicBezTo>
                    <a:pt x="540" y="363"/>
                    <a:pt x="544" y="336"/>
                    <a:pt x="544" y="309"/>
                  </a:cubicBezTo>
                  <a:cubicBezTo>
                    <a:pt x="544" y="138"/>
                    <a:pt x="406" y="0"/>
                    <a:pt x="235" y="0"/>
                  </a:cubicBezTo>
                  <a:cubicBezTo>
                    <a:pt x="141" y="0"/>
                    <a:pt x="57" y="42"/>
                    <a:pt x="0" y="108"/>
                  </a:cubicBezTo>
                  <a:cubicBezTo>
                    <a:pt x="0" y="389"/>
                    <a:pt x="0" y="389"/>
                    <a:pt x="0" y="389"/>
                  </a:cubicBezTo>
                  <a:lnTo>
                    <a:pt x="533" y="389"/>
                  </a:lnTo>
                  <a:close/>
                </a:path>
              </a:pathLst>
            </a:custGeom>
            <a:solidFill>
              <a:srgbClr val="588BA3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62" name="Group 1062"/>
          <p:cNvGrpSpPr>
            <a:grpSpLocks noChangeAspect="1"/>
          </p:cNvGrpSpPr>
          <p:nvPr/>
        </p:nvGrpSpPr>
        <p:grpSpPr bwMode="auto">
          <a:xfrm>
            <a:off x="4286252" y="1808757"/>
            <a:ext cx="1097359" cy="1477368"/>
            <a:chOff x="4847" y="1801"/>
            <a:chExt cx="1106" cy="1489"/>
          </a:xfrm>
        </p:grpSpPr>
        <p:sp>
          <p:nvSpPr>
            <p:cNvPr id="2063" name="AutoShape 1061"/>
            <p:cNvSpPr>
              <a:spLocks noChangeAspect="1" noChangeArrowheads="1" noTextEdit="1"/>
            </p:cNvSpPr>
            <p:nvPr/>
          </p:nvSpPr>
          <p:spPr bwMode="auto">
            <a:xfrm>
              <a:off x="4848" y="1801"/>
              <a:ext cx="1104" cy="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4" name="Freeform 1063"/>
            <p:cNvSpPr>
              <a:spLocks/>
            </p:cNvSpPr>
            <p:nvPr/>
          </p:nvSpPr>
          <p:spPr bwMode="auto">
            <a:xfrm>
              <a:off x="5072" y="2959"/>
              <a:ext cx="629" cy="331"/>
            </a:xfrm>
            <a:custGeom>
              <a:avLst/>
              <a:gdLst>
                <a:gd name="T0" fmla="*/ 494 w 515"/>
                <a:gd name="T1" fmla="*/ 173 h 271"/>
                <a:gd name="T2" fmla="*/ 505 w 515"/>
                <a:gd name="T3" fmla="*/ 224 h 271"/>
                <a:gd name="T4" fmla="*/ 330 w 515"/>
                <a:gd name="T5" fmla="*/ 230 h 271"/>
                <a:gd name="T6" fmla="*/ 1 w 515"/>
                <a:gd name="T7" fmla="*/ 99 h 271"/>
                <a:gd name="T8" fmla="*/ 118 w 515"/>
                <a:gd name="T9" fmla="*/ 22 h 271"/>
                <a:gd name="T10" fmla="*/ 473 w 515"/>
                <a:gd name="T11" fmla="*/ 145 h 271"/>
                <a:gd name="T12" fmla="*/ 494 w 515"/>
                <a:gd name="T13" fmla="*/ 17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271">
                  <a:moveTo>
                    <a:pt x="494" y="173"/>
                  </a:moveTo>
                  <a:cubicBezTo>
                    <a:pt x="505" y="190"/>
                    <a:pt x="515" y="209"/>
                    <a:pt x="505" y="224"/>
                  </a:cubicBezTo>
                  <a:cubicBezTo>
                    <a:pt x="476" y="271"/>
                    <a:pt x="372" y="235"/>
                    <a:pt x="330" y="230"/>
                  </a:cubicBezTo>
                  <a:cubicBezTo>
                    <a:pt x="234" y="221"/>
                    <a:pt x="0" y="245"/>
                    <a:pt x="1" y="99"/>
                  </a:cubicBezTo>
                  <a:cubicBezTo>
                    <a:pt x="1" y="44"/>
                    <a:pt x="71" y="31"/>
                    <a:pt x="118" y="22"/>
                  </a:cubicBezTo>
                  <a:cubicBezTo>
                    <a:pt x="232" y="0"/>
                    <a:pt x="405" y="44"/>
                    <a:pt x="473" y="145"/>
                  </a:cubicBezTo>
                  <a:cubicBezTo>
                    <a:pt x="478" y="152"/>
                    <a:pt x="486" y="162"/>
                    <a:pt x="494" y="173"/>
                  </a:cubicBezTo>
                  <a:close/>
                </a:path>
              </a:pathLst>
            </a:custGeom>
            <a:solidFill>
              <a:srgbClr val="808184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5" name="Freeform 1064"/>
            <p:cNvSpPr>
              <a:spLocks/>
            </p:cNvSpPr>
            <p:nvPr/>
          </p:nvSpPr>
          <p:spPr bwMode="auto">
            <a:xfrm>
              <a:off x="4974" y="2475"/>
              <a:ext cx="50" cy="29"/>
            </a:xfrm>
            <a:custGeom>
              <a:avLst/>
              <a:gdLst>
                <a:gd name="T0" fmla="*/ 18 w 50"/>
                <a:gd name="T1" fmla="*/ 29 h 29"/>
                <a:gd name="T2" fmla="*/ 50 w 50"/>
                <a:gd name="T3" fmla="*/ 11 h 29"/>
                <a:gd name="T4" fmla="*/ 32 w 50"/>
                <a:gd name="T5" fmla="*/ 0 h 29"/>
                <a:gd name="T6" fmla="*/ 0 w 50"/>
                <a:gd name="T7" fmla="*/ 18 h 29"/>
                <a:gd name="T8" fmla="*/ 18 w 50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8" y="29"/>
                  </a:moveTo>
                  <a:lnTo>
                    <a:pt x="50" y="11"/>
                  </a:lnTo>
                  <a:lnTo>
                    <a:pt x="32" y="0"/>
                  </a:lnTo>
                  <a:lnTo>
                    <a:pt x="0" y="18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6" name="Freeform 1065"/>
            <p:cNvSpPr>
              <a:spLocks/>
            </p:cNvSpPr>
            <p:nvPr/>
          </p:nvSpPr>
          <p:spPr bwMode="auto">
            <a:xfrm>
              <a:off x="4865" y="2309"/>
              <a:ext cx="132" cy="172"/>
            </a:xfrm>
            <a:custGeom>
              <a:avLst/>
              <a:gdLst>
                <a:gd name="T0" fmla="*/ 0 w 132"/>
                <a:gd name="T1" fmla="*/ 172 h 172"/>
                <a:gd name="T2" fmla="*/ 132 w 132"/>
                <a:gd name="T3" fmla="*/ 96 h 172"/>
                <a:gd name="T4" fmla="*/ 132 w 132"/>
                <a:gd name="T5" fmla="*/ 0 h 172"/>
                <a:gd name="T6" fmla="*/ 0 w 132"/>
                <a:gd name="T7" fmla="*/ 77 h 172"/>
                <a:gd name="T8" fmla="*/ 0 w 132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72">
                  <a:moveTo>
                    <a:pt x="0" y="172"/>
                  </a:moveTo>
                  <a:lnTo>
                    <a:pt x="132" y="96"/>
                  </a:lnTo>
                  <a:lnTo>
                    <a:pt x="132" y="0"/>
                  </a:lnTo>
                  <a:lnTo>
                    <a:pt x="0" y="77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7" name="Freeform 1066"/>
            <p:cNvSpPr>
              <a:spLocks noEditPoints="1"/>
            </p:cNvSpPr>
            <p:nvPr/>
          </p:nvSpPr>
          <p:spPr bwMode="auto">
            <a:xfrm>
              <a:off x="4847" y="2285"/>
              <a:ext cx="258" cy="279"/>
            </a:xfrm>
            <a:custGeom>
              <a:avLst/>
              <a:gdLst>
                <a:gd name="T0" fmla="*/ 0 w 211"/>
                <a:gd name="T1" fmla="*/ 76 h 228"/>
                <a:gd name="T2" fmla="*/ 0 w 211"/>
                <a:gd name="T3" fmla="*/ 76 h 228"/>
                <a:gd name="T4" fmla="*/ 0 w 211"/>
                <a:gd name="T5" fmla="*/ 176 h 228"/>
                <a:gd name="T6" fmla="*/ 1 w 211"/>
                <a:gd name="T7" fmla="*/ 177 h 228"/>
                <a:gd name="T8" fmla="*/ 87 w 211"/>
                <a:gd name="T9" fmla="*/ 228 h 228"/>
                <a:gd name="T10" fmla="*/ 89 w 211"/>
                <a:gd name="T11" fmla="*/ 228 h 228"/>
                <a:gd name="T12" fmla="*/ 210 w 211"/>
                <a:gd name="T13" fmla="*/ 158 h 228"/>
                <a:gd name="T14" fmla="*/ 211 w 211"/>
                <a:gd name="T15" fmla="*/ 156 h 228"/>
                <a:gd name="T16" fmla="*/ 211 w 211"/>
                <a:gd name="T17" fmla="*/ 148 h 228"/>
                <a:gd name="T18" fmla="*/ 210 w 211"/>
                <a:gd name="T19" fmla="*/ 147 h 228"/>
                <a:gd name="T20" fmla="*/ 135 w 211"/>
                <a:gd name="T21" fmla="*/ 103 h 228"/>
                <a:gd name="T22" fmla="*/ 135 w 211"/>
                <a:gd name="T23" fmla="*/ 103 h 228"/>
                <a:gd name="T24" fmla="*/ 135 w 211"/>
                <a:gd name="T25" fmla="*/ 4 h 228"/>
                <a:gd name="T26" fmla="*/ 134 w 211"/>
                <a:gd name="T27" fmla="*/ 3 h 228"/>
                <a:gd name="T28" fmla="*/ 132 w 211"/>
                <a:gd name="T29" fmla="*/ 1 h 228"/>
                <a:gd name="T30" fmla="*/ 130 w 211"/>
                <a:gd name="T31" fmla="*/ 1 h 228"/>
                <a:gd name="T32" fmla="*/ 0 w 211"/>
                <a:gd name="T33" fmla="*/ 76 h 228"/>
                <a:gd name="T34" fmla="*/ 197 w 211"/>
                <a:gd name="T35" fmla="*/ 160 h 228"/>
                <a:gd name="T36" fmla="*/ 200 w 211"/>
                <a:gd name="T37" fmla="*/ 156 h 228"/>
                <a:gd name="T38" fmla="*/ 202 w 211"/>
                <a:gd name="T39" fmla="*/ 158 h 228"/>
                <a:gd name="T40" fmla="*/ 200 w 211"/>
                <a:gd name="T41" fmla="*/ 162 h 228"/>
                <a:gd name="T42" fmla="*/ 197 w 211"/>
                <a:gd name="T43" fmla="*/ 160 h 228"/>
                <a:gd name="T44" fmla="*/ 104 w 211"/>
                <a:gd name="T45" fmla="*/ 170 h 228"/>
                <a:gd name="T46" fmla="*/ 130 w 211"/>
                <a:gd name="T47" fmla="*/ 155 h 228"/>
                <a:gd name="T48" fmla="*/ 145 w 211"/>
                <a:gd name="T49" fmla="*/ 164 h 228"/>
                <a:gd name="T50" fmla="*/ 119 w 211"/>
                <a:gd name="T51" fmla="*/ 179 h 228"/>
                <a:gd name="T52" fmla="*/ 104 w 211"/>
                <a:gd name="T53" fmla="*/ 170 h 228"/>
                <a:gd name="T54" fmla="*/ 15 w 211"/>
                <a:gd name="T55" fmla="*/ 82 h 228"/>
                <a:gd name="T56" fmla="*/ 123 w 211"/>
                <a:gd name="T57" fmla="*/ 19 h 228"/>
                <a:gd name="T58" fmla="*/ 123 w 211"/>
                <a:gd name="T59" fmla="*/ 98 h 228"/>
                <a:gd name="T60" fmla="*/ 15 w 211"/>
                <a:gd name="T61" fmla="*/ 160 h 228"/>
                <a:gd name="T62" fmla="*/ 15 w 211"/>
                <a:gd name="T63" fmla="*/ 8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28">
                  <a:moveTo>
                    <a:pt x="0" y="76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7"/>
                    <a:pt x="1" y="177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88" y="228"/>
                    <a:pt x="88" y="228"/>
                    <a:pt x="89" y="22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7"/>
                    <a:pt x="211" y="157"/>
                    <a:pt x="211" y="156"/>
                  </a:cubicBezTo>
                  <a:cubicBezTo>
                    <a:pt x="211" y="148"/>
                    <a:pt x="211" y="148"/>
                    <a:pt x="211" y="148"/>
                  </a:cubicBezTo>
                  <a:cubicBezTo>
                    <a:pt x="211" y="148"/>
                    <a:pt x="211" y="147"/>
                    <a:pt x="210" y="147"/>
                  </a:cubicBezTo>
                  <a:cubicBezTo>
                    <a:pt x="135" y="103"/>
                    <a:pt x="135" y="103"/>
                    <a:pt x="135" y="103"/>
                  </a:cubicBezTo>
                  <a:cubicBezTo>
                    <a:pt x="135" y="103"/>
                    <a:pt x="135" y="103"/>
                    <a:pt x="135" y="10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4"/>
                    <a:pt x="134" y="3"/>
                    <a:pt x="134" y="3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1"/>
                    <a:pt x="131" y="0"/>
                    <a:pt x="130" y="1"/>
                  </a:cubicBezTo>
                  <a:lnTo>
                    <a:pt x="0" y="76"/>
                  </a:lnTo>
                  <a:close/>
                  <a:moveTo>
                    <a:pt x="197" y="160"/>
                  </a:moveTo>
                  <a:cubicBezTo>
                    <a:pt x="197" y="159"/>
                    <a:pt x="198" y="157"/>
                    <a:pt x="200" y="156"/>
                  </a:cubicBezTo>
                  <a:cubicBezTo>
                    <a:pt x="201" y="156"/>
                    <a:pt x="202" y="156"/>
                    <a:pt x="202" y="158"/>
                  </a:cubicBezTo>
                  <a:cubicBezTo>
                    <a:pt x="202" y="159"/>
                    <a:pt x="201" y="161"/>
                    <a:pt x="200" y="162"/>
                  </a:cubicBezTo>
                  <a:cubicBezTo>
                    <a:pt x="198" y="162"/>
                    <a:pt x="197" y="162"/>
                    <a:pt x="197" y="160"/>
                  </a:cubicBezTo>
                  <a:close/>
                  <a:moveTo>
                    <a:pt x="104" y="170"/>
                  </a:moveTo>
                  <a:cubicBezTo>
                    <a:pt x="130" y="155"/>
                    <a:pt x="130" y="155"/>
                    <a:pt x="130" y="155"/>
                  </a:cubicBezTo>
                  <a:cubicBezTo>
                    <a:pt x="145" y="164"/>
                    <a:pt x="145" y="164"/>
                    <a:pt x="145" y="164"/>
                  </a:cubicBezTo>
                  <a:cubicBezTo>
                    <a:pt x="119" y="179"/>
                    <a:pt x="119" y="179"/>
                    <a:pt x="119" y="179"/>
                  </a:cubicBezTo>
                  <a:lnTo>
                    <a:pt x="104" y="170"/>
                  </a:lnTo>
                  <a:close/>
                  <a:moveTo>
                    <a:pt x="15" y="82"/>
                  </a:moveTo>
                  <a:cubicBezTo>
                    <a:pt x="123" y="19"/>
                    <a:pt x="123" y="19"/>
                    <a:pt x="123" y="19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5" y="160"/>
                    <a:pt x="15" y="160"/>
                    <a:pt x="15" y="160"/>
                  </a:cubicBezTo>
                  <a:lnTo>
                    <a:pt x="1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8" name="Freeform 1067"/>
            <p:cNvSpPr>
              <a:spLocks/>
            </p:cNvSpPr>
            <p:nvPr/>
          </p:nvSpPr>
          <p:spPr bwMode="auto">
            <a:xfrm>
              <a:off x="4886" y="2346"/>
              <a:ext cx="93" cy="107"/>
            </a:xfrm>
            <a:custGeom>
              <a:avLst/>
              <a:gdLst>
                <a:gd name="T0" fmla="*/ 4 w 76"/>
                <a:gd name="T1" fmla="*/ 71 h 87"/>
                <a:gd name="T2" fmla="*/ 3 w 76"/>
                <a:gd name="T3" fmla="*/ 65 h 87"/>
                <a:gd name="T4" fmla="*/ 17 w 76"/>
                <a:gd name="T5" fmla="*/ 40 h 87"/>
                <a:gd name="T6" fmla="*/ 22 w 76"/>
                <a:gd name="T7" fmla="*/ 38 h 87"/>
                <a:gd name="T8" fmla="*/ 43 w 76"/>
                <a:gd name="T9" fmla="*/ 7 h 87"/>
                <a:gd name="T10" fmla="*/ 64 w 76"/>
                <a:gd name="T11" fmla="*/ 19 h 87"/>
                <a:gd name="T12" fmla="*/ 64 w 76"/>
                <a:gd name="T13" fmla="*/ 24 h 87"/>
                <a:gd name="T14" fmla="*/ 76 w 76"/>
                <a:gd name="T15" fmla="*/ 31 h 87"/>
                <a:gd name="T16" fmla="*/ 64 w 76"/>
                <a:gd name="T17" fmla="*/ 52 h 87"/>
                <a:gd name="T18" fmla="*/ 49 w 76"/>
                <a:gd name="T19" fmla="*/ 61 h 87"/>
                <a:gd name="T20" fmla="*/ 49 w 76"/>
                <a:gd name="T21" fmla="*/ 42 h 87"/>
                <a:gd name="T22" fmla="*/ 56 w 76"/>
                <a:gd name="T23" fmla="*/ 38 h 87"/>
                <a:gd name="T24" fmla="*/ 43 w 76"/>
                <a:gd name="T25" fmla="*/ 25 h 87"/>
                <a:gd name="T26" fmla="*/ 29 w 76"/>
                <a:gd name="T27" fmla="*/ 54 h 87"/>
                <a:gd name="T28" fmla="*/ 36 w 76"/>
                <a:gd name="T29" fmla="*/ 50 h 87"/>
                <a:gd name="T30" fmla="*/ 36 w 76"/>
                <a:gd name="T31" fmla="*/ 68 h 87"/>
                <a:gd name="T32" fmla="*/ 7 w 76"/>
                <a:gd name="T33" fmla="*/ 85 h 87"/>
                <a:gd name="T34" fmla="*/ 0 w 76"/>
                <a:gd name="T35" fmla="*/ 81 h 87"/>
                <a:gd name="T36" fmla="*/ 4 w 76"/>
                <a:gd name="T3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87">
                  <a:moveTo>
                    <a:pt x="4" y="71"/>
                  </a:moveTo>
                  <a:cubicBezTo>
                    <a:pt x="3" y="70"/>
                    <a:pt x="3" y="68"/>
                    <a:pt x="3" y="65"/>
                  </a:cubicBezTo>
                  <a:cubicBezTo>
                    <a:pt x="3" y="56"/>
                    <a:pt x="9" y="45"/>
                    <a:pt x="17" y="40"/>
                  </a:cubicBezTo>
                  <a:cubicBezTo>
                    <a:pt x="19" y="39"/>
                    <a:pt x="20" y="39"/>
                    <a:pt x="22" y="38"/>
                  </a:cubicBezTo>
                  <a:cubicBezTo>
                    <a:pt x="24" y="26"/>
                    <a:pt x="32" y="13"/>
                    <a:pt x="43" y="7"/>
                  </a:cubicBezTo>
                  <a:cubicBezTo>
                    <a:pt x="54" y="0"/>
                    <a:pt x="64" y="6"/>
                    <a:pt x="64" y="19"/>
                  </a:cubicBezTo>
                  <a:cubicBezTo>
                    <a:pt x="64" y="21"/>
                    <a:pt x="64" y="22"/>
                    <a:pt x="64" y="24"/>
                  </a:cubicBezTo>
                  <a:cubicBezTo>
                    <a:pt x="70" y="20"/>
                    <a:pt x="76" y="23"/>
                    <a:pt x="76" y="31"/>
                  </a:cubicBezTo>
                  <a:cubicBezTo>
                    <a:pt x="76" y="39"/>
                    <a:pt x="70" y="48"/>
                    <a:pt x="64" y="5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3" y="87"/>
                    <a:pt x="0" y="85"/>
                    <a:pt x="0" y="81"/>
                  </a:cubicBezTo>
                  <a:cubicBezTo>
                    <a:pt x="0" y="78"/>
                    <a:pt x="2" y="74"/>
                    <a:pt x="4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69" name="Freeform 1068"/>
            <p:cNvSpPr>
              <a:spLocks/>
            </p:cNvSpPr>
            <p:nvPr/>
          </p:nvSpPr>
          <p:spPr bwMode="auto">
            <a:xfrm>
              <a:off x="5073" y="1997"/>
              <a:ext cx="716" cy="1183"/>
            </a:xfrm>
            <a:custGeom>
              <a:avLst/>
              <a:gdLst>
                <a:gd name="T0" fmla="*/ 180 w 586"/>
                <a:gd name="T1" fmla="*/ 448 h 968"/>
                <a:gd name="T2" fmla="*/ 148 w 586"/>
                <a:gd name="T3" fmla="*/ 462 h 968"/>
                <a:gd name="T4" fmla="*/ 142 w 586"/>
                <a:gd name="T5" fmla="*/ 479 h 968"/>
                <a:gd name="T6" fmla="*/ 138 w 586"/>
                <a:gd name="T7" fmla="*/ 507 h 968"/>
                <a:gd name="T8" fmla="*/ 137 w 586"/>
                <a:gd name="T9" fmla="*/ 508 h 968"/>
                <a:gd name="T10" fmla="*/ 124 w 586"/>
                <a:gd name="T11" fmla="*/ 517 h 968"/>
                <a:gd name="T12" fmla="*/ 100 w 586"/>
                <a:gd name="T13" fmla="*/ 513 h 968"/>
                <a:gd name="T14" fmla="*/ 91 w 586"/>
                <a:gd name="T15" fmla="*/ 476 h 968"/>
                <a:gd name="T16" fmla="*/ 126 w 586"/>
                <a:gd name="T17" fmla="*/ 431 h 968"/>
                <a:gd name="T18" fmla="*/ 172 w 586"/>
                <a:gd name="T19" fmla="*/ 392 h 968"/>
                <a:gd name="T20" fmla="*/ 85 w 586"/>
                <a:gd name="T21" fmla="*/ 342 h 968"/>
                <a:gd name="T22" fmla="*/ 63 w 586"/>
                <a:gd name="T23" fmla="*/ 337 h 968"/>
                <a:gd name="T24" fmla="*/ 34 w 586"/>
                <a:gd name="T25" fmla="*/ 348 h 968"/>
                <a:gd name="T26" fmla="*/ 32 w 586"/>
                <a:gd name="T27" fmla="*/ 347 h 968"/>
                <a:gd name="T28" fmla="*/ 23 w 586"/>
                <a:gd name="T29" fmla="*/ 336 h 968"/>
                <a:gd name="T30" fmla="*/ 1 w 586"/>
                <a:gd name="T31" fmla="*/ 342 h 968"/>
                <a:gd name="T32" fmla="*/ 32 w 586"/>
                <a:gd name="T33" fmla="*/ 295 h 968"/>
                <a:gd name="T34" fmla="*/ 69 w 586"/>
                <a:gd name="T35" fmla="*/ 294 h 968"/>
                <a:gd name="T36" fmla="*/ 106 w 586"/>
                <a:gd name="T37" fmla="*/ 307 h 968"/>
                <a:gd name="T38" fmla="*/ 173 w 586"/>
                <a:gd name="T39" fmla="*/ 337 h 968"/>
                <a:gd name="T40" fmla="*/ 174 w 586"/>
                <a:gd name="T41" fmla="*/ 260 h 968"/>
                <a:gd name="T42" fmla="*/ 116 w 586"/>
                <a:gd name="T43" fmla="*/ 4 h 968"/>
                <a:gd name="T44" fmla="*/ 143 w 586"/>
                <a:gd name="T45" fmla="*/ 35 h 968"/>
                <a:gd name="T46" fmla="*/ 147 w 586"/>
                <a:gd name="T47" fmla="*/ 74 h 968"/>
                <a:gd name="T48" fmla="*/ 194 w 586"/>
                <a:gd name="T49" fmla="*/ 205 h 968"/>
                <a:gd name="T50" fmla="*/ 241 w 586"/>
                <a:gd name="T51" fmla="*/ 175 h 968"/>
                <a:gd name="T52" fmla="*/ 325 w 586"/>
                <a:gd name="T53" fmla="*/ 220 h 968"/>
                <a:gd name="T54" fmla="*/ 392 w 586"/>
                <a:gd name="T55" fmla="*/ 246 h 968"/>
                <a:gd name="T56" fmla="*/ 419 w 586"/>
                <a:gd name="T57" fmla="*/ 103 h 968"/>
                <a:gd name="T58" fmla="*/ 443 w 586"/>
                <a:gd name="T59" fmla="*/ 135 h 968"/>
                <a:gd name="T60" fmla="*/ 439 w 586"/>
                <a:gd name="T61" fmla="*/ 204 h 968"/>
                <a:gd name="T62" fmla="*/ 383 w 586"/>
                <a:gd name="T63" fmla="*/ 342 h 968"/>
                <a:gd name="T64" fmla="*/ 414 w 586"/>
                <a:gd name="T65" fmla="*/ 401 h 968"/>
                <a:gd name="T66" fmla="*/ 482 w 586"/>
                <a:gd name="T67" fmla="*/ 375 h 968"/>
                <a:gd name="T68" fmla="*/ 529 w 586"/>
                <a:gd name="T69" fmla="*/ 361 h 968"/>
                <a:gd name="T70" fmla="*/ 557 w 586"/>
                <a:gd name="T71" fmla="*/ 367 h 968"/>
                <a:gd name="T72" fmla="*/ 585 w 586"/>
                <a:gd name="T73" fmla="*/ 418 h 968"/>
                <a:gd name="T74" fmla="*/ 554 w 586"/>
                <a:gd name="T75" fmla="*/ 418 h 968"/>
                <a:gd name="T76" fmla="*/ 553 w 586"/>
                <a:gd name="T77" fmla="*/ 419 h 968"/>
                <a:gd name="T78" fmla="*/ 552 w 586"/>
                <a:gd name="T79" fmla="*/ 419 h 968"/>
                <a:gd name="T80" fmla="*/ 513 w 586"/>
                <a:gd name="T81" fmla="*/ 402 h 968"/>
                <a:gd name="T82" fmla="*/ 489 w 586"/>
                <a:gd name="T83" fmla="*/ 420 h 968"/>
                <a:gd name="T84" fmla="*/ 419 w 586"/>
                <a:gd name="T85" fmla="*/ 454 h 968"/>
                <a:gd name="T86" fmla="*/ 460 w 586"/>
                <a:gd name="T87" fmla="*/ 565 h 968"/>
                <a:gd name="T88" fmla="*/ 481 w 586"/>
                <a:gd name="T89" fmla="*/ 628 h 968"/>
                <a:gd name="T90" fmla="*/ 450 w 586"/>
                <a:gd name="T91" fmla="*/ 632 h 968"/>
                <a:gd name="T92" fmla="*/ 407 w 586"/>
                <a:gd name="T93" fmla="*/ 564 h 968"/>
                <a:gd name="T94" fmla="*/ 393 w 586"/>
                <a:gd name="T95" fmla="*/ 526 h 968"/>
                <a:gd name="T96" fmla="*/ 346 w 586"/>
                <a:gd name="T97" fmla="*/ 415 h 968"/>
                <a:gd name="T98" fmla="*/ 350 w 586"/>
                <a:gd name="T99" fmla="*/ 526 h 968"/>
                <a:gd name="T100" fmla="*/ 349 w 586"/>
                <a:gd name="T101" fmla="*/ 595 h 968"/>
                <a:gd name="T102" fmla="*/ 364 w 586"/>
                <a:gd name="T103" fmla="*/ 848 h 968"/>
                <a:gd name="T104" fmla="*/ 347 w 586"/>
                <a:gd name="T105" fmla="*/ 920 h 968"/>
                <a:gd name="T106" fmla="*/ 258 w 586"/>
                <a:gd name="T107" fmla="*/ 960 h 968"/>
                <a:gd name="T108" fmla="*/ 270 w 586"/>
                <a:gd name="T109" fmla="*/ 895 h 968"/>
                <a:gd name="T110" fmla="*/ 275 w 586"/>
                <a:gd name="T111" fmla="*/ 697 h 968"/>
                <a:gd name="T112" fmla="*/ 266 w 586"/>
                <a:gd name="T113" fmla="*/ 817 h 968"/>
                <a:gd name="T114" fmla="*/ 157 w 586"/>
                <a:gd name="T115" fmla="*/ 908 h 968"/>
                <a:gd name="T116" fmla="*/ 185 w 586"/>
                <a:gd name="T117" fmla="*/ 857 h 968"/>
                <a:gd name="T118" fmla="*/ 187 w 586"/>
                <a:gd name="T119" fmla="*/ 826 h 968"/>
                <a:gd name="T120" fmla="*/ 204 w 586"/>
                <a:gd name="T121" fmla="*/ 617 h 968"/>
                <a:gd name="T122" fmla="*/ 201 w 586"/>
                <a:gd name="T123" fmla="*/ 534 h 968"/>
                <a:gd name="T124" fmla="*/ 209 w 586"/>
                <a:gd name="T125" fmla="*/ 4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6" h="968">
                  <a:moveTo>
                    <a:pt x="209" y="466"/>
                  </a:moveTo>
                  <a:cubicBezTo>
                    <a:pt x="213" y="441"/>
                    <a:pt x="213" y="441"/>
                    <a:pt x="213" y="441"/>
                  </a:cubicBezTo>
                  <a:cubicBezTo>
                    <a:pt x="213" y="437"/>
                    <a:pt x="214" y="433"/>
                    <a:pt x="214" y="429"/>
                  </a:cubicBezTo>
                  <a:cubicBezTo>
                    <a:pt x="204" y="437"/>
                    <a:pt x="192" y="443"/>
                    <a:pt x="180" y="448"/>
                  </a:cubicBezTo>
                  <a:cubicBezTo>
                    <a:pt x="170" y="453"/>
                    <a:pt x="170" y="453"/>
                    <a:pt x="170" y="453"/>
                  </a:cubicBezTo>
                  <a:cubicBezTo>
                    <a:pt x="156" y="459"/>
                    <a:pt x="156" y="459"/>
                    <a:pt x="156" y="459"/>
                  </a:cubicBezTo>
                  <a:cubicBezTo>
                    <a:pt x="150" y="461"/>
                    <a:pt x="150" y="461"/>
                    <a:pt x="150" y="461"/>
                  </a:cubicBezTo>
                  <a:cubicBezTo>
                    <a:pt x="148" y="462"/>
                    <a:pt x="148" y="462"/>
                    <a:pt x="148" y="462"/>
                  </a:cubicBezTo>
                  <a:cubicBezTo>
                    <a:pt x="146" y="462"/>
                    <a:pt x="144" y="463"/>
                    <a:pt x="143" y="464"/>
                  </a:cubicBezTo>
                  <a:cubicBezTo>
                    <a:pt x="143" y="465"/>
                    <a:pt x="144" y="467"/>
                    <a:pt x="144" y="468"/>
                  </a:cubicBezTo>
                  <a:cubicBezTo>
                    <a:pt x="144" y="472"/>
                    <a:pt x="143" y="475"/>
                    <a:pt x="142" y="477"/>
                  </a:cubicBezTo>
                  <a:cubicBezTo>
                    <a:pt x="142" y="479"/>
                    <a:pt x="142" y="479"/>
                    <a:pt x="142" y="479"/>
                  </a:cubicBezTo>
                  <a:cubicBezTo>
                    <a:pt x="138" y="491"/>
                    <a:pt x="138" y="491"/>
                    <a:pt x="138" y="491"/>
                  </a:cubicBezTo>
                  <a:cubicBezTo>
                    <a:pt x="141" y="496"/>
                    <a:pt x="139" y="503"/>
                    <a:pt x="138" y="507"/>
                  </a:cubicBezTo>
                  <a:cubicBezTo>
                    <a:pt x="138" y="507"/>
                    <a:pt x="138" y="507"/>
                    <a:pt x="138" y="507"/>
                  </a:cubicBezTo>
                  <a:cubicBezTo>
                    <a:pt x="138" y="507"/>
                    <a:pt x="138" y="507"/>
                    <a:pt x="138" y="507"/>
                  </a:cubicBezTo>
                  <a:cubicBezTo>
                    <a:pt x="138" y="507"/>
                    <a:pt x="138" y="507"/>
                    <a:pt x="138" y="507"/>
                  </a:cubicBezTo>
                  <a:cubicBezTo>
                    <a:pt x="138" y="508"/>
                    <a:pt x="138" y="508"/>
                    <a:pt x="137" y="508"/>
                  </a:cubicBezTo>
                  <a:cubicBezTo>
                    <a:pt x="137" y="508"/>
                    <a:pt x="137" y="508"/>
                    <a:pt x="137" y="508"/>
                  </a:cubicBezTo>
                  <a:cubicBezTo>
                    <a:pt x="137" y="508"/>
                    <a:pt x="137" y="508"/>
                    <a:pt x="137" y="508"/>
                  </a:cubicBezTo>
                  <a:cubicBezTo>
                    <a:pt x="136" y="508"/>
                    <a:pt x="136" y="508"/>
                    <a:pt x="136" y="508"/>
                  </a:cubicBezTo>
                  <a:cubicBezTo>
                    <a:pt x="136" y="508"/>
                    <a:pt x="136" y="508"/>
                    <a:pt x="136" y="508"/>
                  </a:cubicBezTo>
                  <a:cubicBezTo>
                    <a:pt x="132" y="508"/>
                    <a:pt x="128" y="509"/>
                    <a:pt x="123" y="511"/>
                  </a:cubicBezTo>
                  <a:cubicBezTo>
                    <a:pt x="123" y="513"/>
                    <a:pt x="124" y="515"/>
                    <a:pt x="124" y="517"/>
                  </a:cubicBezTo>
                  <a:cubicBezTo>
                    <a:pt x="126" y="522"/>
                    <a:pt x="128" y="526"/>
                    <a:pt x="126" y="530"/>
                  </a:cubicBezTo>
                  <a:cubicBezTo>
                    <a:pt x="125" y="532"/>
                    <a:pt x="123" y="534"/>
                    <a:pt x="120" y="535"/>
                  </a:cubicBezTo>
                  <a:cubicBezTo>
                    <a:pt x="119" y="535"/>
                    <a:pt x="118" y="535"/>
                    <a:pt x="118" y="534"/>
                  </a:cubicBezTo>
                  <a:cubicBezTo>
                    <a:pt x="114" y="526"/>
                    <a:pt x="106" y="519"/>
                    <a:pt x="100" y="513"/>
                  </a:cubicBezTo>
                  <a:cubicBezTo>
                    <a:pt x="100" y="513"/>
                    <a:pt x="100" y="513"/>
                    <a:pt x="100" y="513"/>
                  </a:cubicBezTo>
                  <a:cubicBezTo>
                    <a:pt x="93" y="506"/>
                    <a:pt x="91" y="493"/>
                    <a:pt x="91" y="486"/>
                  </a:cubicBezTo>
                  <a:cubicBezTo>
                    <a:pt x="91" y="486"/>
                    <a:pt x="91" y="485"/>
                    <a:pt x="91" y="484"/>
                  </a:cubicBezTo>
                  <a:cubicBezTo>
                    <a:pt x="91" y="484"/>
                    <a:pt x="91" y="479"/>
                    <a:pt x="91" y="476"/>
                  </a:cubicBezTo>
                  <a:cubicBezTo>
                    <a:pt x="93" y="464"/>
                    <a:pt x="94" y="462"/>
                    <a:pt x="100" y="457"/>
                  </a:cubicBezTo>
                  <a:cubicBezTo>
                    <a:pt x="107" y="451"/>
                    <a:pt x="107" y="451"/>
                    <a:pt x="107" y="451"/>
                  </a:cubicBezTo>
                  <a:cubicBezTo>
                    <a:pt x="112" y="445"/>
                    <a:pt x="112" y="445"/>
                    <a:pt x="112" y="445"/>
                  </a:cubicBezTo>
                  <a:cubicBezTo>
                    <a:pt x="117" y="440"/>
                    <a:pt x="121" y="434"/>
                    <a:pt x="126" y="431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42" y="420"/>
                    <a:pt x="147" y="416"/>
                    <a:pt x="153" y="411"/>
                  </a:cubicBezTo>
                  <a:cubicBezTo>
                    <a:pt x="163" y="401"/>
                    <a:pt x="163" y="401"/>
                    <a:pt x="163" y="401"/>
                  </a:cubicBezTo>
                  <a:cubicBezTo>
                    <a:pt x="172" y="392"/>
                    <a:pt x="172" y="392"/>
                    <a:pt x="172" y="392"/>
                  </a:cubicBezTo>
                  <a:cubicBezTo>
                    <a:pt x="166" y="390"/>
                    <a:pt x="160" y="387"/>
                    <a:pt x="152" y="385"/>
                  </a:cubicBezTo>
                  <a:cubicBezTo>
                    <a:pt x="134" y="380"/>
                    <a:pt x="119" y="369"/>
                    <a:pt x="105" y="358"/>
                  </a:cubicBezTo>
                  <a:cubicBezTo>
                    <a:pt x="97" y="352"/>
                    <a:pt x="97" y="352"/>
                    <a:pt x="97" y="352"/>
                  </a:cubicBezTo>
                  <a:cubicBezTo>
                    <a:pt x="85" y="342"/>
                    <a:pt x="85" y="342"/>
                    <a:pt x="85" y="342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79" y="336"/>
                    <a:pt x="79" y="336"/>
                    <a:pt x="79" y="336"/>
                  </a:cubicBezTo>
                  <a:cubicBezTo>
                    <a:pt x="77" y="334"/>
                    <a:pt x="76" y="333"/>
                    <a:pt x="74" y="332"/>
                  </a:cubicBezTo>
                  <a:cubicBezTo>
                    <a:pt x="70" y="336"/>
                    <a:pt x="66" y="337"/>
                    <a:pt x="63" y="337"/>
                  </a:cubicBezTo>
                  <a:cubicBezTo>
                    <a:pt x="60" y="338"/>
                    <a:pt x="60" y="338"/>
                    <a:pt x="60" y="338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5" y="345"/>
                    <a:pt x="37" y="347"/>
                    <a:pt x="34" y="348"/>
                  </a:cubicBezTo>
                  <a:cubicBezTo>
                    <a:pt x="34" y="348"/>
                    <a:pt x="34" y="348"/>
                    <a:pt x="34" y="348"/>
                  </a:cubicBezTo>
                  <a:cubicBezTo>
                    <a:pt x="34" y="348"/>
                    <a:pt x="34" y="348"/>
                    <a:pt x="34" y="348"/>
                  </a:cubicBezTo>
                  <a:cubicBezTo>
                    <a:pt x="34" y="347"/>
                    <a:pt x="33" y="347"/>
                    <a:pt x="33" y="347"/>
                  </a:cubicBezTo>
                  <a:cubicBezTo>
                    <a:pt x="33" y="347"/>
                    <a:pt x="33" y="347"/>
                    <a:pt x="33" y="347"/>
                  </a:cubicBezTo>
                  <a:cubicBezTo>
                    <a:pt x="33" y="347"/>
                    <a:pt x="33" y="347"/>
                    <a:pt x="32" y="347"/>
                  </a:cubicBezTo>
                  <a:cubicBezTo>
                    <a:pt x="32" y="347"/>
                    <a:pt x="32" y="347"/>
                    <a:pt x="32" y="347"/>
                  </a:cubicBezTo>
                  <a:cubicBezTo>
                    <a:pt x="32" y="347"/>
                    <a:pt x="32" y="347"/>
                    <a:pt x="32" y="346"/>
                  </a:cubicBezTo>
                  <a:cubicBezTo>
                    <a:pt x="32" y="346"/>
                    <a:pt x="32" y="346"/>
                    <a:pt x="32" y="346"/>
                  </a:cubicBezTo>
                  <a:cubicBezTo>
                    <a:pt x="30" y="343"/>
                    <a:pt x="27" y="339"/>
                    <a:pt x="23" y="336"/>
                  </a:cubicBezTo>
                  <a:cubicBezTo>
                    <a:pt x="21" y="337"/>
                    <a:pt x="20" y="338"/>
                    <a:pt x="18" y="340"/>
                  </a:cubicBezTo>
                  <a:cubicBezTo>
                    <a:pt x="15" y="343"/>
                    <a:pt x="12" y="347"/>
                    <a:pt x="8" y="347"/>
                  </a:cubicBezTo>
                  <a:cubicBezTo>
                    <a:pt x="5" y="348"/>
                    <a:pt x="3" y="347"/>
                    <a:pt x="1" y="345"/>
                  </a:cubicBezTo>
                  <a:cubicBezTo>
                    <a:pt x="0" y="344"/>
                    <a:pt x="0" y="342"/>
                    <a:pt x="1" y="342"/>
                  </a:cubicBezTo>
                  <a:cubicBezTo>
                    <a:pt x="5" y="335"/>
                    <a:pt x="9" y="325"/>
                    <a:pt x="11" y="317"/>
                  </a:cubicBezTo>
                  <a:cubicBezTo>
                    <a:pt x="14" y="307"/>
                    <a:pt x="25" y="300"/>
                    <a:pt x="31" y="296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32" y="295"/>
                    <a:pt x="32" y="295"/>
                  </a:cubicBezTo>
                  <a:cubicBezTo>
                    <a:pt x="32" y="295"/>
                    <a:pt x="40" y="291"/>
                    <a:pt x="40" y="291"/>
                  </a:cubicBezTo>
                  <a:cubicBezTo>
                    <a:pt x="51" y="287"/>
                    <a:pt x="54" y="288"/>
                    <a:pt x="61" y="291"/>
                  </a:cubicBezTo>
                  <a:cubicBezTo>
                    <a:pt x="69" y="294"/>
                    <a:pt x="69" y="294"/>
                    <a:pt x="69" y="294"/>
                  </a:cubicBezTo>
                  <a:cubicBezTo>
                    <a:pt x="77" y="296"/>
                    <a:pt x="77" y="296"/>
                    <a:pt x="77" y="296"/>
                  </a:cubicBezTo>
                  <a:cubicBezTo>
                    <a:pt x="84" y="298"/>
                    <a:pt x="91" y="299"/>
                    <a:pt x="96" y="302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6" y="307"/>
                    <a:pt x="106" y="307"/>
                    <a:pt x="106" y="307"/>
                  </a:cubicBezTo>
                  <a:cubicBezTo>
                    <a:pt x="113" y="311"/>
                    <a:pt x="119" y="314"/>
                    <a:pt x="126" y="317"/>
                  </a:cubicBezTo>
                  <a:cubicBezTo>
                    <a:pt x="139" y="321"/>
                    <a:pt x="139" y="321"/>
                    <a:pt x="139" y="321"/>
                  </a:cubicBezTo>
                  <a:cubicBezTo>
                    <a:pt x="151" y="325"/>
                    <a:pt x="165" y="329"/>
                    <a:pt x="173" y="337"/>
                  </a:cubicBezTo>
                  <a:cubicBezTo>
                    <a:pt x="173" y="337"/>
                    <a:pt x="173" y="337"/>
                    <a:pt x="173" y="337"/>
                  </a:cubicBezTo>
                  <a:cubicBezTo>
                    <a:pt x="175" y="336"/>
                    <a:pt x="177" y="335"/>
                    <a:pt x="177" y="335"/>
                  </a:cubicBezTo>
                  <a:cubicBezTo>
                    <a:pt x="184" y="329"/>
                    <a:pt x="190" y="323"/>
                    <a:pt x="195" y="310"/>
                  </a:cubicBezTo>
                  <a:cubicBezTo>
                    <a:pt x="196" y="305"/>
                    <a:pt x="200" y="295"/>
                    <a:pt x="205" y="284"/>
                  </a:cubicBezTo>
                  <a:cubicBezTo>
                    <a:pt x="196" y="275"/>
                    <a:pt x="185" y="268"/>
                    <a:pt x="174" y="260"/>
                  </a:cubicBezTo>
                  <a:cubicBezTo>
                    <a:pt x="150" y="244"/>
                    <a:pt x="127" y="229"/>
                    <a:pt x="120" y="203"/>
                  </a:cubicBezTo>
                  <a:cubicBezTo>
                    <a:pt x="107" y="150"/>
                    <a:pt x="93" y="91"/>
                    <a:pt x="100" y="45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2" y="29"/>
                    <a:pt x="105" y="10"/>
                    <a:pt x="116" y="4"/>
                  </a:cubicBezTo>
                  <a:cubicBezTo>
                    <a:pt x="120" y="1"/>
                    <a:pt x="124" y="0"/>
                    <a:pt x="128" y="2"/>
                  </a:cubicBezTo>
                  <a:cubicBezTo>
                    <a:pt x="136" y="6"/>
                    <a:pt x="138" y="22"/>
                    <a:pt x="140" y="34"/>
                  </a:cubicBezTo>
                  <a:cubicBezTo>
                    <a:pt x="140" y="34"/>
                    <a:pt x="140" y="36"/>
                    <a:pt x="141" y="38"/>
                  </a:cubicBezTo>
                  <a:cubicBezTo>
                    <a:pt x="141" y="37"/>
                    <a:pt x="142" y="36"/>
                    <a:pt x="143" y="35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7" y="30"/>
                    <a:pt x="149" y="31"/>
                    <a:pt x="149" y="31"/>
                  </a:cubicBezTo>
                  <a:cubicBezTo>
                    <a:pt x="155" y="34"/>
                    <a:pt x="155" y="58"/>
                    <a:pt x="154" y="60"/>
                  </a:cubicBezTo>
                  <a:cubicBezTo>
                    <a:pt x="153" y="65"/>
                    <a:pt x="150" y="69"/>
                    <a:pt x="147" y="74"/>
                  </a:cubicBezTo>
                  <a:cubicBezTo>
                    <a:pt x="143" y="80"/>
                    <a:pt x="140" y="85"/>
                    <a:pt x="140" y="91"/>
                  </a:cubicBezTo>
                  <a:cubicBezTo>
                    <a:pt x="139" y="108"/>
                    <a:pt x="148" y="126"/>
                    <a:pt x="157" y="143"/>
                  </a:cubicBezTo>
                  <a:cubicBezTo>
                    <a:pt x="163" y="155"/>
                    <a:pt x="170" y="168"/>
                    <a:pt x="172" y="180"/>
                  </a:cubicBezTo>
                  <a:cubicBezTo>
                    <a:pt x="175" y="191"/>
                    <a:pt x="187" y="200"/>
                    <a:pt x="194" y="205"/>
                  </a:cubicBezTo>
                  <a:cubicBezTo>
                    <a:pt x="210" y="217"/>
                    <a:pt x="225" y="223"/>
                    <a:pt x="239" y="224"/>
                  </a:cubicBezTo>
                  <a:cubicBezTo>
                    <a:pt x="248" y="224"/>
                    <a:pt x="248" y="224"/>
                    <a:pt x="248" y="224"/>
                  </a:cubicBezTo>
                  <a:cubicBezTo>
                    <a:pt x="251" y="224"/>
                    <a:pt x="254" y="224"/>
                    <a:pt x="257" y="224"/>
                  </a:cubicBezTo>
                  <a:cubicBezTo>
                    <a:pt x="245" y="215"/>
                    <a:pt x="239" y="197"/>
                    <a:pt x="241" y="175"/>
                  </a:cubicBezTo>
                  <a:cubicBezTo>
                    <a:pt x="245" y="147"/>
                    <a:pt x="261" y="116"/>
                    <a:pt x="286" y="111"/>
                  </a:cubicBezTo>
                  <a:cubicBezTo>
                    <a:pt x="304" y="107"/>
                    <a:pt x="319" y="113"/>
                    <a:pt x="332" y="127"/>
                  </a:cubicBezTo>
                  <a:cubicBezTo>
                    <a:pt x="351" y="148"/>
                    <a:pt x="342" y="169"/>
                    <a:pt x="334" y="189"/>
                  </a:cubicBezTo>
                  <a:cubicBezTo>
                    <a:pt x="330" y="199"/>
                    <a:pt x="325" y="209"/>
                    <a:pt x="325" y="220"/>
                  </a:cubicBezTo>
                  <a:cubicBezTo>
                    <a:pt x="323" y="250"/>
                    <a:pt x="342" y="267"/>
                    <a:pt x="363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9" y="284"/>
                    <a:pt x="369" y="284"/>
                    <a:pt x="369" y="284"/>
                  </a:cubicBezTo>
                  <a:cubicBezTo>
                    <a:pt x="388" y="279"/>
                    <a:pt x="390" y="265"/>
                    <a:pt x="392" y="246"/>
                  </a:cubicBezTo>
                  <a:cubicBezTo>
                    <a:pt x="393" y="235"/>
                    <a:pt x="393" y="235"/>
                    <a:pt x="393" y="235"/>
                  </a:cubicBezTo>
                  <a:cubicBezTo>
                    <a:pt x="397" y="208"/>
                    <a:pt x="398" y="174"/>
                    <a:pt x="395" y="146"/>
                  </a:cubicBezTo>
                  <a:cubicBezTo>
                    <a:pt x="394" y="136"/>
                    <a:pt x="393" y="112"/>
                    <a:pt x="406" y="105"/>
                  </a:cubicBezTo>
                  <a:cubicBezTo>
                    <a:pt x="411" y="102"/>
                    <a:pt x="415" y="101"/>
                    <a:pt x="419" y="103"/>
                  </a:cubicBezTo>
                  <a:cubicBezTo>
                    <a:pt x="427" y="105"/>
                    <a:pt x="431" y="117"/>
                    <a:pt x="435" y="128"/>
                  </a:cubicBezTo>
                  <a:cubicBezTo>
                    <a:pt x="435" y="128"/>
                    <a:pt x="437" y="134"/>
                    <a:pt x="439" y="138"/>
                  </a:cubicBezTo>
                  <a:cubicBezTo>
                    <a:pt x="439" y="137"/>
                    <a:pt x="440" y="137"/>
                    <a:pt x="440" y="137"/>
                  </a:cubicBezTo>
                  <a:cubicBezTo>
                    <a:pt x="443" y="135"/>
                    <a:pt x="443" y="135"/>
                    <a:pt x="443" y="135"/>
                  </a:cubicBezTo>
                  <a:cubicBezTo>
                    <a:pt x="444" y="134"/>
                    <a:pt x="445" y="134"/>
                    <a:pt x="446" y="135"/>
                  </a:cubicBezTo>
                  <a:cubicBezTo>
                    <a:pt x="452" y="138"/>
                    <a:pt x="451" y="168"/>
                    <a:pt x="451" y="168"/>
                  </a:cubicBezTo>
                  <a:cubicBezTo>
                    <a:pt x="449" y="173"/>
                    <a:pt x="447" y="178"/>
                    <a:pt x="445" y="183"/>
                  </a:cubicBezTo>
                  <a:cubicBezTo>
                    <a:pt x="442" y="190"/>
                    <a:pt x="439" y="197"/>
                    <a:pt x="439" y="204"/>
                  </a:cubicBezTo>
                  <a:cubicBezTo>
                    <a:pt x="441" y="221"/>
                    <a:pt x="441" y="221"/>
                    <a:pt x="441" y="221"/>
                  </a:cubicBezTo>
                  <a:cubicBezTo>
                    <a:pt x="443" y="242"/>
                    <a:pt x="443" y="242"/>
                    <a:pt x="443" y="242"/>
                  </a:cubicBezTo>
                  <a:cubicBezTo>
                    <a:pt x="450" y="281"/>
                    <a:pt x="441" y="300"/>
                    <a:pt x="422" y="318"/>
                  </a:cubicBezTo>
                  <a:cubicBezTo>
                    <a:pt x="411" y="329"/>
                    <a:pt x="398" y="336"/>
                    <a:pt x="383" y="342"/>
                  </a:cubicBezTo>
                  <a:cubicBezTo>
                    <a:pt x="383" y="343"/>
                    <a:pt x="384" y="343"/>
                    <a:pt x="384" y="343"/>
                  </a:cubicBezTo>
                  <a:cubicBezTo>
                    <a:pt x="389" y="356"/>
                    <a:pt x="392" y="367"/>
                    <a:pt x="394" y="372"/>
                  </a:cubicBezTo>
                  <a:cubicBezTo>
                    <a:pt x="397" y="386"/>
                    <a:pt x="403" y="392"/>
                    <a:pt x="411" y="398"/>
                  </a:cubicBezTo>
                  <a:cubicBezTo>
                    <a:pt x="411" y="398"/>
                    <a:pt x="412" y="400"/>
                    <a:pt x="414" y="401"/>
                  </a:cubicBezTo>
                  <a:cubicBezTo>
                    <a:pt x="414" y="401"/>
                    <a:pt x="414" y="401"/>
                    <a:pt x="414" y="401"/>
                  </a:cubicBezTo>
                  <a:cubicBezTo>
                    <a:pt x="423" y="394"/>
                    <a:pt x="436" y="390"/>
                    <a:pt x="449" y="387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9" y="381"/>
                    <a:pt x="475" y="378"/>
                    <a:pt x="482" y="375"/>
                  </a:cubicBezTo>
                  <a:cubicBezTo>
                    <a:pt x="492" y="371"/>
                    <a:pt x="492" y="371"/>
                    <a:pt x="492" y="371"/>
                  </a:cubicBezTo>
                  <a:cubicBezTo>
                    <a:pt x="498" y="368"/>
                    <a:pt x="505" y="367"/>
                    <a:pt x="512" y="365"/>
                  </a:cubicBezTo>
                  <a:cubicBezTo>
                    <a:pt x="520" y="364"/>
                    <a:pt x="520" y="364"/>
                    <a:pt x="520" y="364"/>
                  </a:cubicBezTo>
                  <a:cubicBezTo>
                    <a:pt x="529" y="361"/>
                    <a:pt x="529" y="361"/>
                    <a:pt x="529" y="361"/>
                  </a:cubicBezTo>
                  <a:cubicBezTo>
                    <a:pt x="536" y="359"/>
                    <a:pt x="538" y="358"/>
                    <a:pt x="550" y="363"/>
                  </a:cubicBezTo>
                  <a:cubicBezTo>
                    <a:pt x="557" y="367"/>
                    <a:pt x="557" y="367"/>
                    <a:pt x="557" y="367"/>
                  </a:cubicBezTo>
                  <a:cubicBezTo>
                    <a:pt x="557" y="367"/>
                    <a:pt x="557" y="367"/>
                    <a:pt x="557" y="367"/>
                  </a:cubicBezTo>
                  <a:cubicBezTo>
                    <a:pt x="557" y="367"/>
                    <a:pt x="557" y="367"/>
                    <a:pt x="557" y="367"/>
                  </a:cubicBezTo>
                  <a:cubicBezTo>
                    <a:pt x="558" y="368"/>
                    <a:pt x="558" y="368"/>
                    <a:pt x="558" y="368"/>
                  </a:cubicBezTo>
                  <a:cubicBezTo>
                    <a:pt x="564" y="372"/>
                    <a:pt x="575" y="380"/>
                    <a:pt x="577" y="390"/>
                  </a:cubicBezTo>
                  <a:cubicBezTo>
                    <a:pt x="579" y="398"/>
                    <a:pt x="582" y="408"/>
                    <a:pt x="586" y="415"/>
                  </a:cubicBezTo>
                  <a:cubicBezTo>
                    <a:pt x="586" y="416"/>
                    <a:pt x="586" y="418"/>
                    <a:pt x="585" y="418"/>
                  </a:cubicBezTo>
                  <a:cubicBezTo>
                    <a:pt x="583" y="420"/>
                    <a:pt x="581" y="421"/>
                    <a:pt x="578" y="421"/>
                  </a:cubicBezTo>
                  <a:cubicBezTo>
                    <a:pt x="574" y="420"/>
                    <a:pt x="571" y="416"/>
                    <a:pt x="568" y="413"/>
                  </a:cubicBezTo>
                  <a:cubicBezTo>
                    <a:pt x="567" y="411"/>
                    <a:pt x="565" y="409"/>
                    <a:pt x="564" y="408"/>
                  </a:cubicBezTo>
                  <a:cubicBezTo>
                    <a:pt x="559" y="412"/>
                    <a:pt x="556" y="415"/>
                    <a:pt x="554" y="418"/>
                  </a:cubicBezTo>
                  <a:cubicBezTo>
                    <a:pt x="554" y="418"/>
                    <a:pt x="554" y="418"/>
                    <a:pt x="554" y="418"/>
                  </a:cubicBezTo>
                  <a:cubicBezTo>
                    <a:pt x="554" y="419"/>
                    <a:pt x="554" y="419"/>
                    <a:pt x="554" y="419"/>
                  </a:cubicBezTo>
                  <a:cubicBezTo>
                    <a:pt x="554" y="419"/>
                    <a:pt x="554" y="419"/>
                    <a:pt x="554" y="419"/>
                  </a:cubicBezTo>
                  <a:cubicBezTo>
                    <a:pt x="554" y="419"/>
                    <a:pt x="553" y="419"/>
                    <a:pt x="553" y="419"/>
                  </a:cubicBezTo>
                  <a:cubicBezTo>
                    <a:pt x="553" y="419"/>
                    <a:pt x="553" y="419"/>
                    <a:pt x="553" y="419"/>
                  </a:cubicBezTo>
                  <a:cubicBezTo>
                    <a:pt x="553" y="419"/>
                    <a:pt x="553" y="419"/>
                    <a:pt x="552" y="419"/>
                  </a:cubicBezTo>
                  <a:cubicBezTo>
                    <a:pt x="552" y="419"/>
                    <a:pt x="552" y="419"/>
                    <a:pt x="552" y="419"/>
                  </a:cubicBezTo>
                  <a:cubicBezTo>
                    <a:pt x="552" y="419"/>
                    <a:pt x="552" y="419"/>
                    <a:pt x="552" y="419"/>
                  </a:cubicBezTo>
                  <a:cubicBezTo>
                    <a:pt x="549" y="419"/>
                    <a:pt x="542" y="416"/>
                    <a:pt x="539" y="412"/>
                  </a:cubicBezTo>
                  <a:cubicBezTo>
                    <a:pt x="527" y="408"/>
                    <a:pt x="527" y="408"/>
                    <a:pt x="527" y="408"/>
                  </a:cubicBezTo>
                  <a:cubicBezTo>
                    <a:pt x="527" y="408"/>
                    <a:pt x="524" y="408"/>
                    <a:pt x="524" y="408"/>
                  </a:cubicBezTo>
                  <a:cubicBezTo>
                    <a:pt x="521" y="407"/>
                    <a:pt x="516" y="406"/>
                    <a:pt x="513" y="402"/>
                  </a:cubicBezTo>
                  <a:cubicBezTo>
                    <a:pt x="511" y="402"/>
                    <a:pt x="509" y="404"/>
                    <a:pt x="508" y="405"/>
                  </a:cubicBezTo>
                  <a:cubicBezTo>
                    <a:pt x="507" y="406"/>
                    <a:pt x="507" y="406"/>
                    <a:pt x="507" y="406"/>
                  </a:cubicBezTo>
                  <a:cubicBezTo>
                    <a:pt x="501" y="411"/>
                    <a:pt x="501" y="411"/>
                    <a:pt x="501" y="411"/>
                  </a:cubicBezTo>
                  <a:cubicBezTo>
                    <a:pt x="489" y="420"/>
                    <a:pt x="489" y="420"/>
                    <a:pt x="489" y="420"/>
                  </a:cubicBezTo>
                  <a:cubicBezTo>
                    <a:pt x="480" y="426"/>
                    <a:pt x="480" y="426"/>
                    <a:pt x="480" y="426"/>
                  </a:cubicBezTo>
                  <a:cubicBezTo>
                    <a:pt x="466" y="436"/>
                    <a:pt x="450" y="446"/>
                    <a:pt x="432" y="450"/>
                  </a:cubicBezTo>
                  <a:cubicBezTo>
                    <a:pt x="428" y="451"/>
                    <a:pt x="423" y="452"/>
                    <a:pt x="419" y="453"/>
                  </a:cubicBezTo>
                  <a:cubicBezTo>
                    <a:pt x="419" y="454"/>
                    <a:pt x="419" y="454"/>
                    <a:pt x="419" y="454"/>
                  </a:cubicBezTo>
                  <a:cubicBezTo>
                    <a:pt x="426" y="470"/>
                    <a:pt x="426" y="470"/>
                    <a:pt x="426" y="470"/>
                  </a:cubicBezTo>
                  <a:cubicBezTo>
                    <a:pt x="431" y="483"/>
                    <a:pt x="433" y="497"/>
                    <a:pt x="436" y="510"/>
                  </a:cubicBezTo>
                  <a:cubicBezTo>
                    <a:pt x="438" y="524"/>
                    <a:pt x="441" y="538"/>
                    <a:pt x="446" y="551"/>
                  </a:cubicBezTo>
                  <a:cubicBezTo>
                    <a:pt x="450" y="557"/>
                    <a:pt x="455" y="561"/>
                    <a:pt x="460" y="565"/>
                  </a:cubicBezTo>
                  <a:cubicBezTo>
                    <a:pt x="471" y="572"/>
                    <a:pt x="482" y="580"/>
                    <a:pt x="476" y="598"/>
                  </a:cubicBezTo>
                  <a:cubicBezTo>
                    <a:pt x="475" y="603"/>
                    <a:pt x="475" y="603"/>
                    <a:pt x="475" y="603"/>
                  </a:cubicBezTo>
                  <a:cubicBezTo>
                    <a:pt x="473" y="608"/>
                    <a:pt x="472" y="609"/>
                    <a:pt x="475" y="617"/>
                  </a:cubicBezTo>
                  <a:cubicBezTo>
                    <a:pt x="477" y="621"/>
                    <a:pt x="479" y="624"/>
                    <a:pt x="481" y="628"/>
                  </a:cubicBezTo>
                  <a:cubicBezTo>
                    <a:pt x="481" y="628"/>
                    <a:pt x="487" y="639"/>
                    <a:pt x="487" y="639"/>
                  </a:cubicBezTo>
                  <a:cubicBezTo>
                    <a:pt x="489" y="643"/>
                    <a:pt x="491" y="649"/>
                    <a:pt x="487" y="652"/>
                  </a:cubicBezTo>
                  <a:cubicBezTo>
                    <a:pt x="485" y="655"/>
                    <a:pt x="480" y="653"/>
                    <a:pt x="472" y="648"/>
                  </a:cubicBezTo>
                  <a:cubicBezTo>
                    <a:pt x="450" y="632"/>
                    <a:pt x="450" y="632"/>
                    <a:pt x="450" y="632"/>
                  </a:cubicBezTo>
                  <a:cubicBezTo>
                    <a:pt x="448" y="630"/>
                    <a:pt x="448" y="630"/>
                    <a:pt x="448" y="630"/>
                  </a:cubicBezTo>
                  <a:cubicBezTo>
                    <a:pt x="440" y="624"/>
                    <a:pt x="431" y="614"/>
                    <a:pt x="425" y="606"/>
                  </a:cubicBezTo>
                  <a:cubicBezTo>
                    <a:pt x="421" y="600"/>
                    <a:pt x="414" y="581"/>
                    <a:pt x="413" y="577"/>
                  </a:cubicBezTo>
                  <a:cubicBezTo>
                    <a:pt x="410" y="573"/>
                    <a:pt x="409" y="569"/>
                    <a:pt x="407" y="564"/>
                  </a:cubicBezTo>
                  <a:cubicBezTo>
                    <a:pt x="407" y="562"/>
                    <a:pt x="407" y="562"/>
                    <a:pt x="407" y="562"/>
                  </a:cubicBezTo>
                  <a:cubicBezTo>
                    <a:pt x="406" y="560"/>
                    <a:pt x="405" y="557"/>
                    <a:pt x="405" y="555"/>
                  </a:cubicBezTo>
                  <a:cubicBezTo>
                    <a:pt x="403" y="548"/>
                    <a:pt x="401" y="541"/>
                    <a:pt x="398" y="53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1" y="520"/>
                    <a:pt x="389" y="515"/>
                    <a:pt x="385" y="510"/>
                  </a:cubicBezTo>
                  <a:cubicBezTo>
                    <a:pt x="373" y="495"/>
                    <a:pt x="363" y="481"/>
                    <a:pt x="357" y="465"/>
                  </a:cubicBezTo>
                  <a:cubicBezTo>
                    <a:pt x="352" y="455"/>
                    <a:pt x="351" y="445"/>
                    <a:pt x="349" y="435"/>
                  </a:cubicBezTo>
                  <a:cubicBezTo>
                    <a:pt x="349" y="428"/>
                    <a:pt x="348" y="422"/>
                    <a:pt x="346" y="415"/>
                  </a:cubicBezTo>
                  <a:cubicBezTo>
                    <a:pt x="342" y="426"/>
                    <a:pt x="337" y="442"/>
                    <a:pt x="337" y="452"/>
                  </a:cubicBezTo>
                  <a:cubicBezTo>
                    <a:pt x="337" y="481"/>
                    <a:pt x="341" y="498"/>
                    <a:pt x="341" y="498"/>
                  </a:cubicBezTo>
                  <a:cubicBezTo>
                    <a:pt x="341" y="498"/>
                    <a:pt x="347" y="513"/>
                    <a:pt x="347" y="513"/>
                  </a:cubicBezTo>
                  <a:cubicBezTo>
                    <a:pt x="350" y="526"/>
                    <a:pt x="350" y="526"/>
                    <a:pt x="350" y="526"/>
                  </a:cubicBezTo>
                  <a:cubicBezTo>
                    <a:pt x="350" y="526"/>
                    <a:pt x="350" y="526"/>
                    <a:pt x="350" y="526"/>
                  </a:cubicBezTo>
                  <a:cubicBezTo>
                    <a:pt x="350" y="526"/>
                    <a:pt x="350" y="526"/>
                    <a:pt x="350" y="526"/>
                  </a:cubicBezTo>
                  <a:cubicBezTo>
                    <a:pt x="351" y="534"/>
                    <a:pt x="353" y="547"/>
                    <a:pt x="351" y="559"/>
                  </a:cubicBezTo>
                  <a:cubicBezTo>
                    <a:pt x="348" y="575"/>
                    <a:pt x="349" y="584"/>
                    <a:pt x="349" y="595"/>
                  </a:cubicBezTo>
                  <a:cubicBezTo>
                    <a:pt x="350" y="615"/>
                    <a:pt x="350" y="615"/>
                    <a:pt x="350" y="615"/>
                  </a:cubicBezTo>
                  <a:cubicBezTo>
                    <a:pt x="355" y="661"/>
                    <a:pt x="355" y="661"/>
                    <a:pt x="355" y="661"/>
                  </a:cubicBezTo>
                  <a:cubicBezTo>
                    <a:pt x="362" y="730"/>
                    <a:pt x="362" y="730"/>
                    <a:pt x="362" y="730"/>
                  </a:cubicBezTo>
                  <a:cubicBezTo>
                    <a:pt x="368" y="783"/>
                    <a:pt x="370" y="805"/>
                    <a:pt x="364" y="848"/>
                  </a:cubicBezTo>
                  <a:cubicBezTo>
                    <a:pt x="364" y="848"/>
                    <a:pt x="359" y="885"/>
                    <a:pt x="349" y="917"/>
                  </a:cubicBezTo>
                  <a:cubicBezTo>
                    <a:pt x="349" y="918"/>
                    <a:pt x="349" y="918"/>
                    <a:pt x="349" y="918"/>
                  </a:cubicBezTo>
                  <a:cubicBezTo>
                    <a:pt x="347" y="920"/>
                    <a:pt x="347" y="920"/>
                    <a:pt x="347" y="920"/>
                  </a:cubicBezTo>
                  <a:cubicBezTo>
                    <a:pt x="347" y="920"/>
                    <a:pt x="347" y="920"/>
                    <a:pt x="347" y="920"/>
                  </a:cubicBezTo>
                  <a:cubicBezTo>
                    <a:pt x="347" y="920"/>
                    <a:pt x="347" y="920"/>
                    <a:pt x="347" y="920"/>
                  </a:cubicBezTo>
                  <a:cubicBezTo>
                    <a:pt x="341" y="924"/>
                    <a:pt x="336" y="929"/>
                    <a:pt x="331" y="933"/>
                  </a:cubicBezTo>
                  <a:cubicBezTo>
                    <a:pt x="324" y="940"/>
                    <a:pt x="316" y="947"/>
                    <a:pt x="306" y="952"/>
                  </a:cubicBezTo>
                  <a:cubicBezTo>
                    <a:pt x="289" y="962"/>
                    <a:pt x="275" y="968"/>
                    <a:pt x="258" y="960"/>
                  </a:cubicBezTo>
                  <a:cubicBezTo>
                    <a:pt x="247" y="951"/>
                    <a:pt x="256" y="937"/>
                    <a:pt x="265" y="924"/>
                  </a:cubicBezTo>
                  <a:cubicBezTo>
                    <a:pt x="268" y="919"/>
                    <a:pt x="272" y="914"/>
                    <a:pt x="274" y="909"/>
                  </a:cubicBezTo>
                  <a:cubicBezTo>
                    <a:pt x="273" y="908"/>
                    <a:pt x="273" y="907"/>
                    <a:pt x="272" y="906"/>
                  </a:cubicBezTo>
                  <a:cubicBezTo>
                    <a:pt x="270" y="903"/>
                    <a:pt x="269" y="899"/>
                    <a:pt x="270" y="895"/>
                  </a:cubicBezTo>
                  <a:cubicBezTo>
                    <a:pt x="270" y="895"/>
                    <a:pt x="270" y="895"/>
                    <a:pt x="270" y="895"/>
                  </a:cubicBezTo>
                  <a:cubicBezTo>
                    <a:pt x="280" y="851"/>
                    <a:pt x="281" y="815"/>
                    <a:pt x="281" y="783"/>
                  </a:cubicBezTo>
                  <a:cubicBezTo>
                    <a:pt x="282" y="771"/>
                    <a:pt x="282" y="771"/>
                    <a:pt x="282" y="771"/>
                  </a:cubicBezTo>
                  <a:cubicBezTo>
                    <a:pt x="283" y="747"/>
                    <a:pt x="277" y="709"/>
                    <a:pt x="275" y="697"/>
                  </a:cubicBezTo>
                  <a:cubicBezTo>
                    <a:pt x="275" y="700"/>
                    <a:pt x="274" y="702"/>
                    <a:pt x="274" y="702"/>
                  </a:cubicBezTo>
                  <a:cubicBezTo>
                    <a:pt x="275" y="714"/>
                    <a:pt x="275" y="724"/>
                    <a:pt x="275" y="733"/>
                  </a:cubicBezTo>
                  <a:cubicBezTo>
                    <a:pt x="275" y="762"/>
                    <a:pt x="272" y="783"/>
                    <a:pt x="267" y="814"/>
                  </a:cubicBezTo>
                  <a:cubicBezTo>
                    <a:pt x="267" y="814"/>
                    <a:pt x="266" y="817"/>
                    <a:pt x="266" y="817"/>
                  </a:cubicBezTo>
                  <a:cubicBezTo>
                    <a:pt x="266" y="817"/>
                    <a:pt x="262" y="848"/>
                    <a:pt x="251" y="878"/>
                  </a:cubicBezTo>
                  <a:cubicBezTo>
                    <a:pt x="248" y="886"/>
                    <a:pt x="240" y="888"/>
                    <a:pt x="236" y="887"/>
                  </a:cubicBezTo>
                  <a:cubicBezTo>
                    <a:pt x="225" y="889"/>
                    <a:pt x="216" y="893"/>
                    <a:pt x="207" y="898"/>
                  </a:cubicBezTo>
                  <a:cubicBezTo>
                    <a:pt x="192" y="904"/>
                    <a:pt x="178" y="912"/>
                    <a:pt x="157" y="908"/>
                  </a:cubicBezTo>
                  <a:cubicBezTo>
                    <a:pt x="149" y="906"/>
                    <a:pt x="145" y="904"/>
                    <a:pt x="144" y="900"/>
                  </a:cubicBezTo>
                  <a:cubicBezTo>
                    <a:pt x="142" y="892"/>
                    <a:pt x="152" y="884"/>
                    <a:pt x="162" y="875"/>
                  </a:cubicBezTo>
                  <a:cubicBezTo>
                    <a:pt x="172" y="868"/>
                    <a:pt x="172" y="868"/>
                    <a:pt x="172" y="868"/>
                  </a:cubicBezTo>
                  <a:cubicBezTo>
                    <a:pt x="177" y="865"/>
                    <a:pt x="181" y="862"/>
                    <a:pt x="185" y="857"/>
                  </a:cubicBezTo>
                  <a:cubicBezTo>
                    <a:pt x="183" y="855"/>
                    <a:pt x="182" y="851"/>
                    <a:pt x="183" y="848"/>
                  </a:cubicBezTo>
                  <a:cubicBezTo>
                    <a:pt x="183" y="848"/>
                    <a:pt x="183" y="848"/>
                    <a:pt x="183" y="848"/>
                  </a:cubicBezTo>
                  <a:cubicBezTo>
                    <a:pt x="183" y="848"/>
                    <a:pt x="183" y="848"/>
                    <a:pt x="183" y="848"/>
                  </a:cubicBezTo>
                  <a:cubicBezTo>
                    <a:pt x="187" y="826"/>
                    <a:pt x="187" y="826"/>
                    <a:pt x="187" y="826"/>
                  </a:cubicBezTo>
                  <a:cubicBezTo>
                    <a:pt x="196" y="780"/>
                    <a:pt x="204" y="744"/>
                    <a:pt x="206" y="697"/>
                  </a:cubicBezTo>
                  <a:cubicBezTo>
                    <a:pt x="206" y="697"/>
                    <a:pt x="206" y="697"/>
                    <a:pt x="206" y="697"/>
                  </a:cubicBezTo>
                  <a:cubicBezTo>
                    <a:pt x="207" y="686"/>
                    <a:pt x="207" y="676"/>
                    <a:pt x="207" y="667"/>
                  </a:cubicBezTo>
                  <a:cubicBezTo>
                    <a:pt x="207" y="648"/>
                    <a:pt x="205" y="634"/>
                    <a:pt x="204" y="617"/>
                  </a:cubicBezTo>
                  <a:cubicBezTo>
                    <a:pt x="204" y="617"/>
                    <a:pt x="202" y="595"/>
                    <a:pt x="202" y="595"/>
                  </a:cubicBezTo>
                  <a:cubicBezTo>
                    <a:pt x="202" y="595"/>
                    <a:pt x="200" y="582"/>
                    <a:pt x="200" y="562"/>
                  </a:cubicBezTo>
                  <a:cubicBezTo>
                    <a:pt x="200" y="554"/>
                    <a:pt x="200" y="545"/>
                    <a:pt x="201" y="535"/>
                  </a:cubicBezTo>
                  <a:cubicBezTo>
                    <a:pt x="201" y="535"/>
                    <a:pt x="201" y="535"/>
                    <a:pt x="201" y="534"/>
                  </a:cubicBezTo>
                  <a:cubicBezTo>
                    <a:pt x="202" y="521"/>
                    <a:pt x="204" y="511"/>
                    <a:pt x="205" y="501"/>
                  </a:cubicBezTo>
                  <a:cubicBezTo>
                    <a:pt x="207" y="484"/>
                    <a:pt x="207" y="484"/>
                    <a:pt x="207" y="484"/>
                  </a:cubicBezTo>
                  <a:cubicBezTo>
                    <a:pt x="207" y="482"/>
                    <a:pt x="207" y="482"/>
                    <a:pt x="207" y="482"/>
                  </a:cubicBezTo>
                  <a:cubicBezTo>
                    <a:pt x="209" y="468"/>
                    <a:pt x="209" y="468"/>
                    <a:pt x="209" y="468"/>
                  </a:cubicBezTo>
                  <a:lnTo>
                    <a:pt x="209" y="46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0" name="Freeform 1069"/>
            <p:cNvSpPr>
              <a:spLocks/>
            </p:cNvSpPr>
            <p:nvPr/>
          </p:nvSpPr>
          <p:spPr bwMode="auto">
            <a:xfrm>
              <a:off x="5558" y="2126"/>
              <a:ext cx="60" cy="129"/>
            </a:xfrm>
            <a:custGeom>
              <a:avLst/>
              <a:gdLst>
                <a:gd name="T0" fmla="*/ 12 w 49"/>
                <a:gd name="T1" fmla="*/ 3 h 105"/>
                <a:gd name="T2" fmla="*/ 20 w 49"/>
                <a:gd name="T3" fmla="*/ 1 h 105"/>
                <a:gd name="T4" fmla="*/ 34 w 49"/>
                <a:gd name="T5" fmla="*/ 24 h 105"/>
                <a:gd name="T6" fmla="*/ 39 w 49"/>
                <a:gd name="T7" fmla="*/ 38 h 105"/>
                <a:gd name="T8" fmla="*/ 41 w 49"/>
                <a:gd name="T9" fmla="*/ 39 h 105"/>
                <a:gd name="T10" fmla="*/ 43 w 49"/>
                <a:gd name="T11" fmla="*/ 38 h 105"/>
                <a:gd name="T12" fmla="*/ 45 w 49"/>
                <a:gd name="T13" fmla="*/ 35 h 105"/>
                <a:gd name="T14" fmla="*/ 47 w 49"/>
                <a:gd name="T15" fmla="*/ 33 h 105"/>
                <a:gd name="T16" fmla="*/ 49 w 49"/>
                <a:gd name="T17" fmla="*/ 57 h 105"/>
                <a:gd name="T18" fmla="*/ 49 w 49"/>
                <a:gd name="T19" fmla="*/ 61 h 105"/>
                <a:gd name="T20" fmla="*/ 44 w 49"/>
                <a:gd name="T21" fmla="*/ 75 h 105"/>
                <a:gd name="T22" fmla="*/ 38 w 49"/>
                <a:gd name="T23" fmla="*/ 96 h 105"/>
                <a:gd name="T24" fmla="*/ 38 w 49"/>
                <a:gd name="T25" fmla="*/ 97 h 105"/>
                <a:gd name="T26" fmla="*/ 37 w 49"/>
                <a:gd name="T27" fmla="*/ 97 h 105"/>
                <a:gd name="T28" fmla="*/ 19 w 49"/>
                <a:gd name="T29" fmla="*/ 105 h 105"/>
                <a:gd name="T30" fmla="*/ 4 w 49"/>
                <a:gd name="T31" fmla="*/ 97 h 105"/>
                <a:gd name="T32" fmla="*/ 3 w 49"/>
                <a:gd name="T33" fmla="*/ 39 h 105"/>
                <a:gd name="T34" fmla="*/ 12 w 49"/>
                <a:gd name="T35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05">
                  <a:moveTo>
                    <a:pt x="12" y="3"/>
                  </a:moveTo>
                  <a:cubicBezTo>
                    <a:pt x="15" y="1"/>
                    <a:pt x="18" y="0"/>
                    <a:pt x="20" y="1"/>
                  </a:cubicBezTo>
                  <a:cubicBezTo>
                    <a:pt x="26" y="3"/>
                    <a:pt x="30" y="14"/>
                    <a:pt x="34" y="2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39"/>
                    <a:pt x="41" y="39"/>
                  </a:cubicBezTo>
                  <a:cubicBezTo>
                    <a:pt x="42" y="39"/>
                    <a:pt x="43" y="39"/>
                    <a:pt x="43" y="38"/>
                  </a:cubicBezTo>
                  <a:cubicBezTo>
                    <a:pt x="44" y="35"/>
                    <a:pt x="44" y="35"/>
                    <a:pt x="45" y="35"/>
                  </a:cubicBezTo>
                  <a:cubicBezTo>
                    <a:pt x="45" y="35"/>
                    <a:pt x="46" y="34"/>
                    <a:pt x="47" y="33"/>
                  </a:cubicBezTo>
                  <a:cubicBezTo>
                    <a:pt x="49" y="38"/>
                    <a:pt x="49" y="51"/>
                    <a:pt x="49" y="57"/>
                  </a:cubicBezTo>
                  <a:cubicBezTo>
                    <a:pt x="49" y="59"/>
                    <a:pt x="49" y="61"/>
                    <a:pt x="49" y="61"/>
                  </a:cubicBezTo>
                  <a:cubicBezTo>
                    <a:pt x="48" y="66"/>
                    <a:pt x="46" y="70"/>
                    <a:pt x="44" y="75"/>
                  </a:cubicBezTo>
                  <a:cubicBezTo>
                    <a:pt x="41" y="82"/>
                    <a:pt x="38" y="89"/>
                    <a:pt x="38" y="96"/>
                  </a:cubicBezTo>
                  <a:cubicBezTo>
                    <a:pt x="38" y="96"/>
                    <a:pt x="38" y="97"/>
                    <a:pt x="38" y="97"/>
                  </a:cubicBezTo>
                  <a:cubicBezTo>
                    <a:pt x="38" y="97"/>
                    <a:pt x="37" y="97"/>
                    <a:pt x="37" y="97"/>
                  </a:cubicBezTo>
                  <a:cubicBezTo>
                    <a:pt x="36" y="102"/>
                    <a:pt x="28" y="105"/>
                    <a:pt x="19" y="105"/>
                  </a:cubicBezTo>
                  <a:cubicBezTo>
                    <a:pt x="13" y="104"/>
                    <a:pt x="5" y="102"/>
                    <a:pt x="4" y="97"/>
                  </a:cubicBezTo>
                  <a:cubicBezTo>
                    <a:pt x="5" y="78"/>
                    <a:pt x="5" y="58"/>
                    <a:pt x="3" y="39"/>
                  </a:cubicBezTo>
                  <a:cubicBezTo>
                    <a:pt x="2" y="32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1" name="Freeform 1070"/>
            <p:cNvSpPr>
              <a:spLocks/>
            </p:cNvSpPr>
            <p:nvPr/>
          </p:nvSpPr>
          <p:spPr bwMode="auto">
            <a:xfrm>
              <a:off x="5561" y="2253"/>
              <a:ext cx="46" cy="26"/>
            </a:xfrm>
            <a:custGeom>
              <a:avLst/>
              <a:gdLst>
                <a:gd name="T0" fmla="*/ 38 w 38"/>
                <a:gd name="T1" fmla="*/ 12 h 21"/>
                <a:gd name="T2" fmla="*/ 37 w 38"/>
                <a:gd name="T3" fmla="*/ 12 h 21"/>
                <a:gd name="T4" fmla="*/ 16 w 38"/>
                <a:gd name="T5" fmla="*/ 20 h 21"/>
                <a:gd name="T6" fmla="*/ 0 w 38"/>
                <a:gd name="T7" fmla="*/ 13 h 21"/>
                <a:gd name="T8" fmla="*/ 2 w 38"/>
                <a:gd name="T9" fmla="*/ 0 h 21"/>
                <a:gd name="T10" fmla="*/ 17 w 38"/>
                <a:gd name="T11" fmla="*/ 5 h 21"/>
                <a:gd name="T12" fmla="*/ 36 w 38"/>
                <a:gd name="T13" fmla="*/ 0 h 21"/>
                <a:gd name="T14" fmla="*/ 38 w 38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38" y="12"/>
                  </a:moveTo>
                  <a:cubicBezTo>
                    <a:pt x="38" y="12"/>
                    <a:pt x="37" y="12"/>
                    <a:pt x="37" y="12"/>
                  </a:cubicBezTo>
                  <a:cubicBezTo>
                    <a:pt x="35" y="18"/>
                    <a:pt x="25" y="21"/>
                    <a:pt x="16" y="20"/>
                  </a:cubicBezTo>
                  <a:cubicBezTo>
                    <a:pt x="10" y="20"/>
                    <a:pt x="3" y="18"/>
                    <a:pt x="0" y="13"/>
                  </a:cubicBezTo>
                  <a:cubicBezTo>
                    <a:pt x="1" y="9"/>
                    <a:pt x="1" y="4"/>
                    <a:pt x="2" y="0"/>
                  </a:cubicBezTo>
                  <a:cubicBezTo>
                    <a:pt x="5" y="3"/>
                    <a:pt x="10" y="5"/>
                    <a:pt x="17" y="5"/>
                  </a:cubicBezTo>
                  <a:cubicBezTo>
                    <a:pt x="24" y="6"/>
                    <a:pt x="32" y="4"/>
                    <a:pt x="36" y="0"/>
                  </a:cubicBez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2" name="Freeform 1071"/>
            <p:cNvSpPr>
              <a:spLocks/>
            </p:cNvSpPr>
            <p:nvPr/>
          </p:nvSpPr>
          <p:spPr bwMode="auto">
            <a:xfrm>
              <a:off x="5459" y="2298"/>
              <a:ext cx="52" cy="51"/>
            </a:xfrm>
            <a:custGeom>
              <a:avLst/>
              <a:gdLst>
                <a:gd name="T0" fmla="*/ 42 w 42"/>
                <a:gd name="T1" fmla="*/ 41 h 42"/>
                <a:gd name="T2" fmla="*/ 37 w 42"/>
                <a:gd name="T3" fmla="*/ 42 h 42"/>
                <a:gd name="T4" fmla="*/ 0 w 42"/>
                <a:gd name="T5" fmla="*/ 9 h 42"/>
                <a:gd name="T6" fmla="*/ 8 w 42"/>
                <a:gd name="T7" fmla="*/ 0 h 42"/>
                <a:gd name="T8" fmla="*/ 42 w 42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42" y="41"/>
                  </a:moveTo>
                  <a:cubicBezTo>
                    <a:pt x="40" y="41"/>
                    <a:pt x="39" y="42"/>
                    <a:pt x="37" y="42"/>
                  </a:cubicBezTo>
                  <a:cubicBezTo>
                    <a:pt x="30" y="39"/>
                    <a:pt x="8" y="28"/>
                    <a:pt x="0" y="9"/>
                  </a:cubicBezTo>
                  <a:cubicBezTo>
                    <a:pt x="3" y="6"/>
                    <a:pt x="6" y="3"/>
                    <a:pt x="8" y="0"/>
                  </a:cubicBezTo>
                  <a:cubicBezTo>
                    <a:pt x="15" y="16"/>
                    <a:pt x="28" y="28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3" name="Freeform 1072"/>
            <p:cNvSpPr>
              <a:spLocks/>
            </p:cNvSpPr>
            <p:nvPr/>
          </p:nvSpPr>
          <p:spPr bwMode="auto">
            <a:xfrm>
              <a:off x="5414" y="2284"/>
              <a:ext cx="53" cy="45"/>
            </a:xfrm>
            <a:custGeom>
              <a:avLst/>
              <a:gdLst>
                <a:gd name="T0" fmla="*/ 22 w 43"/>
                <a:gd name="T1" fmla="*/ 26 h 37"/>
                <a:gd name="T2" fmla="*/ 11 w 43"/>
                <a:gd name="T3" fmla="*/ 34 h 37"/>
                <a:gd name="T4" fmla="*/ 6 w 43"/>
                <a:gd name="T5" fmla="*/ 37 h 37"/>
                <a:gd name="T6" fmla="*/ 0 w 43"/>
                <a:gd name="T7" fmla="*/ 15 h 37"/>
                <a:gd name="T8" fmla="*/ 17 w 43"/>
                <a:gd name="T9" fmla="*/ 9 h 37"/>
                <a:gd name="T10" fmla="*/ 42 w 43"/>
                <a:gd name="T11" fmla="*/ 0 h 37"/>
                <a:gd name="T12" fmla="*/ 43 w 43"/>
                <a:gd name="T13" fmla="*/ 6 h 37"/>
                <a:gd name="T14" fmla="*/ 43 w 43"/>
                <a:gd name="T15" fmla="*/ 6 h 37"/>
                <a:gd name="T16" fmla="*/ 22 w 43"/>
                <a:gd name="T17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37">
                  <a:moveTo>
                    <a:pt x="22" y="26"/>
                  </a:moveTo>
                  <a:cubicBezTo>
                    <a:pt x="22" y="26"/>
                    <a:pt x="11" y="34"/>
                    <a:pt x="11" y="34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1"/>
                    <a:pt x="0" y="17"/>
                    <a:pt x="0" y="15"/>
                  </a:cubicBezTo>
                  <a:cubicBezTo>
                    <a:pt x="3" y="12"/>
                    <a:pt x="10" y="11"/>
                    <a:pt x="17" y="9"/>
                  </a:cubicBezTo>
                  <a:cubicBezTo>
                    <a:pt x="26" y="7"/>
                    <a:pt x="37" y="5"/>
                    <a:pt x="42" y="0"/>
                  </a:cubicBezTo>
                  <a:cubicBezTo>
                    <a:pt x="42" y="2"/>
                    <a:pt x="43" y="4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11"/>
                    <a:pt x="30" y="21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4" name="Freeform 1073"/>
            <p:cNvSpPr>
              <a:spLocks/>
            </p:cNvSpPr>
            <p:nvPr/>
          </p:nvSpPr>
          <p:spPr bwMode="auto">
            <a:xfrm>
              <a:off x="5396" y="2134"/>
              <a:ext cx="99" cy="115"/>
            </a:xfrm>
            <a:custGeom>
              <a:avLst/>
              <a:gdLst>
                <a:gd name="T0" fmla="*/ 23 w 81"/>
                <a:gd name="T1" fmla="*/ 3 h 94"/>
                <a:gd name="T2" fmla="*/ 65 w 81"/>
                <a:gd name="T3" fmla="*/ 18 h 94"/>
                <a:gd name="T4" fmla="*/ 66 w 81"/>
                <a:gd name="T5" fmla="*/ 75 h 94"/>
                <a:gd name="T6" fmla="*/ 59 w 81"/>
                <a:gd name="T7" fmla="*/ 94 h 94"/>
                <a:gd name="T8" fmla="*/ 59 w 81"/>
                <a:gd name="T9" fmla="*/ 82 h 94"/>
                <a:gd name="T10" fmla="*/ 59 w 81"/>
                <a:gd name="T11" fmla="*/ 81 h 94"/>
                <a:gd name="T12" fmla="*/ 56 w 81"/>
                <a:gd name="T13" fmla="*/ 57 h 94"/>
                <a:gd name="T14" fmla="*/ 51 w 81"/>
                <a:gd name="T15" fmla="*/ 56 h 94"/>
                <a:gd name="T16" fmla="*/ 41 w 81"/>
                <a:gd name="T17" fmla="*/ 69 h 94"/>
                <a:gd name="T18" fmla="*/ 40 w 81"/>
                <a:gd name="T19" fmla="*/ 71 h 94"/>
                <a:gd name="T20" fmla="*/ 30 w 81"/>
                <a:gd name="T21" fmla="*/ 69 h 94"/>
                <a:gd name="T22" fmla="*/ 35 w 81"/>
                <a:gd name="T23" fmla="*/ 51 h 94"/>
                <a:gd name="T24" fmla="*/ 34 w 81"/>
                <a:gd name="T25" fmla="*/ 46 h 94"/>
                <a:gd name="T26" fmla="*/ 13 w 81"/>
                <a:gd name="T27" fmla="*/ 26 h 94"/>
                <a:gd name="T28" fmla="*/ 0 w 81"/>
                <a:gd name="T29" fmla="*/ 19 h 94"/>
                <a:gd name="T30" fmla="*/ 23 w 81"/>
                <a:gd name="T3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94">
                  <a:moveTo>
                    <a:pt x="23" y="3"/>
                  </a:moveTo>
                  <a:cubicBezTo>
                    <a:pt x="39" y="0"/>
                    <a:pt x="53" y="5"/>
                    <a:pt x="65" y="18"/>
                  </a:cubicBezTo>
                  <a:cubicBezTo>
                    <a:pt x="81" y="37"/>
                    <a:pt x="74" y="56"/>
                    <a:pt x="66" y="75"/>
                  </a:cubicBezTo>
                  <a:cubicBezTo>
                    <a:pt x="63" y="81"/>
                    <a:pt x="61" y="88"/>
                    <a:pt x="59" y="94"/>
                  </a:cubicBezTo>
                  <a:cubicBezTo>
                    <a:pt x="58" y="90"/>
                    <a:pt x="57" y="86"/>
                    <a:pt x="59" y="82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62" y="73"/>
                    <a:pt x="67" y="62"/>
                    <a:pt x="56" y="57"/>
                  </a:cubicBezTo>
                  <a:cubicBezTo>
                    <a:pt x="54" y="56"/>
                    <a:pt x="52" y="56"/>
                    <a:pt x="51" y="56"/>
                  </a:cubicBezTo>
                  <a:cubicBezTo>
                    <a:pt x="45" y="59"/>
                    <a:pt x="41" y="68"/>
                    <a:pt x="41" y="69"/>
                  </a:cubicBezTo>
                  <a:cubicBezTo>
                    <a:pt x="41" y="69"/>
                    <a:pt x="40" y="70"/>
                    <a:pt x="40" y="71"/>
                  </a:cubicBezTo>
                  <a:cubicBezTo>
                    <a:pt x="39" y="71"/>
                    <a:pt x="32" y="69"/>
                    <a:pt x="30" y="69"/>
                  </a:cubicBezTo>
                  <a:cubicBezTo>
                    <a:pt x="32" y="66"/>
                    <a:pt x="35" y="59"/>
                    <a:pt x="35" y="51"/>
                  </a:cubicBezTo>
                  <a:cubicBezTo>
                    <a:pt x="35" y="49"/>
                    <a:pt x="35" y="48"/>
                    <a:pt x="34" y="46"/>
                  </a:cubicBezTo>
                  <a:cubicBezTo>
                    <a:pt x="33" y="33"/>
                    <a:pt x="23" y="29"/>
                    <a:pt x="13" y="26"/>
                  </a:cubicBezTo>
                  <a:cubicBezTo>
                    <a:pt x="6" y="23"/>
                    <a:pt x="4" y="22"/>
                    <a:pt x="0" y="19"/>
                  </a:cubicBezTo>
                  <a:cubicBezTo>
                    <a:pt x="6" y="11"/>
                    <a:pt x="14" y="5"/>
                    <a:pt x="2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5" name="Freeform 1074"/>
            <p:cNvSpPr>
              <a:spLocks/>
            </p:cNvSpPr>
            <p:nvPr/>
          </p:nvSpPr>
          <p:spPr bwMode="auto">
            <a:xfrm>
              <a:off x="5370" y="2159"/>
              <a:ext cx="104" cy="137"/>
            </a:xfrm>
            <a:custGeom>
              <a:avLst/>
              <a:gdLst>
                <a:gd name="T0" fmla="*/ 32 w 85"/>
                <a:gd name="T1" fmla="*/ 109 h 112"/>
                <a:gd name="T2" fmla="*/ 30 w 85"/>
                <a:gd name="T3" fmla="*/ 97 h 112"/>
                <a:gd name="T4" fmla="*/ 30 w 85"/>
                <a:gd name="T5" fmla="*/ 97 h 112"/>
                <a:gd name="T6" fmla="*/ 30 w 85"/>
                <a:gd name="T7" fmla="*/ 97 h 112"/>
                <a:gd name="T8" fmla="*/ 59 w 85"/>
                <a:gd name="T9" fmla="*/ 86 h 112"/>
                <a:gd name="T10" fmla="*/ 60 w 85"/>
                <a:gd name="T11" fmla="*/ 83 h 112"/>
                <a:gd name="T12" fmla="*/ 56 w 85"/>
                <a:gd name="T13" fmla="*/ 83 h 112"/>
                <a:gd name="T14" fmla="*/ 22 w 85"/>
                <a:gd name="T15" fmla="*/ 90 h 112"/>
                <a:gd name="T16" fmla="*/ 3 w 85"/>
                <a:gd name="T17" fmla="*/ 42 h 112"/>
                <a:gd name="T18" fmla="*/ 19 w 85"/>
                <a:gd name="T19" fmla="*/ 0 h 112"/>
                <a:gd name="T20" fmla="*/ 34 w 85"/>
                <a:gd name="T21" fmla="*/ 7 h 112"/>
                <a:gd name="T22" fmla="*/ 53 w 85"/>
                <a:gd name="T23" fmla="*/ 26 h 112"/>
                <a:gd name="T24" fmla="*/ 49 w 85"/>
                <a:gd name="T25" fmla="*/ 48 h 112"/>
                <a:gd name="T26" fmla="*/ 49 w 85"/>
                <a:gd name="T27" fmla="*/ 49 h 112"/>
                <a:gd name="T28" fmla="*/ 49 w 85"/>
                <a:gd name="T29" fmla="*/ 50 h 112"/>
                <a:gd name="T30" fmla="*/ 61 w 85"/>
                <a:gd name="T31" fmla="*/ 53 h 112"/>
                <a:gd name="T32" fmla="*/ 62 w 85"/>
                <a:gd name="T33" fmla="*/ 52 h 112"/>
                <a:gd name="T34" fmla="*/ 64 w 85"/>
                <a:gd name="T35" fmla="*/ 49 h 112"/>
                <a:gd name="T36" fmla="*/ 73 w 85"/>
                <a:gd name="T37" fmla="*/ 37 h 112"/>
                <a:gd name="T38" fmla="*/ 76 w 85"/>
                <a:gd name="T39" fmla="*/ 38 h 112"/>
                <a:gd name="T40" fmla="*/ 78 w 85"/>
                <a:gd name="T41" fmla="*/ 59 h 112"/>
                <a:gd name="T42" fmla="*/ 78 w 85"/>
                <a:gd name="T43" fmla="*/ 61 h 112"/>
                <a:gd name="T44" fmla="*/ 78 w 85"/>
                <a:gd name="T45" fmla="*/ 74 h 112"/>
                <a:gd name="T46" fmla="*/ 78 w 85"/>
                <a:gd name="T47" fmla="*/ 79 h 112"/>
                <a:gd name="T48" fmla="*/ 77 w 85"/>
                <a:gd name="T49" fmla="*/ 87 h 112"/>
                <a:gd name="T50" fmla="*/ 77 w 85"/>
                <a:gd name="T51" fmla="*/ 93 h 112"/>
                <a:gd name="T52" fmla="*/ 77 w 85"/>
                <a:gd name="T53" fmla="*/ 93 h 112"/>
                <a:gd name="T54" fmla="*/ 52 w 85"/>
                <a:gd name="T55" fmla="*/ 107 h 112"/>
                <a:gd name="T56" fmla="*/ 34 w 85"/>
                <a:gd name="T57" fmla="*/ 112 h 112"/>
                <a:gd name="T58" fmla="*/ 32 w 85"/>
                <a:gd name="T5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112">
                  <a:moveTo>
                    <a:pt x="32" y="109"/>
                  </a:moveTo>
                  <a:cubicBezTo>
                    <a:pt x="31" y="107"/>
                    <a:pt x="30" y="103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0" y="98"/>
                    <a:pt x="50" y="94"/>
                    <a:pt x="59" y="86"/>
                  </a:cubicBezTo>
                  <a:cubicBezTo>
                    <a:pt x="60" y="86"/>
                    <a:pt x="60" y="84"/>
                    <a:pt x="60" y="83"/>
                  </a:cubicBezTo>
                  <a:cubicBezTo>
                    <a:pt x="59" y="82"/>
                    <a:pt x="57" y="82"/>
                    <a:pt x="56" y="83"/>
                  </a:cubicBezTo>
                  <a:cubicBezTo>
                    <a:pt x="48" y="90"/>
                    <a:pt x="35" y="96"/>
                    <a:pt x="22" y="90"/>
                  </a:cubicBezTo>
                  <a:cubicBezTo>
                    <a:pt x="7" y="83"/>
                    <a:pt x="0" y="65"/>
                    <a:pt x="3" y="42"/>
                  </a:cubicBezTo>
                  <a:cubicBezTo>
                    <a:pt x="5" y="28"/>
                    <a:pt x="10" y="12"/>
                    <a:pt x="19" y="0"/>
                  </a:cubicBezTo>
                  <a:cubicBezTo>
                    <a:pt x="23" y="3"/>
                    <a:pt x="26" y="4"/>
                    <a:pt x="34" y="7"/>
                  </a:cubicBezTo>
                  <a:cubicBezTo>
                    <a:pt x="43" y="10"/>
                    <a:pt x="52" y="14"/>
                    <a:pt x="53" y="26"/>
                  </a:cubicBezTo>
                  <a:cubicBezTo>
                    <a:pt x="55" y="38"/>
                    <a:pt x="49" y="48"/>
                    <a:pt x="49" y="48"/>
                  </a:cubicBezTo>
                  <a:cubicBezTo>
                    <a:pt x="48" y="48"/>
                    <a:pt x="48" y="49"/>
                    <a:pt x="49" y="49"/>
                  </a:cubicBezTo>
                  <a:cubicBezTo>
                    <a:pt x="49" y="49"/>
                    <a:pt x="49" y="49"/>
                    <a:pt x="49" y="50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3"/>
                    <a:pt x="62" y="53"/>
                    <a:pt x="62" y="52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8" y="39"/>
                    <a:pt x="73" y="37"/>
                  </a:cubicBezTo>
                  <a:cubicBezTo>
                    <a:pt x="74" y="37"/>
                    <a:pt x="75" y="37"/>
                    <a:pt x="76" y="38"/>
                  </a:cubicBezTo>
                  <a:cubicBezTo>
                    <a:pt x="85" y="42"/>
                    <a:pt x="81" y="51"/>
                    <a:pt x="78" y="59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6" y="65"/>
                    <a:pt x="77" y="69"/>
                    <a:pt x="78" y="74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2"/>
                    <a:pt x="77" y="84"/>
                    <a:pt x="77" y="87"/>
                  </a:cubicBezTo>
                  <a:cubicBezTo>
                    <a:pt x="77" y="89"/>
                    <a:pt x="77" y="91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102"/>
                    <a:pt x="64" y="104"/>
                    <a:pt x="52" y="107"/>
                  </a:cubicBezTo>
                  <a:cubicBezTo>
                    <a:pt x="45" y="108"/>
                    <a:pt x="38" y="110"/>
                    <a:pt x="34" y="112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6" name="Freeform 1075"/>
            <p:cNvSpPr>
              <a:spLocks/>
            </p:cNvSpPr>
            <p:nvPr/>
          </p:nvSpPr>
          <p:spPr bwMode="auto">
            <a:xfrm>
              <a:off x="5401" y="2301"/>
              <a:ext cx="11" cy="19"/>
            </a:xfrm>
            <a:custGeom>
              <a:avLst/>
              <a:gdLst>
                <a:gd name="T0" fmla="*/ 0 w 9"/>
                <a:gd name="T1" fmla="*/ 12 h 15"/>
                <a:gd name="T2" fmla="*/ 0 w 9"/>
                <a:gd name="T3" fmla="*/ 12 h 15"/>
                <a:gd name="T4" fmla="*/ 0 w 9"/>
                <a:gd name="T5" fmla="*/ 4 h 15"/>
                <a:gd name="T6" fmla="*/ 6 w 9"/>
                <a:gd name="T7" fmla="*/ 0 h 15"/>
                <a:gd name="T8" fmla="*/ 6 w 9"/>
                <a:gd name="T9" fmla="*/ 0 h 15"/>
                <a:gd name="T10" fmla="*/ 6 w 9"/>
                <a:gd name="T11" fmla="*/ 0 h 15"/>
                <a:gd name="T12" fmla="*/ 9 w 9"/>
                <a:gd name="T13" fmla="*/ 10 h 15"/>
                <a:gd name="T14" fmla="*/ 1 w 9"/>
                <a:gd name="T15" fmla="*/ 15 h 15"/>
                <a:gd name="T16" fmla="*/ 1 w 9"/>
                <a:gd name="T17" fmla="*/ 14 h 15"/>
                <a:gd name="T18" fmla="*/ 0 w 9"/>
                <a:gd name="T1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5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3" y="13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0" y="12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7" name="Freeform 1076"/>
            <p:cNvSpPr>
              <a:spLocks/>
            </p:cNvSpPr>
            <p:nvPr/>
          </p:nvSpPr>
          <p:spPr bwMode="auto">
            <a:xfrm>
              <a:off x="5359" y="2326"/>
              <a:ext cx="40" cy="216"/>
            </a:xfrm>
            <a:custGeom>
              <a:avLst/>
              <a:gdLst>
                <a:gd name="T0" fmla="*/ 24 w 33"/>
                <a:gd name="T1" fmla="*/ 105 h 177"/>
                <a:gd name="T2" fmla="*/ 24 w 33"/>
                <a:gd name="T3" fmla="*/ 113 h 177"/>
                <a:gd name="T4" fmla="*/ 18 w 33"/>
                <a:gd name="T5" fmla="*/ 169 h 177"/>
                <a:gd name="T6" fmla="*/ 5 w 33"/>
                <a:gd name="T7" fmla="*/ 177 h 177"/>
                <a:gd name="T8" fmla="*/ 0 w 33"/>
                <a:gd name="T9" fmla="*/ 154 h 177"/>
                <a:gd name="T10" fmla="*/ 2 w 33"/>
                <a:gd name="T11" fmla="*/ 119 h 177"/>
                <a:gd name="T12" fmla="*/ 4 w 33"/>
                <a:gd name="T13" fmla="*/ 99 h 177"/>
                <a:gd name="T14" fmla="*/ 8 w 33"/>
                <a:gd name="T15" fmla="*/ 58 h 177"/>
                <a:gd name="T16" fmla="*/ 30 w 33"/>
                <a:gd name="T17" fmla="*/ 0 h 177"/>
                <a:gd name="T18" fmla="*/ 31 w 33"/>
                <a:gd name="T19" fmla="*/ 1 h 177"/>
                <a:gd name="T20" fmla="*/ 33 w 33"/>
                <a:gd name="T21" fmla="*/ 1 h 177"/>
                <a:gd name="T22" fmla="*/ 28 w 33"/>
                <a:gd name="T23" fmla="*/ 38 h 177"/>
                <a:gd name="T24" fmla="*/ 25 w 33"/>
                <a:gd name="T25" fmla="*/ 70 h 177"/>
                <a:gd name="T26" fmla="*/ 24 w 33"/>
                <a:gd name="T27" fmla="*/ 96 h 177"/>
                <a:gd name="T28" fmla="*/ 24 w 33"/>
                <a:gd name="T29" fmla="*/ 10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77">
                  <a:moveTo>
                    <a:pt x="24" y="105"/>
                  </a:moveTo>
                  <a:cubicBezTo>
                    <a:pt x="24" y="107"/>
                    <a:pt x="24" y="110"/>
                    <a:pt x="24" y="113"/>
                  </a:cubicBezTo>
                  <a:cubicBezTo>
                    <a:pt x="24" y="131"/>
                    <a:pt x="23" y="149"/>
                    <a:pt x="18" y="169"/>
                  </a:cubicBezTo>
                  <a:cubicBezTo>
                    <a:pt x="17" y="169"/>
                    <a:pt x="9" y="175"/>
                    <a:pt x="5" y="177"/>
                  </a:cubicBezTo>
                  <a:cubicBezTo>
                    <a:pt x="4" y="172"/>
                    <a:pt x="0" y="154"/>
                    <a:pt x="0" y="154"/>
                  </a:cubicBezTo>
                  <a:cubicBezTo>
                    <a:pt x="0" y="153"/>
                    <a:pt x="2" y="119"/>
                    <a:pt x="2" y="11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5" y="82"/>
                    <a:pt x="6" y="69"/>
                    <a:pt x="8" y="58"/>
                  </a:cubicBezTo>
                  <a:cubicBezTo>
                    <a:pt x="12" y="38"/>
                    <a:pt x="20" y="14"/>
                    <a:pt x="30" y="0"/>
                  </a:cubicBezTo>
                  <a:cubicBezTo>
                    <a:pt x="30" y="1"/>
                    <a:pt x="31" y="1"/>
                    <a:pt x="31" y="1"/>
                  </a:cubicBezTo>
                  <a:cubicBezTo>
                    <a:pt x="31" y="1"/>
                    <a:pt x="32" y="1"/>
                    <a:pt x="33" y="1"/>
                  </a:cubicBezTo>
                  <a:cubicBezTo>
                    <a:pt x="32" y="13"/>
                    <a:pt x="30" y="26"/>
                    <a:pt x="28" y="38"/>
                  </a:cubicBezTo>
                  <a:cubicBezTo>
                    <a:pt x="27" y="49"/>
                    <a:pt x="25" y="60"/>
                    <a:pt x="25" y="70"/>
                  </a:cubicBezTo>
                  <a:cubicBezTo>
                    <a:pt x="24" y="80"/>
                    <a:pt x="24" y="88"/>
                    <a:pt x="24" y="96"/>
                  </a:cubicBezTo>
                  <a:cubicBezTo>
                    <a:pt x="24" y="99"/>
                    <a:pt x="24" y="102"/>
                    <a:pt x="24" y="105"/>
                  </a:cubicBezTo>
                  <a:close/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8" name="Freeform 1077"/>
            <p:cNvSpPr>
              <a:spLocks/>
            </p:cNvSpPr>
            <p:nvPr/>
          </p:nvSpPr>
          <p:spPr bwMode="auto">
            <a:xfrm>
              <a:off x="5387" y="2284"/>
              <a:ext cx="17" cy="26"/>
            </a:xfrm>
            <a:custGeom>
              <a:avLst/>
              <a:gdLst>
                <a:gd name="T0" fmla="*/ 0 w 14"/>
                <a:gd name="T1" fmla="*/ 21 h 21"/>
                <a:gd name="T2" fmla="*/ 1 w 14"/>
                <a:gd name="T3" fmla="*/ 18 h 21"/>
                <a:gd name="T4" fmla="*/ 12 w 14"/>
                <a:gd name="T5" fmla="*/ 0 h 21"/>
                <a:gd name="T6" fmla="*/ 14 w 14"/>
                <a:gd name="T7" fmla="*/ 9 h 21"/>
                <a:gd name="T8" fmla="*/ 0 w 1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5" y="9"/>
                    <a:pt x="9" y="3"/>
                    <a:pt x="12" y="0"/>
                  </a:cubicBezTo>
                  <a:cubicBezTo>
                    <a:pt x="13" y="4"/>
                    <a:pt x="13" y="7"/>
                    <a:pt x="14" y="9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9" name="Freeform 1078"/>
            <p:cNvSpPr>
              <a:spLocks/>
            </p:cNvSpPr>
            <p:nvPr/>
          </p:nvSpPr>
          <p:spPr bwMode="auto">
            <a:xfrm>
              <a:off x="5198" y="2003"/>
              <a:ext cx="58" cy="137"/>
            </a:xfrm>
            <a:custGeom>
              <a:avLst/>
              <a:gdLst>
                <a:gd name="T0" fmla="*/ 4 w 48"/>
                <a:gd name="T1" fmla="*/ 105 h 112"/>
                <a:gd name="T2" fmla="*/ 3 w 48"/>
                <a:gd name="T3" fmla="*/ 40 h 112"/>
                <a:gd name="T4" fmla="*/ 3 w 48"/>
                <a:gd name="T5" fmla="*/ 37 h 112"/>
                <a:gd name="T6" fmla="*/ 16 w 48"/>
                <a:gd name="T7" fmla="*/ 3 h 112"/>
                <a:gd name="T8" fmla="*/ 24 w 48"/>
                <a:gd name="T9" fmla="*/ 1 h 112"/>
                <a:gd name="T10" fmla="*/ 33 w 48"/>
                <a:gd name="T11" fmla="*/ 29 h 112"/>
                <a:gd name="T12" fmla="*/ 35 w 48"/>
                <a:gd name="T13" fmla="*/ 38 h 112"/>
                <a:gd name="T14" fmla="*/ 36 w 48"/>
                <a:gd name="T15" fmla="*/ 40 h 112"/>
                <a:gd name="T16" fmla="*/ 38 w 48"/>
                <a:gd name="T17" fmla="*/ 39 h 112"/>
                <a:gd name="T18" fmla="*/ 44 w 48"/>
                <a:gd name="T19" fmla="*/ 33 h 112"/>
                <a:gd name="T20" fmla="*/ 46 w 48"/>
                <a:gd name="T21" fmla="*/ 31 h 112"/>
                <a:gd name="T22" fmla="*/ 48 w 48"/>
                <a:gd name="T23" fmla="*/ 50 h 112"/>
                <a:gd name="T24" fmla="*/ 48 w 48"/>
                <a:gd name="T25" fmla="*/ 54 h 112"/>
                <a:gd name="T26" fmla="*/ 41 w 48"/>
                <a:gd name="T27" fmla="*/ 66 h 112"/>
                <a:gd name="T28" fmla="*/ 33 w 48"/>
                <a:gd name="T29" fmla="*/ 86 h 112"/>
                <a:gd name="T30" fmla="*/ 33 w 48"/>
                <a:gd name="T31" fmla="*/ 89 h 112"/>
                <a:gd name="T32" fmla="*/ 34 w 48"/>
                <a:gd name="T33" fmla="*/ 100 h 112"/>
                <a:gd name="T34" fmla="*/ 34 w 48"/>
                <a:gd name="T35" fmla="*/ 102 h 112"/>
                <a:gd name="T36" fmla="*/ 19 w 48"/>
                <a:gd name="T37" fmla="*/ 111 h 112"/>
                <a:gd name="T38" fmla="*/ 4 w 48"/>
                <a:gd name="T39" fmla="*/ 106 h 112"/>
                <a:gd name="T40" fmla="*/ 4 w 48"/>
                <a:gd name="T41" fmla="*/ 10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12">
                  <a:moveTo>
                    <a:pt x="4" y="105"/>
                  </a:moveTo>
                  <a:cubicBezTo>
                    <a:pt x="1" y="82"/>
                    <a:pt x="0" y="60"/>
                    <a:pt x="3" y="4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26"/>
                    <a:pt x="7" y="8"/>
                    <a:pt x="16" y="3"/>
                  </a:cubicBezTo>
                  <a:cubicBezTo>
                    <a:pt x="19" y="1"/>
                    <a:pt x="22" y="0"/>
                    <a:pt x="24" y="1"/>
                  </a:cubicBezTo>
                  <a:cubicBezTo>
                    <a:pt x="30" y="4"/>
                    <a:pt x="32" y="20"/>
                    <a:pt x="33" y="2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6" y="40"/>
                  </a:cubicBezTo>
                  <a:cubicBezTo>
                    <a:pt x="37" y="40"/>
                    <a:pt x="38" y="40"/>
                    <a:pt x="38" y="39"/>
                  </a:cubicBezTo>
                  <a:cubicBezTo>
                    <a:pt x="41" y="38"/>
                    <a:pt x="43" y="35"/>
                    <a:pt x="44" y="33"/>
                  </a:cubicBezTo>
                  <a:cubicBezTo>
                    <a:pt x="44" y="33"/>
                    <a:pt x="45" y="32"/>
                    <a:pt x="46" y="31"/>
                  </a:cubicBezTo>
                  <a:cubicBezTo>
                    <a:pt x="47" y="34"/>
                    <a:pt x="48" y="45"/>
                    <a:pt x="48" y="50"/>
                  </a:cubicBezTo>
                  <a:cubicBezTo>
                    <a:pt x="48" y="52"/>
                    <a:pt x="48" y="53"/>
                    <a:pt x="48" y="54"/>
                  </a:cubicBezTo>
                  <a:cubicBezTo>
                    <a:pt x="46" y="58"/>
                    <a:pt x="44" y="62"/>
                    <a:pt x="41" y="66"/>
                  </a:cubicBezTo>
                  <a:cubicBezTo>
                    <a:pt x="37" y="72"/>
                    <a:pt x="33" y="79"/>
                    <a:pt x="33" y="86"/>
                  </a:cubicBezTo>
                  <a:cubicBezTo>
                    <a:pt x="33" y="87"/>
                    <a:pt x="33" y="88"/>
                    <a:pt x="33" y="89"/>
                  </a:cubicBezTo>
                  <a:cubicBezTo>
                    <a:pt x="33" y="93"/>
                    <a:pt x="33" y="97"/>
                    <a:pt x="34" y="100"/>
                  </a:cubicBezTo>
                  <a:cubicBezTo>
                    <a:pt x="34" y="101"/>
                    <a:pt x="34" y="101"/>
                    <a:pt x="34" y="102"/>
                  </a:cubicBezTo>
                  <a:cubicBezTo>
                    <a:pt x="33" y="106"/>
                    <a:pt x="27" y="110"/>
                    <a:pt x="19" y="111"/>
                  </a:cubicBezTo>
                  <a:cubicBezTo>
                    <a:pt x="13" y="112"/>
                    <a:pt x="6" y="111"/>
                    <a:pt x="4" y="106"/>
                  </a:cubicBezTo>
                  <a:cubicBezTo>
                    <a:pt x="4" y="106"/>
                    <a:pt x="4" y="105"/>
                    <a:pt x="4" y="105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0" name="Freeform 1079"/>
            <p:cNvSpPr>
              <a:spLocks/>
            </p:cNvSpPr>
            <p:nvPr/>
          </p:nvSpPr>
          <p:spPr bwMode="auto">
            <a:xfrm>
              <a:off x="5204" y="2135"/>
              <a:ext cx="41" cy="26"/>
            </a:xfrm>
            <a:custGeom>
              <a:avLst/>
              <a:gdLst>
                <a:gd name="T0" fmla="*/ 1 w 34"/>
                <a:gd name="T1" fmla="*/ 13 h 21"/>
                <a:gd name="T2" fmla="*/ 0 w 34"/>
                <a:gd name="T3" fmla="*/ 6 h 21"/>
                <a:gd name="T4" fmla="*/ 14 w 34"/>
                <a:gd name="T5" fmla="*/ 8 h 21"/>
                <a:gd name="T6" fmla="*/ 31 w 34"/>
                <a:gd name="T7" fmla="*/ 0 h 21"/>
                <a:gd name="T8" fmla="*/ 34 w 34"/>
                <a:gd name="T9" fmla="*/ 7 h 21"/>
                <a:gd name="T10" fmla="*/ 34 w 34"/>
                <a:gd name="T11" fmla="*/ 10 h 21"/>
                <a:gd name="T12" fmla="*/ 18 w 34"/>
                <a:gd name="T13" fmla="*/ 20 h 21"/>
                <a:gd name="T14" fmla="*/ 2 w 34"/>
                <a:gd name="T15" fmla="*/ 15 h 21"/>
                <a:gd name="T16" fmla="*/ 1 w 34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1" y="13"/>
                  </a:moveTo>
                  <a:cubicBezTo>
                    <a:pt x="1" y="11"/>
                    <a:pt x="0" y="8"/>
                    <a:pt x="0" y="6"/>
                  </a:cubicBezTo>
                  <a:cubicBezTo>
                    <a:pt x="3" y="8"/>
                    <a:pt x="8" y="8"/>
                    <a:pt x="14" y="8"/>
                  </a:cubicBezTo>
                  <a:cubicBezTo>
                    <a:pt x="20" y="7"/>
                    <a:pt x="27" y="4"/>
                    <a:pt x="31" y="0"/>
                  </a:cubicBezTo>
                  <a:cubicBezTo>
                    <a:pt x="32" y="2"/>
                    <a:pt x="33" y="5"/>
                    <a:pt x="34" y="7"/>
                  </a:cubicBezTo>
                  <a:cubicBezTo>
                    <a:pt x="34" y="8"/>
                    <a:pt x="34" y="10"/>
                    <a:pt x="34" y="10"/>
                  </a:cubicBezTo>
                  <a:cubicBezTo>
                    <a:pt x="33" y="16"/>
                    <a:pt x="25" y="19"/>
                    <a:pt x="18" y="20"/>
                  </a:cubicBezTo>
                  <a:cubicBezTo>
                    <a:pt x="12" y="21"/>
                    <a:pt x="4" y="20"/>
                    <a:pt x="2" y="15"/>
                  </a:cubicBezTo>
                  <a:cubicBezTo>
                    <a:pt x="2" y="15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1" name="Freeform 1080"/>
            <p:cNvSpPr>
              <a:spLocks/>
            </p:cNvSpPr>
            <p:nvPr/>
          </p:nvSpPr>
          <p:spPr bwMode="auto">
            <a:xfrm>
              <a:off x="5206" y="2150"/>
              <a:ext cx="176" cy="201"/>
            </a:xfrm>
            <a:custGeom>
              <a:avLst/>
              <a:gdLst>
                <a:gd name="T0" fmla="*/ 100 w 144"/>
                <a:gd name="T1" fmla="*/ 155 h 165"/>
                <a:gd name="T2" fmla="*/ 67 w 144"/>
                <a:gd name="T3" fmla="*/ 132 h 165"/>
                <a:gd name="T4" fmla="*/ 16 w 144"/>
                <a:gd name="T5" fmla="*/ 77 h 165"/>
                <a:gd name="T6" fmla="*/ 0 w 144"/>
                <a:gd name="T7" fmla="*/ 7 h 165"/>
                <a:gd name="T8" fmla="*/ 16 w 144"/>
                <a:gd name="T9" fmla="*/ 11 h 165"/>
                <a:gd name="T10" fmla="*/ 34 w 144"/>
                <a:gd name="T11" fmla="*/ 0 h 165"/>
                <a:gd name="T12" fmla="*/ 44 w 144"/>
                <a:gd name="T13" fmla="*/ 20 h 165"/>
                <a:gd name="T14" fmla="*/ 59 w 144"/>
                <a:gd name="T15" fmla="*/ 56 h 165"/>
                <a:gd name="T16" fmla="*/ 82 w 144"/>
                <a:gd name="T17" fmla="*/ 84 h 165"/>
                <a:gd name="T18" fmla="*/ 130 w 144"/>
                <a:gd name="T19" fmla="*/ 103 h 165"/>
                <a:gd name="T20" fmla="*/ 139 w 144"/>
                <a:gd name="T21" fmla="*/ 103 h 165"/>
                <a:gd name="T22" fmla="*/ 144 w 144"/>
                <a:gd name="T23" fmla="*/ 103 h 165"/>
                <a:gd name="T24" fmla="*/ 111 w 144"/>
                <a:gd name="T25" fmla="*/ 157 h 165"/>
                <a:gd name="T26" fmla="*/ 110 w 144"/>
                <a:gd name="T27" fmla="*/ 159 h 165"/>
                <a:gd name="T28" fmla="*/ 109 w 144"/>
                <a:gd name="T29" fmla="*/ 165 h 165"/>
                <a:gd name="T30" fmla="*/ 102 w 144"/>
                <a:gd name="T31" fmla="*/ 157 h 165"/>
                <a:gd name="T32" fmla="*/ 100 w 144"/>
                <a:gd name="T33" fmla="*/ 15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165">
                  <a:moveTo>
                    <a:pt x="100" y="155"/>
                  </a:moveTo>
                  <a:cubicBezTo>
                    <a:pt x="90" y="147"/>
                    <a:pt x="78" y="139"/>
                    <a:pt x="67" y="132"/>
                  </a:cubicBezTo>
                  <a:cubicBezTo>
                    <a:pt x="44" y="116"/>
                    <a:pt x="22" y="101"/>
                    <a:pt x="16" y="77"/>
                  </a:cubicBezTo>
                  <a:cubicBezTo>
                    <a:pt x="10" y="54"/>
                    <a:pt x="4" y="30"/>
                    <a:pt x="0" y="7"/>
                  </a:cubicBezTo>
                  <a:cubicBezTo>
                    <a:pt x="4" y="10"/>
                    <a:pt x="10" y="11"/>
                    <a:pt x="16" y="11"/>
                  </a:cubicBezTo>
                  <a:cubicBezTo>
                    <a:pt x="23" y="10"/>
                    <a:pt x="32" y="6"/>
                    <a:pt x="34" y="0"/>
                  </a:cubicBezTo>
                  <a:cubicBezTo>
                    <a:pt x="37" y="7"/>
                    <a:pt x="40" y="13"/>
                    <a:pt x="44" y="20"/>
                  </a:cubicBezTo>
                  <a:cubicBezTo>
                    <a:pt x="50" y="32"/>
                    <a:pt x="56" y="44"/>
                    <a:pt x="59" y="56"/>
                  </a:cubicBezTo>
                  <a:cubicBezTo>
                    <a:pt x="61" y="67"/>
                    <a:pt x="72" y="76"/>
                    <a:pt x="82" y="84"/>
                  </a:cubicBezTo>
                  <a:cubicBezTo>
                    <a:pt x="99" y="97"/>
                    <a:pt x="115" y="103"/>
                    <a:pt x="130" y="103"/>
                  </a:cubicBezTo>
                  <a:cubicBezTo>
                    <a:pt x="139" y="103"/>
                    <a:pt x="139" y="103"/>
                    <a:pt x="139" y="103"/>
                  </a:cubicBezTo>
                  <a:cubicBezTo>
                    <a:pt x="141" y="103"/>
                    <a:pt x="143" y="103"/>
                    <a:pt x="144" y="103"/>
                  </a:cubicBezTo>
                  <a:cubicBezTo>
                    <a:pt x="122" y="112"/>
                    <a:pt x="114" y="141"/>
                    <a:pt x="111" y="157"/>
                  </a:cubicBezTo>
                  <a:cubicBezTo>
                    <a:pt x="110" y="158"/>
                    <a:pt x="110" y="158"/>
                    <a:pt x="110" y="159"/>
                  </a:cubicBezTo>
                  <a:cubicBezTo>
                    <a:pt x="109" y="161"/>
                    <a:pt x="109" y="163"/>
                    <a:pt x="109" y="165"/>
                  </a:cubicBezTo>
                  <a:cubicBezTo>
                    <a:pt x="107" y="162"/>
                    <a:pt x="104" y="160"/>
                    <a:pt x="102" y="157"/>
                  </a:cubicBezTo>
                  <a:lnTo>
                    <a:pt x="10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2" name="Freeform 1081"/>
            <p:cNvSpPr>
              <a:spLocks/>
            </p:cNvSpPr>
            <p:nvPr/>
          </p:nvSpPr>
          <p:spPr bwMode="auto">
            <a:xfrm>
              <a:off x="5105" y="2388"/>
              <a:ext cx="30" cy="28"/>
            </a:xfrm>
            <a:custGeom>
              <a:avLst/>
              <a:gdLst>
                <a:gd name="T0" fmla="*/ 20 w 25"/>
                <a:gd name="T1" fmla="*/ 10 h 23"/>
                <a:gd name="T2" fmla="*/ 19 w 25"/>
                <a:gd name="T3" fmla="*/ 15 h 23"/>
                <a:gd name="T4" fmla="*/ 18 w 25"/>
                <a:gd name="T5" fmla="*/ 17 h 23"/>
                <a:gd name="T6" fmla="*/ 18 w 25"/>
                <a:gd name="T7" fmla="*/ 17 h 23"/>
                <a:gd name="T8" fmla="*/ 9 w 25"/>
                <a:gd name="T9" fmla="*/ 23 h 23"/>
                <a:gd name="T10" fmla="*/ 0 w 25"/>
                <a:gd name="T11" fmla="*/ 12 h 23"/>
                <a:gd name="T12" fmla="*/ 11 w 25"/>
                <a:gd name="T13" fmla="*/ 3 h 23"/>
                <a:gd name="T14" fmla="*/ 13 w 25"/>
                <a:gd name="T15" fmla="*/ 1 h 23"/>
                <a:gd name="T16" fmla="*/ 16 w 25"/>
                <a:gd name="T17" fmla="*/ 0 h 23"/>
                <a:gd name="T18" fmla="*/ 24 w 25"/>
                <a:gd name="T19" fmla="*/ 2 h 23"/>
                <a:gd name="T20" fmla="*/ 24 w 25"/>
                <a:gd name="T21" fmla="*/ 2 h 23"/>
                <a:gd name="T22" fmla="*/ 22 w 25"/>
                <a:gd name="T23" fmla="*/ 8 h 23"/>
                <a:gd name="T24" fmla="*/ 20 w 25"/>
                <a:gd name="T2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3">
                  <a:moveTo>
                    <a:pt x="20" y="10"/>
                  </a:moveTo>
                  <a:cubicBezTo>
                    <a:pt x="19" y="12"/>
                    <a:pt x="19" y="14"/>
                    <a:pt x="19" y="1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20"/>
                    <a:pt x="13" y="22"/>
                    <a:pt x="9" y="23"/>
                  </a:cubicBezTo>
                  <a:cubicBezTo>
                    <a:pt x="7" y="19"/>
                    <a:pt x="4" y="16"/>
                    <a:pt x="0" y="12"/>
                  </a:cubicBezTo>
                  <a:cubicBezTo>
                    <a:pt x="8" y="10"/>
                    <a:pt x="10" y="5"/>
                    <a:pt x="11" y="3"/>
                  </a:cubicBezTo>
                  <a:cubicBezTo>
                    <a:pt x="12" y="2"/>
                    <a:pt x="13" y="1"/>
                    <a:pt x="13" y="1"/>
                  </a:cubicBezTo>
                  <a:cubicBezTo>
                    <a:pt x="13" y="1"/>
                    <a:pt x="16" y="0"/>
                    <a:pt x="16" y="0"/>
                  </a:cubicBezTo>
                  <a:cubicBezTo>
                    <a:pt x="18" y="1"/>
                    <a:pt x="20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4"/>
                    <a:pt x="24" y="5"/>
                    <a:pt x="22" y="8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4" name="Freeform 1082"/>
            <p:cNvSpPr>
              <a:spLocks/>
            </p:cNvSpPr>
            <p:nvPr/>
          </p:nvSpPr>
          <p:spPr bwMode="auto">
            <a:xfrm>
              <a:off x="5080" y="2354"/>
              <a:ext cx="118" cy="62"/>
            </a:xfrm>
            <a:custGeom>
              <a:avLst/>
              <a:gdLst>
                <a:gd name="T0" fmla="*/ 56 w 96"/>
                <a:gd name="T1" fmla="*/ 41 h 51"/>
                <a:gd name="T2" fmla="*/ 43 w 96"/>
                <a:gd name="T3" fmla="*/ 43 h 51"/>
                <a:gd name="T4" fmla="*/ 44 w 96"/>
                <a:gd name="T5" fmla="*/ 41 h 51"/>
                <a:gd name="T6" fmla="*/ 49 w 96"/>
                <a:gd name="T7" fmla="*/ 31 h 51"/>
                <a:gd name="T8" fmla="*/ 62 w 96"/>
                <a:gd name="T9" fmla="*/ 25 h 51"/>
                <a:gd name="T10" fmla="*/ 58 w 96"/>
                <a:gd name="T11" fmla="*/ 23 h 51"/>
                <a:gd name="T12" fmla="*/ 35 w 96"/>
                <a:gd name="T13" fmla="*/ 24 h 51"/>
                <a:gd name="T14" fmla="*/ 30 w 96"/>
                <a:gd name="T15" fmla="*/ 26 h 51"/>
                <a:gd name="T16" fmla="*/ 27 w 96"/>
                <a:gd name="T17" fmla="*/ 29 h 51"/>
                <a:gd name="T18" fmla="*/ 20 w 96"/>
                <a:gd name="T19" fmla="*/ 25 h 51"/>
                <a:gd name="T20" fmla="*/ 33 w 96"/>
                <a:gd name="T21" fmla="*/ 13 h 51"/>
                <a:gd name="T22" fmla="*/ 39 w 96"/>
                <a:gd name="T23" fmla="*/ 10 h 51"/>
                <a:gd name="T24" fmla="*/ 45 w 96"/>
                <a:gd name="T25" fmla="*/ 6 h 51"/>
                <a:gd name="T26" fmla="*/ 39 w 96"/>
                <a:gd name="T27" fmla="*/ 5 h 51"/>
                <a:gd name="T28" fmla="*/ 30 w 96"/>
                <a:gd name="T29" fmla="*/ 10 h 51"/>
                <a:gd name="T30" fmla="*/ 24 w 96"/>
                <a:gd name="T31" fmla="*/ 15 h 51"/>
                <a:gd name="T32" fmla="*/ 12 w 96"/>
                <a:gd name="T33" fmla="*/ 37 h 51"/>
                <a:gd name="T34" fmla="*/ 12 w 96"/>
                <a:gd name="T35" fmla="*/ 38 h 51"/>
                <a:gd name="T36" fmla="*/ 12 w 96"/>
                <a:gd name="T37" fmla="*/ 38 h 51"/>
                <a:gd name="T38" fmla="*/ 12 w 96"/>
                <a:gd name="T39" fmla="*/ 39 h 51"/>
                <a:gd name="T40" fmla="*/ 12 w 96"/>
                <a:gd name="T41" fmla="*/ 40 h 51"/>
                <a:gd name="T42" fmla="*/ 13 w 96"/>
                <a:gd name="T43" fmla="*/ 40 h 51"/>
                <a:gd name="T44" fmla="*/ 9 w 96"/>
                <a:gd name="T45" fmla="*/ 45 h 51"/>
                <a:gd name="T46" fmla="*/ 0 w 96"/>
                <a:gd name="T47" fmla="*/ 50 h 51"/>
                <a:gd name="T48" fmla="*/ 9 w 96"/>
                <a:gd name="T49" fmla="*/ 28 h 51"/>
                <a:gd name="T50" fmla="*/ 10 w 96"/>
                <a:gd name="T51" fmla="*/ 25 h 51"/>
                <a:gd name="T52" fmla="*/ 27 w 96"/>
                <a:gd name="T53" fmla="*/ 8 h 51"/>
                <a:gd name="T54" fmla="*/ 36 w 96"/>
                <a:gd name="T55" fmla="*/ 4 h 51"/>
                <a:gd name="T56" fmla="*/ 62 w 96"/>
                <a:gd name="T57" fmla="*/ 6 h 51"/>
                <a:gd name="T58" fmla="*/ 88 w 96"/>
                <a:gd name="T59" fmla="*/ 14 h 51"/>
                <a:gd name="T60" fmla="*/ 92 w 96"/>
                <a:gd name="T61" fmla="*/ 34 h 51"/>
                <a:gd name="T62" fmla="*/ 77 w 96"/>
                <a:gd name="T63" fmla="*/ 42 h 51"/>
                <a:gd name="T64" fmla="*/ 72 w 96"/>
                <a:gd name="T65" fmla="*/ 37 h 51"/>
                <a:gd name="T66" fmla="*/ 73 w 96"/>
                <a:gd name="T67" fmla="*/ 28 h 51"/>
                <a:gd name="T68" fmla="*/ 67 w 96"/>
                <a:gd name="T69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51">
                  <a:moveTo>
                    <a:pt x="67" y="36"/>
                  </a:moveTo>
                  <a:cubicBezTo>
                    <a:pt x="64" y="39"/>
                    <a:pt x="59" y="40"/>
                    <a:pt x="56" y="41"/>
                  </a:cubicBezTo>
                  <a:cubicBezTo>
                    <a:pt x="56" y="41"/>
                    <a:pt x="53" y="41"/>
                    <a:pt x="53" y="4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2"/>
                    <a:pt x="43" y="41"/>
                    <a:pt x="44" y="41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7" y="37"/>
                    <a:pt x="50" y="34"/>
                    <a:pt x="49" y="31"/>
                  </a:cubicBezTo>
                  <a:cubicBezTo>
                    <a:pt x="51" y="31"/>
                    <a:pt x="53" y="30"/>
                    <a:pt x="54" y="30"/>
                  </a:cubicBezTo>
                  <a:cubicBezTo>
                    <a:pt x="58" y="29"/>
                    <a:pt x="61" y="28"/>
                    <a:pt x="62" y="25"/>
                  </a:cubicBezTo>
                  <a:cubicBezTo>
                    <a:pt x="63" y="24"/>
                    <a:pt x="62" y="23"/>
                    <a:pt x="61" y="22"/>
                  </a:cubicBezTo>
                  <a:cubicBezTo>
                    <a:pt x="60" y="22"/>
                    <a:pt x="59" y="22"/>
                    <a:pt x="58" y="23"/>
                  </a:cubicBezTo>
                  <a:cubicBezTo>
                    <a:pt x="55" y="28"/>
                    <a:pt x="39" y="25"/>
                    <a:pt x="37" y="24"/>
                  </a:cubicBezTo>
                  <a:cubicBezTo>
                    <a:pt x="37" y="24"/>
                    <a:pt x="36" y="23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8"/>
                    <a:pt x="27" y="29"/>
                  </a:cubicBezTo>
                  <a:cubicBezTo>
                    <a:pt x="27" y="29"/>
                    <a:pt x="26" y="34"/>
                    <a:pt x="17" y="36"/>
                  </a:cubicBezTo>
                  <a:cubicBezTo>
                    <a:pt x="20" y="30"/>
                    <a:pt x="20" y="25"/>
                    <a:pt x="20" y="25"/>
                  </a:cubicBezTo>
                  <a:cubicBezTo>
                    <a:pt x="20" y="23"/>
                    <a:pt x="23" y="21"/>
                    <a:pt x="26" y="18"/>
                  </a:cubicBezTo>
                  <a:cubicBezTo>
                    <a:pt x="28" y="17"/>
                    <a:pt x="31" y="15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6" y="10"/>
                    <a:pt x="37" y="10"/>
                    <a:pt x="39" y="1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9"/>
                    <a:pt x="45" y="8"/>
                    <a:pt x="45" y="6"/>
                  </a:cubicBezTo>
                  <a:cubicBezTo>
                    <a:pt x="45" y="5"/>
                    <a:pt x="43" y="4"/>
                    <a:pt x="42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5" y="6"/>
                    <a:pt x="33" y="6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28" y="12"/>
                    <a:pt x="26" y="13"/>
                    <a:pt x="24" y="15"/>
                  </a:cubicBezTo>
                  <a:cubicBezTo>
                    <a:pt x="20" y="17"/>
                    <a:pt x="16" y="20"/>
                    <a:pt x="16" y="25"/>
                  </a:cubicBezTo>
                  <a:cubicBezTo>
                    <a:pt x="16" y="25"/>
                    <a:pt x="15" y="30"/>
                    <a:pt x="12" y="37"/>
                  </a:cubicBezTo>
                  <a:cubicBezTo>
                    <a:pt x="12" y="37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2"/>
                    <a:pt x="10" y="43"/>
                    <a:pt x="9" y="45"/>
                  </a:cubicBezTo>
                  <a:cubicBezTo>
                    <a:pt x="6" y="48"/>
                    <a:pt x="4" y="51"/>
                    <a:pt x="1" y="51"/>
                  </a:cubicBezTo>
                  <a:cubicBezTo>
                    <a:pt x="1" y="51"/>
                    <a:pt x="0" y="50"/>
                    <a:pt x="0" y="50"/>
                  </a:cubicBezTo>
                  <a:cubicBezTo>
                    <a:pt x="3" y="44"/>
                    <a:pt x="6" y="37"/>
                    <a:pt x="8" y="30"/>
                  </a:cubicBezTo>
                  <a:cubicBezTo>
                    <a:pt x="9" y="29"/>
                    <a:pt x="9" y="29"/>
                    <a:pt x="9" y="28"/>
                  </a:cubicBezTo>
                  <a:cubicBezTo>
                    <a:pt x="9" y="27"/>
                    <a:pt x="10" y="26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17"/>
                    <a:pt x="22" y="11"/>
                    <a:pt x="27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6" y="0"/>
                    <a:pt x="47" y="1"/>
                    <a:pt x="53" y="3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7" y="10"/>
                    <a:pt x="83" y="12"/>
                    <a:pt x="88" y="1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22"/>
                    <a:pt x="94" y="30"/>
                    <a:pt x="92" y="34"/>
                  </a:cubicBezTo>
                  <a:cubicBezTo>
                    <a:pt x="90" y="39"/>
                    <a:pt x="86" y="44"/>
                    <a:pt x="81" y="4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6" y="40"/>
                    <a:pt x="76" y="40"/>
                  </a:cubicBezTo>
                  <a:cubicBezTo>
                    <a:pt x="75" y="39"/>
                    <a:pt x="73" y="38"/>
                    <a:pt x="72" y="37"/>
                  </a:cubicBezTo>
                  <a:cubicBezTo>
                    <a:pt x="73" y="36"/>
                    <a:pt x="74" y="33"/>
                    <a:pt x="75" y="30"/>
                  </a:cubicBezTo>
                  <a:cubicBezTo>
                    <a:pt x="75" y="29"/>
                    <a:pt x="74" y="28"/>
                    <a:pt x="73" y="28"/>
                  </a:cubicBezTo>
                  <a:cubicBezTo>
                    <a:pt x="72" y="27"/>
                    <a:pt x="71" y="28"/>
                    <a:pt x="71" y="29"/>
                  </a:cubicBezTo>
                  <a:cubicBezTo>
                    <a:pt x="70" y="34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5" name="Freeform 1083"/>
            <p:cNvSpPr>
              <a:spLocks/>
            </p:cNvSpPr>
            <p:nvPr/>
          </p:nvSpPr>
          <p:spPr bwMode="auto">
            <a:xfrm>
              <a:off x="5184" y="2378"/>
              <a:ext cx="33" cy="44"/>
            </a:xfrm>
            <a:custGeom>
              <a:avLst/>
              <a:gdLst>
                <a:gd name="T0" fmla="*/ 0 w 27"/>
                <a:gd name="T1" fmla="*/ 28 h 36"/>
                <a:gd name="T2" fmla="*/ 11 w 27"/>
                <a:gd name="T3" fmla="*/ 16 h 36"/>
                <a:gd name="T4" fmla="*/ 14 w 27"/>
                <a:gd name="T5" fmla="*/ 0 h 36"/>
                <a:gd name="T6" fmla="*/ 22 w 27"/>
                <a:gd name="T7" fmla="*/ 4 h 36"/>
                <a:gd name="T8" fmla="*/ 23 w 27"/>
                <a:gd name="T9" fmla="*/ 5 h 36"/>
                <a:gd name="T10" fmla="*/ 20 w 27"/>
                <a:gd name="T11" fmla="*/ 25 h 36"/>
                <a:gd name="T12" fmla="*/ 8 w 27"/>
                <a:gd name="T13" fmla="*/ 36 h 36"/>
                <a:gd name="T14" fmla="*/ 0 w 27"/>
                <a:gd name="T1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6">
                  <a:moveTo>
                    <a:pt x="0" y="28"/>
                  </a:moveTo>
                  <a:cubicBezTo>
                    <a:pt x="6" y="26"/>
                    <a:pt x="9" y="21"/>
                    <a:pt x="11" y="16"/>
                  </a:cubicBezTo>
                  <a:cubicBezTo>
                    <a:pt x="13" y="12"/>
                    <a:pt x="15" y="5"/>
                    <a:pt x="14" y="0"/>
                  </a:cubicBezTo>
                  <a:cubicBezTo>
                    <a:pt x="17" y="1"/>
                    <a:pt x="20" y="3"/>
                    <a:pt x="22" y="4"/>
                  </a:cubicBezTo>
                  <a:cubicBezTo>
                    <a:pt x="22" y="4"/>
                    <a:pt x="23" y="5"/>
                    <a:pt x="23" y="5"/>
                  </a:cubicBezTo>
                  <a:cubicBezTo>
                    <a:pt x="27" y="10"/>
                    <a:pt x="24" y="19"/>
                    <a:pt x="20" y="25"/>
                  </a:cubicBezTo>
                  <a:cubicBezTo>
                    <a:pt x="18" y="30"/>
                    <a:pt x="14" y="35"/>
                    <a:pt x="8" y="36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6" name="Freeform 1084"/>
            <p:cNvSpPr>
              <a:spLocks/>
            </p:cNvSpPr>
            <p:nvPr/>
          </p:nvSpPr>
          <p:spPr bwMode="auto">
            <a:xfrm>
              <a:off x="5198" y="2348"/>
              <a:ext cx="141" cy="132"/>
            </a:xfrm>
            <a:custGeom>
              <a:avLst/>
              <a:gdLst>
                <a:gd name="T0" fmla="*/ 70 w 116"/>
                <a:gd name="T1" fmla="*/ 56 h 108"/>
                <a:gd name="T2" fmla="*/ 76 w 116"/>
                <a:gd name="T3" fmla="*/ 65 h 108"/>
                <a:gd name="T4" fmla="*/ 79 w 116"/>
                <a:gd name="T5" fmla="*/ 67 h 108"/>
                <a:gd name="T6" fmla="*/ 80 w 116"/>
                <a:gd name="T7" fmla="*/ 64 h 108"/>
                <a:gd name="T8" fmla="*/ 75 w 116"/>
                <a:gd name="T9" fmla="*/ 54 h 108"/>
                <a:gd name="T10" fmla="*/ 77 w 116"/>
                <a:gd name="T11" fmla="*/ 51 h 108"/>
                <a:gd name="T12" fmla="*/ 97 w 116"/>
                <a:gd name="T13" fmla="*/ 24 h 108"/>
                <a:gd name="T14" fmla="*/ 107 w 116"/>
                <a:gd name="T15" fmla="*/ 0 h 108"/>
                <a:gd name="T16" fmla="*/ 114 w 116"/>
                <a:gd name="T17" fmla="*/ 8 h 108"/>
                <a:gd name="T18" fmla="*/ 115 w 116"/>
                <a:gd name="T19" fmla="*/ 9 h 108"/>
                <a:gd name="T20" fmla="*/ 115 w 116"/>
                <a:gd name="T21" fmla="*/ 41 h 108"/>
                <a:gd name="T22" fmla="*/ 116 w 116"/>
                <a:gd name="T23" fmla="*/ 62 h 108"/>
                <a:gd name="T24" fmla="*/ 116 w 116"/>
                <a:gd name="T25" fmla="*/ 76 h 108"/>
                <a:gd name="T26" fmla="*/ 94 w 116"/>
                <a:gd name="T27" fmla="*/ 103 h 108"/>
                <a:gd name="T28" fmla="*/ 82 w 116"/>
                <a:gd name="T29" fmla="*/ 104 h 108"/>
                <a:gd name="T30" fmla="*/ 78 w 116"/>
                <a:gd name="T31" fmla="*/ 103 h 108"/>
                <a:gd name="T32" fmla="*/ 51 w 116"/>
                <a:gd name="T33" fmla="*/ 94 h 108"/>
                <a:gd name="T34" fmla="*/ 6 w 116"/>
                <a:gd name="T35" fmla="*/ 67 h 108"/>
                <a:gd name="T36" fmla="*/ 0 w 116"/>
                <a:gd name="T37" fmla="*/ 63 h 108"/>
                <a:gd name="T38" fmla="*/ 11 w 116"/>
                <a:gd name="T39" fmla="*/ 51 h 108"/>
                <a:gd name="T40" fmla="*/ 15 w 116"/>
                <a:gd name="T41" fmla="*/ 31 h 108"/>
                <a:gd name="T42" fmla="*/ 23 w 116"/>
                <a:gd name="T43" fmla="*/ 34 h 108"/>
                <a:gd name="T44" fmla="*/ 36 w 116"/>
                <a:gd name="T45" fmla="*/ 39 h 108"/>
                <a:gd name="T46" fmla="*/ 70 w 116"/>
                <a:gd name="T47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8">
                  <a:moveTo>
                    <a:pt x="70" y="56"/>
                  </a:moveTo>
                  <a:cubicBezTo>
                    <a:pt x="72" y="58"/>
                    <a:pt x="74" y="61"/>
                    <a:pt x="76" y="65"/>
                  </a:cubicBezTo>
                  <a:cubicBezTo>
                    <a:pt x="76" y="67"/>
                    <a:pt x="78" y="67"/>
                    <a:pt x="79" y="67"/>
                  </a:cubicBezTo>
                  <a:cubicBezTo>
                    <a:pt x="80" y="67"/>
                    <a:pt x="81" y="65"/>
                    <a:pt x="80" y="64"/>
                  </a:cubicBezTo>
                  <a:cubicBezTo>
                    <a:pt x="79" y="59"/>
                    <a:pt x="76" y="56"/>
                    <a:pt x="75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45"/>
                    <a:pt x="92" y="39"/>
                    <a:pt x="97" y="24"/>
                  </a:cubicBezTo>
                  <a:cubicBezTo>
                    <a:pt x="99" y="20"/>
                    <a:pt x="102" y="11"/>
                    <a:pt x="107" y="0"/>
                  </a:cubicBezTo>
                  <a:cubicBezTo>
                    <a:pt x="110" y="3"/>
                    <a:pt x="112" y="5"/>
                    <a:pt x="114" y="8"/>
                  </a:cubicBezTo>
                  <a:cubicBezTo>
                    <a:pt x="115" y="8"/>
                    <a:pt x="115" y="9"/>
                    <a:pt x="115" y="9"/>
                  </a:cubicBezTo>
                  <a:cubicBezTo>
                    <a:pt x="115" y="20"/>
                    <a:pt x="115" y="30"/>
                    <a:pt x="115" y="4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6"/>
                    <a:pt x="116" y="71"/>
                    <a:pt x="116" y="76"/>
                  </a:cubicBezTo>
                  <a:cubicBezTo>
                    <a:pt x="110" y="86"/>
                    <a:pt x="99" y="99"/>
                    <a:pt x="94" y="103"/>
                  </a:cubicBezTo>
                  <a:cubicBezTo>
                    <a:pt x="89" y="108"/>
                    <a:pt x="87" y="107"/>
                    <a:pt x="82" y="104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0" y="100"/>
                    <a:pt x="61" y="97"/>
                    <a:pt x="51" y="94"/>
                  </a:cubicBezTo>
                  <a:cubicBezTo>
                    <a:pt x="34" y="89"/>
                    <a:pt x="20" y="78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61"/>
                    <a:pt x="9" y="55"/>
                    <a:pt x="11" y="51"/>
                  </a:cubicBezTo>
                  <a:cubicBezTo>
                    <a:pt x="15" y="45"/>
                    <a:pt x="18" y="37"/>
                    <a:pt x="15" y="31"/>
                  </a:cubicBezTo>
                  <a:cubicBezTo>
                    <a:pt x="18" y="32"/>
                    <a:pt x="20" y="33"/>
                    <a:pt x="23" y="3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8" y="42"/>
                    <a:pt x="63" y="47"/>
                    <a:pt x="7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7" name="Freeform 1085"/>
            <p:cNvSpPr>
              <a:spLocks/>
            </p:cNvSpPr>
            <p:nvPr/>
          </p:nvSpPr>
          <p:spPr bwMode="auto">
            <a:xfrm>
              <a:off x="5216" y="2585"/>
              <a:ext cx="23" cy="32"/>
            </a:xfrm>
            <a:custGeom>
              <a:avLst/>
              <a:gdLst>
                <a:gd name="T0" fmla="*/ 17 w 19"/>
                <a:gd name="T1" fmla="*/ 23 h 26"/>
                <a:gd name="T2" fmla="*/ 3 w 19"/>
                <a:gd name="T3" fmla="*/ 26 h 26"/>
                <a:gd name="T4" fmla="*/ 4 w 19"/>
                <a:gd name="T5" fmla="*/ 21 h 26"/>
                <a:gd name="T6" fmla="*/ 0 w 19"/>
                <a:gd name="T7" fmla="*/ 12 h 26"/>
                <a:gd name="T8" fmla="*/ 0 w 19"/>
                <a:gd name="T9" fmla="*/ 10 h 26"/>
                <a:gd name="T10" fmla="*/ 0 w 19"/>
                <a:gd name="T11" fmla="*/ 6 h 26"/>
                <a:gd name="T12" fmla="*/ 6 w 19"/>
                <a:gd name="T13" fmla="*/ 0 h 26"/>
                <a:gd name="T14" fmla="*/ 6 w 19"/>
                <a:gd name="T15" fmla="*/ 0 h 26"/>
                <a:gd name="T16" fmla="*/ 10 w 19"/>
                <a:gd name="T17" fmla="*/ 4 h 26"/>
                <a:gd name="T18" fmla="*/ 11 w 19"/>
                <a:gd name="T19" fmla="*/ 7 h 26"/>
                <a:gd name="T20" fmla="*/ 15 w 19"/>
                <a:gd name="T21" fmla="*/ 11 h 26"/>
                <a:gd name="T22" fmla="*/ 17 w 19"/>
                <a:gd name="T23" fmla="*/ 12 h 26"/>
                <a:gd name="T24" fmla="*/ 17 w 19"/>
                <a:gd name="T25" fmla="*/ 12 h 26"/>
                <a:gd name="T26" fmla="*/ 17 w 19"/>
                <a:gd name="T2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6">
                  <a:moveTo>
                    <a:pt x="17" y="23"/>
                  </a:moveTo>
                  <a:cubicBezTo>
                    <a:pt x="13" y="23"/>
                    <a:pt x="9" y="24"/>
                    <a:pt x="3" y="26"/>
                  </a:cubicBezTo>
                  <a:cubicBezTo>
                    <a:pt x="4" y="24"/>
                    <a:pt x="4" y="23"/>
                    <a:pt x="4" y="21"/>
                  </a:cubicBezTo>
                  <a:cubicBezTo>
                    <a:pt x="4" y="16"/>
                    <a:pt x="2" y="13"/>
                    <a:pt x="0" y="12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0" y="7"/>
                    <a:pt x="0" y="6"/>
                  </a:cubicBezTo>
                  <a:cubicBezTo>
                    <a:pt x="2" y="5"/>
                    <a:pt x="4" y="3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9"/>
                    <a:pt x="14" y="10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9" y="14"/>
                    <a:pt x="18" y="19"/>
                    <a:pt x="17" y="2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8" name="Freeform 1086"/>
            <p:cNvSpPr>
              <a:spLocks/>
            </p:cNvSpPr>
            <p:nvPr/>
          </p:nvSpPr>
          <p:spPr bwMode="auto">
            <a:xfrm>
              <a:off x="5189" y="2521"/>
              <a:ext cx="76" cy="124"/>
            </a:xfrm>
            <a:custGeom>
              <a:avLst/>
              <a:gdLst>
                <a:gd name="T0" fmla="*/ 39 w 62"/>
                <a:gd name="T1" fmla="*/ 28 h 101"/>
                <a:gd name="T2" fmla="*/ 39 w 62"/>
                <a:gd name="T3" fmla="*/ 25 h 101"/>
                <a:gd name="T4" fmla="*/ 47 w 62"/>
                <a:gd name="T5" fmla="*/ 30 h 101"/>
                <a:gd name="T6" fmla="*/ 53 w 62"/>
                <a:gd name="T7" fmla="*/ 28 h 101"/>
                <a:gd name="T8" fmla="*/ 60 w 62"/>
                <a:gd name="T9" fmla="*/ 25 h 101"/>
                <a:gd name="T10" fmla="*/ 39 w 62"/>
                <a:gd name="T11" fmla="*/ 2 h 101"/>
                <a:gd name="T12" fmla="*/ 34 w 62"/>
                <a:gd name="T13" fmla="*/ 5 h 101"/>
                <a:gd name="T14" fmla="*/ 15 w 62"/>
                <a:gd name="T15" fmla="*/ 25 h 101"/>
                <a:gd name="T16" fmla="*/ 0 w 62"/>
                <a:gd name="T17" fmla="*/ 47 h 101"/>
                <a:gd name="T18" fmla="*/ 0 w 62"/>
                <a:gd name="T19" fmla="*/ 56 h 101"/>
                <a:gd name="T20" fmla="*/ 8 w 62"/>
                <a:gd name="T21" fmla="*/ 80 h 101"/>
                <a:gd name="T22" fmla="*/ 10 w 62"/>
                <a:gd name="T23" fmla="*/ 82 h 101"/>
                <a:gd name="T24" fmla="*/ 25 w 62"/>
                <a:gd name="T25" fmla="*/ 101 h 101"/>
                <a:gd name="T26" fmla="*/ 27 w 62"/>
                <a:gd name="T27" fmla="*/ 98 h 101"/>
                <a:gd name="T28" fmla="*/ 23 w 62"/>
                <a:gd name="T29" fmla="*/ 84 h 101"/>
                <a:gd name="T30" fmla="*/ 23 w 62"/>
                <a:gd name="T31" fmla="*/ 84 h 101"/>
                <a:gd name="T32" fmla="*/ 22 w 62"/>
                <a:gd name="T33" fmla="*/ 85 h 101"/>
                <a:gd name="T34" fmla="*/ 21 w 62"/>
                <a:gd name="T35" fmla="*/ 85 h 101"/>
                <a:gd name="T36" fmla="*/ 20 w 62"/>
                <a:gd name="T37" fmla="*/ 85 h 101"/>
                <a:gd name="T38" fmla="*/ 20 w 62"/>
                <a:gd name="T39" fmla="*/ 84 h 101"/>
                <a:gd name="T40" fmla="*/ 10 w 62"/>
                <a:gd name="T41" fmla="*/ 75 h 101"/>
                <a:gd name="T42" fmla="*/ 3 w 62"/>
                <a:gd name="T43" fmla="*/ 56 h 101"/>
                <a:gd name="T44" fmla="*/ 3 w 62"/>
                <a:gd name="T45" fmla="*/ 56 h 101"/>
                <a:gd name="T46" fmla="*/ 4 w 62"/>
                <a:gd name="T47" fmla="*/ 42 h 101"/>
                <a:gd name="T48" fmla="*/ 9 w 62"/>
                <a:gd name="T49" fmla="*/ 43 h 101"/>
                <a:gd name="T50" fmla="*/ 8 w 62"/>
                <a:gd name="T51" fmla="*/ 54 h 101"/>
                <a:gd name="T52" fmla="*/ 9 w 62"/>
                <a:gd name="T53" fmla="*/ 62 h 101"/>
                <a:gd name="T54" fmla="*/ 21 w 62"/>
                <a:gd name="T55" fmla="*/ 78 h 101"/>
                <a:gd name="T56" fmla="*/ 18 w 62"/>
                <a:gd name="T57" fmla="*/ 65 h 101"/>
                <a:gd name="T58" fmla="*/ 18 w 62"/>
                <a:gd name="T59" fmla="*/ 57 h 101"/>
                <a:gd name="T60" fmla="*/ 19 w 62"/>
                <a:gd name="T61" fmla="*/ 55 h 101"/>
                <a:gd name="T62" fmla="*/ 29 w 62"/>
                <a:gd name="T63" fmla="*/ 33 h 101"/>
                <a:gd name="T64" fmla="*/ 33 w 62"/>
                <a:gd name="T65" fmla="*/ 39 h 101"/>
                <a:gd name="T66" fmla="*/ 30 w 62"/>
                <a:gd name="T67" fmla="*/ 48 h 101"/>
                <a:gd name="T68" fmla="*/ 37 w 62"/>
                <a:gd name="T69" fmla="*/ 57 h 101"/>
                <a:gd name="T70" fmla="*/ 39 w 62"/>
                <a:gd name="T71" fmla="*/ 59 h 101"/>
                <a:gd name="T72" fmla="*/ 43 w 62"/>
                <a:gd name="T73" fmla="*/ 4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01">
                  <a:moveTo>
                    <a:pt x="43" y="34"/>
                  </a:moveTo>
                  <a:cubicBezTo>
                    <a:pt x="43" y="34"/>
                    <a:pt x="43" y="31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6"/>
                    <a:pt x="39" y="25"/>
                  </a:cubicBezTo>
                  <a:cubicBezTo>
                    <a:pt x="40" y="24"/>
                    <a:pt x="41" y="24"/>
                    <a:pt x="42" y="24"/>
                  </a:cubicBezTo>
                  <a:cubicBezTo>
                    <a:pt x="45" y="26"/>
                    <a:pt x="46" y="29"/>
                    <a:pt x="47" y="30"/>
                  </a:cubicBezTo>
                  <a:cubicBezTo>
                    <a:pt x="48" y="29"/>
                    <a:pt x="50" y="29"/>
                    <a:pt x="51" y="28"/>
                  </a:cubicBezTo>
                  <a:cubicBezTo>
                    <a:pt x="51" y="28"/>
                    <a:pt x="53" y="28"/>
                    <a:pt x="53" y="2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2" y="19"/>
                    <a:pt x="59" y="14"/>
                    <a:pt x="55" y="11"/>
                  </a:cubicBezTo>
                  <a:cubicBezTo>
                    <a:pt x="52" y="7"/>
                    <a:pt x="45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9" y="9"/>
                    <a:pt x="25" y="14"/>
                    <a:pt x="21" y="19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" y="36"/>
                    <a:pt x="2" y="37"/>
                    <a:pt x="0" y="4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3"/>
                    <a:pt x="2" y="74"/>
                    <a:pt x="7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9" y="81"/>
                    <a:pt x="9" y="81"/>
                    <a:pt x="10" y="82"/>
                  </a:cubicBezTo>
                  <a:cubicBezTo>
                    <a:pt x="11" y="82"/>
                    <a:pt x="11" y="83"/>
                    <a:pt x="11" y="84"/>
                  </a:cubicBezTo>
                  <a:cubicBezTo>
                    <a:pt x="16" y="89"/>
                    <a:pt x="22" y="95"/>
                    <a:pt x="25" y="101"/>
                  </a:cubicBezTo>
                  <a:cubicBezTo>
                    <a:pt x="26" y="100"/>
                    <a:pt x="27" y="100"/>
                    <a:pt x="27" y="99"/>
                  </a:cubicBezTo>
                  <a:cubicBezTo>
                    <a:pt x="27" y="99"/>
                    <a:pt x="27" y="98"/>
                    <a:pt x="27" y="98"/>
                  </a:cubicBezTo>
                  <a:cubicBezTo>
                    <a:pt x="27" y="95"/>
                    <a:pt x="26" y="93"/>
                    <a:pt x="25" y="90"/>
                  </a:cubicBezTo>
                  <a:cubicBezTo>
                    <a:pt x="24" y="88"/>
                    <a:pt x="24" y="86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0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20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4" y="78"/>
                    <a:pt x="10" y="75"/>
                    <a:pt x="10" y="75"/>
                  </a:cubicBezTo>
                  <a:cubicBezTo>
                    <a:pt x="6" y="72"/>
                    <a:pt x="5" y="68"/>
                    <a:pt x="5" y="63"/>
                  </a:cubicBezTo>
                  <a:cubicBezTo>
                    <a:pt x="4" y="60"/>
                    <a:pt x="4" y="58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" y="50"/>
                    <a:pt x="2" y="49"/>
                    <a:pt x="3" y="4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1"/>
                    <a:pt x="6" y="40"/>
                    <a:pt x="7" y="40"/>
                  </a:cubicBezTo>
                  <a:cubicBezTo>
                    <a:pt x="8" y="41"/>
                    <a:pt x="9" y="42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9"/>
                    <a:pt x="6" y="50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7"/>
                    <a:pt x="9" y="60"/>
                    <a:pt x="9" y="62"/>
                  </a:cubicBezTo>
                  <a:cubicBezTo>
                    <a:pt x="10" y="67"/>
                    <a:pt x="10" y="70"/>
                    <a:pt x="13" y="71"/>
                  </a:cubicBezTo>
                  <a:cubicBezTo>
                    <a:pt x="13" y="71"/>
                    <a:pt x="16" y="73"/>
                    <a:pt x="21" y="78"/>
                  </a:cubicBezTo>
                  <a:cubicBezTo>
                    <a:pt x="23" y="70"/>
                    <a:pt x="19" y="67"/>
                    <a:pt x="19" y="67"/>
                  </a:cubicBezTo>
                  <a:cubicBezTo>
                    <a:pt x="18" y="67"/>
                    <a:pt x="18" y="66"/>
                    <a:pt x="18" y="6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6"/>
                    <a:pt x="19" y="56"/>
                    <a:pt x="19" y="55"/>
                  </a:cubicBezTo>
                  <a:cubicBezTo>
                    <a:pt x="21" y="54"/>
                    <a:pt x="31" y="42"/>
                    <a:pt x="28" y="36"/>
                  </a:cubicBezTo>
                  <a:cubicBezTo>
                    <a:pt x="27" y="35"/>
                    <a:pt x="28" y="34"/>
                    <a:pt x="29" y="33"/>
                  </a:cubicBezTo>
                  <a:cubicBezTo>
                    <a:pt x="30" y="32"/>
                    <a:pt x="31" y="33"/>
                    <a:pt x="32" y="34"/>
                  </a:cubicBezTo>
                  <a:cubicBezTo>
                    <a:pt x="33" y="35"/>
                    <a:pt x="33" y="37"/>
                    <a:pt x="33" y="39"/>
                  </a:cubicBezTo>
                  <a:cubicBezTo>
                    <a:pt x="33" y="40"/>
                    <a:pt x="33" y="41"/>
                    <a:pt x="33" y="43"/>
                  </a:cubicBezTo>
                  <a:cubicBezTo>
                    <a:pt x="32" y="44"/>
                    <a:pt x="31" y="46"/>
                    <a:pt x="30" y="48"/>
                  </a:cubicBezTo>
                  <a:cubicBezTo>
                    <a:pt x="34" y="49"/>
                    <a:pt x="35" y="52"/>
                    <a:pt x="36" y="55"/>
                  </a:cubicBezTo>
                  <a:cubicBezTo>
                    <a:pt x="36" y="55"/>
                    <a:pt x="37" y="57"/>
                    <a:pt x="37" y="57"/>
                  </a:cubicBezTo>
                  <a:cubicBezTo>
                    <a:pt x="38" y="58"/>
                    <a:pt x="38" y="58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6"/>
                    <a:pt x="43" y="46"/>
                  </a:cubicBezTo>
                  <a:cubicBezTo>
                    <a:pt x="44" y="43"/>
                    <a:pt x="45" y="38"/>
                    <a:pt x="43" y="34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89" name="Freeform 1087"/>
            <p:cNvSpPr>
              <a:spLocks/>
            </p:cNvSpPr>
            <p:nvPr/>
          </p:nvSpPr>
          <p:spPr bwMode="auto">
            <a:xfrm>
              <a:off x="5244" y="2510"/>
              <a:ext cx="39" cy="39"/>
            </a:xfrm>
            <a:custGeom>
              <a:avLst/>
              <a:gdLst>
                <a:gd name="T0" fmla="*/ 30 w 32"/>
                <a:gd name="T1" fmla="*/ 28 h 32"/>
                <a:gd name="T2" fmla="*/ 28 w 32"/>
                <a:gd name="T3" fmla="*/ 29 h 32"/>
                <a:gd name="T4" fmla="*/ 20 w 32"/>
                <a:gd name="T5" fmla="*/ 32 h 32"/>
                <a:gd name="T6" fmla="*/ 14 w 32"/>
                <a:gd name="T7" fmla="*/ 17 h 32"/>
                <a:gd name="T8" fmla="*/ 0 w 32"/>
                <a:gd name="T9" fmla="*/ 7 h 32"/>
                <a:gd name="T10" fmla="*/ 7 w 32"/>
                <a:gd name="T11" fmla="*/ 1 h 32"/>
                <a:gd name="T12" fmla="*/ 8 w 32"/>
                <a:gd name="T13" fmla="*/ 1 h 32"/>
                <a:gd name="T14" fmla="*/ 26 w 32"/>
                <a:gd name="T15" fmla="*/ 12 h 32"/>
                <a:gd name="T16" fmla="*/ 30 w 32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0" y="28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26"/>
                    <a:pt x="17" y="20"/>
                    <a:pt x="14" y="17"/>
                  </a:cubicBezTo>
                  <a:cubicBezTo>
                    <a:pt x="10" y="13"/>
                    <a:pt x="5" y="8"/>
                    <a:pt x="0" y="7"/>
                  </a:cubicBezTo>
                  <a:cubicBezTo>
                    <a:pt x="2" y="5"/>
                    <a:pt x="5" y="3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5" y="0"/>
                    <a:pt x="22" y="6"/>
                    <a:pt x="26" y="12"/>
                  </a:cubicBezTo>
                  <a:cubicBezTo>
                    <a:pt x="29" y="16"/>
                    <a:pt x="32" y="22"/>
                    <a:pt x="3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0" name="Freeform 1088"/>
            <p:cNvSpPr>
              <a:spLocks/>
            </p:cNvSpPr>
            <p:nvPr/>
          </p:nvSpPr>
          <p:spPr bwMode="auto">
            <a:xfrm>
              <a:off x="5258" y="2452"/>
              <a:ext cx="81" cy="91"/>
            </a:xfrm>
            <a:custGeom>
              <a:avLst/>
              <a:gdLst>
                <a:gd name="T0" fmla="*/ 27 w 67"/>
                <a:gd name="T1" fmla="*/ 72 h 75"/>
                <a:gd name="T2" fmla="*/ 22 w 67"/>
                <a:gd name="T3" fmla="*/ 75 h 75"/>
                <a:gd name="T4" fmla="*/ 17 w 67"/>
                <a:gd name="T5" fmla="*/ 58 h 75"/>
                <a:gd name="T6" fmla="*/ 0 w 67"/>
                <a:gd name="T7" fmla="*/ 46 h 75"/>
                <a:gd name="T8" fmla="*/ 5 w 67"/>
                <a:gd name="T9" fmla="*/ 42 h 75"/>
                <a:gd name="T10" fmla="*/ 26 w 67"/>
                <a:gd name="T11" fmla="*/ 22 h 75"/>
                <a:gd name="T12" fmla="*/ 27 w 67"/>
                <a:gd name="T13" fmla="*/ 22 h 75"/>
                <a:gd name="T14" fmla="*/ 31 w 67"/>
                <a:gd name="T15" fmla="*/ 24 h 75"/>
                <a:gd name="T16" fmla="*/ 48 w 67"/>
                <a:gd name="T17" fmla="*/ 21 h 75"/>
                <a:gd name="T18" fmla="*/ 67 w 67"/>
                <a:gd name="T19" fmla="*/ 0 h 75"/>
                <a:gd name="T20" fmla="*/ 64 w 67"/>
                <a:gd name="T21" fmla="*/ 51 h 75"/>
                <a:gd name="T22" fmla="*/ 64 w 67"/>
                <a:gd name="T23" fmla="*/ 51 h 75"/>
                <a:gd name="T24" fmla="*/ 27 w 67"/>
                <a:gd name="T25" fmla="*/ 7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75">
                  <a:moveTo>
                    <a:pt x="27" y="72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23" y="68"/>
                    <a:pt x="20" y="62"/>
                    <a:pt x="17" y="58"/>
                  </a:cubicBezTo>
                  <a:cubicBezTo>
                    <a:pt x="13" y="53"/>
                    <a:pt x="7" y="47"/>
                    <a:pt x="0" y="46"/>
                  </a:cubicBezTo>
                  <a:cubicBezTo>
                    <a:pt x="2" y="45"/>
                    <a:pt x="4" y="44"/>
                    <a:pt x="5" y="42"/>
                  </a:cubicBezTo>
                  <a:cubicBezTo>
                    <a:pt x="5" y="42"/>
                    <a:pt x="25" y="23"/>
                    <a:pt x="26" y="22"/>
                  </a:cubicBezTo>
                  <a:cubicBezTo>
                    <a:pt x="26" y="22"/>
                    <a:pt x="27" y="22"/>
                    <a:pt x="27" y="2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7" y="27"/>
                    <a:pt x="41" y="28"/>
                    <a:pt x="48" y="21"/>
                  </a:cubicBezTo>
                  <a:cubicBezTo>
                    <a:pt x="52" y="18"/>
                    <a:pt x="61" y="9"/>
                    <a:pt x="67" y="0"/>
                  </a:cubicBezTo>
                  <a:cubicBezTo>
                    <a:pt x="66" y="17"/>
                    <a:pt x="65" y="34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53" y="60"/>
                    <a:pt x="40" y="66"/>
                    <a:pt x="27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1" name="Freeform 1089"/>
            <p:cNvSpPr>
              <a:spLocks/>
            </p:cNvSpPr>
            <p:nvPr/>
          </p:nvSpPr>
          <p:spPr bwMode="auto">
            <a:xfrm>
              <a:off x="5335" y="2557"/>
              <a:ext cx="11" cy="23"/>
            </a:xfrm>
            <a:custGeom>
              <a:avLst/>
              <a:gdLst>
                <a:gd name="T0" fmla="*/ 1 w 9"/>
                <a:gd name="T1" fmla="*/ 0 h 19"/>
                <a:gd name="T2" fmla="*/ 9 w 9"/>
                <a:gd name="T3" fmla="*/ 8 h 19"/>
                <a:gd name="T4" fmla="*/ 9 w 9"/>
                <a:gd name="T5" fmla="*/ 8 h 19"/>
                <a:gd name="T6" fmla="*/ 9 w 9"/>
                <a:gd name="T7" fmla="*/ 19 h 19"/>
                <a:gd name="T8" fmla="*/ 0 w 9"/>
                <a:gd name="T9" fmla="*/ 9 h 19"/>
                <a:gd name="T10" fmla="*/ 1 w 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9">
                  <a:moveTo>
                    <a:pt x="1" y="0"/>
                  </a:moveTo>
                  <a:cubicBezTo>
                    <a:pt x="3" y="3"/>
                    <a:pt x="6" y="5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5" y="15"/>
                    <a:pt x="2" y="12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2" name="Freeform 1090"/>
            <p:cNvSpPr>
              <a:spLocks/>
            </p:cNvSpPr>
            <p:nvPr/>
          </p:nvSpPr>
          <p:spPr bwMode="auto">
            <a:xfrm>
              <a:off x="5253" y="3050"/>
              <a:ext cx="117" cy="56"/>
            </a:xfrm>
            <a:custGeom>
              <a:avLst/>
              <a:gdLst>
                <a:gd name="T0" fmla="*/ 89 w 96"/>
                <a:gd name="T1" fmla="*/ 22 h 46"/>
                <a:gd name="T2" fmla="*/ 88 w 96"/>
                <a:gd name="T3" fmla="*/ 22 h 46"/>
                <a:gd name="T4" fmla="*/ 58 w 96"/>
                <a:gd name="T5" fmla="*/ 33 h 46"/>
                <a:gd name="T6" fmla="*/ 11 w 96"/>
                <a:gd name="T7" fmla="*/ 42 h 46"/>
                <a:gd name="T8" fmla="*/ 2 w 96"/>
                <a:gd name="T9" fmla="*/ 37 h 46"/>
                <a:gd name="T10" fmla="*/ 18 w 96"/>
                <a:gd name="T11" fmla="*/ 18 h 46"/>
                <a:gd name="T12" fmla="*/ 28 w 96"/>
                <a:gd name="T13" fmla="*/ 11 h 46"/>
                <a:gd name="T14" fmla="*/ 41 w 96"/>
                <a:gd name="T15" fmla="*/ 0 h 46"/>
                <a:gd name="T16" fmla="*/ 96 w 96"/>
                <a:gd name="T17" fmla="*/ 19 h 46"/>
                <a:gd name="T18" fmla="*/ 89 w 96"/>
                <a:gd name="T1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6">
                  <a:moveTo>
                    <a:pt x="89" y="22"/>
                  </a:moveTo>
                  <a:cubicBezTo>
                    <a:pt x="89" y="22"/>
                    <a:pt x="88" y="22"/>
                    <a:pt x="88" y="22"/>
                  </a:cubicBezTo>
                  <a:cubicBezTo>
                    <a:pt x="77" y="24"/>
                    <a:pt x="67" y="28"/>
                    <a:pt x="58" y="33"/>
                  </a:cubicBezTo>
                  <a:cubicBezTo>
                    <a:pt x="43" y="39"/>
                    <a:pt x="30" y="46"/>
                    <a:pt x="11" y="42"/>
                  </a:cubicBezTo>
                  <a:cubicBezTo>
                    <a:pt x="5" y="41"/>
                    <a:pt x="2" y="40"/>
                    <a:pt x="2" y="37"/>
                  </a:cubicBezTo>
                  <a:cubicBezTo>
                    <a:pt x="0" y="32"/>
                    <a:pt x="12" y="23"/>
                    <a:pt x="18" y="18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8"/>
                    <a:pt x="37" y="5"/>
                    <a:pt x="41" y="0"/>
                  </a:cubicBezTo>
                  <a:cubicBezTo>
                    <a:pt x="52" y="11"/>
                    <a:pt x="79" y="18"/>
                    <a:pt x="96" y="19"/>
                  </a:cubicBezTo>
                  <a:cubicBezTo>
                    <a:pt x="93" y="22"/>
                    <a:pt x="89" y="22"/>
                    <a:pt x="89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3" name="Freeform 1091"/>
            <p:cNvSpPr>
              <a:spLocks/>
            </p:cNvSpPr>
            <p:nvPr/>
          </p:nvSpPr>
          <p:spPr bwMode="auto">
            <a:xfrm>
              <a:off x="5383" y="3112"/>
              <a:ext cx="101" cy="61"/>
            </a:xfrm>
            <a:custGeom>
              <a:avLst/>
              <a:gdLst>
                <a:gd name="T0" fmla="*/ 74 w 82"/>
                <a:gd name="T1" fmla="*/ 18 h 50"/>
                <a:gd name="T2" fmla="*/ 50 w 82"/>
                <a:gd name="T3" fmla="*/ 36 h 50"/>
                <a:gd name="T4" fmla="*/ 7 w 82"/>
                <a:gd name="T5" fmla="*/ 44 h 50"/>
                <a:gd name="T6" fmla="*/ 15 w 82"/>
                <a:gd name="T7" fmla="*/ 15 h 50"/>
                <a:gd name="T8" fmla="*/ 24 w 82"/>
                <a:gd name="T9" fmla="*/ 0 h 50"/>
                <a:gd name="T10" fmla="*/ 50 w 82"/>
                <a:gd name="T11" fmla="*/ 10 h 50"/>
                <a:gd name="T12" fmla="*/ 66 w 82"/>
                <a:gd name="T13" fmla="*/ 12 h 50"/>
                <a:gd name="T14" fmla="*/ 82 w 82"/>
                <a:gd name="T15" fmla="*/ 11 h 50"/>
                <a:gd name="T16" fmla="*/ 74 w 82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50">
                  <a:moveTo>
                    <a:pt x="74" y="18"/>
                  </a:moveTo>
                  <a:cubicBezTo>
                    <a:pt x="67" y="25"/>
                    <a:pt x="60" y="31"/>
                    <a:pt x="50" y="36"/>
                  </a:cubicBezTo>
                  <a:cubicBezTo>
                    <a:pt x="31" y="46"/>
                    <a:pt x="20" y="50"/>
                    <a:pt x="7" y="44"/>
                  </a:cubicBezTo>
                  <a:cubicBezTo>
                    <a:pt x="0" y="38"/>
                    <a:pt x="5" y="29"/>
                    <a:pt x="15" y="15"/>
                  </a:cubicBezTo>
                  <a:cubicBezTo>
                    <a:pt x="18" y="10"/>
                    <a:pt x="21" y="5"/>
                    <a:pt x="24" y="0"/>
                  </a:cubicBezTo>
                  <a:cubicBezTo>
                    <a:pt x="30" y="5"/>
                    <a:pt x="39" y="8"/>
                    <a:pt x="50" y="10"/>
                  </a:cubicBezTo>
                  <a:cubicBezTo>
                    <a:pt x="56" y="11"/>
                    <a:pt x="66" y="12"/>
                    <a:pt x="66" y="12"/>
                  </a:cubicBezTo>
                  <a:cubicBezTo>
                    <a:pt x="72" y="12"/>
                    <a:pt x="77" y="12"/>
                    <a:pt x="82" y="11"/>
                  </a:cubicBezTo>
                  <a:cubicBezTo>
                    <a:pt x="79" y="13"/>
                    <a:pt x="76" y="16"/>
                    <a:pt x="74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4" name="Freeform 1092"/>
            <p:cNvSpPr>
              <a:spLocks/>
            </p:cNvSpPr>
            <p:nvPr/>
          </p:nvSpPr>
          <p:spPr bwMode="auto">
            <a:xfrm>
              <a:off x="5302" y="2575"/>
              <a:ext cx="215" cy="545"/>
            </a:xfrm>
            <a:custGeom>
              <a:avLst/>
              <a:gdLst>
                <a:gd name="T0" fmla="*/ 155 w 176"/>
                <a:gd name="T1" fmla="*/ 42 h 446"/>
                <a:gd name="T2" fmla="*/ 159 w 176"/>
                <a:gd name="T3" fmla="*/ 86 h 446"/>
                <a:gd name="T4" fmla="*/ 158 w 176"/>
                <a:gd name="T5" fmla="*/ 143 h 446"/>
                <a:gd name="T6" fmla="*/ 158 w 176"/>
                <a:gd name="T7" fmla="*/ 143 h 446"/>
                <a:gd name="T8" fmla="*/ 171 w 176"/>
                <a:gd name="T9" fmla="*/ 258 h 446"/>
                <a:gd name="T10" fmla="*/ 173 w 176"/>
                <a:gd name="T11" fmla="*/ 374 h 446"/>
                <a:gd name="T12" fmla="*/ 157 w 176"/>
                <a:gd name="T13" fmla="*/ 443 h 446"/>
                <a:gd name="T14" fmla="*/ 118 w 176"/>
                <a:gd name="T15" fmla="*/ 445 h 446"/>
                <a:gd name="T16" fmla="*/ 88 w 176"/>
                <a:gd name="T17" fmla="*/ 423 h 446"/>
                <a:gd name="T18" fmla="*/ 88 w 176"/>
                <a:gd name="T19" fmla="*/ 422 h 446"/>
                <a:gd name="T20" fmla="*/ 99 w 176"/>
                <a:gd name="T21" fmla="*/ 299 h 446"/>
                <a:gd name="T22" fmla="*/ 85 w 176"/>
                <a:gd name="T23" fmla="*/ 181 h 446"/>
                <a:gd name="T24" fmla="*/ 75 w 176"/>
                <a:gd name="T25" fmla="*/ 83 h 446"/>
                <a:gd name="T26" fmla="*/ 70 w 176"/>
                <a:gd name="T27" fmla="*/ 83 h 446"/>
                <a:gd name="T28" fmla="*/ 52 w 176"/>
                <a:gd name="T29" fmla="*/ 62 h 446"/>
                <a:gd name="T30" fmla="*/ 47 w 176"/>
                <a:gd name="T31" fmla="*/ 62 h 446"/>
                <a:gd name="T32" fmla="*/ 71 w 176"/>
                <a:gd name="T33" fmla="*/ 107 h 446"/>
                <a:gd name="T34" fmla="*/ 81 w 176"/>
                <a:gd name="T35" fmla="*/ 182 h 446"/>
                <a:gd name="T36" fmla="*/ 83 w 176"/>
                <a:gd name="T37" fmla="*/ 229 h 446"/>
                <a:gd name="T38" fmla="*/ 75 w 176"/>
                <a:gd name="T39" fmla="*/ 343 h 446"/>
                <a:gd name="T40" fmla="*/ 3 w 176"/>
                <a:gd name="T41" fmla="*/ 383 h 446"/>
                <a:gd name="T42" fmla="*/ 5 w 176"/>
                <a:gd name="T43" fmla="*/ 354 h 446"/>
                <a:gd name="T44" fmla="*/ 23 w 176"/>
                <a:gd name="T45" fmla="*/ 224 h 446"/>
                <a:gd name="T46" fmla="*/ 20 w 176"/>
                <a:gd name="T47" fmla="*/ 121 h 446"/>
                <a:gd name="T48" fmla="*/ 19 w 176"/>
                <a:gd name="T49" fmla="*/ 60 h 446"/>
                <a:gd name="T50" fmla="*/ 25 w 176"/>
                <a:gd name="T51" fmla="*/ 11 h 446"/>
                <a:gd name="T52" fmla="*/ 26 w 176"/>
                <a:gd name="T53" fmla="*/ 0 h 446"/>
                <a:gd name="T54" fmla="*/ 84 w 176"/>
                <a:gd name="T55" fmla="*/ 32 h 446"/>
                <a:gd name="T56" fmla="*/ 84 w 176"/>
                <a:gd name="T57" fmla="*/ 32 h 446"/>
                <a:gd name="T58" fmla="*/ 85 w 176"/>
                <a:gd name="T59" fmla="*/ 32 h 446"/>
                <a:gd name="T60" fmla="*/ 86 w 176"/>
                <a:gd name="T61" fmla="*/ 31 h 446"/>
                <a:gd name="T62" fmla="*/ 86 w 176"/>
                <a:gd name="T63" fmla="*/ 30 h 446"/>
                <a:gd name="T64" fmla="*/ 86 w 176"/>
                <a:gd name="T65" fmla="*/ 30 h 446"/>
                <a:gd name="T66" fmla="*/ 86 w 176"/>
                <a:gd name="T67" fmla="*/ 15 h 446"/>
                <a:gd name="T68" fmla="*/ 92 w 176"/>
                <a:gd name="T69" fmla="*/ 31 h 446"/>
                <a:gd name="T70" fmla="*/ 94 w 176"/>
                <a:gd name="T71" fmla="*/ 33 h 446"/>
                <a:gd name="T72" fmla="*/ 113 w 176"/>
                <a:gd name="T73" fmla="*/ 32 h 446"/>
                <a:gd name="T74" fmla="*/ 143 w 176"/>
                <a:gd name="T75" fmla="*/ 19 h 446"/>
                <a:gd name="T76" fmla="*/ 146 w 176"/>
                <a:gd name="T77" fmla="*/ 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" h="446">
                  <a:moveTo>
                    <a:pt x="150" y="26"/>
                  </a:moveTo>
                  <a:cubicBezTo>
                    <a:pt x="150" y="26"/>
                    <a:pt x="155" y="42"/>
                    <a:pt x="155" y="42"/>
                  </a:cubicBezTo>
                  <a:cubicBezTo>
                    <a:pt x="155" y="42"/>
                    <a:pt x="158" y="54"/>
                    <a:pt x="158" y="54"/>
                  </a:cubicBezTo>
                  <a:cubicBezTo>
                    <a:pt x="160" y="62"/>
                    <a:pt x="161" y="74"/>
                    <a:pt x="159" y="86"/>
                  </a:cubicBezTo>
                  <a:cubicBezTo>
                    <a:pt x="157" y="102"/>
                    <a:pt x="157" y="111"/>
                    <a:pt x="158" y="122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4" y="289"/>
                    <a:pt x="176" y="310"/>
                    <a:pt x="176" y="330"/>
                  </a:cubicBezTo>
                  <a:cubicBezTo>
                    <a:pt x="176" y="344"/>
                    <a:pt x="175" y="357"/>
                    <a:pt x="173" y="374"/>
                  </a:cubicBezTo>
                  <a:cubicBezTo>
                    <a:pt x="173" y="375"/>
                    <a:pt x="167" y="411"/>
                    <a:pt x="158" y="442"/>
                  </a:cubicBezTo>
                  <a:cubicBezTo>
                    <a:pt x="158" y="443"/>
                    <a:pt x="157" y="443"/>
                    <a:pt x="157" y="443"/>
                  </a:cubicBezTo>
                  <a:cubicBezTo>
                    <a:pt x="151" y="445"/>
                    <a:pt x="143" y="446"/>
                    <a:pt x="133" y="446"/>
                  </a:cubicBezTo>
                  <a:cubicBezTo>
                    <a:pt x="133" y="446"/>
                    <a:pt x="123" y="446"/>
                    <a:pt x="118" y="445"/>
                  </a:cubicBezTo>
                  <a:cubicBezTo>
                    <a:pt x="104" y="442"/>
                    <a:pt x="93" y="437"/>
                    <a:pt x="89" y="431"/>
                  </a:cubicBezTo>
                  <a:cubicBezTo>
                    <a:pt x="87" y="428"/>
                    <a:pt x="87" y="425"/>
                    <a:pt x="88" y="423"/>
                  </a:cubicBezTo>
                  <a:cubicBezTo>
                    <a:pt x="88" y="423"/>
                    <a:pt x="88" y="423"/>
                    <a:pt x="88" y="423"/>
                  </a:cubicBezTo>
                  <a:cubicBezTo>
                    <a:pt x="88" y="423"/>
                    <a:pt x="88" y="423"/>
                    <a:pt x="88" y="422"/>
                  </a:cubicBezTo>
                  <a:cubicBezTo>
                    <a:pt x="97" y="379"/>
                    <a:pt x="98" y="342"/>
                    <a:pt x="99" y="310"/>
                  </a:cubicBezTo>
                  <a:cubicBezTo>
                    <a:pt x="99" y="299"/>
                    <a:pt x="99" y="299"/>
                    <a:pt x="99" y="299"/>
                  </a:cubicBezTo>
                  <a:cubicBezTo>
                    <a:pt x="100" y="269"/>
                    <a:pt x="92" y="219"/>
                    <a:pt x="92" y="219"/>
                  </a:cubicBezTo>
                  <a:cubicBezTo>
                    <a:pt x="91" y="206"/>
                    <a:pt x="88" y="194"/>
                    <a:pt x="85" y="181"/>
                  </a:cubicBezTo>
                  <a:cubicBezTo>
                    <a:pt x="83" y="169"/>
                    <a:pt x="80" y="157"/>
                    <a:pt x="79" y="145"/>
                  </a:cubicBezTo>
                  <a:cubicBezTo>
                    <a:pt x="79" y="144"/>
                    <a:pt x="75" y="116"/>
                    <a:pt x="75" y="83"/>
                  </a:cubicBezTo>
                  <a:cubicBezTo>
                    <a:pt x="75" y="81"/>
                    <a:pt x="74" y="80"/>
                    <a:pt x="72" y="80"/>
                  </a:cubicBezTo>
                  <a:cubicBezTo>
                    <a:pt x="71" y="80"/>
                    <a:pt x="70" y="81"/>
                    <a:pt x="70" y="83"/>
                  </a:cubicBezTo>
                  <a:cubicBezTo>
                    <a:pt x="70" y="89"/>
                    <a:pt x="70" y="96"/>
                    <a:pt x="71" y="102"/>
                  </a:cubicBezTo>
                  <a:cubicBezTo>
                    <a:pt x="59" y="95"/>
                    <a:pt x="53" y="73"/>
                    <a:pt x="52" y="62"/>
                  </a:cubicBezTo>
                  <a:cubicBezTo>
                    <a:pt x="52" y="61"/>
                    <a:pt x="51" y="60"/>
                    <a:pt x="49" y="60"/>
                  </a:cubicBezTo>
                  <a:cubicBezTo>
                    <a:pt x="48" y="60"/>
                    <a:pt x="47" y="61"/>
                    <a:pt x="47" y="62"/>
                  </a:cubicBezTo>
                  <a:cubicBezTo>
                    <a:pt x="48" y="72"/>
                    <a:pt x="54" y="100"/>
                    <a:pt x="70" y="107"/>
                  </a:cubicBezTo>
                  <a:cubicBezTo>
                    <a:pt x="70" y="107"/>
                    <a:pt x="70" y="107"/>
                    <a:pt x="71" y="107"/>
                  </a:cubicBezTo>
                  <a:cubicBezTo>
                    <a:pt x="72" y="129"/>
                    <a:pt x="75" y="145"/>
                    <a:pt x="75" y="145"/>
                  </a:cubicBezTo>
                  <a:cubicBezTo>
                    <a:pt x="76" y="158"/>
                    <a:pt x="78" y="170"/>
                    <a:pt x="81" y="182"/>
                  </a:cubicBezTo>
                  <a:cubicBezTo>
                    <a:pt x="82" y="188"/>
                    <a:pt x="84" y="194"/>
                    <a:pt x="85" y="200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6" y="277"/>
                    <a:pt x="82" y="300"/>
                    <a:pt x="75" y="340"/>
                  </a:cubicBezTo>
                  <a:cubicBezTo>
                    <a:pt x="75" y="343"/>
                    <a:pt x="75" y="343"/>
                    <a:pt x="75" y="343"/>
                  </a:cubicBezTo>
                  <a:cubicBezTo>
                    <a:pt x="75" y="344"/>
                    <a:pt x="70" y="373"/>
                    <a:pt x="59" y="403"/>
                  </a:cubicBezTo>
                  <a:cubicBezTo>
                    <a:pt x="38" y="401"/>
                    <a:pt x="11" y="393"/>
                    <a:pt x="3" y="383"/>
                  </a:cubicBezTo>
                  <a:cubicBezTo>
                    <a:pt x="1" y="381"/>
                    <a:pt x="0" y="379"/>
                    <a:pt x="0" y="376"/>
                  </a:cubicBezTo>
                  <a:cubicBezTo>
                    <a:pt x="5" y="354"/>
                    <a:pt x="5" y="354"/>
                    <a:pt x="5" y="354"/>
                  </a:cubicBezTo>
                  <a:cubicBezTo>
                    <a:pt x="14" y="308"/>
                    <a:pt x="21" y="271"/>
                    <a:pt x="23" y="224"/>
                  </a:cubicBezTo>
                  <a:cubicBezTo>
                    <a:pt x="23" y="224"/>
                    <a:pt x="23" y="224"/>
                    <a:pt x="23" y="224"/>
                  </a:cubicBezTo>
                  <a:cubicBezTo>
                    <a:pt x="26" y="188"/>
                    <a:pt x="24" y="168"/>
                    <a:pt x="21" y="143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21"/>
                    <a:pt x="16" y="95"/>
                    <a:pt x="19" y="61"/>
                  </a:cubicBezTo>
                  <a:cubicBezTo>
                    <a:pt x="19" y="61"/>
                    <a:pt x="19" y="61"/>
                    <a:pt x="19" y="60"/>
                  </a:cubicBezTo>
                  <a:cubicBezTo>
                    <a:pt x="20" y="48"/>
                    <a:pt x="21" y="38"/>
                    <a:pt x="23" y="2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9" y="16"/>
                    <a:pt x="65" y="29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15"/>
                    <a:pt x="90" y="16"/>
                    <a:pt x="92" y="16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3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0" y="33"/>
                    <a:pt x="106" y="33"/>
                    <a:pt x="113" y="32"/>
                  </a:cubicBezTo>
                  <a:cubicBezTo>
                    <a:pt x="120" y="31"/>
                    <a:pt x="132" y="27"/>
                    <a:pt x="142" y="21"/>
                  </a:cubicBezTo>
                  <a:cubicBezTo>
                    <a:pt x="143" y="21"/>
                    <a:pt x="144" y="20"/>
                    <a:pt x="143" y="19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3"/>
                    <a:pt x="145" y="2"/>
                    <a:pt x="146" y="1"/>
                  </a:cubicBezTo>
                  <a:cubicBezTo>
                    <a:pt x="147" y="17"/>
                    <a:pt x="150" y="26"/>
                    <a:pt x="150" y="26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5" name="Freeform 1093"/>
            <p:cNvSpPr>
              <a:spLocks/>
            </p:cNvSpPr>
            <p:nvPr/>
          </p:nvSpPr>
          <p:spPr bwMode="auto">
            <a:xfrm>
              <a:off x="5350" y="2570"/>
              <a:ext cx="20" cy="27"/>
            </a:xfrm>
            <a:custGeom>
              <a:avLst/>
              <a:gdLst>
                <a:gd name="T0" fmla="*/ 0 w 16"/>
                <a:gd name="T1" fmla="*/ 11 h 22"/>
                <a:gd name="T2" fmla="*/ 0 w 16"/>
                <a:gd name="T3" fmla="*/ 0 h 22"/>
                <a:gd name="T4" fmla="*/ 16 w 16"/>
                <a:gd name="T5" fmla="*/ 9 h 22"/>
                <a:gd name="T6" fmla="*/ 16 w 16"/>
                <a:gd name="T7" fmla="*/ 22 h 22"/>
                <a:gd name="T8" fmla="*/ 0 w 1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0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7"/>
                    <a:pt x="16" y="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1" y="19"/>
                    <a:pt x="5" y="15"/>
                    <a:pt x="0" y="1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6" name="Freeform 1094"/>
            <p:cNvSpPr>
              <a:spLocks/>
            </p:cNvSpPr>
            <p:nvPr/>
          </p:nvSpPr>
          <p:spPr bwMode="auto">
            <a:xfrm>
              <a:off x="5376" y="2585"/>
              <a:ext cx="26" cy="23"/>
            </a:xfrm>
            <a:custGeom>
              <a:avLst/>
              <a:gdLst>
                <a:gd name="T0" fmla="*/ 0 w 21"/>
                <a:gd name="T1" fmla="*/ 12 h 19"/>
                <a:gd name="T2" fmla="*/ 0 w 21"/>
                <a:gd name="T3" fmla="*/ 0 h 19"/>
                <a:gd name="T4" fmla="*/ 21 w 21"/>
                <a:gd name="T5" fmla="*/ 6 h 19"/>
                <a:gd name="T6" fmla="*/ 21 w 21"/>
                <a:gd name="T7" fmla="*/ 19 h 19"/>
                <a:gd name="T8" fmla="*/ 0 w 21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0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3"/>
                    <a:pt x="14" y="5"/>
                    <a:pt x="21" y="6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4" y="18"/>
                    <a:pt x="7" y="15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7" name="Freeform 1095"/>
            <p:cNvSpPr>
              <a:spLocks/>
            </p:cNvSpPr>
            <p:nvPr/>
          </p:nvSpPr>
          <p:spPr bwMode="auto">
            <a:xfrm>
              <a:off x="5420" y="2582"/>
              <a:ext cx="52" cy="27"/>
            </a:xfrm>
            <a:custGeom>
              <a:avLst/>
              <a:gdLst>
                <a:gd name="T0" fmla="*/ 0 w 42"/>
                <a:gd name="T1" fmla="*/ 22 h 22"/>
                <a:gd name="T2" fmla="*/ 0 w 42"/>
                <a:gd name="T3" fmla="*/ 10 h 22"/>
                <a:gd name="T4" fmla="*/ 16 w 42"/>
                <a:gd name="T5" fmla="*/ 9 h 22"/>
                <a:gd name="T6" fmla="*/ 42 w 42"/>
                <a:gd name="T7" fmla="*/ 0 h 22"/>
                <a:gd name="T8" fmla="*/ 42 w 42"/>
                <a:gd name="T9" fmla="*/ 12 h 22"/>
                <a:gd name="T10" fmla="*/ 16 w 42"/>
                <a:gd name="T11" fmla="*/ 21 h 22"/>
                <a:gd name="T12" fmla="*/ 0 w 4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2">
                  <a:moveTo>
                    <a:pt x="0" y="2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" y="10"/>
                    <a:pt x="10" y="9"/>
                    <a:pt x="16" y="9"/>
                  </a:cubicBezTo>
                  <a:cubicBezTo>
                    <a:pt x="22" y="8"/>
                    <a:pt x="33" y="5"/>
                    <a:pt x="42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3" y="17"/>
                    <a:pt x="22" y="21"/>
                    <a:pt x="16" y="21"/>
                  </a:cubicBezTo>
                  <a:cubicBezTo>
                    <a:pt x="10" y="22"/>
                    <a:pt x="4" y="22"/>
                    <a:pt x="0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8" name="Freeform 1096"/>
            <p:cNvSpPr>
              <a:spLocks/>
            </p:cNvSpPr>
            <p:nvPr/>
          </p:nvSpPr>
          <p:spPr bwMode="auto">
            <a:xfrm>
              <a:off x="5575" y="2667"/>
              <a:ext cx="91" cy="125"/>
            </a:xfrm>
            <a:custGeom>
              <a:avLst/>
              <a:gdLst>
                <a:gd name="T0" fmla="*/ 29 w 74"/>
                <a:gd name="T1" fmla="*/ 1 h 102"/>
                <a:gd name="T2" fmla="*/ 33 w 74"/>
                <a:gd name="T3" fmla="*/ 11 h 102"/>
                <a:gd name="T4" fmla="*/ 36 w 74"/>
                <a:gd name="T5" fmla="*/ 12 h 102"/>
                <a:gd name="T6" fmla="*/ 36 w 74"/>
                <a:gd name="T7" fmla="*/ 12 h 102"/>
                <a:gd name="T8" fmla="*/ 47 w 74"/>
                <a:gd name="T9" fmla="*/ 20 h 102"/>
                <a:gd name="T10" fmla="*/ 61 w 74"/>
                <a:gd name="T11" fmla="*/ 49 h 102"/>
                <a:gd name="T12" fmla="*/ 59 w 74"/>
                <a:gd name="T13" fmla="*/ 54 h 102"/>
                <a:gd name="T14" fmla="*/ 60 w 74"/>
                <a:gd name="T15" fmla="*/ 70 h 102"/>
                <a:gd name="T16" fmla="*/ 66 w 74"/>
                <a:gd name="T17" fmla="*/ 83 h 102"/>
                <a:gd name="T18" fmla="*/ 72 w 74"/>
                <a:gd name="T19" fmla="*/ 92 h 102"/>
                <a:gd name="T20" fmla="*/ 73 w 74"/>
                <a:gd name="T21" fmla="*/ 101 h 102"/>
                <a:gd name="T22" fmla="*/ 64 w 74"/>
                <a:gd name="T23" fmla="*/ 96 h 102"/>
                <a:gd name="T24" fmla="*/ 42 w 74"/>
                <a:gd name="T25" fmla="*/ 80 h 102"/>
                <a:gd name="T26" fmla="*/ 40 w 74"/>
                <a:gd name="T27" fmla="*/ 79 h 102"/>
                <a:gd name="T28" fmla="*/ 18 w 74"/>
                <a:gd name="T29" fmla="*/ 56 h 102"/>
                <a:gd name="T30" fmla="*/ 6 w 74"/>
                <a:gd name="T31" fmla="*/ 27 h 102"/>
                <a:gd name="T32" fmla="*/ 6 w 74"/>
                <a:gd name="T33" fmla="*/ 27 h 102"/>
                <a:gd name="T34" fmla="*/ 6 w 74"/>
                <a:gd name="T35" fmla="*/ 26 h 102"/>
                <a:gd name="T36" fmla="*/ 0 w 74"/>
                <a:gd name="T37" fmla="*/ 14 h 102"/>
                <a:gd name="T38" fmla="*/ 10 w 74"/>
                <a:gd name="T39" fmla="*/ 4 h 102"/>
                <a:gd name="T40" fmla="*/ 28 w 74"/>
                <a:gd name="T41" fmla="*/ 1 h 102"/>
                <a:gd name="T42" fmla="*/ 29 w 74"/>
                <a:gd name="T43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02">
                  <a:moveTo>
                    <a:pt x="29" y="1"/>
                  </a:moveTo>
                  <a:cubicBezTo>
                    <a:pt x="30" y="4"/>
                    <a:pt x="32" y="7"/>
                    <a:pt x="33" y="11"/>
                  </a:cubicBezTo>
                  <a:cubicBezTo>
                    <a:pt x="34" y="12"/>
                    <a:pt x="35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0" y="15"/>
                    <a:pt x="43" y="18"/>
                    <a:pt x="47" y="20"/>
                  </a:cubicBezTo>
                  <a:cubicBezTo>
                    <a:pt x="57" y="28"/>
                    <a:pt x="65" y="34"/>
                    <a:pt x="61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7" y="59"/>
                    <a:pt x="57" y="62"/>
                    <a:pt x="60" y="70"/>
                  </a:cubicBezTo>
                  <a:cubicBezTo>
                    <a:pt x="61" y="75"/>
                    <a:pt x="64" y="79"/>
                    <a:pt x="66" y="8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4" y="99"/>
                    <a:pt x="73" y="101"/>
                    <a:pt x="73" y="101"/>
                  </a:cubicBezTo>
                  <a:cubicBezTo>
                    <a:pt x="73" y="101"/>
                    <a:pt x="71" y="102"/>
                    <a:pt x="64" y="96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32" y="73"/>
                    <a:pt x="23" y="63"/>
                    <a:pt x="18" y="56"/>
                  </a:cubicBezTo>
                  <a:cubicBezTo>
                    <a:pt x="14" y="51"/>
                    <a:pt x="8" y="34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6"/>
                  </a:cubicBezTo>
                  <a:cubicBezTo>
                    <a:pt x="4" y="23"/>
                    <a:pt x="2" y="19"/>
                    <a:pt x="0" y="14"/>
                  </a:cubicBezTo>
                  <a:cubicBezTo>
                    <a:pt x="2" y="9"/>
                    <a:pt x="7" y="6"/>
                    <a:pt x="10" y="4"/>
                  </a:cubicBezTo>
                  <a:cubicBezTo>
                    <a:pt x="17" y="0"/>
                    <a:pt x="25" y="0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99" name="Freeform 1097"/>
            <p:cNvSpPr>
              <a:spLocks/>
            </p:cNvSpPr>
            <p:nvPr/>
          </p:nvSpPr>
          <p:spPr bwMode="auto">
            <a:xfrm>
              <a:off x="5569" y="2645"/>
              <a:ext cx="39" cy="32"/>
            </a:xfrm>
            <a:custGeom>
              <a:avLst/>
              <a:gdLst>
                <a:gd name="T0" fmla="*/ 32 w 32"/>
                <a:gd name="T1" fmla="*/ 14 h 26"/>
                <a:gd name="T2" fmla="*/ 13 w 32"/>
                <a:gd name="T3" fmla="*/ 18 h 26"/>
                <a:gd name="T4" fmla="*/ 4 w 32"/>
                <a:gd name="T5" fmla="*/ 26 h 26"/>
                <a:gd name="T6" fmla="*/ 3 w 32"/>
                <a:gd name="T7" fmla="*/ 24 h 26"/>
                <a:gd name="T8" fmla="*/ 0 w 32"/>
                <a:gd name="T9" fmla="*/ 13 h 26"/>
                <a:gd name="T10" fmla="*/ 9 w 32"/>
                <a:gd name="T11" fmla="*/ 4 h 26"/>
                <a:gd name="T12" fmla="*/ 29 w 32"/>
                <a:gd name="T13" fmla="*/ 1 h 26"/>
                <a:gd name="T14" fmla="*/ 32 w 32"/>
                <a:gd name="T1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32" y="14"/>
                  </a:moveTo>
                  <a:cubicBezTo>
                    <a:pt x="28" y="13"/>
                    <a:pt x="19" y="14"/>
                    <a:pt x="13" y="18"/>
                  </a:cubicBezTo>
                  <a:cubicBezTo>
                    <a:pt x="9" y="20"/>
                    <a:pt x="6" y="23"/>
                    <a:pt x="4" y="26"/>
                  </a:cubicBezTo>
                  <a:cubicBezTo>
                    <a:pt x="3" y="25"/>
                    <a:pt x="3" y="24"/>
                    <a:pt x="3" y="24"/>
                  </a:cubicBezTo>
                  <a:cubicBezTo>
                    <a:pt x="2" y="20"/>
                    <a:pt x="1" y="17"/>
                    <a:pt x="0" y="13"/>
                  </a:cubicBezTo>
                  <a:cubicBezTo>
                    <a:pt x="1" y="10"/>
                    <a:pt x="4" y="6"/>
                    <a:pt x="9" y="4"/>
                  </a:cubicBezTo>
                  <a:cubicBezTo>
                    <a:pt x="16" y="0"/>
                    <a:pt x="25" y="0"/>
                    <a:pt x="29" y="1"/>
                  </a:cubicBezTo>
                  <a:cubicBezTo>
                    <a:pt x="30" y="5"/>
                    <a:pt x="31" y="9"/>
                    <a:pt x="3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0" name="Freeform 1098"/>
            <p:cNvSpPr>
              <a:spLocks/>
            </p:cNvSpPr>
            <p:nvPr/>
          </p:nvSpPr>
          <p:spPr bwMode="auto">
            <a:xfrm>
              <a:off x="5337" y="2272"/>
              <a:ext cx="320" cy="385"/>
            </a:xfrm>
            <a:custGeom>
              <a:avLst/>
              <a:gdLst>
                <a:gd name="T0" fmla="*/ 234 w 262"/>
                <a:gd name="T1" fmla="*/ 166 h 315"/>
                <a:gd name="T2" fmla="*/ 247 w 262"/>
                <a:gd name="T3" fmla="*/ 179 h 315"/>
                <a:gd name="T4" fmla="*/ 215 w 262"/>
                <a:gd name="T5" fmla="*/ 221 h 315"/>
                <a:gd name="T6" fmla="*/ 184 w 262"/>
                <a:gd name="T7" fmla="*/ 230 h 315"/>
                <a:gd name="T8" fmla="*/ 146 w 262"/>
                <a:gd name="T9" fmla="*/ 193 h 315"/>
                <a:gd name="T10" fmla="*/ 121 w 262"/>
                <a:gd name="T11" fmla="*/ 134 h 315"/>
                <a:gd name="T12" fmla="*/ 142 w 262"/>
                <a:gd name="T13" fmla="*/ 195 h 315"/>
                <a:gd name="T14" fmla="*/ 186 w 262"/>
                <a:gd name="T15" fmla="*/ 234 h 315"/>
                <a:gd name="T16" fmla="*/ 198 w 262"/>
                <a:gd name="T17" fmla="*/ 230 h 315"/>
                <a:gd name="T18" fmla="*/ 206 w 262"/>
                <a:gd name="T19" fmla="*/ 247 h 315"/>
                <a:gd name="T20" fmla="*/ 219 w 262"/>
                <a:gd name="T21" fmla="*/ 303 h 315"/>
                <a:gd name="T22" fmla="*/ 189 w 262"/>
                <a:gd name="T23" fmla="*/ 315 h 315"/>
                <a:gd name="T24" fmla="*/ 181 w 262"/>
                <a:gd name="T25" fmla="*/ 299 h 315"/>
                <a:gd name="T26" fmla="*/ 145 w 262"/>
                <a:gd name="T27" fmla="*/ 238 h 315"/>
                <a:gd name="T28" fmla="*/ 134 w 262"/>
                <a:gd name="T29" fmla="*/ 187 h 315"/>
                <a:gd name="T30" fmla="*/ 132 w 262"/>
                <a:gd name="T31" fmla="*/ 182 h 315"/>
                <a:gd name="T32" fmla="*/ 120 w 262"/>
                <a:gd name="T33" fmla="*/ 153 h 315"/>
                <a:gd name="T34" fmla="*/ 113 w 262"/>
                <a:gd name="T35" fmla="*/ 127 h 315"/>
                <a:gd name="T36" fmla="*/ 109 w 262"/>
                <a:gd name="T37" fmla="*/ 129 h 315"/>
                <a:gd name="T38" fmla="*/ 116 w 262"/>
                <a:gd name="T39" fmla="*/ 154 h 315"/>
                <a:gd name="T40" fmla="*/ 128 w 262"/>
                <a:gd name="T41" fmla="*/ 183 h 315"/>
                <a:gd name="T42" fmla="*/ 117 w 262"/>
                <a:gd name="T43" fmla="*/ 244 h 315"/>
                <a:gd name="T44" fmla="*/ 56 w 262"/>
                <a:gd name="T45" fmla="*/ 258 h 315"/>
                <a:gd name="T46" fmla="*/ 1 w 262"/>
                <a:gd name="T47" fmla="*/ 216 h 315"/>
                <a:gd name="T48" fmla="*/ 7 w 262"/>
                <a:gd name="T49" fmla="*/ 124 h 315"/>
                <a:gd name="T50" fmla="*/ 7 w 262"/>
                <a:gd name="T51" fmla="*/ 60 h 315"/>
                <a:gd name="T52" fmla="*/ 50 w 262"/>
                <a:gd name="T53" fmla="*/ 3 h 315"/>
                <a:gd name="T54" fmla="*/ 38 w 262"/>
                <a:gd name="T55" fmla="*/ 26 h 315"/>
                <a:gd name="T56" fmla="*/ 35 w 262"/>
                <a:gd name="T57" fmla="*/ 37 h 315"/>
                <a:gd name="T58" fmla="*/ 38 w 262"/>
                <a:gd name="T59" fmla="*/ 39 h 315"/>
                <a:gd name="T60" fmla="*/ 48 w 262"/>
                <a:gd name="T61" fmla="*/ 38 h 315"/>
                <a:gd name="T62" fmla="*/ 17 w 262"/>
                <a:gd name="T63" fmla="*/ 142 h 315"/>
                <a:gd name="T64" fmla="*/ 14 w 262"/>
                <a:gd name="T65" fmla="*/ 198 h 315"/>
                <a:gd name="T66" fmla="*/ 19 w 262"/>
                <a:gd name="T67" fmla="*/ 225 h 315"/>
                <a:gd name="T68" fmla="*/ 23 w 262"/>
                <a:gd name="T69" fmla="*/ 227 h 315"/>
                <a:gd name="T70" fmla="*/ 40 w 262"/>
                <a:gd name="T71" fmla="*/ 215 h 315"/>
                <a:gd name="T72" fmla="*/ 47 w 262"/>
                <a:gd name="T73" fmla="*/ 115 h 315"/>
                <a:gd name="T74" fmla="*/ 55 w 262"/>
                <a:gd name="T75" fmla="*/ 42 h 315"/>
                <a:gd name="T76" fmla="*/ 66 w 262"/>
                <a:gd name="T77" fmla="*/ 51 h 315"/>
                <a:gd name="T78" fmla="*/ 69 w 262"/>
                <a:gd name="T79" fmla="*/ 53 h 315"/>
                <a:gd name="T80" fmla="*/ 76 w 262"/>
                <a:gd name="T81" fmla="*/ 48 h 315"/>
                <a:gd name="T82" fmla="*/ 99 w 262"/>
                <a:gd name="T83" fmla="*/ 32 h 315"/>
                <a:gd name="T84" fmla="*/ 107 w 262"/>
                <a:gd name="T85" fmla="*/ 86 h 315"/>
                <a:gd name="T86" fmla="*/ 112 w 262"/>
                <a:gd name="T87" fmla="*/ 88 h 315"/>
                <a:gd name="T88" fmla="*/ 154 w 262"/>
                <a:gd name="T89" fmla="*/ 64 h 315"/>
                <a:gd name="T90" fmla="*/ 182 w 262"/>
                <a:gd name="T91" fmla="*/ 10 h 315"/>
                <a:gd name="T92" fmla="*/ 199 w 262"/>
                <a:gd name="T93" fmla="*/ 7 h 315"/>
                <a:gd name="T94" fmla="*/ 223 w 262"/>
                <a:gd name="T95" fmla="*/ 17 h 315"/>
                <a:gd name="T96" fmla="*/ 203 w 262"/>
                <a:gd name="T97" fmla="*/ 90 h 315"/>
                <a:gd name="T98" fmla="*/ 138 w 262"/>
                <a:gd name="T99" fmla="*/ 124 h 315"/>
                <a:gd name="T100" fmla="*/ 137 w 262"/>
                <a:gd name="T101" fmla="*/ 127 h 315"/>
                <a:gd name="T102" fmla="*/ 148 w 262"/>
                <a:gd name="T103" fmla="*/ 125 h 315"/>
                <a:gd name="T104" fmla="*/ 163 w 262"/>
                <a:gd name="T105" fmla="*/ 120 h 315"/>
                <a:gd name="T106" fmla="*/ 191 w 262"/>
                <a:gd name="T107" fmla="*/ 177 h 315"/>
                <a:gd name="T108" fmla="*/ 188 w 262"/>
                <a:gd name="T109" fmla="*/ 189 h 315"/>
                <a:gd name="T110" fmla="*/ 192 w 262"/>
                <a:gd name="T111" fmla="*/ 19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2" h="315">
                  <a:moveTo>
                    <a:pt x="198" y="182"/>
                  </a:moveTo>
                  <a:cubicBezTo>
                    <a:pt x="206" y="174"/>
                    <a:pt x="221" y="170"/>
                    <a:pt x="234" y="166"/>
                  </a:cubicBezTo>
                  <a:cubicBezTo>
                    <a:pt x="246" y="163"/>
                    <a:pt x="246" y="163"/>
                    <a:pt x="246" y="163"/>
                  </a:cubicBezTo>
                  <a:cubicBezTo>
                    <a:pt x="244" y="168"/>
                    <a:pt x="245" y="174"/>
                    <a:pt x="247" y="179"/>
                  </a:cubicBezTo>
                  <a:cubicBezTo>
                    <a:pt x="249" y="187"/>
                    <a:pt x="255" y="195"/>
                    <a:pt x="262" y="197"/>
                  </a:cubicBezTo>
                  <a:cubicBezTo>
                    <a:pt x="247" y="207"/>
                    <a:pt x="232" y="217"/>
                    <a:pt x="215" y="221"/>
                  </a:cubicBezTo>
                  <a:cubicBezTo>
                    <a:pt x="205" y="223"/>
                    <a:pt x="196" y="225"/>
                    <a:pt x="188" y="228"/>
                  </a:cubicBezTo>
                  <a:cubicBezTo>
                    <a:pt x="184" y="230"/>
                    <a:pt x="184" y="230"/>
                    <a:pt x="184" y="230"/>
                  </a:cubicBezTo>
                  <a:cubicBezTo>
                    <a:pt x="178" y="232"/>
                    <a:pt x="177" y="232"/>
                    <a:pt x="172" y="227"/>
                  </a:cubicBezTo>
                  <a:cubicBezTo>
                    <a:pt x="166" y="222"/>
                    <a:pt x="155" y="208"/>
                    <a:pt x="146" y="193"/>
                  </a:cubicBezTo>
                  <a:cubicBezTo>
                    <a:pt x="146" y="193"/>
                    <a:pt x="129" y="158"/>
                    <a:pt x="124" y="136"/>
                  </a:cubicBezTo>
                  <a:cubicBezTo>
                    <a:pt x="124" y="134"/>
                    <a:pt x="123" y="134"/>
                    <a:pt x="121" y="134"/>
                  </a:cubicBezTo>
                  <a:cubicBezTo>
                    <a:pt x="120" y="134"/>
                    <a:pt x="119" y="135"/>
                    <a:pt x="120" y="137"/>
                  </a:cubicBezTo>
                  <a:cubicBezTo>
                    <a:pt x="125" y="160"/>
                    <a:pt x="141" y="194"/>
                    <a:pt x="142" y="195"/>
                  </a:cubicBezTo>
                  <a:cubicBezTo>
                    <a:pt x="151" y="211"/>
                    <a:pt x="163" y="225"/>
                    <a:pt x="168" y="230"/>
                  </a:cubicBezTo>
                  <a:cubicBezTo>
                    <a:pt x="175" y="237"/>
                    <a:pt x="179" y="236"/>
                    <a:pt x="186" y="234"/>
                  </a:cubicBezTo>
                  <a:cubicBezTo>
                    <a:pt x="190" y="232"/>
                    <a:pt x="190" y="232"/>
                    <a:pt x="190" y="232"/>
                  </a:cubicBezTo>
                  <a:cubicBezTo>
                    <a:pt x="193" y="231"/>
                    <a:pt x="195" y="231"/>
                    <a:pt x="198" y="230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6" y="247"/>
                    <a:pt x="206" y="247"/>
                    <a:pt x="206" y="247"/>
                  </a:cubicBezTo>
                  <a:cubicBezTo>
                    <a:pt x="210" y="259"/>
                    <a:pt x="213" y="273"/>
                    <a:pt x="215" y="286"/>
                  </a:cubicBezTo>
                  <a:cubicBezTo>
                    <a:pt x="216" y="292"/>
                    <a:pt x="217" y="298"/>
                    <a:pt x="219" y="303"/>
                  </a:cubicBezTo>
                  <a:cubicBezTo>
                    <a:pt x="214" y="302"/>
                    <a:pt x="205" y="303"/>
                    <a:pt x="198" y="307"/>
                  </a:cubicBezTo>
                  <a:cubicBezTo>
                    <a:pt x="194" y="309"/>
                    <a:pt x="191" y="312"/>
                    <a:pt x="189" y="315"/>
                  </a:cubicBezTo>
                  <a:cubicBezTo>
                    <a:pt x="188" y="313"/>
                    <a:pt x="187" y="310"/>
                    <a:pt x="186" y="308"/>
                  </a:cubicBezTo>
                  <a:cubicBezTo>
                    <a:pt x="186" y="308"/>
                    <a:pt x="181" y="299"/>
                    <a:pt x="181" y="299"/>
                  </a:cubicBezTo>
                  <a:cubicBezTo>
                    <a:pt x="179" y="293"/>
                    <a:pt x="177" y="288"/>
                    <a:pt x="173" y="282"/>
                  </a:cubicBezTo>
                  <a:cubicBezTo>
                    <a:pt x="161" y="268"/>
                    <a:pt x="151" y="254"/>
                    <a:pt x="145" y="238"/>
                  </a:cubicBezTo>
                  <a:cubicBezTo>
                    <a:pt x="141" y="229"/>
                    <a:pt x="139" y="219"/>
                    <a:pt x="138" y="209"/>
                  </a:cubicBezTo>
                  <a:cubicBezTo>
                    <a:pt x="137" y="202"/>
                    <a:pt x="136" y="195"/>
                    <a:pt x="134" y="187"/>
                  </a:cubicBezTo>
                  <a:cubicBezTo>
                    <a:pt x="134" y="186"/>
                    <a:pt x="133" y="184"/>
                    <a:pt x="133" y="182"/>
                  </a:cubicBezTo>
                  <a:cubicBezTo>
                    <a:pt x="133" y="182"/>
                    <a:pt x="133" y="182"/>
                    <a:pt x="132" y="182"/>
                  </a:cubicBezTo>
                  <a:cubicBezTo>
                    <a:pt x="131" y="177"/>
                    <a:pt x="129" y="173"/>
                    <a:pt x="127" y="169"/>
                  </a:cubicBezTo>
                  <a:cubicBezTo>
                    <a:pt x="124" y="164"/>
                    <a:pt x="122" y="158"/>
                    <a:pt x="120" y="153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6"/>
                    <a:pt x="111" y="125"/>
                    <a:pt x="110" y="126"/>
                  </a:cubicBezTo>
                  <a:cubicBezTo>
                    <a:pt x="109" y="126"/>
                    <a:pt x="108" y="128"/>
                    <a:pt x="109" y="129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16" y="154"/>
                    <a:pt x="116" y="154"/>
                    <a:pt x="116" y="154"/>
                  </a:cubicBezTo>
                  <a:cubicBezTo>
                    <a:pt x="117" y="160"/>
                    <a:pt x="120" y="166"/>
                    <a:pt x="123" y="171"/>
                  </a:cubicBezTo>
                  <a:cubicBezTo>
                    <a:pt x="124" y="175"/>
                    <a:pt x="126" y="179"/>
                    <a:pt x="128" y="183"/>
                  </a:cubicBezTo>
                  <a:cubicBezTo>
                    <a:pt x="123" y="195"/>
                    <a:pt x="116" y="215"/>
                    <a:pt x="116" y="227"/>
                  </a:cubicBezTo>
                  <a:cubicBezTo>
                    <a:pt x="116" y="233"/>
                    <a:pt x="116" y="239"/>
                    <a:pt x="117" y="244"/>
                  </a:cubicBezTo>
                  <a:cubicBezTo>
                    <a:pt x="108" y="251"/>
                    <a:pt x="92" y="257"/>
                    <a:pt x="84" y="258"/>
                  </a:cubicBezTo>
                  <a:cubicBezTo>
                    <a:pt x="72" y="259"/>
                    <a:pt x="63" y="260"/>
                    <a:pt x="56" y="258"/>
                  </a:cubicBezTo>
                  <a:cubicBezTo>
                    <a:pt x="38" y="255"/>
                    <a:pt x="12" y="243"/>
                    <a:pt x="0" y="227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5" y="191"/>
                    <a:pt x="6" y="139"/>
                    <a:pt x="6" y="139"/>
                  </a:cubicBezTo>
                  <a:cubicBezTo>
                    <a:pt x="6" y="139"/>
                    <a:pt x="7" y="128"/>
                    <a:pt x="7" y="124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5" y="88"/>
                    <a:pt x="5" y="74"/>
                    <a:pt x="7" y="60"/>
                  </a:cubicBezTo>
                  <a:cubicBezTo>
                    <a:pt x="7" y="59"/>
                    <a:pt x="7" y="58"/>
                    <a:pt x="6" y="58"/>
                  </a:cubicBezTo>
                  <a:cubicBezTo>
                    <a:pt x="9" y="40"/>
                    <a:pt x="19" y="4"/>
                    <a:pt x="50" y="3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0" y="6"/>
                    <a:pt x="44" y="12"/>
                    <a:pt x="38" y="26"/>
                  </a:cubicBezTo>
                  <a:cubicBezTo>
                    <a:pt x="38" y="26"/>
                    <a:pt x="35" y="35"/>
                    <a:pt x="35" y="35"/>
                  </a:cubicBezTo>
                  <a:cubicBezTo>
                    <a:pt x="36" y="34"/>
                    <a:pt x="35" y="37"/>
                    <a:pt x="35" y="37"/>
                  </a:cubicBezTo>
                  <a:cubicBezTo>
                    <a:pt x="35" y="38"/>
                    <a:pt x="35" y="38"/>
                    <a:pt x="35" y="39"/>
                  </a:cubicBezTo>
                  <a:cubicBezTo>
                    <a:pt x="36" y="40"/>
                    <a:pt x="37" y="40"/>
                    <a:pt x="38" y="39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55"/>
                    <a:pt x="24" y="90"/>
                    <a:pt x="22" y="101"/>
                  </a:cubicBezTo>
                  <a:cubicBezTo>
                    <a:pt x="19" y="113"/>
                    <a:pt x="18" y="125"/>
                    <a:pt x="17" y="1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20" y="226"/>
                    <a:pt x="20" y="227"/>
                    <a:pt x="21" y="227"/>
                  </a:cubicBezTo>
                  <a:cubicBezTo>
                    <a:pt x="22" y="227"/>
                    <a:pt x="22" y="227"/>
                    <a:pt x="23" y="227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40" y="216"/>
                    <a:pt x="40" y="215"/>
                    <a:pt x="40" y="215"/>
                  </a:cubicBezTo>
                  <a:cubicBezTo>
                    <a:pt x="47" y="191"/>
                    <a:pt x="47" y="170"/>
                    <a:pt x="46" y="149"/>
                  </a:cubicBezTo>
                  <a:cubicBezTo>
                    <a:pt x="46" y="138"/>
                    <a:pt x="46" y="127"/>
                    <a:pt x="47" y="115"/>
                  </a:cubicBezTo>
                  <a:cubicBezTo>
                    <a:pt x="48" y="104"/>
                    <a:pt x="49" y="94"/>
                    <a:pt x="51" y="83"/>
                  </a:cubicBezTo>
                  <a:cubicBezTo>
                    <a:pt x="53" y="70"/>
                    <a:pt x="55" y="56"/>
                    <a:pt x="55" y="42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3"/>
                    <a:pt x="67" y="53"/>
                    <a:pt x="68" y="53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69" y="53"/>
                    <a:pt x="69" y="52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9" y="39"/>
                    <a:pt x="94" y="36"/>
                    <a:pt x="99" y="32"/>
                  </a:cubicBezTo>
                  <a:cubicBezTo>
                    <a:pt x="106" y="49"/>
                    <a:pt x="125" y="60"/>
                    <a:pt x="134" y="64"/>
                  </a:cubicBezTo>
                  <a:cubicBezTo>
                    <a:pt x="122" y="67"/>
                    <a:pt x="112" y="73"/>
                    <a:pt x="107" y="86"/>
                  </a:cubicBezTo>
                  <a:cubicBezTo>
                    <a:pt x="107" y="88"/>
                    <a:pt x="108" y="89"/>
                    <a:pt x="109" y="89"/>
                  </a:cubicBezTo>
                  <a:cubicBezTo>
                    <a:pt x="110" y="90"/>
                    <a:pt x="111" y="89"/>
                    <a:pt x="112" y="88"/>
                  </a:cubicBezTo>
                  <a:cubicBezTo>
                    <a:pt x="117" y="72"/>
                    <a:pt x="131" y="69"/>
                    <a:pt x="146" y="66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77" y="58"/>
                    <a:pt x="179" y="40"/>
                    <a:pt x="181" y="22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7"/>
                    <a:pt x="183" y="4"/>
                    <a:pt x="183" y="1"/>
                  </a:cubicBezTo>
                  <a:cubicBezTo>
                    <a:pt x="187" y="5"/>
                    <a:pt x="193" y="7"/>
                    <a:pt x="199" y="7"/>
                  </a:cubicBezTo>
                  <a:cubicBezTo>
                    <a:pt x="207" y="8"/>
                    <a:pt x="217" y="6"/>
                    <a:pt x="221" y="0"/>
                  </a:cubicBezTo>
                  <a:cubicBezTo>
                    <a:pt x="223" y="17"/>
                    <a:pt x="223" y="17"/>
                    <a:pt x="223" y="17"/>
                  </a:cubicBezTo>
                  <a:cubicBezTo>
                    <a:pt x="224" y="26"/>
                    <a:pt x="225" y="33"/>
                    <a:pt x="225" y="40"/>
                  </a:cubicBezTo>
                  <a:cubicBezTo>
                    <a:pt x="225" y="63"/>
                    <a:pt x="217" y="76"/>
                    <a:pt x="203" y="90"/>
                  </a:cubicBezTo>
                  <a:cubicBezTo>
                    <a:pt x="188" y="105"/>
                    <a:pt x="167" y="113"/>
                    <a:pt x="146" y="121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7" y="124"/>
                    <a:pt x="137" y="125"/>
                    <a:pt x="137" y="126"/>
                  </a:cubicBezTo>
                  <a:cubicBezTo>
                    <a:pt x="137" y="126"/>
                    <a:pt x="137" y="127"/>
                    <a:pt x="137" y="127"/>
                  </a:cubicBezTo>
                  <a:cubicBezTo>
                    <a:pt x="137" y="128"/>
                    <a:pt x="139" y="129"/>
                    <a:pt x="140" y="128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3" y="123"/>
                    <a:pt x="158" y="121"/>
                    <a:pt x="163" y="119"/>
                  </a:cubicBezTo>
                  <a:cubicBezTo>
                    <a:pt x="163" y="119"/>
                    <a:pt x="163" y="120"/>
                    <a:pt x="163" y="120"/>
                  </a:cubicBezTo>
                  <a:cubicBezTo>
                    <a:pt x="168" y="132"/>
                    <a:pt x="172" y="144"/>
                    <a:pt x="173" y="149"/>
                  </a:cubicBezTo>
                  <a:cubicBezTo>
                    <a:pt x="177" y="163"/>
                    <a:pt x="184" y="170"/>
                    <a:pt x="191" y="177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2" y="181"/>
                    <a:pt x="190" y="185"/>
                    <a:pt x="188" y="189"/>
                  </a:cubicBezTo>
                  <a:cubicBezTo>
                    <a:pt x="187" y="190"/>
                    <a:pt x="188" y="192"/>
                    <a:pt x="189" y="192"/>
                  </a:cubicBezTo>
                  <a:cubicBezTo>
                    <a:pt x="190" y="193"/>
                    <a:pt x="192" y="192"/>
                    <a:pt x="192" y="191"/>
                  </a:cubicBezTo>
                  <a:cubicBezTo>
                    <a:pt x="194" y="187"/>
                    <a:pt x="197" y="183"/>
                    <a:pt x="198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1" name="Freeform 1099"/>
            <p:cNvSpPr>
              <a:spLocks/>
            </p:cNvSpPr>
            <p:nvPr/>
          </p:nvSpPr>
          <p:spPr bwMode="auto">
            <a:xfrm>
              <a:off x="5638" y="2465"/>
              <a:ext cx="35" cy="45"/>
            </a:xfrm>
            <a:custGeom>
              <a:avLst/>
              <a:gdLst>
                <a:gd name="T0" fmla="*/ 25 w 29"/>
                <a:gd name="T1" fmla="*/ 33 h 37"/>
                <a:gd name="T2" fmla="*/ 18 w 29"/>
                <a:gd name="T3" fmla="*/ 37 h 37"/>
                <a:gd name="T4" fmla="*/ 3 w 29"/>
                <a:gd name="T5" fmla="*/ 21 h 37"/>
                <a:gd name="T6" fmla="*/ 3 w 29"/>
                <a:gd name="T7" fmla="*/ 4 h 37"/>
                <a:gd name="T8" fmla="*/ 15 w 29"/>
                <a:gd name="T9" fmla="*/ 0 h 37"/>
                <a:gd name="T10" fmla="*/ 16 w 29"/>
                <a:gd name="T11" fmla="*/ 14 h 37"/>
                <a:gd name="T12" fmla="*/ 29 w 29"/>
                <a:gd name="T13" fmla="*/ 30 h 37"/>
                <a:gd name="T14" fmla="*/ 25 w 29"/>
                <a:gd name="T1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7">
                  <a:moveTo>
                    <a:pt x="25" y="33"/>
                  </a:moveTo>
                  <a:cubicBezTo>
                    <a:pt x="25" y="33"/>
                    <a:pt x="21" y="36"/>
                    <a:pt x="18" y="37"/>
                  </a:cubicBezTo>
                  <a:cubicBezTo>
                    <a:pt x="12" y="37"/>
                    <a:pt x="6" y="29"/>
                    <a:pt x="3" y="21"/>
                  </a:cubicBezTo>
                  <a:cubicBezTo>
                    <a:pt x="1" y="15"/>
                    <a:pt x="0" y="9"/>
                    <a:pt x="3" y="4"/>
                  </a:cubicBezTo>
                  <a:cubicBezTo>
                    <a:pt x="7" y="3"/>
                    <a:pt x="11" y="1"/>
                    <a:pt x="15" y="0"/>
                  </a:cubicBezTo>
                  <a:cubicBezTo>
                    <a:pt x="14" y="4"/>
                    <a:pt x="14" y="10"/>
                    <a:pt x="16" y="14"/>
                  </a:cubicBezTo>
                  <a:cubicBezTo>
                    <a:pt x="18" y="21"/>
                    <a:pt x="23" y="27"/>
                    <a:pt x="29" y="30"/>
                  </a:cubicBezTo>
                  <a:lnTo>
                    <a:pt x="2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2" name="Freeform 1100"/>
            <p:cNvSpPr>
              <a:spLocks/>
            </p:cNvSpPr>
            <p:nvPr/>
          </p:nvSpPr>
          <p:spPr bwMode="auto">
            <a:xfrm>
              <a:off x="5729" y="2476"/>
              <a:ext cx="30" cy="28"/>
            </a:xfrm>
            <a:custGeom>
              <a:avLst/>
              <a:gdLst>
                <a:gd name="T0" fmla="*/ 14 w 24"/>
                <a:gd name="T1" fmla="*/ 23 h 23"/>
                <a:gd name="T2" fmla="*/ 6 w 24"/>
                <a:gd name="T3" fmla="*/ 17 h 23"/>
                <a:gd name="T4" fmla="*/ 5 w 24"/>
                <a:gd name="T5" fmla="*/ 17 h 23"/>
                <a:gd name="T6" fmla="*/ 5 w 24"/>
                <a:gd name="T7" fmla="*/ 14 h 23"/>
                <a:gd name="T8" fmla="*/ 4 w 24"/>
                <a:gd name="T9" fmla="*/ 9 h 23"/>
                <a:gd name="T10" fmla="*/ 2 w 24"/>
                <a:gd name="T11" fmla="*/ 7 h 23"/>
                <a:gd name="T12" fmla="*/ 1 w 24"/>
                <a:gd name="T13" fmla="*/ 1 h 23"/>
                <a:gd name="T14" fmla="*/ 1 w 24"/>
                <a:gd name="T15" fmla="*/ 1 h 23"/>
                <a:gd name="T16" fmla="*/ 9 w 24"/>
                <a:gd name="T17" fmla="*/ 0 h 23"/>
                <a:gd name="T18" fmla="*/ 12 w 24"/>
                <a:gd name="T19" fmla="*/ 1 h 23"/>
                <a:gd name="T20" fmla="*/ 14 w 24"/>
                <a:gd name="T21" fmla="*/ 2 h 23"/>
                <a:gd name="T22" fmla="*/ 24 w 24"/>
                <a:gd name="T23" fmla="*/ 12 h 23"/>
                <a:gd name="T24" fmla="*/ 14 w 2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3">
                  <a:moveTo>
                    <a:pt x="14" y="23"/>
                  </a:moveTo>
                  <a:cubicBezTo>
                    <a:pt x="11" y="21"/>
                    <a:pt x="7" y="19"/>
                    <a:pt x="6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1"/>
                    <a:pt x="4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4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9" y="0"/>
                    <a:pt x="12" y="1"/>
                    <a:pt x="12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4" y="5"/>
                    <a:pt x="16" y="10"/>
                    <a:pt x="24" y="12"/>
                  </a:cubicBezTo>
                  <a:cubicBezTo>
                    <a:pt x="20" y="16"/>
                    <a:pt x="17" y="19"/>
                    <a:pt x="14" y="23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3" name="Freeform 1101"/>
            <p:cNvSpPr>
              <a:spLocks/>
            </p:cNvSpPr>
            <p:nvPr/>
          </p:nvSpPr>
          <p:spPr bwMode="auto">
            <a:xfrm>
              <a:off x="5763" y="2493"/>
              <a:ext cx="3" cy="4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0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2"/>
                    <a:pt x="1" y="3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4" name="Freeform 1102"/>
            <p:cNvSpPr>
              <a:spLocks/>
            </p:cNvSpPr>
            <p:nvPr/>
          </p:nvSpPr>
          <p:spPr bwMode="auto">
            <a:xfrm>
              <a:off x="5660" y="2441"/>
              <a:ext cx="123" cy="64"/>
            </a:xfrm>
            <a:custGeom>
              <a:avLst/>
              <a:gdLst>
                <a:gd name="T0" fmla="*/ 34 w 101"/>
                <a:gd name="T1" fmla="*/ 34 h 53"/>
                <a:gd name="T2" fmla="*/ 29 w 101"/>
                <a:gd name="T3" fmla="*/ 26 h 53"/>
                <a:gd name="T4" fmla="*/ 29 w 101"/>
                <a:gd name="T5" fmla="*/ 35 h 53"/>
                <a:gd name="T6" fmla="*/ 24 w 101"/>
                <a:gd name="T7" fmla="*/ 40 h 53"/>
                <a:gd name="T8" fmla="*/ 16 w 101"/>
                <a:gd name="T9" fmla="*/ 46 h 53"/>
                <a:gd name="T10" fmla="*/ 4 w 101"/>
                <a:gd name="T11" fmla="*/ 16 h 53"/>
                <a:gd name="T12" fmla="*/ 14 w 101"/>
                <a:gd name="T13" fmla="*/ 12 h 53"/>
                <a:gd name="T14" fmla="*/ 41 w 101"/>
                <a:gd name="T15" fmla="*/ 5 h 53"/>
                <a:gd name="T16" fmla="*/ 68 w 101"/>
                <a:gd name="T17" fmla="*/ 4 h 53"/>
                <a:gd name="T18" fmla="*/ 75 w 101"/>
                <a:gd name="T19" fmla="*/ 9 h 53"/>
                <a:gd name="T20" fmla="*/ 92 w 101"/>
                <a:gd name="T21" fmla="*/ 27 h 53"/>
                <a:gd name="T22" fmla="*/ 92 w 101"/>
                <a:gd name="T23" fmla="*/ 30 h 53"/>
                <a:gd name="T24" fmla="*/ 101 w 101"/>
                <a:gd name="T25" fmla="*/ 53 h 53"/>
                <a:gd name="T26" fmla="*/ 92 w 101"/>
                <a:gd name="T27" fmla="*/ 47 h 53"/>
                <a:gd name="T28" fmla="*/ 88 w 101"/>
                <a:gd name="T29" fmla="*/ 42 h 53"/>
                <a:gd name="T30" fmla="*/ 89 w 101"/>
                <a:gd name="T31" fmla="*/ 42 h 53"/>
                <a:gd name="T32" fmla="*/ 89 w 101"/>
                <a:gd name="T33" fmla="*/ 41 h 53"/>
                <a:gd name="T34" fmla="*/ 89 w 101"/>
                <a:gd name="T35" fmla="*/ 40 h 53"/>
                <a:gd name="T36" fmla="*/ 89 w 101"/>
                <a:gd name="T37" fmla="*/ 40 h 53"/>
                <a:gd name="T38" fmla="*/ 89 w 101"/>
                <a:gd name="T39" fmla="*/ 39 h 53"/>
                <a:gd name="T40" fmla="*/ 79 w 101"/>
                <a:gd name="T41" fmla="*/ 16 h 53"/>
                <a:gd name="T42" fmla="*/ 73 w 101"/>
                <a:gd name="T43" fmla="*/ 11 h 53"/>
                <a:gd name="T44" fmla="*/ 64 w 101"/>
                <a:gd name="T45" fmla="*/ 5 h 53"/>
                <a:gd name="T46" fmla="*/ 58 w 101"/>
                <a:gd name="T47" fmla="*/ 6 h 53"/>
                <a:gd name="T48" fmla="*/ 63 w 101"/>
                <a:gd name="T49" fmla="*/ 10 h 53"/>
                <a:gd name="T50" fmla="*/ 70 w 101"/>
                <a:gd name="T51" fmla="*/ 14 h 53"/>
                <a:gd name="T52" fmla="*/ 82 w 101"/>
                <a:gd name="T53" fmla="*/ 27 h 53"/>
                <a:gd name="T54" fmla="*/ 75 w 101"/>
                <a:gd name="T55" fmla="*/ 30 h 53"/>
                <a:gd name="T56" fmla="*/ 72 w 101"/>
                <a:gd name="T57" fmla="*/ 26 h 53"/>
                <a:gd name="T58" fmla="*/ 67 w 101"/>
                <a:gd name="T59" fmla="*/ 24 h 53"/>
                <a:gd name="T60" fmla="*/ 44 w 101"/>
                <a:gd name="T61" fmla="*/ 22 h 53"/>
                <a:gd name="T62" fmla="*/ 40 w 101"/>
                <a:gd name="T63" fmla="*/ 24 h 53"/>
                <a:gd name="T64" fmla="*/ 53 w 101"/>
                <a:gd name="T65" fmla="*/ 30 h 53"/>
                <a:gd name="T66" fmla="*/ 57 w 101"/>
                <a:gd name="T67" fmla="*/ 41 h 53"/>
                <a:gd name="T68" fmla="*/ 58 w 101"/>
                <a:gd name="T69" fmla="*/ 43 h 53"/>
                <a:gd name="T70" fmla="*/ 45 w 101"/>
                <a:gd name="T71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1" h="53">
                  <a:moveTo>
                    <a:pt x="34" y="34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2" y="32"/>
                    <a:pt x="31" y="28"/>
                  </a:cubicBezTo>
                  <a:cubicBezTo>
                    <a:pt x="31" y="27"/>
                    <a:pt x="30" y="26"/>
                    <a:pt x="29" y="26"/>
                  </a:cubicBezTo>
                  <a:cubicBezTo>
                    <a:pt x="27" y="26"/>
                    <a:pt x="26" y="27"/>
                    <a:pt x="27" y="28"/>
                  </a:cubicBezTo>
                  <a:cubicBezTo>
                    <a:pt x="27" y="32"/>
                    <a:pt x="28" y="34"/>
                    <a:pt x="29" y="35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18" y="44"/>
                    <a:pt x="18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0" y="46"/>
                    <a:pt x="5" y="40"/>
                    <a:pt x="2" y="33"/>
                  </a:cubicBezTo>
                  <a:cubicBezTo>
                    <a:pt x="0" y="27"/>
                    <a:pt x="0" y="20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0" y="10"/>
                    <a:pt x="26" y="8"/>
                    <a:pt x="33" y="7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6" y="1"/>
                    <a:pt x="58" y="0"/>
                    <a:pt x="68" y="4"/>
                  </a:cubicBezTo>
                  <a:cubicBezTo>
                    <a:pt x="68" y="4"/>
                    <a:pt x="72" y="6"/>
                    <a:pt x="75" y="8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81" y="12"/>
                    <a:pt x="90" y="19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8"/>
                    <a:pt x="92" y="29"/>
                    <a:pt x="92" y="30"/>
                  </a:cubicBezTo>
                  <a:cubicBezTo>
                    <a:pt x="92" y="31"/>
                    <a:pt x="93" y="31"/>
                    <a:pt x="93" y="32"/>
                  </a:cubicBezTo>
                  <a:cubicBezTo>
                    <a:pt x="95" y="39"/>
                    <a:pt x="97" y="46"/>
                    <a:pt x="101" y="53"/>
                  </a:cubicBezTo>
                  <a:cubicBezTo>
                    <a:pt x="100" y="53"/>
                    <a:pt x="99" y="53"/>
                    <a:pt x="99" y="53"/>
                  </a:cubicBezTo>
                  <a:cubicBezTo>
                    <a:pt x="97" y="53"/>
                    <a:pt x="94" y="50"/>
                    <a:pt x="92" y="47"/>
                  </a:cubicBezTo>
                  <a:cubicBezTo>
                    <a:pt x="90" y="45"/>
                    <a:pt x="89" y="44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9" y="42"/>
                    <a:pt x="89" y="42"/>
                  </a:cubicBezTo>
                  <a:cubicBezTo>
                    <a:pt x="89" y="42"/>
                    <a:pt x="89" y="42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39"/>
                    <a:pt x="89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2"/>
                    <a:pt x="86" y="26"/>
                    <a:pt x="86" y="26"/>
                  </a:cubicBezTo>
                  <a:cubicBezTo>
                    <a:pt x="86" y="22"/>
                    <a:pt x="83" y="19"/>
                    <a:pt x="79" y="16"/>
                  </a:cubicBezTo>
                  <a:cubicBezTo>
                    <a:pt x="77" y="14"/>
                    <a:pt x="75" y="13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7"/>
                    <a:pt x="68" y="6"/>
                    <a:pt x="64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4"/>
                    <a:pt x="58" y="5"/>
                    <a:pt x="58" y="6"/>
                  </a:cubicBezTo>
                  <a:cubicBezTo>
                    <a:pt x="58" y="8"/>
                    <a:pt x="58" y="9"/>
                    <a:pt x="60" y="9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6" y="10"/>
                    <a:pt x="67" y="11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2" y="16"/>
                    <a:pt x="74" y="18"/>
                    <a:pt x="76" y="19"/>
                  </a:cubicBezTo>
                  <a:cubicBezTo>
                    <a:pt x="80" y="22"/>
                    <a:pt x="82" y="24"/>
                    <a:pt x="82" y="27"/>
                  </a:cubicBezTo>
                  <a:cubicBezTo>
                    <a:pt x="82" y="27"/>
                    <a:pt x="82" y="31"/>
                    <a:pt x="84" y="37"/>
                  </a:cubicBezTo>
                  <a:cubicBezTo>
                    <a:pt x="75" y="35"/>
                    <a:pt x="75" y="30"/>
                    <a:pt x="75" y="30"/>
                  </a:cubicBezTo>
                  <a:cubicBezTo>
                    <a:pt x="75" y="29"/>
                    <a:pt x="75" y="28"/>
                    <a:pt x="74" y="28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5" y="24"/>
                    <a:pt x="65" y="24"/>
                  </a:cubicBezTo>
                  <a:cubicBezTo>
                    <a:pt x="62" y="25"/>
                    <a:pt x="47" y="28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2"/>
                    <a:pt x="39" y="23"/>
                    <a:pt x="40" y="24"/>
                  </a:cubicBezTo>
                  <a:cubicBezTo>
                    <a:pt x="41" y="27"/>
                    <a:pt x="44" y="29"/>
                    <a:pt x="47" y="29"/>
                  </a:cubicBezTo>
                  <a:cubicBezTo>
                    <a:pt x="49" y="30"/>
                    <a:pt x="51" y="30"/>
                    <a:pt x="53" y="30"/>
                  </a:cubicBezTo>
                  <a:cubicBezTo>
                    <a:pt x="52" y="34"/>
                    <a:pt x="54" y="37"/>
                    <a:pt x="56" y="39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2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39"/>
                    <a:pt x="37" y="38"/>
                    <a:pt x="34" y="34"/>
                  </a:cubicBezTo>
                  <a:close/>
                </a:path>
              </a:pathLst>
            </a:custGeom>
            <a:solidFill>
              <a:srgbClr val="E9CA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5" name="Freeform 1103"/>
            <p:cNvSpPr>
              <a:spLocks/>
            </p:cNvSpPr>
            <p:nvPr/>
          </p:nvSpPr>
          <p:spPr bwMode="auto">
            <a:xfrm>
              <a:off x="5413" y="2386"/>
              <a:ext cx="43" cy="22"/>
            </a:xfrm>
            <a:custGeom>
              <a:avLst/>
              <a:gdLst>
                <a:gd name="T0" fmla="*/ 33 w 35"/>
                <a:gd name="T1" fmla="*/ 13 h 18"/>
                <a:gd name="T2" fmla="*/ 4 w 35"/>
                <a:gd name="T3" fmla="*/ 1 h 18"/>
                <a:gd name="T4" fmla="*/ 1 w 35"/>
                <a:gd name="T5" fmla="*/ 1 h 18"/>
                <a:gd name="T6" fmla="*/ 1 w 35"/>
                <a:gd name="T7" fmla="*/ 4 h 18"/>
                <a:gd name="T8" fmla="*/ 32 w 35"/>
                <a:gd name="T9" fmla="*/ 17 h 18"/>
                <a:gd name="T10" fmla="*/ 35 w 35"/>
                <a:gd name="T11" fmla="*/ 16 h 18"/>
                <a:gd name="T12" fmla="*/ 33 w 35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8">
                  <a:moveTo>
                    <a:pt x="33" y="13"/>
                  </a:moveTo>
                  <a:cubicBezTo>
                    <a:pt x="33" y="13"/>
                    <a:pt x="14" y="9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2" y="14"/>
                    <a:pt x="32" y="17"/>
                    <a:pt x="32" y="17"/>
                  </a:cubicBezTo>
                  <a:cubicBezTo>
                    <a:pt x="34" y="18"/>
                    <a:pt x="35" y="17"/>
                    <a:pt x="35" y="16"/>
                  </a:cubicBezTo>
                  <a:cubicBezTo>
                    <a:pt x="35" y="14"/>
                    <a:pt x="35" y="13"/>
                    <a:pt x="3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6" name="Freeform 1104"/>
            <p:cNvSpPr>
              <a:spLocks/>
            </p:cNvSpPr>
            <p:nvPr/>
          </p:nvSpPr>
          <p:spPr bwMode="auto">
            <a:xfrm>
              <a:off x="5414" y="2405"/>
              <a:ext cx="36" cy="18"/>
            </a:xfrm>
            <a:custGeom>
              <a:avLst/>
              <a:gdLst>
                <a:gd name="T0" fmla="*/ 28 w 29"/>
                <a:gd name="T1" fmla="*/ 12 h 15"/>
                <a:gd name="T2" fmla="*/ 2 w 29"/>
                <a:gd name="T3" fmla="*/ 0 h 15"/>
                <a:gd name="T4" fmla="*/ 0 w 29"/>
                <a:gd name="T5" fmla="*/ 0 h 15"/>
                <a:gd name="T6" fmla="*/ 0 w 29"/>
                <a:gd name="T7" fmla="*/ 2 h 15"/>
                <a:gd name="T8" fmla="*/ 28 w 29"/>
                <a:gd name="T9" fmla="*/ 15 h 15"/>
                <a:gd name="T10" fmla="*/ 29 w 29"/>
                <a:gd name="T11" fmla="*/ 14 h 15"/>
                <a:gd name="T12" fmla="*/ 28 w 29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8" y="12"/>
                  </a:moveTo>
                  <a:cubicBezTo>
                    <a:pt x="28" y="12"/>
                    <a:pt x="12" y="9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1" y="11"/>
                    <a:pt x="27" y="14"/>
                    <a:pt x="28" y="15"/>
                  </a:cubicBezTo>
                  <a:cubicBezTo>
                    <a:pt x="28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7" name="Freeform 1105"/>
            <p:cNvSpPr>
              <a:spLocks/>
            </p:cNvSpPr>
            <p:nvPr/>
          </p:nvSpPr>
          <p:spPr bwMode="auto">
            <a:xfrm>
              <a:off x="5732" y="2526"/>
              <a:ext cx="216" cy="126"/>
            </a:xfrm>
            <a:custGeom>
              <a:avLst/>
              <a:gdLst>
                <a:gd name="T0" fmla="*/ 0 w 216"/>
                <a:gd name="T1" fmla="*/ 74 h 126"/>
                <a:gd name="T2" fmla="*/ 127 w 216"/>
                <a:gd name="T3" fmla="*/ 0 h 126"/>
                <a:gd name="T4" fmla="*/ 216 w 216"/>
                <a:gd name="T5" fmla="*/ 53 h 126"/>
                <a:gd name="T6" fmla="*/ 90 w 216"/>
                <a:gd name="T7" fmla="*/ 126 h 126"/>
                <a:gd name="T8" fmla="*/ 0 w 216"/>
                <a:gd name="T9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0" y="74"/>
                  </a:moveTo>
                  <a:lnTo>
                    <a:pt x="127" y="0"/>
                  </a:lnTo>
                  <a:lnTo>
                    <a:pt x="216" y="53"/>
                  </a:lnTo>
                  <a:lnTo>
                    <a:pt x="90" y="12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8" name="Freeform 1106"/>
            <p:cNvSpPr>
              <a:spLocks/>
            </p:cNvSpPr>
            <p:nvPr/>
          </p:nvSpPr>
          <p:spPr bwMode="auto">
            <a:xfrm>
              <a:off x="5729" y="2513"/>
              <a:ext cx="218" cy="126"/>
            </a:xfrm>
            <a:custGeom>
              <a:avLst/>
              <a:gdLst>
                <a:gd name="T0" fmla="*/ 0 w 218"/>
                <a:gd name="T1" fmla="*/ 73 h 126"/>
                <a:gd name="T2" fmla="*/ 128 w 218"/>
                <a:gd name="T3" fmla="*/ 0 h 126"/>
                <a:gd name="T4" fmla="*/ 218 w 218"/>
                <a:gd name="T5" fmla="*/ 52 h 126"/>
                <a:gd name="T6" fmla="*/ 91 w 218"/>
                <a:gd name="T7" fmla="*/ 126 h 126"/>
                <a:gd name="T8" fmla="*/ 0 w 218"/>
                <a:gd name="T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6">
                  <a:moveTo>
                    <a:pt x="0" y="73"/>
                  </a:moveTo>
                  <a:lnTo>
                    <a:pt x="128" y="0"/>
                  </a:lnTo>
                  <a:lnTo>
                    <a:pt x="218" y="52"/>
                  </a:lnTo>
                  <a:lnTo>
                    <a:pt x="91" y="12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09" name="Freeform 1107"/>
            <p:cNvSpPr>
              <a:spLocks/>
            </p:cNvSpPr>
            <p:nvPr/>
          </p:nvSpPr>
          <p:spPr bwMode="auto">
            <a:xfrm>
              <a:off x="5732" y="2499"/>
              <a:ext cx="216" cy="126"/>
            </a:xfrm>
            <a:custGeom>
              <a:avLst/>
              <a:gdLst>
                <a:gd name="T0" fmla="*/ 0 w 216"/>
                <a:gd name="T1" fmla="*/ 74 h 126"/>
                <a:gd name="T2" fmla="*/ 127 w 216"/>
                <a:gd name="T3" fmla="*/ 0 h 126"/>
                <a:gd name="T4" fmla="*/ 216 w 216"/>
                <a:gd name="T5" fmla="*/ 53 h 126"/>
                <a:gd name="T6" fmla="*/ 90 w 216"/>
                <a:gd name="T7" fmla="*/ 126 h 126"/>
                <a:gd name="T8" fmla="*/ 0 w 216"/>
                <a:gd name="T9" fmla="*/ 7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0" y="74"/>
                  </a:moveTo>
                  <a:lnTo>
                    <a:pt x="127" y="0"/>
                  </a:lnTo>
                  <a:lnTo>
                    <a:pt x="216" y="53"/>
                  </a:lnTo>
                  <a:lnTo>
                    <a:pt x="90" y="12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0" name="Freeform 1108"/>
            <p:cNvSpPr>
              <a:spLocks/>
            </p:cNvSpPr>
            <p:nvPr/>
          </p:nvSpPr>
          <p:spPr bwMode="auto">
            <a:xfrm>
              <a:off x="5881" y="2541"/>
              <a:ext cx="31" cy="19"/>
            </a:xfrm>
            <a:custGeom>
              <a:avLst/>
              <a:gdLst>
                <a:gd name="T0" fmla="*/ 1 w 25"/>
                <a:gd name="T1" fmla="*/ 0 h 16"/>
                <a:gd name="T2" fmla="*/ 1 w 25"/>
                <a:gd name="T3" fmla="*/ 3 h 16"/>
                <a:gd name="T4" fmla="*/ 1 w 25"/>
                <a:gd name="T5" fmla="*/ 3 h 16"/>
                <a:gd name="T6" fmla="*/ 23 w 25"/>
                <a:gd name="T7" fmla="*/ 15 h 16"/>
                <a:gd name="T8" fmla="*/ 25 w 25"/>
                <a:gd name="T9" fmla="*/ 14 h 16"/>
                <a:gd name="T10" fmla="*/ 25 w 25"/>
                <a:gd name="T11" fmla="*/ 14 h 16"/>
                <a:gd name="T12" fmla="*/ 24 w 25"/>
                <a:gd name="T13" fmla="*/ 12 h 16"/>
                <a:gd name="T14" fmla="*/ 24 w 25"/>
                <a:gd name="T15" fmla="*/ 12 h 16"/>
                <a:gd name="T16" fmla="*/ 3 w 25"/>
                <a:gd name="T17" fmla="*/ 0 h 16"/>
                <a:gd name="T18" fmla="*/ 2 w 25"/>
                <a:gd name="T19" fmla="*/ 0 h 16"/>
                <a:gd name="T20" fmla="*/ 2 w 25"/>
                <a:gd name="T21" fmla="*/ 0 h 16"/>
                <a:gd name="T22" fmla="*/ 1 w 25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16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3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1" name="Freeform 1109"/>
            <p:cNvSpPr>
              <a:spLocks/>
            </p:cNvSpPr>
            <p:nvPr/>
          </p:nvSpPr>
          <p:spPr bwMode="auto">
            <a:xfrm>
              <a:off x="5841" y="2532"/>
              <a:ext cx="57" cy="36"/>
            </a:xfrm>
            <a:custGeom>
              <a:avLst/>
              <a:gdLst>
                <a:gd name="T0" fmla="*/ 0 w 47"/>
                <a:gd name="T1" fmla="*/ 1 h 29"/>
                <a:gd name="T2" fmla="*/ 1 w 47"/>
                <a:gd name="T3" fmla="*/ 4 h 29"/>
                <a:gd name="T4" fmla="*/ 1 w 47"/>
                <a:gd name="T5" fmla="*/ 4 h 29"/>
                <a:gd name="T6" fmla="*/ 44 w 47"/>
                <a:gd name="T7" fmla="*/ 29 h 29"/>
                <a:gd name="T8" fmla="*/ 47 w 47"/>
                <a:gd name="T9" fmla="*/ 28 h 29"/>
                <a:gd name="T10" fmla="*/ 47 w 47"/>
                <a:gd name="T11" fmla="*/ 28 h 29"/>
                <a:gd name="T12" fmla="*/ 46 w 47"/>
                <a:gd name="T13" fmla="*/ 26 h 29"/>
                <a:gd name="T14" fmla="*/ 46 w 47"/>
                <a:gd name="T15" fmla="*/ 26 h 29"/>
                <a:gd name="T16" fmla="*/ 2 w 47"/>
                <a:gd name="T17" fmla="*/ 1 h 29"/>
                <a:gd name="T18" fmla="*/ 2 w 47"/>
                <a:gd name="T19" fmla="*/ 0 h 29"/>
                <a:gd name="T20" fmla="*/ 2 w 47"/>
                <a:gd name="T21" fmla="*/ 0 h 29"/>
                <a:gd name="T22" fmla="*/ 0 w 47"/>
                <a:gd name="T2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9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5" y="29"/>
                    <a:pt x="46" y="29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2" name="Freeform 1110"/>
            <p:cNvSpPr>
              <a:spLocks/>
            </p:cNvSpPr>
            <p:nvPr/>
          </p:nvSpPr>
          <p:spPr bwMode="auto">
            <a:xfrm>
              <a:off x="5844" y="2552"/>
              <a:ext cx="41" cy="24"/>
            </a:xfrm>
            <a:custGeom>
              <a:avLst/>
              <a:gdLst>
                <a:gd name="T0" fmla="*/ 1 w 33"/>
                <a:gd name="T1" fmla="*/ 0 h 20"/>
                <a:gd name="T2" fmla="*/ 1 w 33"/>
                <a:gd name="T3" fmla="*/ 3 h 20"/>
                <a:gd name="T4" fmla="*/ 1 w 33"/>
                <a:gd name="T5" fmla="*/ 3 h 20"/>
                <a:gd name="T6" fmla="*/ 30 w 33"/>
                <a:gd name="T7" fmla="*/ 19 h 20"/>
                <a:gd name="T8" fmla="*/ 32 w 33"/>
                <a:gd name="T9" fmla="*/ 19 h 20"/>
                <a:gd name="T10" fmla="*/ 32 w 33"/>
                <a:gd name="T11" fmla="*/ 19 h 20"/>
                <a:gd name="T12" fmla="*/ 32 w 33"/>
                <a:gd name="T13" fmla="*/ 16 h 20"/>
                <a:gd name="T14" fmla="*/ 32 w 33"/>
                <a:gd name="T15" fmla="*/ 16 h 20"/>
                <a:gd name="T16" fmla="*/ 3 w 33"/>
                <a:gd name="T17" fmla="*/ 0 h 20"/>
                <a:gd name="T18" fmla="*/ 2 w 33"/>
                <a:gd name="T19" fmla="*/ 0 h 20"/>
                <a:gd name="T20" fmla="*/ 2 w 33"/>
                <a:gd name="T21" fmla="*/ 0 h 20"/>
                <a:gd name="T22" fmla="*/ 1 w 3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0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20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8"/>
                    <a:pt x="32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3" name="Freeform 1111"/>
            <p:cNvSpPr>
              <a:spLocks/>
            </p:cNvSpPr>
            <p:nvPr/>
          </p:nvSpPr>
          <p:spPr bwMode="auto">
            <a:xfrm>
              <a:off x="5827" y="2557"/>
              <a:ext cx="43" cy="27"/>
            </a:xfrm>
            <a:custGeom>
              <a:avLst/>
              <a:gdLst>
                <a:gd name="T0" fmla="*/ 0 w 35"/>
                <a:gd name="T1" fmla="*/ 1 h 22"/>
                <a:gd name="T2" fmla="*/ 1 w 35"/>
                <a:gd name="T3" fmla="*/ 4 h 22"/>
                <a:gd name="T4" fmla="*/ 1 w 35"/>
                <a:gd name="T5" fmla="*/ 4 h 22"/>
                <a:gd name="T6" fmla="*/ 32 w 35"/>
                <a:gd name="T7" fmla="*/ 22 h 22"/>
                <a:gd name="T8" fmla="*/ 35 w 35"/>
                <a:gd name="T9" fmla="*/ 21 h 22"/>
                <a:gd name="T10" fmla="*/ 35 w 35"/>
                <a:gd name="T11" fmla="*/ 21 h 22"/>
                <a:gd name="T12" fmla="*/ 34 w 35"/>
                <a:gd name="T13" fmla="*/ 19 h 22"/>
                <a:gd name="T14" fmla="*/ 34 w 35"/>
                <a:gd name="T15" fmla="*/ 19 h 22"/>
                <a:gd name="T16" fmla="*/ 2 w 35"/>
                <a:gd name="T17" fmla="*/ 1 h 22"/>
                <a:gd name="T18" fmla="*/ 2 w 35"/>
                <a:gd name="T19" fmla="*/ 0 h 22"/>
                <a:gd name="T20" fmla="*/ 2 w 35"/>
                <a:gd name="T21" fmla="*/ 0 h 22"/>
                <a:gd name="T22" fmla="*/ 0 w 35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2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4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4" name="Freeform 1112"/>
            <p:cNvSpPr>
              <a:spLocks/>
            </p:cNvSpPr>
            <p:nvPr/>
          </p:nvSpPr>
          <p:spPr bwMode="auto">
            <a:xfrm>
              <a:off x="5799" y="2574"/>
              <a:ext cx="43" cy="26"/>
            </a:xfrm>
            <a:custGeom>
              <a:avLst/>
              <a:gdLst>
                <a:gd name="T0" fmla="*/ 0 w 35"/>
                <a:gd name="T1" fmla="*/ 0 h 21"/>
                <a:gd name="T2" fmla="*/ 1 w 35"/>
                <a:gd name="T3" fmla="*/ 3 h 21"/>
                <a:gd name="T4" fmla="*/ 1 w 35"/>
                <a:gd name="T5" fmla="*/ 3 h 21"/>
                <a:gd name="T6" fmla="*/ 33 w 35"/>
                <a:gd name="T7" fmla="*/ 21 h 21"/>
                <a:gd name="T8" fmla="*/ 35 w 35"/>
                <a:gd name="T9" fmla="*/ 20 h 21"/>
                <a:gd name="T10" fmla="*/ 35 w 35"/>
                <a:gd name="T11" fmla="*/ 20 h 21"/>
                <a:gd name="T12" fmla="*/ 34 w 35"/>
                <a:gd name="T13" fmla="*/ 18 h 21"/>
                <a:gd name="T14" fmla="*/ 34 w 35"/>
                <a:gd name="T15" fmla="*/ 18 h 21"/>
                <a:gd name="T16" fmla="*/ 3 w 35"/>
                <a:gd name="T17" fmla="*/ 0 h 21"/>
                <a:gd name="T18" fmla="*/ 2 w 35"/>
                <a:gd name="T19" fmla="*/ 0 h 21"/>
                <a:gd name="T20" fmla="*/ 2 w 35"/>
                <a:gd name="T21" fmla="*/ 0 h 21"/>
                <a:gd name="T22" fmla="*/ 0 w 35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5" y="21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5" name="Freeform 1113"/>
            <p:cNvSpPr>
              <a:spLocks/>
            </p:cNvSpPr>
            <p:nvPr/>
          </p:nvSpPr>
          <p:spPr bwMode="auto">
            <a:xfrm>
              <a:off x="5804" y="2560"/>
              <a:ext cx="53" cy="32"/>
            </a:xfrm>
            <a:custGeom>
              <a:avLst/>
              <a:gdLst>
                <a:gd name="T0" fmla="*/ 0 w 43"/>
                <a:gd name="T1" fmla="*/ 0 h 26"/>
                <a:gd name="T2" fmla="*/ 1 w 43"/>
                <a:gd name="T3" fmla="*/ 3 h 26"/>
                <a:gd name="T4" fmla="*/ 1 w 43"/>
                <a:gd name="T5" fmla="*/ 3 h 26"/>
                <a:gd name="T6" fmla="*/ 40 w 43"/>
                <a:gd name="T7" fmla="*/ 25 h 26"/>
                <a:gd name="T8" fmla="*/ 42 w 43"/>
                <a:gd name="T9" fmla="*/ 25 h 26"/>
                <a:gd name="T10" fmla="*/ 42 w 43"/>
                <a:gd name="T11" fmla="*/ 25 h 26"/>
                <a:gd name="T12" fmla="*/ 42 w 43"/>
                <a:gd name="T13" fmla="*/ 23 h 26"/>
                <a:gd name="T14" fmla="*/ 42 w 43"/>
                <a:gd name="T15" fmla="*/ 23 h 26"/>
                <a:gd name="T16" fmla="*/ 2 w 43"/>
                <a:gd name="T17" fmla="*/ 0 h 26"/>
                <a:gd name="T18" fmla="*/ 2 w 43"/>
                <a:gd name="T19" fmla="*/ 0 h 26"/>
                <a:gd name="T20" fmla="*/ 2 w 43"/>
                <a:gd name="T21" fmla="*/ 0 h 26"/>
                <a:gd name="T22" fmla="*/ 0 w 43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26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6"/>
                    <a:pt x="42" y="26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4"/>
                    <a:pt x="43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6" name="Freeform 1114"/>
            <p:cNvSpPr>
              <a:spLocks noEditPoints="1"/>
            </p:cNvSpPr>
            <p:nvPr/>
          </p:nvSpPr>
          <p:spPr bwMode="auto">
            <a:xfrm>
              <a:off x="5725" y="2494"/>
              <a:ext cx="228" cy="162"/>
            </a:xfrm>
            <a:custGeom>
              <a:avLst/>
              <a:gdLst>
                <a:gd name="T0" fmla="*/ 110 w 187"/>
                <a:gd name="T1" fmla="*/ 4 h 132"/>
                <a:gd name="T2" fmla="*/ 183 w 187"/>
                <a:gd name="T3" fmla="*/ 47 h 132"/>
                <a:gd name="T4" fmla="*/ 173 w 187"/>
                <a:gd name="T5" fmla="*/ 53 h 132"/>
                <a:gd name="T6" fmla="*/ 182 w 187"/>
                <a:gd name="T7" fmla="*/ 58 h 132"/>
                <a:gd name="T8" fmla="*/ 173 w 187"/>
                <a:gd name="T9" fmla="*/ 63 h 132"/>
                <a:gd name="T10" fmla="*/ 183 w 187"/>
                <a:gd name="T11" fmla="*/ 69 h 132"/>
                <a:gd name="T12" fmla="*/ 80 w 187"/>
                <a:gd name="T13" fmla="*/ 129 h 132"/>
                <a:gd name="T14" fmla="*/ 6 w 187"/>
                <a:gd name="T15" fmla="*/ 86 h 132"/>
                <a:gd name="T16" fmla="*/ 14 w 187"/>
                <a:gd name="T17" fmla="*/ 81 h 132"/>
                <a:gd name="T18" fmla="*/ 4 w 187"/>
                <a:gd name="T19" fmla="*/ 75 h 132"/>
                <a:gd name="T20" fmla="*/ 14 w 187"/>
                <a:gd name="T21" fmla="*/ 69 h 132"/>
                <a:gd name="T22" fmla="*/ 6 w 187"/>
                <a:gd name="T23" fmla="*/ 64 h 132"/>
                <a:gd name="T24" fmla="*/ 110 w 187"/>
                <a:gd name="T25" fmla="*/ 4 h 132"/>
                <a:gd name="T26" fmla="*/ 110 w 187"/>
                <a:gd name="T27" fmla="*/ 0 h 132"/>
                <a:gd name="T28" fmla="*/ 108 w 187"/>
                <a:gd name="T29" fmla="*/ 1 h 132"/>
                <a:gd name="T30" fmla="*/ 4 w 187"/>
                <a:gd name="T31" fmla="*/ 61 h 132"/>
                <a:gd name="T32" fmla="*/ 2 w 187"/>
                <a:gd name="T33" fmla="*/ 64 h 132"/>
                <a:gd name="T34" fmla="*/ 4 w 187"/>
                <a:gd name="T35" fmla="*/ 67 h 132"/>
                <a:gd name="T36" fmla="*/ 7 w 187"/>
                <a:gd name="T37" fmla="*/ 69 h 132"/>
                <a:gd name="T38" fmla="*/ 2 w 187"/>
                <a:gd name="T39" fmla="*/ 72 h 132"/>
                <a:gd name="T40" fmla="*/ 0 w 187"/>
                <a:gd name="T41" fmla="*/ 75 h 132"/>
                <a:gd name="T42" fmla="*/ 2 w 187"/>
                <a:gd name="T43" fmla="*/ 78 h 132"/>
                <a:gd name="T44" fmla="*/ 7 w 187"/>
                <a:gd name="T45" fmla="*/ 81 h 132"/>
                <a:gd name="T46" fmla="*/ 4 w 187"/>
                <a:gd name="T47" fmla="*/ 83 h 132"/>
                <a:gd name="T48" fmla="*/ 2 w 187"/>
                <a:gd name="T49" fmla="*/ 86 h 132"/>
                <a:gd name="T50" fmla="*/ 4 w 187"/>
                <a:gd name="T51" fmla="*/ 89 h 132"/>
                <a:gd name="T52" fmla="*/ 78 w 187"/>
                <a:gd name="T53" fmla="*/ 132 h 132"/>
                <a:gd name="T54" fmla="*/ 80 w 187"/>
                <a:gd name="T55" fmla="*/ 132 h 132"/>
                <a:gd name="T56" fmla="*/ 81 w 187"/>
                <a:gd name="T57" fmla="*/ 132 h 132"/>
                <a:gd name="T58" fmla="*/ 185 w 187"/>
                <a:gd name="T59" fmla="*/ 72 h 132"/>
                <a:gd name="T60" fmla="*/ 187 w 187"/>
                <a:gd name="T61" fmla="*/ 69 h 132"/>
                <a:gd name="T62" fmla="*/ 185 w 187"/>
                <a:gd name="T63" fmla="*/ 65 h 132"/>
                <a:gd name="T64" fmla="*/ 180 w 187"/>
                <a:gd name="T65" fmla="*/ 63 h 132"/>
                <a:gd name="T66" fmla="*/ 183 w 187"/>
                <a:gd name="T67" fmla="*/ 61 h 132"/>
                <a:gd name="T68" fmla="*/ 185 w 187"/>
                <a:gd name="T69" fmla="*/ 58 h 132"/>
                <a:gd name="T70" fmla="*/ 183 w 187"/>
                <a:gd name="T71" fmla="*/ 54 h 132"/>
                <a:gd name="T72" fmla="*/ 180 w 187"/>
                <a:gd name="T73" fmla="*/ 53 h 132"/>
                <a:gd name="T74" fmla="*/ 185 w 187"/>
                <a:gd name="T75" fmla="*/ 50 h 132"/>
                <a:gd name="T76" fmla="*/ 187 w 187"/>
                <a:gd name="T77" fmla="*/ 47 h 132"/>
                <a:gd name="T78" fmla="*/ 185 w 187"/>
                <a:gd name="T79" fmla="*/ 44 h 132"/>
                <a:gd name="T80" fmla="*/ 112 w 187"/>
                <a:gd name="T81" fmla="*/ 1 h 132"/>
                <a:gd name="T82" fmla="*/ 110 w 187"/>
                <a:gd name="T8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" h="132">
                  <a:moveTo>
                    <a:pt x="110" y="4"/>
                  </a:moveTo>
                  <a:cubicBezTo>
                    <a:pt x="183" y="47"/>
                    <a:pt x="183" y="47"/>
                    <a:pt x="183" y="47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0" y="4"/>
                    <a:pt x="110" y="4"/>
                    <a:pt x="110" y="4"/>
                  </a:cubicBezTo>
                  <a:moveTo>
                    <a:pt x="110" y="0"/>
                  </a:moveTo>
                  <a:cubicBezTo>
                    <a:pt x="109" y="0"/>
                    <a:pt x="109" y="1"/>
                    <a:pt x="108" y="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2"/>
                    <a:pt x="2" y="63"/>
                    <a:pt x="2" y="64"/>
                  </a:cubicBezTo>
                  <a:cubicBezTo>
                    <a:pt x="2" y="65"/>
                    <a:pt x="3" y="67"/>
                    <a:pt x="4" y="67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5"/>
                  </a:cubicBezTo>
                  <a:cubicBezTo>
                    <a:pt x="0" y="76"/>
                    <a:pt x="1" y="78"/>
                    <a:pt x="2" y="78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2" y="85"/>
                    <a:pt x="2" y="86"/>
                  </a:cubicBezTo>
                  <a:cubicBezTo>
                    <a:pt x="2" y="87"/>
                    <a:pt x="3" y="89"/>
                    <a:pt x="4" y="89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2"/>
                    <a:pt x="79" y="132"/>
                    <a:pt x="80" y="132"/>
                  </a:cubicBezTo>
                  <a:cubicBezTo>
                    <a:pt x="80" y="132"/>
                    <a:pt x="81" y="132"/>
                    <a:pt x="81" y="132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1"/>
                    <a:pt x="187" y="70"/>
                    <a:pt x="187" y="69"/>
                  </a:cubicBezTo>
                  <a:cubicBezTo>
                    <a:pt x="187" y="67"/>
                    <a:pt x="186" y="66"/>
                    <a:pt x="185" y="65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83" y="61"/>
                    <a:pt x="183" y="61"/>
                    <a:pt x="183" y="61"/>
                  </a:cubicBezTo>
                  <a:cubicBezTo>
                    <a:pt x="185" y="60"/>
                    <a:pt x="185" y="59"/>
                    <a:pt x="185" y="58"/>
                  </a:cubicBezTo>
                  <a:cubicBezTo>
                    <a:pt x="185" y="56"/>
                    <a:pt x="185" y="55"/>
                    <a:pt x="183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49"/>
                    <a:pt x="187" y="48"/>
                    <a:pt x="187" y="47"/>
                  </a:cubicBezTo>
                  <a:cubicBezTo>
                    <a:pt x="187" y="45"/>
                    <a:pt x="186" y="44"/>
                    <a:pt x="185" y="44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1" y="1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7" name="Freeform 1115"/>
            <p:cNvSpPr>
              <a:spLocks/>
            </p:cNvSpPr>
            <p:nvPr/>
          </p:nvSpPr>
          <p:spPr bwMode="auto">
            <a:xfrm>
              <a:off x="5064" y="2685"/>
              <a:ext cx="218" cy="125"/>
            </a:xfrm>
            <a:custGeom>
              <a:avLst/>
              <a:gdLst>
                <a:gd name="T0" fmla="*/ 0 w 218"/>
                <a:gd name="T1" fmla="*/ 72 h 125"/>
                <a:gd name="T2" fmla="*/ 128 w 218"/>
                <a:gd name="T3" fmla="*/ 0 h 125"/>
                <a:gd name="T4" fmla="*/ 218 w 218"/>
                <a:gd name="T5" fmla="*/ 52 h 125"/>
                <a:gd name="T6" fmla="*/ 91 w 218"/>
                <a:gd name="T7" fmla="*/ 125 h 125"/>
                <a:gd name="T8" fmla="*/ 0 w 218"/>
                <a:gd name="T9" fmla="*/ 7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5">
                  <a:moveTo>
                    <a:pt x="0" y="72"/>
                  </a:moveTo>
                  <a:lnTo>
                    <a:pt x="128" y="0"/>
                  </a:lnTo>
                  <a:lnTo>
                    <a:pt x="218" y="52"/>
                  </a:lnTo>
                  <a:lnTo>
                    <a:pt x="91" y="12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8" name="Freeform 1116"/>
            <p:cNvSpPr>
              <a:spLocks/>
            </p:cNvSpPr>
            <p:nvPr/>
          </p:nvSpPr>
          <p:spPr bwMode="auto">
            <a:xfrm>
              <a:off x="5062" y="2672"/>
              <a:ext cx="218" cy="124"/>
            </a:xfrm>
            <a:custGeom>
              <a:avLst/>
              <a:gdLst>
                <a:gd name="T0" fmla="*/ 0 w 218"/>
                <a:gd name="T1" fmla="*/ 73 h 124"/>
                <a:gd name="T2" fmla="*/ 127 w 218"/>
                <a:gd name="T3" fmla="*/ 0 h 124"/>
                <a:gd name="T4" fmla="*/ 218 w 218"/>
                <a:gd name="T5" fmla="*/ 51 h 124"/>
                <a:gd name="T6" fmla="*/ 90 w 218"/>
                <a:gd name="T7" fmla="*/ 124 h 124"/>
                <a:gd name="T8" fmla="*/ 0 w 218"/>
                <a:gd name="T9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4">
                  <a:moveTo>
                    <a:pt x="0" y="73"/>
                  </a:moveTo>
                  <a:lnTo>
                    <a:pt x="127" y="0"/>
                  </a:lnTo>
                  <a:lnTo>
                    <a:pt x="218" y="51"/>
                  </a:lnTo>
                  <a:lnTo>
                    <a:pt x="90" y="12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19" name="Freeform 1117"/>
            <p:cNvSpPr>
              <a:spLocks/>
            </p:cNvSpPr>
            <p:nvPr/>
          </p:nvSpPr>
          <p:spPr bwMode="auto">
            <a:xfrm>
              <a:off x="5064" y="2658"/>
              <a:ext cx="218" cy="125"/>
            </a:xfrm>
            <a:custGeom>
              <a:avLst/>
              <a:gdLst>
                <a:gd name="T0" fmla="*/ 0 w 218"/>
                <a:gd name="T1" fmla="*/ 74 h 125"/>
                <a:gd name="T2" fmla="*/ 128 w 218"/>
                <a:gd name="T3" fmla="*/ 0 h 125"/>
                <a:gd name="T4" fmla="*/ 218 w 218"/>
                <a:gd name="T5" fmla="*/ 52 h 125"/>
                <a:gd name="T6" fmla="*/ 91 w 218"/>
                <a:gd name="T7" fmla="*/ 125 h 125"/>
                <a:gd name="T8" fmla="*/ 0 w 218"/>
                <a:gd name="T9" fmla="*/ 7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5">
                  <a:moveTo>
                    <a:pt x="0" y="74"/>
                  </a:moveTo>
                  <a:lnTo>
                    <a:pt x="128" y="0"/>
                  </a:lnTo>
                  <a:lnTo>
                    <a:pt x="218" y="52"/>
                  </a:lnTo>
                  <a:lnTo>
                    <a:pt x="91" y="125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0" name="Freeform 1118"/>
            <p:cNvSpPr>
              <a:spLocks/>
            </p:cNvSpPr>
            <p:nvPr/>
          </p:nvSpPr>
          <p:spPr bwMode="auto">
            <a:xfrm>
              <a:off x="5214" y="2699"/>
              <a:ext cx="31" cy="19"/>
            </a:xfrm>
            <a:custGeom>
              <a:avLst/>
              <a:gdLst>
                <a:gd name="T0" fmla="*/ 1 w 26"/>
                <a:gd name="T1" fmla="*/ 1 h 16"/>
                <a:gd name="T2" fmla="*/ 1 w 26"/>
                <a:gd name="T3" fmla="*/ 3 h 16"/>
                <a:gd name="T4" fmla="*/ 1 w 26"/>
                <a:gd name="T5" fmla="*/ 3 h 16"/>
                <a:gd name="T6" fmla="*/ 23 w 26"/>
                <a:gd name="T7" fmla="*/ 15 h 16"/>
                <a:gd name="T8" fmla="*/ 25 w 26"/>
                <a:gd name="T9" fmla="*/ 15 h 16"/>
                <a:gd name="T10" fmla="*/ 25 w 26"/>
                <a:gd name="T11" fmla="*/ 15 h 16"/>
                <a:gd name="T12" fmla="*/ 25 w 26"/>
                <a:gd name="T13" fmla="*/ 13 h 16"/>
                <a:gd name="T14" fmla="*/ 25 w 26"/>
                <a:gd name="T15" fmla="*/ 13 h 16"/>
                <a:gd name="T16" fmla="*/ 3 w 26"/>
                <a:gd name="T17" fmla="*/ 0 h 16"/>
                <a:gd name="T18" fmla="*/ 2 w 26"/>
                <a:gd name="T19" fmla="*/ 0 h 16"/>
                <a:gd name="T20" fmla="*/ 2 w 26"/>
                <a:gd name="T21" fmla="*/ 0 h 16"/>
                <a:gd name="T22" fmla="*/ 1 w 26"/>
                <a:gd name="T2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6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6"/>
                    <a:pt x="25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4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1" name="Freeform 1119"/>
            <p:cNvSpPr>
              <a:spLocks/>
            </p:cNvSpPr>
            <p:nvPr/>
          </p:nvSpPr>
          <p:spPr bwMode="auto">
            <a:xfrm>
              <a:off x="5173" y="2691"/>
              <a:ext cx="58" cy="35"/>
            </a:xfrm>
            <a:custGeom>
              <a:avLst/>
              <a:gdLst>
                <a:gd name="T0" fmla="*/ 0 w 47"/>
                <a:gd name="T1" fmla="*/ 1 h 28"/>
                <a:gd name="T2" fmla="*/ 1 w 47"/>
                <a:gd name="T3" fmla="*/ 3 h 28"/>
                <a:gd name="T4" fmla="*/ 1 w 47"/>
                <a:gd name="T5" fmla="*/ 3 h 28"/>
                <a:gd name="T6" fmla="*/ 45 w 47"/>
                <a:gd name="T7" fmla="*/ 28 h 28"/>
                <a:gd name="T8" fmla="*/ 47 w 47"/>
                <a:gd name="T9" fmla="*/ 27 h 28"/>
                <a:gd name="T10" fmla="*/ 47 w 47"/>
                <a:gd name="T11" fmla="*/ 27 h 28"/>
                <a:gd name="T12" fmla="*/ 46 w 47"/>
                <a:gd name="T13" fmla="*/ 25 h 28"/>
                <a:gd name="T14" fmla="*/ 46 w 47"/>
                <a:gd name="T15" fmla="*/ 25 h 28"/>
                <a:gd name="T16" fmla="*/ 3 w 47"/>
                <a:gd name="T17" fmla="*/ 0 h 28"/>
                <a:gd name="T18" fmla="*/ 2 w 47"/>
                <a:gd name="T19" fmla="*/ 0 h 28"/>
                <a:gd name="T20" fmla="*/ 2 w 47"/>
                <a:gd name="T21" fmla="*/ 0 h 28"/>
                <a:gd name="T22" fmla="*/ 0 w 47"/>
                <a:gd name="T2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8">
                  <a:moveTo>
                    <a:pt x="0" y="1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6" y="28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6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2" name="Freeform 1120"/>
            <p:cNvSpPr>
              <a:spLocks/>
            </p:cNvSpPr>
            <p:nvPr/>
          </p:nvSpPr>
          <p:spPr bwMode="auto">
            <a:xfrm>
              <a:off x="5177" y="2710"/>
              <a:ext cx="40" cy="24"/>
            </a:xfrm>
            <a:custGeom>
              <a:avLst/>
              <a:gdLst>
                <a:gd name="T0" fmla="*/ 1 w 33"/>
                <a:gd name="T1" fmla="*/ 1 h 20"/>
                <a:gd name="T2" fmla="*/ 1 w 33"/>
                <a:gd name="T3" fmla="*/ 3 h 20"/>
                <a:gd name="T4" fmla="*/ 1 w 33"/>
                <a:gd name="T5" fmla="*/ 3 h 20"/>
                <a:gd name="T6" fmla="*/ 30 w 33"/>
                <a:gd name="T7" fmla="*/ 20 h 20"/>
                <a:gd name="T8" fmla="*/ 32 w 33"/>
                <a:gd name="T9" fmla="*/ 19 h 20"/>
                <a:gd name="T10" fmla="*/ 32 w 33"/>
                <a:gd name="T11" fmla="*/ 19 h 20"/>
                <a:gd name="T12" fmla="*/ 32 w 33"/>
                <a:gd name="T13" fmla="*/ 17 h 20"/>
                <a:gd name="T14" fmla="*/ 32 w 33"/>
                <a:gd name="T15" fmla="*/ 17 h 20"/>
                <a:gd name="T16" fmla="*/ 3 w 33"/>
                <a:gd name="T17" fmla="*/ 0 h 20"/>
                <a:gd name="T18" fmla="*/ 2 w 33"/>
                <a:gd name="T19" fmla="*/ 0 h 20"/>
                <a:gd name="T20" fmla="*/ 2 w 33"/>
                <a:gd name="T21" fmla="*/ 0 h 20"/>
                <a:gd name="T22" fmla="*/ 1 w 33"/>
                <a:gd name="T2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0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0"/>
                    <a:pt x="32" y="20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8"/>
                    <a:pt x="33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3" name="Freeform 1121"/>
            <p:cNvSpPr>
              <a:spLocks/>
            </p:cNvSpPr>
            <p:nvPr/>
          </p:nvSpPr>
          <p:spPr bwMode="auto">
            <a:xfrm>
              <a:off x="5160" y="2716"/>
              <a:ext cx="43" cy="27"/>
            </a:xfrm>
            <a:custGeom>
              <a:avLst/>
              <a:gdLst>
                <a:gd name="T0" fmla="*/ 0 w 35"/>
                <a:gd name="T1" fmla="*/ 1 h 22"/>
                <a:gd name="T2" fmla="*/ 1 w 35"/>
                <a:gd name="T3" fmla="*/ 3 h 22"/>
                <a:gd name="T4" fmla="*/ 1 w 35"/>
                <a:gd name="T5" fmla="*/ 3 h 22"/>
                <a:gd name="T6" fmla="*/ 33 w 35"/>
                <a:gd name="T7" fmla="*/ 21 h 22"/>
                <a:gd name="T8" fmla="*/ 35 w 35"/>
                <a:gd name="T9" fmla="*/ 21 h 22"/>
                <a:gd name="T10" fmla="*/ 35 w 35"/>
                <a:gd name="T11" fmla="*/ 21 h 22"/>
                <a:gd name="T12" fmla="*/ 34 w 35"/>
                <a:gd name="T13" fmla="*/ 18 h 22"/>
                <a:gd name="T14" fmla="*/ 34 w 35"/>
                <a:gd name="T15" fmla="*/ 18 h 22"/>
                <a:gd name="T16" fmla="*/ 3 w 35"/>
                <a:gd name="T17" fmla="*/ 0 h 22"/>
                <a:gd name="T18" fmla="*/ 2 w 35"/>
                <a:gd name="T19" fmla="*/ 0 h 22"/>
                <a:gd name="T20" fmla="*/ 2 w 35"/>
                <a:gd name="T21" fmla="*/ 0 h 22"/>
                <a:gd name="T22" fmla="*/ 0 w 35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2">
                  <a:moveTo>
                    <a:pt x="0" y="1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2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4" name="Freeform 1122"/>
            <p:cNvSpPr>
              <a:spLocks/>
            </p:cNvSpPr>
            <p:nvPr/>
          </p:nvSpPr>
          <p:spPr bwMode="auto">
            <a:xfrm>
              <a:off x="5132" y="2732"/>
              <a:ext cx="44" cy="27"/>
            </a:xfrm>
            <a:custGeom>
              <a:avLst/>
              <a:gdLst>
                <a:gd name="T0" fmla="*/ 1 w 36"/>
                <a:gd name="T1" fmla="*/ 1 h 22"/>
                <a:gd name="T2" fmla="*/ 1 w 36"/>
                <a:gd name="T3" fmla="*/ 3 h 22"/>
                <a:gd name="T4" fmla="*/ 1 w 36"/>
                <a:gd name="T5" fmla="*/ 3 h 22"/>
                <a:gd name="T6" fmla="*/ 33 w 36"/>
                <a:gd name="T7" fmla="*/ 21 h 22"/>
                <a:gd name="T8" fmla="*/ 35 w 36"/>
                <a:gd name="T9" fmla="*/ 21 h 22"/>
                <a:gd name="T10" fmla="*/ 35 w 36"/>
                <a:gd name="T11" fmla="*/ 21 h 22"/>
                <a:gd name="T12" fmla="*/ 35 w 36"/>
                <a:gd name="T13" fmla="*/ 18 h 22"/>
                <a:gd name="T14" fmla="*/ 35 w 36"/>
                <a:gd name="T15" fmla="*/ 18 h 22"/>
                <a:gd name="T16" fmla="*/ 3 w 36"/>
                <a:gd name="T17" fmla="*/ 0 h 22"/>
                <a:gd name="T18" fmla="*/ 2 w 36"/>
                <a:gd name="T19" fmla="*/ 0 h 22"/>
                <a:gd name="T20" fmla="*/ 2 w 36"/>
                <a:gd name="T21" fmla="*/ 0 h 22"/>
                <a:gd name="T22" fmla="*/ 1 w 36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2">
                  <a:moveTo>
                    <a:pt x="1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5" name="Freeform 1123"/>
            <p:cNvSpPr>
              <a:spLocks/>
            </p:cNvSpPr>
            <p:nvPr/>
          </p:nvSpPr>
          <p:spPr bwMode="auto">
            <a:xfrm>
              <a:off x="5137" y="2718"/>
              <a:ext cx="52" cy="32"/>
            </a:xfrm>
            <a:custGeom>
              <a:avLst/>
              <a:gdLst>
                <a:gd name="T0" fmla="*/ 0 w 43"/>
                <a:gd name="T1" fmla="*/ 1 h 26"/>
                <a:gd name="T2" fmla="*/ 1 w 43"/>
                <a:gd name="T3" fmla="*/ 3 h 26"/>
                <a:gd name="T4" fmla="*/ 1 w 43"/>
                <a:gd name="T5" fmla="*/ 3 h 26"/>
                <a:gd name="T6" fmla="*/ 40 w 43"/>
                <a:gd name="T7" fmla="*/ 26 h 26"/>
                <a:gd name="T8" fmla="*/ 43 w 43"/>
                <a:gd name="T9" fmla="*/ 25 h 26"/>
                <a:gd name="T10" fmla="*/ 43 w 43"/>
                <a:gd name="T11" fmla="*/ 25 h 26"/>
                <a:gd name="T12" fmla="*/ 42 w 43"/>
                <a:gd name="T13" fmla="*/ 23 h 26"/>
                <a:gd name="T14" fmla="*/ 42 w 43"/>
                <a:gd name="T15" fmla="*/ 23 h 26"/>
                <a:gd name="T16" fmla="*/ 3 w 43"/>
                <a:gd name="T17" fmla="*/ 0 h 26"/>
                <a:gd name="T18" fmla="*/ 2 w 43"/>
                <a:gd name="T19" fmla="*/ 0 h 26"/>
                <a:gd name="T20" fmla="*/ 2 w 43"/>
                <a:gd name="T21" fmla="*/ 0 h 26"/>
                <a:gd name="T22" fmla="*/ 0 w 43"/>
                <a:gd name="T2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26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C9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6" name="Freeform 1124"/>
            <p:cNvSpPr>
              <a:spLocks noEditPoints="1"/>
            </p:cNvSpPr>
            <p:nvPr/>
          </p:nvSpPr>
          <p:spPr bwMode="auto">
            <a:xfrm>
              <a:off x="5058" y="2653"/>
              <a:ext cx="228" cy="162"/>
            </a:xfrm>
            <a:custGeom>
              <a:avLst/>
              <a:gdLst>
                <a:gd name="T0" fmla="*/ 109 w 186"/>
                <a:gd name="T1" fmla="*/ 4 h 132"/>
                <a:gd name="T2" fmla="*/ 183 w 186"/>
                <a:gd name="T3" fmla="*/ 46 h 132"/>
                <a:gd name="T4" fmla="*/ 172 w 186"/>
                <a:gd name="T5" fmla="*/ 52 h 132"/>
                <a:gd name="T6" fmla="*/ 181 w 186"/>
                <a:gd name="T7" fmla="*/ 57 h 132"/>
                <a:gd name="T8" fmla="*/ 172 w 186"/>
                <a:gd name="T9" fmla="*/ 62 h 132"/>
                <a:gd name="T10" fmla="*/ 183 w 186"/>
                <a:gd name="T11" fmla="*/ 68 h 132"/>
                <a:gd name="T12" fmla="*/ 79 w 186"/>
                <a:gd name="T13" fmla="*/ 128 h 132"/>
                <a:gd name="T14" fmla="*/ 5 w 186"/>
                <a:gd name="T15" fmla="*/ 85 h 132"/>
                <a:gd name="T16" fmla="*/ 14 w 186"/>
                <a:gd name="T17" fmla="*/ 81 h 132"/>
                <a:gd name="T18" fmla="*/ 3 w 186"/>
                <a:gd name="T19" fmla="*/ 75 h 132"/>
                <a:gd name="T20" fmla="*/ 14 w 186"/>
                <a:gd name="T21" fmla="*/ 68 h 132"/>
                <a:gd name="T22" fmla="*/ 5 w 186"/>
                <a:gd name="T23" fmla="*/ 64 h 132"/>
                <a:gd name="T24" fmla="*/ 109 w 186"/>
                <a:gd name="T25" fmla="*/ 4 h 132"/>
                <a:gd name="T26" fmla="*/ 109 w 186"/>
                <a:gd name="T27" fmla="*/ 0 h 132"/>
                <a:gd name="T28" fmla="*/ 107 w 186"/>
                <a:gd name="T29" fmla="*/ 0 h 132"/>
                <a:gd name="T30" fmla="*/ 3 w 186"/>
                <a:gd name="T31" fmla="*/ 60 h 132"/>
                <a:gd name="T32" fmla="*/ 1 w 186"/>
                <a:gd name="T33" fmla="*/ 64 h 132"/>
                <a:gd name="T34" fmla="*/ 3 w 186"/>
                <a:gd name="T35" fmla="*/ 67 h 132"/>
                <a:gd name="T36" fmla="*/ 6 w 186"/>
                <a:gd name="T37" fmla="*/ 68 h 132"/>
                <a:gd name="T38" fmla="*/ 1 w 186"/>
                <a:gd name="T39" fmla="*/ 71 h 132"/>
                <a:gd name="T40" fmla="*/ 0 w 186"/>
                <a:gd name="T41" fmla="*/ 75 h 132"/>
                <a:gd name="T42" fmla="*/ 1 w 186"/>
                <a:gd name="T43" fmla="*/ 78 h 132"/>
                <a:gd name="T44" fmla="*/ 6 w 186"/>
                <a:gd name="T45" fmla="*/ 81 h 132"/>
                <a:gd name="T46" fmla="*/ 3 w 186"/>
                <a:gd name="T47" fmla="*/ 82 h 132"/>
                <a:gd name="T48" fmla="*/ 1 w 186"/>
                <a:gd name="T49" fmla="*/ 85 h 132"/>
                <a:gd name="T50" fmla="*/ 3 w 186"/>
                <a:gd name="T51" fmla="*/ 89 h 132"/>
                <a:gd name="T52" fmla="*/ 77 w 186"/>
                <a:gd name="T53" fmla="*/ 131 h 132"/>
                <a:gd name="T54" fmla="*/ 79 w 186"/>
                <a:gd name="T55" fmla="*/ 132 h 132"/>
                <a:gd name="T56" fmla="*/ 81 w 186"/>
                <a:gd name="T57" fmla="*/ 131 h 132"/>
                <a:gd name="T58" fmla="*/ 184 w 186"/>
                <a:gd name="T59" fmla="*/ 71 h 132"/>
                <a:gd name="T60" fmla="*/ 186 w 186"/>
                <a:gd name="T61" fmla="*/ 68 h 132"/>
                <a:gd name="T62" fmla="*/ 184 w 186"/>
                <a:gd name="T63" fmla="*/ 65 h 132"/>
                <a:gd name="T64" fmla="*/ 180 w 186"/>
                <a:gd name="T65" fmla="*/ 62 h 132"/>
                <a:gd name="T66" fmla="*/ 183 w 186"/>
                <a:gd name="T67" fmla="*/ 60 h 132"/>
                <a:gd name="T68" fmla="*/ 185 w 186"/>
                <a:gd name="T69" fmla="*/ 57 h 132"/>
                <a:gd name="T70" fmla="*/ 183 w 186"/>
                <a:gd name="T71" fmla="*/ 54 h 132"/>
                <a:gd name="T72" fmla="*/ 180 w 186"/>
                <a:gd name="T73" fmla="*/ 52 h 132"/>
                <a:gd name="T74" fmla="*/ 184 w 186"/>
                <a:gd name="T75" fmla="*/ 49 h 132"/>
                <a:gd name="T76" fmla="*/ 186 w 186"/>
                <a:gd name="T77" fmla="*/ 46 h 132"/>
                <a:gd name="T78" fmla="*/ 184 w 186"/>
                <a:gd name="T79" fmla="*/ 43 h 132"/>
                <a:gd name="T80" fmla="*/ 111 w 186"/>
                <a:gd name="T81" fmla="*/ 0 h 132"/>
                <a:gd name="T82" fmla="*/ 109 w 186"/>
                <a:gd name="T8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2">
                  <a:moveTo>
                    <a:pt x="109" y="4"/>
                  </a:moveTo>
                  <a:cubicBezTo>
                    <a:pt x="183" y="46"/>
                    <a:pt x="183" y="46"/>
                    <a:pt x="183" y="46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83" y="68"/>
                    <a:pt x="183" y="68"/>
                    <a:pt x="183" y="6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09" y="4"/>
                    <a:pt x="109" y="4"/>
                    <a:pt x="109" y="4"/>
                  </a:cubicBezTo>
                  <a:moveTo>
                    <a:pt x="109" y="0"/>
                  </a:moveTo>
                  <a:cubicBezTo>
                    <a:pt x="108" y="0"/>
                    <a:pt x="108" y="0"/>
                    <a:pt x="107" y="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2" y="61"/>
                    <a:pt x="1" y="62"/>
                    <a:pt x="1" y="64"/>
                  </a:cubicBezTo>
                  <a:cubicBezTo>
                    <a:pt x="1" y="65"/>
                    <a:pt x="2" y="66"/>
                    <a:pt x="3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2"/>
                    <a:pt x="0" y="73"/>
                    <a:pt x="0" y="75"/>
                  </a:cubicBezTo>
                  <a:cubicBezTo>
                    <a:pt x="0" y="76"/>
                    <a:pt x="0" y="77"/>
                    <a:pt x="1" y="7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2" y="83"/>
                    <a:pt x="1" y="84"/>
                    <a:pt x="1" y="85"/>
                  </a:cubicBezTo>
                  <a:cubicBezTo>
                    <a:pt x="1" y="87"/>
                    <a:pt x="2" y="88"/>
                    <a:pt x="3" y="89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2"/>
                    <a:pt x="78" y="132"/>
                    <a:pt x="79" y="132"/>
                  </a:cubicBezTo>
                  <a:cubicBezTo>
                    <a:pt x="79" y="132"/>
                    <a:pt x="80" y="132"/>
                    <a:pt x="81" y="13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6" y="71"/>
                    <a:pt x="186" y="69"/>
                    <a:pt x="186" y="68"/>
                  </a:cubicBezTo>
                  <a:cubicBezTo>
                    <a:pt x="186" y="67"/>
                    <a:pt x="186" y="66"/>
                    <a:pt x="184" y="65"/>
                  </a:cubicBezTo>
                  <a:cubicBezTo>
                    <a:pt x="180" y="62"/>
                    <a:pt x="180" y="62"/>
                    <a:pt x="180" y="62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184" y="60"/>
                    <a:pt x="185" y="58"/>
                    <a:pt x="185" y="57"/>
                  </a:cubicBezTo>
                  <a:cubicBezTo>
                    <a:pt x="185" y="56"/>
                    <a:pt x="184" y="55"/>
                    <a:pt x="183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6" y="49"/>
                    <a:pt x="186" y="47"/>
                    <a:pt x="186" y="46"/>
                  </a:cubicBezTo>
                  <a:cubicBezTo>
                    <a:pt x="186" y="45"/>
                    <a:pt x="186" y="44"/>
                    <a:pt x="184" y="43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0" y="0"/>
                    <a:pt x="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7" name="Freeform 1125"/>
            <p:cNvSpPr>
              <a:spLocks/>
            </p:cNvSpPr>
            <p:nvPr/>
          </p:nvSpPr>
          <p:spPr bwMode="auto">
            <a:xfrm>
              <a:off x="5546" y="2828"/>
              <a:ext cx="237" cy="137"/>
            </a:xfrm>
            <a:custGeom>
              <a:avLst/>
              <a:gdLst>
                <a:gd name="T0" fmla="*/ 237 w 237"/>
                <a:gd name="T1" fmla="*/ 77 h 137"/>
                <a:gd name="T2" fmla="*/ 104 w 237"/>
                <a:gd name="T3" fmla="*/ 0 h 137"/>
                <a:gd name="T4" fmla="*/ 0 w 237"/>
                <a:gd name="T5" fmla="*/ 59 h 137"/>
                <a:gd name="T6" fmla="*/ 133 w 237"/>
                <a:gd name="T7" fmla="*/ 137 h 137"/>
                <a:gd name="T8" fmla="*/ 237 w 237"/>
                <a:gd name="T9" fmla="*/ 7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37">
                  <a:moveTo>
                    <a:pt x="237" y="77"/>
                  </a:moveTo>
                  <a:lnTo>
                    <a:pt x="104" y="0"/>
                  </a:lnTo>
                  <a:lnTo>
                    <a:pt x="0" y="59"/>
                  </a:lnTo>
                  <a:lnTo>
                    <a:pt x="133" y="137"/>
                  </a:lnTo>
                  <a:lnTo>
                    <a:pt x="237" y="77"/>
                  </a:lnTo>
                  <a:close/>
                </a:path>
              </a:pathLst>
            </a:custGeom>
            <a:solidFill>
              <a:srgbClr val="EE2525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8" name="Freeform 1126"/>
            <p:cNvSpPr>
              <a:spLocks/>
            </p:cNvSpPr>
            <p:nvPr/>
          </p:nvSpPr>
          <p:spPr bwMode="auto">
            <a:xfrm>
              <a:off x="5663" y="2760"/>
              <a:ext cx="238" cy="137"/>
            </a:xfrm>
            <a:custGeom>
              <a:avLst/>
              <a:gdLst>
                <a:gd name="T0" fmla="*/ 238 w 238"/>
                <a:gd name="T1" fmla="*/ 77 h 137"/>
                <a:gd name="T2" fmla="*/ 104 w 238"/>
                <a:gd name="T3" fmla="*/ 0 h 137"/>
                <a:gd name="T4" fmla="*/ 0 w 238"/>
                <a:gd name="T5" fmla="*/ 60 h 137"/>
                <a:gd name="T6" fmla="*/ 134 w 238"/>
                <a:gd name="T7" fmla="*/ 137 h 137"/>
                <a:gd name="T8" fmla="*/ 238 w 238"/>
                <a:gd name="T9" fmla="*/ 7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37">
                  <a:moveTo>
                    <a:pt x="238" y="77"/>
                  </a:moveTo>
                  <a:lnTo>
                    <a:pt x="104" y="0"/>
                  </a:lnTo>
                  <a:lnTo>
                    <a:pt x="0" y="60"/>
                  </a:lnTo>
                  <a:lnTo>
                    <a:pt x="134" y="137"/>
                  </a:lnTo>
                  <a:lnTo>
                    <a:pt x="238" y="77"/>
                  </a:lnTo>
                  <a:close/>
                </a:path>
              </a:pathLst>
            </a:custGeom>
            <a:solidFill>
              <a:srgbClr val="EE2525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29" name="Freeform 1127"/>
            <p:cNvSpPr>
              <a:spLocks/>
            </p:cNvSpPr>
            <p:nvPr/>
          </p:nvSpPr>
          <p:spPr bwMode="auto">
            <a:xfrm>
              <a:off x="5650" y="2820"/>
              <a:ext cx="147" cy="85"/>
            </a:xfrm>
            <a:custGeom>
              <a:avLst/>
              <a:gdLst>
                <a:gd name="T0" fmla="*/ 0 w 147"/>
                <a:gd name="T1" fmla="*/ 8 h 85"/>
                <a:gd name="T2" fmla="*/ 133 w 147"/>
                <a:gd name="T3" fmla="*/ 85 h 85"/>
                <a:gd name="T4" fmla="*/ 147 w 147"/>
                <a:gd name="T5" fmla="*/ 77 h 85"/>
                <a:gd name="T6" fmla="*/ 13 w 147"/>
                <a:gd name="T7" fmla="*/ 0 h 85"/>
                <a:gd name="T8" fmla="*/ 0 w 147"/>
                <a:gd name="T9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85">
                  <a:moveTo>
                    <a:pt x="0" y="8"/>
                  </a:moveTo>
                  <a:lnTo>
                    <a:pt x="133" y="85"/>
                  </a:lnTo>
                  <a:lnTo>
                    <a:pt x="147" y="77"/>
                  </a:lnTo>
                  <a:lnTo>
                    <a:pt x="1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E2525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0" name="Freeform 1128"/>
            <p:cNvSpPr>
              <a:spLocks/>
            </p:cNvSpPr>
            <p:nvPr/>
          </p:nvSpPr>
          <p:spPr bwMode="auto">
            <a:xfrm>
              <a:off x="5797" y="2833"/>
              <a:ext cx="82" cy="58"/>
            </a:xfrm>
            <a:custGeom>
              <a:avLst/>
              <a:gdLst>
                <a:gd name="T0" fmla="*/ 0 w 82"/>
                <a:gd name="T1" fmla="*/ 39 h 58"/>
                <a:gd name="T2" fmla="*/ 0 w 82"/>
                <a:gd name="T3" fmla="*/ 58 h 58"/>
                <a:gd name="T4" fmla="*/ 82 w 82"/>
                <a:gd name="T5" fmla="*/ 10 h 58"/>
                <a:gd name="T6" fmla="*/ 82 w 82"/>
                <a:gd name="T7" fmla="*/ 0 h 58"/>
                <a:gd name="T8" fmla="*/ 0 w 82"/>
                <a:gd name="T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8">
                  <a:moveTo>
                    <a:pt x="0" y="39"/>
                  </a:moveTo>
                  <a:lnTo>
                    <a:pt x="0" y="58"/>
                  </a:lnTo>
                  <a:lnTo>
                    <a:pt x="82" y="10"/>
                  </a:lnTo>
                  <a:lnTo>
                    <a:pt x="82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1" name="Freeform 1129"/>
            <p:cNvSpPr>
              <a:spLocks/>
            </p:cNvSpPr>
            <p:nvPr/>
          </p:nvSpPr>
          <p:spPr bwMode="auto">
            <a:xfrm>
              <a:off x="5569" y="2814"/>
              <a:ext cx="87" cy="67"/>
            </a:xfrm>
            <a:custGeom>
              <a:avLst/>
              <a:gdLst>
                <a:gd name="T0" fmla="*/ 87 w 87"/>
                <a:gd name="T1" fmla="*/ 0 h 67"/>
                <a:gd name="T2" fmla="*/ 87 w 87"/>
                <a:gd name="T3" fmla="*/ 17 h 67"/>
                <a:gd name="T4" fmla="*/ 0 w 87"/>
                <a:gd name="T5" fmla="*/ 67 h 67"/>
                <a:gd name="T6" fmla="*/ 0 w 87"/>
                <a:gd name="T7" fmla="*/ 58 h 67"/>
                <a:gd name="T8" fmla="*/ 87 w 8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7">
                  <a:moveTo>
                    <a:pt x="87" y="0"/>
                  </a:moveTo>
                  <a:lnTo>
                    <a:pt x="87" y="17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2" name="Freeform 1130"/>
            <p:cNvSpPr>
              <a:spLocks/>
            </p:cNvSpPr>
            <p:nvPr/>
          </p:nvSpPr>
          <p:spPr bwMode="auto">
            <a:xfrm>
              <a:off x="5676" y="2763"/>
              <a:ext cx="80" cy="57"/>
            </a:xfrm>
            <a:custGeom>
              <a:avLst/>
              <a:gdLst>
                <a:gd name="T0" fmla="*/ 0 w 80"/>
                <a:gd name="T1" fmla="*/ 38 h 57"/>
                <a:gd name="T2" fmla="*/ 0 w 80"/>
                <a:gd name="T3" fmla="*/ 57 h 57"/>
                <a:gd name="T4" fmla="*/ 80 w 80"/>
                <a:gd name="T5" fmla="*/ 10 h 57"/>
                <a:gd name="T6" fmla="*/ 80 w 80"/>
                <a:gd name="T7" fmla="*/ 0 h 57"/>
                <a:gd name="T8" fmla="*/ 0 w 80"/>
                <a:gd name="T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0" y="38"/>
                  </a:moveTo>
                  <a:lnTo>
                    <a:pt x="0" y="57"/>
                  </a:lnTo>
                  <a:lnTo>
                    <a:pt x="80" y="10"/>
                  </a:lnTo>
                  <a:lnTo>
                    <a:pt x="8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3" name="Freeform 1131"/>
            <p:cNvSpPr>
              <a:spLocks/>
            </p:cNvSpPr>
            <p:nvPr/>
          </p:nvSpPr>
          <p:spPr bwMode="auto">
            <a:xfrm>
              <a:off x="5672" y="2763"/>
              <a:ext cx="207" cy="110"/>
            </a:xfrm>
            <a:custGeom>
              <a:avLst/>
              <a:gdLst>
                <a:gd name="T0" fmla="*/ 84 w 207"/>
                <a:gd name="T1" fmla="*/ 0 h 110"/>
                <a:gd name="T2" fmla="*/ 0 w 207"/>
                <a:gd name="T3" fmla="*/ 41 h 110"/>
                <a:gd name="T4" fmla="*/ 122 w 207"/>
                <a:gd name="T5" fmla="*/ 110 h 110"/>
                <a:gd name="T6" fmla="*/ 207 w 207"/>
                <a:gd name="T7" fmla="*/ 70 h 110"/>
                <a:gd name="T8" fmla="*/ 84 w 20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0">
                  <a:moveTo>
                    <a:pt x="84" y="0"/>
                  </a:moveTo>
                  <a:lnTo>
                    <a:pt x="0" y="41"/>
                  </a:lnTo>
                  <a:lnTo>
                    <a:pt x="122" y="110"/>
                  </a:lnTo>
                  <a:lnTo>
                    <a:pt x="207" y="7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4" name="Freeform 1132"/>
            <p:cNvSpPr>
              <a:spLocks/>
            </p:cNvSpPr>
            <p:nvPr/>
          </p:nvSpPr>
          <p:spPr bwMode="auto">
            <a:xfrm>
              <a:off x="5655" y="2805"/>
              <a:ext cx="21" cy="26"/>
            </a:xfrm>
            <a:custGeom>
              <a:avLst/>
              <a:gdLst>
                <a:gd name="T0" fmla="*/ 0 w 17"/>
                <a:gd name="T1" fmla="*/ 21 h 21"/>
                <a:gd name="T2" fmla="*/ 9 w 17"/>
                <a:gd name="T3" fmla="*/ 4 h 21"/>
                <a:gd name="T4" fmla="*/ 17 w 17"/>
                <a:gd name="T5" fmla="*/ 12 h 21"/>
                <a:gd name="T6" fmla="*/ 0 w 17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">
                  <a:moveTo>
                    <a:pt x="0" y="21"/>
                  </a:moveTo>
                  <a:cubicBezTo>
                    <a:pt x="0" y="21"/>
                    <a:pt x="1" y="9"/>
                    <a:pt x="9" y="4"/>
                  </a:cubicBezTo>
                  <a:cubicBezTo>
                    <a:pt x="16" y="0"/>
                    <a:pt x="17" y="12"/>
                    <a:pt x="17" y="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D4CCC0"/>
            </a:solidFill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5" name="Freeform 1133"/>
            <p:cNvSpPr>
              <a:spLocks/>
            </p:cNvSpPr>
            <p:nvPr/>
          </p:nvSpPr>
          <p:spPr bwMode="auto">
            <a:xfrm>
              <a:off x="5692" y="2883"/>
              <a:ext cx="89" cy="69"/>
            </a:xfrm>
            <a:custGeom>
              <a:avLst/>
              <a:gdLst>
                <a:gd name="T0" fmla="*/ 89 w 89"/>
                <a:gd name="T1" fmla="*/ 0 h 69"/>
                <a:gd name="T2" fmla="*/ 89 w 89"/>
                <a:gd name="T3" fmla="*/ 17 h 69"/>
                <a:gd name="T4" fmla="*/ 0 w 89"/>
                <a:gd name="T5" fmla="*/ 69 h 69"/>
                <a:gd name="T6" fmla="*/ 0 w 89"/>
                <a:gd name="T7" fmla="*/ 60 h 69"/>
                <a:gd name="T8" fmla="*/ 89 w 8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9">
                  <a:moveTo>
                    <a:pt x="89" y="0"/>
                  </a:moveTo>
                  <a:lnTo>
                    <a:pt x="89" y="17"/>
                  </a:lnTo>
                  <a:lnTo>
                    <a:pt x="0" y="69"/>
                  </a:lnTo>
                  <a:lnTo>
                    <a:pt x="0" y="6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6" name="Freeform 1134"/>
            <p:cNvSpPr>
              <a:spLocks/>
            </p:cNvSpPr>
            <p:nvPr/>
          </p:nvSpPr>
          <p:spPr bwMode="auto">
            <a:xfrm>
              <a:off x="5569" y="2812"/>
              <a:ext cx="212" cy="131"/>
            </a:xfrm>
            <a:custGeom>
              <a:avLst/>
              <a:gdLst>
                <a:gd name="T0" fmla="*/ 123 w 212"/>
                <a:gd name="T1" fmla="*/ 131 h 131"/>
                <a:gd name="T2" fmla="*/ 212 w 212"/>
                <a:gd name="T3" fmla="*/ 71 h 131"/>
                <a:gd name="T4" fmla="*/ 90 w 212"/>
                <a:gd name="T5" fmla="*/ 0 h 131"/>
                <a:gd name="T6" fmla="*/ 0 w 212"/>
                <a:gd name="T7" fmla="*/ 60 h 131"/>
                <a:gd name="T8" fmla="*/ 123 w 212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31">
                  <a:moveTo>
                    <a:pt x="123" y="131"/>
                  </a:moveTo>
                  <a:lnTo>
                    <a:pt x="212" y="71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123" y="131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7" name="Freeform 1135"/>
            <p:cNvSpPr>
              <a:spLocks/>
            </p:cNvSpPr>
            <p:nvPr/>
          </p:nvSpPr>
          <p:spPr bwMode="auto">
            <a:xfrm>
              <a:off x="5569" y="2872"/>
              <a:ext cx="123" cy="80"/>
            </a:xfrm>
            <a:custGeom>
              <a:avLst/>
              <a:gdLst>
                <a:gd name="T0" fmla="*/ 123 w 123"/>
                <a:gd name="T1" fmla="*/ 80 h 80"/>
                <a:gd name="T2" fmla="*/ 123 w 123"/>
                <a:gd name="T3" fmla="*/ 71 h 80"/>
                <a:gd name="T4" fmla="*/ 0 w 123"/>
                <a:gd name="T5" fmla="*/ 0 h 80"/>
                <a:gd name="T6" fmla="*/ 0 w 123"/>
                <a:gd name="T7" fmla="*/ 9 h 80"/>
                <a:gd name="T8" fmla="*/ 123 w 123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0">
                  <a:moveTo>
                    <a:pt x="123" y="80"/>
                  </a:moveTo>
                  <a:lnTo>
                    <a:pt x="123" y="71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3" y="8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8" name="Freeform 1136"/>
            <p:cNvSpPr>
              <a:spLocks/>
            </p:cNvSpPr>
            <p:nvPr/>
          </p:nvSpPr>
          <p:spPr bwMode="auto">
            <a:xfrm>
              <a:off x="5672" y="2804"/>
              <a:ext cx="122" cy="88"/>
            </a:xfrm>
            <a:custGeom>
              <a:avLst/>
              <a:gdLst>
                <a:gd name="T0" fmla="*/ 0 w 122"/>
                <a:gd name="T1" fmla="*/ 17 h 88"/>
                <a:gd name="T2" fmla="*/ 0 w 122"/>
                <a:gd name="T3" fmla="*/ 0 h 88"/>
                <a:gd name="T4" fmla="*/ 122 w 122"/>
                <a:gd name="T5" fmla="*/ 69 h 88"/>
                <a:gd name="T6" fmla="*/ 122 w 122"/>
                <a:gd name="T7" fmla="*/ 88 h 88"/>
                <a:gd name="T8" fmla="*/ 0 w 122"/>
                <a:gd name="T9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88">
                  <a:moveTo>
                    <a:pt x="0" y="17"/>
                  </a:moveTo>
                  <a:lnTo>
                    <a:pt x="0" y="0"/>
                  </a:lnTo>
                  <a:lnTo>
                    <a:pt x="122" y="69"/>
                  </a:lnTo>
                  <a:lnTo>
                    <a:pt x="122" y="8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39" name="Freeform 1137"/>
            <p:cNvSpPr>
              <a:spLocks/>
            </p:cNvSpPr>
            <p:nvPr/>
          </p:nvSpPr>
          <p:spPr bwMode="auto">
            <a:xfrm>
              <a:off x="5777" y="2875"/>
              <a:ext cx="20" cy="27"/>
            </a:xfrm>
            <a:custGeom>
              <a:avLst/>
              <a:gdLst>
                <a:gd name="T0" fmla="*/ 0 w 16"/>
                <a:gd name="T1" fmla="*/ 22 h 22"/>
                <a:gd name="T2" fmla="*/ 9 w 16"/>
                <a:gd name="T3" fmla="*/ 5 h 22"/>
                <a:gd name="T4" fmla="*/ 16 w 16"/>
                <a:gd name="T5" fmla="*/ 13 h 22"/>
                <a:gd name="T6" fmla="*/ 0 w 16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2">
                  <a:moveTo>
                    <a:pt x="0" y="22"/>
                  </a:moveTo>
                  <a:cubicBezTo>
                    <a:pt x="0" y="22"/>
                    <a:pt x="1" y="9"/>
                    <a:pt x="9" y="5"/>
                  </a:cubicBezTo>
                  <a:cubicBezTo>
                    <a:pt x="16" y="0"/>
                    <a:pt x="16" y="13"/>
                    <a:pt x="16" y="13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4CCC0"/>
            </a:solidFill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0" name="Freeform 1138"/>
            <p:cNvSpPr>
              <a:spLocks/>
            </p:cNvSpPr>
            <p:nvPr/>
          </p:nvSpPr>
          <p:spPr bwMode="auto">
            <a:xfrm>
              <a:off x="5670" y="2803"/>
              <a:ext cx="28" cy="24"/>
            </a:xfrm>
            <a:custGeom>
              <a:avLst/>
              <a:gdLst>
                <a:gd name="T0" fmla="*/ 23 w 23"/>
                <a:gd name="T1" fmla="*/ 6 h 20"/>
                <a:gd name="T2" fmla="*/ 12 w 23"/>
                <a:gd name="T3" fmla="*/ 3 h 20"/>
                <a:gd name="T4" fmla="*/ 0 w 23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0">
                  <a:moveTo>
                    <a:pt x="23" y="6"/>
                  </a:moveTo>
                  <a:cubicBezTo>
                    <a:pt x="21" y="2"/>
                    <a:pt x="17" y="0"/>
                    <a:pt x="12" y="3"/>
                  </a:cubicBezTo>
                  <a:cubicBezTo>
                    <a:pt x="6" y="6"/>
                    <a:pt x="2" y="13"/>
                    <a:pt x="0" y="20"/>
                  </a:cubicBezTo>
                </a:path>
              </a:pathLst>
            </a:custGeom>
            <a:noFill/>
            <a:ln w="11113" cap="rnd">
              <a:solidFill>
                <a:srgbClr val="6364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1" name="Freeform 1139"/>
            <p:cNvSpPr>
              <a:spLocks/>
            </p:cNvSpPr>
            <p:nvPr/>
          </p:nvSpPr>
          <p:spPr bwMode="auto">
            <a:xfrm>
              <a:off x="5712" y="2827"/>
              <a:ext cx="27" cy="24"/>
            </a:xfrm>
            <a:custGeom>
              <a:avLst/>
              <a:gdLst>
                <a:gd name="T0" fmla="*/ 22 w 22"/>
                <a:gd name="T1" fmla="*/ 6 h 20"/>
                <a:gd name="T2" fmla="*/ 11 w 22"/>
                <a:gd name="T3" fmla="*/ 3 h 20"/>
                <a:gd name="T4" fmla="*/ 0 w 2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0">
                  <a:moveTo>
                    <a:pt x="22" y="6"/>
                  </a:moveTo>
                  <a:cubicBezTo>
                    <a:pt x="21" y="2"/>
                    <a:pt x="17" y="0"/>
                    <a:pt x="11" y="3"/>
                  </a:cubicBezTo>
                  <a:cubicBezTo>
                    <a:pt x="6" y="6"/>
                    <a:pt x="1" y="13"/>
                    <a:pt x="0" y="20"/>
                  </a:cubicBezTo>
                </a:path>
              </a:pathLst>
            </a:custGeom>
            <a:noFill/>
            <a:ln w="11113" cap="rnd">
              <a:solidFill>
                <a:srgbClr val="6364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2" name="Freeform 1140"/>
            <p:cNvSpPr>
              <a:spLocks/>
            </p:cNvSpPr>
            <p:nvPr/>
          </p:nvSpPr>
          <p:spPr bwMode="auto">
            <a:xfrm>
              <a:off x="5755" y="2851"/>
              <a:ext cx="27" cy="25"/>
            </a:xfrm>
            <a:custGeom>
              <a:avLst/>
              <a:gdLst>
                <a:gd name="T0" fmla="*/ 22 w 22"/>
                <a:gd name="T1" fmla="*/ 6 h 20"/>
                <a:gd name="T2" fmla="*/ 11 w 22"/>
                <a:gd name="T3" fmla="*/ 3 h 20"/>
                <a:gd name="T4" fmla="*/ 0 w 22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0">
                  <a:moveTo>
                    <a:pt x="22" y="6"/>
                  </a:moveTo>
                  <a:cubicBezTo>
                    <a:pt x="21" y="2"/>
                    <a:pt x="16" y="0"/>
                    <a:pt x="11" y="3"/>
                  </a:cubicBezTo>
                  <a:cubicBezTo>
                    <a:pt x="6" y="6"/>
                    <a:pt x="1" y="13"/>
                    <a:pt x="0" y="20"/>
                  </a:cubicBezTo>
                </a:path>
              </a:pathLst>
            </a:custGeom>
            <a:noFill/>
            <a:ln w="11113" cap="rnd">
              <a:solidFill>
                <a:srgbClr val="6364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3" name="Freeform 1141"/>
            <p:cNvSpPr>
              <a:spLocks/>
            </p:cNvSpPr>
            <p:nvPr/>
          </p:nvSpPr>
          <p:spPr bwMode="auto">
            <a:xfrm>
              <a:off x="5802" y="2826"/>
              <a:ext cx="51" cy="27"/>
            </a:xfrm>
            <a:custGeom>
              <a:avLst/>
              <a:gdLst>
                <a:gd name="T0" fmla="*/ 3 w 42"/>
                <a:gd name="T1" fmla="*/ 22 h 22"/>
                <a:gd name="T2" fmla="*/ 4 w 42"/>
                <a:gd name="T3" fmla="*/ 22 h 22"/>
                <a:gd name="T4" fmla="*/ 41 w 42"/>
                <a:gd name="T5" fmla="*/ 4 h 22"/>
                <a:gd name="T6" fmla="*/ 42 w 42"/>
                <a:gd name="T7" fmla="*/ 1 h 22"/>
                <a:gd name="T8" fmla="*/ 39 w 42"/>
                <a:gd name="T9" fmla="*/ 0 h 22"/>
                <a:gd name="T10" fmla="*/ 2 w 42"/>
                <a:gd name="T11" fmla="*/ 18 h 22"/>
                <a:gd name="T12" fmla="*/ 1 w 42"/>
                <a:gd name="T13" fmla="*/ 21 h 22"/>
                <a:gd name="T14" fmla="*/ 3 w 4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2">
                  <a:moveTo>
                    <a:pt x="3" y="22"/>
                  </a:moveTo>
                  <a:cubicBezTo>
                    <a:pt x="3" y="22"/>
                    <a:pt x="3" y="22"/>
                    <a:pt x="4" y="22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4"/>
                    <a:pt x="42" y="3"/>
                    <a:pt x="42" y="1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0"/>
                    <a:pt x="1" y="21"/>
                  </a:cubicBezTo>
                  <a:cubicBezTo>
                    <a:pt x="1" y="22"/>
                    <a:pt x="2" y="22"/>
                    <a:pt x="3" y="22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4" name="Freeform 1142"/>
            <p:cNvSpPr>
              <a:spLocks/>
            </p:cNvSpPr>
            <p:nvPr/>
          </p:nvSpPr>
          <p:spPr bwMode="auto">
            <a:xfrm>
              <a:off x="5783" y="2818"/>
              <a:ext cx="58" cy="31"/>
            </a:xfrm>
            <a:custGeom>
              <a:avLst/>
              <a:gdLst>
                <a:gd name="T0" fmla="*/ 2 w 47"/>
                <a:gd name="T1" fmla="*/ 25 h 25"/>
                <a:gd name="T2" fmla="*/ 3 w 47"/>
                <a:gd name="T3" fmla="*/ 25 h 25"/>
                <a:gd name="T4" fmla="*/ 46 w 47"/>
                <a:gd name="T5" fmla="*/ 4 h 25"/>
                <a:gd name="T6" fmla="*/ 47 w 47"/>
                <a:gd name="T7" fmla="*/ 2 h 25"/>
                <a:gd name="T8" fmla="*/ 44 w 47"/>
                <a:gd name="T9" fmla="*/ 1 h 25"/>
                <a:gd name="T10" fmla="*/ 2 w 47"/>
                <a:gd name="T11" fmla="*/ 21 h 25"/>
                <a:gd name="T12" fmla="*/ 1 w 47"/>
                <a:gd name="T13" fmla="*/ 24 h 25"/>
                <a:gd name="T14" fmla="*/ 2 w 4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5">
                  <a:moveTo>
                    <a:pt x="2" y="25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4"/>
                    <a:pt x="47" y="3"/>
                    <a:pt x="47" y="2"/>
                  </a:cubicBezTo>
                  <a:cubicBezTo>
                    <a:pt x="46" y="0"/>
                    <a:pt x="45" y="0"/>
                    <a:pt x="44" y="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1"/>
                    <a:pt x="0" y="23"/>
                    <a:pt x="1" y="24"/>
                  </a:cubicBezTo>
                  <a:cubicBezTo>
                    <a:pt x="1" y="24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5" name="Freeform 1143"/>
            <p:cNvSpPr>
              <a:spLocks/>
            </p:cNvSpPr>
            <p:nvPr/>
          </p:nvSpPr>
          <p:spPr bwMode="auto">
            <a:xfrm>
              <a:off x="5783" y="2812"/>
              <a:ext cx="44" cy="24"/>
            </a:xfrm>
            <a:custGeom>
              <a:avLst/>
              <a:gdLst>
                <a:gd name="T0" fmla="*/ 3 w 36"/>
                <a:gd name="T1" fmla="*/ 19 h 19"/>
                <a:gd name="T2" fmla="*/ 4 w 36"/>
                <a:gd name="T3" fmla="*/ 19 h 19"/>
                <a:gd name="T4" fmla="*/ 35 w 36"/>
                <a:gd name="T5" fmla="*/ 4 h 19"/>
                <a:gd name="T6" fmla="*/ 36 w 36"/>
                <a:gd name="T7" fmla="*/ 1 h 19"/>
                <a:gd name="T8" fmla="*/ 33 w 36"/>
                <a:gd name="T9" fmla="*/ 0 h 19"/>
                <a:gd name="T10" fmla="*/ 2 w 36"/>
                <a:gd name="T11" fmla="*/ 15 h 19"/>
                <a:gd name="T12" fmla="*/ 1 w 36"/>
                <a:gd name="T13" fmla="*/ 18 h 19"/>
                <a:gd name="T14" fmla="*/ 3 w 36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3" y="19"/>
                    <a:pt x="3" y="19"/>
                    <a:pt x="4" y="1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3"/>
                    <a:pt x="36" y="2"/>
                    <a:pt x="36" y="1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7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6" name="Freeform 1144"/>
            <p:cNvSpPr>
              <a:spLocks/>
            </p:cNvSpPr>
            <p:nvPr/>
          </p:nvSpPr>
          <p:spPr bwMode="auto">
            <a:xfrm>
              <a:off x="5758" y="2804"/>
              <a:ext cx="58" cy="30"/>
            </a:xfrm>
            <a:custGeom>
              <a:avLst/>
              <a:gdLst>
                <a:gd name="T0" fmla="*/ 3 w 48"/>
                <a:gd name="T1" fmla="*/ 25 h 25"/>
                <a:gd name="T2" fmla="*/ 4 w 48"/>
                <a:gd name="T3" fmla="*/ 25 h 25"/>
                <a:gd name="T4" fmla="*/ 46 w 48"/>
                <a:gd name="T5" fmla="*/ 5 h 25"/>
                <a:gd name="T6" fmla="*/ 47 w 48"/>
                <a:gd name="T7" fmla="*/ 2 h 25"/>
                <a:gd name="T8" fmla="*/ 44 w 48"/>
                <a:gd name="T9" fmla="*/ 1 h 25"/>
                <a:gd name="T10" fmla="*/ 2 w 48"/>
                <a:gd name="T11" fmla="*/ 21 h 25"/>
                <a:gd name="T12" fmla="*/ 1 w 48"/>
                <a:gd name="T13" fmla="*/ 24 h 25"/>
                <a:gd name="T14" fmla="*/ 3 w 4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5">
                  <a:moveTo>
                    <a:pt x="3" y="25"/>
                  </a:moveTo>
                  <a:cubicBezTo>
                    <a:pt x="3" y="25"/>
                    <a:pt x="4" y="25"/>
                    <a:pt x="4" y="2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4"/>
                    <a:pt x="48" y="3"/>
                    <a:pt x="47" y="2"/>
                  </a:cubicBezTo>
                  <a:cubicBezTo>
                    <a:pt x="46" y="1"/>
                    <a:pt x="45" y="0"/>
                    <a:pt x="44" y="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7" name="Freeform 1145"/>
            <p:cNvSpPr>
              <a:spLocks/>
            </p:cNvSpPr>
            <p:nvPr/>
          </p:nvSpPr>
          <p:spPr bwMode="auto">
            <a:xfrm>
              <a:off x="5745" y="2796"/>
              <a:ext cx="58" cy="31"/>
            </a:xfrm>
            <a:custGeom>
              <a:avLst/>
              <a:gdLst>
                <a:gd name="T0" fmla="*/ 3 w 47"/>
                <a:gd name="T1" fmla="*/ 25 h 25"/>
                <a:gd name="T2" fmla="*/ 4 w 47"/>
                <a:gd name="T3" fmla="*/ 25 h 25"/>
                <a:gd name="T4" fmla="*/ 46 w 47"/>
                <a:gd name="T5" fmla="*/ 5 h 25"/>
                <a:gd name="T6" fmla="*/ 47 w 47"/>
                <a:gd name="T7" fmla="*/ 2 h 25"/>
                <a:gd name="T8" fmla="*/ 44 w 47"/>
                <a:gd name="T9" fmla="*/ 1 h 25"/>
                <a:gd name="T10" fmla="*/ 2 w 47"/>
                <a:gd name="T11" fmla="*/ 21 h 25"/>
                <a:gd name="T12" fmla="*/ 1 w 47"/>
                <a:gd name="T13" fmla="*/ 24 h 25"/>
                <a:gd name="T14" fmla="*/ 3 w 4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5">
                  <a:moveTo>
                    <a:pt x="3" y="25"/>
                  </a:moveTo>
                  <a:cubicBezTo>
                    <a:pt x="3" y="25"/>
                    <a:pt x="3" y="25"/>
                    <a:pt x="4" y="2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4"/>
                    <a:pt x="47" y="3"/>
                    <a:pt x="47" y="2"/>
                  </a:cubicBezTo>
                  <a:cubicBezTo>
                    <a:pt x="46" y="1"/>
                    <a:pt x="45" y="0"/>
                    <a:pt x="44" y="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2"/>
                    <a:pt x="0" y="23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8" name="Freeform 1146"/>
            <p:cNvSpPr>
              <a:spLocks/>
            </p:cNvSpPr>
            <p:nvPr/>
          </p:nvSpPr>
          <p:spPr bwMode="auto">
            <a:xfrm>
              <a:off x="5739" y="2789"/>
              <a:ext cx="52" cy="28"/>
            </a:xfrm>
            <a:custGeom>
              <a:avLst/>
              <a:gdLst>
                <a:gd name="T0" fmla="*/ 2 w 42"/>
                <a:gd name="T1" fmla="*/ 23 h 23"/>
                <a:gd name="T2" fmla="*/ 3 w 42"/>
                <a:gd name="T3" fmla="*/ 23 h 23"/>
                <a:gd name="T4" fmla="*/ 40 w 42"/>
                <a:gd name="T5" fmla="*/ 5 h 23"/>
                <a:gd name="T6" fmla="*/ 41 w 42"/>
                <a:gd name="T7" fmla="*/ 2 h 23"/>
                <a:gd name="T8" fmla="*/ 38 w 42"/>
                <a:gd name="T9" fmla="*/ 1 h 23"/>
                <a:gd name="T10" fmla="*/ 1 w 42"/>
                <a:gd name="T11" fmla="*/ 19 h 23"/>
                <a:gd name="T12" fmla="*/ 0 w 42"/>
                <a:gd name="T13" fmla="*/ 22 h 23"/>
                <a:gd name="T14" fmla="*/ 2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2" y="23"/>
                  </a:moveTo>
                  <a:cubicBezTo>
                    <a:pt x="2" y="23"/>
                    <a:pt x="3" y="23"/>
                    <a:pt x="3" y="2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2" y="3"/>
                    <a:pt x="41" y="2"/>
                  </a:cubicBezTo>
                  <a:cubicBezTo>
                    <a:pt x="41" y="1"/>
                    <a:pt x="39" y="0"/>
                    <a:pt x="38" y="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1"/>
                    <a:pt x="0" y="22"/>
                  </a:cubicBezTo>
                  <a:cubicBezTo>
                    <a:pt x="0" y="22"/>
                    <a:pt x="1" y="23"/>
                    <a:pt x="2" y="23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49" name="Freeform 1147"/>
            <p:cNvSpPr>
              <a:spLocks/>
            </p:cNvSpPr>
            <p:nvPr/>
          </p:nvSpPr>
          <p:spPr bwMode="auto">
            <a:xfrm>
              <a:off x="5721" y="2782"/>
              <a:ext cx="57" cy="30"/>
            </a:xfrm>
            <a:custGeom>
              <a:avLst/>
              <a:gdLst>
                <a:gd name="T0" fmla="*/ 2 w 47"/>
                <a:gd name="T1" fmla="*/ 25 h 25"/>
                <a:gd name="T2" fmla="*/ 3 w 47"/>
                <a:gd name="T3" fmla="*/ 25 h 25"/>
                <a:gd name="T4" fmla="*/ 45 w 47"/>
                <a:gd name="T5" fmla="*/ 5 h 25"/>
                <a:gd name="T6" fmla="*/ 46 w 47"/>
                <a:gd name="T7" fmla="*/ 2 h 25"/>
                <a:gd name="T8" fmla="*/ 43 w 47"/>
                <a:gd name="T9" fmla="*/ 1 h 25"/>
                <a:gd name="T10" fmla="*/ 1 w 47"/>
                <a:gd name="T11" fmla="*/ 21 h 25"/>
                <a:gd name="T12" fmla="*/ 0 w 47"/>
                <a:gd name="T13" fmla="*/ 24 h 25"/>
                <a:gd name="T14" fmla="*/ 2 w 4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5">
                  <a:moveTo>
                    <a:pt x="2" y="25"/>
                  </a:moveTo>
                  <a:cubicBezTo>
                    <a:pt x="2" y="25"/>
                    <a:pt x="3" y="25"/>
                    <a:pt x="3" y="2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4"/>
                    <a:pt x="47" y="3"/>
                    <a:pt x="46" y="2"/>
                  </a:cubicBezTo>
                  <a:cubicBezTo>
                    <a:pt x="46" y="1"/>
                    <a:pt x="44" y="0"/>
                    <a:pt x="43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1" y="25"/>
                    <a:pt x="1" y="25"/>
                    <a:pt x="2" y="2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0" name="Freeform 1148"/>
            <p:cNvSpPr>
              <a:spLocks/>
            </p:cNvSpPr>
            <p:nvPr/>
          </p:nvSpPr>
          <p:spPr bwMode="auto">
            <a:xfrm>
              <a:off x="5721" y="2776"/>
              <a:ext cx="44" cy="23"/>
            </a:xfrm>
            <a:custGeom>
              <a:avLst/>
              <a:gdLst>
                <a:gd name="T0" fmla="*/ 3 w 36"/>
                <a:gd name="T1" fmla="*/ 19 h 19"/>
                <a:gd name="T2" fmla="*/ 3 w 36"/>
                <a:gd name="T3" fmla="*/ 19 h 19"/>
                <a:gd name="T4" fmla="*/ 34 w 36"/>
                <a:gd name="T5" fmla="*/ 4 h 19"/>
                <a:gd name="T6" fmla="*/ 35 w 36"/>
                <a:gd name="T7" fmla="*/ 1 h 19"/>
                <a:gd name="T8" fmla="*/ 33 w 36"/>
                <a:gd name="T9" fmla="*/ 0 h 19"/>
                <a:gd name="T10" fmla="*/ 2 w 36"/>
                <a:gd name="T11" fmla="*/ 15 h 19"/>
                <a:gd name="T12" fmla="*/ 1 w 36"/>
                <a:gd name="T13" fmla="*/ 18 h 19"/>
                <a:gd name="T14" fmla="*/ 3 w 36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2"/>
                    <a:pt x="35" y="1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7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1" name="Freeform 1149"/>
            <p:cNvSpPr>
              <a:spLocks/>
            </p:cNvSpPr>
            <p:nvPr/>
          </p:nvSpPr>
          <p:spPr bwMode="auto">
            <a:xfrm>
              <a:off x="5682" y="2882"/>
              <a:ext cx="66" cy="46"/>
            </a:xfrm>
            <a:custGeom>
              <a:avLst/>
              <a:gdLst>
                <a:gd name="T0" fmla="*/ 2 w 54"/>
                <a:gd name="T1" fmla="*/ 38 h 38"/>
                <a:gd name="T2" fmla="*/ 3 w 54"/>
                <a:gd name="T3" fmla="*/ 38 h 38"/>
                <a:gd name="T4" fmla="*/ 53 w 54"/>
                <a:gd name="T5" fmla="*/ 4 h 38"/>
                <a:gd name="T6" fmla="*/ 53 w 54"/>
                <a:gd name="T7" fmla="*/ 1 h 38"/>
                <a:gd name="T8" fmla="*/ 50 w 54"/>
                <a:gd name="T9" fmla="*/ 1 h 38"/>
                <a:gd name="T10" fmla="*/ 1 w 54"/>
                <a:gd name="T11" fmla="*/ 34 h 38"/>
                <a:gd name="T12" fmla="*/ 0 w 54"/>
                <a:gd name="T13" fmla="*/ 37 h 38"/>
                <a:gd name="T14" fmla="*/ 2 w 54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4" y="2"/>
                    <a:pt x="53" y="1"/>
                  </a:cubicBezTo>
                  <a:cubicBezTo>
                    <a:pt x="53" y="1"/>
                    <a:pt x="51" y="0"/>
                    <a:pt x="50" y="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1" y="38"/>
                    <a:pt x="2" y="38"/>
                    <a:pt x="2" y="38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2" name="Freeform 1150"/>
            <p:cNvSpPr>
              <a:spLocks/>
            </p:cNvSpPr>
            <p:nvPr/>
          </p:nvSpPr>
          <p:spPr bwMode="auto">
            <a:xfrm>
              <a:off x="5674" y="2876"/>
              <a:ext cx="60" cy="43"/>
            </a:xfrm>
            <a:custGeom>
              <a:avLst/>
              <a:gdLst>
                <a:gd name="T0" fmla="*/ 2 w 49"/>
                <a:gd name="T1" fmla="*/ 35 h 35"/>
                <a:gd name="T2" fmla="*/ 3 w 49"/>
                <a:gd name="T3" fmla="*/ 34 h 35"/>
                <a:gd name="T4" fmla="*/ 48 w 49"/>
                <a:gd name="T5" fmla="*/ 4 h 35"/>
                <a:gd name="T6" fmla="*/ 49 w 49"/>
                <a:gd name="T7" fmla="*/ 1 h 35"/>
                <a:gd name="T8" fmla="*/ 46 w 49"/>
                <a:gd name="T9" fmla="*/ 0 h 35"/>
                <a:gd name="T10" fmla="*/ 1 w 49"/>
                <a:gd name="T11" fmla="*/ 31 h 35"/>
                <a:gd name="T12" fmla="*/ 0 w 49"/>
                <a:gd name="T13" fmla="*/ 34 h 35"/>
                <a:gd name="T14" fmla="*/ 2 w 49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2" y="35"/>
                  </a:moveTo>
                  <a:cubicBezTo>
                    <a:pt x="2" y="35"/>
                    <a:pt x="3" y="35"/>
                    <a:pt x="3" y="3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3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1" y="34"/>
                    <a:pt x="1" y="35"/>
                    <a:pt x="2" y="3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3" name="Freeform 1151"/>
            <p:cNvSpPr>
              <a:spLocks/>
            </p:cNvSpPr>
            <p:nvPr/>
          </p:nvSpPr>
          <p:spPr bwMode="auto">
            <a:xfrm>
              <a:off x="5671" y="2869"/>
              <a:ext cx="51" cy="36"/>
            </a:xfrm>
            <a:custGeom>
              <a:avLst/>
              <a:gdLst>
                <a:gd name="T0" fmla="*/ 2 w 42"/>
                <a:gd name="T1" fmla="*/ 30 h 30"/>
                <a:gd name="T2" fmla="*/ 3 w 42"/>
                <a:gd name="T3" fmla="*/ 29 h 30"/>
                <a:gd name="T4" fmla="*/ 41 w 42"/>
                <a:gd name="T5" fmla="*/ 4 h 30"/>
                <a:gd name="T6" fmla="*/ 42 w 42"/>
                <a:gd name="T7" fmla="*/ 1 h 30"/>
                <a:gd name="T8" fmla="*/ 39 w 42"/>
                <a:gd name="T9" fmla="*/ 0 h 30"/>
                <a:gd name="T10" fmla="*/ 1 w 42"/>
                <a:gd name="T11" fmla="*/ 26 h 30"/>
                <a:gd name="T12" fmla="*/ 0 w 42"/>
                <a:gd name="T13" fmla="*/ 29 h 30"/>
                <a:gd name="T14" fmla="*/ 2 w 42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0">
                  <a:moveTo>
                    <a:pt x="2" y="30"/>
                  </a:moveTo>
                  <a:cubicBezTo>
                    <a:pt x="2" y="30"/>
                    <a:pt x="3" y="30"/>
                    <a:pt x="3" y="29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2" y="2"/>
                    <a:pt x="42" y="1"/>
                  </a:cubicBezTo>
                  <a:cubicBezTo>
                    <a:pt x="41" y="0"/>
                    <a:pt x="40" y="0"/>
                    <a:pt x="39" y="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1" y="29"/>
                    <a:pt x="1" y="30"/>
                    <a:pt x="2" y="3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4" name="Freeform 1152"/>
            <p:cNvSpPr>
              <a:spLocks/>
            </p:cNvSpPr>
            <p:nvPr/>
          </p:nvSpPr>
          <p:spPr bwMode="auto">
            <a:xfrm>
              <a:off x="5644" y="2860"/>
              <a:ext cx="66" cy="48"/>
            </a:xfrm>
            <a:custGeom>
              <a:avLst/>
              <a:gdLst>
                <a:gd name="T0" fmla="*/ 2 w 54"/>
                <a:gd name="T1" fmla="*/ 39 h 39"/>
                <a:gd name="T2" fmla="*/ 4 w 54"/>
                <a:gd name="T3" fmla="*/ 38 h 39"/>
                <a:gd name="T4" fmla="*/ 53 w 54"/>
                <a:gd name="T5" fmla="*/ 5 h 39"/>
                <a:gd name="T6" fmla="*/ 54 w 54"/>
                <a:gd name="T7" fmla="*/ 2 h 39"/>
                <a:gd name="T8" fmla="*/ 51 w 54"/>
                <a:gd name="T9" fmla="*/ 1 h 39"/>
                <a:gd name="T10" fmla="*/ 1 w 54"/>
                <a:gd name="T11" fmla="*/ 35 h 39"/>
                <a:gd name="T12" fmla="*/ 1 w 54"/>
                <a:gd name="T13" fmla="*/ 38 h 39"/>
                <a:gd name="T14" fmla="*/ 2 w 54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9">
                  <a:moveTo>
                    <a:pt x="2" y="39"/>
                  </a:moveTo>
                  <a:cubicBezTo>
                    <a:pt x="3" y="39"/>
                    <a:pt x="3" y="38"/>
                    <a:pt x="4" y="38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4"/>
                    <a:pt x="54" y="3"/>
                    <a:pt x="54" y="2"/>
                  </a:cubicBezTo>
                  <a:cubicBezTo>
                    <a:pt x="53" y="1"/>
                    <a:pt x="52" y="0"/>
                    <a:pt x="51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7"/>
                    <a:pt x="1" y="38"/>
                  </a:cubicBezTo>
                  <a:cubicBezTo>
                    <a:pt x="1" y="38"/>
                    <a:pt x="2" y="39"/>
                    <a:pt x="2" y="39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5" name="Freeform 1153"/>
            <p:cNvSpPr>
              <a:spLocks/>
            </p:cNvSpPr>
            <p:nvPr/>
          </p:nvSpPr>
          <p:spPr bwMode="auto">
            <a:xfrm>
              <a:off x="5637" y="2854"/>
              <a:ext cx="59" cy="43"/>
            </a:xfrm>
            <a:custGeom>
              <a:avLst/>
              <a:gdLst>
                <a:gd name="T0" fmla="*/ 2 w 49"/>
                <a:gd name="T1" fmla="*/ 35 h 35"/>
                <a:gd name="T2" fmla="*/ 3 w 49"/>
                <a:gd name="T3" fmla="*/ 35 h 35"/>
                <a:gd name="T4" fmla="*/ 48 w 49"/>
                <a:gd name="T5" fmla="*/ 4 h 35"/>
                <a:gd name="T6" fmla="*/ 49 w 49"/>
                <a:gd name="T7" fmla="*/ 1 h 35"/>
                <a:gd name="T8" fmla="*/ 46 w 49"/>
                <a:gd name="T9" fmla="*/ 1 h 35"/>
                <a:gd name="T10" fmla="*/ 1 w 49"/>
                <a:gd name="T11" fmla="*/ 31 h 35"/>
                <a:gd name="T12" fmla="*/ 0 w 49"/>
                <a:gd name="T13" fmla="*/ 34 h 35"/>
                <a:gd name="T14" fmla="*/ 2 w 49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2" y="35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3"/>
                    <a:pt x="49" y="2"/>
                    <a:pt x="49" y="1"/>
                  </a:cubicBezTo>
                  <a:cubicBezTo>
                    <a:pt x="48" y="0"/>
                    <a:pt x="47" y="0"/>
                    <a:pt x="46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1" y="35"/>
                    <a:pt x="1" y="35"/>
                    <a:pt x="2" y="3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6" name="Freeform 1154"/>
            <p:cNvSpPr>
              <a:spLocks/>
            </p:cNvSpPr>
            <p:nvPr/>
          </p:nvSpPr>
          <p:spPr bwMode="auto">
            <a:xfrm>
              <a:off x="5618" y="2847"/>
              <a:ext cx="67" cy="46"/>
            </a:xfrm>
            <a:custGeom>
              <a:avLst/>
              <a:gdLst>
                <a:gd name="T0" fmla="*/ 3 w 55"/>
                <a:gd name="T1" fmla="*/ 38 h 38"/>
                <a:gd name="T2" fmla="*/ 4 w 55"/>
                <a:gd name="T3" fmla="*/ 37 h 38"/>
                <a:gd name="T4" fmla="*/ 53 w 55"/>
                <a:gd name="T5" fmla="*/ 4 h 38"/>
                <a:gd name="T6" fmla="*/ 54 w 55"/>
                <a:gd name="T7" fmla="*/ 1 h 38"/>
                <a:gd name="T8" fmla="*/ 51 w 55"/>
                <a:gd name="T9" fmla="*/ 0 h 38"/>
                <a:gd name="T10" fmla="*/ 2 w 55"/>
                <a:gd name="T11" fmla="*/ 34 h 38"/>
                <a:gd name="T12" fmla="*/ 1 w 55"/>
                <a:gd name="T13" fmla="*/ 37 h 38"/>
                <a:gd name="T14" fmla="*/ 3 w 55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8">
                  <a:moveTo>
                    <a:pt x="3" y="38"/>
                  </a:moveTo>
                  <a:cubicBezTo>
                    <a:pt x="3" y="38"/>
                    <a:pt x="4" y="38"/>
                    <a:pt x="4" y="37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3"/>
                    <a:pt x="55" y="2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6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7" name="Freeform 1155"/>
            <p:cNvSpPr>
              <a:spLocks/>
            </p:cNvSpPr>
            <p:nvPr/>
          </p:nvSpPr>
          <p:spPr bwMode="auto">
            <a:xfrm>
              <a:off x="5610" y="2839"/>
              <a:ext cx="62" cy="44"/>
            </a:xfrm>
            <a:custGeom>
              <a:avLst/>
              <a:gdLst>
                <a:gd name="T0" fmla="*/ 2 w 51"/>
                <a:gd name="T1" fmla="*/ 36 h 36"/>
                <a:gd name="T2" fmla="*/ 3 w 51"/>
                <a:gd name="T3" fmla="*/ 36 h 36"/>
                <a:gd name="T4" fmla="*/ 50 w 51"/>
                <a:gd name="T5" fmla="*/ 4 h 36"/>
                <a:gd name="T6" fmla="*/ 51 w 51"/>
                <a:gd name="T7" fmla="*/ 1 h 36"/>
                <a:gd name="T8" fmla="*/ 48 w 51"/>
                <a:gd name="T9" fmla="*/ 0 h 36"/>
                <a:gd name="T10" fmla="*/ 1 w 51"/>
                <a:gd name="T11" fmla="*/ 32 h 36"/>
                <a:gd name="T12" fmla="*/ 0 w 51"/>
                <a:gd name="T13" fmla="*/ 35 h 36"/>
                <a:gd name="T14" fmla="*/ 2 w 51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6">
                  <a:moveTo>
                    <a:pt x="2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2"/>
                    <a:pt x="51" y="1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1" y="36"/>
                    <a:pt x="2" y="36"/>
                    <a:pt x="2" y="36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8" name="Freeform 1156"/>
            <p:cNvSpPr>
              <a:spLocks/>
            </p:cNvSpPr>
            <p:nvPr/>
          </p:nvSpPr>
          <p:spPr bwMode="auto">
            <a:xfrm>
              <a:off x="5619" y="2832"/>
              <a:ext cx="41" cy="28"/>
            </a:xfrm>
            <a:custGeom>
              <a:avLst/>
              <a:gdLst>
                <a:gd name="T0" fmla="*/ 3 w 33"/>
                <a:gd name="T1" fmla="*/ 23 h 23"/>
                <a:gd name="T2" fmla="*/ 4 w 33"/>
                <a:gd name="T3" fmla="*/ 23 h 23"/>
                <a:gd name="T4" fmla="*/ 32 w 33"/>
                <a:gd name="T5" fmla="*/ 4 h 23"/>
                <a:gd name="T6" fmla="*/ 32 w 33"/>
                <a:gd name="T7" fmla="*/ 1 h 23"/>
                <a:gd name="T8" fmla="*/ 29 w 33"/>
                <a:gd name="T9" fmla="*/ 0 h 23"/>
                <a:gd name="T10" fmla="*/ 2 w 33"/>
                <a:gd name="T11" fmla="*/ 19 h 23"/>
                <a:gd name="T12" fmla="*/ 1 w 33"/>
                <a:gd name="T13" fmla="*/ 22 h 23"/>
                <a:gd name="T14" fmla="*/ 3 w 3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3">
                  <a:moveTo>
                    <a:pt x="3" y="23"/>
                  </a:moveTo>
                  <a:cubicBezTo>
                    <a:pt x="3" y="23"/>
                    <a:pt x="4" y="23"/>
                    <a:pt x="4" y="2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3"/>
                    <a:pt x="33" y="2"/>
                    <a:pt x="32" y="1"/>
                  </a:cubicBezTo>
                  <a:cubicBezTo>
                    <a:pt x="32" y="0"/>
                    <a:pt x="30" y="0"/>
                    <a:pt x="29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3"/>
                    <a:pt x="2" y="23"/>
                    <a:pt x="3" y="23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59" name="Freeform 1157"/>
            <p:cNvSpPr>
              <a:spLocks/>
            </p:cNvSpPr>
            <p:nvPr/>
          </p:nvSpPr>
          <p:spPr bwMode="auto">
            <a:xfrm>
              <a:off x="5200" y="1846"/>
              <a:ext cx="94" cy="132"/>
            </a:xfrm>
            <a:custGeom>
              <a:avLst/>
              <a:gdLst>
                <a:gd name="T0" fmla="*/ 39 w 77"/>
                <a:gd name="T1" fmla="*/ 18 h 108"/>
                <a:gd name="T2" fmla="*/ 47 w 77"/>
                <a:gd name="T3" fmla="*/ 20 h 108"/>
                <a:gd name="T4" fmla="*/ 57 w 77"/>
                <a:gd name="T5" fmla="*/ 23 h 108"/>
                <a:gd name="T6" fmla="*/ 69 w 77"/>
                <a:gd name="T7" fmla="*/ 34 h 108"/>
                <a:gd name="T8" fmla="*/ 75 w 77"/>
                <a:gd name="T9" fmla="*/ 44 h 108"/>
                <a:gd name="T10" fmla="*/ 68 w 77"/>
                <a:gd name="T11" fmla="*/ 48 h 108"/>
                <a:gd name="T12" fmla="*/ 65 w 77"/>
                <a:gd name="T13" fmla="*/ 59 h 108"/>
                <a:gd name="T14" fmla="*/ 68 w 77"/>
                <a:gd name="T15" fmla="*/ 75 h 108"/>
                <a:gd name="T16" fmla="*/ 77 w 77"/>
                <a:gd name="T17" fmla="*/ 89 h 108"/>
                <a:gd name="T18" fmla="*/ 70 w 77"/>
                <a:gd name="T19" fmla="*/ 101 h 108"/>
                <a:gd name="T20" fmla="*/ 56 w 77"/>
                <a:gd name="T21" fmla="*/ 105 h 108"/>
                <a:gd name="T22" fmla="*/ 48 w 77"/>
                <a:gd name="T23" fmla="*/ 98 h 108"/>
                <a:gd name="T24" fmla="*/ 40 w 77"/>
                <a:gd name="T25" fmla="*/ 92 h 108"/>
                <a:gd name="T26" fmla="*/ 32 w 77"/>
                <a:gd name="T27" fmla="*/ 89 h 108"/>
                <a:gd name="T28" fmla="*/ 25 w 77"/>
                <a:gd name="T29" fmla="*/ 87 h 108"/>
                <a:gd name="T30" fmla="*/ 8 w 77"/>
                <a:gd name="T31" fmla="*/ 61 h 108"/>
                <a:gd name="T32" fmla="*/ 0 w 77"/>
                <a:gd name="T33" fmla="*/ 24 h 108"/>
                <a:gd name="T34" fmla="*/ 6 w 77"/>
                <a:gd name="T35" fmla="*/ 4 h 108"/>
                <a:gd name="T36" fmla="*/ 22 w 77"/>
                <a:gd name="T37" fmla="*/ 4 h 108"/>
                <a:gd name="T38" fmla="*/ 32 w 77"/>
                <a:gd name="T39" fmla="*/ 11 h 108"/>
                <a:gd name="T40" fmla="*/ 39 w 77"/>
                <a:gd name="T41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08">
                  <a:moveTo>
                    <a:pt x="39" y="18"/>
                  </a:moveTo>
                  <a:cubicBezTo>
                    <a:pt x="41" y="18"/>
                    <a:pt x="44" y="19"/>
                    <a:pt x="47" y="20"/>
                  </a:cubicBezTo>
                  <a:cubicBezTo>
                    <a:pt x="51" y="21"/>
                    <a:pt x="54" y="22"/>
                    <a:pt x="57" y="23"/>
                  </a:cubicBezTo>
                  <a:cubicBezTo>
                    <a:pt x="61" y="26"/>
                    <a:pt x="65" y="29"/>
                    <a:pt x="69" y="34"/>
                  </a:cubicBezTo>
                  <a:cubicBezTo>
                    <a:pt x="71" y="37"/>
                    <a:pt x="73" y="40"/>
                    <a:pt x="75" y="44"/>
                  </a:cubicBezTo>
                  <a:cubicBezTo>
                    <a:pt x="72" y="45"/>
                    <a:pt x="70" y="46"/>
                    <a:pt x="68" y="48"/>
                  </a:cubicBezTo>
                  <a:cubicBezTo>
                    <a:pt x="66" y="50"/>
                    <a:pt x="65" y="54"/>
                    <a:pt x="65" y="59"/>
                  </a:cubicBezTo>
                  <a:cubicBezTo>
                    <a:pt x="65" y="64"/>
                    <a:pt x="66" y="70"/>
                    <a:pt x="68" y="75"/>
                  </a:cubicBezTo>
                  <a:cubicBezTo>
                    <a:pt x="71" y="81"/>
                    <a:pt x="74" y="86"/>
                    <a:pt x="77" y="89"/>
                  </a:cubicBezTo>
                  <a:cubicBezTo>
                    <a:pt x="76" y="93"/>
                    <a:pt x="74" y="97"/>
                    <a:pt x="70" y="101"/>
                  </a:cubicBezTo>
                  <a:cubicBezTo>
                    <a:pt x="66" y="106"/>
                    <a:pt x="61" y="108"/>
                    <a:pt x="56" y="105"/>
                  </a:cubicBezTo>
                  <a:cubicBezTo>
                    <a:pt x="54" y="104"/>
                    <a:pt x="52" y="102"/>
                    <a:pt x="48" y="98"/>
                  </a:cubicBezTo>
                  <a:cubicBezTo>
                    <a:pt x="45" y="95"/>
                    <a:pt x="42" y="93"/>
                    <a:pt x="40" y="92"/>
                  </a:cubicBezTo>
                  <a:cubicBezTo>
                    <a:pt x="38" y="90"/>
                    <a:pt x="35" y="89"/>
                    <a:pt x="32" y="89"/>
                  </a:cubicBezTo>
                  <a:cubicBezTo>
                    <a:pt x="29" y="89"/>
                    <a:pt x="27" y="88"/>
                    <a:pt x="25" y="87"/>
                  </a:cubicBezTo>
                  <a:cubicBezTo>
                    <a:pt x="19" y="84"/>
                    <a:pt x="14" y="75"/>
                    <a:pt x="8" y="61"/>
                  </a:cubicBezTo>
                  <a:cubicBezTo>
                    <a:pt x="3" y="47"/>
                    <a:pt x="0" y="35"/>
                    <a:pt x="0" y="24"/>
                  </a:cubicBezTo>
                  <a:cubicBezTo>
                    <a:pt x="0" y="14"/>
                    <a:pt x="2" y="8"/>
                    <a:pt x="6" y="4"/>
                  </a:cubicBezTo>
                  <a:cubicBezTo>
                    <a:pt x="10" y="0"/>
                    <a:pt x="16" y="0"/>
                    <a:pt x="22" y="4"/>
                  </a:cubicBezTo>
                  <a:cubicBezTo>
                    <a:pt x="25" y="5"/>
                    <a:pt x="28" y="8"/>
                    <a:pt x="32" y="11"/>
                  </a:cubicBezTo>
                  <a:cubicBezTo>
                    <a:pt x="36" y="15"/>
                    <a:pt x="38" y="17"/>
                    <a:pt x="39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0" name="Freeform 1158"/>
            <p:cNvSpPr>
              <a:spLocks/>
            </p:cNvSpPr>
            <p:nvPr/>
          </p:nvSpPr>
          <p:spPr bwMode="auto">
            <a:xfrm>
              <a:off x="5247" y="1839"/>
              <a:ext cx="22" cy="24"/>
            </a:xfrm>
            <a:custGeom>
              <a:avLst/>
              <a:gdLst>
                <a:gd name="T0" fmla="*/ 18 w 18"/>
                <a:gd name="T1" fmla="*/ 5 h 20"/>
                <a:gd name="T2" fmla="*/ 17 w 18"/>
                <a:gd name="T3" fmla="*/ 13 h 20"/>
                <a:gd name="T4" fmla="*/ 12 w 18"/>
                <a:gd name="T5" fmla="*/ 18 h 20"/>
                <a:gd name="T6" fmla="*/ 6 w 18"/>
                <a:gd name="T7" fmla="*/ 19 h 20"/>
                <a:gd name="T8" fmla="*/ 0 w 18"/>
                <a:gd name="T9" fmla="*/ 17 h 20"/>
                <a:gd name="T10" fmla="*/ 4 w 18"/>
                <a:gd name="T11" fmla="*/ 3 h 20"/>
                <a:gd name="T12" fmla="*/ 18 w 18"/>
                <a:gd name="T13" fmla="*/ 2 h 20"/>
                <a:gd name="T14" fmla="*/ 18 w 18"/>
                <a:gd name="T15" fmla="*/ 3 h 20"/>
                <a:gd name="T16" fmla="*/ 18 w 18"/>
                <a:gd name="T1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8" y="5"/>
                  </a:moveTo>
                  <a:cubicBezTo>
                    <a:pt x="18" y="7"/>
                    <a:pt x="18" y="10"/>
                    <a:pt x="17" y="13"/>
                  </a:cubicBezTo>
                  <a:cubicBezTo>
                    <a:pt x="16" y="15"/>
                    <a:pt x="14" y="17"/>
                    <a:pt x="12" y="18"/>
                  </a:cubicBezTo>
                  <a:cubicBezTo>
                    <a:pt x="10" y="19"/>
                    <a:pt x="8" y="20"/>
                    <a:pt x="6" y="19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1"/>
                    <a:pt x="1" y="6"/>
                    <a:pt x="4" y="3"/>
                  </a:cubicBezTo>
                  <a:cubicBezTo>
                    <a:pt x="7" y="0"/>
                    <a:pt x="12" y="0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1" name="Freeform 1159"/>
            <p:cNvSpPr>
              <a:spLocks noEditPoints="1"/>
            </p:cNvSpPr>
            <p:nvPr/>
          </p:nvSpPr>
          <p:spPr bwMode="auto">
            <a:xfrm>
              <a:off x="5320" y="1802"/>
              <a:ext cx="99" cy="154"/>
            </a:xfrm>
            <a:custGeom>
              <a:avLst/>
              <a:gdLst>
                <a:gd name="T0" fmla="*/ 40 w 81"/>
                <a:gd name="T1" fmla="*/ 16 h 126"/>
                <a:gd name="T2" fmla="*/ 51 w 81"/>
                <a:gd name="T3" fmla="*/ 24 h 126"/>
                <a:gd name="T4" fmla="*/ 56 w 81"/>
                <a:gd name="T5" fmla="*/ 19 h 126"/>
                <a:gd name="T6" fmla="*/ 57 w 81"/>
                <a:gd name="T7" fmla="*/ 19 h 126"/>
                <a:gd name="T8" fmla="*/ 57 w 81"/>
                <a:gd name="T9" fmla="*/ 21 h 126"/>
                <a:gd name="T10" fmla="*/ 53 w 81"/>
                <a:gd name="T11" fmla="*/ 26 h 126"/>
                <a:gd name="T12" fmla="*/ 66 w 81"/>
                <a:gd name="T13" fmla="*/ 55 h 126"/>
                <a:gd name="T14" fmla="*/ 15 w 81"/>
                <a:gd name="T15" fmla="*/ 25 h 126"/>
                <a:gd name="T16" fmla="*/ 28 w 81"/>
                <a:gd name="T17" fmla="*/ 12 h 126"/>
                <a:gd name="T18" fmla="*/ 23 w 81"/>
                <a:gd name="T19" fmla="*/ 1 h 126"/>
                <a:gd name="T20" fmla="*/ 24 w 81"/>
                <a:gd name="T21" fmla="*/ 0 h 126"/>
                <a:gd name="T22" fmla="*/ 25 w 81"/>
                <a:gd name="T23" fmla="*/ 1 h 126"/>
                <a:gd name="T24" fmla="*/ 30 w 81"/>
                <a:gd name="T25" fmla="*/ 12 h 126"/>
                <a:gd name="T26" fmla="*/ 40 w 81"/>
                <a:gd name="T27" fmla="*/ 16 h 126"/>
                <a:gd name="T28" fmla="*/ 36 w 81"/>
                <a:gd name="T29" fmla="*/ 95 h 126"/>
                <a:gd name="T30" fmla="*/ 36 w 81"/>
                <a:gd name="T31" fmla="*/ 109 h 126"/>
                <a:gd name="T32" fmla="*/ 30 w 81"/>
                <a:gd name="T33" fmla="*/ 112 h 126"/>
                <a:gd name="T34" fmla="*/ 30 w 81"/>
                <a:gd name="T35" fmla="*/ 112 h 126"/>
                <a:gd name="T36" fmla="*/ 24 w 81"/>
                <a:gd name="T37" fmla="*/ 103 h 126"/>
                <a:gd name="T38" fmla="*/ 24 w 81"/>
                <a:gd name="T39" fmla="*/ 88 h 126"/>
                <a:gd name="T40" fmla="*/ 20 w 81"/>
                <a:gd name="T41" fmla="*/ 85 h 126"/>
                <a:gd name="T42" fmla="*/ 15 w 81"/>
                <a:gd name="T43" fmla="*/ 77 h 126"/>
                <a:gd name="T44" fmla="*/ 15 w 81"/>
                <a:gd name="T45" fmla="*/ 29 h 126"/>
                <a:gd name="T46" fmla="*/ 66 w 81"/>
                <a:gd name="T47" fmla="*/ 59 h 126"/>
                <a:gd name="T48" fmla="*/ 66 w 81"/>
                <a:gd name="T49" fmla="*/ 107 h 126"/>
                <a:gd name="T50" fmla="*/ 61 w 81"/>
                <a:gd name="T51" fmla="*/ 109 h 126"/>
                <a:gd name="T52" fmla="*/ 57 w 81"/>
                <a:gd name="T53" fmla="*/ 106 h 126"/>
                <a:gd name="T54" fmla="*/ 57 w 81"/>
                <a:gd name="T55" fmla="*/ 121 h 126"/>
                <a:gd name="T56" fmla="*/ 51 w 81"/>
                <a:gd name="T57" fmla="*/ 124 h 126"/>
                <a:gd name="T58" fmla="*/ 51 w 81"/>
                <a:gd name="T59" fmla="*/ 124 h 126"/>
                <a:gd name="T60" fmla="*/ 45 w 81"/>
                <a:gd name="T61" fmla="*/ 115 h 126"/>
                <a:gd name="T62" fmla="*/ 45 w 81"/>
                <a:gd name="T63" fmla="*/ 100 h 126"/>
                <a:gd name="T64" fmla="*/ 36 w 81"/>
                <a:gd name="T65" fmla="*/ 95 h 126"/>
                <a:gd name="T66" fmla="*/ 6 w 81"/>
                <a:gd name="T67" fmla="*/ 24 h 126"/>
                <a:gd name="T68" fmla="*/ 6 w 81"/>
                <a:gd name="T69" fmla="*/ 24 h 126"/>
                <a:gd name="T70" fmla="*/ 12 w 81"/>
                <a:gd name="T71" fmla="*/ 34 h 126"/>
                <a:gd name="T72" fmla="*/ 12 w 81"/>
                <a:gd name="T73" fmla="*/ 60 h 126"/>
                <a:gd name="T74" fmla="*/ 6 w 81"/>
                <a:gd name="T75" fmla="*/ 64 h 126"/>
                <a:gd name="T76" fmla="*/ 6 w 81"/>
                <a:gd name="T77" fmla="*/ 64 h 126"/>
                <a:gd name="T78" fmla="*/ 0 w 81"/>
                <a:gd name="T79" fmla="*/ 54 h 126"/>
                <a:gd name="T80" fmla="*/ 0 w 81"/>
                <a:gd name="T81" fmla="*/ 27 h 126"/>
                <a:gd name="T82" fmla="*/ 6 w 81"/>
                <a:gd name="T83" fmla="*/ 24 h 126"/>
                <a:gd name="T84" fmla="*/ 75 w 81"/>
                <a:gd name="T85" fmla="*/ 64 h 126"/>
                <a:gd name="T86" fmla="*/ 75 w 81"/>
                <a:gd name="T87" fmla="*/ 64 h 126"/>
                <a:gd name="T88" fmla="*/ 81 w 81"/>
                <a:gd name="T89" fmla="*/ 74 h 126"/>
                <a:gd name="T90" fmla="*/ 81 w 81"/>
                <a:gd name="T91" fmla="*/ 100 h 126"/>
                <a:gd name="T92" fmla="*/ 75 w 81"/>
                <a:gd name="T93" fmla="*/ 104 h 126"/>
                <a:gd name="T94" fmla="*/ 75 w 81"/>
                <a:gd name="T95" fmla="*/ 104 h 126"/>
                <a:gd name="T96" fmla="*/ 69 w 81"/>
                <a:gd name="T97" fmla="*/ 94 h 126"/>
                <a:gd name="T98" fmla="*/ 69 w 81"/>
                <a:gd name="T99" fmla="*/ 67 h 126"/>
                <a:gd name="T100" fmla="*/ 75 w 81"/>
                <a:gd name="T101" fmla="*/ 64 h 126"/>
                <a:gd name="T102" fmla="*/ 30 w 81"/>
                <a:gd name="T103" fmla="*/ 19 h 126"/>
                <a:gd name="T104" fmla="*/ 32 w 81"/>
                <a:gd name="T105" fmla="*/ 24 h 126"/>
                <a:gd name="T106" fmla="*/ 30 w 81"/>
                <a:gd name="T107" fmla="*/ 25 h 126"/>
                <a:gd name="T108" fmla="*/ 27 w 81"/>
                <a:gd name="T109" fmla="*/ 20 h 126"/>
                <a:gd name="T110" fmla="*/ 30 w 81"/>
                <a:gd name="T111" fmla="*/ 19 h 126"/>
                <a:gd name="T112" fmla="*/ 51 w 81"/>
                <a:gd name="T113" fmla="*/ 31 h 126"/>
                <a:gd name="T114" fmla="*/ 54 w 81"/>
                <a:gd name="T115" fmla="*/ 36 h 126"/>
                <a:gd name="T116" fmla="*/ 51 w 81"/>
                <a:gd name="T117" fmla="*/ 38 h 126"/>
                <a:gd name="T118" fmla="*/ 49 w 81"/>
                <a:gd name="T119" fmla="*/ 33 h 126"/>
                <a:gd name="T120" fmla="*/ 51 w 81"/>
                <a:gd name="T121" fmla="*/ 3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" h="126">
                  <a:moveTo>
                    <a:pt x="40" y="16"/>
                  </a:moveTo>
                  <a:cubicBezTo>
                    <a:pt x="44" y="18"/>
                    <a:pt x="48" y="21"/>
                    <a:pt x="51" y="24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8" y="20"/>
                    <a:pt x="58" y="20"/>
                    <a:pt x="57" y="21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61" y="35"/>
                    <a:pt x="66" y="45"/>
                    <a:pt x="66" y="5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16"/>
                    <a:pt x="20" y="12"/>
                    <a:pt x="28" y="1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5" y="0"/>
                    <a:pt x="25" y="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7" y="14"/>
                    <a:pt x="40" y="16"/>
                  </a:cubicBezTo>
                  <a:close/>
                  <a:moveTo>
                    <a:pt x="36" y="95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6" y="113"/>
                    <a:pt x="33" y="114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27" y="111"/>
                    <a:pt x="24" y="106"/>
                    <a:pt x="24" y="103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7" y="84"/>
                    <a:pt x="15" y="80"/>
                    <a:pt x="15" y="7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9"/>
                    <a:pt x="64" y="111"/>
                    <a:pt x="61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5"/>
                    <a:pt x="54" y="126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48" y="123"/>
                    <a:pt x="45" y="118"/>
                    <a:pt x="45" y="115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36" y="95"/>
                    <a:pt x="36" y="95"/>
                    <a:pt x="36" y="95"/>
                  </a:cubicBezTo>
                  <a:close/>
                  <a:moveTo>
                    <a:pt x="6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9" y="26"/>
                    <a:pt x="12" y="30"/>
                    <a:pt x="12" y="3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4"/>
                    <a:pt x="9" y="65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3" y="62"/>
                    <a:pt x="0" y="57"/>
                    <a:pt x="0" y="5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3" y="22"/>
                    <a:pt x="6" y="24"/>
                  </a:cubicBezTo>
                  <a:close/>
                  <a:moveTo>
                    <a:pt x="75" y="64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78" y="66"/>
                    <a:pt x="81" y="70"/>
                    <a:pt x="81" y="74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1" y="104"/>
                    <a:pt x="78" y="105"/>
                    <a:pt x="7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69" y="97"/>
                    <a:pt x="69" y="94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4"/>
                    <a:pt x="72" y="62"/>
                    <a:pt x="75" y="64"/>
                  </a:cubicBezTo>
                  <a:close/>
                  <a:moveTo>
                    <a:pt x="30" y="19"/>
                  </a:moveTo>
                  <a:cubicBezTo>
                    <a:pt x="31" y="19"/>
                    <a:pt x="32" y="22"/>
                    <a:pt x="32" y="24"/>
                  </a:cubicBezTo>
                  <a:cubicBezTo>
                    <a:pt x="32" y="25"/>
                    <a:pt x="31" y="26"/>
                    <a:pt x="30" y="25"/>
                  </a:cubicBezTo>
                  <a:cubicBezTo>
                    <a:pt x="28" y="24"/>
                    <a:pt x="27" y="22"/>
                    <a:pt x="27" y="20"/>
                  </a:cubicBezTo>
                  <a:cubicBezTo>
                    <a:pt x="27" y="18"/>
                    <a:pt x="28" y="18"/>
                    <a:pt x="30" y="19"/>
                  </a:cubicBezTo>
                  <a:close/>
                  <a:moveTo>
                    <a:pt x="51" y="31"/>
                  </a:moveTo>
                  <a:cubicBezTo>
                    <a:pt x="53" y="32"/>
                    <a:pt x="54" y="34"/>
                    <a:pt x="54" y="36"/>
                  </a:cubicBezTo>
                  <a:cubicBezTo>
                    <a:pt x="54" y="38"/>
                    <a:pt x="53" y="39"/>
                    <a:pt x="51" y="38"/>
                  </a:cubicBezTo>
                  <a:cubicBezTo>
                    <a:pt x="50" y="37"/>
                    <a:pt x="49" y="35"/>
                    <a:pt x="49" y="33"/>
                  </a:cubicBezTo>
                  <a:cubicBezTo>
                    <a:pt x="49" y="31"/>
                    <a:pt x="50" y="30"/>
                    <a:pt x="51" y="31"/>
                  </a:cubicBezTo>
                  <a:close/>
                </a:path>
              </a:pathLst>
            </a:custGeom>
            <a:solidFill>
              <a:srgbClr val="B2C9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2" name="Freeform 1160"/>
            <p:cNvSpPr>
              <a:spLocks/>
            </p:cNvSpPr>
            <p:nvPr/>
          </p:nvSpPr>
          <p:spPr bwMode="auto">
            <a:xfrm>
              <a:off x="5578" y="1971"/>
              <a:ext cx="103" cy="153"/>
            </a:xfrm>
            <a:custGeom>
              <a:avLst/>
              <a:gdLst>
                <a:gd name="T0" fmla="*/ 42 w 84"/>
                <a:gd name="T1" fmla="*/ 14 h 125"/>
                <a:gd name="T2" fmla="*/ 84 w 84"/>
                <a:gd name="T3" fmla="*/ 87 h 125"/>
                <a:gd name="T4" fmla="*/ 42 w 84"/>
                <a:gd name="T5" fmla="*/ 111 h 125"/>
                <a:gd name="T6" fmla="*/ 0 w 84"/>
                <a:gd name="T7" fmla="*/ 38 h 125"/>
                <a:gd name="T8" fmla="*/ 42 w 84"/>
                <a:gd name="T9" fmla="*/ 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5">
                  <a:moveTo>
                    <a:pt x="42" y="14"/>
                  </a:moveTo>
                  <a:cubicBezTo>
                    <a:pt x="65" y="27"/>
                    <a:pt x="84" y="60"/>
                    <a:pt x="84" y="87"/>
                  </a:cubicBezTo>
                  <a:cubicBezTo>
                    <a:pt x="84" y="114"/>
                    <a:pt x="65" y="125"/>
                    <a:pt x="42" y="111"/>
                  </a:cubicBezTo>
                  <a:cubicBezTo>
                    <a:pt x="18" y="98"/>
                    <a:pt x="0" y="65"/>
                    <a:pt x="0" y="38"/>
                  </a:cubicBezTo>
                  <a:cubicBezTo>
                    <a:pt x="0" y="11"/>
                    <a:pt x="18" y="0"/>
                    <a:pt x="42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3" name="Freeform 1161"/>
            <p:cNvSpPr>
              <a:spLocks/>
            </p:cNvSpPr>
            <p:nvPr/>
          </p:nvSpPr>
          <p:spPr bwMode="auto">
            <a:xfrm>
              <a:off x="5599" y="2004"/>
              <a:ext cx="18" cy="21"/>
            </a:xfrm>
            <a:custGeom>
              <a:avLst/>
              <a:gdLst>
                <a:gd name="T0" fmla="*/ 15 w 15"/>
                <a:gd name="T1" fmla="*/ 12 h 17"/>
                <a:gd name="T2" fmla="*/ 9 w 15"/>
                <a:gd name="T3" fmla="*/ 4 h 17"/>
                <a:gd name="T4" fmla="*/ 2 w 15"/>
                <a:gd name="T5" fmla="*/ 0 h 17"/>
                <a:gd name="T6" fmla="*/ 0 w 15"/>
                <a:gd name="T7" fmla="*/ 10 h 17"/>
                <a:gd name="T8" fmla="*/ 7 w 15"/>
                <a:gd name="T9" fmla="*/ 14 h 17"/>
                <a:gd name="T10" fmla="*/ 15 w 15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7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4" name="Freeform 1162"/>
            <p:cNvSpPr>
              <a:spLocks/>
            </p:cNvSpPr>
            <p:nvPr/>
          </p:nvSpPr>
          <p:spPr bwMode="auto">
            <a:xfrm>
              <a:off x="5622" y="2017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5" name="Freeform 1163"/>
            <p:cNvSpPr>
              <a:spLocks/>
            </p:cNvSpPr>
            <p:nvPr/>
          </p:nvSpPr>
          <p:spPr bwMode="auto">
            <a:xfrm>
              <a:off x="5595" y="2022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6" name="Freeform 1164"/>
            <p:cNvSpPr>
              <a:spLocks/>
            </p:cNvSpPr>
            <p:nvPr/>
          </p:nvSpPr>
          <p:spPr bwMode="auto">
            <a:xfrm>
              <a:off x="5619" y="2036"/>
              <a:ext cx="19" cy="22"/>
            </a:xfrm>
            <a:custGeom>
              <a:avLst/>
              <a:gdLst>
                <a:gd name="T0" fmla="*/ 15 w 15"/>
                <a:gd name="T1" fmla="*/ 13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7" name="Freeform 1165"/>
            <p:cNvSpPr>
              <a:spLocks/>
            </p:cNvSpPr>
            <p:nvPr/>
          </p:nvSpPr>
          <p:spPr bwMode="auto">
            <a:xfrm>
              <a:off x="5644" y="2042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5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5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10" y="5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5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8" name="Freeform 1166"/>
            <p:cNvSpPr>
              <a:spLocks/>
            </p:cNvSpPr>
            <p:nvPr/>
          </p:nvSpPr>
          <p:spPr bwMode="auto">
            <a:xfrm>
              <a:off x="5640" y="2062"/>
              <a:ext cx="20" cy="22"/>
            </a:xfrm>
            <a:custGeom>
              <a:avLst/>
              <a:gdLst>
                <a:gd name="T0" fmla="*/ 16 w 16"/>
                <a:gd name="T1" fmla="*/ 12 h 18"/>
                <a:gd name="T2" fmla="*/ 10 w 16"/>
                <a:gd name="T3" fmla="*/ 4 h 18"/>
                <a:gd name="T4" fmla="*/ 2 w 16"/>
                <a:gd name="T5" fmla="*/ 0 h 18"/>
                <a:gd name="T6" fmla="*/ 0 w 16"/>
                <a:gd name="T7" fmla="*/ 10 h 18"/>
                <a:gd name="T8" fmla="*/ 8 w 16"/>
                <a:gd name="T9" fmla="*/ 14 h 18"/>
                <a:gd name="T10" fmla="*/ 16 w 1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12"/>
                  </a:moveTo>
                  <a:cubicBezTo>
                    <a:pt x="16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6" y="15"/>
                    <a:pt x="1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69" name="Freeform 1167"/>
            <p:cNvSpPr>
              <a:spLocks/>
            </p:cNvSpPr>
            <p:nvPr/>
          </p:nvSpPr>
          <p:spPr bwMode="auto">
            <a:xfrm>
              <a:off x="5616" y="2055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0" name="Freeform 1168"/>
            <p:cNvSpPr>
              <a:spLocks/>
            </p:cNvSpPr>
            <p:nvPr/>
          </p:nvSpPr>
          <p:spPr bwMode="auto">
            <a:xfrm>
              <a:off x="5578" y="1971"/>
              <a:ext cx="103" cy="153"/>
            </a:xfrm>
            <a:custGeom>
              <a:avLst/>
              <a:gdLst>
                <a:gd name="T0" fmla="*/ 42 w 84"/>
                <a:gd name="T1" fmla="*/ 14 h 125"/>
                <a:gd name="T2" fmla="*/ 84 w 84"/>
                <a:gd name="T3" fmla="*/ 87 h 125"/>
                <a:gd name="T4" fmla="*/ 42 w 84"/>
                <a:gd name="T5" fmla="*/ 111 h 125"/>
                <a:gd name="T6" fmla="*/ 0 w 84"/>
                <a:gd name="T7" fmla="*/ 38 h 125"/>
                <a:gd name="T8" fmla="*/ 42 w 84"/>
                <a:gd name="T9" fmla="*/ 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5">
                  <a:moveTo>
                    <a:pt x="42" y="14"/>
                  </a:moveTo>
                  <a:cubicBezTo>
                    <a:pt x="65" y="27"/>
                    <a:pt x="84" y="60"/>
                    <a:pt x="84" y="87"/>
                  </a:cubicBezTo>
                  <a:cubicBezTo>
                    <a:pt x="84" y="114"/>
                    <a:pt x="65" y="125"/>
                    <a:pt x="42" y="111"/>
                  </a:cubicBezTo>
                  <a:cubicBezTo>
                    <a:pt x="18" y="98"/>
                    <a:pt x="0" y="65"/>
                    <a:pt x="0" y="38"/>
                  </a:cubicBezTo>
                  <a:cubicBezTo>
                    <a:pt x="0" y="11"/>
                    <a:pt x="18" y="0"/>
                    <a:pt x="42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1" name="Freeform 1169"/>
            <p:cNvSpPr>
              <a:spLocks/>
            </p:cNvSpPr>
            <p:nvPr/>
          </p:nvSpPr>
          <p:spPr bwMode="auto">
            <a:xfrm>
              <a:off x="5584" y="1981"/>
              <a:ext cx="90" cy="133"/>
            </a:xfrm>
            <a:custGeom>
              <a:avLst/>
              <a:gdLst>
                <a:gd name="T0" fmla="*/ 37 w 74"/>
                <a:gd name="T1" fmla="*/ 12 h 109"/>
                <a:gd name="T2" fmla="*/ 74 w 74"/>
                <a:gd name="T3" fmla="*/ 76 h 109"/>
                <a:gd name="T4" fmla="*/ 37 w 74"/>
                <a:gd name="T5" fmla="*/ 97 h 109"/>
                <a:gd name="T6" fmla="*/ 0 w 74"/>
                <a:gd name="T7" fmla="*/ 33 h 109"/>
                <a:gd name="T8" fmla="*/ 37 w 74"/>
                <a:gd name="T9" fmla="*/ 1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09">
                  <a:moveTo>
                    <a:pt x="37" y="12"/>
                  </a:moveTo>
                  <a:cubicBezTo>
                    <a:pt x="57" y="24"/>
                    <a:pt x="74" y="52"/>
                    <a:pt x="74" y="76"/>
                  </a:cubicBezTo>
                  <a:cubicBezTo>
                    <a:pt x="74" y="100"/>
                    <a:pt x="57" y="109"/>
                    <a:pt x="37" y="97"/>
                  </a:cubicBezTo>
                  <a:cubicBezTo>
                    <a:pt x="16" y="86"/>
                    <a:pt x="0" y="57"/>
                    <a:pt x="0" y="33"/>
                  </a:cubicBezTo>
                  <a:cubicBezTo>
                    <a:pt x="0" y="10"/>
                    <a:pt x="16" y="0"/>
                    <a:pt x="37" y="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2" name="Freeform 1170"/>
            <p:cNvSpPr>
              <a:spLocks/>
            </p:cNvSpPr>
            <p:nvPr/>
          </p:nvSpPr>
          <p:spPr bwMode="auto">
            <a:xfrm>
              <a:off x="5599" y="2004"/>
              <a:ext cx="18" cy="21"/>
            </a:xfrm>
            <a:custGeom>
              <a:avLst/>
              <a:gdLst>
                <a:gd name="T0" fmla="*/ 15 w 15"/>
                <a:gd name="T1" fmla="*/ 12 h 17"/>
                <a:gd name="T2" fmla="*/ 9 w 15"/>
                <a:gd name="T3" fmla="*/ 4 h 17"/>
                <a:gd name="T4" fmla="*/ 2 w 15"/>
                <a:gd name="T5" fmla="*/ 0 h 17"/>
                <a:gd name="T6" fmla="*/ 0 w 15"/>
                <a:gd name="T7" fmla="*/ 10 h 17"/>
                <a:gd name="T8" fmla="*/ 7 w 15"/>
                <a:gd name="T9" fmla="*/ 14 h 17"/>
                <a:gd name="T10" fmla="*/ 15 w 15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7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3" name="Freeform 1171"/>
            <p:cNvSpPr>
              <a:spLocks/>
            </p:cNvSpPr>
            <p:nvPr/>
          </p:nvSpPr>
          <p:spPr bwMode="auto">
            <a:xfrm>
              <a:off x="5622" y="2017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4" name="Freeform 1172"/>
            <p:cNvSpPr>
              <a:spLocks/>
            </p:cNvSpPr>
            <p:nvPr/>
          </p:nvSpPr>
          <p:spPr bwMode="auto">
            <a:xfrm>
              <a:off x="5595" y="2022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5" name="Freeform 1173"/>
            <p:cNvSpPr>
              <a:spLocks/>
            </p:cNvSpPr>
            <p:nvPr/>
          </p:nvSpPr>
          <p:spPr bwMode="auto">
            <a:xfrm>
              <a:off x="5619" y="2036"/>
              <a:ext cx="19" cy="22"/>
            </a:xfrm>
            <a:custGeom>
              <a:avLst/>
              <a:gdLst>
                <a:gd name="T0" fmla="*/ 15 w 15"/>
                <a:gd name="T1" fmla="*/ 13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6" name="Freeform 1174"/>
            <p:cNvSpPr>
              <a:spLocks/>
            </p:cNvSpPr>
            <p:nvPr/>
          </p:nvSpPr>
          <p:spPr bwMode="auto">
            <a:xfrm>
              <a:off x="5644" y="2042"/>
              <a:ext cx="18" cy="22"/>
            </a:xfrm>
            <a:custGeom>
              <a:avLst/>
              <a:gdLst>
                <a:gd name="T0" fmla="*/ 15 w 15"/>
                <a:gd name="T1" fmla="*/ 13 h 18"/>
                <a:gd name="T2" fmla="*/ 10 w 15"/>
                <a:gd name="T3" fmla="*/ 5 h 18"/>
                <a:gd name="T4" fmla="*/ 2 w 15"/>
                <a:gd name="T5" fmla="*/ 0 h 18"/>
                <a:gd name="T6" fmla="*/ 0 w 15"/>
                <a:gd name="T7" fmla="*/ 10 h 18"/>
                <a:gd name="T8" fmla="*/ 8 w 15"/>
                <a:gd name="T9" fmla="*/ 15 h 18"/>
                <a:gd name="T10" fmla="*/ 15 w 15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3"/>
                  </a:moveTo>
                  <a:cubicBezTo>
                    <a:pt x="15" y="11"/>
                    <a:pt x="14" y="7"/>
                    <a:pt x="10" y="5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5"/>
                  </a:cubicBezTo>
                  <a:cubicBezTo>
                    <a:pt x="14" y="18"/>
                    <a:pt x="15" y="16"/>
                    <a:pt x="1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7" name="Freeform 1175"/>
            <p:cNvSpPr>
              <a:spLocks/>
            </p:cNvSpPr>
            <p:nvPr/>
          </p:nvSpPr>
          <p:spPr bwMode="auto">
            <a:xfrm>
              <a:off x="5640" y="2062"/>
              <a:ext cx="20" cy="22"/>
            </a:xfrm>
            <a:custGeom>
              <a:avLst/>
              <a:gdLst>
                <a:gd name="T0" fmla="*/ 16 w 16"/>
                <a:gd name="T1" fmla="*/ 12 h 18"/>
                <a:gd name="T2" fmla="*/ 10 w 16"/>
                <a:gd name="T3" fmla="*/ 4 h 18"/>
                <a:gd name="T4" fmla="*/ 2 w 16"/>
                <a:gd name="T5" fmla="*/ 0 h 18"/>
                <a:gd name="T6" fmla="*/ 0 w 16"/>
                <a:gd name="T7" fmla="*/ 10 h 18"/>
                <a:gd name="T8" fmla="*/ 8 w 16"/>
                <a:gd name="T9" fmla="*/ 14 h 18"/>
                <a:gd name="T10" fmla="*/ 16 w 1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12"/>
                  </a:moveTo>
                  <a:cubicBezTo>
                    <a:pt x="16" y="10"/>
                    <a:pt x="14" y="7"/>
                    <a:pt x="10" y="4"/>
                  </a:cubicBezTo>
                  <a:cubicBezTo>
                    <a:pt x="8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8" y="14"/>
                  </a:cubicBezTo>
                  <a:cubicBezTo>
                    <a:pt x="14" y="18"/>
                    <a:pt x="16" y="15"/>
                    <a:pt x="1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8" name="Freeform 1176"/>
            <p:cNvSpPr>
              <a:spLocks/>
            </p:cNvSpPr>
            <p:nvPr/>
          </p:nvSpPr>
          <p:spPr bwMode="auto">
            <a:xfrm>
              <a:off x="5616" y="2055"/>
              <a:ext cx="18" cy="22"/>
            </a:xfrm>
            <a:custGeom>
              <a:avLst/>
              <a:gdLst>
                <a:gd name="T0" fmla="*/ 15 w 15"/>
                <a:gd name="T1" fmla="*/ 12 h 18"/>
                <a:gd name="T2" fmla="*/ 9 w 15"/>
                <a:gd name="T3" fmla="*/ 4 h 18"/>
                <a:gd name="T4" fmla="*/ 2 w 15"/>
                <a:gd name="T5" fmla="*/ 0 h 18"/>
                <a:gd name="T6" fmla="*/ 0 w 15"/>
                <a:gd name="T7" fmla="*/ 10 h 18"/>
                <a:gd name="T8" fmla="*/ 7 w 15"/>
                <a:gd name="T9" fmla="*/ 14 h 18"/>
                <a:gd name="T10" fmla="*/ 15 w 15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8">
                  <a:moveTo>
                    <a:pt x="15" y="12"/>
                  </a:moveTo>
                  <a:cubicBezTo>
                    <a:pt x="15" y="10"/>
                    <a:pt x="14" y="7"/>
                    <a:pt x="9" y="4"/>
                  </a:cubicBezTo>
                  <a:cubicBezTo>
                    <a:pt x="7" y="3"/>
                    <a:pt x="2" y="0"/>
                    <a:pt x="2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4" y="12"/>
                    <a:pt x="7" y="14"/>
                  </a:cubicBezTo>
                  <a:cubicBezTo>
                    <a:pt x="13" y="18"/>
                    <a:pt x="15" y="15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79" name="Freeform 1177"/>
            <p:cNvSpPr>
              <a:spLocks/>
            </p:cNvSpPr>
            <p:nvPr/>
          </p:nvSpPr>
          <p:spPr bwMode="auto">
            <a:xfrm>
              <a:off x="5445" y="1829"/>
              <a:ext cx="107" cy="182"/>
            </a:xfrm>
            <a:custGeom>
              <a:avLst/>
              <a:gdLst>
                <a:gd name="T0" fmla="*/ 107 w 107"/>
                <a:gd name="T1" fmla="*/ 182 h 182"/>
                <a:gd name="T2" fmla="*/ 0 w 107"/>
                <a:gd name="T3" fmla="*/ 120 h 182"/>
                <a:gd name="T4" fmla="*/ 0 w 107"/>
                <a:gd name="T5" fmla="*/ 0 h 182"/>
                <a:gd name="T6" fmla="*/ 107 w 107"/>
                <a:gd name="T7" fmla="*/ 63 h 182"/>
                <a:gd name="T8" fmla="*/ 107 w 107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82">
                  <a:moveTo>
                    <a:pt x="107" y="182"/>
                  </a:moveTo>
                  <a:lnTo>
                    <a:pt x="0" y="120"/>
                  </a:lnTo>
                  <a:lnTo>
                    <a:pt x="0" y="0"/>
                  </a:lnTo>
                  <a:lnTo>
                    <a:pt x="107" y="63"/>
                  </a:lnTo>
                  <a:lnTo>
                    <a:pt x="107" y="182"/>
                  </a:lnTo>
                  <a:close/>
                </a:path>
              </a:pathLst>
            </a:custGeom>
            <a:solidFill>
              <a:srgbClr val="EA2A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0" name="Freeform 1178"/>
            <p:cNvSpPr>
              <a:spLocks/>
            </p:cNvSpPr>
            <p:nvPr/>
          </p:nvSpPr>
          <p:spPr bwMode="auto">
            <a:xfrm>
              <a:off x="5467" y="1868"/>
              <a:ext cx="38" cy="47"/>
            </a:xfrm>
            <a:custGeom>
              <a:avLst/>
              <a:gdLst>
                <a:gd name="T0" fmla="*/ 6 w 31"/>
                <a:gd name="T1" fmla="*/ 0 h 38"/>
                <a:gd name="T2" fmla="*/ 31 w 31"/>
                <a:gd name="T3" fmla="*/ 16 h 38"/>
                <a:gd name="T4" fmla="*/ 25 w 31"/>
                <a:gd name="T5" fmla="*/ 38 h 38"/>
                <a:gd name="T6" fmla="*/ 12 w 31"/>
                <a:gd name="T7" fmla="*/ 26 h 38"/>
                <a:gd name="T8" fmla="*/ 0 w 31"/>
                <a:gd name="T9" fmla="*/ 22 h 38"/>
                <a:gd name="T10" fmla="*/ 6 w 3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8">
                  <a:moveTo>
                    <a:pt x="6" y="0"/>
                  </a:moveTo>
                  <a:cubicBezTo>
                    <a:pt x="6" y="0"/>
                    <a:pt x="20" y="0"/>
                    <a:pt x="31" y="1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18" y="28"/>
                    <a:pt x="12" y="26"/>
                  </a:cubicBezTo>
                  <a:cubicBezTo>
                    <a:pt x="7" y="23"/>
                    <a:pt x="0" y="22"/>
                    <a:pt x="0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1" name="Freeform 1179"/>
            <p:cNvSpPr>
              <a:spLocks/>
            </p:cNvSpPr>
            <p:nvPr/>
          </p:nvSpPr>
          <p:spPr bwMode="auto">
            <a:xfrm>
              <a:off x="5457" y="1900"/>
              <a:ext cx="39" cy="47"/>
            </a:xfrm>
            <a:custGeom>
              <a:avLst/>
              <a:gdLst>
                <a:gd name="T0" fmla="*/ 7 w 32"/>
                <a:gd name="T1" fmla="*/ 0 h 38"/>
                <a:gd name="T2" fmla="*/ 20 w 32"/>
                <a:gd name="T3" fmla="*/ 4 h 38"/>
                <a:gd name="T4" fmla="*/ 32 w 32"/>
                <a:gd name="T5" fmla="*/ 16 h 38"/>
                <a:gd name="T6" fmla="*/ 25 w 32"/>
                <a:gd name="T7" fmla="*/ 38 h 38"/>
                <a:gd name="T8" fmla="*/ 13 w 32"/>
                <a:gd name="T9" fmla="*/ 26 h 38"/>
                <a:gd name="T10" fmla="*/ 0 w 32"/>
                <a:gd name="T11" fmla="*/ 22 h 38"/>
                <a:gd name="T12" fmla="*/ 7 w 3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8">
                  <a:moveTo>
                    <a:pt x="7" y="0"/>
                  </a:moveTo>
                  <a:cubicBezTo>
                    <a:pt x="7" y="0"/>
                    <a:pt x="14" y="0"/>
                    <a:pt x="20" y="4"/>
                  </a:cubicBezTo>
                  <a:cubicBezTo>
                    <a:pt x="26" y="8"/>
                    <a:pt x="31" y="15"/>
                    <a:pt x="32" y="1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18" y="28"/>
                    <a:pt x="13" y="26"/>
                  </a:cubicBezTo>
                  <a:cubicBezTo>
                    <a:pt x="8" y="23"/>
                    <a:pt x="3" y="22"/>
                    <a:pt x="0" y="2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2" name="Freeform 1180"/>
            <p:cNvSpPr>
              <a:spLocks/>
            </p:cNvSpPr>
            <p:nvPr/>
          </p:nvSpPr>
          <p:spPr bwMode="auto">
            <a:xfrm>
              <a:off x="5492" y="1925"/>
              <a:ext cx="38" cy="46"/>
            </a:xfrm>
            <a:custGeom>
              <a:avLst/>
              <a:gdLst>
                <a:gd name="T0" fmla="*/ 6 w 31"/>
                <a:gd name="T1" fmla="*/ 0 h 38"/>
                <a:gd name="T2" fmla="*/ 17 w 31"/>
                <a:gd name="T3" fmla="*/ 12 h 38"/>
                <a:gd name="T4" fmla="*/ 31 w 31"/>
                <a:gd name="T5" fmla="*/ 16 h 38"/>
                <a:gd name="T6" fmla="*/ 31 w 31"/>
                <a:gd name="T7" fmla="*/ 16 h 38"/>
                <a:gd name="T8" fmla="*/ 24 w 31"/>
                <a:gd name="T9" fmla="*/ 38 h 38"/>
                <a:gd name="T10" fmla="*/ 11 w 31"/>
                <a:gd name="T11" fmla="*/ 34 h 38"/>
                <a:gd name="T12" fmla="*/ 0 w 31"/>
                <a:gd name="T13" fmla="*/ 22 h 38"/>
                <a:gd name="T14" fmla="*/ 6 w 31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8">
                  <a:moveTo>
                    <a:pt x="6" y="0"/>
                  </a:moveTo>
                  <a:cubicBezTo>
                    <a:pt x="6" y="0"/>
                    <a:pt x="13" y="9"/>
                    <a:pt x="17" y="12"/>
                  </a:cubicBezTo>
                  <a:cubicBezTo>
                    <a:pt x="22" y="14"/>
                    <a:pt x="25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24" y="38"/>
                    <a:pt x="24" y="38"/>
                  </a:cubicBezTo>
                  <a:cubicBezTo>
                    <a:pt x="24" y="38"/>
                    <a:pt x="17" y="38"/>
                    <a:pt x="11" y="34"/>
                  </a:cubicBezTo>
                  <a:cubicBezTo>
                    <a:pt x="5" y="30"/>
                    <a:pt x="1" y="23"/>
                    <a:pt x="0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3" name="Freeform 1181"/>
            <p:cNvSpPr>
              <a:spLocks/>
            </p:cNvSpPr>
            <p:nvPr/>
          </p:nvSpPr>
          <p:spPr bwMode="auto">
            <a:xfrm>
              <a:off x="5501" y="1894"/>
              <a:ext cx="38" cy="46"/>
            </a:xfrm>
            <a:custGeom>
              <a:avLst/>
              <a:gdLst>
                <a:gd name="T0" fmla="*/ 6 w 31"/>
                <a:gd name="T1" fmla="*/ 0 h 38"/>
                <a:gd name="T2" fmla="*/ 0 w 31"/>
                <a:gd name="T3" fmla="*/ 21 h 38"/>
                <a:gd name="T4" fmla="*/ 13 w 31"/>
                <a:gd name="T5" fmla="*/ 34 h 38"/>
                <a:gd name="T6" fmla="*/ 25 w 31"/>
                <a:gd name="T7" fmla="*/ 38 h 38"/>
                <a:gd name="T8" fmla="*/ 31 w 31"/>
                <a:gd name="T9" fmla="*/ 16 h 38"/>
                <a:gd name="T10" fmla="*/ 17 w 31"/>
                <a:gd name="T11" fmla="*/ 11 h 38"/>
                <a:gd name="T12" fmla="*/ 6 w 3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8">
                  <a:moveTo>
                    <a:pt x="6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5" y="30"/>
                    <a:pt x="13" y="34"/>
                  </a:cubicBezTo>
                  <a:cubicBezTo>
                    <a:pt x="20" y="38"/>
                    <a:pt x="24" y="38"/>
                    <a:pt x="25" y="3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23" y="15"/>
                    <a:pt x="17" y="11"/>
                  </a:cubicBezTo>
                  <a:cubicBezTo>
                    <a:pt x="12" y="7"/>
                    <a:pt x="8" y="3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84" name="Freeform 1182"/>
            <p:cNvSpPr>
              <a:spLocks noEditPoints="1"/>
            </p:cNvSpPr>
            <p:nvPr/>
          </p:nvSpPr>
          <p:spPr bwMode="auto">
            <a:xfrm>
              <a:off x="5527" y="1962"/>
              <a:ext cx="9" cy="13"/>
            </a:xfrm>
            <a:custGeom>
              <a:avLst/>
              <a:gdLst>
                <a:gd name="T0" fmla="*/ 8 w 8"/>
                <a:gd name="T1" fmla="*/ 7 h 10"/>
                <a:gd name="T2" fmla="*/ 7 w 8"/>
                <a:gd name="T3" fmla="*/ 10 h 10"/>
                <a:gd name="T4" fmla="*/ 4 w 8"/>
                <a:gd name="T5" fmla="*/ 10 h 10"/>
                <a:gd name="T6" fmla="*/ 1 w 8"/>
                <a:gd name="T7" fmla="*/ 7 h 10"/>
                <a:gd name="T8" fmla="*/ 0 w 8"/>
                <a:gd name="T9" fmla="*/ 3 h 10"/>
                <a:gd name="T10" fmla="*/ 1 w 8"/>
                <a:gd name="T11" fmla="*/ 1 h 10"/>
                <a:gd name="T12" fmla="*/ 4 w 8"/>
                <a:gd name="T13" fmla="*/ 1 h 10"/>
                <a:gd name="T14" fmla="*/ 7 w 8"/>
                <a:gd name="T15" fmla="*/ 4 h 10"/>
                <a:gd name="T16" fmla="*/ 8 w 8"/>
                <a:gd name="T17" fmla="*/ 7 h 10"/>
                <a:gd name="T18" fmla="*/ 7 w 8"/>
                <a:gd name="T19" fmla="*/ 7 h 10"/>
                <a:gd name="T20" fmla="*/ 6 w 8"/>
                <a:gd name="T21" fmla="*/ 4 h 10"/>
                <a:gd name="T22" fmla="*/ 4 w 8"/>
                <a:gd name="T23" fmla="*/ 1 h 10"/>
                <a:gd name="T24" fmla="*/ 1 w 8"/>
                <a:gd name="T25" fmla="*/ 1 h 10"/>
                <a:gd name="T26" fmla="*/ 0 w 8"/>
                <a:gd name="T27" fmla="*/ 3 h 10"/>
                <a:gd name="T28" fmla="*/ 1 w 8"/>
                <a:gd name="T29" fmla="*/ 7 h 10"/>
                <a:gd name="T30" fmla="*/ 4 w 8"/>
                <a:gd name="T31" fmla="*/ 9 h 10"/>
                <a:gd name="T32" fmla="*/ 6 w 8"/>
                <a:gd name="T33" fmla="*/ 9 h 10"/>
                <a:gd name="T34" fmla="*/ 7 w 8"/>
                <a:gd name="T35" fmla="*/ 7 h 10"/>
                <a:gd name="T36" fmla="*/ 6 w 8"/>
                <a:gd name="T37" fmla="*/ 9 h 10"/>
                <a:gd name="T38" fmla="*/ 5 w 8"/>
                <a:gd name="T39" fmla="*/ 9 h 10"/>
                <a:gd name="T40" fmla="*/ 4 w 8"/>
                <a:gd name="T41" fmla="*/ 7 h 10"/>
                <a:gd name="T42" fmla="*/ 3 w 8"/>
                <a:gd name="T43" fmla="*/ 5 h 10"/>
                <a:gd name="T44" fmla="*/ 3 w 8"/>
                <a:gd name="T45" fmla="*/ 5 h 10"/>
                <a:gd name="T46" fmla="*/ 3 w 8"/>
                <a:gd name="T47" fmla="*/ 7 h 10"/>
                <a:gd name="T48" fmla="*/ 2 w 8"/>
                <a:gd name="T49" fmla="*/ 7 h 10"/>
                <a:gd name="T50" fmla="*/ 2 w 8"/>
                <a:gd name="T51" fmla="*/ 2 h 10"/>
                <a:gd name="T52" fmla="*/ 4 w 8"/>
                <a:gd name="T53" fmla="*/ 2 h 10"/>
                <a:gd name="T54" fmla="*/ 5 w 8"/>
                <a:gd name="T55" fmla="*/ 4 h 10"/>
                <a:gd name="T56" fmla="*/ 5 w 8"/>
                <a:gd name="T57" fmla="*/ 5 h 10"/>
                <a:gd name="T58" fmla="*/ 5 w 8"/>
                <a:gd name="T59" fmla="*/ 6 h 10"/>
                <a:gd name="T60" fmla="*/ 4 w 8"/>
                <a:gd name="T61" fmla="*/ 6 h 10"/>
                <a:gd name="T62" fmla="*/ 4 w 8"/>
                <a:gd name="T63" fmla="*/ 6 h 10"/>
                <a:gd name="T64" fmla="*/ 5 w 8"/>
                <a:gd name="T65" fmla="*/ 7 h 10"/>
                <a:gd name="T66" fmla="*/ 6 w 8"/>
                <a:gd name="T67" fmla="*/ 9 h 10"/>
                <a:gd name="T68" fmla="*/ 5 w 8"/>
                <a:gd name="T69" fmla="*/ 5 h 10"/>
                <a:gd name="T70" fmla="*/ 4 w 8"/>
                <a:gd name="T71" fmla="*/ 4 h 10"/>
                <a:gd name="T72" fmla="*/ 4 w 8"/>
                <a:gd name="T73" fmla="*/ 3 h 10"/>
                <a:gd name="T74" fmla="*/ 3 w 8"/>
                <a:gd name="T75" fmla="*/ 3 h 10"/>
                <a:gd name="T76" fmla="*/ 3 w 8"/>
                <a:gd name="T77" fmla="*/ 4 h 10"/>
                <a:gd name="T78" fmla="*/ 4 w 8"/>
                <a:gd name="T79" fmla="*/ 5 h 10"/>
                <a:gd name="T80" fmla="*/ 5 w 8"/>
                <a:gd name="T8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" h="10">
                  <a:moveTo>
                    <a:pt x="8" y="7"/>
                  </a:moveTo>
                  <a:cubicBezTo>
                    <a:pt x="8" y="9"/>
                    <a:pt x="7" y="9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ubicBezTo>
                    <a:pt x="3" y="9"/>
                    <a:pt x="2" y="8"/>
                    <a:pt x="1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lose/>
                  <a:moveTo>
                    <a:pt x="7" y="7"/>
                  </a:moveTo>
                  <a:cubicBezTo>
                    <a:pt x="7" y="6"/>
                    <a:pt x="7" y="5"/>
                    <a:pt x="6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10"/>
                    <a:pt x="6" y="10"/>
                    <a:pt x="6" y="9"/>
                  </a:cubicBezTo>
                  <a:cubicBezTo>
                    <a:pt x="7" y="9"/>
                    <a:pt x="7" y="8"/>
                    <a:pt x="7" y="7"/>
                  </a:cubicBezTo>
                  <a:close/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7"/>
                  </a:cubicBezTo>
                  <a:lnTo>
                    <a:pt x="6" y="9"/>
                  </a:lnTo>
                  <a:close/>
                  <a:moveTo>
                    <a:pt x="5" y="5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8096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22017" y="285750"/>
            <a:ext cx="4989059" cy="589360"/>
          </a:xfrm>
        </p:spPr>
        <p:txBody>
          <a:bodyPr>
            <a:normAutofit fontScale="90000"/>
          </a:bodyPr>
          <a:lstStyle/>
          <a:p>
            <a:r>
              <a:rPr lang="en-US" sz="2300" dirty="0"/>
              <a:t>Pilot Challenge #1 </a:t>
            </a:r>
            <a:br>
              <a:rPr lang="en-US" sz="2300" dirty="0"/>
            </a:br>
            <a:r>
              <a:rPr lang="en-US" sz="2300" dirty="0"/>
              <a:t>Adaptive Sourcing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4375" y="1438901"/>
            <a:ext cx="7867958" cy="2656851"/>
            <a:chOff x="2286000" y="2759442"/>
            <a:chExt cx="10058402" cy="339652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0" y="2759442"/>
              <a:ext cx="2743200" cy="2101122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69318" y="2969178"/>
              <a:ext cx="2068938" cy="1076872"/>
            </a:xfrm>
            <a:custGeom>
              <a:avLst/>
              <a:gdLst>
                <a:gd name="T0" fmla="*/ 361 w 432"/>
                <a:gd name="T1" fmla="*/ 121 h 268"/>
                <a:gd name="T2" fmla="*/ 364 w 432"/>
                <a:gd name="T3" fmla="*/ 96 h 268"/>
                <a:gd name="T4" fmla="*/ 268 w 432"/>
                <a:gd name="T5" fmla="*/ 0 h 268"/>
                <a:gd name="T6" fmla="*/ 175 w 432"/>
                <a:gd name="T7" fmla="*/ 71 h 268"/>
                <a:gd name="T8" fmla="*/ 138 w 432"/>
                <a:gd name="T9" fmla="*/ 62 h 268"/>
                <a:gd name="T10" fmla="*/ 54 w 432"/>
                <a:gd name="T11" fmla="*/ 146 h 268"/>
                <a:gd name="T12" fmla="*/ 55 w 432"/>
                <a:gd name="T13" fmla="*/ 156 h 268"/>
                <a:gd name="T14" fmla="*/ 54 w 432"/>
                <a:gd name="T15" fmla="*/ 156 h 268"/>
                <a:gd name="T16" fmla="*/ 0 w 432"/>
                <a:gd name="T17" fmla="*/ 212 h 268"/>
                <a:gd name="T18" fmla="*/ 54 w 432"/>
                <a:gd name="T19" fmla="*/ 268 h 268"/>
                <a:gd name="T20" fmla="*/ 360 w 432"/>
                <a:gd name="T21" fmla="*/ 268 h 268"/>
                <a:gd name="T22" fmla="*/ 432 w 432"/>
                <a:gd name="T23" fmla="*/ 194 h 268"/>
                <a:gd name="T24" fmla="*/ 361 w 432"/>
                <a:gd name="T25" fmla="*/ 12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268">
                  <a:moveTo>
                    <a:pt x="361" y="121"/>
                  </a:moveTo>
                  <a:cubicBezTo>
                    <a:pt x="363" y="113"/>
                    <a:pt x="364" y="104"/>
                    <a:pt x="364" y="96"/>
                  </a:cubicBezTo>
                  <a:cubicBezTo>
                    <a:pt x="364" y="43"/>
                    <a:pt x="321" y="0"/>
                    <a:pt x="268" y="0"/>
                  </a:cubicBezTo>
                  <a:cubicBezTo>
                    <a:pt x="224" y="0"/>
                    <a:pt x="186" y="30"/>
                    <a:pt x="175" y="71"/>
                  </a:cubicBezTo>
                  <a:cubicBezTo>
                    <a:pt x="164" y="65"/>
                    <a:pt x="151" y="62"/>
                    <a:pt x="138" y="62"/>
                  </a:cubicBezTo>
                  <a:cubicBezTo>
                    <a:pt x="92" y="62"/>
                    <a:pt x="54" y="100"/>
                    <a:pt x="54" y="146"/>
                  </a:cubicBezTo>
                  <a:cubicBezTo>
                    <a:pt x="54" y="149"/>
                    <a:pt x="54" y="153"/>
                    <a:pt x="55" y="156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24" y="156"/>
                    <a:pt x="0" y="182"/>
                    <a:pt x="0" y="212"/>
                  </a:cubicBezTo>
                  <a:cubicBezTo>
                    <a:pt x="0" y="242"/>
                    <a:pt x="24" y="268"/>
                    <a:pt x="54" y="268"/>
                  </a:cubicBezTo>
                  <a:cubicBezTo>
                    <a:pt x="360" y="268"/>
                    <a:pt x="360" y="268"/>
                    <a:pt x="360" y="268"/>
                  </a:cubicBezTo>
                  <a:cubicBezTo>
                    <a:pt x="400" y="268"/>
                    <a:pt x="432" y="234"/>
                    <a:pt x="432" y="194"/>
                  </a:cubicBezTo>
                  <a:cubicBezTo>
                    <a:pt x="432" y="155"/>
                    <a:pt x="400" y="121"/>
                    <a:pt x="361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029200" y="2759442"/>
              <a:ext cx="7315200" cy="2101122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300" b="1" dirty="0">
                  <a:solidFill>
                    <a:srgbClr val="000000"/>
                  </a:solidFill>
                </a:rPr>
                <a:t>Challenge: </a:t>
              </a:r>
              <a:r>
                <a:rPr lang="en-US" sz="2300" dirty="0">
                  <a:solidFill>
                    <a:srgbClr val="000000"/>
                  </a:solidFill>
                </a:rPr>
                <a:t>What are the visionary and </a:t>
              </a:r>
              <a:br>
                <a:rPr lang="en-US" sz="2300" dirty="0">
                  <a:solidFill>
                    <a:srgbClr val="000000"/>
                  </a:solidFill>
                </a:rPr>
              </a:br>
              <a:r>
                <a:rPr lang="en-US" sz="2300" dirty="0">
                  <a:solidFill>
                    <a:srgbClr val="000000"/>
                  </a:solidFill>
                </a:rPr>
                <a:t>best practices for allowing governments </a:t>
              </a:r>
              <a:br>
                <a:rPr lang="en-US" sz="2300" dirty="0">
                  <a:solidFill>
                    <a:srgbClr val="000000"/>
                  </a:solidFill>
                </a:rPr>
              </a:br>
              <a:r>
                <a:rPr lang="en-US" sz="2300" dirty="0">
                  <a:solidFill>
                    <a:srgbClr val="000000"/>
                  </a:solidFill>
                </a:rPr>
                <a:t>to benefit from the power and flexibility of the cloud?</a:t>
              </a:r>
            </a:p>
          </p:txBody>
        </p:sp>
        <p:sp>
          <p:nvSpPr>
            <p:cNvPr id="7" name="Title 4"/>
            <p:cNvSpPr txBox="1">
              <a:spLocks/>
            </p:cNvSpPr>
            <p:nvPr/>
          </p:nvSpPr>
          <p:spPr bwMode="auto">
            <a:xfrm>
              <a:off x="2286004" y="4860562"/>
              <a:ext cx="10058398" cy="1295400"/>
            </a:xfrm>
            <a:prstGeom prst="rect">
              <a:avLst/>
            </a:prstGeom>
            <a:solidFill>
              <a:srgbClr val="FFCF01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rgbClr val="777777"/>
                  </a:solidFill>
                  <a:latin typeface="+mj-lt"/>
                  <a:ea typeface="+mj-ea"/>
                  <a:cs typeface="+mj-cs"/>
                </a:defRPr>
              </a:lvl1pPr>
              <a:lvl2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2pPr>
              <a:lvl3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3pPr>
              <a:lvl4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4pPr>
              <a:lvl5pPr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4572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9144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13716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1828800" algn="l" defTabSz="944563" rtl="0" eaLnBrk="1" fontAlgn="base" hangingPunct="1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500" dirty="0">
                  <a:solidFill>
                    <a:srgbClr val="000000"/>
                  </a:solidFill>
                </a:rPr>
                <a:t>Challenge Winner: </a:t>
              </a:r>
              <a:r>
                <a:rPr lang="en-US" sz="2500" b="0" dirty="0">
                  <a:solidFill>
                    <a:srgbClr val="000000"/>
                  </a:solidFill>
                </a:rPr>
                <a:t>Tom Fusting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4040" y="3928075"/>
              <a:ext cx="1652435" cy="681533"/>
              <a:chOff x="2620424" y="3809999"/>
              <a:chExt cx="2074278" cy="855518"/>
            </a:xfrm>
          </p:grpSpPr>
          <p:sp>
            <p:nvSpPr>
              <p:cNvPr id="13" name="Rounded Rectangle 12"/>
              <p:cNvSpPr/>
              <p:nvPr/>
            </p:nvSpPr>
            <p:spPr bwMode="auto">
              <a:xfrm>
                <a:off x="2620424" y="3809999"/>
                <a:ext cx="855518" cy="855518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364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>
                    <a:solidFill>
                      <a:srgbClr val="636466"/>
                    </a:solidFill>
                    <a:latin typeface="Arial Black" panose="020B0A04020102020204" pitchFamily="34" charset="0"/>
                  </a:rPr>
                  <a:t>B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839183" y="3809999"/>
                <a:ext cx="855519" cy="855518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364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>
                    <a:solidFill>
                      <a:srgbClr val="636466"/>
                    </a:solidFill>
                    <a:latin typeface="Arial Black" panose="020B0A04020102020204" pitchFamily="34" charset="0"/>
                  </a:rPr>
                  <a:t>G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59358" y="3958094"/>
                <a:ext cx="838199" cy="55934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411397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spcCol="0" rtlCol="0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Transforming Contracting for the Agile, As-a-Service, and DevOps World with Adaptive Sourcing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3" name="AutoShape 7" descr="data:image/jpeg;base64,/9j/4AAQSkZJRgABAQAAAQABAAD/2wCEAAkGBxQSERQUEBAVFRUUFBUQFBUYFBgXFRgaFxYWGBkRFBQYHCghGBolHBQUIjEhJikrLjouFx8zODYsNygtLisBCgoKDg0OGhAQGywkHyU1LC8vLSwsLCwsLCwsLCwsLDQsLCwsKywsLCwsLCwsLCwsLCwsLCwvLCwsLCssLCw2LP/AABEIAMYAxgMBIgACEQEDEQH/xAAbAAEAAQUBAAAAAAAAAAAAAAAABgECBAUHA//EAEgQAAEDAgMEBwQGBgcJAQAAAAEAAgMEEQUSIQYxQVEHEyIyYXGBFJGhsSMzQnLB0UNSYoLh8BUlU2OSsrMkNVVzk6LC0vEI/8QAGgEBAAMBAQEAAAAAAAAAAAAAAAEEBQMCBv/EACkRAAICAQQBAwIHAAAAAAAAAAABAgMRBBIhMUEiUYETQiMyM3Gx0fD/2gAMAwEAAhEDEQA/AO4oiIAiIgCIiAIiIAiLCxLF4KcXqJmRj9pwBPkN5QGaig1d0pUTNIhLMeTGae91lqZulWU/VYa7zfLb4Bn4rm7YLtnN2wXk6ei5UOlCr/4cz/rH/wBVlQdK5H1+HSt5ljw/4FrVCvrfkhXQ9zpaKIYd0k0EpsZjEeUjS347lKqWpZI0Oje17Tuc1wcPeF0TT6Oikn0eqIikkIiIAiIgCIiAIiIAiIgCIiAIiIAtTtDtHT0TM1RIG37rBq933W/juUf2325FKeopQJak+rY/2n8z4e9QTCsClqpjJK4yyuPakdqB4NHh/NlXu1Ea+PJwsu28Ls2GLbdVtXcU49liOgPelcOd+HkPetfh2x8kzszmukcdS+Qkk+J/iuh4Xs3DAM0pBPMn8fyWdLjMbBaNt/LstVGc5PmyWP5OLi3zNkaodgiB23hvgLD4BbSLYmAb3E+n5lekuOSHcGt9L/ErGfikp/SH0sFx+pSvDY/DXgyjsZT+PwWNNsPEe68j0P5ry/pGX+1d71e3F5h+kv5gFPq0v7X/AL5Ga/Y0+JbBPtpleORAJ9+9Rd2CzUjy+B8lO8by0nKfvN5ea6TDtC8d5jXeWhWYMTgmGWQW4dofJwXuLj9ksfuRsj9rwQ/BOkqWIhmIxXbuE8Y3ffZ+I9y6VQV0c8Ykhka9jtzmm48vPwUIxzY9rgXQagju77/moTRvqMOmMlKba3kgPceBy8fj8lbr1Li9th0jbKDxM7qi0WyW1ENfFmj7L26SRE9ph/EeK3qup56LKaaygiIpJCIiAIiIAiIgCIiAKE9Ie15pgKem1qZRv/smn9IfHl71INqccZRUz536losxt+8491v88Lrk2z+HSVErpZzmllOeR3IHc0cv4eCram76ceOzhdZt4XZk7KbMl5uSTc5pJDvceOvJTsVTIG5IACdxdw/isN8wazq4tGjQn9b+CxljytafHfv/AEV16ei+aZzzdxJPj+C87oSrSVw77PJUlWkoSrbqQVJVpKEq0lSCpKtJQlWkqQZVHXviPYdp+qdW+5ZlZDFWt3BkvL9byK1BK83yW1G/gukbGlh8olS4w+iN1dNNSVAnpyWzRnUcJBxY4cbj+dy63sntFHX04lj0cOzIzixw3g+HIqF1LxUss/65o7Lv1wPsn9ofFRzDMSdh1W2ob9U8iOpZwsf0g8Rv/wDqu6XUYe19HqqzY8eDuKKyGUPaHNILXAOBG4g6ghXrULwREQBERAEREARFg43iAp6eWZ26ONz/ADIGg9TYIDl+3+I+14gIQbxUmpHB0rufloPfzW4w+Hq48vF2rj+Ci2x9KXDrJNXSOM7zzJOn5qXErA1NrnNme5bpNlVaShKtJVYgqSrSVQlUJUgqSrSVrcWxpkFmkF8ju5EwXe6+7Qbrr2otnsUqRmd1VIw7mkZpPUcD7l3r087OkSouXRlkq0lXHo/rRqMUBPIxafNarEqbEKIZqmBs8I3yw3u0c3N5enqustHZFZPTrkvBsiVaSsahrmTMzxODhu8QeRHAr2JVfGDmVJWNM+5V8z7BYpK8v2IbLsyx8SjEoOYd4Wd+f4r0JVpRNo8kk6JcWJiko5Td9MexfeY3G49x+BC6AuJ4bV+y4jSz3s17vZpfFr9AT5Eg/urti3tNZvrTL9EsxCIi7nYIiIAiIgCg/S/VltCI2nWeZkQ8u8fkpwuadLcl6jD4+GeWU/u9Xb5lc7ZbYNnO14gzwwaENYbeDR5NCzyVj0Qswep+K9iV84UkCVS6oSqEqQCVrsdxPqIi4DM9xDI283HdpxWeSsHB6UVOMQtdqyli9otwzk9kny7J9F2or3zUSUsvBKdhdkBSt6+o+kqpe0951yX/AEbOXifwUvRFvxiorCL8YpLCCEIikk5ft3s37E811G20dwKmEd2xP1rRw3/jzXgyoa5ge03DgHDxuuo1dM2WN8bxdr2uY4HiHCxHxXEsFaYxLA436iZ8Q8r6fiszXVJetFO+G15RtHuurCVQlWkrNKxUlWkoSrSVIMDH481O8jey0g82kH5XXaMArevpYJR+kiY/3tF1yOZmaOQc2OHwKn3RXUZ8Kp7/AGesj/wyPA+FlpaCXaLOmfLRLURFpFwIiIAiIgC5h0pD+sKD7kw/yrp65x0uRZZKCbg2Z0RP3w0/+BXHULNcjld+RnnTdweS9CV4057PlovQlfPopAlUJVCVQlSSCVZsM62MVAO99Owj0IVSVqK6rNJV09a0Xaw9TMP7tx1Ppc+oCs6WSjYmz1B4kmdlRecEzXta9jg5rgHNI3EHcQvRbhfCIiALiDHZqyucNxqHAel7rqu2GOtoqSSUkZspbE0/aeRZo9+p8AVyTBacsiGfvvJleeN3c/gqGvktm0q6mXSNgSrSVQlWkrKKhUlWkqhKoSpB6x7n/dPyKmfQ+P6rj/5k3+o5QiV+WCZ3Jjv8p/MLovRnTdXhdMLd5hk/xvc/5OCv6BeqTLGmXqJOiItQuhERAEREAUP6VqEy4dIW96FzZx+6dfgSpgvGspmyxvjeLte1zHDwcLH5qGsrBEllYOYYbUB8bXDc5of7xqsklaLZtroTLSy9+mkLPNpOjvL8wt2SvnZR2ycfYzipKtJVCVaSoBUlec8TXtLXi7XAtI5gqjpgvF854Kc4IyU2d2jlws9TMHS0ZN2PGr4r8Dzb4e7kup4ZiMdRE2WB4ex25w8NCDyIOllxjGqssjs0XkkIijG8ku00HHf8l1bY3BBRUcUF7uALnn9txu63hc29Fr6O2c48lqicnx4N2tLtNtPBQsDp39p18kbdXvtyHLUa+K3SgHSzg7nRR1kYu+lJLhwMbiMxt4W9xKtTbUW0dptqLaIfiNdNiE4nqhkjZ9RBwb+2/m7+dy9iV5wzB7Q5p0cLhXErBsnKcsyM6TbeWCVQlUJVpK8kFSVQlUJV0LMzgBxKkg8cbB9mEbe9O9kY59pw/ILtmHUwiijjG5jGsH7oAXK8Ao/asViaBeKjb1z+WcjsN9+U+hXXFqaGGK8vyXtPHCyERFdLAREQBERAEREBzPpKw801TFXxtJY60FSBy+zJ+HoOaxpZrAEWLSLg8PNdMxGhZPE+KVuZkjSxw8Dy5Fcip4H0c7qGpNx3qaQ7nsO4ef8AELL11L/Uj8lS+GHuRlumPNebnK2UFhsd3Aql1mlYqSrSVQla7F5XENhiF5Z3CJgG/tGxPx3r3CLk0kDedHmGe2Vrqp4vFSnq4eRk3l3jYG/q1dZWs2bwdlHTRwM3MHaP6zjq5x8ytmt+qtQioo0a4bY4CsmiD2ua4Xa4FrgdxBFiD6K9F0PZwypw80VXLSOvlv1sBPFjr6X42sfUFepKm/SngRmphURD6alvILbyze9vjuv6FQGlqBIxr27iL/mFkaqrZPK6ZnXQ2yPZWkoSqKqciqyHTinhfM7fazBxJO4ep+AV1FTZrk6Mbq48NOF1nbK4WcSqxM4f7HTO7AtpLIPm0afAcSvddbtnsXye4RcnhEr6NcCdTUvWTD6eoPXSX3i/dZ6DXzJUuRFuxSSwjSisLAREUkhERAEREAREQBaHa/ZmOvhyO7Mje1FIN7HfkdLhb5FDWeGQ0msM41TVL2vNJXt6uobo1x7sg4OaeN/iraiF0Z8F03ajZmCujyTCzm6xyN0ew8weXgub1wqMPPV4gwywHRlS0Ei3KTkfj5rI1GklW90OV7FKylx5XRjiccTZbnovwr2ieSukHYYTBT3/AO6Qe+1+ZPJRzFYBM+GCkeHuqXZRlN8rL9p7jwA19xXaMIw5lNDHDELNjaGjx5k+JNyuuhqT9ZOnhl5ZmIiLTLoREQFHC4sdx0XEMdwv2CufBa0U300B4a72DyItby5ruCifSRs+aukLoxeaD6aK2821cweYHvAXG+vfDByuhuic4WXR0Zfqeywalx03b7fmsTD66nEDZ55Bc3HVjvZhvbl3n5ard4Ts7U4mQ6drqaj4M3Syj8G/zrvWRCqdktsV8lGMHJ4Rh0NFJicnUU12UjDaeYfa/u2c7/xPj1vDaCOniZFC0NYwZWgfM8ymG0EdPG2KFgYxosGj5nmfFZK16KI1Rwi/XWoIIiLsdAiIgCIiAIiIAiIgCIiAKyaFr2lr2hzSLEEXBHIgq9EBocG2PpKWZ01PDke4W7xIaDvDGk2bdb5EUJJdEJJdBERSSEREAREQEdpNiaKOodUNpx1jjm1Jc1pO8sYdAVIkRQkl0Qkl0ERFJIREQBERAEREAREQBFh4viUdNDJNMbMjaXO4nyA4knRc1i29xSoY+oo8Pi9mjvmLrl5DdTY9Y25A32aUB1ZFD9n9uWVdDUVEbMstPG974ibgEMc5pB4tOU6+BUXoOkfEKqCR1Jh7HyREukdqY2Mygt7Je0veTn0B3AaIDrCKGbDbdsraeWScNifTjPLYnJksT1rb627LtPDxC01NttiNcZH4VRRGGN2UumPacbXygZ2gOsRpra4ugOmIodsLtt7d1scsXVVEPfZc2NiQSL6ggixBUYwLpJr62N7aXD2STgNcLOtG1pBzOeXubc3y2FxxQHWEUE6O9t5a2SWCqiZHNFr2AQDY5XNLXEkEHxKnZQBFC6PHa+tEktAymZCyR8TOu6xz5TGbOPYIEYJ0FwTpuW1h2kLKF9VWQPgMQd1kZGt2mw6s/aDjax8UBv0ULZieLPi9oZTUwYW9Y2mJf17m7wOtByB5HDL6r3rNsgcNbW0zQcz2Rlj7jKTIGPa63EG6AlqLDxmrMNPNK0AmOKSUA7iWMLgD4aKN4ntg6GjoqlzG2qHwiUC5yteLuLANSRwQEwRQ920tVT08tTiFPHG1xY2mgjcXTFzzYRyO7uY6bt2q8K3HcRpYxU1cFMacFpmjjL+uia4gZy8nLJa4uAAgJuiju0e0Zh6iKljE1RVX6lhOVgaBd0sjuDQNVgT45W0bo3YgynfBJI2IywB7TE55s3Ox5OZt9Li3kgJiiIgCIiAIiICI9KtI+XDJxGCS3JIQN+VrgXfBaToz2hposJ+llY0wmXrGEgON3Fws097MDp43C6QQohWdGWGySF5pi0k3LWSSMaf3Wu7PpZAc66LaN4osTkIOT2R0V+BcI5Cbc7C3+JbjoYxiCClqxNKxha8TEOIBLOrAuAd+rToOY5roWLYayLD6iGmiDWimmaxjBxMbtABvJK5z0cbCw1NLKMQpXte2e8ZOeN+UxsuARa7b338UBH9gsNlmpMUMTTY0wYAP1s2fIOZytIt4jms7o3oIZ4JBJiUtM9khcY2yiNpblb9LY7zcEHyC7Lg2EQ0kQipoxGwa2FySTvc5x1cfErQ4r0c4fUSGR9Plc43cWPewE8y1ptfxAQEZ6OqShNbM+jnqZXtY8PdI0dW4Od38w1JJFwsH/wDP+6p+7B8nrp+C4HBSR9XTQtjbvNrkk83OJJcfMrG2d2VpaDP7HCY8+XNeSR98t7fWONt53IDnfRv/AL7rvOb/AFV10labDNlaWnnkqIIS2WW+d3WSOvmOY9lzi0a8gFukBAKHZyKoDqnCMRmpxI9znNbfq89+1mhkALDcaghafFcTqavCa1k+WSSjqGsfJGLNlZGWuc7KNLgEkgaKZ1+w9HLI6Qskjc/WTqp5Yg/xc1jgL+Nr+K3GGYVDTxCGCJrIxfsgaG+8uJ1cTxJQFlHiMTqZs4e3qurEma4yhuW+p4WXLqaJ39BVEpBDJa81bLi1ojNGA63Adkn1U3f0fUJcT1LwwuzmETSiAnfcxB2W1+FreCkM1FG+IwujaYnN6sssMpaRbLblZAanbOvYzDql5cLPp5GM5udIwtY1vMkuCiOLNvh2DA6jr6MfAKU0GxFHEbtje7suY0PmlkDA4EERhzjlNiRca+Kz5dnqd0cEToiWUzmPhGd/ZMfcNw67rW+0T4oCO9KQyxUsx+rhrIZJeQbmtc+CkWOYzDT0zp5jmjs2wADi/MQGtYPtE3Cz6qnbIxzJGhzHgtc0i4IO8EKP0WwlFFI17Ynu6s5o2PmlkjYebI3uLdOGmnCyAj21VOHYtQvklmgjmp3wsfG4Mc2TVwjLrENzAgW5gLM2l2epo4mitxGtMckjGNYZc+Z+YZQGNjJNjY6BS3F8JhqozFURiRhN7G4II3Oa4WLT4ggrV4XsZSQSNlax75Gdx0s0kuTh2A9xDT42ugN/E2wAHAAa79Oau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97234" y="-90289"/>
            <a:ext cx="190500" cy="190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Bent Arrow 38"/>
          <p:cNvSpPr/>
          <p:nvPr/>
        </p:nvSpPr>
        <p:spPr bwMode="auto">
          <a:xfrm rot="5400000">
            <a:off x="2801677" y="852226"/>
            <a:ext cx="819762" cy="1877601"/>
          </a:xfrm>
          <a:prstGeom prst="bentArrow">
            <a:avLst>
              <a:gd name="adj1" fmla="val 37541"/>
              <a:gd name="adj2" fmla="val 40918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6" name="Bent Arrow 45"/>
          <p:cNvSpPr/>
          <p:nvPr/>
        </p:nvSpPr>
        <p:spPr bwMode="auto">
          <a:xfrm rot="16200000" flipH="1">
            <a:off x="5526143" y="852226"/>
            <a:ext cx="819762" cy="1877601"/>
          </a:xfrm>
          <a:prstGeom prst="bentArrow">
            <a:avLst>
              <a:gd name="adj1" fmla="val 37541"/>
              <a:gd name="adj2" fmla="val 40918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16200000" flipV="1">
            <a:off x="2801677" y="2758826"/>
            <a:ext cx="819762" cy="1877601"/>
          </a:xfrm>
          <a:prstGeom prst="bentArrow">
            <a:avLst>
              <a:gd name="adj1" fmla="val 37541"/>
              <a:gd name="adj2" fmla="val 40918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8" name="Bent Arrow 47"/>
          <p:cNvSpPr/>
          <p:nvPr/>
        </p:nvSpPr>
        <p:spPr bwMode="auto">
          <a:xfrm rot="5400000" flipH="1" flipV="1">
            <a:off x="5526143" y="2758826"/>
            <a:ext cx="819762" cy="1877601"/>
          </a:xfrm>
          <a:prstGeom prst="bentArrow">
            <a:avLst>
              <a:gd name="adj1" fmla="val 37541"/>
              <a:gd name="adj2" fmla="val 40918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2272762" y="2433631"/>
            <a:ext cx="1096113" cy="619497"/>
          </a:xfrm>
          <a:prstGeom prst="rightArrow">
            <a:avLst/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 bwMode="auto">
          <a:xfrm flipH="1">
            <a:off x="5788736" y="2433631"/>
            <a:ext cx="1096113" cy="619497"/>
          </a:xfrm>
          <a:prstGeom prst="rightArrow">
            <a:avLst/>
          </a:prstGeom>
          <a:gradFill flip="none" rotWithShape="1">
            <a:gsLst>
              <a:gs pos="0">
                <a:srgbClr val="DDDDDD">
                  <a:shade val="30000"/>
                  <a:satMod val="115000"/>
                </a:srgbClr>
              </a:gs>
              <a:gs pos="50000">
                <a:srgbClr val="DDDDDD">
                  <a:shade val="67500"/>
                  <a:satMod val="115000"/>
                </a:srgbClr>
              </a:gs>
              <a:gs pos="100000">
                <a:srgbClr val="DDDDDD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0403" y="4396757"/>
            <a:ext cx="9079303" cy="413368"/>
          </a:xfrm>
          <a:prstGeom prst="rect">
            <a:avLst/>
          </a:prstGeom>
          <a:solidFill>
            <a:srgbClr val="EE252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500" b="1" dirty="0">
                <a:latin typeface="Arial"/>
              </a:rPr>
              <a:t>Legacy Contract Models Don’t Support Next-Gen IT</a:t>
            </a:r>
          </a:p>
        </p:txBody>
      </p:sp>
      <p:sp>
        <p:nvSpPr>
          <p:cNvPr id="6" name="Snip Diagonal Corner Rectangle 5"/>
          <p:cNvSpPr/>
          <p:nvPr/>
        </p:nvSpPr>
        <p:spPr bwMode="auto">
          <a:xfrm>
            <a:off x="287099" y="1073953"/>
            <a:ext cx="2232823" cy="995891"/>
          </a:xfrm>
          <a:prstGeom prst="snip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1" name="Snip Diagonal Corner Rectangle 40"/>
          <p:cNvSpPr/>
          <p:nvPr/>
        </p:nvSpPr>
        <p:spPr bwMode="auto">
          <a:xfrm>
            <a:off x="6619881" y="1073953"/>
            <a:ext cx="2232823" cy="995891"/>
          </a:xfrm>
          <a:prstGeom prst="snip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2" name="Snip Diagonal Corner Rectangle 41"/>
          <p:cNvSpPr/>
          <p:nvPr/>
        </p:nvSpPr>
        <p:spPr bwMode="auto">
          <a:xfrm>
            <a:off x="287099" y="2200908"/>
            <a:ext cx="2232823" cy="995891"/>
          </a:xfrm>
          <a:prstGeom prst="snip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3" name="Snip Diagonal Corner Rectangle 42"/>
          <p:cNvSpPr/>
          <p:nvPr/>
        </p:nvSpPr>
        <p:spPr bwMode="auto">
          <a:xfrm>
            <a:off x="6619881" y="2200908"/>
            <a:ext cx="2232823" cy="995891"/>
          </a:xfrm>
          <a:prstGeom prst="snip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4" name="Snip Diagonal Corner Rectangle 43"/>
          <p:cNvSpPr/>
          <p:nvPr/>
        </p:nvSpPr>
        <p:spPr bwMode="auto">
          <a:xfrm>
            <a:off x="287099" y="3327863"/>
            <a:ext cx="2232823" cy="995891"/>
          </a:xfrm>
          <a:prstGeom prst="snip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5" name="Snip Diagonal Corner Rectangle 44"/>
          <p:cNvSpPr/>
          <p:nvPr/>
        </p:nvSpPr>
        <p:spPr bwMode="auto">
          <a:xfrm>
            <a:off x="6619881" y="3327863"/>
            <a:ext cx="2232823" cy="995891"/>
          </a:xfrm>
          <a:prstGeom prst="snip2Diag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463641" y="2163434"/>
            <a:ext cx="2283569" cy="1142855"/>
          </a:xfrm>
          <a:prstGeom prst="ellipse">
            <a:avLst/>
          </a:prstGeom>
          <a:solidFill>
            <a:srgbClr val="88BA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Contracting Officer Templates &amp; Best Practices</a:t>
            </a: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2" y="1099252"/>
            <a:ext cx="1400880" cy="50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" descr="http://www.burndy.com/images/default-source/site-images/utilityE47C18826DCF02BE2D8ED4DF70155BC77029C3BC873D5D77.jpg?sfvrsn=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76" y="1113938"/>
            <a:ext cx="1411621" cy="482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250" y="3363693"/>
            <a:ext cx="498074" cy="49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79" y="2180562"/>
            <a:ext cx="701218" cy="701218"/>
          </a:xfrm>
          <a:prstGeom prst="rect">
            <a:avLst/>
          </a:prstGeom>
          <a:noFill/>
        </p:spPr>
      </p:pic>
      <p:pic>
        <p:nvPicPr>
          <p:cNvPr id="57" name="Picture 10" descr="http://gerhardpotgieter.com/wp-content/uploads/2014/02/WooCommerce-rest-api-client-libra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16" y="3382807"/>
            <a:ext cx="760815" cy="4473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2" y="2260315"/>
            <a:ext cx="1582079" cy="44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777539" y="1604698"/>
            <a:ext cx="1170385" cy="514756"/>
          </a:xfrm>
          <a:prstGeom prst="rect">
            <a:avLst/>
          </a:prstGeom>
        </p:spPr>
        <p:txBody>
          <a:bodyPr wrap="none" lIns="57150" tIns="28575" rIns="57150" bIns="28575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Agile </a:t>
            </a:r>
            <a:r>
              <a:rPr lang="en-US" sz="15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15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15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Development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5026" y="2695176"/>
            <a:ext cx="1676549" cy="514756"/>
          </a:xfrm>
          <a:prstGeom prst="rect">
            <a:avLst/>
          </a:prstGeom>
        </p:spPr>
        <p:txBody>
          <a:bodyPr wrap="none" lIns="57150" tIns="28575" rIns="57150" bIns="28575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DevOps</a:t>
            </a:r>
            <a:b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15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Automated Delivery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7137" y="3834299"/>
            <a:ext cx="2487489" cy="514756"/>
          </a:xfrm>
          <a:prstGeom prst="rect">
            <a:avLst/>
          </a:prstGeom>
        </p:spPr>
        <p:txBody>
          <a:bodyPr wrap="square" lIns="57150" tIns="28575" rIns="57150" bIns="28575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APIs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Integration &amp; Automation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9669" y="1591546"/>
            <a:ext cx="1286058" cy="514756"/>
          </a:xfrm>
          <a:prstGeom prst="rect">
            <a:avLst/>
          </a:prstGeom>
        </p:spPr>
        <p:txBody>
          <a:bodyPr wrap="none" lIns="57150" tIns="28575" rIns="57150" bIns="28575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As-a-Service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Utility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89913" y="2832559"/>
            <a:ext cx="1447512" cy="307007"/>
          </a:xfrm>
          <a:prstGeom prst="rect">
            <a:avLst/>
          </a:prstGeom>
        </p:spPr>
        <p:txBody>
          <a:bodyPr wrap="none" lIns="57150" tIns="28575" rIns="57150" bIns="28575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Hybrid Clouds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40574" y="3838176"/>
            <a:ext cx="1693797" cy="514756"/>
          </a:xfrm>
          <a:prstGeom prst="rect">
            <a:avLst/>
          </a:prstGeom>
        </p:spPr>
        <p:txBody>
          <a:bodyPr wrap="none" lIns="57150" tIns="28575" rIns="57150" bIns="28575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Open Source</a:t>
            </a:r>
            <a:br>
              <a:rPr lang="en-US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15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Software Innovation</a:t>
            </a:r>
          </a:p>
        </p:txBody>
      </p:sp>
    </p:spTree>
    <p:extLst>
      <p:ext uri="{BB962C8B-B14F-4D97-AF65-F5344CB8AC3E}">
        <p14:creationId xmlns="" xmlns:p14="http://schemas.microsoft.com/office/powerpoint/2010/main" val="989627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spcCol="0" rtlCol="0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What Fundamental Changes Are Needed?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54237" y="4167046"/>
            <a:ext cx="8894513" cy="500203"/>
          </a:xfrm>
          <a:prstGeom prst="rect">
            <a:avLst/>
          </a:prstGeom>
          <a:solidFill>
            <a:srgbClr val="EE252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5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rPr>
              <a:t>Adaptive Sourcing Manifesto: </a:t>
            </a:r>
            <a:br>
              <a:rPr lang="en-US" sz="15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rPr>
            </a:br>
            <a:r>
              <a:rPr lang="en-US" sz="15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rPr>
              <a:t>Aligning Contract Models to Enable Effective Delivery of Agile, DevOps, and Cloud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95250" y="904875"/>
            <a:ext cx="8953500" cy="1091207"/>
            <a:chOff x="408060" y="1694253"/>
            <a:chExt cx="13723865" cy="167259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493520" y="2230477"/>
              <a:ext cx="4297680" cy="1078992"/>
            </a:xfrm>
            <a:prstGeom prst="rect">
              <a:avLst/>
            </a:prstGeom>
            <a:solidFill>
              <a:srgbClr val="00588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7665522" y="2230477"/>
              <a:ext cx="2697678" cy="1078992"/>
            </a:xfrm>
            <a:prstGeom prst="rect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44537" y="1704975"/>
              <a:ext cx="13387388" cy="492125"/>
            </a:xfrm>
            <a:prstGeom prst="rect">
              <a:avLst/>
            </a:prstGeom>
            <a:gradFill flip="none" rotWithShape="1">
              <a:gsLst>
                <a:gs pos="37000">
                  <a:srgbClr val="005882"/>
                </a:gs>
                <a:gs pos="53000">
                  <a:srgbClr val="003F60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33400" y="1694253"/>
              <a:ext cx="500380" cy="500380"/>
            </a:xfrm>
            <a:prstGeom prst="ellipse">
              <a:avLst/>
            </a:prstGeom>
            <a:solidFill>
              <a:srgbClr val="003F60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93520" y="1771121"/>
              <a:ext cx="4297680" cy="369332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FFP, CPFF, T&amp;M 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70470" y="1771121"/>
              <a:ext cx="6461455" cy="369332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Supplier-Defined FUP, VUP, via BPA 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9" name="Right Arrow 48"/>
            <p:cNvSpPr/>
            <p:nvPr/>
          </p:nvSpPr>
          <p:spPr bwMode="auto">
            <a:xfrm>
              <a:off x="6035040" y="2275840"/>
              <a:ext cx="1280160" cy="973778"/>
            </a:xfrm>
            <a:prstGeom prst="rightArrow">
              <a:avLst/>
            </a:prstGeom>
            <a:gradFill>
              <a:gsLst>
                <a:gs pos="0">
                  <a:srgbClr val="005882"/>
                </a:gs>
                <a:gs pos="100000">
                  <a:srgbClr val="003F60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To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10484350" y="2269380"/>
              <a:ext cx="1280160" cy="963882"/>
            </a:xfrm>
            <a:prstGeom prst="rightArrow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Via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060" y="2398574"/>
              <a:ext cx="960120" cy="728309"/>
            </a:xfrm>
            <a:prstGeom prst="rect">
              <a:avLst/>
            </a:prstGeom>
            <a:solidFill>
              <a:srgbClr val="00588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From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1786259" y="2230477"/>
              <a:ext cx="2345665" cy="1078992"/>
            </a:xfrm>
            <a:prstGeom prst="rect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146" name="TextBox 5145"/>
            <p:cNvSpPr txBox="1"/>
            <p:nvPr/>
          </p:nvSpPr>
          <p:spPr>
            <a:xfrm>
              <a:off x="4246972" y="2989442"/>
              <a:ext cx="1017720" cy="37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Contents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65596" y="2989442"/>
              <a:ext cx="688473" cy="37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Time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69666" y="2987952"/>
              <a:ext cx="1108631" cy="37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Resources</a:t>
              </a:r>
            </a:p>
          </p:txBody>
        </p:sp>
        <p:grpSp>
          <p:nvGrpSpPr>
            <p:cNvPr id="4" name="Group 12"/>
            <p:cNvGrpSpPr>
              <a:grpSpLocks noChangeAspect="1"/>
            </p:cNvGrpSpPr>
            <p:nvPr/>
          </p:nvGrpSpPr>
          <p:grpSpPr bwMode="auto">
            <a:xfrm>
              <a:off x="3151602" y="2407125"/>
              <a:ext cx="504485" cy="504486"/>
              <a:chOff x="1453" y="-563"/>
              <a:chExt cx="6312" cy="6312"/>
            </a:xfrm>
            <a:solidFill>
              <a:schemeClr val="bg1"/>
            </a:solidFill>
          </p:grpSpPr>
          <p:sp>
            <p:nvSpPr>
              <p:cNvPr id="267" name="Rectangle 13"/>
              <p:cNvSpPr>
                <a:spLocks noChangeArrowheads="1"/>
              </p:cNvSpPr>
              <p:nvPr/>
            </p:nvSpPr>
            <p:spPr bwMode="auto">
              <a:xfrm>
                <a:off x="4508" y="4832"/>
                <a:ext cx="203" cy="5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68" name="Rectangle 14"/>
              <p:cNvSpPr>
                <a:spLocks noChangeArrowheads="1"/>
              </p:cNvSpPr>
              <p:nvPr/>
            </p:nvSpPr>
            <p:spPr bwMode="auto">
              <a:xfrm>
                <a:off x="6846" y="2482"/>
                <a:ext cx="579" cy="2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69" name="Rectangle 15"/>
              <p:cNvSpPr>
                <a:spLocks noChangeArrowheads="1"/>
              </p:cNvSpPr>
              <p:nvPr/>
            </p:nvSpPr>
            <p:spPr bwMode="auto">
              <a:xfrm>
                <a:off x="4508" y="-230"/>
                <a:ext cx="203" cy="5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70" name="Freeform 16"/>
              <p:cNvSpPr>
                <a:spLocks noEditPoints="1"/>
              </p:cNvSpPr>
              <p:nvPr/>
            </p:nvSpPr>
            <p:spPr bwMode="auto">
              <a:xfrm>
                <a:off x="1453" y="-563"/>
                <a:ext cx="6312" cy="6312"/>
              </a:xfrm>
              <a:custGeom>
                <a:avLst/>
                <a:gdLst>
                  <a:gd name="T0" fmla="*/ 2567 w 2672"/>
                  <a:gd name="T1" fmla="*/ 816 h 2672"/>
                  <a:gd name="T2" fmla="*/ 2281 w 2672"/>
                  <a:gd name="T3" fmla="*/ 391 h 2672"/>
                  <a:gd name="T4" fmla="*/ 1856 w 2672"/>
                  <a:gd name="T5" fmla="*/ 105 h 2672"/>
                  <a:gd name="T6" fmla="*/ 1336 w 2672"/>
                  <a:gd name="T7" fmla="*/ 0 h 2672"/>
                  <a:gd name="T8" fmla="*/ 816 w 2672"/>
                  <a:gd name="T9" fmla="*/ 105 h 2672"/>
                  <a:gd name="T10" fmla="*/ 391 w 2672"/>
                  <a:gd name="T11" fmla="*/ 391 h 2672"/>
                  <a:gd name="T12" fmla="*/ 105 w 2672"/>
                  <a:gd name="T13" fmla="*/ 816 h 2672"/>
                  <a:gd name="T14" fmla="*/ 0 w 2672"/>
                  <a:gd name="T15" fmla="*/ 1336 h 2672"/>
                  <a:gd name="T16" fmla="*/ 105 w 2672"/>
                  <a:gd name="T17" fmla="*/ 1856 h 2672"/>
                  <a:gd name="T18" fmla="*/ 391 w 2672"/>
                  <a:gd name="T19" fmla="*/ 2281 h 2672"/>
                  <a:gd name="T20" fmla="*/ 816 w 2672"/>
                  <a:gd name="T21" fmla="*/ 2567 h 2672"/>
                  <a:gd name="T22" fmla="*/ 1336 w 2672"/>
                  <a:gd name="T23" fmla="*/ 2672 h 2672"/>
                  <a:gd name="T24" fmla="*/ 1856 w 2672"/>
                  <a:gd name="T25" fmla="*/ 2567 h 2672"/>
                  <a:gd name="T26" fmla="*/ 2281 w 2672"/>
                  <a:gd name="T27" fmla="*/ 2281 h 2672"/>
                  <a:gd name="T28" fmla="*/ 2567 w 2672"/>
                  <a:gd name="T29" fmla="*/ 1856 h 2672"/>
                  <a:gd name="T30" fmla="*/ 2672 w 2672"/>
                  <a:gd name="T31" fmla="*/ 1336 h 2672"/>
                  <a:gd name="T32" fmla="*/ 2567 w 2672"/>
                  <a:gd name="T33" fmla="*/ 816 h 2672"/>
                  <a:gd name="T34" fmla="*/ 1336 w 2672"/>
                  <a:gd name="T35" fmla="*/ 2569 h 2672"/>
                  <a:gd name="T36" fmla="*/ 103 w 2672"/>
                  <a:gd name="T37" fmla="*/ 1336 h 2672"/>
                  <a:gd name="T38" fmla="*/ 1336 w 2672"/>
                  <a:gd name="T39" fmla="*/ 103 h 2672"/>
                  <a:gd name="T40" fmla="*/ 2569 w 2672"/>
                  <a:gd name="T41" fmla="*/ 1336 h 2672"/>
                  <a:gd name="T42" fmla="*/ 1336 w 2672"/>
                  <a:gd name="T43" fmla="*/ 2569 h 2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2" h="2672">
                    <a:moveTo>
                      <a:pt x="2567" y="816"/>
                    </a:moveTo>
                    <a:cubicBezTo>
                      <a:pt x="2500" y="657"/>
                      <a:pt x="2404" y="514"/>
                      <a:pt x="2281" y="391"/>
                    </a:cubicBezTo>
                    <a:cubicBezTo>
                      <a:pt x="2158" y="268"/>
                      <a:pt x="2015" y="172"/>
                      <a:pt x="1856" y="105"/>
                    </a:cubicBezTo>
                    <a:cubicBezTo>
                      <a:pt x="1691" y="35"/>
                      <a:pt x="1516" y="0"/>
                      <a:pt x="1336" y="0"/>
                    </a:cubicBezTo>
                    <a:cubicBezTo>
                      <a:pt x="1156" y="0"/>
                      <a:pt x="981" y="35"/>
                      <a:pt x="816" y="105"/>
                    </a:cubicBezTo>
                    <a:cubicBezTo>
                      <a:pt x="657" y="172"/>
                      <a:pt x="514" y="268"/>
                      <a:pt x="391" y="391"/>
                    </a:cubicBezTo>
                    <a:cubicBezTo>
                      <a:pt x="268" y="514"/>
                      <a:pt x="172" y="657"/>
                      <a:pt x="105" y="816"/>
                    </a:cubicBezTo>
                    <a:cubicBezTo>
                      <a:pt x="35" y="981"/>
                      <a:pt x="0" y="1156"/>
                      <a:pt x="0" y="1336"/>
                    </a:cubicBezTo>
                    <a:cubicBezTo>
                      <a:pt x="0" y="1516"/>
                      <a:pt x="35" y="1691"/>
                      <a:pt x="105" y="1856"/>
                    </a:cubicBezTo>
                    <a:cubicBezTo>
                      <a:pt x="172" y="2015"/>
                      <a:pt x="268" y="2158"/>
                      <a:pt x="391" y="2281"/>
                    </a:cubicBezTo>
                    <a:cubicBezTo>
                      <a:pt x="514" y="2404"/>
                      <a:pt x="657" y="2500"/>
                      <a:pt x="816" y="2567"/>
                    </a:cubicBezTo>
                    <a:cubicBezTo>
                      <a:pt x="981" y="2637"/>
                      <a:pt x="1156" y="2672"/>
                      <a:pt x="1336" y="2672"/>
                    </a:cubicBezTo>
                    <a:cubicBezTo>
                      <a:pt x="1516" y="2672"/>
                      <a:pt x="1691" y="2637"/>
                      <a:pt x="1856" y="2567"/>
                    </a:cubicBezTo>
                    <a:cubicBezTo>
                      <a:pt x="2015" y="2500"/>
                      <a:pt x="2158" y="2404"/>
                      <a:pt x="2281" y="2281"/>
                    </a:cubicBezTo>
                    <a:cubicBezTo>
                      <a:pt x="2404" y="2158"/>
                      <a:pt x="2500" y="2015"/>
                      <a:pt x="2567" y="1856"/>
                    </a:cubicBezTo>
                    <a:cubicBezTo>
                      <a:pt x="2637" y="1691"/>
                      <a:pt x="2672" y="1516"/>
                      <a:pt x="2672" y="1336"/>
                    </a:cubicBezTo>
                    <a:cubicBezTo>
                      <a:pt x="2672" y="1156"/>
                      <a:pt x="2637" y="981"/>
                      <a:pt x="2567" y="816"/>
                    </a:cubicBezTo>
                    <a:close/>
                    <a:moveTo>
                      <a:pt x="1336" y="2569"/>
                    </a:moveTo>
                    <a:cubicBezTo>
                      <a:pt x="656" y="2569"/>
                      <a:pt x="103" y="2016"/>
                      <a:pt x="103" y="1336"/>
                    </a:cubicBezTo>
                    <a:cubicBezTo>
                      <a:pt x="103" y="656"/>
                      <a:pt x="656" y="103"/>
                      <a:pt x="1336" y="103"/>
                    </a:cubicBezTo>
                    <a:cubicBezTo>
                      <a:pt x="2016" y="103"/>
                      <a:pt x="2569" y="656"/>
                      <a:pt x="2569" y="1336"/>
                    </a:cubicBezTo>
                    <a:cubicBezTo>
                      <a:pt x="2569" y="2016"/>
                      <a:pt x="2016" y="2569"/>
                      <a:pt x="1336" y="25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71" name="Rectangle 17"/>
              <p:cNvSpPr>
                <a:spLocks noChangeArrowheads="1"/>
              </p:cNvSpPr>
              <p:nvPr/>
            </p:nvSpPr>
            <p:spPr bwMode="auto">
              <a:xfrm>
                <a:off x="1796" y="2482"/>
                <a:ext cx="579" cy="2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72" name="Freeform 18"/>
              <p:cNvSpPr>
                <a:spLocks/>
              </p:cNvSpPr>
              <p:nvPr/>
            </p:nvSpPr>
            <p:spPr bwMode="auto">
              <a:xfrm>
                <a:off x="2835" y="968"/>
                <a:ext cx="3168" cy="2091"/>
              </a:xfrm>
              <a:custGeom>
                <a:avLst/>
                <a:gdLst>
                  <a:gd name="T0" fmla="*/ 899 w 1341"/>
                  <a:gd name="T1" fmla="*/ 692 h 885"/>
                  <a:gd name="T2" fmla="*/ 894 w 1341"/>
                  <a:gd name="T3" fmla="*/ 695 h 885"/>
                  <a:gd name="T4" fmla="*/ 900 w 1341"/>
                  <a:gd name="T5" fmla="*/ 736 h 885"/>
                  <a:gd name="T6" fmla="*/ 751 w 1341"/>
                  <a:gd name="T7" fmla="*/ 885 h 885"/>
                  <a:gd name="T8" fmla="*/ 602 w 1341"/>
                  <a:gd name="T9" fmla="*/ 736 h 885"/>
                  <a:gd name="T10" fmla="*/ 606 w 1341"/>
                  <a:gd name="T11" fmla="*/ 703 h 885"/>
                  <a:gd name="T12" fmla="*/ 27 w 1341"/>
                  <a:gd name="T13" fmla="*/ 124 h 885"/>
                  <a:gd name="T14" fmla="*/ 27 w 1341"/>
                  <a:gd name="T15" fmla="*/ 28 h 885"/>
                  <a:gd name="T16" fmla="*/ 28 w 1341"/>
                  <a:gd name="T17" fmla="*/ 27 h 885"/>
                  <a:gd name="T18" fmla="*/ 124 w 1341"/>
                  <a:gd name="T19" fmla="*/ 27 h 885"/>
                  <a:gd name="T20" fmla="*/ 695 w 1341"/>
                  <a:gd name="T21" fmla="*/ 598 h 885"/>
                  <a:gd name="T22" fmla="*/ 751 w 1341"/>
                  <a:gd name="T23" fmla="*/ 587 h 885"/>
                  <a:gd name="T24" fmla="*/ 801 w 1341"/>
                  <a:gd name="T25" fmla="*/ 595 h 885"/>
                  <a:gd name="T26" fmla="*/ 802 w 1341"/>
                  <a:gd name="T27" fmla="*/ 594 h 885"/>
                  <a:gd name="T28" fmla="*/ 1217 w 1341"/>
                  <a:gd name="T29" fmla="*/ 179 h 885"/>
                  <a:gd name="T30" fmla="*/ 1314 w 1341"/>
                  <a:gd name="T31" fmla="*/ 179 h 885"/>
                  <a:gd name="T32" fmla="*/ 1315 w 1341"/>
                  <a:gd name="T33" fmla="*/ 180 h 885"/>
                  <a:gd name="T34" fmla="*/ 1315 w 1341"/>
                  <a:gd name="T35" fmla="*/ 276 h 885"/>
                  <a:gd name="T36" fmla="*/ 899 w 1341"/>
                  <a:gd name="T37" fmla="*/ 692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1" h="885">
                    <a:moveTo>
                      <a:pt x="899" y="692"/>
                    </a:moveTo>
                    <a:cubicBezTo>
                      <a:pt x="898" y="693"/>
                      <a:pt x="896" y="694"/>
                      <a:pt x="894" y="695"/>
                    </a:cubicBezTo>
                    <a:cubicBezTo>
                      <a:pt x="898" y="708"/>
                      <a:pt x="900" y="722"/>
                      <a:pt x="900" y="736"/>
                    </a:cubicBezTo>
                    <a:cubicBezTo>
                      <a:pt x="900" y="818"/>
                      <a:pt x="833" y="885"/>
                      <a:pt x="751" y="885"/>
                    </a:cubicBezTo>
                    <a:cubicBezTo>
                      <a:pt x="669" y="885"/>
                      <a:pt x="602" y="818"/>
                      <a:pt x="602" y="736"/>
                    </a:cubicBezTo>
                    <a:cubicBezTo>
                      <a:pt x="602" y="724"/>
                      <a:pt x="603" y="713"/>
                      <a:pt x="606" y="703"/>
                    </a:cubicBezTo>
                    <a:cubicBezTo>
                      <a:pt x="27" y="124"/>
                      <a:pt x="27" y="124"/>
                      <a:pt x="27" y="124"/>
                    </a:cubicBezTo>
                    <a:cubicBezTo>
                      <a:pt x="0" y="97"/>
                      <a:pt x="0" y="54"/>
                      <a:pt x="27" y="2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54" y="0"/>
                      <a:pt x="98" y="0"/>
                      <a:pt x="124" y="27"/>
                    </a:cubicBezTo>
                    <a:cubicBezTo>
                      <a:pt x="695" y="598"/>
                      <a:pt x="695" y="598"/>
                      <a:pt x="695" y="598"/>
                    </a:cubicBezTo>
                    <a:cubicBezTo>
                      <a:pt x="712" y="591"/>
                      <a:pt x="731" y="587"/>
                      <a:pt x="751" y="587"/>
                    </a:cubicBezTo>
                    <a:cubicBezTo>
                      <a:pt x="769" y="587"/>
                      <a:pt x="785" y="590"/>
                      <a:pt x="801" y="595"/>
                    </a:cubicBezTo>
                    <a:cubicBezTo>
                      <a:pt x="801" y="595"/>
                      <a:pt x="802" y="595"/>
                      <a:pt x="802" y="594"/>
                    </a:cubicBezTo>
                    <a:cubicBezTo>
                      <a:pt x="1217" y="179"/>
                      <a:pt x="1217" y="179"/>
                      <a:pt x="1217" y="179"/>
                    </a:cubicBezTo>
                    <a:cubicBezTo>
                      <a:pt x="1244" y="152"/>
                      <a:pt x="1287" y="152"/>
                      <a:pt x="1314" y="179"/>
                    </a:cubicBezTo>
                    <a:cubicBezTo>
                      <a:pt x="1315" y="180"/>
                      <a:pt x="1315" y="180"/>
                      <a:pt x="1315" y="180"/>
                    </a:cubicBezTo>
                    <a:cubicBezTo>
                      <a:pt x="1341" y="206"/>
                      <a:pt x="1341" y="250"/>
                      <a:pt x="1315" y="276"/>
                    </a:cubicBezTo>
                    <a:lnTo>
                      <a:pt x="899" y="6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73" name="Freeform 19"/>
              <p:cNvSpPr>
                <a:spLocks/>
              </p:cNvSpPr>
              <p:nvPr/>
            </p:nvSpPr>
            <p:spPr bwMode="auto">
              <a:xfrm>
                <a:off x="4408" y="2501"/>
                <a:ext cx="974" cy="2485"/>
              </a:xfrm>
              <a:custGeom>
                <a:avLst/>
                <a:gdLst>
                  <a:gd name="T0" fmla="*/ 411 w 412"/>
                  <a:gd name="T1" fmla="*/ 1038 h 1052"/>
                  <a:gd name="T2" fmla="*/ 124 w 412"/>
                  <a:gd name="T3" fmla="*/ 160 h 1052"/>
                  <a:gd name="T4" fmla="*/ 170 w 412"/>
                  <a:gd name="T5" fmla="*/ 85 h 1052"/>
                  <a:gd name="T6" fmla="*/ 85 w 412"/>
                  <a:gd name="T7" fmla="*/ 0 h 1052"/>
                  <a:gd name="T8" fmla="*/ 0 w 412"/>
                  <a:gd name="T9" fmla="*/ 85 h 1052"/>
                  <a:gd name="T10" fmla="*/ 85 w 412"/>
                  <a:gd name="T11" fmla="*/ 170 h 1052"/>
                  <a:gd name="T12" fmla="*/ 102 w 412"/>
                  <a:gd name="T13" fmla="*/ 168 h 1052"/>
                  <a:gd name="T14" fmla="*/ 388 w 412"/>
                  <a:gd name="T15" fmla="*/ 1046 h 1052"/>
                  <a:gd name="T16" fmla="*/ 402 w 412"/>
                  <a:gd name="T17" fmla="*/ 1050 h 1052"/>
                  <a:gd name="T18" fmla="*/ 411 w 412"/>
                  <a:gd name="T19" fmla="*/ 1038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2" h="1052">
                    <a:moveTo>
                      <a:pt x="411" y="1038"/>
                    </a:moveTo>
                    <a:cubicBezTo>
                      <a:pt x="124" y="160"/>
                      <a:pt x="124" y="160"/>
                      <a:pt x="124" y="160"/>
                    </a:cubicBezTo>
                    <a:cubicBezTo>
                      <a:pt x="151" y="146"/>
                      <a:pt x="170" y="118"/>
                      <a:pt x="170" y="85"/>
                    </a:cubicBezTo>
                    <a:cubicBezTo>
                      <a:pt x="170" y="38"/>
                      <a:pt x="132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132"/>
                      <a:pt x="38" y="170"/>
                      <a:pt x="85" y="170"/>
                    </a:cubicBezTo>
                    <a:cubicBezTo>
                      <a:pt x="91" y="170"/>
                      <a:pt x="96" y="169"/>
                      <a:pt x="102" y="168"/>
                    </a:cubicBezTo>
                    <a:cubicBezTo>
                      <a:pt x="388" y="1046"/>
                      <a:pt x="388" y="1046"/>
                      <a:pt x="388" y="1046"/>
                    </a:cubicBezTo>
                    <a:cubicBezTo>
                      <a:pt x="390" y="1050"/>
                      <a:pt x="396" y="1052"/>
                      <a:pt x="402" y="1050"/>
                    </a:cubicBezTo>
                    <a:cubicBezTo>
                      <a:pt x="409" y="1048"/>
                      <a:pt x="412" y="1043"/>
                      <a:pt x="411" y="10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2" name="Freeform 34"/>
            <p:cNvSpPr>
              <a:spLocks noEditPoints="1"/>
            </p:cNvSpPr>
            <p:nvPr/>
          </p:nvSpPr>
          <p:spPr bwMode="auto">
            <a:xfrm>
              <a:off x="3591353" y="2524530"/>
              <a:ext cx="357607" cy="505179"/>
            </a:xfrm>
            <a:custGeom>
              <a:avLst/>
              <a:gdLst>
                <a:gd name="T0" fmla="*/ 4129 w 4594"/>
                <a:gd name="T1" fmla="*/ 2543 h 6494"/>
                <a:gd name="T2" fmla="*/ 4129 w 4594"/>
                <a:gd name="T3" fmla="*/ 1840 h 6494"/>
                <a:gd name="T4" fmla="*/ 2289 w 4594"/>
                <a:gd name="T5" fmla="*/ 0 h 6494"/>
                <a:gd name="T6" fmla="*/ 449 w 4594"/>
                <a:gd name="T7" fmla="*/ 1840 h 6494"/>
                <a:gd name="T8" fmla="*/ 449 w 4594"/>
                <a:gd name="T9" fmla="*/ 2550 h 6494"/>
                <a:gd name="T10" fmla="*/ 0 w 4594"/>
                <a:gd name="T11" fmla="*/ 3183 h 6494"/>
                <a:gd name="T12" fmla="*/ 0 w 4594"/>
                <a:gd name="T13" fmla="*/ 5788 h 6494"/>
                <a:gd name="T14" fmla="*/ 808 w 4594"/>
                <a:gd name="T15" fmla="*/ 6494 h 6494"/>
                <a:gd name="T16" fmla="*/ 3786 w 4594"/>
                <a:gd name="T17" fmla="*/ 6494 h 6494"/>
                <a:gd name="T18" fmla="*/ 4594 w 4594"/>
                <a:gd name="T19" fmla="*/ 5788 h 6494"/>
                <a:gd name="T20" fmla="*/ 4594 w 4594"/>
                <a:gd name="T21" fmla="*/ 3183 h 6494"/>
                <a:gd name="T22" fmla="*/ 4129 w 4594"/>
                <a:gd name="T23" fmla="*/ 2543 h 6494"/>
                <a:gd name="T24" fmla="*/ 2279 w 4594"/>
                <a:gd name="T25" fmla="*/ 673 h 6494"/>
                <a:gd name="T26" fmla="*/ 3493 w 4594"/>
                <a:gd name="T27" fmla="*/ 1887 h 6494"/>
                <a:gd name="T28" fmla="*/ 3493 w 4594"/>
                <a:gd name="T29" fmla="*/ 2476 h 6494"/>
                <a:gd name="T30" fmla="*/ 1066 w 4594"/>
                <a:gd name="T31" fmla="*/ 2476 h 6494"/>
                <a:gd name="T32" fmla="*/ 1066 w 4594"/>
                <a:gd name="T33" fmla="*/ 1887 h 6494"/>
                <a:gd name="T34" fmla="*/ 2279 w 4594"/>
                <a:gd name="T35" fmla="*/ 673 h 6494"/>
                <a:gd name="T36" fmla="*/ 2572 w 4594"/>
                <a:gd name="T37" fmla="*/ 4460 h 6494"/>
                <a:gd name="T38" fmla="*/ 2572 w 4594"/>
                <a:gd name="T39" fmla="*/ 4977 h 6494"/>
                <a:gd name="T40" fmla="*/ 2307 w 4594"/>
                <a:gd name="T41" fmla="*/ 5241 h 6494"/>
                <a:gd name="T42" fmla="*/ 2043 w 4594"/>
                <a:gd name="T43" fmla="*/ 4977 h 6494"/>
                <a:gd name="T44" fmla="*/ 2043 w 4594"/>
                <a:gd name="T45" fmla="*/ 4460 h 6494"/>
                <a:gd name="T46" fmla="*/ 1835 w 4594"/>
                <a:gd name="T47" fmla="*/ 4068 h 6494"/>
                <a:gd name="T48" fmla="*/ 2307 w 4594"/>
                <a:gd name="T49" fmla="*/ 3596 h 6494"/>
                <a:gd name="T50" fmla="*/ 2780 w 4594"/>
                <a:gd name="T51" fmla="*/ 4068 h 6494"/>
                <a:gd name="T52" fmla="*/ 2572 w 4594"/>
                <a:gd name="T53" fmla="*/ 4460 h 6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4" h="6494">
                  <a:moveTo>
                    <a:pt x="4129" y="2543"/>
                  </a:moveTo>
                  <a:cubicBezTo>
                    <a:pt x="4129" y="1840"/>
                    <a:pt x="4129" y="1840"/>
                    <a:pt x="4129" y="1840"/>
                  </a:cubicBezTo>
                  <a:cubicBezTo>
                    <a:pt x="4129" y="824"/>
                    <a:pt x="3305" y="0"/>
                    <a:pt x="2289" y="0"/>
                  </a:cubicBezTo>
                  <a:cubicBezTo>
                    <a:pt x="1273" y="0"/>
                    <a:pt x="449" y="824"/>
                    <a:pt x="449" y="1840"/>
                  </a:cubicBezTo>
                  <a:cubicBezTo>
                    <a:pt x="449" y="2550"/>
                    <a:pt x="449" y="2550"/>
                    <a:pt x="449" y="2550"/>
                  </a:cubicBezTo>
                  <a:cubicBezTo>
                    <a:pt x="183" y="2665"/>
                    <a:pt x="0" y="2905"/>
                    <a:pt x="0" y="3183"/>
                  </a:cubicBezTo>
                  <a:cubicBezTo>
                    <a:pt x="0" y="5788"/>
                    <a:pt x="0" y="5788"/>
                    <a:pt x="0" y="5788"/>
                  </a:cubicBezTo>
                  <a:cubicBezTo>
                    <a:pt x="0" y="6178"/>
                    <a:pt x="362" y="6494"/>
                    <a:pt x="808" y="6494"/>
                  </a:cubicBezTo>
                  <a:cubicBezTo>
                    <a:pt x="3786" y="6494"/>
                    <a:pt x="3786" y="6494"/>
                    <a:pt x="3786" y="6494"/>
                  </a:cubicBezTo>
                  <a:cubicBezTo>
                    <a:pt x="4232" y="6494"/>
                    <a:pt x="4594" y="6178"/>
                    <a:pt x="4594" y="5788"/>
                  </a:cubicBezTo>
                  <a:cubicBezTo>
                    <a:pt x="4594" y="3183"/>
                    <a:pt x="4594" y="3183"/>
                    <a:pt x="4594" y="3183"/>
                  </a:cubicBezTo>
                  <a:cubicBezTo>
                    <a:pt x="4594" y="2900"/>
                    <a:pt x="4404" y="2656"/>
                    <a:pt x="4129" y="2543"/>
                  </a:cubicBezTo>
                  <a:close/>
                  <a:moveTo>
                    <a:pt x="2279" y="673"/>
                  </a:moveTo>
                  <a:cubicBezTo>
                    <a:pt x="2949" y="673"/>
                    <a:pt x="3493" y="1217"/>
                    <a:pt x="3493" y="1887"/>
                  </a:cubicBezTo>
                  <a:cubicBezTo>
                    <a:pt x="3493" y="2476"/>
                    <a:pt x="3493" y="2476"/>
                    <a:pt x="3493" y="2476"/>
                  </a:cubicBezTo>
                  <a:cubicBezTo>
                    <a:pt x="1066" y="2476"/>
                    <a:pt x="1066" y="2476"/>
                    <a:pt x="1066" y="2476"/>
                  </a:cubicBezTo>
                  <a:cubicBezTo>
                    <a:pt x="1066" y="1887"/>
                    <a:pt x="1066" y="1887"/>
                    <a:pt x="1066" y="1887"/>
                  </a:cubicBezTo>
                  <a:cubicBezTo>
                    <a:pt x="1066" y="1217"/>
                    <a:pt x="1609" y="673"/>
                    <a:pt x="2279" y="673"/>
                  </a:cubicBezTo>
                  <a:close/>
                  <a:moveTo>
                    <a:pt x="2572" y="4460"/>
                  </a:moveTo>
                  <a:cubicBezTo>
                    <a:pt x="2572" y="4977"/>
                    <a:pt x="2572" y="4977"/>
                    <a:pt x="2572" y="4977"/>
                  </a:cubicBezTo>
                  <a:cubicBezTo>
                    <a:pt x="2572" y="5123"/>
                    <a:pt x="2454" y="5241"/>
                    <a:pt x="2307" y="5241"/>
                  </a:cubicBezTo>
                  <a:cubicBezTo>
                    <a:pt x="2161" y="5241"/>
                    <a:pt x="2043" y="5123"/>
                    <a:pt x="2043" y="4977"/>
                  </a:cubicBezTo>
                  <a:cubicBezTo>
                    <a:pt x="2043" y="4460"/>
                    <a:pt x="2043" y="4460"/>
                    <a:pt x="2043" y="4460"/>
                  </a:cubicBezTo>
                  <a:cubicBezTo>
                    <a:pt x="1918" y="4375"/>
                    <a:pt x="1835" y="4231"/>
                    <a:pt x="1835" y="4068"/>
                  </a:cubicBezTo>
                  <a:cubicBezTo>
                    <a:pt x="1835" y="3808"/>
                    <a:pt x="2047" y="3596"/>
                    <a:pt x="2307" y="3596"/>
                  </a:cubicBezTo>
                  <a:cubicBezTo>
                    <a:pt x="2568" y="3596"/>
                    <a:pt x="2780" y="3808"/>
                    <a:pt x="2780" y="4068"/>
                  </a:cubicBezTo>
                  <a:cubicBezTo>
                    <a:pt x="2780" y="4231"/>
                    <a:pt x="2697" y="4375"/>
                    <a:pt x="2572" y="446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588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8" name="Group 38"/>
            <p:cNvGrpSpPr>
              <a:grpSpLocks noChangeAspect="1"/>
            </p:cNvGrpSpPr>
            <p:nvPr/>
          </p:nvGrpSpPr>
          <p:grpSpPr bwMode="auto">
            <a:xfrm>
              <a:off x="4268788" y="2358390"/>
              <a:ext cx="460375" cy="488950"/>
              <a:chOff x="2689" y="1492"/>
              <a:chExt cx="290" cy="308"/>
            </a:xfrm>
            <a:solidFill>
              <a:schemeClr val="bg1"/>
            </a:solidFill>
          </p:grpSpPr>
          <p:sp>
            <p:nvSpPr>
              <p:cNvPr id="1031" name="Freeform 39"/>
              <p:cNvSpPr>
                <a:spLocks noEditPoints="1"/>
              </p:cNvSpPr>
              <p:nvPr/>
            </p:nvSpPr>
            <p:spPr bwMode="auto">
              <a:xfrm>
                <a:off x="2689" y="1492"/>
                <a:ext cx="290" cy="185"/>
              </a:xfrm>
              <a:custGeom>
                <a:avLst/>
                <a:gdLst>
                  <a:gd name="T0" fmla="*/ 144 w 290"/>
                  <a:gd name="T1" fmla="*/ 185 h 185"/>
                  <a:gd name="T2" fmla="*/ 0 w 290"/>
                  <a:gd name="T3" fmla="*/ 126 h 185"/>
                  <a:gd name="T4" fmla="*/ 0 w 290"/>
                  <a:gd name="T5" fmla="*/ 59 h 185"/>
                  <a:gd name="T6" fmla="*/ 144 w 290"/>
                  <a:gd name="T7" fmla="*/ 0 h 185"/>
                  <a:gd name="T8" fmla="*/ 290 w 290"/>
                  <a:gd name="T9" fmla="*/ 59 h 185"/>
                  <a:gd name="T10" fmla="*/ 290 w 290"/>
                  <a:gd name="T11" fmla="*/ 126 h 185"/>
                  <a:gd name="T12" fmla="*/ 144 w 290"/>
                  <a:gd name="T13" fmla="*/ 185 h 185"/>
                  <a:gd name="T14" fmla="*/ 19 w 290"/>
                  <a:gd name="T15" fmla="*/ 114 h 185"/>
                  <a:gd name="T16" fmla="*/ 144 w 290"/>
                  <a:gd name="T17" fmla="*/ 166 h 185"/>
                  <a:gd name="T18" fmla="*/ 271 w 290"/>
                  <a:gd name="T19" fmla="*/ 114 h 185"/>
                  <a:gd name="T20" fmla="*/ 271 w 290"/>
                  <a:gd name="T21" fmla="*/ 74 h 185"/>
                  <a:gd name="T22" fmla="*/ 144 w 290"/>
                  <a:gd name="T23" fmla="*/ 22 h 185"/>
                  <a:gd name="T24" fmla="*/ 19 w 290"/>
                  <a:gd name="T25" fmla="*/ 74 h 185"/>
                  <a:gd name="T26" fmla="*/ 19 w 290"/>
                  <a:gd name="T27" fmla="*/ 11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185">
                    <a:moveTo>
                      <a:pt x="144" y="185"/>
                    </a:moveTo>
                    <a:lnTo>
                      <a:pt x="0" y="126"/>
                    </a:lnTo>
                    <a:lnTo>
                      <a:pt x="0" y="59"/>
                    </a:lnTo>
                    <a:lnTo>
                      <a:pt x="144" y="0"/>
                    </a:lnTo>
                    <a:lnTo>
                      <a:pt x="290" y="59"/>
                    </a:lnTo>
                    <a:lnTo>
                      <a:pt x="290" y="126"/>
                    </a:lnTo>
                    <a:lnTo>
                      <a:pt x="144" y="185"/>
                    </a:lnTo>
                    <a:close/>
                    <a:moveTo>
                      <a:pt x="19" y="114"/>
                    </a:moveTo>
                    <a:lnTo>
                      <a:pt x="144" y="166"/>
                    </a:lnTo>
                    <a:lnTo>
                      <a:pt x="271" y="114"/>
                    </a:lnTo>
                    <a:lnTo>
                      <a:pt x="271" y="74"/>
                    </a:lnTo>
                    <a:lnTo>
                      <a:pt x="144" y="22"/>
                    </a:lnTo>
                    <a:lnTo>
                      <a:pt x="19" y="74"/>
                    </a:lnTo>
                    <a:lnTo>
                      <a:pt x="19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32" name="Freeform 40"/>
              <p:cNvSpPr>
                <a:spLocks/>
              </p:cNvSpPr>
              <p:nvPr/>
            </p:nvSpPr>
            <p:spPr bwMode="auto">
              <a:xfrm>
                <a:off x="2698" y="1618"/>
                <a:ext cx="272" cy="182"/>
              </a:xfrm>
              <a:custGeom>
                <a:avLst/>
                <a:gdLst>
                  <a:gd name="T0" fmla="*/ 135 w 272"/>
                  <a:gd name="T1" fmla="*/ 182 h 182"/>
                  <a:gd name="T2" fmla="*/ 0 w 272"/>
                  <a:gd name="T3" fmla="*/ 125 h 182"/>
                  <a:gd name="T4" fmla="*/ 0 w 272"/>
                  <a:gd name="T5" fmla="*/ 0 h 182"/>
                  <a:gd name="T6" fmla="*/ 19 w 272"/>
                  <a:gd name="T7" fmla="*/ 0 h 182"/>
                  <a:gd name="T8" fmla="*/ 19 w 272"/>
                  <a:gd name="T9" fmla="*/ 113 h 182"/>
                  <a:gd name="T10" fmla="*/ 135 w 272"/>
                  <a:gd name="T11" fmla="*/ 160 h 182"/>
                  <a:gd name="T12" fmla="*/ 253 w 272"/>
                  <a:gd name="T13" fmla="*/ 113 h 182"/>
                  <a:gd name="T14" fmla="*/ 253 w 272"/>
                  <a:gd name="T15" fmla="*/ 0 h 182"/>
                  <a:gd name="T16" fmla="*/ 272 w 272"/>
                  <a:gd name="T17" fmla="*/ 0 h 182"/>
                  <a:gd name="T18" fmla="*/ 272 w 272"/>
                  <a:gd name="T19" fmla="*/ 125 h 182"/>
                  <a:gd name="T20" fmla="*/ 135 w 272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2" h="182">
                    <a:moveTo>
                      <a:pt x="135" y="182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13"/>
                    </a:lnTo>
                    <a:lnTo>
                      <a:pt x="135" y="160"/>
                    </a:lnTo>
                    <a:lnTo>
                      <a:pt x="253" y="113"/>
                    </a:lnTo>
                    <a:lnTo>
                      <a:pt x="253" y="0"/>
                    </a:lnTo>
                    <a:lnTo>
                      <a:pt x="272" y="0"/>
                    </a:lnTo>
                    <a:lnTo>
                      <a:pt x="272" y="125"/>
                    </a:lnTo>
                    <a:lnTo>
                      <a:pt x="135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34" name="Freeform 41"/>
              <p:cNvSpPr>
                <a:spLocks/>
              </p:cNvSpPr>
              <p:nvPr/>
            </p:nvSpPr>
            <p:spPr bwMode="auto">
              <a:xfrm>
                <a:off x="2696" y="1551"/>
                <a:ext cx="276" cy="71"/>
              </a:xfrm>
              <a:custGeom>
                <a:avLst/>
                <a:gdLst>
                  <a:gd name="T0" fmla="*/ 137 w 276"/>
                  <a:gd name="T1" fmla="*/ 71 h 71"/>
                  <a:gd name="T2" fmla="*/ 0 w 276"/>
                  <a:gd name="T3" fmla="*/ 15 h 71"/>
                  <a:gd name="T4" fmla="*/ 5 w 276"/>
                  <a:gd name="T5" fmla="*/ 0 h 71"/>
                  <a:gd name="T6" fmla="*/ 137 w 276"/>
                  <a:gd name="T7" fmla="*/ 55 h 71"/>
                  <a:gd name="T8" fmla="*/ 271 w 276"/>
                  <a:gd name="T9" fmla="*/ 0 h 71"/>
                  <a:gd name="T10" fmla="*/ 276 w 276"/>
                  <a:gd name="T11" fmla="*/ 15 h 71"/>
                  <a:gd name="T12" fmla="*/ 137 w 276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71">
                    <a:moveTo>
                      <a:pt x="137" y="71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137" y="55"/>
                    </a:lnTo>
                    <a:lnTo>
                      <a:pt x="271" y="0"/>
                    </a:lnTo>
                    <a:lnTo>
                      <a:pt x="276" y="15"/>
                    </a:lnTo>
                    <a:lnTo>
                      <a:pt x="137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35" name="Rectangle 42"/>
              <p:cNvSpPr>
                <a:spLocks noChangeArrowheads="1"/>
              </p:cNvSpPr>
              <p:nvPr/>
            </p:nvSpPr>
            <p:spPr bwMode="auto">
              <a:xfrm>
                <a:off x="2826" y="1613"/>
                <a:ext cx="14" cy="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36" name="Rectangle 43"/>
              <p:cNvSpPr>
                <a:spLocks noChangeArrowheads="1"/>
              </p:cNvSpPr>
              <p:nvPr/>
            </p:nvSpPr>
            <p:spPr bwMode="auto">
              <a:xfrm>
                <a:off x="2826" y="1670"/>
                <a:ext cx="14" cy="1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21" name="Freeform 34"/>
            <p:cNvSpPr>
              <a:spLocks noEditPoints="1"/>
            </p:cNvSpPr>
            <p:nvPr/>
          </p:nvSpPr>
          <p:spPr bwMode="auto">
            <a:xfrm>
              <a:off x="4659664" y="2530286"/>
              <a:ext cx="357607" cy="505179"/>
            </a:xfrm>
            <a:custGeom>
              <a:avLst/>
              <a:gdLst>
                <a:gd name="T0" fmla="*/ 4129 w 4594"/>
                <a:gd name="T1" fmla="*/ 2543 h 6494"/>
                <a:gd name="T2" fmla="*/ 4129 w 4594"/>
                <a:gd name="T3" fmla="*/ 1840 h 6494"/>
                <a:gd name="T4" fmla="*/ 2289 w 4594"/>
                <a:gd name="T5" fmla="*/ 0 h 6494"/>
                <a:gd name="T6" fmla="*/ 449 w 4594"/>
                <a:gd name="T7" fmla="*/ 1840 h 6494"/>
                <a:gd name="T8" fmla="*/ 449 w 4594"/>
                <a:gd name="T9" fmla="*/ 2550 h 6494"/>
                <a:gd name="T10" fmla="*/ 0 w 4594"/>
                <a:gd name="T11" fmla="*/ 3183 h 6494"/>
                <a:gd name="T12" fmla="*/ 0 w 4594"/>
                <a:gd name="T13" fmla="*/ 5788 h 6494"/>
                <a:gd name="T14" fmla="*/ 808 w 4594"/>
                <a:gd name="T15" fmla="*/ 6494 h 6494"/>
                <a:gd name="T16" fmla="*/ 3786 w 4594"/>
                <a:gd name="T17" fmla="*/ 6494 h 6494"/>
                <a:gd name="T18" fmla="*/ 4594 w 4594"/>
                <a:gd name="T19" fmla="*/ 5788 h 6494"/>
                <a:gd name="T20" fmla="*/ 4594 w 4594"/>
                <a:gd name="T21" fmla="*/ 3183 h 6494"/>
                <a:gd name="T22" fmla="*/ 4129 w 4594"/>
                <a:gd name="T23" fmla="*/ 2543 h 6494"/>
                <a:gd name="T24" fmla="*/ 2279 w 4594"/>
                <a:gd name="T25" fmla="*/ 673 h 6494"/>
                <a:gd name="T26" fmla="*/ 3493 w 4594"/>
                <a:gd name="T27" fmla="*/ 1887 h 6494"/>
                <a:gd name="T28" fmla="*/ 3493 w 4594"/>
                <a:gd name="T29" fmla="*/ 2476 h 6494"/>
                <a:gd name="T30" fmla="*/ 1066 w 4594"/>
                <a:gd name="T31" fmla="*/ 2476 h 6494"/>
                <a:gd name="T32" fmla="*/ 1066 w 4594"/>
                <a:gd name="T33" fmla="*/ 1887 h 6494"/>
                <a:gd name="T34" fmla="*/ 2279 w 4594"/>
                <a:gd name="T35" fmla="*/ 673 h 6494"/>
                <a:gd name="T36" fmla="*/ 2572 w 4594"/>
                <a:gd name="T37" fmla="*/ 4460 h 6494"/>
                <a:gd name="T38" fmla="*/ 2572 w 4594"/>
                <a:gd name="T39" fmla="*/ 4977 h 6494"/>
                <a:gd name="T40" fmla="*/ 2307 w 4594"/>
                <a:gd name="T41" fmla="*/ 5241 h 6494"/>
                <a:gd name="T42" fmla="*/ 2043 w 4594"/>
                <a:gd name="T43" fmla="*/ 4977 h 6494"/>
                <a:gd name="T44" fmla="*/ 2043 w 4594"/>
                <a:gd name="T45" fmla="*/ 4460 h 6494"/>
                <a:gd name="T46" fmla="*/ 1835 w 4594"/>
                <a:gd name="T47" fmla="*/ 4068 h 6494"/>
                <a:gd name="T48" fmla="*/ 2307 w 4594"/>
                <a:gd name="T49" fmla="*/ 3596 h 6494"/>
                <a:gd name="T50" fmla="*/ 2780 w 4594"/>
                <a:gd name="T51" fmla="*/ 4068 h 6494"/>
                <a:gd name="T52" fmla="*/ 2572 w 4594"/>
                <a:gd name="T53" fmla="*/ 4460 h 6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4" h="6494">
                  <a:moveTo>
                    <a:pt x="4129" y="2543"/>
                  </a:moveTo>
                  <a:cubicBezTo>
                    <a:pt x="4129" y="1840"/>
                    <a:pt x="4129" y="1840"/>
                    <a:pt x="4129" y="1840"/>
                  </a:cubicBezTo>
                  <a:cubicBezTo>
                    <a:pt x="4129" y="824"/>
                    <a:pt x="3305" y="0"/>
                    <a:pt x="2289" y="0"/>
                  </a:cubicBezTo>
                  <a:cubicBezTo>
                    <a:pt x="1273" y="0"/>
                    <a:pt x="449" y="824"/>
                    <a:pt x="449" y="1840"/>
                  </a:cubicBezTo>
                  <a:cubicBezTo>
                    <a:pt x="449" y="2550"/>
                    <a:pt x="449" y="2550"/>
                    <a:pt x="449" y="2550"/>
                  </a:cubicBezTo>
                  <a:cubicBezTo>
                    <a:pt x="183" y="2665"/>
                    <a:pt x="0" y="2905"/>
                    <a:pt x="0" y="3183"/>
                  </a:cubicBezTo>
                  <a:cubicBezTo>
                    <a:pt x="0" y="5788"/>
                    <a:pt x="0" y="5788"/>
                    <a:pt x="0" y="5788"/>
                  </a:cubicBezTo>
                  <a:cubicBezTo>
                    <a:pt x="0" y="6178"/>
                    <a:pt x="362" y="6494"/>
                    <a:pt x="808" y="6494"/>
                  </a:cubicBezTo>
                  <a:cubicBezTo>
                    <a:pt x="3786" y="6494"/>
                    <a:pt x="3786" y="6494"/>
                    <a:pt x="3786" y="6494"/>
                  </a:cubicBezTo>
                  <a:cubicBezTo>
                    <a:pt x="4232" y="6494"/>
                    <a:pt x="4594" y="6178"/>
                    <a:pt x="4594" y="5788"/>
                  </a:cubicBezTo>
                  <a:cubicBezTo>
                    <a:pt x="4594" y="3183"/>
                    <a:pt x="4594" y="3183"/>
                    <a:pt x="4594" y="3183"/>
                  </a:cubicBezTo>
                  <a:cubicBezTo>
                    <a:pt x="4594" y="2900"/>
                    <a:pt x="4404" y="2656"/>
                    <a:pt x="4129" y="2543"/>
                  </a:cubicBezTo>
                  <a:close/>
                  <a:moveTo>
                    <a:pt x="2279" y="673"/>
                  </a:moveTo>
                  <a:cubicBezTo>
                    <a:pt x="2949" y="673"/>
                    <a:pt x="3493" y="1217"/>
                    <a:pt x="3493" y="1887"/>
                  </a:cubicBezTo>
                  <a:cubicBezTo>
                    <a:pt x="3493" y="2476"/>
                    <a:pt x="3493" y="2476"/>
                    <a:pt x="3493" y="2476"/>
                  </a:cubicBezTo>
                  <a:cubicBezTo>
                    <a:pt x="1066" y="2476"/>
                    <a:pt x="1066" y="2476"/>
                    <a:pt x="1066" y="2476"/>
                  </a:cubicBezTo>
                  <a:cubicBezTo>
                    <a:pt x="1066" y="1887"/>
                    <a:pt x="1066" y="1887"/>
                    <a:pt x="1066" y="1887"/>
                  </a:cubicBezTo>
                  <a:cubicBezTo>
                    <a:pt x="1066" y="1217"/>
                    <a:pt x="1609" y="673"/>
                    <a:pt x="2279" y="673"/>
                  </a:cubicBezTo>
                  <a:close/>
                  <a:moveTo>
                    <a:pt x="2572" y="4460"/>
                  </a:moveTo>
                  <a:cubicBezTo>
                    <a:pt x="2572" y="4977"/>
                    <a:pt x="2572" y="4977"/>
                    <a:pt x="2572" y="4977"/>
                  </a:cubicBezTo>
                  <a:cubicBezTo>
                    <a:pt x="2572" y="5123"/>
                    <a:pt x="2454" y="5241"/>
                    <a:pt x="2307" y="5241"/>
                  </a:cubicBezTo>
                  <a:cubicBezTo>
                    <a:pt x="2161" y="5241"/>
                    <a:pt x="2043" y="5123"/>
                    <a:pt x="2043" y="4977"/>
                  </a:cubicBezTo>
                  <a:cubicBezTo>
                    <a:pt x="2043" y="4460"/>
                    <a:pt x="2043" y="4460"/>
                    <a:pt x="2043" y="4460"/>
                  </a:cubicBezTo>
                  <a:cubicBezTo>
                    <a:pt x="1918" y="4375"/>
                    <a:pt x="1835" y="4231"/>
                    <a:pt x="1835" y="4068"/>
                  </a:cubicBezTo>
                  <a:cubicBezTo>
                    <a:pt x="1835" y="3808"/>
                    <a:pt x="2047" y="3596"/>
                    <a:pt x="2307" y="3596"/>
                  </a:cubicBezTo>
                  <a:cubicBezTo>
                    <a:pt x="2568" y="3596"/>
                    <a:pt x="2780" y="3808"/>
                    <a:pt x="2780" y="4068"/>
                  </a:cubicBezTo>
                  <a:cubicBezTo>
                    <a:pt x="2780" y="4231"/>
                    <a:pt x="2697" y="4375"/>
                    <a:pt x="2572" y="446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588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9" name="Group 1037"/>
            <p:cNvGrpSpPr/>
            <p:nvPr/>
          </p:nvGrpSpPr>
          <p:grpSpPr>
            <a:xfrm>
              <a:off x="1912700" y="2382827"/>
              <a:ext cx="559223" cy="558800"/>
              <a:chOff x="1912700" y="2392987"/>
              <a:chExt cx="559223" cy="558800"/>
            </a:xfrm>
          </p:grpSpPr>
          <p:sp>
            <p:nvSpPr>
              <p:cNvPr id="1037" name="Oval 1036"/>
              <p:cNvSpPr/>
              <p:nvPr/>
            </p:nvSpPr>
            <p:spPr bwMode="auto">
              <a:xfrm>
                <a:off x="1944026" y="2416674"/>
                <a:ext cx="494374" cy="505098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86" name="Freeform 24"/>
              <p:cNvSpPr>
                <a:spLocks noEditPoints="1"/>
              </p:cNvSpPr>
              <p:nvPr/>
            </p:nvSpPr>
            <p:spPr bwMode="auto">
              <a:xfrm>
                <a:off x="1912700" y="2392987"/>
                <a:ext cx="559223" cy="558800"/>
              </a:xfrm>
              <a:custGeom>
                <a:avLst/>
                <a:gdLst>
                  <a:gd name="T0" fmla="*/ 280 w 559"/>
                  <a:gd name="T1" fmla="*/ 0 h 559"/>
                  <a:gd name="T2" fmla="*/ 559 w 559"/>
                  <a:gd name="T3" fmla="*/ 279 h 559"/>
                  <a:gd name="T4" fmla="*/ 280 w 559"/>
                  <a:gd name="T5" fmla="*/ 559 h 559"/>
                  <a:gd name="T6" fmla="*/ 0 w 559"/>
                  <a:gd name="T7" fmla="*/ 279 h 559"/>
                  <a:gd name="T8" fmla="*/ 280 w 559"/>
                  <a:gd name="T9" fmla="*/ 0 h 559"/>
                  <a:gd name="T10" fmla="*/ 280 w 559"/>
                  <a:gd name="T11" fmla="*/ 61 h 559"/>
                  <a:gd name="T12" fmla="*/ 61 w 559"/>
                  <a:gd name="T13" fmla="*/ 279 h 559"/>
                  <a:gd name="T14" fmla="*/ 280 w 559"/>
                  <a:gd name="T15" fmla="*/ 498 h 559"/>
                  <a:gd name="T16" fmla="*/ 498 w 559"/>
                  <a:gd name="T17" fmla="*/ 279 h 559"/>
                  <a:gd name="T18" fmla="*/ 280 w 559"/>
                  <a:gd name="T19" fmla="*/ 61 h 559"/>
                  <a:gd name="T20" fmla="*/ 385 w 559"/>
                  <a:gd name="T21" fmla="*/ 197 h 559"/>
                  <a:gd name="T22" fmla="*/ 355 w 559"/>
                  <a:gd name="T23" fmla="*/ 150 h 559"/>
                  <a:gd name="T24" fmla="*/ 291 w 559"/>
                  <a:gd name="T25" fmla="*/ 130 h 559"/>
                  <a:gd name="T26" fmla="*/ 291 w 559"/>
                  <a:gd name="T27" fmla="*/ 111 h 559"/>
                  <a:gd name="T28" fmla="*/ 263 w 559"/>
                  <a:gd name="T29" fmla="*/ 111 h 559"/>
                  <a:gd name="T30" fmla="*/ 263 w 559"/>
                  <a:gd name="T31" fmla="*/ 130 h 559"/>
                  <a:gd name="T32" fmla="*/ 194 w 559"/>
                  <a:gd name="T33" fmla="*/ 154 h 559"/>
                  <a:gd name="T34" fmla="*/ 170 w 559"/>
                  <a:gd name="T35" fmla="*/ 210 h 559"/>
                  <a:gd name="T36" fmla="*/ 182 w 559"/>
                  <a:gd name="T37" fmla="*/ 252 h 559"/>
                  <a:gd name="T38" fmla="*/ 210 w 559"/>
                  <a:gd name="T39" fmla="*/ 277 h 559"/>
                  <a:gd name="T40" fmla="*/ 263 w 559"/>
                  <a:gd name="T41" fmla="*/ 295 h 559"/>
                  <a:gd name="T42" fmla="*/ 263 w 559"/>
                  <a:gd name="T43" fmla="*/ 361 h 559"/>
                  <a:gd name="T44" fmla="*/ 245 w 559"/>
                  <a:gd name="T45" fmla="*/ 347 h 559"/>
                  <a:gd name="T46" fmla="*/ 235 w 559"/>
                  <a:gd name="T47" fmla="*/ 320 h 559"/>
                  <a:gd name="T48" fmla="*/ 159 w 559"/>
                  <a:gd name="T49" fmla="*/ 329 h 559"/>
                  <a:gd name="T50" fmla="*/ 170 w 559"/>
                  <a:gd name="T51" fmla="*/ 361 h 559"/>
                  <a:gd name="T52" fmla="*/ 189 w 559"/>
                  <a:gd name="T53" fmla="*/ 386 h 559"/>
                  <a:gd name="T54" fmla="*/ 219 w 559"/>
                  <a:gd name="T55" fmla="*/ 404 h 559"/>
                  <a:gd name="T56" fmla="*/ 263 w 559"/>
                  <a:gd name="T57" fmla="*/ 412 h 559"/>
                  <a:gd name="T58" fmla="*/ 263 w 559"/>
                  <a:gd name="T59" fmla="*/ 448 h 559"/>
                  <a:gd name="T60" fmla="*/ 291 w 559"/>
                  <a:gd name="T61" fmla="*/ 448 h 559"/>
                  <a:gd name="T62" fmla="*/ 291 w 559"/>
                  <a:gd name="T63" fmla="*/ 412 h 559"/>
                  <a:gd name="T64" fmla="*/ 330 w 559"/>
                  <a:gd name="T65" fmla="*/ 406 h 559"/>
                  <a:gd name="T66" fmla="*/ 360 w 559"/>
                  <a:gd name="T67" fmla="*/ 390 h 559"/>
                  <a:gd name="T68" fmla="*/ 384 w 559"/>
                  <a:gd name="T69" fmla="*/ 361 h 559"/>
                  <a:gd name="T70" fmla="*/ 393 w 559"/>
                  <a:gd name="T71" fmla="*/ 323 h 559"/>
                  <a:gd name="T72" fmla="*/ 367 w 559"/>
                  <a:gd name="T73" fmla="*/ 266 h 559"/>
                  <a:gd name="T74" fmla="*/ 291 w 559"/>
                  <a:gd name="T75" fmla="*/ 233 h 559"/>
                  <a:gd name="T76" fmla="*/ 291 w 559"/>
                  <a:gd name="T77" fmla="*/ 179 h 559"/>
                  <a:gd name="T78" fmla="*/ 305 w 559"/>
                  <a:gd name="T79" fmla="*/ 189 h 559"/>
                  <a:gd name="T80" fmla="*/ 314 w 559"/>
                  <a:gd name="T81" fmla="*/ 208 h 559"/>
                  <a:gd name="T82" fmla="*/ 385 w 559"/>
                  <a:gd name="T83" fmla="*/ 197 h 559"/>
                  <a:gd name="T84" fmla="*/ 263 w 559"/>
                  <a:gd name="T85" fmla="*/ 178 h 559"/>
                  <a:gd name="T86" fmla="*/ 247 w 559"/>
                  <a:gd name="T87" fmla="*/ 188 h 559"/>
                  <a:gd name="T88" fmla="*/ 242 w 559"/>
                  <a:gd name="T89" fmla="*/ 202 h 559"/>
                  <a:gd name="T90" fmla="*/ 247 w 559"/>
                  <a:gd name="T91" fmla="*/ 216 h 559"/>
                  <a:gd name="T92" fmla="*/ 263 w 559"/>
                  <a:gd name="T93" fmla="*/ 226 h 559"/>
                  <a:gd name="T94" fmla="*/ 263 w 559"/>
                  <a:gd name="T95" fmla="*/ 178 h 559"/>
                  <a:gd name="T96" fmla="*/ 291 w 559"/>
                  <a:gd name="T97" fmla="*/ 363 h 559"/>
                  <a:gd name="T98" fmla="*/ 314 w 559"/>
                  <a:gd name="T99" fmla="*/ 352 h 559"/>
                  <a:gd name="T100" fmla="*/ 322 w 559"/>
                  <a:gd name="T101" fmla="*/ 333 h 559"/>
                  <a:gd name="T102" fmla="*/ 316 w 559"/>
                  <a:gd name="T103" fmla="*/ 317 h 559"/>
                  <a:gd name="T104" fmla="*/ 291 w 559"/>
                  <a:gd name="T105" fmla="*/ 303 h 559"/>
                  <a:gd name="T106" fmla="*/ 291 w 559"/>
                  <a:gd name="T107" fmla="*/ 363 h 559"/>
                  <a:gd name="T108" fmla="*/ 280 w 559"/>
                  <a:gd name="T109" fmla="*/ 39 h 559"/>
                  <a:gd name="T110" fmla="*/ 39 w 559"/>
                  <a:gd name="T111" fmla="*/ 279 h 559"/>
                  <a:gd name="T112" fmla="*/ 280 w 559"/>
                  <a:gd name="T113" fmla="*/ 520 h 559"/>
                  <a:gd name="T114" fmla="*/ 520 w 559"/>
                  <a:gd name="T115" fmla="*/ 279 h 559"/>
                  <a:gd name="T116" fmla="*/ 280 w 559"/>
                  <a:gd name="T117" fmla="*/ 3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9" h="559">
                    <a:moveTo>
                      <a:pt x="280" y="0"/>
                    </a:moveTo>
                    <a:cubicBezTo>
                      <a:pt x="434" y="0"/>
                      <a:pt x="559" y="125"/>
                      <a:pt x="559" y="279"/>
                    </a:cubicBezTo>
                    <a:cubicBezTo>
                      <a:pt x="559" y="434"/>
                      <a:pt x="434" y="559"/>
                      <a:pt x="280" y="559"/>
                    </a:cubicBezTo>
                    <a:cubicBezTo>
                      <a:pt x="125" y="559"/>
                      <a:pt x="0" y="434"/>
                      <a:pt x="0" y="279"/>
                    </a:cubicBezTo>
                    <a:cubicBezTo>
                      <a:pt x="0" y="125"/>
                      <a:pt x="125" y="0"/>
                      <a:pt x="280" y="0"/>
                    </a:cubicBezTo>
                    <a:close/>
                    <a:moveTo>
                      <a:pt x="280" y="61"/>
                    </a:moveTo>
                    <a:cubicBezTo>
                      <a:pt x="159" y="61"/>
                      <a:pt x="61" y="159"/>
                      <a:pt x="61" y="279"/>
                    </a:cubicBezTo>
                    <a:cubicBezTo>
                      <a:pt x="61" y="400"/>
                      <a:pt x="159" y="498"/>
                      <a:pt x="280" y="498"/>
                    </a:cubicBezTo>
                    <a:cubicBezTo>
                      <a:pt x="400" y="498"/>
                      <a:pt x="498" y="400"/>
                      <a:pt x="498" y="279"/>
                    </a:cubicBezTo>
                    <a:cubicBezTo>
                      <a:pt x="498" y="159"/>
                      <a:pt x="400" y="61"/>
                      <a:pt x="280" y="61"/>
                    </a:cubicBezTo>
                    <a:close/>
                    <a:moveTo>
                      <a:pt x="385" y="197"/>
                    </a:moveTo>
                    <a:cubicBezTo>
                      <a:pt x="380" y="177"/>
                      <a:pt x="370" y="161"/>
                      <a:pt x="355" y="150"/>
                    </a:cubicBezTo>
                    <a:cubicBezTo>
                      <a:pt x="341" y="138"/>
                      <a:pt x="319" y="131"/>
                      <a:pt x="291" y="130"/>
                    </a:cubicBezTo>
                    <a:cubicBezTo>
                      <a:pt x="291" y="111"/>
                      <a:pt x="291" y="111"/>
                      <a:pt x="291" y="111"/>
                    </a:cubicBezTo>
                    <a:cubicBezTo>
                      <a:pt x="263" y="111"/>
                      <a:pt x="263" y="111"/>
                      <a:pt x="263" y="111"/>
                    </a:cubicBezTo>
                    <a:cubicBezTo>
                      <a:pt x="263" y="130"/>
                      <a:pt x="263" y="130"/>
                      <a:pt x="263" y="130"/>
                    </a:cubicBezTo>
                    <a:cubicBezTo>
                      <a:pt x="233" y="131"/>
                      <a:pt x="209" y="140"/>
                      <a:pt x="194" y="154"/>
                    </a:cubicBezTo>
                    <a:cubicBezTo>
                      <a:pt x="178" y="170"/>
                      <a:pt x="170" y="188"/>
                      <a:pt x="170" y="210"/>
                    </a:cubicBezTo>
                    <a:cubicBezTo>
                      <a:pt x="170" y="227"/>
                      <a:pt x="174" y="241"/>
                      <a:pt x="182" y="252"/>
                    </a:cubicBezTo>
                    <a:cubicBezTo>
                      <a:pt x="190" y="263"/>
                      <a:pt x="199" y="272"/>
                      <a:pt x="210" y="277"/>
                    </a:cubicBezTo>
                    <a:cubicBezTo>
                      <a:pt x="220" y="282"/>
                      <a:pt x="238" y="288"/>
                      <a:pt x="263" y="295"/>
                    </a:cubicBezTo>
                    <a:cubicBezTo>
                      <a:pt x="263" y="361"/>
                      <a:pt x="263" y="361"/>
                      <a:pt x="263" y="361"/>
                    </a:cubicBezTo>
                    <a:cubicBezTo>
                      <a:pt x="255" y="357"/>
                      <a:pt x="248" y="352"/>
                      <a:pt x="245" y="347"/>
                    </a:cubicBezTo>
                    <a:cubicBezTo>
                      <a:pt x="241" y="341"/>
                      <a:pt x="238" y="332"/>
                      <a:pt x="235" y="320"/>
                    </a:cubicBezTo>
                    <a:cubicBezTo>
                      <a:pt x="159" y="329"/>
                      <a:pt x="159" y="329"/>
                      <a:pt x="159" y="329"/>
                    </a:cubicBezTo>
                    <a:cubicBezTo>
                      <a:pt x="162" y="341"/>
                      <a:pt x="165" y="352"/>
                      <a:pt x="170" y="361"/>
                    </a:cubicBezTo>
                    <a:cubicBezTo>
                      <a:pt x="174" y="370"/>
                      <a:pt x="181" y="378"/>
                      <a:pt x="189" y="386"/>
                    </a:cubicBezTo>
                    <a:cubicBezTo>
                      <a:pt x="197" y="393"/>
                      <a:pt x="207" y="399"/>
                      <a:pt x="219" y="404"/>
                    </a:cubicBezTo>
                    <a:cubicBezTo>
                      <a:pt x="230" y="408"/>
                      <a:pt x="245" y="411"/>
                      <a:pt x="263" y="412"/>
                    </a:cubicBezTo>
                    <a:cubicBezTo>
                      <a:pt x="263" y="448"/>
                      <a:pt x="263" y="448"/>
                      <a:pt x="263" y="448"/>
                    </a:cubicBezTo>
                    <a:cubicBezTo>
                      <a:pt x="291" y="448"/>
                      <a:pt x="291" y="448"/>
                      <a:pt x="291" y="448"/>
                    </a:cubicBezTo>
                    <a:cubicBezTo>
                      <a:pt x="291" y="412"/>
                      <a:pt x="291" y="412"/>
                      <a:pt x="291" y="412"/>
                    </a:cubicBezTo>
                    <a:cubicBezTo>
                      <a:pt x="306" y="412"/>
                      <a:pt x="319" y="410"/>
                      <a:pt x="330" y="406"/>
                    </a:cubicBezTo>
                    <a:cubicBezTo>
                      <a:pt x="341" y="403"/>
                      <a:pt x="351" y="397"/>
                      <a:pt x="360" y="390"/>
                    </a:cubicBezTo>
                    <a:cubicBezTo>
                      <a:pt x="370" y="382"/>
                      <a:pt x="378" y="372"/>
                      <a:pt x="384" y="361"/>
                    </a:cubicBezTo>
                    <a:cubicBezTo>
                      <a:pt x="390" y="350"/>
                      <a:pt x="393" y="337"/>
                      <a:pt x="393" y="323"/>
                    </a:cubicBezTo>
                    <a:cubicBezTo>
                      <a:pt x="393" y="300"/>
                      <a:pt x="384" y="281"/>
                      <a:pt x="367" y="266"/>
                    </a:cubicBezTo>
                    <a:cubicBezTo>
                      <a:pt x="355" y="254"/>
                      <a:pt x="329" y="244"/>
                      <a:pt x="291" y="233"/>
                    </a:cubicBezTo>
                    <a:cubicBezTo>
                      <a:pt x="291" y="179"/>
                      <a:pt x="291" y="179"/>
                      <a:pt x="291" y="179"/>
                    </a:cubicBezTo>
                    <a:cubicBezTo>
                      <a:pt x="298" y="183"/>
                      <a:pt x="302" y="186"/>
                      <a:pt x="305" y="189"/>
                    </a:cubicBezTo>
                    <a:cubicBezTo>
                      <a:pt x="308" y="193"/>
                      <a:pt x="311" y="199"/>
                      <a:pt x="314" y="208"/>
                    </a:cubicBezTo>
                    <a:cubicBezTo>
                      <a:pt x="385" y="197"/>
                      <a:pt x="385" y="197"/>
                      <a:pt x="385" y="197"/>
                    </a:cubicBezTo>
                    <a:close/>
                    <a:moveTo>
                      <a:pt x="263" y="178"/>
                    </a:moveTo>
                    <a:cubicBezTo>
                      <a:pt x="255" y="181"/>
                      <a:pt x="250" y="184"/>
                      <a:pt x="247" y="188"/>
                    </a:cubicBezTo>
                    <a:cubicBezTo>
                      <a:pt x="244" y="192"/>
                      <a:pt x="242" y="196"/>
                      <a:pt x="242" y="202"/>
                    </a:cubicBezTo>
                    <a:cubicBezTo>
                      <a:pt x="242" y="207"/>
                      <a:pt x="244" y="212"/>
                      <a:pt x="247" y="216"/>
                    </a:cubicBezTo>
                    <a:cubicBezTo>
                      <a:pt x="250" y="220"/>
                      <a:pt x="256" y="224"/>
                      <a:pt x="263" y="226"/>
                    </a:cubicBezTo>
                    <a:cubicBezTo>
                      <a:pt x="263" y="178"/>
                      <a:pt x="263" y="178"/>
                      <a:pt x="263" y="178"/>
                    </a:cubicBezTo>
                    <a:close/>
                    <a:moveTo>
                      <a:pt x="291" y="363"/>
                    </a:moveTo>
                    <a:cubicBezTo>
                      <a:pt x="302" y="361"/>
                      <a:pt x="309" y="357"/>
                      <a:pt x="314" y="352"/>
                    </a:cubicBezTo>
                    <a:cubicBezTo>
                      <a:pt x="319" y="346"/>
                      <a:pt x="322" y="340"/>
                      <a:pt x="322" y="333"/>
                    </a:cubicBezTo>
                    <a:cubicBezTo>
                      <a:pt x="322" y="327"/>
                      <a:pt x="320" y="322"/>
                      <a:pt x="316" y="317"/>
                    </a:cubicBezTo>
                    <a:cubicBezTo>
                      <a:pt x="311" y="312"/>
                      <a:pt x="303" y="307"/>
                      <a:pt x="291" y="303"/>
                    </a:cubicBezTo>
                    <a:cubicBezTo>
                      <a:pt x="291" y="363"/>
                      <a:pt x="291" y="363"/>
                      <a:pt x="291" y="363"/>
                    </a:cubicBezTo>
                    <a:close/>
                    <a:moveTo>
                      <a:pt x="280" y="39"/>
                    </a:moveTo>
                    <a:cubicBezTo>
                      <a:pt x="147" y="39"/>
                      <a:pt x="39" y="147"/>
                      <a:pt x="39" y="279"/>
                    </a:cubicBezTo>
                    <a:cubicBezTo>
                      <a:pt x="39" y="412"/>
                      <a:pt x="147" y="520"/>
                      <a:pt x="280" y="520"/>
                    </a:cubicBezTo>
                    <a:cubicBezTo>
                      <a:pt x="412" y="520"/>
                      <a:pt x="520" y="412"/>
                      <a:pt x="520" y="279"/>
                    </a:cubicBezTo>
                    <a:cubicBezTo>
                      <a:pt x="520" y="147"/>
                      <a:pt x="412" y="39"/>
                      <a:pt x="280" y="39"/>
                    </a:cubicBezTo>
                    <a:close/>
                  </a:path>
                </a:pathLst>
              </a:custGeom>
              <a:solidFill>
                <a:srgbClr val="0058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028" name="Freeform 34"/>
            <p:cNvSpPr>
              <a:spLocks noEditPoints="1"/>
            </p:cNvSpPr>
            <p:nvPr/>
          </p:nvSpPr>
          <p:spPr bwMode="auto">
            <a:xfrm>
              <a:off x="2375731" y="2530286"/>
              <a:ext cx="357607" cy="505179"/>
            </a:xfrm>
            <a:custGeom>
              <a:avLst/>
              <a:gdLst>
                <a:gd name="T0" fmla="*/ 4129 w 4594"/>
                <a:gd name="T1" fmla="*/ 2543 h 6494"/>
                <a:gd name="T2" fmla="*/ 4129 w 4594"/>
                <a:gd name="T3" fmla="*/ 1840 h 6494"/>
                <a:gd name="T4" fmla="*/ 2289 w 4594"/>
                <a:gd name="T5" fmla="*/ 0 h 6494"/>
                <a:gd name="T6" fmla="*/ 449 w 4594"/>
                <a:gd name="T7" fmla="*/ 1840 h 6494"/>
                <a:gd name="T8" fmla="*/ 449 w 4594"/>
                <a:gd name="T9" fmla="*/ 2550 h 6494"/>
                <a:gd name="T10" fmla="*/ 0 w 4594"/>
                <a:gd name="T11" fmla="*/ 3183 h 6494"/>
                <a:gd name="T12" fmla="*/ 0 w 4594"/>
                <a:gd name="T13" fmla="*/ 5788 h 6494"/>
                <a:gd name="T14" fmla="*/ 808 w 4594"/>
                <a:gd name="T15" fmla="*/ 6494 h 6494"/>
                <a:gd name="T16" fmla="*/ 3786 w 4594"/>
                <a:gd name="T17" fmla="*/ 6494 h 6494"/>
                <a:gd name="T18" fmla="*/ 4594 w 4594"/>
                <a:gd name="T19" fmla="*/ 5788 h 6494"/>
                <a:gd name="T20" fmla="*/ 4594 w 4594"/>
                <a:gd name="T21" fmla="*/ 3183 h 6494"/>
                <a:gd name="T22" fmla="*/ 4129 w 4594"/>
                <a:gd name="T23" fmla="*/ 2543 h 6494"/>
                <a:gd name="T24" fmla="*/ 2279 w 4594"/>
                <a:gd name="T25" fmla="*/ 673 h 6494"/>
                <a:gd name="T26" fmla="*/ 3493 w 4594"/>
                <a:gd name="T27" fmla="*/ 1887 h 6494"/>
                <a:gd name="T28" fmla="*/ 3493 w 4594"/>
                <a:gd name="T29" fmla="*/ 2476 h 6494"/>
                <a:gd name="T30" fmla="*/ 1066 w 4594"/>
                <a:gd name="T31" fmla="*/ 2476 h 6494"/>
                <a:gd name="T32" fmla="*/ 1066 w 4594"/>
                <a:gd name="T33" fmla="*/ 1887 h 6494"/>
                <a:gd name="T34" fmla="*/ 2279 w 4594"/>
                <a:gd name="T35" fmla="*/ 673 h 6494"/>
                <a:gd name="T36" fmla="*/ 2572 w 4594"/>
                <a:gd name="T37" fmla="*/ 4460 h 6494"/>
                <a:gd name="T38" fmla="*/ 2572 w 4594"/>
                <a:gd name="T39" fmla="*/ 4977 h 6494"/>
                <a:gd name="T40" fmla="*/ 2307 w 4594"/>
                <a:gd name="T41" fmla="*/ 5241 h 6494"/>
                <a:gd name="T42" fmla="*/ 2043 w 4594"/>
                <a:gd name="T43" fmla="*/ 4977 h 6494"/>
                <a:gd name="T44" fmla="*/ 2043 w 4594"/>
                <a:gd name="T45" fmla="*/ 4460 h 6494"/>
                <a:gd name="T46" fmla="*/ 1835 w 4594"/>
                <a:gd name="T47" fmla="*/ 4068 h 6494"/>
                <a:gd name="T48" fmla="*/ 2307 w 4594"/>
                <a:gd name="T49" fmla="*/ 3596 h 6494"/>
                <a:gd name="T50" fmla="*/ 2780 w 4594"/>
                <a:gd name="T51" fmla="*/ 4068 h 6494"/>
                <a:gd name="T52" fmla="*/ 2572 w 4594"/>
                <a:gd name="T53" fmla="*/ 4460 h 6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4" h="6494">
                  <a:moveTo>
                    <a:pt x="4129" y="2543"/>
                  </a:moveTo>
                  <a:cubicBezTo>
                    <a:pt x="4129" y="1840"/>
                    <a:pt x="4129" y="1840"/>
                    <a:pt x="4129" y="1840"/>
                  </a:cubicBezTo>
                  <a:cubicBezTo>
                    <a:pt x="4129" y="824"/>
                    <a:pt x="3305" y="0"/>
                    <a:pt x="2289" y="0"/>
                  </a:cubicBezTo>
                  <a:cubicBezTo>
                    <a:pt x="1273" y="0"/>
                    <a:pt x="449" y="824"/>
                    <a:pt x="449" y="1840"/>
                  </a:cubicBezTo>
                  <a:cubicBezTo>
                    <a:pt x="449" y="2550"/>
                    <a:pt x="449" y="2550"/>
                    <a:pt x="449" y="2550"/>
                  </a:cubicBezTo>
                  <a:cubicBezTo>
                    <a:pt x="183" y="2665"/>
                    <a:pt x="0" y="2905"/>
                    <a:pt x="0" y="3183"/>
                  </a:cubicBezTo>
                  <a:cubicBezTo>
                    <a:pt x="0" y="5788"/>
                    <a:pt x="0" y="5788"/>
                    <a:pt x="0" y="5788"/>
                  </a:cubicBezTo>
                  <a:cubicBezTo>
                    <a:pt x="0" y="6178"/>
                    <a:pt x="362" y="6494"/>
                    <a:pt x="808" y="6494"/>
                  </a:cubicBezTo>
                  <a:cubicBezTo>
                    <a:pt x="3786" y="6494"/>
                    <a:pt x="3786" y="6494"/>
                    <a:pt x="3786" y="6494"/>
                  </a:cubicBezTo>
                  <a:cubicBezTo>
                    <a:pt x="4232" y="6494"/>
                    <a:pt x="4594" y="6178"/>
                    <a:pt x="4594" y="5788"/>
                  </a:cubicBezTo>
                  <a:cubicBezTo>
                    <a:pt x="4594" y="3183"/>
                    <a:pt x="4594" y="3183"/>
                    <a:pt x="4594" y="3183"/>
                  </a:cubicBezTo>
                  <a:cubicBezTo>
                    <a:pt x="4594" y="2900"/>
                    <a:pt x="4404" y="2656"/>
                    <a:pt x="4129" y="2543"/>
                  </a:cubicBezTo>
                  <a:close/>
                  <a:moveTo>
                    <a:pt x="2279" y="673"/>
                  </a:moveTo>
                  <a:cubicBezTo>
                    <a:pt x="2949" y="673"/>
                    <a:pt x="3493" y="1217"/>
                    <a:pt x="3493" y="1887"/>
                  </a:cubicBezTo>
                  <a:cubicBezTo>
                    <a:pt x="3493" y="2476"/>
                    <a:pt x="3493" y="2476"/>
                    <a:pt x="3493" y="2476"/>
                  </a:cubicBezTo>
                  <a:cubicBezTo>
                    <a:pt x="1066" y="2476"/>
                    <a:pt x="1066" y="2476"/>
                    <a:pt x="1066" y="2476"/>
                  </a:cubicBezTo>
                  <a:cubicBezTo>
                    <a:pt x="1066" y="1887"/>
                    <a:pt x="1066" y="1887"/>
                    <a:pt x="1066" y="1887"/>
                  </a:cubicBezTo>
                  <a:cubicBezTo>
                    <a:pt x="1066" y="1217"/>
                    <a:pt x="1609" y="673"/>
                    <a:pt x="2279" y="673"/>
                  </a:cubicBezTo>
                  <a:close/>
                  <a:moveTo>
                    <a:pt x="2572" y="4460"/>
                  </a:moveTo>
                  <a:cubicBezTo>
                    <a:pt x="2572" y="4977"/>
                    <a:pt x="2572" y="4977"/>
                    <a:pt x="2572" y="4977"/>
                  </a:cubicBezTo>
                  <a:cubicBezTo>
                    <a:pt x="2572" y="5123"/>
                    <a:pt x="2454" y="5241"/>
                    <a:pt x="2307" y="5241"/>
                  </a:cubicBezTo>
                  <a:cubicBezTo>
                    <a:pt x="2161" y="5241"/>
                    <a:pt x="2043" y="5123"/>
                    <a:pt x="2043" y="4977"/>
                  </a:cubicBezTo>
                  <a:cubicBezTo>
                    <a:pt x="2043" y="4460"/>
                    <a:pt x="2043" y="4460"/>
                    <a:pt x="2043" y="4460"/>
                  </a:cubicBezTo>
                  <a:cubicBezTo>
                    <a:pt x="1918" y="4375"/>
                    <a:pt x="1835" y="4231"/>
                    <a:pt x="1835" y="4068"/>
                  </a:cubicBezTo>
                  <a:cubicBezTo>
                    <a:pt x="1835" y="3808"/>
                    <a:pt x="2047" y="3596"/>
                    <a:pt x="2307" y="3596"/>
                  </a:cubicBezTo>
                  <a:cubicBezTo>
                    <a:pt x="2568" y="3596"/>
                    <a:pt x="2780" y="3808"/>
                    <a:pt x="2780" y="4068"/>
                  </a:cubicBezTo>
                  <a:cubicBezTo>
                    <a:pt x="2780" y="4231"/>
                    <a:pt x="2697" y="4375"/>
                    <a:pt x="2572" y="446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00588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41" name="Freeform 48"/>
            <p:cNvSpPr>
              <a:spLocks noEditPoints="1"/>
            </p:cNvSpPr>
            <p:nvPr/>
          </p:nvSpPr>
          <p:spPr bwMode="auto">
            <a:xfrm>
              <a:off x="9207616" y="2469576"/>
              <a:ext cx="618886" cy="643219"/>
            </a:xfrm>
            <a:custGeom>
              <a:avLst/>
              <a:gdLst>
                <a:gd name="T0" fmla="*/ 231 w 233"/>
                <a:gd name="T1" fmla="*/ 61 h 217"/>
                <a:gd name="T2" fmla="*/ 225 w 233"/>
                <a:gd name="T3" fmla="*/ 57 h 217"/>
                <a:gd name="T4" fmla="*/ 56 w 233"/>
                <a:gd name="T5" fmla="*/ 40 h 217"/>
                <a:gd name="T6" fmla="*/ 51 w 233"/>
                <a:gd name="T7" fmla="*/ 18 h 217"/>
                <a:gd name="T8" fmla="*/ 45 w 233"/>
                <a:gd name="T9" fmla="*/ 11 h 217"/>
                <a:gd name="T10" fmla="*/ 13 w 233"/>
                <a:gd name="T11" fmla="*/ 2 h 217"/>
                <a:gd name="T12" fmla="*/ 1 w 233"/>
                <a:gd name="T13" fmla="*/ 8 h 217"/>
                <a:gd name="T14" fmla="*/ 8 w 233"/>
                <a:gd name="T15" fmla="*/ 19 h 217"/>
                <a:gd name="T16" fmla="*/ 34 w 233"/>
                <a:gd name="T17" fmla="*/ 27 h 217"/>
                <a:gd name="T18" fmla="*/ 65 w 233"/>
                <a:gd name="T19" fmla="*/ 171 h 217"/>
                <a:gd name="T20" fmla="*/ 74 w 233"/>
                <a:gd name="T21" fmla="*/ 178 h 217"/>
                <a:gd name="T22" fmla="*/ 77 w 233"/>
                <a:gd name="T23" fmla="*/ 178 h 217"/>
                <a:gd name="T24" fmla="*/ 72 w 233"/>
                <a:gd name="T25" fmla="*/ 193 h 217"/>
                <a:gd name="T26" fmla="*/ 96 w 233"/>
                <a:gd name="T27" fmla="*/ 217 h 217"/>
                <a:gd name="T28" fmla="*/ 120 w 233"/>
                <a:gd name="T29" fmla="*/ 193 h 217"/>
                <a:gd name="T30" fmla="*/ 114 w 233"/>
                <a:gd name="T31" fmla="*/ 178 h 217"/>
                <a:gd name="T32" fmla="*/ 167 w 233"/>
                <a:gd name="T33" fmla="*/ 178 h 217"/>
                <a:gd name="T34" fmla="*/ 162 w 233"/>
                <a:gd name="T35" fmla="*/ 193 h 217"/>
                <a:gd name="T36" fmla="*/ 186 w 233"/>
                <a:gd name="T37" fmla="*/ 217 h 217"/>
                <a:gd name="T38" fmla="*/ 209 w 233"/>
                <a:gd name="T39" fmla="*/ 193 h 217"/>
                <a:gd name="T40" fmla="*/ 204 w 233"/>
                <a:gd name="T41" fmla="*/ 178 h 217"/>
                <a:gd name="T42" fmla="*/ 211 w 233"/>
                <a:gd name="T43" fmla="*/ 169 h 217"/>
                <a:gd name="T44" fmla="*/ 202 w 233"/>
                <a:gd name="T45" fmla="*/ 160 h 217"/>
                <a:gd name="T46" fmla="*/ 82 w 233"/>
                <a:gd name="T47" fmla="*/ 160 h 217"/>
                <a:gd name="T48" fmla="*/ 80 w 233"/>
                <a:gd name="T49" fmla="*/ 151 h 217"/>
                <a:gd name="T50" fmla="*/ 203 w 233"/>
                <a:gd name="T51" fmla="*/ 151 h 217"/>
                <a:gd name="T52" fmla="*/ 220 w 233"/>
                <a:gd name="T53" fmla="*/ 135 h 217"/>
                <a:gd name="T54" fmla="*/ 233 w 233"/>
                <a:gd name="T55" fmla="*/ 68 h 217"/>
                <a:gd name="T56" fmla="*/ 231 w 233"/>
                <a:gd name="T57" fmla="*/ 61 h 217"/>
                <a:gd name="T58" fmla="*/ 202 w 233"/>
                <a:gd name="T59" fmla="*/ 132 h 217"/>
                <a:gd name="T60" fmla="*/ 202 w 233"/>
                <a:gd name="T61" fmla="*/ 133 h 217"/>
                <a:gd name="T62" fmla="*/ 77 w 233"/>
                <a:gd name="T63" fmla="*/ 133 h 217"/>
                <a:gd name="T64" fmla="*/ 63 w 233"/>
                <a:gd name="T65" fmla="*/ 59 h 217"/>
                <a:gd name="T66" fmla="*/ 213 w 233"/>
                <a:gd name="T67" fmla="*/ 75 h 217"/>
                <a:gd name="T68" fmla="*/ 202 w 233"/>
                <a:gd name="T69" fmla="*/ 13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17">
                  <a:moveTo>
                    <a:pt x="231" y="61"/>
                  </a:moveTo>
                  <a:cubicBezTo>
                    <a:pt x="230" y="59"/>
                    <a:pt x="227" y="58"/>
                    <a:pt x="225" y="57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4"/>
                    <a:pt x="48" y="12"/>
                    <a:pt x="45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3" y="18"/>
                    <a:pt x="8" y="1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75"/>
                    <a:pt x="70" y="178"/>
                    <a:pt x="74" y="178"/>
                  </a:cubicBezTo>
                  <a:cubicBezTo>
                    <a:pt x="77" y="178"/>
                    <a:pt x="77" y="178"/>
                    <a:pt x="77" y="178"/>
                  </a:cubicBezTo>
                  <a:cubicBezTo>
                    <a:pt x="74" y="182"/>
                    <a:pt x="72" y="187"/>
                    <a:pt x="72" y="193"/>
                  </a:cubicBezTo>
                  <a:cubicBezTo>
                    <a:pt x="72" y="206"/>
                    <a:pt x="82" y="217"/>
                    <a:pt x="96" y="217"/>
                  </a:cubicBezTo>
                  <a:cubicBezTo>
                    <a:pt x="109" y="217"/>
                    <a:pt x="120" y="206"/>
                    <a:pt x="120" y="193"/>
                  </a:cubicBezTo>
                  <a:cubicBezTo>
                    <a:pt x="120" y="187"/>
                    <a:pt x="118" y="182"/>
                    <a:pt x="114" y="178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63" y="182"/>
                    <a:pt x="162" y="187"/>
                    <a:pt x="162" y="193"/>
                  </a:cubicBezTo>
                  <a:cubicBezTo>
                    <a:pt x="162" y="206"/>
                    <a:pt x="172" y="217"/>
                    <a:pt x="186" y="217"/>
                  </a:cubicBezTo>
                  <a:cubicBezTo>
                    <a:pt x="199" y="217"/>
                    <a:pt x="209" y="206"/>
                    <a:pt x="209" y="193"/>
                  </a:cubicBezTo>
                  <a:cubicBezTo>
                    <a:pt x="209" y="187"/>
                    <a:pt x="208" y="182"/>
                    <a:pt x="204" y="178"/>
                  </a:cubicBezTo>
                  <a:cubicBezTo>
                    <a:pt x="208" y="177"/>
                    <a:pt x="211" y="174"/>
                    <a:pt x="211" y="169"/>
                  </a:cubicBezTo>
                  <a:cubicBezTo>
                    <a:pt x="211" y="164"/>
                    <a:pt x="207" y="160"/>
                    <a:pt x="202" y="160"/>
                  </a:cubicBezTo>
                  <a:cubicBezTo>
                    <a:pt x="82" y="160"/>
                    <a:pt x="82" y="160"/>
                    <a:pt x="82" y="160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12" y="151"/>
                    <a:pt x="220" y="144"/>
                    <a:pt x="220" y="135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3" y="66"/>
                    <a:pt x="233" y="63"/>
                    <a:pt x="231" y="61"/>
                  </a:cubicBezTo>
                  <a:close/>
                  <a:moveTo>
                    <a:pt x="202" y="132"/>
                  </a:moveTo>
                  <a:cubicBezTo>
                    <a:pt x="202" y="133"/>
                    <a:pt x="202" y="133"/>
                    <a:pt x="202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213" y="75"/>
                    <a:pt x="213" y="75"/>
                    <a:pt x="213" y="75"/>
                  </a:cubicBezTo>
                  <a:lnTo>
                    <a:pt x="202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45" name="Freeform 53"/>
            <p:cNvSpPr>
              <a:spLocks noEditPoints="1"/>
            </p:cNvSpPr>
            <p:nvPr/>
          </p:nvSpPr>
          <p:spPr bwMode="auto">
            <a:xfrm>
              <a:off x="8179379" y="2447450"/>
              <a:ext cx="563168" cy="687471"/>
            </a:xfrm>
            <a:custGeom>
              <a:avLst/>
              <a:gdLst>
                <a:gd name="T0" fmla="*/ 145 w 188"/>
                <a:gd name="T1" fmla="*/ 216 h 229"/>
                <a:gd name="T2" fmla="*/ 139 w 188"/>
                <a:gd name="T3" fmla="*/ 210 h 229"/>
                <a:gd name="T4" fmla="*/ 135 w 188"/>
                <a:gd name="T5" fmla="*/ 210 h 229"/>
                <a:gd name="T6" fmla="*/ 135 w 188"/>
                <a:gd name="T7" fmla="*/ 112 h 229"/>
                <a:gd name="T8" fmla="*/ 148 w 188"/>
                <a:gd name="T9" fmla="*/ 112 h 229"/>
                <a:gd name="T10" fmla="*/ 148 w 188"/>
                <a:gd name="T11" fmla="*/ 207 h 229"/>
                <a:gd name="T12" fmla="*/ 175 w 188"/>
                <a:gd name="T13" fmla="*/ 207 h 229"/>
                <a:gd name="T14" fmla="*/ 188 w 188"/>
                <a:gd name="T15" fmla="*/ 192 h 229"/>
                <a:gd name="T16" fmla="*/ 188 w 188"/>
                <a:gd name="T17" fmla="*/ 49 h 229"/>
                <a:gd name="T18" fmla="*/ 187 w 188"/>
                <a:gd name="T19" fmla="*/ 42 h 229"/>
                <a:gd name="T20" fmla="*/ 165 w 188"/>
                <a:gd name="T21" fmla="*/ 6 h 229"/>
                <a:gd name="T22" fmla="*/ 156 w 188"/>
                <a:gd name="T23" fmla="*/ 10 h 229"/>
                <a:gd name="T24" fmla="*/ 170 w 188"/>
                <a:gd name="T25" fmla="*/ 45 h 229"/>
                <a:gd name="T26" fmla="*/ 163 w 188"/>
                <a:gd name="T27" fmla="*/ 45 h 229"/>
                <a:gd name="T28" fmla="*/ 155 w 188"/>
                <a:gd name="T29" fmla="*/ 56 h 229"/>
                <a:gd name="T30" fmla="*/ 153 w 188"/>
                <a:gd name="T31" fmla="*/ 70 h 229"/>
                <a:gd name="T32" fmla="*/ 164 w 188"/>
                <a:gd name="T33" fmla="*/ 86 h 229"/>
                <a:gd name="T34" fmla="*/ 174 w 188"/>
                <a:gd name="T35" fmla="*/ 86 h 229"/>
                <a:gd name="T36" fmla="*/ 174 w 188"/>
                <a:gd name="T37" fmla="*/ 193 h 229"/>
                <a:gd name="T38" fmla="*/ 162 w 188"/>
                <a:gd name="T39" fmla="*/ 193 h 229"/>
                <a:gd name="T40" fmla="*/ 162 w 188"/>
                <a:gd name="T41" fmla="*/ 98 h 229"/>
                <a:gd name="T42" fmla="*/ 135 w 188"/>
                <a:gd name="T43" fmla="*/ 98 h 229"/>
                <a:gd name="T44" fmla="*/ 135 w 188"/>
                <a:gd name="T45" fmla="*/ 10 h 229"/>
                <a:gd name="T46" fmla="*/ 126 w 188"/>
                <a:gd name="T47" fmla="*/ 0 h 229"/>
                <a:gd name="T48" fmla="*/ 19 w 188"/>
                <a:gd name="T49" fmla="*/ 0 h 229"/>
                <a:gd name="T50" fmla="*/ 10 w 188"/>
                <a:gd name="T51" fmla="*/ 10 h 229"/>
                <a:gd name="T52" fmla="*/ 10 w 188"/>
                <a:gd name="T53" fmla="*/ 210 h 229"/>
                <a:gd name="T54" fmla="*/ 6 w 188"/>
                <a:gd name="T55" fmla="*/ 210 h 229"/>
                <a:gd name="T56" fmla="*/ 0 w 188"/>
                <a:gd name="T57" fmla="*/ 216 h 229"/>
                <a:gd name="T58" fmla="*/ 0 w 188"/>
                <a:gd name="T59" fmla="*/ 229 h 229"/>
                <a:gd name="T60" fmla="*/ 145 w 188"/>
                <a:gd name="T61" fmla="*/ 229 h 229"/>
                <a:gd name="T62" fmla="*/ 145 w 188"/>
                <a:gd name="T63" fmla="*/ 216 h 229"/>
                <a:gd name="T64" fmla="*/ 174 w 188"/>
                <a:gd name="T65" fmla="*/ 73 h 229"/>
                <a:gd name="T66" fmla="*/ 164 w 188"/>
                <a:gd name="T67" fmla="*/ 73 h 229"/>
                <a:gd name="T68" fmla="*/ 163 w 188"/>
                <a:gd name="T69" fmla="*/ 72 h 229"/>
                <a:gd name="T70" fmla="*/ 166 w 188"/>
                <a:gd name="T71" fmla="*/ 57 h 229"/>
                <a:gd name="T72" fmla="*/ 167 w 188"/>
                <a:gd name="T73" fmla="*/ 56 h 229"/>
                <a:gd name="T74" fmla="*/ 174 w 188"/>
                <a:gd name="T75" fmla="*/ 56 h 229"/>
                <a:gd name="T76" fmla="*/ 174 w 188"/>
                <a:gd name="T77" fmla="*/ 73 h 229"/>
                <a:gd name="T78" fmla="*/ 28 w 188"/>
                <a:gd name="T79" fmla="*/ 70 h 229"/>
                <a:gd name="T80" fmla="*/ 28 w 188"/>
                <a:gd name="T81" fmla="*/ 19 h 229"/>
                <a:gd name="T82" fmla="*/ 117 w 188"/>
                <a:gd name="T83" fmla="*/ 19 h 229"/>
                <a:gd name="T84" fmla="*/ 117 w 188"/>
                <a:gd name="T85" fmla="*/ 70 h 229"/>
                <a:gd name="T86" fmla="*/ 28 w 188"/>
                <a:gd name="T87" fmla="*/ 7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29">
                  <a:moveTo>
                    <a:pt x="145" y="216"/>
                  </a:moveTo>
                  <a:cubicBezTo>
                    <a:pt x="145" y="213"/>
                    <a:pt x="142" y="210"/>
                    <a:pt x="139" y="210"/>
                  </a:cubicBezTo>
                  <a:cubicBezTo>
                    <a:pt x="135" y="210"/>
                    <a:pt x="135" y="210"/>
                    <a:pt x="135" y="210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207"/>
                    <a:pt x="148" y="207"/>
                    <a:pt x="148" y="207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184" y="207"/>
                    <a:pt x="188" y="200"/>
                    <a:pt x="188" y="192"/>
                  </a:cubicBezTo>
                  <a:cubicBezTo>
                    <a:pt x="188" y="144"/>
                    <a:pt x="188" y="97"/>
                    <a:pt x="188" y="49"/>
                  </a:cubicBezTo>
                  <a:cubicBezTo>
                    <a:pt x="188" y="46"/>
                    <a:pt x="188" y="45"/>
                    <a:pt x="187" y="42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8" y="45"/>
                    <a:pt x="156" y="52"/>
                    <a:pt x="155" y="56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0" y="79"/>
                    <a:pt x="155" y="86"/>
                    <a:pt x="16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193"/>
                    <a:pt x="174" y="193"/>
                    <a:pt x="174" y="193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5"/>
                    <a:pt x="131" y="0"/>
                    <a:pt x="1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0" y="5"/>
                    <a:pt x="10" y="10"/>
                  </a:cubicBezTo>
                  <a:cubicBezTo>
                    <a:pt x="10" y="77"/>
                    <a:pt x="10" y="144"/>
                    <a:pt x="10" y="210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2" y="210"/>
                    <a:pt x="0" y="213"/>
                    <a:pt x="0" y="216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145" y="229"/>
                    <a:pt x="145" y="229"/>
                    <a:pt x="145" y="229"/>
                  </a:cubicBezTo>
                  <a:lnTo>
                    <a:pt x="145" y="216"/>
                  </a:lnTo>
                  <a:close/>
                  <a:moveTo>
                    <a:pt x="174" y="73"/>
                  </a:moveTo>
                  <a:cubicBezTo>
                    <a:pt x="164" y="73"/>
                    <a:pt x="164" y="73"/>
                    <a:pt x="164" y="73"/>
                  </a:cubicBezTo>
                  <a:cubicBezTo>
                    <a:pt x="163" y="73"/>
                    <a:pt x="163" y="73"/>
                    <a:pt x="163" y="72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6" y="56"/>
                    <a:pt x="167" y="56"/>
                    <a:pt x="167" y="56"/>
                  </a:cubicBezTo>
                  <a:cubicBezTo>
                    <a:pt x="174" y="56"/>
                    <a:pt x="174" y="56"/>
                    <a:pt x="174" y="56"/>
                  </a:cubicBezTo>
                  <a:lnTo>
                    <a:pt x="174" y="73"/>
                  </a:lnTo>
                  <a:close/>
                  <a:moveTo>
                    <a:pt x="28" y="70"/>
                  </a:moveTo>
                  <a:cubicBezTo>
                    <a:pt x="28" y="19"/>
                    <a:pt x="28" y="19"/>
                    <a:pt x="28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70"/>
                    <a:pt x="117" y="70"/>
                    <a:pt x="117" y="70"/>
                  </a:cubicBezTo>
                  <a:lnTo>
                    <a:pt x="28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22" name="Group 57"/>
            <p:cNvGrpSpPr>
              <a:grpSpLocks noChangeAspect="1"/>
            </p:cNvGrpSpPr>
            <p:nvPr/>
          </p:nvGrpSpPr>
          <p:grpSpPr bwMode="auto">
            <a:xfrm>
              <a:off x="12434184" y="2376872"/>
              <a:ext cx="1033090" cy="800494"/>
              <a:chOff x="2361" y="844"/>
              <a:chExt cx="4446" cy="3445"/>
            </a:xfrm>
            <a:solidFill>
              <a:schemeClr val="bg1"/>
            </a:solidFill>
          </p:grpSpPr>
          <p:sp>
            <p:nvSpPr>
              <p:cNvPr id="1048" name="Freeform 58"/>
              <p:cNvSpPr>
                <a:spLocks noEditPoints="1"/>
              </p:cNvSpPr>
              <p:nvPr/>
            </p:nvSpPr>
            <p:spPr bwMode="auto">
              <a:xfrm>
                <a:off x="2361" y="844"/>
                <a:ext cx="4446" cy="3445"/>
              </a:xfrm>
              <a:custGeom>
                <a:avLst/>
                <a:gdLst>
                  <a:gd name="T0" fmla="*/ 1713 w 1882"/>
                  <a:gd name="T1" fmla="*/ 419 h 1458"/>
                  <a:gd name="T2" fmla="*/ 1658 w 1882"/>
                  <a:gd name="T3" fmla="*/ 419 h 1458"/>
                  <a:gd name="T4" fmla="*/ 1554 w 1882"/>
                  <a:gd name="T5" fmla="*/ 133 h 1458"/>
                  <a:gd name="T6" fmla="*/ 1339 w 1882"/>
                  <a:gd name="T7" fmla="*/ 32 h 1458"/>
                  <a:gd name="T8" fmla="*/ 132 w 1882"/>
                  <a:gd name="T9" fmla="*/ 471 h 1458"/>
                  <a:gd name="T10" fmla="*/ 32 w 1882"/>
                  <a:gd name="T11" fmla="*/ 687 h 1458"/>
                  <a:gd name="T12" fmla="*/ 268 w 1882"/>
                  <a:gd name="T13" fmla="*/ 1337 h 1458"/>
                  <a:gd name="T14" fmla="*/ 430 w 1882"/>
                  <a:gd name="T15" fmla="*/ 1458 h 1458"/>
                  <a:gd name="T16" fmla="*/ 1713 w 1882"/>
                  <a:gd name="T17" fmla="*/ 1458 h 1458"/>
                  <a:gd name="T18" fmla="*/ 1882 w 1882"/>
                  <a:gd name="T19" fmla="*/ 1290 h 1458"/>
                  <a:gd name="T20" fmla="*/ 1882 w 1882"/>
                  <a:gd name="T21" fmla="*/ 587 h 1458"/>
                  <a:gd name="T22" fmla="*/ 1713 w 1882"/>
                  <a:gd name="T23" fmla="*/ 419 h 1458"/>
                  <a:gd name="T24" fmla="*/ 1830 w 1882"/>
                  <a:gd name="T25" fmla="*/ 1290 h 1458"/>
                  <a:gd name="T26" fmla="*/ 1713 w 1882"/>
                  <a:gd name="T27" fmla="*/ 1406 h 1458"/>
                  <a:gd name="T28" fmla="*/ 602 w 1882"/>
                  <a:gd name="T29" fmla="*/ 1406 h 1458"/>
                  <a:gd name="T30" fmla="*/ 430 w 1882"/>
                  <a:gd name="T31" fmla="*/ 1406 h 1458"/>
                  <a:gd name="T32" fmla="*/ 313 w 1882"/>
                  <a:gd name="T33" fmla="*/ 1290 h 1458"/>
                  <a:gd name="T34" fmla="*/ 313 w 1882"/>
                  <a:gd name="T35" fmla="*/ 798 h 1458"/>
                  <a:gd name="T36" fmla="*/ 1830 w 1882"/>
                  <a:gd name="T37" fmla="*/ 798 h 1458"/>
                  <a:gd name="T38" fmla="*/ 1830 w 1882"/>
                  <a:gd name="T39" fmla="*/ 1290 h 1458"/>
                  <a:gd name="T40" fmla="*/ 1834 w 1882"/>
                  <a:gd name="T41" fmla="*/ 592 h 1458"/>
                  <a:gd name="T42" fmla="*/ 1830 w 1882"/>
                  <a:gd name="T43" fmla="*/ 592 h 1458"/>
                  <a:gd name="T44" fmla="*/ 1721 w 1882"/>
                  <a:gd name="T45" fmla="*/ 592 h 1458"/>
                  <a:gd name="T46" fmla="*/ 317 w 1882"/>
                  <a:gd name="T47" fmla="*/ 592 h 1458"/>
                  <a:gd name="T48" fmla="*/ 317 w 1882"/>
                  <a:gd name="T49" fmla="*/ 587 h 1458"/>
                  <a:gd name="T50" fmla="*/ 434 w 1882"/>
                  <a:gd name="T51" fmla="*/ 471 h 1458"/>
                  <a:gd name="T52" fmla="*/ 1677 w 1882"/>
                  <a:gd name="T53" fmla="*/ 471 h 1458"/>
                  <a:gd name="T54" fmla="*/ 1713 w 1882"/>
                  <a:gd name="T55" fmla="*/ 471 h 1458"/>
                  <a:gd name="T56" fmla="*/ 1717 w 1882"/>
                  <a:gd name="T57" fmla="*/ 471 h 1458"/>
                  <a:gd name="T58" fmla="*/ 1834 w 1882"/>
                  <a:gd name="T59" fmla="*/ 587 h 1458"/>
                  <a:gd name="T60" fmla="*/ 1834 w 1882"/>
                  <a:gd name="T61" fmla="*/ 592 h 1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2" h="1458">
                    <a:moveTo>
                      <a:pt x="1713" y="419"/>
                    </a:moveTo>
                    <a:cubicBezTo>
                      <a:pt x="1658" y="419"/>
                      <a:pt x="1658" y="419"/>
                      <a:pt x="1658" y="419"/>
                    </a:cubicBezTo>
                    <a:cubicBezTo>
                      <a:pt x="1554" y="133"/>
                      <a:pt x="1554" y="133"/>
                      <a:pt x="1554" y="133"/>
                    </a:cubicBezTo>
                    <a:cubicBezTo>
                      <a:pt x="1523" y="46"/>
                      <a:pt x="1426" y="0"/>
                      <a:pt x="1339" y="32"/>
                    </a:cubicBezTo>
                    <a:cubicBezTo>
                      <a:pt x="132" y="471"/>
                      <a:pt x="132" y="471"/>
                      <a:pt x="132" y="471"/>
                    </a:cubicBezTo>
                    <a:cubicBezTo>
                      <a:pt x="45" y="503"/>
                      <a:pt x="0" y="600"/>
                      <a:pt x="32" y="687"/>
                    </a:cubicBezTo>
                    <a:cubicBezTo>
                      <a:pt x="268" y="1337"/>
                      <a:pt x="268" y="1337"/>
                      <a:pt x="268" y="1337"/>
                    </a:cubicBezTo>
                    <a:cubicBezTo>
                      <a:pt x="289" y="1407"/>
                      <a:pt x="353" y="1458"/>
                      <a:pt x="430" y="1458"/>
                    </a:cubicBezTo>
                    <a:cubicBezTo>
                      <a:pt x="1713" y="1458"/>
                      <a:pt x="1713" y="1458"/>
                      <a:pt x="1713" y="1458"/>
                    </a:cubicBezTo>
                    <a:cubicBezTo>
                      <a:pt x="1806" y="1458"/>
                      <a:pt x="1882" y="1383"/>
                      <a:pt x="1882" y="1290"/>
                    </a:cubicBezTo>
                    <a:cubicBezTo>
                      <a:pt x="1882" y="587"/>
                      <a:pt x="1882" y="587"/>
                      <a:pt x="1882" y="587"/>
                    </a:cubicBezTo>
                    <a:cubicBezTo>
                      <a:pt x="1882" y="494"/>
                      <a:pt x="1806" y="419"/>
                      <a:pt x="1713" y="419"/>
                    </a:cubicBezTo>
                    <a:close/>
                    <a:moveTo>
                      <a:pt x="1830" y="1290"/>
                    </a:moveTo>
                    <a:cubicBezTo>
                      <a:pt x="1830" y="1354"/>
                      <a:pt x="1778" y="1406"/>
                      <a:pt x="1713" y="1406"/>
                    </a:cubicBezTo>
                    <a:cubicBezTo>
                      <a:pt x="602" y="1406"/>
                      <a:pt x="602" y="1406"/>
                      <a:pt x="602" y="1406"/>
                    </a:cubicBezTo>
                    <a:cubicBezTo>
                      <a:pt x="430" y="1406"/>
                      <a:pt x="430" y="1406"/>
                      <a:pt x="430" y="1406"/>
                    </a:cubicBezTo>
                    <a:cubicBezTo>
                      <a:pt x="366" y="1406"/>
                      <a:pt x="313" y="1354"/>
                      <a:pt x="313" y="1290"/>
                    </a:cubicBezTo>
                    <a:cubicBezTo>
                      <a:pt x="313" y="798"/>
                      <a:pt x="313" y="798"/>
                      <a:pt x="313" y="798"/>
                    </a:cubicBezTo>
                    <a:cubicBezTo>
                      <a:pt x="1830" y="798"/>
                      <a:pt x="1830" y="798"/>
                      <a:pt x="1830" y="798"/>
                    </a:cubicBezTo>
                    <a:lnTo>
                      <a:pt x="1830" y="1290"/>
                    </a:lnTo>
                    <a:close/>
                    <a:moveTo>
                      <a:pt x="1834" y="592"/>
                    </a:moveTo>
                    <a:cubicBezTo>
                      <a:pt x="1830" y="592"/>
                      <a:pt x="1830" y="592"/>
                      <a:pt x="1830" y="592"/>
                    </a:cubicBezTo>
                    <a:cubicBezTo>
                      <a:pt x="1721" y="592"/>
                      <a:pt x="1721" y="592"/>
                      <a:pt x="1721" y="592"/>
                    </a:cubicBezTo>
                    <a:cubicBezTo>
                      <a:pt x="317" y="592"/>
                      <a:pt x="317" y="592"/>
                      <a:pt x="317" y="592"/>
                    </a:cubicBezTo>
                    <a:cubicBezTo>
                      <a:pt x="317" y="587"/>
                      <a:pt x="317" y="587"/>
                      <a:pt x="317" y="587"/>
                    </a:cubicBezTo>
                    <a:cubicBezTo>
                      <a:pt x="317" y="523"/>
                      <a:pt x="370" y="471"/>
                      <a:pt x="434" y="471"/>
                    </a:cubicBezTo>
                    <a:cubicBezTo>
                      <a:pt x="1677" y="471"/>
                      <a:pt x="1677" y="471"/>
                      <a:pt x="1677" y="471"/>
                    </a:cubicBezTo>
                    <a:cubicBezTo>
                      <a:pt x="1713" y="471"/>
                      <a:pt x="1713" y="471"/>
                      <a:pt x="1713" y="471"/>
                    </a:cubicBezTo>
                    <a:cubicBezTo>
                      <a:pt x="1717" y="471"/>
                      <a:pt x="1717" y="471"/>
                      <a:pt x="1717" y="471"/>
                    </a:cubicBezTo>
                    <a:cubicBezTo>
                      <a:pt x="1782" y="471"/>
                      <a:pt x="1834" y="523"/>
                      <a:pt x="1834" y="587"/>
                    </a:cubicBezTo>
                    <a:lnTo>
                      <a:pt x="1834" y="5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50" name="Freeform 59"/>
              <p:cNvSpPr>
                <a:spLocks/>
              </p:cNvSpPr>
              <p:nvPr/>
            </p:nvSpPr>
            <p:spPr bwMode="auto">
              <a:xfrm>
                <a:off x="6408" y="1957"/>
                <a:ext cx="286" cy="286"/>
              </a:xfrm>
              <a:custGeom>
                <a:avLst/>
                <a:gdLst>
                  <a:gd name="T0" fmla="*/ 4 w 121"/>
                  <a:gd name="T1" fmla="*/ 0 h 121"/>
                  <a:gd name="T2" fmla="*/ 0 w 121"/>
                  <a:gd name="T3" fmla="*/ 0 h 121"/>
                  <a:gd name="T4" fmla="*/ 117 w 121"/>
                  <a:gd name="T5" fmla="*/ 116 h 121"/>
                  <a:gd name="T6" fmla="*/ 117 w 121"/>
                  <a:gd name="T7" fmla="*/ 121 h 121"/>
                  <a:gd name="T8" fmla="*/ 121 w 121"/>
                  <a:gd name="T9" fmla="*/ 121 h 121"/>
                  <a:gd name="T10" fmla="*/ 121 w 121"/>
                  <a:gd name="T11" fmla="*/ 116 h 121"/>
                  <a:gd name="T12" fmla="*/ 4 w 121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117" y="52"/>
                      <a:pt x="117" y="116"/>
                    </a:cubicBezTo>
                    <a:cubicBezTo>
                      <a:pt x="117" y="121"/>
                      <a:pt x="117" y="121"/>
                      <a:pt x="117" y="121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16"/>
                      <a:pt x="121" y="116"/>
                      <a:pt x="121" y="116"/>
                    </a:cubicBezTo>
                    <a:cubicBezTo>
                      <a:pt x="121" y="52"/>
                      <a:pt x="69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51" name="Freeform 60"/>
              <p:cNvSpPr>
                <a:spLocks/>
              </p:cNvSpPr>
              <p:nvPr/>
            </p:nvSpPr>
            <p:spPr bwMode="auto">
              <a:xfrm>
                <a:off x="6073" y="2949"/>
                <a:ext cx="460" cy="418"/>
              </a:xfrm>
              <a:custGeom>
                <a:avLst/>
                <a:gdLst>
                  <a:gd name="T0" fmla="*/ 155 w 195"/>
                  <a:gd name="T1" fmla="*/ 0 h 177"/>
                  <a:gd name="T2" fmla="*/ 40 w 195"/>
                  <a:gd name="T3" fmla="*/ 0 h 177"/>
                  <a:gd name="T4" fmla="*/ 0 w 195"/>
                  <a:gd name="T5" fmla="*/ 34 h 177"/>
                  <a:gd name="T6" fmla="*/ 0 w 195"/>
                  <a:gd name="T7" fmla="*/ 144 h 177"/>
                  <a:gd name="T8" fmla="*/ 1 w 195"/>
                  <a:gd name="T9" fmla="*/ 148 h 177"/>
                  <a:gd name="T10" fmla="*/ 1 w 195"/>
                  <a:gd name="T11" fmla="*/ 149 h 177"/>
                  <a:gd name="T12" fmla="*/ 2 w 195"/>
                  <a:gd name="T13" fmla="*/ 152 h 177"/>
                  <a:gd name="T14" fmla="*/ 2 w 195"/>
                  <a:gd name="T15" fmla="*/ 153 h 177"/>
                  <a:gd name="T16" fmla="*/ 16 w 195"/>
                  <a:gd name="T17" fmla="*/ 170 h 177"/>
                  <a:gd name="T18" fmla="*/ 16 w 195"/>
                  <a:gd name="T19" fmla="*/ 170 h 177"/>
                  <a:gd name="T20" fmla="*/ 19 w 195"/>
                  <a:gd name="T21" fmla="*/ 172 h 177"/>
                  <a:gd name="T22" fmla="*/ 20 w 195"/>
                  <a:gd name="T23" fmla="*/ 173 h 177"/>
                  <a:gd name="T24" fmla="*/ 29 w 195"/>
                  <a:gd name="T25" fmla="*/ 176 h 177"/>
                  <a:gd name="T26" fmla="*/ 30 w 195"/>
                  <a:gd name="T27" fmla="*/ 176 h 177"/>
                  <a:gd name="T28" fmla="*/ 33 w 195"/>
                  <a:gd name="T29" fmla="*/ 177 h 177"/>
                  <a:gd name="T30" fmla="*/ 35 w 195"/>
                  <a:gd name="T31" fmla="*/ 177 h 177"/>
                  <a:gd name="T32" fmla="*/ 40 w 195"/>
                  <a:gd name="T33" fmla="*/ 177 h 177"/>
                  <a:gd name="T34" fmla="*/ 155 w 195"/>
                  <a:gd name="T35" fmla="*/ 177 h 177"/>
                  <a:gd name="T36" fmla="*/ 195 w 195"/>
                  <a:gd name="T37" fmla="*/ 144 h 177"/>
                  <a:gd name="T38" fmla="*/ 195 w 195"/>
                  <a:gd name="T39" fmla="*/ 68 h 177"/>
                  <a:gd name="T40" fmla="*/ 195 w 195"/>
                  <a:gd name="T41" fmla="*/ 34 h 177"/>
                  <a:gd name="T42" fmla="*/ 155 w 195"/>
                  <a:gd name="T4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5" h="177">
                    <a:moveTo>
                      <a:pt x="155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5"/>
                      <a:pt x="0" y="3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6"/>
                      <a:pt x="1" y="148"/>
                    </a:cubicBezTo>
                    <a:cubicBezTo>
                      <a:pt x="1" y="148"/>
                      <a:pt x="1" y="149"/>
                      <a:pt x="1" y="149"/>
                    </a:cubicBezTo>
                    <a:cubicBezTo>
                      <a:pt x="1" y="150"/>
                      <a:pt x="1" y="151"/>
                      <a:pt x="2" y="152"/>
                    </a:cubicBezTo>
                    <a:cubicBezTo>
                      <a:pt x="2" y="152"/>
                      <a:pt x="2" y="153"/>
                      <a:pt x="2" y="153"/>
                    </a:cubicBezTo>
                    <a:cubicBezTo>
                      <a:pt x="4" y="160"/>
                      <a:pt x="9" y="166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7" y="171"/>
                      <a:pt x="18" y="172"/>
                      <a:pt x="19" y="172"/>
                    </a:cubicBezTo>
                    <a:cubicBezTo>
                      <a:pt x="20" y="172"/>
                      <a:pt x="20" y="173"/>
                      <a:pt x="20" y="173"/>
                    </a:cubicBezTo>
                    <a:cubicBezTo>
                      <a:pt x="23" y="174"/>
                      <a:pt x="26" y="175"/>
                      <a:pt x="29" y="176"/>
                    </a:cubicBezTo>
                    <a:cubicBezTo>
                      <a:pt x="29" y="176"/>
                      <a:pt x="30" y="176"/>
                      <a:pt x="30" y="176"/>
                    </a:cubicBezTo>
                    <a:cubicBezTo>
                      <a:pt x="31" y="176"/>
                      <a:pt x="32" y="176"/>
                      <a:pt x="33" y="177"/>
                    </a:cubicBezTo>
                    <a:cubicBezTo>
                      <a:pt x="34" y="177"/>
                      <a:pt x="34" y="177"/>
                      <a:pt x="35" y="177"/>
                    </a:cubicBezTo>
                    <a:cubicBezTo>
                      <a:pt x="36" y="177"/>
                      <a:pt x="38" y="177"/>
                      <a:pt x="40" y="177"/>
                    </a:cubicBezTo>
                    <a:cubicBezTo>
                      <a:pt x="155" y="177"/>
                      <a:pt x="155" y="177"/>
                      <a:pt x="155" y="177"/>
                    </a:cubicBezTo>
                    <a:cubicBezTo>
                      <a:pt x="177" y="177"/>
                      <a:pt x="195" y="162"/>
                      <a:pt x="195" y="144"/>
                    </a:cubicBezTo>
                    <a:cubicBezTo>
                      <a:pt x="195" y="68"/>
                      <a:pt x="195" y="68"/>
                      <a:pt x="195" y="68"/>
                    </a:cubicBezTo>
                    <a:cubicBezTo>
                      <a:pt x="195" y="34"/>
                      <a:pt x="195" y="34"/>
                      <a:pt x="195" y="34"/>
                    </a:cubicBezTo>
                    <a:cubicBezTo>
                      <a:pt x="195" y="15"/>
                      <a:pt x="177" y="0"/>
                      <a:pt x="1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23" name="Group 29"/>
          <p:cNvGrpSpPr/>
          <p:nvPr/>
        </p:nvGrpSpPr>
        <p:grpSpPr>
          <a:xfrm>
            <a:off x="95250" y="3046399"/>
            <a:ext cx="8953500" cy="1128966"/>
            <a:chOff x="408060" y="4976750"/>
            <a:chExt cx="13723865" cy="1730471"/>
          </a:xfrm>
        </p:grpSpPr>
        <p:sp>
          <p:nvSpPr>
            <p:cNvPr id="38" name="Rectangle 37"/>
            <p:cNvSpPr/>
            <p:nvPr/>
          </p:nvSpPr>
          <p:spPr bwMode="auto">
            <a:xfrm>
              <a:off x="744537" y="4994275"/>
              <a:ext cx="13387388" cy="492125"/>
            </a:xfrm>
            <a:prstGeom prst="rect">
              <a:avLst/>
            </a:prstGeom>
            <a:gradFill>
              <a:gsLst>
                <a:gs pos="37000">
                  <a:srgbClr val="939598"/>
                </a:gs>
                <a:gs pos="53000">
                  <a:srgbClr val="636466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33400" y="4976750"/>
              <a:ext cx="500380" cy="500380"/>
            </a:xfrm>
            <a:prstGeom prst="ellipse">
              <a:avLst/>
            </a:prstGeom>
            <a:solidFill>
              <a:srgbClr val="636466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70471" y="5014958"/>
              <a:ext cx="6461454" cy="369332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Auto Policy-Based Governance, Instant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93520" y="5014958"/>
              <a:ext cx="4297680" cy="369332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Manual CO Approvals, Slow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" name="Right Arrow 56"/>
            <p:cNvSpPr/>
            <p:nvPr/>
          </p:nvSpPr>
          <p:spPr bwMode="auto">
            <a:xfrm>
              <a:off x="6035040" y="5611091"/>
              <a:ext cx="1280160" cy="973778"/>
            </a:xfrm>
            <a:prstGeom prst="rightArrow">
              <a:avLst/>
            </a:prstGeom>
            <a:gradFill>
              <a:gsLst>
                <a:gs pos="0">
                  <a:srgbClr val="939598"/>
                </a:gs>
                <a:gs pos="100000">
                  <a:srgbClr val="636466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To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08060" y="5733825"/>
              <a:ext cx="960120" cy="728309"/>
            </a:xfrm>
            <a:prstGeom prst="rect">
              <a:avLst/>
            </a:prstGeom>
            <a:solidFill>
              <a:srgbClr val="93959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From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493520" y="5524107"/>
              <a:ext cx="4297680" cy="1078992"/>
            </a:xfrm>
            <a:prstGeom prst="rect">
              <a:avLst/>
            </a:prstGeom>
            <a:solidFill>
              <a:srgbClr val="93959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0363200" y="5524107"/>
              <a:ext cx="3768724" cy="1078992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339511" y="5486401"/>
              <a:ext cx="1098803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Approval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738926" y="5486401"/>
              <a:ext cx="1717985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Amount &gt; 1,000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684652" y="5859053"/>
              <a:ext cx="1170059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Employee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20187" y="6384067"/>
              <a:ext cx="1774316" cy="32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Need more info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01991" y="6146956"/>
              <a:ext cx="1086517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Manager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332342" y="6294483"/>
              <a:ext cx="526306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VP</a:t>
              </a:r>
            </a:p>
          </p:txBody>
        </p:sp>
        <p:sp>
          <p:nvSpPr>
            <p:cNvPr id="5332" name="Right Arrow 5331"/>
            <p:cNvSpPr/>
            <p:nvPr/>
          </p:nvSpPr>
          <p:spPr bwMode="auto">
            <a:xfrm>
              <a:off x="3028308" y="5729917"/>
              <a:ext cx="427845" cy="38100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3" name="Right Arrow 282"/>
            <p:cNvSpPr/>
            <p:nvPr/>
          </p:nvSpPr>
          <p:spPr bwMode="auto">
            <a:xfrm rot="10800000">
              <a:off x="2808724" y="5959289"/>
              <a:ext cx="427845" cy="381000"/>
            </a:xfrm>
            <a:prstGeom prst="rightArrow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4" name="Right Arrow 283"/>
            <p:cNvSpPr/>
            <p:nvPr/>
          </p:nvSpPr>
          <p:spPr bwMode="auto">
            <a:xfrm>
              <a:off x="4486276" y="5848274"/>
              <a:ext cx="427845" cy="38100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100" b="1" dirty="0">
                  <a:ln w="12700">
                    <a:noFill/>
                  </a:ln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Arial Black" pitchFamily="34" charset="0"/>
                </a:rPr>
                <a:t>?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665522" y="5524107"/>
              <a:ext cx="2697678" cy="1078992"/>
            </a:xfrm>
            <a:prstGeom prst="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08" name="Right Arrow 307"/>
            <p:cNvSpPr/>
            <p:nvPr/>
          </p:nvSpPr>
          <p:spPr bwMode="auto">
            <a:xfrm>
              <a:off x="9451524" y="5791200"/>
              <a:ext cx="860157" cy="511339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CODE</a:t>
              </a:r>
            </a:p>
          </p:txBody>
        </p:sp>
        <p:sp>
          <p:nvSpPr>
            <p:cNvPr id="309" name="Right Arrow 308"/>
            <p:cNvSpPr/>
            <p:nvPr/>
          </p:nvSpPr>
          <p:spPr bwMode="auto">
            <a:xfrm>
              <a:off x="11734800" y="5791200"/>
              <a:ext cx="865090" cy="511339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CODE</a:t>
              </a:r>
            </a:p>
          </p:txBody>
        </p:sp>
        <p:sp>
          <p:nvSpPr>
            <p:cNvPr id="258" name="AutoShape 243"/>
            <p:cNvSpPr>
              <a:spLocks noChangeAspect="1" noChangeArrowheads="1" noTextEdit="1"/>
            </p:cNvSpPr>
            <p:nvPr/>
          </p:nvSpPr>
          <p:spPr bwMode="auto">
            <a:xfrm>
              <a:off x="11231563" y="5984875"/>
              <a:ext cx="4270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24" name="Group 397"/>
            <p:cNvGrpSpPr/>
            <p:nvPr/>
          </p:nvGrpSpPr>
          <p:grpSpPr>
            <a:xfrm>
              <a:off x="1485166" y="5646955"/>
              <a:ext cx="315104" cy="815527"/>
              <a:chOff x="8975561" y="3965573"/>
              <a:chExt cx="355760" cy="920749"/>
            </a:xfrm>
          </p:grpSpPr>
          <p:sp>
            <p:nvSpPr>
              <p:cNvPr id="399" name="Freeform 65"/>
              <p:cNvSpPr>
                <a:spLocks/>
              </p:cNvSpPr>
              <p:nvPr/>
            </p:nvSpPr>
            <p:spPr bwMode="auto">
              <a:xfrm>
                <a:off x="8975561" y="3965573"/>
                <a:ext cx="307975" cy="920749"/>
              </a:xfrm>
              <a:custGeom>
                <a:avLst/>
                <a:gdLst>
                  <a:gd name="T0" fmla="*/ 13 w 238"/>
                  <a:gd name="T1" fmla="*/ 645 h 709"/>
                  <a:gd name="T2" fmla="*/ 56 w 238"/>
                  <a:gd name="T3" fmla="*/ 605 h 709"/>
                  <a:gd name="T4" fmla="*/ 37 w 238"/>
                  <a:gd name="T5" fmla="*/ 335 h 709"/>
                  <a:gd name="T6" fmla="*/ 33 w 238"/>
                  <a:gd name="T7" fmla="*/ 210 h 709"/>
                  <a:gd name="T8" fmla="*/ 68 w 238"/>
                  <a:gd name="T9" fmla="*/ 99 h 709"/>
                  <a:gd name="T10" fmla="*/ 65 w 238"/>
                  <a:gd name="T11" fmla="*/ 74 h 709"/>
                  <a:gd name="T12" fmla="*/ 58 w 238"/>
                  <a:gd name="T13" fmla="*/ 67 h 709"/>
                  <a:gd name="T14" fmla="*/ 59 w 238"/>
                  <a:gd name="T15" fmla="*/ 49 h 709"/>
                  <a:gd name="T16" fmla="*/ 58 w 238"/>
                  <a:gd name="T17" fmla="*/ 41 h 709"/>
                  <a:gd name="T18" fmla="*/ 58 w 238"/>
                  <a:gd name="T19" fmla="*/ 36 h 709"/>
                  <a:gd name="T20" fmla="*/ 58 w 238"/>
                  <a:gd name="T21" fmla="*/ 31 h 709"/>
                  <a:gd name="T22" fmla="*/ 57 w 238"/>
                  <a:gd name="T23" fmla="*/ 28 h 709"/>
                  <a:gd name="T24" fmla="*/ 57 w 238"/>
                  <a:gd name="T25" fmla="*/ 24 h 709"/>
                  <a:gd name="T26" fmla="*/ 58 w 238"/>
                  <a:gd name="T27" fmla="*/ 21 h 709"/>
                  <a:gd name="T28" fmla="*/ 61 w 238"/>
                  <a:gd name="T29" fmla="*/ 16 h 709"/>
                  <a:gd name="T30" fmla="*/ 66 w 238"/>
                  <a:gd name="T31" fmla="*/ 13 h 709"/>
                  <a:gd name="T32" fmla="*/ 67 w 238"/>
                  <a:gd name="T33" fmla="*/ 11 h 709"/>
                  <a:gd name="T34" fmla="*/ 69 w 238"/>
                  <a:gd name="T35" fmla="*/ 10 h 709"/>
                  <a:gd name="T36" fmla="*/ 71 w 238"/>
                  <a:gd name="T37" fmla="*/ 9 h 709"/>
                  <a:gd name="T38" fmla="*/ 74 w 238"/>
                  <a:gd name="T39" fmla="*/ 5 h 709"/>
                  <a:gd name="T40" fmla="*/ 76 w 238"/>
                  <a:gd name="T41" fmla="*/ 5 h 709"/>
                  <a:gd name="T42" fmla="*/ 80 w 238"/>
                  <a:gd name="T43" fmla="*/ 2 h 709"/>
                  <a:gd name="T44" fmla="*/ 84 w 238"/>
                  <a:gd name="T45" fmla="*/ 2 h 709"/>
                  <a:gd name="T46" fmla="*/ 87 w 238"/>
                  <a:gd name="T47" fmla="*/ 1 h 709"/>
                  <a:gd name="T48" fmla="*/ 91 w 238"/>
                  <a:gd name="T49" fmla="*/ 2 h 709"/>
                  <a:gd name="T50" fmla="*/ 96 w 238"/>
                  <a:gd name="T51" fmla="*/ 2 h 709"/>
                  <a:gd name="T52" fmla="*/ 101 w 238"/>
                  <a:gd name="T53" fmla="*/ 5 h 709"/>
                  <a:gd name="T54" fmla="*/ 104 w 238"/>
                  <a:gd name="T55" fmla="*/ 5 h 709"/>
                  <a:gd name="T56" fmla="*/ 107 w 238"/>
                  <a:gd name="T57" fmla="*/ 6 h 709"/>
                  <a:gd name="T58" fmla="*/ 111 w 238"/>
                  <a:gd name="T59" fmla="*/ 8 h 709"/>
                  <a:gd name="T60" fmla="*/ 113 w 238"/>
                  <a:gd name="T61" fmla="*/ 13 h 709"/>
                  <a:gd name="T62" fmla="*/ 117 w 238"/>
                  <a:gd name="T63" fmla="*/ 14 h 709"/>
                  <a:gd name="T64" fmla="*/ 118 w 238"/>
                  <a:gd name="T65" fmla="*/ 17 h 709"/>
                  <a:gd name="T66" fmla="*/ 123 w 238"/>
                  <a:gd name="T67" fmla="*/ 24 h 709"/>
                  <a:gd name="T68" fmla="*/ 120 w 238"/>
                  <a:gd name="T69" fmla="*/ 29 h 709"/>
                  <a:gd name="T70" fmla="*/ 120 w 238"/>
                  <a:gd name="T71" fmla="*/ 32 h 709"/>
                  <a:gd name="T72" fmla="*/ 120 w 238"/>
                  <a:gd name="T73" fmla="*/ 35 h 709"/>
                  <a:gd name="T74" fmla="*/ 120 w 238"/>
                  <a:gd name="T75" fmla="*/ 43 h 709"/>
                  <a:gd name="T76" fmla="*/ 119 w 238"/>
                  <a:gd name="T77" fmla="*/ 45 h 709"/>
                  <a:gd name="T78" fmla="*/ 119 w 238"/>
                  <a:gd name="T79" fmla="*/ 48 h 709"/>
                  <a:gd name="T80" fmla="*/ 124 w 238"/>
                  <a:gd name="T81" fmla="*/ 58 h 709"/>
                  <a:gd name="T82" fmla="*/ 116 w 238"/>
                  <a:gd name="T83" fmla="*/ 69 h 709"/>
                  <a:gd name="T84" fmla="*/ 116 w 238"/>
                  <a:gd name="T85" fmla="*/ 89 h 709"/>
                  <a:gd name="T86" fmla="*/ 125 w 238"/>
                  <a:gd name="T87" fmla="*/ 94 h 709"/>
                  <a:gd name="T88" fmla="*/ 226 w 238"/>
                  <a:gd name="T89" fmla="*/ 224 h 709"/>
                  <a:gd name="T90" fmla="*/ 189 w 238"/>
                  <a:gd name="T91" fmla="*/ 347 h 709"/>
                  <a:gd name="T92" fmla="*/ 151 w 238"/>
                  <a:gd name="T93" fmla="*/ 448 h 709"/>
                  <a:gd name="T94" fmla="*/ 174 w 238"/>
                  <a:gd name="T95" fmla="*/ 625 h 709"/>
                  <a:gd name="T96" fmla="*/ 176 w 238"/>
                  <a:gd name="T97" fmla="*/ 653 h 709"/>
                  <a:gd name="T98" fmla="*/ 172 w 238"/>
                  <a:gd name="T99" fmla="*/ 664 h 709"/>
                  <a:gd name="T100" fmla="*/ 169 w 238"/>
                  <a:gd name="T101" fmla="*/ 670 h 709"/>
                  <a:gd name="T102" fmla="*/ 167 w 238"/>
                  <a:gd name="T103" fmla="*/ 691 h 709"/>
                  <a:gd name="T104" fmla="*/ 156 w 238"/>
                  <a:gd name="T105" fmla="*/ 708 h 709"/>
                  <a:gd name="T106" fmla="*/ 125 w 238"/>
                  <a:gd name="T107" fmla="*/ 706 h 709"/>
                  <a:gd name="T108" fmla="*/ 122 w 238"/>
                  <a:gd name="T109" fmla="*/ 694 h 709"/>
                  <a:gd name="T110" fmla="*/ 127 w 238"/>
                  <a:gd name="T111" fmla="*/ 679 h 709"/>
                  <a:gd name="T112" fmla="*/ 127 w 238"/>
                  <a:gd name="T113" fmla="*/ 668 h 709"/>
                  <a:gd name="T114" fmla="*/ 126 w 238"/>
                  <a:gd name="T115" fmla="*/ 650 h 709"/>
                  <a:gd name="T116" fmla="*/ 124 w 238"/>
                  <a:gd name="T117" fmla="*/ 629 h 709"/>
                  <a:gd name="T118" fmla="*/ 118 w 238"/>
                  <a:gd name="T119" fmla="*/ 556 h 709"/>
                  <a:gd name="T120" fmla="*/ 101 w 238"/>
                  <a:gd name="T121" fmla="*/ 654 h 709"/>
                  <a:gd name="T122" fmla="*/ 0 w 238"/>
                  <a:gd name="T123" fmla="*/ 662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8" h="709">
                    <a:moveTo>
                      <a:pt x="3" y="654"/>
                    </a:moveTo>
                    <a:cubicBezTo>
                      <a:pt x="3" y="649"/>
                      <a:pt x="7" y="645"/>
                      <a:pt x="12" y="645"/>
                    </a:cubicBezTo>
                    <a:cubicBezTo>
                      <a:pt x="13" y="645"/>
                      <a:pt x="13" y="645"/>
                      <a:pt x="13" y="645"/>
                    </a:cubicBezTo>
                    <a:cubicBezTo>
                      <a:pt x="19" y="644"/>
                      <a:pt x="28" y="644"/>
                      <a:pt x="33" y="643"/>
                    </a:cubicBezTo>
                    <a:cubicBezTo>
                      <a:pt x="44" y="640"/>
                      <a:pt x="41" y="629"/>
                      <a:pt x="43" y="621"/>
                    </a:cubicBezTo>
                    <a:cubicBezTo>
                      <a:pt x="46" y="607"/>
                      <a:pt x="53" y="622"/>
                      <a:pt x="56" y="605"/>
                    </a:cubicBezTo>
                    <a:cubicBezTo>
                      <a:pt x="62" y="575"/>
                      <a:pt x="47" y="558"/>
                      <a:pt x="45" y="522"/>
                    </a:cubicBezTo>
                    <a:cubicBezTo>
                      <a:pt x="41" y="492"/>
                      <a:pt x="34" y="433"/>
                      <a:pt x="36" y="403"/>
                    </a:cubicBezTo>
                    <a:cubicBezTo>
                      <a:pt x="38" y="387"/>
                      <a:pt x="36" y="352"/>
                      <a:pt x="37" y="335"/>
                    </a:cubicBezTo>
                    <a:cubicBezTo>
                      <a:pt x="38" y="326"/>
                      <a:pt x="30" y="326"/>
                      <a:pt x="30" y="317"/>
                    </a:cubicBezTo>
                    <a:cubicBezTo>
                      <a:pt x="31" y="305"/>
                      <a:pt x="31" y="294"/>
                      <a:pt x="32" y="281"/>
                    </a:cubicBezTo>
                    <a:cubicBezTo>
                      <a:pt x="33" y="257"/>
                      <a:pt x="33" y="233"/>
                      <a:pt x="33" y="210"/>
                    </a:cubicBezTo>
                    <a:cubicBezTo>
                      <a:pt x="33" y="194"/>
                      <a:pt x="34" y="145"/>
                      <a:pt x="34" y="130"/>
                    </a:cubicBezTo>
                    <a:cubicBezTo>
                      <a:pt x="34" y="112"/>
                      <a:pt x="44" y="108"/>
                      <a:pt x="63" y="101"/>
                    </a:cubicBezTo>
                    <a:cubicBezTo>
                      <a:pt x="66" y="100"/>
                      <a:pt x="67" y="100"/>
                      <a:pt x="68" y="99"/>
                    </a:cubicBezTo>
                    <a:cubicBezTo>
                      <a:pt x="69" y="98"/>
                      <a:pt x="68" y="94"/>
                      <a:pt x="68" y="92"/>
                    </a:cubicBezTo>
                    <a:cubicBezTo>
                      <a:pt x="67" y="89"/>
                      <a:pt x="66" y="82"/>
                      <a:pt x="66" y="81"/>
                    </a:cubicBezTo>
                    <a:cubicBezTo>
                      <a:pt x="66" y="80"/>
                      <a:pt x="65" y="75"/>
                      <a:pt x="65" y="74"/>
                    </a:cubicBezTo>
                    <a:cubicBezTo>
                      <a:pt x="65" y="73"/>
                      <a:pt x="64" y="71"/>
                      <a:pt x="64" y="70"/>
                    </a:cubicBezTo>
                    <a:cubicBezTo>
                      <a:pt x="64" y="70"/>
                      <a:pt x="64" y="70"/>
                      <a:pt x="63" y="70"/>
                    </a:cubicBezTo>
                    <a:cubicBezTo>
                      <a:pt x="61" y="71"/>
                      <a:pt x="59" y="70"/>
                      <a:pt x="58" y="67"/>
                    </a:cubicBezTo>
                    <a:cubicBezTo>
                      <a:pt x="58" y="64"/>
                      <a:pt x="57" y="61"/>
                      <a:pt x="57" y="60"/>
                    </a:cubicBezTo>
                    <a:cubicBezTo>
                      <a:pt x="57" y="59"/>
                      <a:pt x="57" y="55"/>
                      <a:pt x="58" y="54"/>
                    </a:cubicBezTo>
                    <a:cubicBezTo>
                      <a:pt x="58" y="53"/>
                      <a:pt x="58" y="50"/>
                      <a:pt x="59" y="49"/>
                    </a:cubicBezTo>
                    <a:cubicBezTo>
                      <a:pt x="59" y="49"/>
                      <a:pt x="59" y="49"/>
                      <a:pt x="59" y="48"/>
                    </a:cubicBezTo>
                    <a:cubicBezTo>
                      <a:pt x="58" y="47"/>
                      <a:pt x="58" y="46"/>
                      <a:pt x="58" y="45"/>
                    </a:cubicBezTo>
                    <a:cubicBezTo>
                      <a:pt x="59" y="44"/>
                      <a:pt x="58" y="42"/>
                      <a:pt x="58" y="41"/>
                    </a:cubicBezTo>
                    <a:cubicBezTo>
                      <a:pt x="58" y="40"/>
                      <a:pt x="58" y="38"/>
                      <a:pt x="58" y="39"/>
                    </a:cubicBezTo>
                    <a:cubicBezTo>
                      <a:pt x="58" y="39"/>
                      <a:pt x="57" y="39"/>
                      <a:pt x="58" y="38"/>
                    </a:cubicBezTo>
                    <a:cubicBezTo>
                      <a:pt x="58" y="36"/>
                      <a:pt x="58" y="35"/>
                      <a:pt x="58" y="36"/>
                    </a:cubicBezTo>
                    <a:cubicBezTo>
                      <a:pt x="57" y="37"/>
                      <a:pt x="58" y="35"/>
                      <a:pt x="58" y="35"/>
                    </a:cubicBezTo>
                    <a:cubicBezTo>
                      <a:pt x="58" y="34"/>
                      <a:pt x="58" y="32"/>
                      <a:pt x="58" y="33"/>
                    </a:cubicBezTo>
                    <a:cubicBezTo>
                      <a:pt x="57" y="34"/>
                      <a:pt x="58" y="32"/>
                      <a:pt x="58" y="31"/>
                    </a:cubicBezTo>
                    <a:cubicBezTo>
                      <a:pt x="58" y="30"/>
                      <a:pt x="58" y="29"/>
                      <a:pt x="58" y="30"/>
                    </a:cubicBezTo>
                    <a:cubicBezTo>
                      <a:pt x="57" y="31"/>
                      <a:pt x="57" y="30"/>
                      <a:pt x="57" y="29"/>
                    </a:cubicBezTo>
                    <a:cubicBezTo>
                      <a:pt x="57" y="28"/>
                      <a:pt x="57" y="27"/>
                      <a:pt x="57" y="28"/>
                    </a:cubicBezTo>
                    <a:cubicBezTo>
                      <a:pt x="57" y="28"/>
                      <a:pt x="57" y="27"/>
                      <a:pt x="57" y="26"/>
                    </a:cubicBezTo>
                    <a:cubicBezTo>
                      <a:pt x="57" y="26"/>
                      <a:pt x="57" y="25"/>
                      <a:pt x="57" y="25"/>
                    </a:cubicBezTo>
                    <a:cubicBezTo>
                      <a:pt x="56" y="26"/>
                      <a:pt x="57" y="25"/>
                      <a:pt x="57" y="24"/>
                    </a:cubicBezTo>
                    <a:cubicBezTo>
                      <a:pt x="57" y="24"/>
                      <a:pt x="58" y="23"/>
                      <a:pt x="57" y="24"/>
                    </a:cubicBezTo>
                    <a:cubicBezTo>
                      <a:pt x="57" y="24"/>
                      <a:pt x="57" y="23"/>
                      <a:pt x="57" y="23"/>
                    </a:cubicBezTo>
                    <a:cubicBezTo>
                      <a:pt x="58" y="23"/>
                      <a:pt x="59" y="21"/>
                      <a:pt x="58" y="21"/>
                    </a:cubicBezTo>
                    <a:cubicBezTo>
                      <a:pt x="58" y="22"/>
                      <a:pt x="58" y="20"/>
                      <a:pt x="59" y="20"/>
                    </a:cubicBezTo>
                    <a:cubicBezTo>
                      <a:pt x="60" y="20"/>
                      <a:pt x="61" y="18"/>
                      <a:pt x="60" y="18"/>
                    </a:cubicBezTo>
                    <a:cubicBezTo>
                      <a:pt x="60" y="18"/>
                      <a:pt x="60" y="17"/>
                      <a:pt x="61" y="16"/>
                    </a:cubicBezTo>
                    <a:cubicBezTo>
                      <a:pt x="63" y="16"/>
                      <a:pt x="64" y="15"/>
                      <a:pt x="65" y="15"/>
                    </a:cubicBezTo>
                    <a:cubicBezTo>
                      <a:pt x="66" y="14"/>
                      <a:pt x="66" y="13"/>
                      <a:pt x="65" y="14"/>
                    </a:cubicBezTo>
                    <a:cubicBezTo>
                      <a:pt x="64" y="14"/>
                      <a:pt x="66" y="13"/>
                      <a:pt x="66" y="13"/>
                    </a:cubicBezTo>
                    <a:cubicBezTo>
                      <a:pt x="67" y="13"/>
                      <a:pt x="67" y="12"/>
                      <a:pt x="66" y="12"/>
                    </a:cubicBezTo>
                    <a:cubicBezTo>
                      <a:pt x="65" y="12"/>
                      <a:pt x="66" y="12"/>
                      <a:pt x="67" y="12"/>
                    </a:cubicBezTo>
                    <a:cubicBezTo>
                      <a:pt x="68" y="12"/>
                      <a:pt x="68" y="11"/>
                      <a:pt x="67" y="11"/>
                    </a:cubicBezTo>
                    <a:cubicBezTo>
                      <a:pt x="66" y="11"/>
                      <a:pt x="66" y="10"/>
                      <a:pt x="68" y="11"/>
                    </a:cubicBezTo>
                    <a:cubicBezTo>
                      <a:pt x="69" y="12"/>
                      <a:pt x="70" y="12"/>
                      <a:pt x="70" y="12"/>
                    </a:cubicBezTo>
                    <a:cubicBezTo>
                      <a:pt x="70" y="12"/>
                      <a:pt x="70" y="11"/>
                      <a:pt x="69" y="10"/>
                    </a:cubicBezTo>
                    <a:cubicBezTo>
                      <a:pt x="67" y="9"/>
                      <a:pt x="69" y="9"/>
                      <a:pt x="70" y="10"/>
                    </a:cubicBezTo>
                    <a:cubicBezTo>
                      <a:pt x="71" y="11"/>
                      <a:pt x="71" y="11"/>
                      <a:pt x="71" y="9"/>
                    </a:cubicBezTo>
                    <a:cubicBezTo>
                      <a:pt x="70" y="8"/>
                      <a:pt x="70" y="6"/>
                      <a:pt x="71" y="9"/>
                    </a:cubicBezTo>
                    <a:cubicBezTo>
                      <a:pt x="72" y="11"/>
                      <a:pt x="72" y="11"/>
                      <a:pt x="72" y="9"/>
                    </a:cubicBezTo>
                    <a:cubicBezTo>
                      <a:pt x="73" y="7"/>
                      <a:pt x="73" y="5"/>
                      <a:pt x="73" y="8"/>
                    </a:cubicBezTo>
                    <a:cubicBezTo>
                      <a:pt x="73" y="11"/>
                      <a:pt x="74" y="6"/>
                      <a:pt x="74" y="5"/>
                    </a:cubicBezTo>
                    <a:cubicBezTo>
                      <a:pt x="75" y="4"/>
                      <a:pt x="75" y="5"/>
                      <a:pt x="75" y="5"/>
                    </a:cubicBezTo>
                    <a:cubicBezTo>
                      <a:pt x="75" y="6"/>
                      <a:pt x="76" y="4"/>
                      <a:pt x="76" y="4"/>
                    </a:cubicBezTo>
                    <a:cubicBezTo>
                      <a:pt x="77" y="3"/>
                      <a:pt x="76" y="4"/>
                      <a:pt x="76" y="5"/>
                    </a:cubicBezTo>
                    <a:cubicBezTo>
                      <a:pt x="76" y="5"/>
                      <a:pt x="78" y="3"/>
                      <a:pt x="78" y="3"/>
                    </a:cubicBezTo>
                    <a:cubicBezTo>
                      <a:pt x="79" y="2"/>
                      <a:pt x="79" y="3"/>
                      <a:pt x="78" y="3"/>
                    </a:cubicBezTo>
                    <a:cubicBezTo>
                      <a:pt x="78" y="4"/>
                      <a:pt x="80" y="2"/>
                      <a:pt x="80" y="2"/>
                    </a:cubicBezTo>
                    <a:cubicBezTo>
                      <a:pt x="81" y="2"/>
                      <a:pt x="80" y="2"/>
                      <a:pt x="80" y="3"/>
                    </a:cubicBezTo>
                    <a:cubicBezTo>
                      <a:pt x="80" y="4"/>
                      <a:pt x="82" y="2"/>
                      <a:pt x="83" y="1"/>
                    </a:cubicBezTo>
                    <a:cubicBezTo>
                      <a:pt x="84" y="1"/>
                      <a:pt x="84" y="1"/>
                      <a:pt x="84" y="2"/>
                    </a:cubicBezTo>
                    <a:cubicBezTo>
                      <a:pt x="83" y="3"/>
                      <a:pt x="85" y="2"/>
                      <a:pt x="86" y="1"/>
                    </a:cubicBezTo>
                    <a:cubicBezTo>
                      <a:pt x="86" y="1"/>
                      <a:pt x="85" y="1"/>
                      <a:pt x="86" y="2"/>
                    </a:cubicBezTo>
                    <a:cubicBezTo>
                      <a:pt x="86" y="3"/>
                      <a:pt x="88" y="2"/>
                      <a:pt x="87" y="1"/>
                    </a:cubicBezTo>
                    <a:cubicBezTo>
                      <a:pt x="87" y="1"/>
                      <a:pt x="87" y="0"/>
                      <a:pt x="88" y="1"/>
                    </a:cubicBezTo>
                    <a:cubicBezTo>
                      <a:pt x="89" y="2"/>
                      <a:pt x="90" y="1"/>
                      <a:pt x="89" y="1"/>
                    </a:cubicBezTo>
                    <a:cubicBezTo>
                      <a:pt x="88" y="0"/>
                      <a:pt x="90" y="1"/>
                      <a:pt x="91" y="2"/>
                    </a:cubicBezTo>
                    <a:cubicBezTo>
                      <a:pt x="92" y="2"/>
                      <a:pt x="93" y="2"/>
                      <a:pt x="93" y="1"/>
                    </a:cubicBezTo>
                    <a:cubicBezTo>
                      <a:pt x="92" y="0"/>
                      <a:pt x="93" y="1"/>
                      <a:pt x="94" y="2"/>
                    </a:cubicBezTo>
                    <a:cubicBezTo>
                      <a:pt x="95" y="2"/>
                      <a:pt x="97" y="3"/>
                      <a:pt x="96" y="2"/>
                    </a:cubicBezTo>
                    <a:cubicBezTo>
                      <a:pt x="96" y="2"/>
                      <a:pt x="96" y="2"/>
                      <a:pt x="97" y="3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9" y="3"/>
                      <a:pt x="100" y="4"/>
                      <a:pt x="101" y="5"/>
                    </a:cubicBezTo>
                    <a:cubicBezTo>
                      <a:pt x="101" y="7"/>
                      <a:pt x="102" y="5"/>
                      <a:pt x="101" y="4"/>
                    </a:cubicBezTo>
                    <a:cubicBezTo>
                      <a:pt x="101" y="4"/>
                      <a:pt x="102" y="4"/>
                      <a:pt x="102" y="5"/>
                    </a:cubicBezTo>
                    <a:cubicBezTo>
                      <a:pt x="102" y="6"/>
                      <a:pt x="104" y="5"/>
                      <a:pt x="104" y="5"/>
                    </a:cubicBezTo>
                    <a:cubicBezTo>
                      <a:pt x="103" y="4"/>
                      <a:pt x="105" y="5"/>
                      <a:pt x="105" y="7"/>
                    </a:cubicBezTo>
                    <a:cubicBezTo>
                      <a:pt x="105" y="8"/>
                      <a:pt x="107" y="7"/>
                      <a:pt x="106" y="5"/>
                    </a:cubicBezTo>
                    <a:cubicBezTo>
                      <a:pt x="105" y="4"/>
                      <a:pt x="107" y="5"/>
                      <a:pt x="107" y="6"/>
                    </a:cubicBezTo>
                    <a:cubicBezTo>
                      <a:pt x="107" y="8"/>
                      <a:pt x="108" y="9"/>
                      <a:pt x="108" y="8"/>
                    </a:cubicBezTo>
                    <a:cubicBezTo>
                      <a:pt x="108" y="7"/>
                      <a:pt x="109" y="4"/>
                      <a:pt x="110" y="8"/>
                    </a:cubicBezTo>
                    <a:cubicBezTo>
                      <a:pt x="110" y="11"/>
                      <a:pt x="110" y="9"/>
                      <a:pt x="111" y="8"/>
                    </a:cubicBezTo>
                    <a:cubicBezTo>
                      <a:pt x="111" y="7"/>
                      <a:pt x="111" y="8"/>
                      <a:pt x="111" y="10"/>
                    </a:cubicBezTo>
                    <a:cubicBezTo>
                      <a:pt x="111" y="12"/>
                      <a:pt x="112" y="12"/>
                      <a:pt x="113" y="11"/>
                    </a:cubicBezTo>
                    <a:cubicBezTo>
                      <a:pt x="113" y="10"/>
                      <a:pt x="114" y="11"/>
                      <a:pt x="113" y="13"/>
                    </a:cubicBezTo>
                    <a:cubicBezTo>
                      <a:pt x="112" y="14"/>
                      <a:pt x="112" y="13"/>
                      <a:pt x="114" y="13"/>
                    </a:cubicBezTo>
                    <a:cubicBezTo>
                      <a:pt x="116" y="13"/>
                      <a:pt x="116" y="13"/>
                      <a:pt x="115" y="13"/>
                    </a:cubicBezTo>
                    <a:cubicBezTo>
                      <a:pt x="114" y="14"/>
                      <a:pt x="116" y="14"/>
                      <a:pt x="117" y="14"/>
                    </a:cubicBezTo>
                    <a:cubicBezTo>
                      <a:pt x="117" y="15"/>
                      <a:pt x="117" y="14"/>
                      <a:pt x="116" y="15"/>
                    </a:cubicBezTo>
                    <a:cubicBezTo>
                      <a:pt x="116" y="17"/>
                      <a:pt x="118" y="16"/>
                      <a:pt x="119" y="16"/>
                    </a:cubicBezTo>
                    <a:cubicBezTo>
                      <a:pt x="119" y="16"/>
                      <a:pt x="119" y="17"/>
                      <a:pt x="118" y="17"/>
                    </a:cubicBezTo>
                    <a:cubicBezTo>
                      <a:pt x="117" y="18"/>
                      <a:pt x="119" y="18"/>
                      <a:pt x="121" y="19"/>
                    </a:cubicBezTo>
                    <a:cubicBezTo>
                      <a:pt x="123" y="21"/>
                      <a:pt x="122" y="21"/>
                      <a:pt x="120" y="20"/>
                    </a:cubicBezTo>
                    <a:cubicBezTo>
                      <a:pt x="118" y="20"/>
                      <a:pt x="122" y="23"/>
                      <a:pt x="123" y="24"/>
                    </a:cubicBezTo>
                    <a:cubicBezTo>
                      <a:pt x="124" y="25"/>
                      <a:pt x="122" y="25"/>
                      <a:pt x="120" y="25"/>
                    </a:cubicBezTo>
                    <a:cubicBezTo>
                      <a:pt x="118" y="24"/>
                      <a:pt x="121" y="27"/>
                      <a:pt x="121" y="28"/>
                    </a:cubicBezTo>
                    <a:cubicBezTo>
                      <a:pt x="122" y="29"/>
                      <a:pt x="121" y="29"/>
                      <a:pt x="120" y="29"/>
                    </a:cubicBezTo>
                    <a:cubicBezTo>
                      <a:pt x="119" y="28"/>
                      <a:pt x="121" y="29"/>
                      <a:pt x="121" y="30"/>
                    </a:cubicBezTo>
                    <a:cubicBezTo>
                      <a:pt x="121" y="31"/>
                      <a:pt x="122" y="31"/>
                      <a:pt x="121" y="31"/>
                    </a:cubicBezTo>
                    <a:cubicBezTo>
                      <a:pt x="120" y="31"/>
                      <a:pt x="120" y="31"/>
                      <a:pt x="120" y="32"/>
                    </a:cubicBezTo>
                    <a:cubicBezTo>
                      <a:pt x="121" y="32"/>
                      <a:pt x="121" y="34"/>
                      <a:pt x="120" y="33"/>
                    </a:cubicBezTo>
                    <a:cubicBezTo>
                      <a:pt x="120" y="32"/>
                      <a:pt x="120" y="35"/>
                      <a:pt x="120" y="36"/>
                    </a:cubicBezTo>
                    <a:cubicBezTo>
                      <a:pt x="120" y="36"/>
                      <a:pt x="120" y="36"/>
                      <a:pt x="120" y="35"/>
                    </a:cubicBezTo>
                    <a:cubicBezTo>
                      <a:pt x="119" y="35"/>
                      <a:pt x="120" y="38"/>
                      <a:pt x="120" y="39"/>
                    </a:cubicBezTo>
                    <a:cubicBezTo>
                      <a:pt x="121" y="41"/>
                      <a:pt x="120" y="39"/>
                      <a:pt x="119" y="39"/>
                    </a:cubicBezTo>
                    <a:cubicBezTo>
                      <a:pt x="119" y="38"/>
                      <a:pt x="120" y="41"/>
                      <a:pt x="120" y="43"/>
                    </a:cubicBezTo>
                    <a:cubicBezTo>
                      <a:pt x="120" y="44"/>
                      <a:pt x="120" y="43"/>
                      <a:pt x="119" y="42"/>
                    </a:cubicBezTo>
                    <a:cubicBezTo>
                      <a:pt x="119" y="42"/>
                      <a:pt x="120" y="44"/>
                      <a:pt x="120" y="45"/>
                    </a:cubicBezTo>
                    <a:cubicBezTo>
                      <a:pt x="120" y="45"/>
                      <a:pt x="120" y="45"/>
                      <a:pt x="119" y="45"/>
                    </a:cubicBezTo>
                    <a:cubicBezTo>
                      <a:pt x="119" y="44"/>
                      <a:pt x="119" y="46"/>
                      <a:pt x="120" y="47"/>
                    </a:cubicBezTo>
                    <a:cubicBezTo>
                      <a:pt x="120" y="47"/>
                      <a:pt x="120" y="48"/>
                      <a:pt x="119" y="47"/>
                    </a:cubicBezTo>
                    <a:cubicBezTo>
                      <a:pt x="119" y="47"/>
                      <a:pt x="119" y="48"/>
                      <a:pt x="119" y="48"/>
                    </a:cubicBezTo>
                    <a:cubicBezTo>
                      <a:pt x="120" y="48"/>
                      <a:pt x="122" y="47"/>
                      <a:pt x="122" y="49"/>
                    </a:cubicBezTo>
                    <a:cubicBezTo>
                      <a:pt x="123" y="51"/>
                      <a:pt x="124" y="53"/>
                      <a:pt x="124" y="55"/>
                    </a:cubicBezTo>
                    <a:cubicBezTo>
                      <a:pt x="124" y="56"/>
                      <a:pt x="124" y="56"/>
                      <a:pt x="124" y="58"/>
                    </a:cubicBezTo>
                    <a:cubicBezTo>
                      <a:pt x="124" y="59"/>
                      <a:pt x="124" y="62"/>
                      <a:pt x="122" y="64"/>
                    </a:cubicBezTo>
                    <a:cubicBezTo>
                      <a:pt x="121" y="66"/>
                      <a:pt x="121" y="68"/>
                      <a:pt x="119" y="68"/>
                    </a:cubicBezTo>
                    <a:cubicBezTo>
                      <a:pt x="118" y="69"/>
                      <a:pt x="117" y="69"/>
                      <a:pt x="116" y="69"/>
                    </a:cubicBezTo>
                    <a:cubicBezTo>
                      <a:pt x="115" y="69"/>
                      <a:pt x="115" y="70"/>
                      <a:pt x="115" y="73"/>
                    </a:cubicBezTo>
                    <a:cubicBezTo>
                      <a:pt x="115" y="75"/>
                      <a:pt x="115" y="79"/>
                      <a:pt x="115" y="81"/>
                    </a:cubicBezTo>
                    <a:cubicBezTo>
                      <a:pt x="115" y="83"/>
                      <a:pt x="116" y="88"/>
                      <a:pt x="116" y="89"/>
                    </a:cubicBezTo>
                    <a:cubicBezTo>
                      <a:pt x="116" y="91"/>
                      <a:pt x="119" y="92"/>
                      <a:pt x="119" y="92"/>
                    </a:cubicBezTo>
                    <a:cubicBezTo>
                      <a:pt x="120" y="92"/>
                      <a:pt x="120" y="94"/>
                      <a:pt x="121" y="94"/>
                    </a:cubicBezTo>
                    <a:cubicBezTo>
                      <a:pt x="122" y="94"/>
                      <a:pt x="124" y="93"/>
                      <a:pt x="125" y="94"/>
                    </a:cubicBezTo>
                    <a:cubicBezTo>
                      <a:pt x="125" y="94"/>
                      <a:pt x="139" y="108"/>
                      <a:pt x="150" y="111"/>
                    </a:cubicBezTo>
                    <a:cubicBezTo>
                      <a:pt x="161" y="115"/>
                      <a:pt x="187" y="115"/>
                      <a:pt x="187" y="133"/>
                    </a:cubicBezTo>
                    <a:cubicBezTo>
                      <a:pt x="190" y="163"/>
                      <a:pt x="207" y="182"/>
                      <a:pt x="226" y="224"/>
                    </a:cubicBezTo>
                    <a:cubicBezTo>
                      <a:pt x="227" y="230"/>
                      <a:pt x="238" y="234"/>
                      <a:pt x="222" y="256"/>
                    </a:cubicBezTo>
                    <a:cubicBezTo>
                      <a:pt x="213" y="280"/>
                      <a:pt x="186" y="295"/>
                      <a:pt x="186" y="314"/>
                    </a:cubicBezTo>
                    <a:cubicBezTo>
                      <a:pt x="186" y="326"/>
                      <a:pt x="189" y="335"/>
                      <a:pt x="189" y="347"/>
                    </a:cubicBezTo>
                    <a:cubicBezTo>
                      <a:pt x="189" y="358"/>
                      <a:pt x="175" y="354"/>
                      <a:pt x="164" y="369"/>
                    </a:cubicBezTo>
                    <a:cubicBezTo>
                      <a:pt x="163" y="373"/>
                      <a:pt x="151" y="365"/>
                      <a:pt x="151" y="381"/>
                    </a:cubicBezTo>
                    <a:cubicBezTo>
                      <a:pt x="151" y="394"/>
                      <a:pt x="151" y="435"/>
                      <a:pt x="151" y="448"/>
                    </a:cubicBezTo>
                    <a:cubicBezTo>
                      <a:pt x="153" y="473"/>
                      <a:pt x="164" y="497"/>
                      <a:pt x="167" y="520"/>
                    </a:cubicBezTo>
                    <a:cubicBezTo>
                      <a:pt x="171" y="549"/>
                      <a:pt x="168" y="575"/>
                      <a:pt x="173" y="599"/>
                    </a:cubicBezTo>
                    <a:cubicBezTo>
                      <a:pt x="174" y="606"/>
                      <a:pt x="175" y="625"/>
                      <a:pt x="174" y="625"/>
                    </a:cubicBezTo>
                    <a:cubicBezTo>
                      <a:pt x="174" y="631"/>
                      <a:pt x="174" y="635"/>
                      <a:pt x="174" y="639"/>
                    </a:cubicBezTo>
                    <a:cubicBezTo>
                      <a:pt x="174" y="642"/>
                      <a:pt x="175" y="645"/>
                      <a:pt x="175" y="647"/>
                    </a:cubicBezTo>
                    <a:cubicBezTo>
                      <a:pt x="175" y="648"/>
                      <a:pt x="176" y="652"/>
                      <a:pt x="176" y="653"/>
                    </a:cubicBezTo>
                    <a:cubicBezTo>
                      <a:pt x="176" y="655"/>
                      <a:pt x="174" y="659"/>
                      <a:pt x="173" y="661"/>
                    </a:cubicBezTo>
                    <a:cubicBezTo>
                      <a:pt x="172" y="663"/>
                      <a:pt x="172" y="663"/>
                      <a:pt x="172" y="663"/>
                    </a:cubicBezTo>
                    <a:cubicBezTo>
                      <a:pt x="172" y="663"/>
                      <a:pt x="172" y="664"/>
                      <a:pt x="172" y="664"/>
                    </a:cubicBezTo>
                    <a:cubicBezTo>
                      <a:pt x="172" y="664"/>
                      <a:pt x="172" y="664"/>
                      <a:pt x="172" y="665"/>
                    </a:cubicBezTo>
                    <a:cubicBezTo>
                      <a:pt x="171" y="667"/>
                      <a:pt x="170" y="668"/>
                      <a:pt x="169" y="668"/>
                    </a:cubicBezTo>
                    <a:cubicBezTo>
                      <a:pt x="169" y="669"/>
                      <a:pt x="169" y="669"/>
                      <a:pt x="169" y="670"/>
                    </a:cubicBezTo>
                    <a:cubicBezTo>
                      <a:pt x="169" y="673"/>
                      <a:pt x="175" y="673"/>
                      <a:pt x="171" y="682"/>
                    </a:cubicBezTo>
                    <a:cubicBezTo>
                      <a:pt x="170" y="684"/>
                      <a:pt x="169" y="687"/>
                      <a:pt x="167" y="689"/>
                    </a:cubicBezTo>
                    <a:cubicBezTo>
                      <a:pt x="167" y="690"/>
                      <a:pt x="167" y="690"/>
                      <a:pt x="167" y="691"/>
                    </a:cubicBezTo>
                    <a:cubicBezTo>
                      <a:pt x="167" y="697"/>
                      <a:pt x="164" y="698"/>
                      <a:pt x="164" y="698"/>
                    </a:cubicBezTo>
                    <a:cubicBezTo>
                      <a:pt x="163" y="699"/>
                      <a:pt x="164" y="700"/>
                      <a:pt x="164" y="703"/>
                    </a:cubicBezTo>
                    <a:cubicBezTo>
                      <a:pt x="164" y="709"/>
                      <a:pt x="158" y="708"/>
                      <a:pt x="156" y="708"/>
                    </a:cubicBezTo>
                    <a:cubicBezTo>
                      <a:pt x="154" y="708"/>
                      <a:pt x="146" y="707"/>
                      <a:pt x="140" y="707"/>
                    </a:cubicBezTo>
                    <a:cubicBezTo>
                      <a:pt x="139" y="707"/>
                      <a:pt x="137" y="707"/>
                      <a:pt x="136" y="707"/>
                    </a:cubicBezTo>
                    <a:cubicBezTo>
                      <a:pt x="132" y="707"/>
                      <a:pt x="128" y="707"/>
                      <a:pt x="125" y="706"/>
                    </a:cubicBezTo>
                    <a:cubicBezTo>
                      <a:pt x="123" y="706"/>
                      <a:pt x="122" y="705"/>
                      <a:pt x="121" y="705"/>
                    </a:cubicBezTo>
                    <a:cubicBezTo>
                      <a:pt x="118" y="705"/>
                      <a:pt x="119" y="704"/>
                      <a:pt x="119" y="700"/>
                    </a:cubicBezTo>
                    <a:cubicBezTo>
                      <a:pt x="119" y="695"/>
                      <a:pt x="121" y="694"/>
                      <a:pt x="122" y="694"/>
                    </a:cubicBezTo>
                    <a:cubicBezTo>
                      <a:pt x="122" y="693"/>
                      <a:pt x="122" y="693"/>
                      <a:pt x="121" y="690"/>
                    </a:cubicBezTo>
                    <a:cubicBezTo>
                      <a:pt x="121" y="688"/>
                      <a:pt x="123" y="684"/>
                      <a:pt x="124" y="683"/>
                    </a:cubicBezTo>
                    <a:cubicBezTo>
                      <a:pt x="125" y="682"/>
                      <a:pt x="126" y="680"/>
                      <a:pt x="127" y="679"/>
                    </a:cubicBezTo>
                    <a:cubicBezTo>
                      <a:pt x="128" y="678"/>
                      <a:pt x="131" y="673"/>
                      <a:pt x="131" y="673"/>
                    </a:cubicBezTo>
                    <a:cubicBezTo>
                      <a:pt x="131" y="672"/>
                      <a:pt x="130" y="672"/>
                      <a:pt x="130" y="671"/>
                    </a:cubicBezTo>
                    <a:cubicBezTo>
                      <a:pt x="129" y="670"/>
                      <a:pt x="128" y="670"/>
                      <a:pt x="127" y="668"/>
                    </a:cubicBezTo>
                    <a:cubicBezTo>
                      <a:pt x="125" y="667"/>
                      <a:pt x="126" y="667"/>
                      <a:pt x="125" y="664"/>
                    </a:cubicBezTo>
                    <a:cubicBezTo>
                      <a:pt x="124" y="661"/>
                      <a:pt x="127" y="658"/>
                      <a:pt x="127" y="656"/>
                    </a:cubicBezTo>
                    <a:cubicBezTo>
                      <a:pt x="128" y="654"/>
                      <a:pt x="127" y="651"/>
                      <a:pt x="126" y="650"/>
                    </a:cubicBezTo>
                    <a:cubicBezTo>
                      <a:pt x="126" y="649"/>
                      <a:pt x="125" y="647"/>
                      <a:pt x="124" y="646"/>
                    </a:cubicBezTo>
                    <a:cubicBezTo>
                      <a:pt x="123" y="644"/>
                      <a:pt x="122" y="642"/>
                      <a:pt x="122" y="639"/>
                    </a:cubicBezTo>
                    <a:cubicBezTo>
                      <a:pt x="121" y="636"/>
                      <a:pt x="123" y="634"/>
                      <a:pt x="124" y="629"/>
                    </a:cubicBezTo>
                    <a:cubicBezTo>
                      <a:pt x="124" y="627"/>
                      <a:pt x="125" y="626"/>
                      <a:pt x="125" y="624"/>
                    </a:cubicBezTo>
                    <a:cubicBezTo>
                      <a:pt x="125" y="617"/>
                      <a:pt x="124" y="602"/>
                      <a:pt x="121" y="588"/>
                    </a:cubicBezTo>
                    <a:cubicBezTo>
                      <a:pt x="120" y="582"/>
                      <a:pt x="119" y="570"/>
                      <a:pt x="118" y="556"/>
                    </a:cubicBezTo>
                    <a:cubicBezTo>
                      <a:pt x="119" y="614"/>
                      <a:pt x="105" y="608"/>
                      <a:pt x="103" y="629"/>
                    </a:cubicBezTo>
                    <a:cubicBezTo>
                      <a:pt x="103" y="639"/>
                      <a:pt x="101" y="647"/>
                      <a:pt x="100" y="649"/>
                    </a:cubicBezTo>
                    <a:cubicBezTo>
                      <a:pt x="99" y="651"/>
                      <a:pt x="101" y="652"/>
                      <a:pt x="101" y="654"/>
                    </a:cubicBezTo>
                    <a:cubicBezTo>
                      <a:pt x="101" y="659"/>
                      <a:pt x="97" y="663"/>
                      <a:pt x="92" y="663"/>
                    </a:cubicBezTo>
                    <a:cubicBezTo>
                      <a:pt x="66" y="661"/>
                      <a:pt x="66" y="661"/>
                      <a:pt x="66" y="661"/>
                    </a:cubicBezTo>
                    <a:cubicBezTo>
                      <a:pt x="62" y="661"/>
                      <a:pt x="0" y="667"/>
                      <a:pt x="0" y="662"/>
                    </a:cubicBezTo>
                    <a:lnTo>
                      <a:pt x="3" y="6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00" name="Freeform 66"/>
              <p:cNvSpPr>
                <a:spLocks/>
              </p:cNvSpPr>
              <p:nvPr/>
            </p:nvSpPr>
            <p:spPr bwMode="auto">
              <a:xfrm>
                <a:off x="9174159" y="4075110"/>
                <a:ext cx="157162" cy="288925"/>
              </a:xfrm>
              <a:custGeom>
                <a:avLst/>
                <a:gdLst>
                  <a:gd name="T0" fmla="*/ 6 w 121"/>
                  <a:gd name="T1" fmla="*/ 89 h 222"/>
                  <a:gd name="T2" fmla="*/ 2 w 121"/>
                  <a:gd name="T3" fmla="*/ 184 h 222"/>
                  <a:gd name="T4" fmla="*/ 6 w 121"/>
                  <a:gd name="T5" fmla="*/ 218 h 222"/>
                  <a:gd name="T6" fmla="*/ 45 w 121"/>
                  <a:gd name="T7" fmla="*/ 222 h 222"/>
                  <a:gd name="T8" fmla="*/ 96 w 121"/>
                  <a:gd name="T9" fmla="*/ 215 h 222"/>
                  <a:gd name="T10" fmla="*/ 53 w 121"/>
                  <a:gd name="T11" fmla="*/ 106 h 222"/>
                  <a:gd name="T12" fmla="*/ 69 w 121"/>
                  <a:gd name="T13" fmla="*/ 31 h 222"/>
                  <a:gd name="T14" fmla="*/ 74 w 121"/>
                  <a:gd name="T15" fmla="*/ 25 h 222"/>
                  <a:gd name="T16" fmla="*/ 88 w 121"/>
                  <a:gd name="T17" fmla="*/ 9 h 222"/>
                  <a:gd name="T18" fmla="*/ 88 w 121"/>
                  <a:gd name="T19" fmla="*/ 9 h 222"/>
                  <a:gd name="T20" fmla="*/ 86 w 121"/>
                  <a:gd name="T21" fmla="*/ 6 h 222"/>
                  <a:gd name="T22" fmla="*/ 41 w 121"/>
                  <a:gd name="T23" fmla="*/ 22 h 222"/>
                  <a:gd name="T24" fmla="*/ 30 w 121"/>
                  <a:gd name="T25" fmla="*/ 12 h 222"/>
                  <a:gd name="T26" fmla="*/ 27 w 121"/>
                  <a:gd name="T27" fmla="*/ 40 h 222"/>
                  <a:gd name="T28" fmla="*/ 6 w 121"/>
                  <a:gd name="T29" fmla="*/ 89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222">
                    <a:moveTo>
                      <a:pt x="6" y="89"/>
                    </a:moveTo>
                    <a:cubicBezTo>
                      <a:pt x="6" y="137"/>
                      <a:pt x="2" y="134"/>
                      <a:pt x="2" y="184"/>
                    </a:cubicBezTo>
                    <a:cubicBezTo>
                      <a:pt x="2" y="195"/>
                      <a:pt x="0" y="220"/>
                      <a:pt x="6" y="218"/>
                    </a:cubicBezTo>
                    <a:cubicBezTo>
                      <a:pt x="18" y="221"/>
                      <a:pt x="33" y="222"/>
                      <a:pt x="45" y="222"/>
                    </a:cubicBezTo>
                    <a:cubicBezTo>
                      <a:pt x="67" y="222"/>
                      <a:pt x="73" y="215"/>
                      <a:pt x="96" y="215"/>
                    </a:cubicBezTo>
                    <a:cubicBezTo>
                      <a:pt x="121" y="215"/>
                      <a:pt x="53" y="171"/>
                      <a:pt x="53" y="106"/>
                    </a:cubicBezTo>
                    <a:cubicBezTo>
                      <a:pt x="52" y="85"/>
                      <a:pt x="66" y="61"/>
                      <a:pt x="69" y="31"/>
                    </a:cubicBezTo>
                    <a:cubicBezTo>
                      <a:pt x="70" y="29"/>
                      <a:pt x="72" y="27"/>
                      <a:pt x="74" y="25"/>
                    </a:cubicBezTo>
                    <a:cubicBezTo>
                      <a:pt x="79" y="20"/>
                      <a:pt x="84" y="15"/>
                      <a:pt x="88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6" y="9"/>
                      <a:pt x="87" y="7"/>
                      <a:pt x="86" y="6"/>
                    </a:cubicBezTo>
                    <a:cubicBezTo>
                      <a:pt x="84" y="0"/>
                      <a:pt x="57" y="25"/>
                      <a:pt x="41" y="22"/>
                    </a:cubicBezTo>
                    <a:cubicBezTo>
                      <a:pt x="34" y="21"/>
                      <a:pt x="33" y="19"/>
                      <a:pt x="30" y="12"/>
                    </a:cubicBezTo>
                    <a:cubicBezTo>
                      <a:pt x="27" y="7"/>
                      <a:pt x="29" y="23"/>
                      <a:pt x="27" y="40"/>
                    </a:cubicBezTo>
                    <a:cubicBezTo>
                      <a:pt x="24" y="53"/>
                      <a:pt x="8" y="73"/>
                      <a:pt x="6" y="89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01" name="Freeform 67"/>
              <p:cNvSpPr>
                <a:spLocks/>
              </p:cNvSpPr>
              <p:nvPr/>
            </p:nvSpPr>
            <p:spPr bwMode="auto">
              <a:xfrm>
                <a:off x="9185272" y="4105273"/>
                <a:ext cx="58737" cy="252412"/>
              </a:xfrm>
              <a:custGeom>
                <a:avLst/>
                <a:gdLst>
                  <a:gd name="T0" fmla="*/ 35 w 46"/>
                  <a:gd name="T1" fmla="*/ 27 h 194"/>
                  <a:gd name="T2" fmla="*/ 30 w 46"/>
                  <a:gd name="T3" fmla="*/ 84 h 194"/>
                  <a:gd name="T4" fmla="*/ 24 w 46"/>
                  <a:gd name="T5" fmla="*/ 149 h 194"/>
                  <a:gd name="T6" fmla="*/ 21 w 46"/>
                  <a:gd name="T7" fmla="*/ 185 h 194"/>
                  <a:gd name="T8" fmla="*/ 8 w 46"/>
                  <a:gd name="T9" fmla="*/ 193 h 194"/>
                  <a:gd name="T10" fmla="*/ 1 w 46"/>
                  <a:gd name="T11" fmla="*/ 179 h 194"/>
                  <a:gd name="T12" fmla="*/ 12 w 46"/>
                  <a:gd name="T13" fmla="*/ 98 h 194"/>
                  <a:gd name="T14" fmla="*/ 24 w 46"/>
                  <a:gd name="T15" fmla="*/ 24 h 194"/>
                  <a:gd name="T16" fmla="*/ 23 w 46"/>
                  <a:gd name="T17" fmla="*/ 13 h 194"/>
                  <a:gd name="T18" fmla="*/ 33 w 46"/>
                  <a:gd name="T19" fmla="*/ 1 h 194"/>
                  <a:gd name="T20" fmla="*/ 46 w 46"/>
                  <a:gd name="T21" fmla="*/ 11 h 194"/>
                  <a:gd name="T22" fmla="*/ 35 w 46"/>
                  <a:gd name="T23" fmla="*/ 2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194">
                    <a:moveTo>
                      <a:pt x="35" y="27"/>
                    </a:moveTo>
                    <a:cubicBezTo>
                      <a:pt x="31" y="57"/>
                      <a:pt x="28" y="63"/>
                      <a:pt x="30" y="84"/>
                    </a:cubicBezTo>
                    <a:cubicBezTo>
                      <a:pt x="30" y="109"/>
                      <a:pt x="29" y="118"/>
                      <a:pt x="24" y="149"/>
                    </a:cubicBezTo>
                    <a:cubicBezTo>
                      <a:pt x="22" y="149"/>
                      <a:pt x="22" y="184"/>
                      <a:pt x="21" y="185"/>
                    </a:cubicBezTo>
                    <a:cubicBezTo>
                      <a:pt x="15" y="188"/>
                      <a:pt x="15" y="190"/>
                      <a:pt x="8" y="193"/>
                    </a:cubicBezTo>
                    <a:cubicBezTo>
                      <a:pt x="4" y="194"/>
                      <a:pt x="0" y="188"/>
                      <a:pt x="1" y="179"/>
                    </a:cubicBezTo>
                    <a:cubicBezTo>
                      <a:pt x="5" y="152"/>
                      <a:pt x="11" y="120"/>
                      <a:pt x="12" y="98"/>
                    </a:cubicBezTo>
                    <a:cubicBezTo>
                      <a:pt x="15" y="84"/>
                      <a:pt x="21" y="45"/>
                      <a:pt x="24" y="24"/>
                    </a:cubicBezTo>
                    <a:cubicBezTo>
                      <a:pt x="25" y="19"/>
                      <a:pt x="22" y="15"/>
                      <a:pt x="23" y="13"/>
                    </a:cubicBezTo>
                    <a:cubicBezTo>
                      <a:pt x="25" y="7"/>
                      <a:pt x="31" y="0"/>
                      <a:pt x="33" y="1"/>
                    </a:cubicBezTo>
                    <a:cubicBezTo>
                      <a:pt x="40" y="6"/>
                      <a:pt x="46" y="10"/>
                      <a:pt x="46" y="11"/>
                    </a:cubicBezTo>
                    <a:cubicBezTo>
                      <a:pt x="44" y="18"/>
                      <a:pt x="38" y="15"/>
                      <a:pt x="35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6" name="Group 401"/>
            <p:cNvGrpSpPr/>
            <p:nvPr/>
          </p:nvGrpSpPr>
          <p:grpSpPr>
            <a:xfrm>
              <a:off x="3479966" y="5726712"/>
              <a:ext cx="344490" cy="773345"/>
              <a:chOff x="8804272" y="4005260"/>
              <a:chExt cx="388937" cy="873124"/>
            </a:xfrm>
          </p:grpSpPr>
          <p:sp>
            <p:nvSpPr>
              <p:cNvPr id="403" name="Freeform 68"/>
              <p:cNvSpPr>
                <a:spLocks noEditPoints="1"/>
              </p:cNvSpPr>
              <p:nvPr/>
            </p:nvSpPr>
            <p:spPr bwMode="auto">
              <a:xfrm>
                <a:off x="8804272" y="4005260"/>
                <a:ext cx="388937" cy="873124"/>
              </a:xfrm>
              <a:custGeom>
                <a:avLst/>
                <a:gdLst>
                  <a:gd name="T0" fmla="*/ 262 w 299"/>
                  <a:gd name="T1" fmla="*/ 612 h 672"/>
                  <a:gd name="T2" fmla="*/ 225 w 299"/>
                  <a:gd name="T3" fmla="*/ 493 h 672"/>
                  <a:gd name="T4" fmla="*/ 221 w 299"/>
                  <a:gd name="T5" fmla="*/ 427 h 672"/>
                  <a:gd name="T6" fmla="*/ 206 w 299"/>
                  <a:gd name="T7" fmla="*/ 302 h 672"/>
                  <a:gd name="T8" fmla="*/ 207 w 299"/>
                  <a:gd name="T9" fmla="*/ 272 h 672"/>
                  <a:gd name="T10" fmla="*/ 200 w 299"/>
                  <a:gd name="T11" fmla="*/ 210 h 672"/>
                  <a:gd name="T12" fmla="*/ 221 w 299"/>
                  <a:gd name="T13" fmla="*/ 267 h 672"/>
                  <a:gd name="T14" fmla="*/ 240 w 299"/>
                  <a:gd name="T15" fmla="*/ 335 h 672"/>
                  <a:gd name="T16" fmla="*/ 239 w 299"/>
                  <a:gd name="T17" fmla="*/ 343 h 672"/>
                  <a:gd name="T18" fmla="*/ 245 w 299"/>
                  <a:gd name="T19" fmla="*/ 358 h 672"/>
                  <a:gd name="T20" fmla="*/ 249 w 299"/>
                  <a:gd name="T21" fmla="*/ 348 h 672"/>
                  <a:gd name="T22" fmla="*/ 245 w 299"/>
                  <a:gd name="T23" fmla="*/ 366 h 672"/>
                  <a:gd name="T24" fmla="*/ 257 w 299"/>
                  <a:gd name="T25" fmla="*/ 369 h 672"/>
                  <a:gd name="T26" fmla="*/ 264 w 299"/>
                  <a:gd name="T27" fmla="*/ 357 h 672"/>
                  <a:gd name="T28" fmla="*/ 262 w 299"/>
                  <a:gd name="T29" fmla="*/ 331 h 672"/>
                  <a:gd name="T30" fmla="*/ 251 w 299"/>
                  <a:gd name="T31" fmla="*/ 242 h 672"/>
                  <a:gd name="T32" fmla="*/ 226 w 299"/>
                  <a:gd name="T33" fmla="*/ 107 h 672"/>
                  <a:gd name="T34" fmla="*/ 215 w 299"/>
                  <a:gd name="T35" fmla="*/ 69 h 672"/>
                  <a:gd name="T36" fmla="*/ 179 w 299"/>
                  <a:gd name="T37" fmla="*/ 23 h 672"/>
                  <a:gd name="T38" fmla="*/ 112 w 299"/>
                  <a:gd name="T39" fmla="*/ 19 h 672"/>
                  <a:gd name="T40" fmla="*/ 85 w 299"/>
                  <a:gd name="T41" fmla="*/ 70 h 672"/>
                  <a:gd name="T42" fmla="*/ 80 w 299"/>
                  <a:gd name="T43" fmla="*/ 125 h 672"/>
                  <a:gd name="T44" fmla="*/ 12 w 299"/>
                  <a:gd name="T45" fmla="*/ 181 h 672"/>
                  <a:gd name="T46" fmla="*/ 66 w 299"/>
                  <a:gd name="T47" fmla="*/ 263 h 672"/>
                  <a:gd name="T48" fmla="*/ 87 w 299"/>
                  <a:gd name="T49" fmla="*/ 258 h 672"/>
                  <a:gd name="T50" fmla="*/ 73 w 299"/>
                  <a:gd name="T51" fmla="*/ 326 h 672"/>
                  <a:gd name="T52" fmla="*/ 71 w 299"/>
                  <a:gd name="T53" fmla="*/ 462 h 672"/>
                  <a:gd name="T54" fmla="*/ 78 w 299"/>
                  <a:gd name="T55" fmla="*/ 513 h 672"/>
                  <a:gd name="T56" fmla="*/ 87 w 299"/>
                  <a:gd name="T57" fmla="*/ 633 h 672"/>
                  <a:gd name="T58" fmla="*/ 100 w 299"/>
                  <a:gd name="T59" fmla="*/ 668 h 672"/>
                  <a:gd name="T60" fmla="*/ 112 w 299"/>
                  <a:gd name="T61" fmla="*/ 628 h 672"/>
                  <a:gd name="T62" fmla="*/ 115 w 299"/>
                  <a:gd name="T63" fmla="*/ 471 h 672"/>
                  <a:gd name="T64" fmla="*/ 171 w 299"/>
                  <a:gd name="T65" fmla="*/ 469 h 672"/>
                  <a:gd name="T66" fmla="*/ 193 w 299"/>
                  <a:gd name="T67" fmla="*/ 515 h 672"/>
                  <a:gd name="T68" fmla="*/ 236 w 299"/>
                  <a:gd name="T69" fmla="*/ 615 h 672"/>
                  <a:gd name="T70" fmla="*/ 238 w 299"/>
                  <a:gd name="T71" fmla="*/ 638 h 672"/>
                  <a:gd name="T72" fmla="*/ 241 w 299"/>
                  <a:gd name="T73" fmla="*/ 663 h 672"/>
                  <a:gd name="T74" fmla="*/ 245 w 299"/>
                  <a:gd name="T75" fmla="*/ 642 h 672"/>
                  <a:gd name="T76" fmla="*/ 252 w 299"/>
                  <a:gd name="T77" fmla="*/ 666 h 672"/>
                  <a:gd name="T78" fmla="*/ 292 w 299"/>
                  <a:gd name="T79" fmla="*/ 667 h 672"/>
                  <a:gd name="T80" fmla="*/ 83 w 299"/>
                  <a:gd name="T81" fmla="*/ 234 h 672"/>
                  <a:gd name="T82" fmla="*/ 52 w 299"/>
                  <a:gd name="T83" fmla="*/ 209 h 672"/>
                  <a:gd name="T84" fmla="*/ 69 w 299"/>
                  <a:gd name="T85" fmla="*/ 179 h 672"/>
                  <a:gd name="T86" fmla="*/ 109 w 299"/>
                  <a:gd name="T87" fmla="*/ 205 h 672"/>
                  <a:gd name="T88" fmla="*/ 83 w 299"/>
                  <a:gd name="T89" fmla="*/ 234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9" h="672">
                    <a:moveTo>
                      <a:pt x="275" y="654"/>
                    </a:moveTo>
                    <a:cubicBezTo>
                      <a:pt x="268" y="641"/>
                      <a:pt x="274" y="636"/>
                      <a:pt x="262" y="612"/>
                    </a:cubicBezTo>
                    <a:cubicBezTo>
                      <a:pt x="253" y="585"/>
                      <a:pt x="245" y="554"/>
                      <a:pt x="235" y="521"/>
                    </a:cubicBezTo>
                    <a:cubicBezTo>
                      <a:pt x="232" y="514"/>
                      <a:pt x="227" y="501"/>
                      <a:pt x="225" y="493"/>
                    </a:cubicBezTo>
                    <a:cubicBezTo>
                      <a:pt x="218" y="467"/>
                      <a:pt x="224" y="474"/>
                      <a:pt x="222" y="465"/>
                    </a:cubicBezTo>
                    <a:cubicBezTo>
                      <a:pt x="219" y="452"/>
                      <a:pt x="223" y="440"/>
                      <a:pt x="221" y="427"/>
                    </a:cubicBezTo>
                    <a:cubicBezTo>
                      <a:pt x="218" y="388"/>
                      <a:pt x="213" y="360"/>
                      <a:pt x="208" y="329"/>
                    </a:cubicBezTo>
                    <a:cubicBezTo>
                      <a:pt x="207" y="325"/>
                      <a:pt x="211" y="316"/>
                      <a:pt x="206" y="302"/>
                    </a:cubicBezTo>
                    <a:cubicBezTo>
                      <a:pt x="206" y="295"/>
                      <a:pt x="215" y="306"/>
                      <a:pt x="211" y="291"/>
                    </a:cubicBezTo>
                    <a:cubicBezTo>
                      <a:pt x="211" y="290"/>
                      <a:pt x="208" y="274"/>
                      <a:pt x="207" y="272"/>
                    </a:cubicBezTo>
                    <a:cubicBezTo>
                      <a:pt x="198" y="260"/>
                      <a:pt x="200" y="247"/>
                      <a:pt x="198" y="236"/>
                    </a:cubicBezTo>
                    <a:cubicBezTo>
                      <a:pt x="197" y="223"/>
                      <a:pt x="198" y="213"/>
                      <a:pt x="200" y="210"/>
                    </a:cubicBezTo>
                    <a:cubicBezTo>
                      <a:pt x="200" y="208"/>
                      <a:pt x="205" y="197"/>
                      <a:pt x="205" y="214"/>
                    </a:cubicBezTo>
                    <a:cubicBezTo>
                      <a:pt x="208" y="235"/>
                      <a:pt x="219" y="264"/>
                      <a:pt x="221" y="267"/>
                    </a:cubicBezTo>
                    <a:cubicBezTo>
                      <a:pt x="222" y="270"/>
                      <a:pt x="231" y="304"/>
                      <a:pt x="232" y="306"/>
                    </a:cubicBezTo>
                    <a:cubicBezTo>
                      <a:pt x="240" y="320"/>
                      <a:pt x="236" y="335"/>
                      <a:pt x="240" y="335"/>
                    </a:cubicBezTo>
                    <a:cubicBezTo>
                      <a:pt x="241" y="335"/>
                      <a:pt x="241" y="335"/>
                      <a:pt x="241" y="335"/>
                    </a:cubicBezTo>
                    <a:cubicBezTo>
                      <a:pt x="240" y="338"/>
                      <a:pt x="239" y="341"/>
                      <a:pt x="239" y="343"/>
                    </a:cubicBezTo>
                    <a:cubicBezTo>
                      <a:pt x="240" y="345"/>
                      <a:pt x="240" y="360"/>
                      <a:pt x="241" y="362"/>
                    </a:cubicBezTo>
                    <a:cubicBezTo>
                      <a:pt x="241" y="368"/>
                      <a:pt x="246" y="364"/>
                      <a:pt x="245" y="358"/>
                    </a:cubicBezTo>
                    <a:cubicBezTo>
                      <a:pt x="245" y="356"/>
                      <a:pt x="244" y="352"/>
                      <a:pt x="245" y="350"/>
                    </a:cubicBezTo>
                    <a:cubicBezTo>
                      <a:pt x="246" y="345"/>
                      <a:pt x="249" y="348"/>
                      <a:pt x="249" y="348"/>
                    </a:cubicBezTo>
                    <a:cubicBezTo>
                      <a:pt x="250" y="350"/>
                      <a:pt x="250" y="357"/>
                      <a:pt x="251" y="359"/>
                    </a:cubicBezTo>
                    <a:cubicBezTo>
                      <a:pt x="251" y="361"/>
                      <a:pt x="252" y="364"/>
                      <a:pt x="245" y="366"/>
                    </a:cubicBezTo>
                    <a:cubicBezTo>
                      <a:pt x="238" y="369"/>
                      <a:pt x="238" y="373"/>
                      <a:pt x="242" y="374"/>
                    </a:cubicBezTo>
                    <a:cubicBezTo>
                      <a:pt x="245" y="373"/>
                      <a:pt x="253" y="372"/>
                      <a:pt x="257" y="369"/>
                    </a:cubicBezTo>
                    <a:cubicBezTo>
                      <a:pt x="260" y="367"/>
                      <a:pt x="259" y="366"/>
                      <a:pt x="260" y="364"/>
                    </a:cubicBezTo>
                    <a:cubicBezTo>
                      <a:pt x="262" y="361"/>
                      <a:pt x="262" y="359"/>
                      <a:pt x="264" y="357"/>
                    </a:cubicBezTo>
                    <a:cubicBezTo>
                      <a:pt x="268" y="352"/>
                      <a:pt x="263" y="341"/>
                      <a:pt x="263" y="338"/>
                    </a:cubicBezTo>
                    <a:cubicBezTo>
                      <a:pt x="263" y="336"/>
                      <a:pt x="263" y="334"/>
                      <a:pt x="262" y="331"/>
                    </a:cubicBezTo>
                    <a:cubicBezTo>
                      <a:pt x="265" y="330"/>
                      <a:pt x="266" y="329"/>
                      <a:pt x="266" y="328"/>
                    </a:cubicBezTo>
                    <a:cubicBezTo>
                      <a:pt x="266" y="316"/>
                      <a:pt x="251" y="252"/>
                      <a:pt x="251" y="242"/>
                    </a:cubicBezTo>
                    <a:cubicBezTo>
                      <a:pt x="251" y="229"/>
                      <a:pt x="237" y="167"/>
                      <a:pt x="238" y="151"/>
                    </a:cubicBezTo>
                    <a:cubicBezTo>
                      <a:pt x="238" y="145"/>
                      <a:pt x="242" y="105"/>
                      <a:pt x="226" y="107"/>
                    </a:cubicBezTo>
                    <a:cubicBezTo>
                      <a:pt x="220" y="106"/>
                      <a:pt x="220" y="99"/>
                      <a:pt x="217" y="90"/>
                    </a:cubicBezTo>
                    <a:cubicBezTo>
                      <a:pt x="217" y="81"/>
                      <a:pt x="221" y="74"/>
                      <a:pt x="215" y="69"/>
                    </a:cubicBezTo>
                    <a:cubicBezTo>
                      <a:pt x="208" y="68"/>
                      <a:pt x="207" y="58"/>
                      <a:pt x="204" y="51"/>
                    </a:cubicBezTo>
                    <a:cubicBezTo>
                      <a:pt x="194" y="41"/>
                      <a:pt x="185" y="34"/>
                      <a:pt x="179" y="23"/>
                    </a:cubicBezTo>
                    <a:cubicBezTo>
                      <a:pt x="170" y="7"/>
                      <a:pt x="152" y="0"/>
                      <a:pt x="142" y="0"/>
                    </a:cubicBezTo>
                    <a:cubicBezTo>
                      <a:pt x="123" y="0"/>
                      <a:pt x="114" y="13"/>
                      <a:pt x="112" y="19"/>
                    </a:cubicBezTo>
                    <a:cubicBezTo>
                      <a:pt x="108" y="26"/>
                      <a:pt x="98" y="31"/>
                      <a:pt x="96" y="35"/>
                    </a:cubicBezTo>
                    <a:cubicBezTo>
                      <a:pt x="91" y="51"/>
                      <a:pt x="86" y="68"/>
                      <a:pt x="85" y="70"/>
                    </a:cubicBezTo>
                    <a:cubicBezTo>
                      <a:pt x="83" y="76"/>
                      <a:pt x="93" y="97"/>
                      <a:pt x="93" y="110"/>
                    </a:cubicBezTo>
                    <a:cubicBezTo>
                      <a:pt x="91" y="116"/>
                      <a:pt x="85" y="112"/>
                      <a:pt x="80" y="125"/>
                    </a:cubicBezTo>
                    <a:cubicBezTo>
                      <a:pt x="74" y="130"/>
                      <a:pt x="50" y="152"/>
                      <a:pt x="39" y="161"/>
                    </a:cubicBezTo>
                    <a:cubicBezTo>
                      <a:pt x="32" y="169"/>
                      <a:pt x="19" y="174"/>
                      <a:pt x="12" y="181"/>
                    </a:cubicBezTo>
                    <a:cubicBezTo>
                      <a:pt x="11" y="184"/>
                      <a:pt x="0" y="191"/>
                      <a:pt x="20" y="217"/>
                    </a:cubicBezTo>
                    <a:cubicBezTo>
                      <a:pt x="26" y="227"/>
                      <a:pt x="61" y="258"/>
                      <a:pt x="66" y="263"/>
                    </a:cubicBezTo>
                    <a:cubicBezTo>
                      <a:pt x="71" y="269"/>
                      <a:pt x="72" y="256"/>
                      <a:pt x="88" y="255"/>
                    </a:cubicBezTo>
                    <a:cubicBezTo>
                      <a:pt x="87" y="257"/>
                      <a:pt x="87" y="258"/>
                      <a:pt x="87" y="258"/>
                    </a:cubicBezTo>
                    <a:cubicBezTo>
                      <a:pt x="86" y="264"/>
                      <a:pt x="79" y="281"/>
                      <a:pt x="79" y="286"/>
                    </a:cubicBezTo>
                    <a:cubicBezTo>
                      <a:pt x="79" y="303"/>
                      <a:pt x="74" y="310"/>
                      <a:pt x="73" y="326"/>
                    </a:cubicBezTo>
                    <a:cubicBezTo>
                      <a:pt x="71" y="360"/>
                      <a:pt x="72" y="402"/>
                      <a:pt x="68" y="434"/>
                    </a:cubicBezTo>
                    <a:cubicBezTo>
                      <a:pt x="59" y="467"/>
                      <a:pt x="70" y="462"/>
                      <a:pt x="71" y="462"/>
                    </a:cubicBezTo>
                    <a:cubicBezTo>
                      <a:pt x="81" y="461"/>
                      <a:pt x="80" y="463"/>
                      <a:pt x="80" y="471"/>
                    </a:cubicBezTo>
                    <a:cubicBezTo>
                      <a:pt x="76" y="499"/>
                      <a:pt x="80" y="506"/>
                      <a:pt x="78" y="513"/>
                    </a:cubicBezTo>
                    <a:cubicBezTo>
                      <a:pt x="78" y="538"/>
                      <a:pt x="92" y="577"/>
                      <a:pt x="88" y="594"/>
                    </a:cubicBezTo>
                    <a:cubicBezTo>
                      <a:pt x="86" y="606"/>
                      <a:pt x="93" y="617"/>
                      <a:pt x="87" y="633"/>
                    </a:cubicBezTo>
                    <a:cubicBezTo>
                      <a:pt x="83" y="643"/>
                      <a:pt x="84" y="649"/>
                      <a:pt x="84" y="654"/>
                    </a:cubicBezTo>
                    <a:cubicBezTo>
                      <a:pt x="86" y="664"/>
                      <a:pt x="96" y="668"/>
                      <a:pt x="100" y="668"/>
                    </a:cubicBezTo>
                    <a:cubicBezTo>
                      <a:pt x="105" y="668"/>
                      <a:pt x="110" y="663"/>
                      <a:pt x="114" y="658"/>
                    </a:cubicBezTo>
                    <a:cubicBezTo>
                      <a:pt x="118" y="652"/>
                      <a:pt x="111" y="637"/>
                      <a:pt x="112" y="628"/>
                    </a:cubicBezTo>
                    <a:cubicBezTo>
                      <a:pt x="111" y="604"/>
                      <a:pt x="109" y="584"/>
                      <a:pt x="109" y="566"/>
                    </a:cubicBezTo>
                    <a:cubicBezTo>
                      <a:pt x="110" y="563"/>
                      <a:pt x="113" y="497"/>
                      <a:pt x="115" y="471"/>
                    </a:cubicBezTo>
                    <a:cubicBezTo>
                      <a:pt x="115" y="463"/>
                      <a:pt x="116" y="466"/>
                      <a:pt x="126" y="466"/>
                    </a:cubicBezTo>
                    <a:cubicBezTo>
                      <a:pt x="130" y="466"/>
                      <a:pt x="155" y="468"/>
                      <a:pt x="171" y="469"/>
                    </a:cubicBezTo>
                    <a:cubicBezTo>
                      <a:pt x="179" y="468"/>
                      <a:pt x="179" y="474"/>
                      <a:pt x="181" y="478"/>
                    </a:cubicBezTo>
                    <a:cubicBezTo>
                      <a:pt x="185" y="485"/>
                      <a:pt x="190" y="507"/>
                      <a:pt x="193" y="515"/>
                    </a:cubicBezTo>
                    <a:cubicBezTo>
                      <a:pt x="199" y="532"/>
                      <a:pt x="209" y="552"/>
                      <a:pt x="221" y="572"/>
                    </a:cubicBezTo>
                    <a:cubicBezTo>
                      <a:pt x="223" y="576"/>
                      <a:pt x="233" y="603"/>
                      <a:pt x="236" y="615"/>
                    </a:cubicBezTo>
                    <a:cubicBezTo>
                      <a:pt x="237" y="617"/>
                      <a:pt x="235" y="616"/>
                      <a:pt x="234" y="620"/>
                    </a:cubicBezTo>
                    <a:cubicBezTo>
                      <a:pt x="230" y="630"/>
                      <a:pt x="238" y="633"/>
                      <a:pt x="238" y="638"/>
                    </a:cubicBezTo>
                    <a:cubicBezTo>
                      <a:pt x="239" y="642"/>
                      <a:pt x="238" y="660"/>
                      <a:pt x="238" y="663"/>
                    </a:cubicBezTo>
                    <a:cubicBezTo>
                      <a:pt x="238" y="666"/>
                      <a:pt x="241" y="667"/>
                      <a:pt x="241" y="663"/>
                    </a:cubicBezTo>
                    <a:cubicBezTo>
                      <a:pt x="240" y="657"/>
                      <a:pt x="241" y="649"/>
                      <a:pt x="242" y="645"/>
                    </a:cubicBezTo>
                    <a:cubicBezTo>
                      <a:pt x="243" y="643"/>
                      <a:pt x="244" y="642"/>
                      <a:pt x="245" y="642"/>
                    </a:cubicBezTo>
                    <a:cubicBezTo>
                      <a:pt x="248" y="644"/>
                      <a:pt x="249" y="654"/>
                      <a:pt x="249" y="655"/>
                    </a:cubicBezTo>
                    <a:cubicBezTo>
                      <a:pt x="249" y="656"/>
                      <a:pt x="250" y="662"/>
                      <a:pt x="252" y="666"/>
                    </a:cubicBezTo>
                    <a:cubicBezTo>
                      <a:pt x="255" y="670"/>
                      <a:pt x="261" y="671"/>
                      <a:pt x="266" y="671"/>
                    </a:cubicBezTo>
                    <a:cubicBezTo>
                      <a:pt x="277" y="671"/>
                      <a:pt x="299" y="672"/>
                      <a:pt x="292" y="667"/>
                    </a:cubicBezTo>
                    <a:cubicBezTo>
                      <a:pt x="284" y="665"/>
                      <a:pt x="278" y="663"/>
                      <a:pt x="275" y="654"/>
                    </a:cubicBezTo>
                    <a:close/>
                    <a:moveTo>
                      <a:pt x="83" y="234"/>
                    </a:moveTo>
                    <a:cubicBezTo>
                      <a:pt x="80" y="231"/>
                      <a:pt x="68" y="231"/>
                      <a:pt x="63" y="218"/>
                    </a:cubicBezTo>
                    <a:cubicBezTo>
                      <a:pt x="61" y="214"/>
                      <a:pt x="53" y="212"/>
                      <a:pt x="52" y="209"/>
                    </a:cubicBezTo>
                    <a:cubicBezTo>
                      <a:pt x="52" y="197"/>
                      <a:pt x="46" y="199"/>
                      <a:pt x="47" y="194"/>
                    </a:cubicBezTo>
                    <a:cubicBezTo>
                      <a:pt x="55" y="190"/>
                      <a:pt x="68" y="180"/>
                      <a:pt x="69" y="179"/>
                    </a:cubicBezTo>
                    <a:cubicBezTo>
                      <a:pt x="84" y="167"/>
                      <a:pt x="95" y="167"/>
                      <a:pt x="95" y="167"/>
                    </a:cubicBezTo>
                    <a:cubicBezTo>
                      <a:pt x="96" y="168"/>
                      <a:pt x="109" y="185"/>
                      <a:pt x="109" y="205"/>
                    </a:cubicBezTo>
                    <a:cubicBezTo>
                      <a:pt x="109" y="209"/>
                      <a:pt x="111" y="215"/>
                      <a:pt x="109" y="222"/>
                    </a:cubicBezTo>
                    <a:cubicBezTo>
                      <a:pt x="101" y="225"/>
                      <a:pt x="86" y="240"/>
                      <a:pt x="83" y="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04" name="Freeform 69"/>
              <p:cNvSpPr>
                <a:spLocks/>
              </p:cNvSpPr>
              <p:nvPr/>
            </p:nvSpPr>
            <p:spPr bwMode="auto">
              <a:xfrm>
                <a:off x="8940797" y="4114798"/>
                <a:ext cx="127000" cy="131762"/>
              </a:xfrm>
              <a:custGeom>
                <a:avLst/>
                <a:gdLst>
                  <a:gd name="T0" fmla="*/ 63 w 98"/>
                  <a:gd name="T1" fmla="*/ 40 h 101"/>
                  <a:gd name="T2" fmla="*/ 72 w 98"/>
                  <a:gd name="T3" fmla="*/ 25 h 101"/>
                  <a:gd name="T4" fmla="*/ 79 w 98"/>
                  <a:gd name="T5" fmla="*/ 21 h 101"/>
                  <a:gd name="T6" fmla="*/ 92 w 98"/>
                  <a:gd name="T7" fmla="*/ 33 h 101"/>
                  <a:gd name="T8" fmla="*/ 79 w 98"/>
                  <a:gd name="T9" fmla="*/ 39 h 101"/>
                  <a:gd name="T10" fmla="*/ 95 w 98"/>
                  <a:gd name="T11" fmla="*/ 45 h 101"/>
                  <a:gd name="T12" fmla="*/ 49 w 98"/>
                  <a:gd name="T13" fmla="*/ 99 h 101"/>
                  <a:gd name="T14" fmla="*/ 45 w 98"/>
                  <a:gd name="T15" fmla="*/ 98 h 101"/>
                  <a:gd name="T16" fmla="*/ 7 w 98"/>
                  <a:gd name="T17" fmla="*/ 63 h 101"/>
                  <a:gd name="T18" fmla="*/ 4 w 98"/>
                  <a:gd name="T19" fmla="*/ 45 h 101"/>
                  <a:gd name="T20" fmla="*/ 19 w 98"/>
                  <a:gd name="T21" fmla="*/ 42 h 101"/>
                  <a:gd name="T22" fmla="*/ 11 w 98"/>
                  <a:gd name="T23" fmla="*/ 39 h 101"/>
                  <a:gd name="T24" fmla="*/ 20 w 98"/>
                  <a:gd name="T25" fmla="*/ 31 h 101"/>
                  <a:gd name="T26" fmla="*/ 31 w 98"/>
                  <a:gd name="T27" fmla="*/ 54 h 101"/>
                  <a:gd name="T28" fmla="*/ 46 w 98"/>
                  <a:gd name="T29" fmla="*/ 95 h 101"/>
                  <a:gd name="T30" fmla="*/ 63 w 98"/>
                  <a:gd name="T31" fmla="*/ 4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101">
                    <a:moveTo>
                      <a:pt x="63" y="40"/>
                    </a:moveTo>
                    <a:cubicBezTo>
                      <a:pt x="65" y="31"/>
                      <a:pt x="67" y="20"/>
                      <a:pt x="72" y="25"/>
                    </a:cubicBezTo>
                    <a:cubicBezTo>
                      <a:pt x="75" y="28"/>
                      <a:pt x="77" y="19"/>
                      <a:pt x="79" y="21"/>
                    </a:cubicBezTo>
                    <a:cubicBezTo>
                      <a:pt x="85" y="26"/>
                      <a:pt x="89" y="29"/>
                      <a:pt x="92" y="33"/>
                    </a:cubicBezTo>
                    <a:cubicBezTo>
                      <a:pt x="94" y="35"/>
                      <a:pt x="79" y="37"/>
                      <a:pt x="79" y="39"/>
                    </a:cubicBezTo>
                    <a:cubicBezTo>
                      <a:pt x="79" y="43"/>
                      <a:pt x="98" y="40"/>
                      <a:pt x="95" y="45"/>
                    </a:cubicBezTo>
                    <a:cubicBezTo>
                      <a:pt x="83" y="64"/>
                      <a:pt x="70" y="77"/>
                      <a:pt x="49" y="99"/>
                    </a:cubicBezTo>
                    <a:cubicBezTo>
                      <a:pt x="48" y="101"/>
                      <a:pt x="47" y="100"/>
                      <a:pt x="45" y="98"/>
                    </a:cubicBezTo>
                    <a:cubicBezTo>
                      <a:pt x="32" y="84"/>
                      <a:pt x="18" y="90"/>
                      <a:pt x="7" y="63"/>
                    </a:cubicBezTo>
                    <a:cubicBezTo>
                      <a:pt x="3" y="52"/>
                      <a:pt x="0" y="47"/>
                      <a:pt x="4" y="45"/>
                    </a:cubicBezTo>
                    <a:cubicBezTo>
                      <a:pt x="7" y="43"/>
                      <a:pt x="18" y="46"/>
                      <a:pt x="19" y="42"/>
                    </a:cubicBezTo>
                    <a:cubicBezTo>
                      <a:pt x="20" y="41"/>
                      <a:pt x="10" y="41"/>
                      <a:pt x="11" y="39"/>
                    </a:cubicBezTo>
                    <a:cubicBezTo>
                      <a:pt x="14" y="35"/>
                      <a:pt x="17" y="36"/>
                      <a:pt x="20" y="31"/>
                    </a:cubicBezTo>
                    <a:cubicBezTo>
                      <a:pt x="35" y="0"/>
                      <a:pt x="26" y="41"/>
                      <a:pt x="31" y="54"/>
                    </a:cubicBezTo>
                    <a:cubicBezTo>
                      <a:pt x="35" y="69"/>
                      <a:pt x="40" y="95"/>
                      <a:pt x="46" y="95"/>
                    </a:cubicBezTo>
                    <a:cubicBezTo>
                      <a:pt x="51" y="95"/>
                      <a:pt x="58" y="55"/>
                      <a:pt x="63" y="40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7" name="Group 120"/>
            <p:cNvGrpSpPr>
              <a:grpSpLocks noChangeAspect="1"/>
            </p:cNvGrpSpPr>
            <p:nvPr/>
          </p:nvGrpSpPr>
          <p:grpSpPr bwMode="auto">
            <a:xfrm>
              <a:off x="5153245" y="5770761"/>
              <a:ext cx="235185" cy="796631"/>
              <a:chOff x="4263" y="2020"/>
              <a:chExt cx="408" cy="1382"/>
            </a:xfrm>
          </p:grpSpPr>
          <p:sp>
            <p:nvSpPr>
              <p:cNvPr id="1118" name="Freeform 121"/>
              <p:cNvSpPr>
                <a:spLocks noEditPoints="1"/>
              </p:cNvSpPr>
              <p:nvPr/>
            </p:nvSpPr>
            <p:spPr bwMode="auto">
              <a:xfrm>
                <a:off x="4263" y="2020"/>
                <a:ext cx="408" cy="1382"/>
              </a:xfrm>
              <a:custGeom>
                <a:avLst/>
                <a:gdLst>
                  <a:gd name="T0" fmla="*/ 173 w 173"/>
                  <a:gd name="T1" fmla="*/ 258 h 585"/>
                  <a:gd name="T2" fmla="*/ 158 w 173"/>
                  <a:gd name="T3" fmla="*/ 115 h 585"/>
                  <a:gd name="T4" fmla="*/ 102 w 173"/>
                  <a:gd name="T5" fmla="*/ 72 h 585"/>
                  <a:gd name="T6" fmla="*/ 108 w 173"/>
                  <a:gd name="T7" fmla="*/ 52 h 585"/>
                  <a:gd name="T8" fmla="*/ 109 w 173"/>
                  <a:gd name="T9" fmla="*/ 36 h 585"/>
                  <a:gd name="T10" fmla="*/ 104 w 173"/>
                  <a:gd name="T11" fmla="*/ 12 h 585"/>
                  <a:gd name="T12" fmla="*/ 59 w 173"/>
                  <a:gd name="T13" fmla="*/ 10 h 585"/>
                  <a:gd name="T14" fmla="*/ 53 w 173"/>
                  <a:gd name="T15" fmla="*/ 39 h 585"/>
                  <a:gd name="T16" fmla="*/ 56 w 173"/>
                  <a:gd name="T17" fmla="*/ 57 h 585"/>
                  <a:gd name="T18" fmla="*/ 65 w 173"/>
                  <a:gd name="T19" fmla="*/ 81 h 585"/>
                  <a:gd name="T20" fmla="*/ 10 w 173"/>
                  <a:gd name="T21" fmla="*/ 115 h 585"/>
                  <a:gd name="T22" fmla="*/ 0 w 173"/>
                  <a:gd name="T23" fmla="*/ 285 h 585"/>
                  <a:gd name="T24" fmla="*/ 6 w 173"/>
                  <a:gd name="T25" fmla="*/ 304 h 585"/>
                  <a:gd name="T26" fmla="*/ 6 w 173"/>
                  <a:gd name="T27" fmla="*/ 315 h 585"/>
                  <a:gd name="T28" fmla="*/ 11 w 173"/>
                  <a:gd name="T29" fmla="*/ 331 h 585"/>
                  <a:gd name="T30" fmla="*/ 29 w 173"/>
                  <a:gd name="T31" fmla="*/ 337 h 585"/>
                  <a:gd name="T32" fmla="*/ 33 w 173"/>
                  <a:gd name="T33" fmla="*/ 514 h 585"/>
                  <a:gd name="T34" fmla="*/ 36 w 173"/>
                  <a:gd name="T35" fmla="*/ 566 h 585"/>
                  <a:gd name="T36" fmla="*/ 67 w 173"/>
                  <a:gd name="T37" fmla="*/ 582 h 585"/>
                  <a:gd name="T38" fmla="*/ 69 w 173"/>
                  <a:gd name="T39" fmla="*/ 556 h 585"/>
                  <a:gd name="T40" fmla="*/ 75 w 173"/>
                  <a:gd name="T41" fmla="*/ 430 h 585"/>
                  <a:gd name="T42" fmla="*/ 90 w 173"/>
                  <a:gd name="T43" fmla="*/ 416 h 585"/>
                  <a:gd name="T44" fmla="*/ 87 w 173"/>
                  <a:gd name="T45" fmla="*/ 562 h 585"/>
                  <a:gd name="T46" fmla="*/ 117 w 173"/>
                  <a:gd name="T47" fmla="*/ 558 h 585"/>
                  <a:gd name="T48" fmla="*/ 123 w 173"/>
                  <a:gd name="T49" fmla="*/ 474 h 585"/>
                  <a:gd name="T50" fmla="*/ 139 w 173"/>
                  <a:gd name="T51" fmla="*/ 323 h 585"/>
                  <a:gd name="T52" fmla="*/ 146 w 173"/>
                  <a:gd name="T53" fmla="*/ 318 h 585"/>
                  <a:gd name="T54" fmla="*/ 153 w 173"/>
                  <a:gd name="T55" fmla="*/ 309 h 585"/>
                  <a:gd name="T56" fmla="*/ 158 w 173"/>
                  <a:gd name="T57" fmla="*/ 316 h 585"/>
                  <a:gd name="T58" fmla="*/ 149 w 173"/>
                  <a:gd name="T59" fmla="*/ 323 h 585"/>
                  <a:gd name="T60" fmla="*/ 150 w 173"/>
                  <a:gd name="T61" fmla="*/ 329 h 585"/>
                  <a:gd name="T62" fmla="*/ 169 w 173"/>
                  <a:gd name="T63" fmla="*/ 317 h 585"/>
                  <a:gd name="T64" fmla="*/ 170 w 173"/>
                  <a:gd name="T65" fmla="*/ 301 h 585"/>
                  <a:gd name="T66" fmla="*/ 31 w 173"/>
                  <a:gd name="T67" fmla="*/ 224 h 585"/>
                  <a:gd name="T68" fmla="*/ 33 w 173"/>
                  <a:gd name="T69" fmla="*/ 239 h 585"/>
                  <a:gd name="T70" fmla="*/ 28 w 173"/>
                  <a:gd name="T71" fmla="*/ 300 h 585"/>
                  <a:gd name="T72" fmla="*/ 28 w 173"/>
                  <a:gd name="T73" fmla="*/ 299 h 585"/>
                  <a:gd name="T74" fmla="*/ 28 w 173"/>
                  <a:gd name="T75" fmla="*/ 331 h 585"/>
                  <a:gd name="T76" fmla="*/ 18 w 173"/>
                  <a:gd name="T77" fmla="*/ 324 h 585"/>
                  <a:gd name="T78" fmla="*/ 23 w 173"/>
                  <a:gd name="T79" fmla="*/ 317 h 585"/>
                  <a:gd name="T80" fmla="*/ 28 w 173"/>
                  <a:gd name="T81" fmla="*/ 328 h 585"/>
                  <a:gd name="T82" fmla="*/ 28 w 173"/>
                  <a:gd name="T83" fmla="*/ 331 h 585"/>
                  <a:gd name="T84" fmla="*/ 144 w 173"/>
                  <a:gd name="T85" fmla="*/ 277 h 585"/>
                  <a:gd name="T86" fmla="*/ 144 w 173"/>
                  <a:gd name="T87" fmla="*/ 263 h 585"/>
                  <a:gd name="T88" fmla="*/ 147 w 173"/>
                  <a:gd name="T89" fmla="*/ 29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585">
                    <a:moveTo>
                      <a:pt x="171" y="300"/>
                    </a:moveTo>
                    <a:cubicBezTo>
                      <a:pt x="171" y="295"/>
                      <a:pt x="173" y="268"/>
                      <a:pt x="173" y="258"/>
                    </a:cubicBezTo>
                    <a:cubicBezTo>
                      <a:pt x="172" y="228"/>
                      <a:pt x="166" y="199"/>
                      <a:pt x="165" y="173"/>
                    </a:cubicBezTo>
                    <a:cubicBezTo>
                      <a:pt x="165" y="157"/>
                      <a:pt x="158" y="129"/>
                      <a:pt x="158" y="115"/>
                    </a:cubicBezTo>
                    <a:cubicBezTo>
                      <a:pt x="158" y="111"/>
                      <a:pt x="159" y="108"/>
                      <a:pt x="140" y="102"/>
                    </a:cubicBezTo>
                    <a:cubicBezTo>
                      <a:pt x="103" y="89"/>
                      <a:pt x="100" y="85"/>
                      <a:pt x="102" y="72"/>
                    </a:cubicBezTo>
                    <a:cubicBezTo>
                      <a:pt x="102" y="66"/>
                      <a:pt x="103" y="63"/>
                      <a:pt x="104" y="58"/>
                    </a:cubicBezTo>
                    <a:cubicBezTo>
                      <a:pt x="104" y="56"/>
                      <a:pt x="108" y="54"/>
                      <a:pt x="108" y="52"/>
                    </a:cubicBezTo>
                    <a:cubicBezTo>
                      <a:pt x="110" y="48"/>
                      <a:pt x="110" y="44"/>
                      <a:pt x="110" y="41"/>
                    </a:cubicBezTo>
                    <a:cubicBezTo>
                      <a:pt x="110" y="38"/>
                      <a:pt x="109" y="38"/>
                      <a:pt x="109" y="36"/>
                    </a:cubicBezTo>
                    <a:cubicBezTo>
                      <a:pt x="109" y="30"/>
                      <a:pt x="112" y="24"/>
                      <a:pt x="111" y="21"/>
                    </a:cubicBezTo>
                    <a:cubicBezTo>
                      <a:pt x="111" y="17"/>
                      <a:pt x="106" y="15"/>
                      <a:pt x="104" y="12"/>
                    </a:cubicBezTo>
                    <a:cubicBezTo>
                      <a:pt x="101" y="9"/>
                      <a:pt x="93" y="3"/>
                      <a:pt x="87" y="2"/>
                    </a:cubicBezTo>
                    <a:cubicBezTo>
                      <a:pt x="78" y="0"/>
                      <a:pt x="68" y="3"/>
                      <a:pt x="59" y="10"/>
                    </a:cubicBezTo>
                    <a:cubicBezTo>
                      <a:pt x="56" y="13"/>
                      <a:pt x="53" y="18"/>
                      <a:pt x="51" y="23"/>
                    </a:cubicBezTo>
                    <a:cubicBezTo>
                      <a:pt x="50" y="27"/>
                      <a:pt x="52" y="34"/>
                      <a:pt x="53" y="39"/>
                    </a:cubicBezTo>
                    <a:cubicBezTo>
                      <a:pt x="54" y="41"/>
                      <a:pt x="55" y="43"/>
                      <a:pt x="54" y="44"/>
                    </a:cubicBezTo>
                    <a:cubicBezTo>
                      <a:pt x="53" y="47"/>
                      <a:pt x="55" y="50"/>
                      <a:pt x="56" y="57"/>
                    </a:cubicBezTo>
                    <a:cubicBezTo>
                      <a:pt x="57" y="60"/>
                      <a:pt x="63" y="60"/>
                      <a:pt x="65" y="71"/>
                    </a:cubicBezTo>
                    <a:cubicBezTo>
                      <a:pt x="65" y="73"/>
                      <a:pt x="66" y="78"/>
                      <a:pt x="65" y="81"/>
                    </a:cubicBezTo>
                    <a:cubicBezTo>
                      <a:pt x="62" y="86"/>
                      <a:pt x="56" y="91"/>
                      <a:pt x="52" y="94"/>
                    </a:cubicBezTo>
                    <a:cubicBezTo>
                      <a:pt x="42" y="101"/>
                      <a:pt x="10" y="109"/>
                      <a:pt x="10" y="115"/>
                    </a:cubicBezTo>
                    <a:cubicBezTo>
                      <a:pt x="10" y="137"/>
                      <a:pt x="3" y="181"/>
                      <a:pt x="2" y="208"/>
                    </a:cubicBezTo>
                    <a:cubicBezTo>
                      <a:pt x="2" y="223"/>
                      <a:pt x="1" y="269"/>
                      <a:pt x="0" y="285"/>
                    </a:cubicBezTo>
                    <a:cubicBezTo>
                      <a:pt x="0" y="296"/>
                      <a:pt x="0" y="300"/>
                      <a:pt x="0" y="302"/>
                    </a:cubicBezTo>
                    <a:cubicBezTo>
                      <a:pt x="0" y="303"/>
                      <a:pt x="6" y="303"/>
                      <a:pt x="6" y="304"/>
                    </a:cubicBezTo>
                    <a:cubicBezTo>
                      <a:pt x="6" y="304"/>
                      <a:pt x="6" y="305"/>
                      <a:pt x="6" y="305"/>
                    </a:cubicBezTo>
                    <a:cubicBezTo>
                      <a:pt x="6" y="307"/>
                      <a:pt x="6" y="313"/>
                      <a:pt x="6" y="315"/>
                    </a:cubicBezTo>
                    <a:cubicBezTo>
                      <a:pt x="5" y="320"/>
                      <a:pt x="6" y="323"/>
                      <a:pt x="7" y="325"/>
                    </a:cubicBezTo>
                    <a:cubicBezTo>
                      <a:pt x="9" y="327"/>
                      <a:pt x="11" y="329"/>
                      <a:pt x="11" y="331"/>
                    </a:cubicBezTo>
                    <a:cubicBezTo>
                      <a:pt x="14" y="336"/>
                      <a:pt x="26" y="337"/>
                      <a:pt x="28" y="337"/>
                    </a:cubicBezTo>
                    <a:cubicBezTo>
                      <a:pt x="28" y="337"/>
                      <a:pt x="28" y="337"/>
                      <a:pt x="29" y="337"/>
                    </a:cubicBezTo>
                    <a:cubicBezTo>
                      <a:pt x="30" y="351"/>
                      <a:pt x="31" y="366"/>
                      <a:pt x="31" y="377"/>
                    </a:cubicBezTo>
                    <a:cubicBezTo>
                      <a:pt x="28" y="406"/>
                      <a:pt x="33" y="485"/>
                      <a:pt x="33" y="514"/>
                    </a:cubicBezTo>
                    <a:cubicBezTo>
                      <a:pt x="32" y="526"/>
                      <a:pt x="36" y="542"/>
                      <a:pt x="34" y="552"/>
                    </a:cubicBezTo>
                    <a:cubicBezTo>
                      <a:pt x="33" y="558"/>
                      <a:pt x="43" y="553"/>
                      <a:pt x="36" y="566"/>
                    </a:cubicBezTo>
                    <a:cubicBezTo>
                      <a:pt x="33" y="578"/>
                      <a:pt x="34" y="579"/>
                      <a:pt x="42" y="582"/>
                    </a:cubicBezTo>
                    <a:cubicBezTo>
                      <a:pt x="53" y="585"/>
                      <a:pt x="61" y="583"/>
                      <a:pt x="67" y="582"/>
                    </a:cubicBezTo>
                    <a:cubicBezTo>
                      <a:pt x="70" y="580"/>
                      <a:pt x="68" y="577"/>
                      <a:pt x="67" y="572"/>
                    </a:cubicBezTo>
                    <a:cubicBezTo>
                      <a:pt x="66" y="564"/>
                      <a:pt x="64" y="555"/>
                      <a:pt x="69" y="556"/>
                    </a:cubicBezTo>
                    <a:cubicBezTo>
                      <a:pt x="76" y="556"/>
                      <a:pt x="73" y="519"/>
                      <a:pt x="73" y="485"/>
                    </a:cubicBezTo>
                    <a:cubicBezTo>
                      <a:pt x="73" y="459"/>
                      <a:pt x="74" y="435"/>
                      <a:pt x="75" y="430"/>
                    </a:cubicBezTo>
                    <a:cubicBezTo>
                      <a:pt x="75" y="407"/>
                      <a:pt x="81" y="340"/>
                      <a:pt x="84" y="341"/>
                    </a:cubicBezTo>
                    <a:cubicBezTo>
                      <a:pt x="87" y="340"/>
                      <a:pt x="90" y="400"/>
                      <a:pt x="90" y="416"/>
                    </a:cubicBezTo>
                    <a:cubicBezTo>
                      <a:pt x="91" y="428"/>
                      <a:pt x="75" y="543"/>
                      <a:pt x="76" y="552"/>
                    </a:cubicBezTo>
                    <a:cubicBezTo>
                      <a:pt x="75" y="561"/>
                      <a:pt x="81" y="562"/>
                      <a:pt x="87" y="562"/>
                    </a:cubicBezTo>
                    <a:cubicBezTo>
                      <a:pt x="100" y="562"/>
                      <a:pt x="92" y="575"/>
                      <a:pt x="116" y="576"/>
                    </a:cubicBezTo>
                    <a:cubicBezTo>
                      <a:pt x="127" y="576"/>
                      <a:pt x="136" y="576"/>
                      <a:pt x="117" y="558"/>
                    </a:cubicBezTo>
                    <a:cubicBezTo>
                      <a:pt x="109" y="549"/>
                      <a:pt x="112" y="546"/>
                      <a:pt x="112" y="543"/>
                    </a:cubicBezTo>
                    <a:cubicBezTo>
                      <a:pt x="113" y="530"/>
                      <a:pt x="121" y="490"/>
                      <a:pt x="123" y="474"/>
                    </a:cubicBezTo>
                    <a:cubicBezTo>
                      <a:pt x="127" y="455"/>
                      <a:pt x="132" y="435"/>
                      <a:pt x="134" y="401"/>
                    </a:cubicBezTo>
                    <a:cubicBezTo>
                      <a:pt x="134" y="392"/>
                      <a:pt x="140" y="332"/>
                      <a:pt x="139" y="323"/>
                    </a:cubicBezTo>
                    <a:cubicBezTo>
                      <a:pt x="139" y="318"/>
                      <a:pt x="144" y="315"/>
                      <a:pt x="146" y="308"/>
                    </a:cubicBezTo>
                    <a:cubicBezTo>
                      <a:pt x="146" y="311"/>
                      <a:pt x="146" y="317"/>
                      <a:pt x="146" y="318"/>
                    </a:cubicBezTo>
                    <a:cubicBezTo>
                      <a:pt x="147" y="320"/>
                      <a:pt x="152" y="322"/>
                      <a:pt x="153" y="316"/>
                    </a:cubicBezTo>
                    <a:cubicBezTo>
                      <a:pt x="153" y="315"/>
                      <a:pt x="153" y="311"/>
                      <a:pt x="153" y="309"/>
                    </a:cubicBezTo>
                    <a:cubicBezTo>
                      <a:pt x="156" y="306"/>
                      <a:pt x="158" y="307"/>
                      <a:pt x="158" y="311"/>
                    </a:cubicBezTo>
                    <a:cubicBezTo>
                      <a:pt x="158" y="311"/>
                      <a:pt x="158" y="314"/>
                      <a:pt x="158" y="316"/>
                    </a:cubicBezTo>
                    <a:cubicBezTo>
                      <a:pt x="157" y="319"/>
                      <a:pt x="158" y="320"/>
                      <a:pt x="155" y="322"/>
                    </a:cubicBezTo>
                    <a:cubicBezTo>
                      <a:pt x="152" y="323"/>
                      <a:pt x="153" y="324"/>
                      <a:pt x="149" y="323"/>
                    </a:cubicBezTo>
                    <a:cubicBezTo>
                      <a:pt x="145" y="324"/>
                      <a:pt x="142" y="324"/>
                      <a:pt x="143" y="327"/>
                    </a:cubicBezTo>
                    <a:cubicBezTo>
                      <a:pt x="145" y="330"/>
                      <a:pt x="148" y="329"/>
                      <a:pt x="150" y="329"/>
                    </a:cubicBezTo>
                    <a:cubicBezTo>
                      <a:pt x="152" y="329"/>
                      <a:pt x="162" y="329"/>
                      <a:pt x="165" y="323"/>
                    </a:cubicBezTo>
                    <a:cubicBezTo>
                      <a:pt x="165" y="322"/>
                      <a:pt x="167" y="320"/>
                      <a:pt x="169" y="317"/>
                    </a:cubicBezTo>
                    <a:cubicBezTo>
                      <a:pt x="170" y="315"/>
                      <a:pt x="171" y="313"/>
                      <a:pt x="170" y="308"/>
                    </a:cubicBezTo>
                    <a:cubicBezTo>
                      <a:pt x="170" y="306"/>
                      <a:pt x="170" y="303"/>
                      <a:pt x="170" y="301"/>
                    </a:cubicBezTo>
                    <a:cubicBezTo>
                      <a:pt x="170" y="300"/>
                      <a:pt x="171" y="301"/>
                      <a:pt x="171" y="300"/>
                    </a:cubicBezTo>
                    <a:close/>
                    <a:moveTo>
                      <a:pt x="31" y="224"/>
                    </a:moveTo>
                    <a:cubicBezTo>
                      <a:pt x="34" y="212"/>
                      <a:pt x="34" y="203"/>
                      <a:pt x="35" y="203"/>
                    </a:cubicBezTo>
                    <a:cubicBezTo>
                      <a:pt x="38" y="203"/>
                      <a:pt x="35" y="226"/>
                      <a:pt x="33" y="239"/>
                    </a:cubicBezTo>
                    <a:cubicBezTo>
                      <a:pt x="32" y="231"/>
                      <a:pt x="31" y="226"/>
                      <a:pt x="31" y="224"/>
                    </a:cubicBezTo>
                    <a:close/>
                    <a:moveTo>
                      <a:pt x="28" y="300"/>
                    </a:moveTo>
                    <a:cubicBezTo>
                      <a:pt x="28" y="300"/>
                      <a:pt x="28" y="299"/>
                      <a:pt x="28" y="299"/>
                    </a:cubicBezTo>
                    <a:cubicBezTo>
                      <a:pt x="28" y="299"/>
                      <a:pt x="28" y="299"/>
                      <a:pt x="28" y="299"/>
                    </a:cubicBezTo>
                    <a:cubicBezTo>
                      <a:pt x="28" y="299"/>
                      <a:pt x="28" y="300"/>
                      <a:pt x="28" y="300"/>
                    </a:cubicBezTo>
                    <a:close/>
                    <a:moveTo>
                      <a:pt x="28" y="331"/>
                    </a:moveTo>
                    <a:cubicBezTo>
                      <a:pt x="24" y="331"/>
                      <a:pt x="24" y="330"/>
                      <a:pt x="21" y="329"/>
                    </a:cubicBezTo>
                    <a:cubicBezTo>
                      <a:pt x="18" y="328"/>
                      <a:pt x="19" y="327"/>
                      <a:pt x="18" y="324"/>
                    </a:cubicBezTo>
                    <a:cubicBezTo>
                      <a:pt x="18" y="322"/>
                      <a:pt x="18" y="319"/>
                      <a:pt x="18" y="319"/>
                    </a:cubicBezTo>
                    <a:cubicBezTo>
                      <a:pt x="18" y="315"/>
                      <a:pt x="21" y="314"/>
                      <a:pt x="23" y="317"/>
                    </a:cubicBezTo>
                    <a:cubicBezTo>
                      <a:pt x="23" y="319"/>
                      <a:pt x="23" y="324"/>
                      <a:pt x="23" y="325"/>
                    </a:cubicBezTo>
                    <a:cubicBezTo>
                      <a:pt x="24" y="328"/>
                      <a:pt x="27" y="329"/>
                      <a:pt x="28" y="328"/>
                    </a:cubicBezTo>
                    <a:cubicBezTo>
                      <a:pt x="28" y="329"/>
                      <a:pt x="28" y="330"/>
                      <a:pt x="28" y="331"/>
                    </a:cubicBezTo>
                    <a:cubicBezTo>
                      <a:pt x="28" y="331"/>
                      <a:pt x="28" y="331"/>
                      <a:pt x="28" y="331"/>
                    </a:cubicBezTo>
                    <a:close/>
                    <a:moveTo>
                      <a:pt x="146" y="296"/>
                    </a:moveTo>
                    <a:cubicBezTo>
                      <a:pt x="146" y="291"/>
                      <a:pt x="145" y="284"/>
                      <a:pt x="144" y="277"/>
                    </a:cubicBezTo>
                    <a:cubicBezTo>
                      <a:pt x="142" y="258"/>
                      <a:pt x="138" y="236"/>
                      <a:pt x="138" y="235"/>
                    </a:cubicBezTo>
                    <a:cubicBezTo>
                      <a:pt x="139" y="232"/>
                      <a:pt x="140" y="249"/>
                      <a:pt x="144" y="263"/>
                    </a:cubicBezTo>
                    <a:cubicBezTo>
                      <a:pt x="146" y="271"/>
                      <a:pt x="145" y="290"/>
                      <a:pt x="147" y="292"/>
                    </a:cubicBezTo>
                    <a:cubicBezTo>
                      <a:pt x="147" y="293"/>
                      <a:pt x="147" y="294"/>
                      <a:pt x="147" y="295"/>
                    </a:cubicBezTo>
                    <a:cubicBezTo>
                      <a:pt x="147" y="296"/>
                      <a:pt x="146" y="296"/>
                      <a:pt x="146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119" name="Freeform 122"/>
              <p:cNvSpPr>
                <a:spLocks/>
              </p:cNvSpPr>
              <p:nvPr/>
            </p:nvSpPr>
            <p:spPr bwMode="auto">
              <a:xfrm>
                <a:off x="4545" y="2074"/>
                <a:ext cx="109" cy="310"/>
              </a:xfrm>
              <a:custGeom>
                <a:avLst/>
                <a:gdLst>
                  <a:gd name="T0" fmla="*/ 39 w 46"/>
                  <a:gd name="T1" fmla="*/ 16 h 131"/>
                  <a:gd name="T2" fmla="*/ 43 w 46"/>
                  <a:gd name="T3" fmla="*/ 6 h 131"/>
                  <a:gd name="T4" fmla="*/ 45 w 46"/>
                  <a:gd name="T5" fmla="*/ 18 h 131"/>
                  <a:gd name="T6" fmla="*/ 45 w 46"/>
                  <a:gd name="T7" fmla="*/ 45 h 131"/>
                  <a:gd name="T8" fmla="*/ 37 w 46"/>
                  <a:gd name="T9" fmla="*/ 94 h 131"/>
                  <a:gd name="T10" fmla="*/ 32 w 46"/>
                  <a:gd name="T11" fmla="*/ 125 h 131"/>
                  <a:gd name="T12" fmla="*/ 23 w 46"/>
                  <a:gd name="T13" fmla="*/ 89 h 131"/>
                  <a:gd name="T14" fmla="*/ 10 w 46"/>
                  <a:gd name="T15" fmla="*/ 45 h 131"/>
                  <a:gd name="T16" fmla="*/ 2 w 46"/>
                  <a:gd name="T17" fmla="*/ 14 h 131"/>
                  <a:gd name="T18" fmla="*/ 10 w 46"/>
                  <a:gd name="T19" fmla="*/ 14 h 131"/>
                  <a:gd name="T20" fmla="*/ 23 w 46"/>
                  <a:gd name="T21" fmla="*/ 26 h 131"/>
                  <a:gd name="T22" fmla="*/ 26 w 46"/>
                  <a:gd name="T23" fmla="*/ 29 h 131"/>
                  <a:gd name="T24" fmla="*/ 31 w 46"/>
                  <a:gd name="T25" fmla="*/ 53 h 131"/>
                  <a:gd name="T26" fmla="*/ 31 w 46"/>
                  <a:gd name="T27" fmla="*/ 29 h 131"/>
                  <a:gd name="T28" fmla="*/ 39 w 46"/>
                  <a:gd name="T29" fmla="*/ 1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31">
                    <a:moveTo>
                      <a:pt x="39" y="16"/>
                    </a:moveTo>
                    <a:cubicBezTo>
                      <a:pt x="44" y="10"/>
                      <a:pt x="41" y="3"/>
                      <a:pt x="43" y="6"/>
                    </a:cubicBezTo>
                    <a:cubicBezTo>
                      <a:pt x="44" y="7"/>
                      <a:pt x="45" y="14"/>
                      <a:pt x="45" y="18"/>
                    </a:cubicBezTo>
                    <a:cubicBezTo>
                      <a:pt x="46" y="25"/>
                      <a:pt x="46" y="30"/>
                      <a:pt x="45" y="45"/>
                    </a:cubicBezTo>
                    <a:cubicBezTo>
                      <a:pt x="44" y="66"/>
                      <a:pt x="40" y="70"/>
                      <a:pt x="37" y="94"/>
                    </a:cubicBezTo>
                    <a:cubicBezTo>
                      <a:pt x="36" y="100"/>
                      <a:pt x="33" y="131"/>
                      <a:pt x="32" y="125"/>
                    </a:cubicBezTo>
                    <a:cubicBezTo>
                      <a:pt x="30" y="116"/>
                      <a:pt x="26" y="94"/>
                      <a:pt x="23" y="89"/>
                    </a:cubicBezTo>
                    <a:cubicBezTo>
                      <a:pt x="15" y="75"/>
                      <a:pt x="16" y="64"/>
                      <a:pt x="10" y="45"/>
                    </a:cubicBezTo>
                    <a:cubicBezTo>
                      <a:pt x="6" y="31"/>
                      <a:pt x="0" y="21"/>
                      <a:pt x="2" y="14"/>
                    </a:cubicBezTo>
                    <a:cubicBezTo>
                      <a:pt x="6" y="0"/>
                      <a:pt x="4" y="5"/>
                      <a:pt x="10" y="14"/>
                    </a:cubicBezTo>
                    <a:cubicBezTo>
                      <a:pt x="12" y="17"/>
                      <a:pt x="18" y="27"/>
                      <a:pt x="23" y="26"/>
                    </a:cubicBezTo>
                    <a:cubicBezTo>
                      <a:pt x="26" y="26"/>
                      <a:pt x="24" y="28"/>
                      <a:pt x="26" y="29"/>
                    </a:cubicBezTo>
                    <a:cubicBezTo>
                      <a:pt x="28" y="30"/>
                      <a:pt x="29" y="53"/>
                      <a:pt x="31" y="53"/>
                    </a:cubicBezTo>
                    <a:cubicBezTo>
                      <a:pt x="32" y="53"/>
                      <a:pt x="30" y="29"/>
                      <a:pt x="31" y="29"/>
                    </a:cubicBezTo>
                    <a:cubicBezTo>
                      <a:pt x="36" y="26"/>
                      <a:pt x="35" y="21"/>
                      <a:pt x="39" y="16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8" name="Group 131"/>
            <p:cNvGrpSpPr>
              <a:grpSpLocks noChangeAspect="1"/>
            </p:cNvGrpSpPr>
            <p:nvPr/>
          </p:nvGrpSpPr>
          <p:grpSpPr bwMode="auto">
            <a:xfrm>
              <a:off x="12760225" y="5577485"/>
              <a:ext cx="493718" cy="519113"/>
              <a:chOff x="3768" y="1542"/>
              <a:chExt cx="1672" cy="1758"/>
            </a:xfrm>
            <a:solidFill>
              <a:srgbClr val="B2B2B2"/>
            </a:solidFill>
          </p:grpSpPr>
          <p:sp>
            <p:nvSpPr>
              <p:cNvPr id="1125" name="Freeform 132"/>
              <p:cNvSpPr>
                <a:spLocks/>
              </p:cNvSpPr>
              <p:nvPr/>
            </p:nvSpPr>
            <p:spPr bwMode="auto">
              <a:xfrm>
                <a:off x="3768" y="2419"/>
                <a:ext cx="1672" cy="881"/>
              </a:xfrm>
              <a:custGeom>
                <a:avLst/>
                <a:gdLst>
                  <a:gd name="T0" fmla="*/ 480 w 708"/>
                  <a:gd name="T1" fmla="*/ 3 h 373"/>
                  <a:gd name="T2" fmla="*/ 466 w 708"/>
                  <a:gd name="T3" fmla="*/ 0 h 373"/>
                  <a:gd name="T4" fmla="*/ 347 w 708"/>
                  <a:gd name="T5" fmla="*/ 49 h 373"/>
                  <a:gd name="T6" fmla="*/ 228 w 708"/>
                  <a:gd name="T7" fmla="*/ 3 h 373"/>
                  <a:gd name="T8" fmla="*/ 17 w 708"/>
                  <a:gd name="T9" fmla="*/ 271 h 373"/>
                  <a:gd name="T10" fmla="*/ 692 w 708"/>
                  <a:gd name="T11" fmla="*/ 271 h 373"/>
                  <a:gd name="T12" fmla="*/ 480 w 708"/>
                  <a:gd name="T13" fmla="*/ 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8" h="373">
                    <a:moveTo>
                      <a:pt x="480" y="3"/>
                    </a:moveTo>
                    <a:cubicBezTo>
                      <a:pt x="480" y="3"/>
                      <a:pt x="475" y="1"/>
                      <a:pt x="466" y="0"/>
                    </a:cubicBezTo>
                    <a:cubicBezTo>
                      <a:pt x="458" y="28"/>
                      <a:pt x="408" y="49"/>
                      <a:pt x="347" y="49"/>
                    </a:cubicBezTo>
                    <a:cubicBezTo>
                      <a:pt x="288" y="49"/>
                      <a:pt x="239" y="29"/>
                      <a:pt x="228" y="3"/>
                    </a:cubicBezTo>
                    <a:cubicBezTo>
                      <a:pt x="0" y="59"/>
                      <a:pt x="17" y="271"/>
                      <a:pt x="17" y="271"/>
                    </a:cubicBezTo>
                    <a:cubicBezTo>
                      <a:pt x="350" y="373"/>
                      <a:pt x="692" y="271"/>
                      <a:pt x="692" y="271"/>
                    </a:cubicBezTo>
                    <a:cubicBezTo>
                      <a:pt x="692" y="271"/>
                      <a:pt x="708" y="59"/>
                      <a:pt x="48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126" name="Freeform 133"/>
              <p:cNvSpPr>
                <a:spLocks/>
              </p:cNvSpPr>
              <p:nvPr/>
            </p:nvSpPr>
            <p:spPr bwMode="auto">
              <a:xfrm>
                <a:off x="4238" y="1542"/>
                <a:ext cx="735" cy="858"/>
              </a:xfrm>
              <a:custGeom>
                <a:avLst/>
                <a:gdLst>
                  <a:gd name="T0" fmla="*/ 311 w 311"/>
                  <a:gd name="T1" fmla="*/ 182 h 363"/>
                  <a:gd name="T2" fmla="*/ 155 w 311"/>
                  <a:gd name="T3" fmla="*/ 0 h 363"/>
                  <a:gd name="T4" fmla="*/ 0 w 311"/>
                  <a:gd name="T5" fmla="*/ 182 h 363"/>
                  <a:gd name="T6" fmla="*/ 155 w 311"/>
                  <a:gd name="T7" fmla="*/ 363 h 363"/>
                  <a:gd name="T8" fmla="*/ 311 w 311"/>
                  <a:gd name="T9" fmla="*/ 18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363">
                    <a:moveTo>
                      <a:pt x="311" y="182"/>
                    </a:moveTo>
                    <a:cubicBezTo>
                      <a:pt x="311" y="48"/>
                      <a:pt x="241" y="0"/>
                      <a:pt x="155" y="0"/>
                    </a:cubicBezTo>
                    <a:cubicBezTo>
                      <a:pt x="70" y="0"/>
                      <a:pt x="0" y="48"/>
                      <a:pt x="0" y="182"/>
                    </a:cubicBezTo>
                    <a:cubicBezTo>
                      <a:pt x="0" y="282"/>
                      <a:pt x="70" y="363"/>
                      <a:pt x="155" y="363"/>
                    </a:cubicBezTo>
                    <a:cubicBezTo>
                      <a:pt x="241" y="363"/>
                      <a:pt x="311" y="282"/>
                      <a:pt x="311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cxnSp>
          <p:nvCxnSpPr>
            <p:cNvPr id="1131" name="Straight Connector 1130"/>
            <p:cNvCxnSpPr/>
            <p:nvPr/>
          </p:nvCxnSpPr>
          <p:spPr bwMode="auto">
            <a:xfrm flipV="1">
              <a:off x="13002203" y="5955056"/>
              <a:ext cx="4881" cy="4240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29" name="Group 131"/>
            <p:cNvGrpSpPr>
              <a:grpSpLocks noChangeAspect="1"/>
            </p:cNvGrpSpPr>
            <p:nvPr/>
          </p:nvGrpSpPr>
          <p:grpSpPr bwMode="auto">
            <a:xfrm>
              <a:off x="8137517" y="5577485"/>
              <a:ext cx="493718" cy="519113"/>
              <a:chOff x="3768" y="1542"/>
              <a:chExt cx="1672" cy="1758"/>
            </a:xfrm>
            <a:solidFill>
              <a:srgbClr val="B2B2B2"/>
            </a:solidFill>
          </p:grpSpPr>
          <p:sp>
            <p:nvSpPr>
              <p:cNvPr id="436" name="Freeform 132"/>
              <p:cNvSpPr>
                <a:spLocks/>
              </p:cNvSpPr>
              <p:nvPr/>
            </p:nvSpPr>
            <p:spPr bwMode="auto">
              <a:xfrm>
                <a:off x="3768" y="2419"/>
                <a:ext cx="1672" cy="881"/>
              </a:xfrm>
              <a:custGeom>
                <a:avLst/>
                <a:gdLst>
                  <a:gd name="T0" fmla="*/ 480 w 708"/>
                  <a:gd name="T1" fmla="*/ 3 h 373"/>
                  <a:gd name="T2" fmla="*/ 466 w 708"/>
                  <a:gd name="T3" fmla="*/ 0 h 373"/>
                  <a:gd name="T4" fmla="*/ 347 w 708"/>
                  <a:gd name="T5" fmla="*/ 49 h 373"/>
                  <a:gd name="T6" fmla="*/ 228 w 708"/>
                  <a:gd name="T7" fmla="*/ 3 h 373"/>
                  <a:gd name="T8" fmla="*/ 17 w 708"/>
                  <a:gd name="T9" fmla="*/ 271 h 373"/>
                  <a:gd name="T10" fmla="*/ 692 w 708"/>
                  <a:gd name="T11" fmla="*/ 271 h 373"/>
                  <a:gd name="T12" fmla="*/ 480 w 708"/>
                  <a:gd name="T13" fmla="*/ 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8" h="373">
                    <a:moveTo>
                      <a:pt x="480" y="3"/>
                    </a:moveTo>
                    <a:cubicBezTo>
                      <a:pt x="480" y="3"/>
                      <a:pt x="475" y="1"/>
                      <a:pt x="466" y="0"/>
                    </a:cubicBezTo>
                    <a:cubicBezTo>
                      <a:pt x="458" y="28"/>
                      <a:pt x="408" y="49"/>
                      <a:pt x="347" y="49"/>
                    </a:cubicBezTo>
                    <a:cubicBezTo>
                      <a:pt x="288" y="49"/>
                      <a:pt x="239" y="29"/>
                      <a:pt x="228" y="3"/>
                    </a:cubicBezTo>
                    <a:cubicBezTo>
                      <a:pt x="0" y="59"/>
                      <a:pt x="17" y="271"/>
                      <a:pt x="17" y="271"/>
                    </a:cubicBezTo>
                    <a:cubicBezTo>
                      <a:pt x="350" y="373"/>
                      <a:pt x="692" y="271"/>
                      <a:pt x="692" y="271"/>
                    </a:cubicBezTo>
                    <a:cubicBezTo>
                      <a:pt x="692" y="271"/>
                      <a:pt x="708" y="59"/>
                      <a:pt x="48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37" name="Freeform 133"/>
              <p:cNvSpPr>
                <a:spLocks/>
              </p:cNvSpPr>
              <p:nvPr/>
            </p:nvSpPr>
            <p:spPr bwMode="auto">
              <a:xfrm>
                <a:off x="4238" y="1542"/>
                <a:ext cx="735" cy="858"/>
              </a:xfrm>
              <a:custGeom>
                <a:avLst/>
                <a:gdLst>
                  <a:gd name="T0" fmla="*/ 311 w 311"/>
                  <a:gd name="T1" fmla="*/ 182 h 363"/>
                  <a:gd name="T2" fmla="*/ 155 w 311"/>
                  <a:gd name="T3" fmla="*/ 0 h 363"/>
                  <a:gd name="T4" fmla="*/ 0 w 311"/>
                  <a:gd name="T5" fmla="*/ 182 h 363"/>
                  <a:gd name="T6" fmla="*/ 155 w 311"/>
                  <a:gd name="T7" fmla="*/ 363 h 363"/>
                  <a:gd name="T8" fmla="*/ 311 w 311"/>
                  <a:gd name="T9" fmla="*/ 18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363">
                    <a:moveTo>
                      <a:pt x="311" y="182"/>
                    </a:moveTo>
                    <a:cubicBezTo>
                      <a:pt x="311" y="48"/>
                      <a:pt x="241" y="0"/>
                      <a:pt x="155" y="0"/>
                    </a:cubicBezTo>
                    <a:cubicBezTo>
                      <a:pt x="70" y="0"/>
                      <a:pt x="0" y="48"/>
                      <a:pt x="0" y="182"/>
                    </a:cubicBezTo>
                    <a:cubicBezTo>
                      <a:pt x="0" y="282"/>
                      <a:pt x="70" y="363"/>
                      <a:pt x="155" y="363"/>
                    </a:cubicBezTo>
                    <a:cubicBezTo>
                      <a:pt x="241" y="363"/>
                      <a:pt x="311" y="282"/>
                      <a:pt x="311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cxnSp>
          <p:nvCxnSpPr>
            <p:cNvPr id="438" name="Straight Connector 437"/>
            <p:cNvCxnSpPr/>
            <p:nvPr/>
          </p:nvCxnSpPr>
          <p:spPr bwMode="auto">
            <a:xfrm flipV="1">
              <a:off x="8379495" y="5955056"/>
              <a:ext cx="4881" cy="4240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122" name="Freeform 127"/>
            <p:cNvSpPr>
              <a:spLocks/>
            </p:cNvSpPr>
            <p:nvPr/>
          </p:nvSpPr>
          <p:spPr bwMode="auto">
            <a:xfrm>
              <a:off x="8044288" y="6113385"/>
              <a:ext cx="801259" cy="456768"/>
            </a:xfrm>
            <a:custGeom>
              <a:avLst/>
              <a:gdLst>
                <a:gd name="T0" fmla="*/ 193 w 1284"/>
                <a:gd name="T1" fmla="*/ 732 h 732"/>
                <a:gd name="T2" fmla="*/ 1108 w 1284"/>
                <a:gd name="T3" fmla="*/ 732 h 732"/>
                <a:gd name="T4" fmla="*/ 1284 w 1284"/>
                <a:gd name="T5" fmla="*/ 556 h 732"/>
                <a:gd name="T6" fmla="*/ 1108 w 1284"/>
                <a:gd name="T7" fmla="*/ 381 h 732"/>
                <a:gd name="T8" fmla="*/ 1096 w 1284"/>
                <a:gd name="T9" fmla="*/ 381 h 732"/>
                <a:gd name="T10" fmla="*/ 850 w 1284"/>
                <a:gd name="T11" fmla="*/ 148 h 732"/>
                <a:gd name="T12" fmla="*/ 736 w 1284"/>
                <a:gd name="T13" fmla="*/ 177 h 732"/>
                <a:gd name="T14" fmla="*/ 462 w 1284"/>
                <a:gd name="T15" fmla="*/ 0 h 732"/>
                <a:gd name="T16" fmla="*/ 161 w 1284"/>
                <a:gd name="T17" fmla="*/ 300 h 732"/>
                <a:gd name="T18" fmla="*/ 165 w 1284"/>
                <a:gd name="T19" fmla="*/ 348 h 732"/>
                <a:gd name="T20" fmla="*/ 0 w 1284"/>
                <a:gd name="T21" fmla="*/ 539 h 732"/>
                <a:gd name="T22" fmla="*/ 193 w 1284"/>
                <a:gd name="T2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4" h="732">
                  <a:moveTo>
                    <a:pt x="193" y="732"/>
                  </a:moveTo>
                  <a:cubicBezTo>
                    <a:pt x="1108" y="732"/>
                    <a:pt x="1108" y="732"/>
                    <a:pt x="1108" y="732"/>
                  </a:cubicBezTo>
                  <a:cubicBezTo>
                    <a:pt x="1205" y="732"/>
                    <a:pt x="1284" y="654"/>
                    <a:pt x="1284" y="556"/>
                  </a:cubicBezTo>
                  <a:cubicBezTo>
                    <a:pt x="1284" y="459"/>
                    <a:pt x="1205" y="381"/>
                    <a:pt x="1108" y="381"/>
                  </a:cubicBezTo>
                  <a:cubicBezTo>
                    <a:pt x="1104" y="381"/>
                    <a:pt x="1100" y="381"/>
                    <a:pt x="1096" y="381"/>
                  </a:cubicBezTo>
                  <a:cubicBezTo>
                    <a:pt x="1089" y="251"/>
                    <a:pt x="981" y="148"/>
                    <a:pt x="850" y="148"/>
                  </a:cubicBezTo>
                  <a:cubicBezTo>
                    <a:pt x="809" y="148"/>
                    <a:pt x="770" y="159"/>
                    <a:pt x="736" y="177"/>
                  </a:cubicBezTo>
                  <a:cubicBezTo>
                    <a:pt x="688" y="72"/>
                    <a:pt x="584" y="0"/>
                    <a:pt x="462" y="0"/>
                  </a:cubicBezTo>
                  <a:cubicBezTo>
                    <a:pt x="296" y="0"/>
                    <a:pt x="161" y="134"/>
                    <a:pt x="161" y="300"/>
                  </a:cubicBezTo>
                  <a:cubicBezTo>
                    <a:pt x="161" y="317"/>
                    <a:pt x="163" y="333"/>
                    <a:pt x="165" y="348"/>
                  </a:cubicBezTo>
                  <a:cubicBezTo>
                    <a:pt x="72" y="362"/>
                    <a:pt x="0" y="442"/>
                    <a:pt x="0" y="539"/>
                  </a:cubicBezTo>
                  <a:cubicBezTo>
                    <a:pt x="0" y="646"/>
                    <a:pt x="87" y="732"/>
                    <a:pt x="193" y="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Dev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30" name="Group 131"/>
            <p:cNvGrpSpPr>
              <a:grpSpLocks noChangeAspect="1"/>
            </p:cNvGrpSpPr>
            <p:nvPr/>
          </p:nvGrpSpPr>
          <p:grpSpPr bwMode="auto">
            <a:xfrm>
              <a:off x="10454640" y="5577485"/>
              <a:ext cx="493718" cy="519113"/>
              <a:chOff x="3768" y="1542"/>
              <a:chExt cx="1672" cy="1758"/>
            </a:xfrm>
            <a:solidFill>
              <a:srgbClr val="B2B2B2"/>
            </a:solidFill>
          </p:grpSpPr>
          <p:sp>
            <p:nvSpPr>
              <p:cNvPr id="440" name="Freeform 132"/>
              <p:cNvSpPr>
                <a:spLocks/>
              </p:cNvSpPr>
              <p:nvPr/>
            </p:nvSpPr>
            <p:spPr bwMode="auto">
              <a:xfrm>
                <a:off x="3768" y="2419"/>
                <a:ext cx="1672" cy="881"/>
              </a:xfrm>
              <a:custGeom>
                <a:avLst/>
                <a:gdLst>
                  <a:gd name="T0" fmla="*/ 480 w 708"/>
                  <a:gd name="T1" fmla="*/ 3 h 373"/>
                  <a:gd name="T2" fmla="*/ 466 w 708"/>
                  <a:gd name="T3" fmla="*/ 0 h 373"/>
                  <a:gd name="T4" fmla="*/ 347 w 708"/>
                  <a:gd name="T5" fmla="*/ 49 h 373"/>
                  <a:gd name="T6" fmla="*/ 228 w 708"/>
                  <a:gd name="T7" fmla="*/ 3 h 373"/>
                  <a:gd name="T8" fmla="*/ 17 w 708"/>
                  <a:gd name="T9" fmla="*/ 271 h 373"/>
                  <a:gd name="T10" fmla="*/ 692 w 708"/>
                  <a:gd name="T11" fmla="*/ 271 h 373"/>
                  <a:gd name="T12" fmla="*/ 480 w 708"/>
                  <a:gd name="T13" fmla="*/ 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8" h="373">
                    <a:moveTo>
                      <a:pt x="480" y="3"/>
                    </a:moveTo>
                    <a:cubicBezTo>
                      <a:pt x="480" y="3"/>
                      <a:pt x="475" y="1"/>
                      <a:pt x="466" y="0"/>
                    </a:cubicBezTo>
                    <a:cubicBezTo>
                      <a:pt x="458" y="28"/>
                      <a:pt x="408" y="49"/>
                      <a:pt x="347" y="49"/>
                    </a:cubicBezTo>
                    <a:cubicBezTo>
                      <a:pt x="288" y="49"/>
                      <a:pt x="239" y="29"/>
                      <a:pt x="228" y="3"/>
                    </a:cubicBezTo>
                    <a:cubicBezTo>
                      <a:pt x="0" y="59"/>
                      <a:pt x="17" y="271"/>
                      <a:pt x="17" y="271"/>
                    </a:cubicBezTo>
                    <a:cubicBezTo>
                      <a:pt x="350" y="373"/>
                      <a:pt x="692" y="271"/>
                      <a:pt x="692" y="271"/>
                    </a:cubicBezTo>
                    <a:cubicBezTo>
                      <a:pt x="692" y="271"/>
                      <a:pt x="708" y="59"/>
                      <a:pt x="48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41" name="Freeform 133"/>
              <p:cNvSpPr>
                <a:spLocks/>
              </p:cNvSpPr>
              <p:nvPr/>
            </p:nvSpPr>
            <p:spPr bwMode="auto">
              <a:xfrm>
                <a:off x="4238" y="1542"/>
                <a:ext cx="735" cy="858"/>
              </a:xfrm>
              <a:custGeom>
                <a:avLst/>
                <a:gdLst>
                  <a:gd name="T0" fmla="*/ 311 w 311"/>
                  <a:gd name="T1" fmla="*/ 182 h 363"/>
                  <a:gd name="T2" fmla="*/ 155 w 311"/>
                  <a:gd name="T3" fmla="*/ 0 h 363"/>
                  <a:gd name="T4" fmla="*/ 0 w 311"/>
                  <a:gd name="T5" fmla="*/ 182 h 363"/>
                  <a:gd name="T6" fmla="*/ 155 w 311"/>
                  <a:gd name="T7" fmla="*/ 363 h 363"/>
                  <a:gd name="T8" fmla="*/ 311 w 311"/>
                  <a:gd name="T9" fmla="*/ 18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363">
                    <a:moveTo>
                      <a:pt x="311" y="182"/>
                    </a:moveTo>
                    <a:cubicBezTo>
                      <a:pt x="311" y="48"/>
                      <a:pt x="241" y="0"/>
                      <a:pt x="155" y="0"/>
                    </a:cubicBezTo>
                    <a:cubicBezTo>
                      <a:pt x="70" y="0"/>
                      <a:pt x="0" y="48"/>
                      <a:pt x="0" y="182"/>
                    </a:cubicBezTo>
                    <a:cubicBezTo>
                      <a:pt x="0" y="282"/>
                      <a:pt x="70" y="363"/>
                      <a:pt x="155" y="363"/>
                    </a:cubicBezTo>
                    <a:cubicBezTo>
                      <a:pt x="241" y="363"/>
                      <a:pt x="311" y="282"/>
                      <a:pt x="311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 bwMode="auto">
            <a:xfrm flipV="1">
              <a:off x="10696618" y="5955056"/>
              <a:ext cx="4881" cy="4240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418" name="Freeform 127"/>
            <p:cNvSpPr>
              <a:spLocks/>
            </p:cNvSpPr>
            <p:nvPr/>
          </p:nvSpPr>
          <p:spPr bwMode="auto">
            <a:xfrm>
              <a:off x="10311682" y="6113385"/>
              <a:ext cx="801259" cy="456768"/>
            </a:xfrm>
            <a:custGeom>
              <a:avLst/>
              <a:gdLst>
                <a:gd name="T0" fmla="*/ 193 w 1284"/>
                <a:gd name="T1" fmla="*/ 732 h 732"/>
                <a:gd name="T2" fmla="*/ 1108 w 1284"/>
                <a:gd name="T3" fmla="*/ 732 h 732"/>
                <a:gd name="T4" fmla="*/ 1284 w 1284"/>
                <a:gd name="T5" fmla="*/ 556 h 732"/>
                <a:gd name="T6" fmla="*/ 1108 w 1284"/>
                <a:gd name="T7" fmla="*/ 381 h 732"/>
                <a:gd name="T8" fmla="*/ 1096 w 1284"/>
                <a:gd name="T9" fmla="*/ 381 h 732"/>
                <a:gd name="T10" fmla="*/ 850 w 1284"/>
                <a:gd name="T11" fmla="*/ 148 h 732"/>
                <a:gd name="T12" fmla="*/ 736 w 1284"/>
                <a:gd name="T13" fmla="*/ 177 h 732"/>
                <a:gd name="T14" fmla="*/ 462 w 1284"/>
                <a:gd name="T15" fmla="*/ 0 h 732"/>
                <a:gd name="T16" fmla="*/ 161 w 1284"/>
                <a:gd name="T17" fmla="*/ 300 h 732"/>
                <a:gd name="T18" fmla="*/ 165 w 1284"/>
                <a:gd name="T19" fmla="*/ 348 h 732"/>
                <a:gd name="T20" fmla="*/ 0 w 1284"/>
                <a:gd name="T21" fmla="*/ 539 h 732"/>
                <a:gd name="T22" fmla="*/ 193 w 1284"/>
                <a:gd name="T2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4" h="732">
                  <a:moveTo>
                    <a:pt x="193" y="732"/>
                  </a:moveTo>
                  <a:cubicBezTo>
                    <a:pt x="1108" y="732"/>
                    <a:pt x="1108" y="732"/>
                    <a:pt x="1108" y="732"/>
                  </a:cubicBezTo>
                  <a:cubicBezTo>
                    <a:pt x="1205" y="732"/>
                    <a:pt x="1284" y="654"/>
                    <a:pt x="1284" y="556"/>
                  </a:cubicBezTo>
                  <a:cubicBezTo>
                    <a:pt x="1284" y="459"/>
                    <a:pt x="1205" y="381"/>
                    <a:pt x="1108" y="381"/>
                  </a:cubicBezTo>
                  <a:cubicBezTo>
                    <a:pt x="1104" y="381"/>
                    <a:pt x="1100" y="381"/>
                    <a:pt x="1096" y="381"/>
                  </a:cubicBezTo>
                  <a:cubicBezTo>
                    <a:pt x="1089" y="251"/>
                    <a:pt x="981" y="148"/>
                    <a:pt x="850" y="148"/>
                  </a:cubicBezTo>
                  <a:cubicBezTo>
                    <a:pt x="809" y="148"/>
                    <a:pt x="770" y="159"/>
                    <a:pt x="736" y="177"/>
                  </a:cubicBezTo>
                  <a:cubicBezTo>
                    <a:pt x="688" y="72"/>
                    <a:pt x="584" y="0"/>
                    <a:pt x="462" y="0"/>
                  </a:cubicBezTo>
                  <a:cubicBezTo>
                    <a:pt x="296" y="0"/>
                    <a:pt x="161" y="134"/>
                    <a:pt x="161" y="300"/>
                  </a:cubicBezTo>
                  <a:cubicBezTo>
                    <a:pt x="161" y="317"/>
                    <a:pt x="163" y="333"/>
                    <a:pt x="165" y="348"/>
                  </a:cubicBezTo>
                  <a:cubicBezTo>
                    <a:pt x="72" y="362"/>
                    <a:pt x="0" y="442"/>
                    <a:pt x="0" y="539"/>
                  </a:cubicBezTo>
                  <a:cubicBezTo>
                    <a:pt x="0" y="646"/>
                    <a:pt x="87" y="732"/>
                    <a:pt x="193" y="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9144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QA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9" name="Freeform 127"/>
            <p:cNvSpPr>
              <a:spLocks/>
            </p:cNvSpPr>
            <p:nvPr/>
          </p:nvSpPr>
          <p:spPr bwMode="auto">
            <a:xfrm>
              <a:off x="12635542" y="6113385"/>
              <a:ext cx="801259" cy="456768"/>
            </a:xfrm>
            <a:custGeom>
              <a:avLst/>
              <a:gdLst>
                <a:gd name="T0" fmla="*/ 193 w 1284"/>
                <a:gd name="T1" fmla="*/ 732 h 732"/>
                <a:gd name="T2" fmla="*/ 1108 w 1284"/>
                <a:gd name="T3" fmla="*/ 732 h 732"/>
                <a:gd name="T4" fmla="*/ 1284 w 1284"/>
                <a:gd name="T5" fmla="*/ 556 h 732"/>
                <a:gd name="T6" fmla="*/ 1108 w 1284"/>
                <a:gd name="T7" fmla="*/ 381 h 732"/>
                <a:gd name="T8" fmla="*/ 1096 w 1284"/>
                <a:gd name="T9" fmla="*/ 381 h 732"/>
                <a:gd name="T10" fmla="*/ 850 w 1284"/>
                <a:gd name="T11" fmla="*/ 148 h 732"/>
                <a:gd name="T12" fmla="*/ 736 w 1284"/>
                <a:gd name="T13" fmla="*/ 177 h 732"/>
                <a:gd name="T14" fmla="*/ 462 w 1284"/>
                <a:gd name="T15" fmla="*/ 0 h 732"/>
                <a:gd name="T16" fmla="*/ 161 w 1284"/>
                <a:gd name="T17" fmla="*/ 300 h 732"/>
                <a:gd name="T18" fmla="*/ 165 w 1284"/>
                <a:gd name="T19" fmla="*/ 348 h 732"/>
                <a:gd name="T20" fmla="*/ 0 w 1284"/>
                <a:gd name="T21" fmla="*/ 539 h 732"/>
                <a:gd name="T22" fmla="*/ 193 w 1284"/>
                <a:gd name="T2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4" h="732">
                  <a:moveTo>
                    <a:pt x="193" y="732"/>
                  </a:moveTo>
                  <a:cubicBezTo>
                    <a:pt x="1108" y="732"/>
                    <a:pt x="1108" y="732"/>
                    <a:pt x="1108" y="732"/>
                  </a:cubicBezTo>
                  <a:cubicBezTo>
                    <a:pt x="1205" y="732"/>
                    <a:pt x="1284" y="654"/>
                    <a:pt x="1284" y="556"/>
                  </a:cubicBezTo>
                  <a:cubicBezTo>
                    <a:pt x="1284" y="459"/>
                    <a:pt x="1205" y="381"/>
                    <a:pt x="1108" y="381"/>
                  </a:cubicBezTo>
                  <a:cubicBezTo>
                    <a:pt x="1104" y="381"/>
                    <a:pt x="1100" y="381"/>
                    <a:pt x="1096" y="381"/>
                  </a:cubicBezTo>
                  <a:cubicBezTo>
                    <a:pt x="1089" y="251"/>
                    <a:pt x="981" y="148"/>
                    <a:pt x="850" y="148"/>
                  </a:cubicBezTo>
                  <a:cubicBezTo>
                    <a:pt x="809" y="148"/>
                    <a:pt x="770" y="159"/>
                    <a:pt x="736" y="177"/>
                  </a:cubicBezTo>
                  <a:cubicBezTo>
                    <a:pt x="688" y="72"/>
                    <a:pt x="584" y="0"/>
                    <a:pt x="462" y="0"/>
                  </a:cubicBezTo>
                  <a:cubicBezTo>
                    <a:pt x="296" y="0"/>
                    <a:pt x="161" y="134"/>
                    <a:pt x="161" y="300"/>
                  </a:cubicBezTo>
                  <a:cubicBezTo>
                    <a:pt x="161" y="317"/>
                    <a:pt x="163" y="333"/>
                    <a:pt x="165" y="348"/>
                  </a:cubicBezTo>
                  <a:cubicBezTo>
                    <a:pt x="72" y="362"/>
                    <a:pt x="0" y="442"/>
                    <a:pt x="0" y="539"/>
                  </a:cubicBezTo>
                  <a:cubicBezTo>
                    <a:pt x="0" y="646"/>
                    <a:pt x="87" y="732"/>
                    <a:pt x="193" y="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91440" rIns="4572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UAT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29" name="Freeform 138"/>
            <p:cNvSpPr>
              <a:spLocks noEditPoints="1"/>
            </p:cNvSpPr>
            <p:nvPr/>
          </p:nvSpPr>
          <p:spPr bwMode="auto">
            <a:xfrm>
              <a:off x="8493539" y="5744108"/>
              <a:ext cx="255476" cy="428978"/>
            </a:xfrm>
            <a:custGeom>
              <a:avLst/>
              <a:gdLst>
                <a:gd name="T0" fmla="*/ 391 w 430"/>
                <a:gd name="T1" fmla="*/ 30 h 722"/>
                <a:gd name="T2" fmla="*/ 324 w 430"/>
                <a:gd name="T3" fmla="*/ 60 h 722"/>
                <a:gd name="T4" fmla="*/ 315 w 430"/>
                <a:gd name="T5" fmla="*/ 59 h 722"/>
                <a:gd name="T6" fmla="*/ 276 w 430"/>
                <a:gd name="T7" fmla="*/ 45 h 722"/>
                <a:gd name="T8" fmla="*/ 262 w 430"/>
                <a:gd name="T9" fmla="*/ 35 h 722"/>
                <a:gd name="T10" fmla="*/ 236 w 430"/>
                <a:gd name="T11" fmla="*/ 17 h 722"/>
                <a:gd name="T12" fmla="*/ 172 w 430"/>
                <a:gd name="T13" fmla="*/ 0 h 722"/>
                <a:gd name="T14" fmla="*/ 134 w 430"/>
                <a:gd name="T15" fmla="*/ 7 h 722"/>
                <a:gd name="T16" fmla="*/ 74 w 430"/>
                <a:gd name="T17" fmla="*/ 90 h 722"/>
                <a:gd name="T18" fmla="*/ 84 w 430"/>
                <a:gd name="T19" fmla="*/ 143 h 722"/>
                <a:gd name="T20" fmla="*/ 107 w 430"/>
                <a:gd name="T21" fmla="*/ 178 h 722"/>
                <a:gd name="T22" fmla="*/ 111 w 430"/>
                <a:gd name="T23" fmla="*/ 184 h 722"/>
                <a:gd name="T24" fmla="*/ 112 w 430"/>
                <a:gd name="T25" fmla="*/ 184 h 722"/>
                <a:gd name="T26" fmla="*/ 138 w 430"/>
                <a:gd name="T27" fmla="*/ 263 h 722"/>
                <a:gd name="T28" fmla="*/ 137 w 430"/>
                <a:gd name="T29" fmla="*/ 269 h 722"/>
                <a:gd name="T30" fmla="*/ 137 w 430"/>
                <a:gd name="T31" fmla="*/ 269 h 722"/>
                <a:gd name="T32" fmla="*/ 0 w 430"/>
                <a:gd name="T33" fmla="*/ 427 h 722"/>
                <a:gd name="T34" fmla="*/ 0 w 430"/>
                <a:gd name="T35" fmla="*/ 563 h 722"/>
                <a:gd name="T36" fmla="*/ 150 w 430"/>
                <a:gd name="T37" fmla="*/ 722 h 722"/>
                <a:gd name="T38" fmla="*/ 299 w 430"/>
                <a:gd name="T39" fmla="*/ 563 h 722"/>
                <a:gd name="T40" fmla="*/ 299 w 430"/>
                <a:gd name="T41" fmla="*/ 427 h 722"/>
                <a:gd name="T42" fmla="*/ 162 w 430"/>
                <a:gd name="T43" fmla="*/ 268 h 722"/>
                <a:gd name="T44" fmla="*/ 162 w 430"/>
                <a:gd name="T45" fmla="*/ 266 h 722"/>
                <a:gd name="T46" fmla="*/ 157 w 430"/>
                <a:gd name="T47" fmla="*/ 213 h 722"/>
                <a:gd name="T48" fmla="*/ 131 w 430"/>
                <a:gd name="T49" fmla="*/ 169 h 722"/>
                <a:gd name="T50" fmla="*/ 99 w 430"/>
                <a:gd name="T51" fmla="*/ 93 h 722"/>
                <a:gd name="T52" fmla="*/ 99 w 430"/>
                <a:gd name="T53" fmla="*/ 92 h 722"/>
                <a:gd name="T54" fmla="*/ 144 w 430"/>
                <a:gd name="T55" fmla="*/ 30 h 722"/>
                <a:gd name="T56" fmla="*/ 172 w 430"/>
                <a:gd name="T57" fmla="*/ 24 h 722"/>
                <a:gd name="T58" fmla="*/ 224 w 430"/>
                <a:gd name="T59" fmla="*/ 39 h 722"/>
                <a:gd name="T60" fmla="*/ 224 w 430"/>
                <a:gd name="T61" fmla="*/ 39 h 722"/>
                <a:gd name="T62" fmla="*/ 247 w 430"/>
                <a:gd name="T63" fmla="*/ 54 h 722"/>
                <a:gd name="T64" fmla="*/ 263 w 430"/>
                <a:gd name="T65" fmla="*/ 65 h 722"/>
                <a:gd name="T66" fmla="*/ 312 w 430"/>
                <a:gd name="T67" fmla="*/ 84 h 722"/>
                <a:gd name="T68" fmla="*/ 324 w 430"/>
                <a:gd name="T69" fmla="*/ 85 h 722"/>
                <a:gd name="T70" fmla="*/ 407 w 430"/>
                <a:gd name="T71" fmla="*/ 49 h 722"/>
                <a:gd name="T72" fmla="*/ 391 w 430"/>
                <a:gd name="T73" fmla="*/ 30 h 722"/>
                <a:gd name="T74" fmla="*/ 154 w 430"/>
                <a:gd name="T75" fmla="*/ 268 h 722"/>
                <a:gd name="T76" fmla="*/ 154 w 430"/>
                <a:gd name="T77" fmla="*/ 317 h 722"/>
                <a:gd name="T78" fmla="*/ 179 w 430"/>
                <a:gd name="T79" fmla="*/ 348 h 722"/>
                <a:gd name="T80" fmla="*/ 179 w 430"/>
                <a:gd name="T81" fmla="*/ 413 h 722"/>
                <a:gd name="T82" fmla="*/ 154 w 430"/>
                <a:gd name="T83" fmla="*/ 444 h 722"/>
                <a:gd name="T84" fmla="*/ 154 w 430"/>
                <a:gd name="T85" fmla="*/ 469 h 722"/>
                <a:gd name="T86" fmla="*/ 150 w 430"/>
                <a:gd name="T87" fmla="*/ 474 h 722"/>
                <a:gd name="T88" fmla="*/ 145 w 430"/>
                <a:gd name="T89" fmla="*/ 469 h 722"/>
                <a:gd name="T90" fmla="*/ 145 w 430"/>
                <a:gd name="T91" fmla="*/ 444 h 722"/>
                <a:gd name="T92" fmla="*/ 120 w 430"/>
                <a:gd name="T93" fmla="*/ 413 h 722"/>
                <a:gd name="T94" fmla="*/ 120 w 430"/>
                <a:gd name="T95" fmla="*/ 348 h 722"/>
                <a:gd name="T96" fmla="*/ 145 w 430"/>
                <a:gd name="T97" fmla="*/ 317 h 722"/>
                <a:gd name="T98" fmla="*/ 145 w 430"/>
                <a:gd name="T99" fmla="*/ 268 h 722"/>
                <a:gd name="T100" fmla="*/ 154 w 430"/>
                <a:gd name="T101" fmla="*/ 26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" h="722">
                  <a:moveTo>
                    <a:pt x="391" y="30"/>
                  </a:moveTo>
                  <a:cubicBezTo>
                    <a:pt x="370" y="49"/>
                    <a:pt x="346" y="60"/>
                    <a:pt x="324" y="60"/>
                  </a:cubicBezTo>
                  <a:cubicBezTo>
                    <a:pt x="321" y="60"/>
                    <a:pt x="318" y="60"/>
                    <a:pt x="315" y="59"/>
                  </a:cubicBezTo>
                  <a:cubicBezTo>
                    <a:pt x="302" y="58"/>
                    <a:pt x="289" y="53"/>
                    <a:pt x="276" y="45"/>
                  </a:cubicBezTo>
                  <a:cubicBezTo>
                    <a:pt x="271" y="42"/>
                    <a:pt x="267" y="38"/>
                    <a:pt x="262" y="35"/>
                  </a:cubicBezTo>
                  <a:cubicBezTo>
                    <a:pt x="254" y="29"/>
                    <a:pt x="246" y="22"/>
                    <a:pt x="236" y="17"/>
                  </a:cubicBezTo>
                  <a:cubicBezTo>
                    <a:pt x="216" y="6"/>
                    <a:pt x="193" y="0"/>
                    <a:pt x="172" y="0"/>
                  </a:cubicBezTo>
                  <a:cubicBezTo>
                    <a:pt x="159" y="0"/>
                    <a:pt x="146" y="2"/>
                    <a:pt x="134" y="7"/>
                  </a:cubicBezTo>
                  <a:cubicBezTo>
                    <a:pt x="101" y="20"/>
                    <a:pt x="76" y="53"/>
                    <a:pt x="74" y="90"/>
                  </a:cubicBezTo>
                  <a:cubicBezTo>
                    <a:pt x="72" y="108"/>
                    <a:pt x="76" y="127"/>
                    <a:pt x="84" y="143"/>
                  </a:cubicBezTo>
                  <a:cubicBezTo>
                    <a:pt x="91" y="156"/>
                    <a:pt x="99" y="167"/>
                    <a:pt x="107" y="178"/>
                  </a:cubicBezTo>
                  <a:cubicBezTo>
                    <a:pt x="109" y="180"/>
                    <a:pt x="110" y="182"/>
                    <a:pt x="111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33" y="211"/>
                    <a:pt x="142" y="238"/>
                    <a:pt x="138" y="263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61" y="276"/>
                    <a:pt x="0" y="344"/>
                    <a:pt x="0" y="427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650"/>
                    <a:pt x="68" y="722"/>
                    <a:pt x="150" y="722"/>
                  </a:cubicBezTo>
                  <a:cubicBezTo>
                    <a:pt x="232" y="722"/>
                    <a:pt x="299" y="650"/>
                    <a:pt x="299" y="563"/>
                  </a:cubicBezTo>
                  <a:cubicBezTo>
                    <a:pt x="299" y="427"/>
                    <a:pt x="299" y="427"/>
                    <a:pt x="299" y="427"/>
                  </a:cubicBezTo>
                  <a:cubicBezTo>
                    <a:pt x="299" y="344"/>
                    <a:pt x="238" y="275"/>
                    <a:pt x="162" y="268"/>
                  </a:cubicBezTo>
                  <a:cubicBezTo>
                    <a:pt x="162" y="266"/>
                    <a:pt x="162" y="266"/>
                    <a:pt x="162" y="266"/>
                  </a:cubicBezTo>
                  <a:cubicBezTo>
                    <a:pt x="165" y="247"/>
                    <a:pt x="163" y="229"/>
                    <a:pt x="157" y="213"/>
                  </a:cubicBezTo>
                  <a:cubicBezTo>
                    <a:pt x="151" y="196"/>
                    <a:pt x="140" y="182"/>
                    <a:pt x="131" y="169"/>
                  </a:cubicBezTo>
                  <a:cubicBezTo>
                    <a:pt x="112" y="145"/>
                    <a:pt x="95" y="120"/>
                    <a:pt x="99" y="93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101" y="65"/>
                    <a:pt x="119" y="39"/>
                    <a:pt x="144" y="30"/>
                  </a:cubicBezTo>
                  <a:cubicBezTo>
                    <a:pt x="152" y="26"/>
                    <a:pt x="162" y="24"/>
                    <a:pt x="172" y="24"/>
                  </a:cubicBezTo>
                  <a:cubicBezTo>
                    <a:pt x="189" y="24"/>
                    <a:pt x="207" y="30"/>
                    <a:pt x="224" y="39"/>
                  </a:cubicBezTo>
                  <a:cubicBezTo>
                    <a:pt x="224" y="39"/>
                    <a:pt x="224" y="39"/>
                    <a:pt x="224" y="39"/>
                  </a:cubicBezTo>
                  <a:cubicBezTo>
                    <a:pt x="232" y="43"/>
                    <a:pt x="239" y="49"/>
                    <a:pt x="247" y="54"/>
                  </a:cubicBezTo>
                  <a:cubicBezTo>
                    <a:pt x="252" y="58"/>
                    <a:pt x="257" y="62"/>
                    <a:pt x="263" y="65"/>
                  </a:cubicBezTo>
                  <a:cubicBezTo>
                    <a:pt x="278" y="76"/>
                    <a:pt x="295" y="82"/>
                    <a:pt x="312" y="84"/>
                  </a:cubicBezTo>
                  <a:cubicBezTo>
                    <a:pt x="316" y="84"/>
                    <a:pt x="320" y="85"/>
                    <a:pt x="324" y="85"/>
                  </a:cubicBezTo>
                  <a:cubicBezTo>
                    <a:pt x="352" y="85"/>
                    <a:pt x="382" y="72"/>
                    <a:pt x="407" y="49"/>
                  </a:cubicBezTo>
                  <a:cubicBezTo>
                    <a:pt x="430" y="29"/>
                    <a:pt x="411" y="12"/>
                    <a:pt x="391" y="30"/>
                  </a:cubicBezTo>
                  <a:close/>
                  <a:moveTo>
                    <a:pt x="154" y="268"/>
                  </a:moveTo>
                  <a:cubicBezTo>
                    <a:pt x="154" y="317"/>
                    <a:pt x="154" y="317"/>
                    <a:pt x="154" y="317"/>
                  </a:cubicBezTo>
                  <a:cubicBezTo>
                    <a:pt x="168" y="319"/>
                    <a:pt x="179" y="332"/>
                    <a:pt x="179" y="348"/>
                  </a:cubicBezTo>
                  <a:cubicBezTo>
                    <a:pt x="179" y="413"/>
                    <a:pt x="179" y="413"/>
                    <a:pt x="179" y="413"/>
                  </a:cubicBezTo>
                  <a:cubicBezTo>
                    <a:pt x="179" y="428"/>
                    <a:pt x="168" y="441"/>
                    <a:pt x="154" y="444"/>
                  </a:cubicBezTo>
                  <a:cubicBezTo>
                    <a:pt x="154" y="469"/>
                    <a:pt x="154" y="469"/>
                    <a:pt x="154" y="469"/>
                  </a:cubicBezTo>
                  <a:cubicBezTo>
                    <a:pt x="154" y="472"/>
                    <a:pt x="152" y="474"/>
                    <a:pt x="150" y="474"/>
                  </a:cubicBezTo>
                  <a:cubicBezTo>
                    <a:pt x="147" y="474"/>
                    <a:pt x="145" y="472"/>
                    <a:pt x="145" y="469"/>
                  </a:cubicBezTo>
                  <a:cubicBezTo>
                    <a:pt x="145" y="444"/>
                    <a:pt x="145" y="444"/>
                    <a:pt x="145" y="444"/>
                  </a:cubicBezTo>
                  <a:cubicBezTo>
                    <a:pt x="131" y="441"/>
                    <a:pt x="120" y="428"/>
                    <a:pt x="120" y="413"/>
                  </a:cubicBezTo>
                  <a:cubicBezTo>
                    <a:pt x="120" y="348"/>
                    <a:pt x="120" y="348"/>
                    <a:pt x="120" y="348"/>
                  </a:cubicBezTo>
                  <a:cubicBezTo>
                    <a:pt x="120" y="332"/>
                    <a:pt x="131" y="319"/>
                    <a:pt x="145" y="317"/>
                  </a:cubicBezTo>
                  <a:cubicBezTo>
                    <a:pt x="145" y="268"/>
                    <a:pt x="145" y="268"/>
                    <a:pt x="145" y="268"/>
                  </a:cubicBezTo>
                  <a:lnTo>
                    <a:pt x="154" y="268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32" name="Group 1155"/>
            <p:cNvGrpSpPr/>
            <p:nvPr/>
          </p:nvGrpSpPr>
          <p:grpSpPr>
            <a:xfrm>
              <a:off x="10820157" y="5701012"/>
              <a:ext cx="651508" cy="442945"/>
              <a:chOff x="5489576" y="2492375"/>
              <a:chExt cx="3644901" cy="2478088"/>
            </a:xfrm>
          </p:grpSpPr>
          <p:sp>
            <p:nvSpPr>
              <p:cNvPr id="1153" name="Rectangle 1152"/>
              <p:cNvSpPr/>
              <p:nvPr/>
            </p:nvSpPr>
            <p:spPr bwMode="auto">
              <a:xfrm>
                <a:off x="5907741" y="2529490"/>
                <a:ext cx="2841274" cy="1972654"/>
              </a:xfrm>
              <a:prstGeom prst="rect">
                <a:avLst/>
              </a:prstGeom>
              <a:solidFill>
                <a:srgbClr val="63646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grpSp>
            <p:nvGrpSpPr>
              <p:cNvPr id="33" name="Group 1153"/>
              <p:cNvGrpSpPr/>
              <p:nvPr/>
            </p:nvGrpSpPr>
            <p:grpSpPr>
              <a:xfrm>
                <a:off x="5489576" y="2492375"/>
                <a:ext cx="3644901" cy="2478088"/>
                <a:chOff x="5489576" y="2492375"/>
                <a:chExt cx="3644901" cy="2478088"/>
              </a:xfrm>
              <a:solidFill>
                <a:schemeClr val="bg1"/>
              </a:solidFill>
            </p:grpSpPr>
            <p:sp>
              <p:nvSpPr>
                <p:cNvPr id="1137" name="Freeform 143"/>
                <p:cNvSpPr>
                  <a:spLocks/>
                </p:cNvSpPr>
                <p:nvPr/>
              </p:nvSpPr>
              <p:spPr bwMode="auto">
                <a:xfrm>
                  <a:off x="7185026" y="4854575"/>
                  <a:ext cx="1949451" cy="115888"/>
                </a:xfrm>
                <a:custGeom>
                  <a:avLst/>
                  <a:gdLst>
                    <a:gd name="T0" fmla="*/ 515 w 520"/>
                    <a:gd name="T1" fmla="*/ 15 h 31"/>
                    <a:gd name="T2" fmla="*/ 466 w 520"/>
                    <a:gd name="T3" fmla="*/ 31 h 31"/>
                    <a:gd name="T4" fmla="*/ 231 w 520"/>
                    <a:gd name="T5" fmla="*/ 31 h 31"/>
                    <a:gd name="T6" fmla="*/ 0 w 520"/>
                    <a:gd name="T7" fmla="*/ 31 h 31"/>
                    <a:gd name="T8" fmla="*/ 0 w 520"/>
                    <a:gd name="T9" fmla="*/ 24 h 31"/>
                    <a:gd name="T10" fmla="*/ 67 w 520"/>
                    <a:gd name="T11" fmla="*/ 24 h 31"/>
                    <a:gd name="T12" fmla="*/ 67 w 520"/>
                    <a:gd name="T13" fmla="*/ 8 h 31"/>
                    <a:gd name="T14" fmla="*/ 67 w 520"/>
                    <a:gd name="T15" fmla="*/ 0 h 31"/>
                    <a:gd name="T16" fmla="*/ 515 w 520"/>
                    <a:gd name="T17" fmla="*/ 0 h 31"/>
                    <a:gd name="T18" fmla="*/ 515 w 520"/>
                    <a:gd name="T1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0" h="31">
                      <a:moveTo>
                        <a:pt x="515" y="15"/>
                      </a:moveTo>
                      <a:cubicBezTo>
                        <a:pt x="515" y="15"/>
                        <a:pt x="520" y="31"/>
                        <a:pt x="466" y="31"/>
                      </a:cubicBezTo>
                      <a:cubicBezTo>
                        <a:pt x="413" y="31"/>
                        <a:pt x="231" y="31"/>
                        <a:pt x="231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7" y="24"/>
                        <a:pt x="67" y="24"/>
                        <a:pt x="67" y="24"/>
                      </a:cubicBez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lnTo>
                        <a:pt x="515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38" name="Freeform 144"/>
                <p:cNvSpPr>
                  <a:spLocks/>
                </p:cNvSpPr>
                <p:nvPr/>
              </p:nvSpPr>
              <p:spPr bwMode="auto">
                <a:xfrm>
                  <a:off x="5541964" y="4640263"/>
                  <a:ext cx="3536951" cy="173038"/>
                </a:xfrm>
                <a:custGeom>
                  <a:avLst/>
                  <a:gdLst>
                    <a:gd name="T0" fmla="*/ 2228 w 2228"/>
                    <a:gd name="T1" fmla="*/ 109 h 109"/>
                    <a:gd name="T2" fmla="*/ 0 w 2228"/>
                    <a:gd name="T3" fmla="*/ 109 h 109"/>
                    <a:gd name="T4" fmla="*/ 187 w 2228"/>
                    <a:gd name="T5" fmla="*/ 0 h 109"/>
                    <a:gd name="T6" fmla="*/ 1115 w 2228"/>
                    <a:gd name="T7" fmla="*/ 0 h 109"/>
                    <a:gd name="T8" fmla="*/ 2041 w 2228"/>
                    <a:gd name="T9" fmla="*/ 0 h 109"/>
                    <a:gd name="T10" fmla="*/ 2228 w 2228"/>
                    <a:gd name="T11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8" h="109">
                      <a:moveTo>
                        <a:pt x="2228" y="109"/>
                      </a:moveTo>
                      <a:lnTo>
                        <a:pt x="0" y="109"/>
                      </a:lnTo>
                      <a:lnTo>
                        <a:pt x="187" y="0"/>
                      </a:lnTo>
                      <a:lnTo>
                        <a:pt x="1115" y="0"/>
                      </a:lnTo>
                      <a:lnTo>
                        <a:pt x="2041" y="0"/>
                      </a:lnTo>
                      <a:lnTo>
                        <a:pt x="2228" y="1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39" name="Freeform 145"/>
                <p:cNvSpPr>
                  <a:spLocks noEditPoints="1"/>
                </p:cNvSpPr>
                <p:nvPr/>
              </p:nvSpPr>
              <p:spPr bwMode="auto">
                <a:xfrm>
                  <a:off x="5838826" y="2492375"/>
                  <a:ext cx="2943226" cy="2098675"/>
                </a:xfrm>
                <a:custGeom>
                  <a:avLst/>
                  <a:gdLst>
                    <a:gd name="T0" fmla="*/ 785 w 785"/>
                    <a:gd name="T1" fmla="*/ 25 h 560"/>
                    <a:gd name="T2" fmla="*/ 785 w 785"/>
                    <a:gd name="T3" fmla="*/ 534 h 560"/>
                    <a:gd name="T4" fmla="*/ 758 w 785"/>
                    <a:gd name="T5" fmla="*/ 560 h 560"/>
                    <a:gd name="T6" fmla="*/ 27 w 785"/>
                    <a:gd name="T7" fmla="*/ 560 h 560"/>
                    <a:gd name="T8" fmla="*/ 0 w 785"/>
                    <a:gd name="T9" fmla="*/ 534 h 560"/>
                    <a:gd name="T10" fmla="*/ 0 w 785"/>
                    <a:gd name="T11" fmla="*/ 25 h 560"/>
                    <a:gd name="T12" fmla="*/ 27 w 785"/>
                    <a:gd name="T13" fmla="*/ 0 h 560"/>
                    <a:gd name="T14" fmla="*/ 758 w 785"/>
                    <a:gd name="T15" fmla="*/ 0 h 560"/>
                    <a:gd name="T16" fmla="*/ 785 w 785"/>
                    <a:gd name="T17" fmla="*/ 25 h 560"/>
                    <a:gd name="T18" fmla="*/ 758 w 785"/>
                    <a:gd name="T19" fmla="*/ 520 h 560"/>
                    <a:gd name="T20" fmla="*/ 758 w 785"/>
                    <a:gd name="T21" fmla="*/ 25 h 560"/>
                    <a:gd name="T22" fmla="*/ 27 w 785"/>
                    <a:gd name="T23" fmla="*/ 25 h 560"/>
                    <a:gd name="T24" fmla="*/ 27 w 785"/>
                    <a:gd name="T25" fmla="*/ 520 h 560"/>
                    <a:gd name="T26" fmla="*/ 758 w 785"/>
                    <a:gd name="T27" fmla="*/ 52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85" h="560">
                      <a:moveTo>
                        <a:pt x="785" y="25"/>
                      </a:moveTo>
                      <a:cubicBezTo>
                        <a:pt x="785" y="534"/>
                        <a:pt x="785" y="534"/>
                        <a:pt x="785" y="534"/>
                      </a:cubicBezTo>
                      <a:cubicBezTo>
                        <a:pt x="785" y="548"/>
                        <a:pt x="773" y="560"/>
                        <a:pt x="758" y="560"/>
                      </a:cubicBezTo>
                      <a:cubicBezTo>
                        <a:pt x="27" y="560"/>
                        <a:pt x="27" y="560"/>
                        <a:pt x="27" y="560"/>
                      </a:cubicBezTo>
                      <a:cubicBezTo>
                        <a:pt x="12" y="560"/>
                        <a:pt x="0" y="548"/>
                        <a:pt x="0" y="53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7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73" y="0"/>
                        <a:pt x="785" y="11"/>
                        <a:pt x="785" y="25"/>
                      </a:cubicBezTo>
                      <a:close/>
                      <a:moveTo>
                        <a:pt x="758" y="520"/>
                      </a:moveTo>
                      <a:cubicBezTo>
                        <a:pt x="758" y="25"/>
                        <a:pt x="758" y="25"/>
                        <a:pt x="758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520"/>
                        <a:pt x="27" y="520"/>
                        <a:pt x="27" y="520"/>
                      </a:cubicBezTo>
                      <a:lnTo>
                        <a:pt x="758" y="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0" name="Freeform 146"/>
                <p:cNvSpPr>
                  <a:spLocks/>
                </p:cNvSpPr>
                <p:nvPr/>
              </p:nvSpPr>
              <p:spPr bwMode="auto">
                <a:xfrm>
                  <a:off x="7724777" y="2889250"/>
                  <a:ext cx="727075" cy="303213"/>
                </a:xfrm>
                <a:custGeom>
                  <a:avLst/>
                  <a:gdLst>
                    <a:gd name="T0" fmla="*/ 189 w 194"/>
                    <a:gd name="T1" fmla="*/ 0 h 81"/>
                    <a:gd name="T2" fmla="*/ 194 w 194"/>
                    <a:gd name="T3" fmla="*/ 11 h 81"/>
                    <a:gd name="T4" fmla="*/ 189 w 194"/>
                    <a:gd name="T5" fmla="*/ 21 h 81"/>
                    <a:gd name="T6" fmla="*/ 40 w 194"/>
                    <a:gd name="T7" fmla="*/ 21 h 81"/>
                    <a:gd name="T8" fmla="*/ 20 w 194"/>
                    <a:gd name="T9" fmla="*/ 78 h 81"/>
                    <a:gd name="T10" fmla="*/ 9 w 194"/>
                    <a:gd name="T11" fmla="*/ 79 h 81"/>
                    <a:gd name="T12" fmla="*/ 1 w 194"/>
                    <a:gd name="T13" fmla="*/ 71 h 81"/>
                    <a:gd name="T14" fmla="*/ 26 w 194"/>
                    <a:gd name="T15" fmla="*/ 0 h 81"/>
                    <a:gd name="T16" fmla="*/ 189 w 194"/>
                    <a:gd name="T1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4" h="81">
                      <a:moveTo>
                        <a:pt x="189" y="0"/>
                      </a:moveTo>
                      <a:cubicBezTo>
                        <a:pt x="192" y="0"/>
                        <a:pt x="194" y="5"/>
                        <a:pt x="194" y="11"/>
                      </a:cubicBezTo>
                      <a:cubicBezTo>
                        <a:pt x="194" y="16"/>
                        <a:pt x="192" y="21"/>
                        <a:pt x="189" y="21"/>
                      </a:cubicBez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20" y="78"/>
                        <a:pt x="20" y="78"/>
                        <a:pt x="20" y="78"/>
                      </a:cubicBezTo>
                      <a:cubicBezTo>
                        <a:pt x="19" y="80"/>
                        <a:pt x="14" y="81"/>
                        <a:pt x="9" y="79"/>
                      </a:cubicBezTo>
                      <a:cubicBezTo>
                        <a:pt x="4" y="77"/>
                        <a:pt x="0" y="74"/>
                        <a:pt x="1" y="71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18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2" name="Freeform 147"/>
                <p:cNvSpPr>
                  <a:spLocks/>
                </p:cNvSpPr>
                <p:nvPr/>
              </p:nvSpPr>
              <p:spPr bwMode="auto">
                <a:xfrm>
                  <a:off x="7616827" y="4010025"/>
                  <a:ext cx="561975" cy="252413"/>
                </a:xfrm>
                <a:custGeom>
                  <a:avLst/>
                  <a:gdLst>
                    <a:gd name="T0" fmla="*/ 147 w 150"/>
                    <a:gd name="T1" fmla="*/ 47 h 67"/>
                    <a:gd name="T2" fmla="*/ 150 w 150"/>
                    <a:gd name="T3" fmla="*/ 57 h 67"/>
                    <a:gd name="T4" fmla="*/ 147 w 150"/>
                    <a:gd name="T5" fmla="*/ 67 h 67"/>
                    <a:gd name="T6" fmla="*/ 32 w 150"/>
                    <a:gd name="T7" fmla="*/ 67 h 67"/>
                    <a:gd name="T8" fmla="*/ 1 w 150"/>
                    <a:gd name="T9" fmla="*/ 12 h 67"/>
                    <a:gd name="T10" fmla="*/ 8 w 150"/>
                    <a:gd name="T11" fmla="*/ 4 h 67"/>
                    <a:gd name="T12" fmla="*/ 19 w 150"/>
                    <a:gd name="T13" fmla="*/ 2 h 67"/>
                    <a:gd name="T14" fmla="*/ 44 w 150"/>
                    <a:gd name="T15" fmla="*/ 47 h 67"/>
                    <a:gd name="T16" fmla="*/ 147 w 150"/>
                    <a:gd name="T17" fmla="*/ 4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" h="67">
                      <a:moveTo>
                        <a:pt x="147" y="47"/>
                      </a:moveTo>
                      <a:cubicBezTo>
                        <a:pt x="149" y="47"/>
                        <a:pt x="150" y="51"/>
                        <a:pt x="150" y="57"/>
                      </a:cubicBezTo>
                      <a:cubicBezTo>
                        <a:pt x="150" y="63"/>
                        <a:pt x="149" y="67"/>
                        <a:pt x="147" y="67"/>
                      </a:cubicBezTo>
                      <a:cubicBezTo>
                        <a:pt x="32" y="67"/>
                        <a:pt x="32" y="67"/>
                        <a:pt x="32" y="67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0"/>
                        <a:pt x="3" y="6"/>
                        <a:pt x="8" y="4"/>
                      </a:cubicBezTo>
                      <a:cubicBezTo>
                        <a:pt x="13" y="1"/>
                        <a:pt x="18" y="0"/>
                        <a:pt x="19" y="2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lnTo>
                        <a:pt x="147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3" name="Freeform 148"/>
                <p:cNvSpPr>
                  <a:spLocks/>
                </p:cNvSpPr>
                <p:nvPr/>
              </p:nvSpPr>
              <p:spPr bwMode="auto">
                <a:xfrm>
                  <a:off x="7443789" y="3186113"/>
                  <a:ext cx="404813" cy="407988"/>
                </a:xfrm>
                <a:custGeom>
                  <a:avLst/>
                  <a:gdLst>
                    <a:gd name="T0" fmla="*/ 108 w 108"/>
                    <a:gd name="T1" fmla="*/ 109 h 109"/>
                    <a:gd name="T2" fmla="*/ 0 w 108"/>
                    <a:gd name="T3" fmla="*/ 109 h 109"/>
                    <a:gd name="T4" fmla="*/ 0 w 108"/>
                    <a:gd name="T5" fmla="*/ 0 h 109"/>
                    <a:gd name="T6" fmla="*/ 108 w 108"/>
                    <a:gd name="T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109">
                      <a:moveTo>
                        <a:pt x="108" y="109"/>
                      </a:move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9" y="0"/>
                        <a:pt x="108" y="49"/>
                        <a:pt x="108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4" name="Freeform 149"/>
                <p:cNvSpPr>
                  <a:spLocks/>
                </p:cNvSpPr>
                <p:nvPr/>
              </p:nvSpPr>
              <p:spPr bwMode="auto">
                <a:xfrm>
                  <a:off x="7672389" y="3676650"/>
                  <a:ext cx="176213" cy="303213"/>
                </a:xfrm>
                <a:custGeom>
                  <a:avLst/>
                  <a:gdLst>
                    <a:gd name="T0" fmla="*/ 10 w 47"/>
                    <a:gd name="T1" fmla="*/ 0 h 81"/>
                    <a:gd name="T2" fmla="*/ 47 w 47"/>
                    <a:gd name="T3" fmla="*/ 0 h 81"/>
                    <a:gd name="T4" fmla="*/ 23 w 47"/>
                    <a:gd name="T5" fmla="*/ 81 h 81"/>
                    <a:gd name="T6" fmla="*/ 0 w 47"/>
                    <a:gd name="T7" fmla="*/ 44 h 81"/>
                    <a:gd name="T8" fmla="*/ 10 w 47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81">
                      <a:moveTo>
                        <a:pt x="10" y="0"/>
                      </a:move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30"/>
                        <a:pt x="38" y="57"/>
                        <a:pt x="23" y="81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31"/>
                        <a:pt x="10" y="16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5" name="Freeform 150"/>
                <p:cNvSpPr>
                  <a:spLocks/>
                </p:cNvSpPr>
                <p:nvPr/>
              </p:nvSpPr>
              <p:spPr bwMode="auto">
                <a:xfrm>
                  <a:off x="7005639" y="4029075"/>
                  <a:ext cx="565150" cy="195263"/>
                </a:xfrm>
                <a:custGeom>
                  <a:avLst/>
                  <a:gdLst>
                    <a:gd name="T0" fmla="*/ 131 w 151"/>
                    <a:gd name="T1" fmla="*/ 1 h 52"/>
                    <a:gd name="T2" fmla="*/ 151 w 151"/>
                    <a:gd name="T3" fmla="*/ 33 h 52"/>
                    <a:gd name="T4" fmla="*/ 79 w 151"/>
                    <a:gd name="T5" fmla="*/ 52 h 52"/>
                    <a:gd name="T6" fmla="*/ 0 w 151"/>
                    <a:gd name="T7" fmla="*/ 29 h 52"/>
                    <a:gd name="T8" fmla="*/ 24 w 151"/>
                    <a:gd name="T9" fmla="*/ 0 h 52"/>
                    <a:gd name="T10" fmla="*/ 79 w 151"/>
                    <a:gd name="T11" fmla="*/ 15 h 52"/>
                    <a:gd name="T12" fmla="*/ 131 w 151"/>
                    <a:gd name="T13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" h="52">
                      <a:moveTo>
                        <a:pt x="131" y="1"/>
                      </a:moveTo>
                      <a:cubicBezTo>
                        <a:pt x="151" y="33"/>
                        <a:pt x="151" y="33"/>
                        <a:pt x="151" y="33"/>
                      </a:cubicBezTo>
                      <a:cubicBezTo>
                        <a:pt x="130" y="45"/>
                        <a:pt x="105" y="52"/>
                        <a:pt x="79" y="52"/>
                      </a:cubicBezTo>
                      <a:cubicBezTo>
                        <a:pt x="50" y="52"/>
                        <a:pt x="23" y="43"/>
                        <a:pt x="0" y="29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40" y="9"/>
                        <a:pt x="59" y="15"/>
                        <a:pt x="79" y="15"/>
                      </a:cubicBezTo>
                      <a:cubicBezTo>
                        <a:pt x="98" y="15"/>
                        <a:pt x="116" y="10"/>
                        <a:pt x="1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6" name="Freeform 151"/>
                <p:cNvSpPr>
                  <a:spLocks/>
                </p:cNvSpPr>
                <p:nvPr/>
              </p:nvSpPr>
              <p:spPr bwMode="auto">
                <a:xfrm>
                  <a:off x="5489576" y="4854575"/>
                  <a:ext cx="1946276" cy="115888"/>
                </a:xfrm>
                <a:custGeom>
                  <a:avLst/>
                  <a:gdLst>
                    <a:gd name="T0" fmla="*/ 519 w 519"/>
                    <a:gd name="T1" fmla="*/ 0 h 31"/>
                    <a:gd name="T2" fmla="*/ 519 w 519"/>
                    <a:gd name="T3" fmla="*/ 8 h 31"/>
                    <a:gd name="T4" fmla="*/ 452 w 519"/>
                    <a:gd name="T5" fmla="*/ 8 h 31"/>
                    <a:gd name="T6" fmla="*/ 452 w 519"/>
                    <a:gd name="T7" fmla="*/ 24 h 31"/>
                    <a:gd name="T8" fmla="*/ 452 w 519"/>
                    <a:gd name="T9" fmla="*/ 31 h 31"/>
                    <a:gd name="T10" fmla="*/ 289 w 519"/>
                    <a:gd name="T11" fmla="*/ 31 h 31"/>
                    <a:gd name="T12" fmla="*/ 53 w 519"/>
                    <a:gd name="T13" fmla="*/ 31 h 31"/>
                    <a:gd name="T14" fmla="*/ 5 w 519"/>
                    <a:gd name="T15" fmla="*/ 15 h 31"/>
                    <a:gd name="T16" fmla="*/ 5 w 519"/>
                    <a:gd name="T17" fmla="*/ 0 h 31"/>
                    <a:gd name="T18" fmla="*/ 519 w 519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9" h="31">
                      <a:moveTo>
                        <a:pt x="519" y="0"/>
                      </a:moveTo>
                      <a:cubicBezTo>
                        <a:pt x="519" y="8"/>
                        <a:pt x="519" y="8"/>
                        <a:pt x="519" y="8"/>
                      </a:cubicBezTo>
                      <a:cubicBezTo>
                        <a:pt x="452" y="8"/>
                        <a:pt x="452" y="8"/>
                        <a:pt x="452" y="8"/>
                      </a:cubicBezTo>
                      <a:cubicBezTo>
                        <a:pt x="452" y="24"/>
                        <a:pt x="452" y="24"/>
                        <a:pt x="452" y="24"/>
                      </a:cubicBezTo>
                      <a:cubicBezTo>
                        <a:pt x="452" y="31"/>
                        <a:pt x="452" y="31"/>
                        <a:pt x="452" y="31"/>
                      </a:cubicBezTo>
                      <a:cubicBezTo>
                        <a:pt x="289" y="31"/>
                        <a:pt x="289" y="31"/>
                        <a:pt x="289" y="31"/>
                      </a:cubicBezTo>
                      <a:cubicBezTo>
                        <a:pt x="289" y="31"/>
                        <a:pt x="107" y="31"/>
                        <a:pt x="53" y="31"/>
                      </a:cubicBezTo>
                      <a:cubicBezTo>
                        <a:pt x="0" y="31"/>
                        <a:pt x="5" y="15"/>
                        <a:pt x="5" y="15"/>
                      </a:cubicBezTo>
                      <a:cubicBezTo>
                        <a:pt x="5" y="0"/>
                        <a:pt x="5" y="0"/>
                        <a:pt x="5" y="0"/>
                      </a:cubicBezTo>
                      <a:lnTo>
                        <a:pt x="5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8" name="Freeform 152"/>
                <p:cNvSpPr>
                  <a:spLocks/>
                </p:cNvSpPr>
                <p:nvPr/>
              </p:nvSpPr>
              <p:spPr bwMode="auto">
                <a:xfrm>
                  <a:off x="6753226" y="3128963"/>
                  <a:ext cx="547688" cy="822325"/>
                </a:xfrm>
                <a:custGeom>
                  <a:avLst/>
                  <a:gdLst>
                    <a:gd name="T0" fmla="*/ 146 w 146"/>
                    <a:gd name="T1" fmla="*/ 0 h 219"/>
                    <a:gd name="T2" fmla="*/ 146 w 146"/>
                    <a:gd name="T3" fmla="*/ 38 h 219"/>
                    <a:gd name="T4" fmla="*/ 38 w 146"/>
                    <a:gd name="T5" fmla="*/ 146 h 219"/>
                    <a:gd name="T6" fmla="*/ 46 w 146"/>
                    <a:gd name="T7" fmla="*/ 189 h 219"/>
                    <a:gd name="T8" fmla="*/ 20 w 146"/>
                    <a:gd name="T9" fmla="*/ 219 h 219"/>
                    <a:gd name="T10" fmla="*/ 0 w 146"/>
                    <a:gd name="T11" fmla="*/ 146 h 219"/>
                    <a:gd name="T12" fmla="*/ 146 w 146"/>
                    <a:gd name="T13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219">
                      <a:moveTo>
                        <a:pt x="146" y="0"/>
                      </a:moveTo>
                      <a:cubicBezTo>
                        <a:pt x="146" y="38"/>
                        <a:pt x="146" y="38"/>
                        <a:pt x="146" y="38"/>
                      </a:cubicBezTo>
                      <a:cubicBezTo>
                        <a:pt x="86" y="38"/>
                        <a:pt x="38" y="86"/>
                        <a:pt x="38" y="146"/>
                      </a:cubicBezTo>
                      <a:cubicBezTo>
                        <a:pt x="38" y="161"/>
                        <a:pt x="41" y="175"/>
                        <a:pt x="46" y="189"/>
                      </a:cubicBezTo>
                      <a:cubicBezTo>
                        <a:pt x="20" y="219"/>
                        <a:pt x="20" y="219"/>
                        <a:pt x="20" y="219"/>
                      </a:cubicBezTo>
                      <a:cubicBezTo>
                        <a:pt x="7" y="198"/>
                        <a:pt x="0" y="173"/>
                        <a:pt x="0" y="146"/>
                      </a:cubicBezTo>
                      <a:cubicBezTo>
                        <a:pt x="0" y="65"/>
                        <a:pt x="65" y="0"/>
                        <a:pt x="1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49" name="Freeform 153"/>
                <p:cNvSpPr>
                  <a:spLocks/>
                </p:cNvSpPr>
                <p:nvPr/>
              </p:nvSpPr>
              <p:spPr bwMode="auto">
                <a:xfrm>
                  <a:off x="6423026" y="3803650"/>
                  <a:ext cx="698500" cy="458788"/>
                </a:xfrm>
                <a:custGeom>
                  <a:avLst/>
                  <a:gdLst>
                    <a:gd name="T0" fmla="*/ 180 w 186"/>
                    <a:gd name="T1" fmla="*/ 5 h 122"/>
                    <a:gd name="T2" fmla="*/ 184 w 186"/>
                    <a:gd name="T3" fmla="*/ 15 h 122"/>
                    <a:gd name="T4" fmla="*/ 93 w 186"/>
                    <a:gd name="T5" fmla="*/ 122 h 122"/>
                    <a:gd name="T6" fmla="*/ 5 w 186"/>
                    <a:gd name="T7" fmla="*/ 122 h 122"/>
                    <a:gd name="T8" fmla="*/ 0 w 186"/>
                    <a:gd name="T9" fmla="*/ 112 h 122"/>
                    <a:gd name="T10" fmla="*/ 5 w 186"/>
                    <a:gd name="T11" fmla="*/ 102 h 122"/>
                    <a:gd name="T12" fmla="*/ 83 w 186"/>
                    <a:gd name="T13" fmla="*/ 102 h 122"/>
                    <a:gd name="T14" fmla="*/ 169 w 186"/>
                    <a:gd name="T15" fmla="*/ 2 h 122"/>
                    <a:gd name="T16" fmla="*/ 180 w 186"/>
                    <a:gd name="T17" fmla="*/ 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6" h="122">
                      <a:moveTo>
                        <a:pt x="180" y="5"/>
                      </a:moveTo>
                      <a:cubicBezTo>
                        <a:pt x="184" y="9"/>
                        <a:pt x="186" y="13"/>
                        <a:pt x="184" y="15"/>
                      </a:cubicBezTo>
                      <a:cubicBezTo>
                        <a:pt x="93" y="122"/>
                        <a:pt x="93" y="122"/>
                        <a:pt x="93" y="122"/>
                      </a:cubicBezTo>
                      <a:cubicBezTo>
                        <a:pt x="5" y="122"/>
                        <a:pt x="5" y="122"/>
                        <a:pt x="5" y="122"/>
                      </a:cubicBezTo>
                      <a:cubicBezTo>
                        <a:pt x="2" y="122"/>
                        <a:pt x="0" y="118"/>
                        <a:pt x="0" y="112"/>
                      </a:cubicBezTo>
                      <a:cubicBezTo>
                        <a:pt x="0" y="106"/>
                        <a:pt x="2" y="102"/>
                        <a:pt x="5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71" y="0"/>
                        <a:pt x="176" y="1"/>
                        <a:pt x="18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50" name="Rectangle 154"/>
                <p:cNvSpPr>
                  <a:spLocks noChangeArrowheads="1"/>
                </p:cNvSpPr>
                <p:nvPr/>
              </p:nvSpPr>
              <p:spPr bwMode="auto">
                <a:xfrm>
                  <a:off x="6142039" y="2974975"/>
                  <a:ext cx="139700" cy="1063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51" name="Rectangle 155"/>
                <p:cNvSpPr>
                  <a:spLocks noChangeArrowheads="1"/>
                </p:cNvSpPr>
                <p:nvPr/>
              </p:nvSpPr>
              <p:spPr bwMode="auto">
                <a:xfrm>
                  <a:off x="6142039" y="2784475"/>
                  <a:ext cx="139700" cy="104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0" name="Group 1175"/>
            <p:cNvGrpSpPr/>
            <p:nvPr/>
          </p:nvGrpSpPr>
          <p:grpSpPr>
            <a:xfrm>
              <a:off x="13158854" y="5674203"/>
              <a:ext cx="323913" cy="482205"/>
              <a:chOff x="7011284" y="3298698"/>
              <a:chExt cx="1228464" cy="1828800"/>
            </a:xfrm>
          </p:grpSpPr>
          <p:sp>
            <p:nvSpPr>
              <p:cNvPr id="1175" name="Rounded Rectangle 1174"/>
              <p:cNvSpPr/>
              <p:nvPr/>
            </p:nvSpPr>
            <p:spPr bwMode="auto">
              <a:xfrm>
                <a:off x="7038179" y="3613071"/>
                <a:ext cx="1168095" cy="1451754"/>
              </a:xfrm>
              <a:prstGeom prst="roundRect">
                <a:avLst>
                  <a:gd name="adj" fmla="val 18969"/>
                </a:avLst>
              </a:prstGeom>
              <a:solidFill>
                <a:srgbClr val="63646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grpSp>
            <p:nvGrpSpPr>
              <p:cNvPr id="41" name="Group 159"/>
              <p:cNvGrpSpPr>
                <a:grpSpLocks noChangeAspect="1"/>
              </p:cNvGrpSpPr>
              <p:nvPr/>
            </p:nvGrpSpPr>
            <p:grpSpPr bwMode="auto">
              <a:xfrm>
                <a:off x="7011284" y="3298698"/>
                <a:ext cx="1228464" cy="1828800"/>
                <a:chOff x="2620" y="-610"/>
                <a:chExt cx="3978" cy="5922"/>
              </a:xfrm>
              <a:solidFill>
                <a:schemeClr val="bg1"/>
              </a:solidFill>
            </p:grpSpPr>
            <p:sp>
              <p:nvSpPr>
                <p:cNvPr id="1160" name="Freeform 160"/>
                <p:cNvSpPr>
                  <a:spLocks noEditPoints="1"/>
                </p:cNvSpPr>
                <p:nvPr/>
              </p:nvSpPr>
              <p:spPr bwMode="auto">
                <a:xfrm>
                  <a:off x="2620" y="125"/>
                  <a:ext cx="3978" cy="5187"/>
                </a:xfrm>
                <a:custGeom>
                  <a:avLst/>
                  <a:gdLst>
                    <a:gd name="T0" fmla="*/ 1490 w 1684"/>
                    <a:gd name="T1" fmla="*/ 0 h 2196"/>
                    <a:gd name="T2" fmla="*/ 1368 w 1684"/>
                    <a:gd name="T3" fmla="*/ 0 h 2196"/>
                    <a:gd name="T4" fmla="*/ 1368 w 1684"/>
                    <a:gd name="T5" fmla="*/ 79 h 2196"/>
                    <a:gd name="T6" fmla="*/ 1198 w 1684"/>
                    <a:gd name="T7" fmla="*/ 152 h 2196"/>
                    <a:gd name="T8" fmla="*/ 463 w 1684"/>
                    <a:gd name="T9" fmla="*/ 152 h 2196"/>
                    <a:gd name="T10" fmla="*/ 296 w 1684"/>
                    <a:gd name="T11" fmla="*/ 79 h 2196"/>
                    <a:gd name="T12" fmla="*/ 296 w 1684"/>
                    <a:gd name="T13" fmla="*/ 0 h 2196"/>
                    <a:gd name="T14" fmla="*/ 191 w 1684"/>
                    <a:gd name="T15" fmla="*/ 0 h 2196"/>
                    <a:gd name="T16" fmla="*/ 0 w 1684"/>
                    <a:gd name="T17" fmla="*/ 190 h 2196"/>
                    <a:gd name="T18" fmla="*/ 0 w 1684"/>
                    <a:gd name="T19" fmla="*/ 2005 h 2196"/>
                    <a:gd name="T20" fmla="*/ 191 w 1684"/>
                    <a:gd name="T21" fmla="*/ 2196 h 2196"/>
                    <a:gd name="T22" fmla="*/ 1490 w 1684"/>
                    <a:gd name="T23" fmla="*/ 2196 h 2196"/>
                    <a:gd name="T24" fmla="*/ 1684 w 1684"/>
                    <a:gd name="T25" fmla="*/ 2005 h 2196"/>
                    <a:gd name="T26" fmla="*/ 1684 w 1684"/>
                    <a:gd name="T27" fmla="*/ 190 h 2196"/>
                    <a:gd name="T28" fmla="*/ 1490 w 1684"/>
                    <a:gd name="T29" fmla="*/ 0 h 2196"/>
                    <a:gd name="T30" fmla="*/ 1544 w 1684"/>
                    <a:gd name="T31" fmla="*/ 1853 h 2196"/>
                    <a:gd name="T32" fmla="*/ 1332 w 1684"/>
                    <a:gd name="T33" fmla="*/ 2048 h 2196"/>
                    <a:gd name="T34" fmla="*/ 324 w 1684"/>
                    <a:gd name="T35" fmla="*/ 2048 h 2196"/>
                    <a:gd name="T36" fmla="*/ 112 w 1684"/>
                    <a:gd name="T37" fmla="*/ 1853 h 2196"/>
                    <a:gd name="T38" fmla="*/ 112 w 1684"/>
                    <a:gd name="T39" fmla="*/ 443 h 2196"/>
                    <a:gd name="T40" fmla="*/ 324 w 1684"/>
                    <a:gd name="T41" fmla="*/ 248 h 2196"/>
                    <a:gd name="T42" fmla="*/ 1332 w 1684"/>
                    <a:gd name="T43" fmla="*/ 248 h 2196"/>
                    <a:gd name="T44" fmla="*/ 1544 w 1684"/>
                    <a:gd name="T45" fmla="*/ 443 h 2196"/>
                    <a:gd name="T46" fmla="*/ 1544 w 1684"/>
                    <a:gd name="T47" fmla="*/ 1853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84" h="2196">
                      <a:moveTo>
                        <a:pt x="1490" y="0"/>
                      </a:moveTo>
                      <a:cubicBezTo>
                        <a:pt x="1368" y="0"/>
                        <a:pt x="1368" y="0"/>
                        <a:pt x="1368" y="0"/>
                      </a:cubicBezTo>
                      <a:cubicBezTo>
                        <a:pt x="1368" y="79"/>
                        <a:pt x="1368" y="79"/>
                        <a:pt x="1368" y="79"/>
                      </a:cubicBezTo>
                      <a:cubicBezTo>
                        <a:pt x="1368" y="119"/>
                        <a:pt x="1364" y="152"/>
                        <a:pt x="1198" y="152"/>
                      </a:cubicBezTo>
                      <a:cubicBezTo>
                        <a:pt x="463" y="152"/>
                        <a:pt x="463" y="152"/>
                        <a:pt x="463" y="152"/>
                      </a:cubicBezTo>
                      <a:cubicBezTo>
                        <a:pt x="296" y="148"/>
                        <a:pt x="296" y="119"/>
                        <a:pt x="296" y="79"/>
                      </a:cubicBezTo>
                      <a:cubicBezTo>
                        <a:pt x="296" y="0"/>
                        <a:pt x="296" y="0"/>
                        <a:pt x="296" y="0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86" y="0"/>
                        <a:pt x="0" y="84"/>
                        <a:pt x="0" y="190"/>
                      </a:cubicBezTo>
                      <a:cubicBezTo>
                        <a:pt x="0" y="2005"/>
                        <a:pt x="0" y="2005"/>
                        <a:pt x="0" y="2005"/>
                      </a:cubicBezTo>
                      <a:cubicBezTo>
                        <a:pt x="0" y="2110"/>
                        <a:pt x="86" y="2196"/>
                        <a:pt x="191" y="2196"/>
                      </a:cubicBezTo>
                      <a:cubicBezTo>
                        <a:pt x="1490" y="2196"/>
                        <a:pt x="1490" y="2196"/>
                        <a:pt x="1490" y="2196"/>
                      </a:cubicBezTo>
                      <a:cubicBezTo>
                        <a:pt x="1596" y="2196"/>
                        <a:pt x="1684" y="2110"/>
                        <a:pt x="1684" y="2005"/>
                      </a:cubicBezTo>
                      <a:cubicBezTo>
                        <a:pt x="1684" y="190"/>
                        <a:pt x="1684" y="190"/>
                        <a:pt x="1684" y="190"/>
                      </a:cubicBezTo>
                      <a:cubicBezTo>
                        <a:pt x="1684" y="84"/>
                        <a:pt x="1596" y="0"/>
                        <a:pt x="1490" y="0"/>
                      </a:cubicBezTo>
                      <a:close/>
                      <a:moveTo>
                        <a:pt x="1544" y="1853"/>
                      </a:moveTo>
                      <a:cubicBezTo>
                        <a:pt x="1544" y="1961"/>
                        <a:pt x="1449" y="2048"/>
                        <a:pt x="1332" y="2048"/>
                      </a:cubicBezTo>
                      <a:cubicBezTo>
                        <a:pt x="324" y="2048"/>
                        <a:pt x="324" y="2048"/>
                        <a:pt x="324" y="2048"/>
                      </a:cubicBezTo>
                      <a:cubicBezTo>
                        <a:pt x="207" y="2048"/>
                        <a:pt x="112" y="1961"/>
                        <a:pt x="112" y="1853"/>
                      </a:cubicBezTo>
                      <a:cubicBezTo>
                        <a:pt x="112" y="443"/>
                        <a:pt x="112" y="443"/>
                        <a:pt x="112" y="443"/>
                      </a:cubicBezTo>
                      <a:cubicBezTo>
                        <a:pt x="112" y="335"/>
                        <a:pt x="207" y="248"/>
                        <a:pt x="324" y="248"/>
                      </a:cubicBezTo>
                      <a:cubicBezTo>
                        <a:pt x="1332" y="248"/>
                        <a:pt x="1332" y="248"/>
                        <a:pt x="1332" y="248"/>
                      </a:cubicBezTo>
                      <a:cubicBezTo>
                        <a:pt x="1449" y="248"/>
                        <a:pt x="1544" y="335"/>
                        <a:pt x="1544" y="443"/>
                      </a:cubicBezTo>
                      <a:lnTo>
                        <a:pt x="1544" y="185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1" name="Freeform 161"/>
                <p:cNvSpPr>
                  <a:spLocks noEditPoints="1"/>
                </p:cNvSpPr>
                <p:nvPr/>
              </p:nvSpPr>
              <p:spPr bwMode="auto">
                <a:xfrm>
                  <a:off x="3395" y="-610"/>
                  <a:ext cx="2374" cy="1018"/>
                </a:xfrm>
                <a:custGeom>
                  <a:avLst/>
                  <a:gdLst>
                    <a:gd name="T0" fmla="*/ 847 w 1005"/>
                    <a:gd name="T1" fmla="*/ 132 h 431"/>
                    <a:gd name="T2" fmla="*/ 502 w 1005"/>
                    <a:gd name="T3" fmla="*/ 0 h 431"/>
                    <a:gd name="T4" fmla="*/ 157 w 1005"/>
                    <a:gd name="T5" fmla="*/ 126 h 431"/>
                    <a:gd name="T6" fmla="*/ 0 w 1005"/>
                    <a:gd name="T7" fmla="*/ 245 h 431"/>
                    <a:gd name="T8" fmla="*/ 0 w 1005"/>
                    <a:gd name="T9" fmla="*/ 284 h 431"/>
                    <a:gd name="T10" fmla="*/ 0 w 1005"/>
                    <a:gd name="T11" fmla="*/ 361 h 431"/>
                    <a:gd name="T12" fmla="*/ 157 w 1005"/>
                    <a:gd name="T13" fmla="*/ 431 h 431"/>
                    <a:gd name="T14" fmla="*/ 848 w 1005"/>
                    <a:gd name="T15" fmla="*/ 431 h 431"/>
                    <a:gd name="T16" fmla="*/ 1004 w 1005"/>
                    <a:gd name="T17" fmla="*/ 361 h 431"/>
                    <a:gd name="T18" fmla="*/ 1004 w 1005"/>
                    <a:gd name="T19" fmla="*/ 284 h 431"/>
                    <a:gd name="T20" fmla="*/ 1004 w 1005"/>
                    <a:gd name="T21" fmla="*/ 245 h 431"/>
                    <a:gd name="T22" fmla="*/ 847 w 1005"/>
                    <a:gd name="T23" fmla="*/ 132 h 431"/>
                    <a:gd name="T24" fmla="*/ 502 w 1005"/>
                    <a:gd name="T25" fmla="*/ 275 h 431"/>
                    <a:gd name="T26" fmla="*/ 405 w 1005"/>
                    <a:gd name="T27" fmla="*/ 178 h 431"/>
                    <a:gd name="T28" fmla="*/ 502 w 1005"/>
                    <a:gd name="T29" fmla="*/ 80 h 431"/>
                    <a:gd name="T30" fmla="*/ 600 w 1005"/>
                    <a:gd name="T31" fmla="*/ 178 h 431"/>
                    <a:gd name="T32" fmla="*/ 502 w 1005"/>
                    <a:gd name="T33" fmla="*/ 275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05" h="431">
                      <a:moveTo>
                        <a:pt x="847" y="132"/>
                      </a:moveTo>
                      <a:cubicBezTo>
                        <a:pt x="750" y="79"/>
                        <a:pt x="674" y="0"/>
                        <a:pt x="502" y="0"/>
                      </a:cubicBezTo>
                      <a:cubicBezTo>
                        <a:pt x="312" y="0"/>
                        <a:pt x="157" y="126"/>
                        <a:pt x="157" y="126"/>
                      </a:cubicBezTo>
                      <a:cubicBezTo>
                        <a:pt x="75" y="183"/>
                        <a:pt x="0" y="245"/>
                        <a:pt x="0" y="245"/>
                      </a:cubicBezTo>
                      <a:cubicBezTo>
                        <a:pt x="0" y="284"/>
                        <a:pt x="0" y="284"/>
                        <a:pt x="0" y="284"/>
                      </a:cubicBezTo>
                      <a:cubicBezTo>
                        <a:pt x="0" y="361"/>
                        <a:pt x="0" y="361"/>
                        <a:pt x="0" y="361"/>
                      </a:cubicBezTo>
                      <a:cubicBezTo>
                        <a:pt x="0" y="400"/>
                        <a:pt x="0" y="423"/>
                        <a:pt x="157" y="431"/>
                      </a:cubicBezTo>
                      <a:cubicBezTo>
                        <a:pt x="848" y="431"/>
                        <a:pt x="848" y="431"/>
                        <a:pt x="848" y="431"/>
                      </a:cubicBezTo>
                      <a:cubicBezTo>
                        <a:pt x="1005" y="431"/>
                        <a:pt x="1004" y="400"/>
                        <a:pt x="1004" y="361"/>
                      </a:cubicBezTo>
                      <a:cubicBezTo>
                        <a:pt x="1004" y="284"/>
                        <a:pt x="1004" y="284"/>
                        <a:pt x="1004" y="284"/>
                      </a:cubicBezTo>
                      <a:cubicBezTo>
                        <a:pt x="1004" y="245"/>
                        <a:pt x="1004" y="245"/>
                        <a:pt x="1004" y="245"/>
                      </a:cubicBezTo>
                      <a:cubicBezTo>
                        <a:pt x="1004" y="245"/>
                        <a:pt x="931" y="186"/>
                        <a:pt x="847" y="132"/>
                      </a:cubicBezTo>
                      <a:close/>
                      <a:moveTo>
                        <a:pt x="502" y="275"/>
                      </a:moveTo>
                      <a:cubicBezTo>
                        <a:pt x="449" y="275"/>
                        <a:pt x="405" y="232"/>
                        <a:pt x="405" y="178"/>
                      </a:cubicBezTo>
                      <a:cubicBezTo>
                        <a:pt x="405" y="124"/>
                        <a:pt x="449" y="80"/>
                        <a:pt x="502" y="80"/>
                      </a:cubicBezTo>
                      <a:cubicBezTo>
                        <a:pt x="556" y="80"/>
                        <a:pt x="600" y="124"/>
                        <a:pt x="600" y="178"/>
                      </a:cubicBezTo>
                      <a:cubicBezTo>
                        <a:pt x="600" y="232"/>
                        <a:pt x="556" y="275"/>
                        <a:pt x="502" y="2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2" name="Freeform 162"/>
                <p:cNvSpPr>
                  <a:spLocks/>
                </p:cNvSpPr>
                <p:nvPr/>
              </p:nvSpPr>
              <p:spPr bwMode="auto">
                <a:xfrm>
                  <a:off x="3785" y="1213"/>
                  <a:ext cx="527" cy="801"/>
                </a:xfrm>
                <a:custGeom>
                  <a:avLst/>
                  <a:gdLst>
                    <a:gd name="T0" fmla="*/ 183 w 223"/>
                    <a:gd name="T1" fmla="*/ 58 h 339"/>
                    <a:gd name="T2" fmla="*/ 183 w 223"/>
                    <a:gd name="T3" fmla="*/ 270 h 339"/>
                    <a:gd name="T4" fmla="*/ 153 w 223"/>
                    <a:gd name="T5" fmla="*/ 295 h 339"/>
                    <a:gd name="T6" fmla="*/ 23 w 223"/>
                    <a:gd name="T7" fmla="*/ 295 h 339"/>
                    <a:gd name="T8" fmla="*/ 0 w 223"/>
                    <a:gd name="T9" fmla="*/ 339 h 339"/>
                    <a:gd name="T10" fmla="*/ 189 w 223"/>
                    <a:gd name="T11" fmla="*/ 339 h 339"/>
                    <a:gd name="T12" fmla="*/ 223 w 223"/>
                    <a:gd name="T13" fmla="*/ 306 h 339"/>
                    <a:gd name="T14" fmla="*/ 223 w 223"/>
                    <a:gd name="T15" fmla="*/ 0 h 339"/>
                    <a:gd name="T16" fmla="*/ 183 w 223"/>
                    <a:gd name="T17" fmla="*/ 58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3" h="339">
                      <a:moveTo>
                        <a:pt x="183" y="58"/>
                      </a:moveTo>
                      <a:cubicBezTo>
                        <a:pt x="183" y="270"/>
                        <a:pt x="183" y="270"/>
                        <a:pt x="183" y="270"/>
                      </a:cubicBezTo>
                      <a:cubicBezTo>
                        <a:pt x="183" y="286"/>
                        <a:pt x="168" y="295"/>
                        <a:pt x="153" y="295"/>
                      </a:cubicBezTo>
                      <a:cubicBezTo>
                        <a:pt x="23" y="295"/>
                        <a:pt x="23" y="295"/>
                        <a:pt x="23" y="295"/>
                      </a:cubicBezTo>
                      <a:cubicBezTo>
                        <a:pt x="15" y="315"/>
                        <a:pt x="7" y="327"/>
                        <a:pt x="0" y="339"/>
                      </a:cubicBezTo>
                      <a:cubicBezTo>
                        <a:pt x="189" y="339"/>
                        <a:pt x="189" y="339"/>
                        <a:pt x="189" y="339"/>
                      </a:cubicBezTo>
                      <a:cubicBezTo>
                        <a:pt x="208" y="339"/>
                        <a:pt x="223" y="326"/>
                        <a:pt x="223" y="306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11" y="18"/>
                        <a:pt x="199" y="37"/>
                        <a:pt x="183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4" name="Freeform 163"/>
                <p:cNvSpPr>
                  <a:spLocks/>
                </p:cNvSpPr>
                <p:nvPr/>
              </p:nvSpPr>
              <p:spPr bwMode="auto">
                <a:xfrm>
                  <a:off x="3310" y="1022"/>
                  <a:ext cx="742" cy="312"/>
                </a:xfrm>
                <a:custGeom>
                  <a:avLst/>
                  <a:gdLst>
                    <a:gd name="T0" fmla="*/ 42 w 314"/>
                    <a:gd name="T1" fmla="*/ 100 h 132"/>
                    <a:gd name="T2" fmla="*/ 45 w 314"/>
                    <a:gd name="T3" fmla="*/ 69 h 132"/>
                    <a:gd name="T4" fmla="*/ 73 w 314"/>
                    <a:gd name="T5" fmla="*/ 40 h 132"/>
                    <a:gd name="T6" fmla="*/ 283 w 314"/>
                    <a:gd name="T7" fmla="*/ 40 h 132"/>
                    <a:gd name="T8" fmla="*/ 314 w 314"/>
                    <a:gd name="T9" fmla="*/ 0 h 132"/>
                    <a:gd name="T10" fmla="*/ 37 w 314"/>
                    <a:gd name="T11" fmla="*/ 0 h 132"/>
                    <a:gd name="T12" fmla="*/ 0 w 314"/>
                    <a:gd name="T13" fmla="*/ 34 h 132"/>
                    <a:gd name="T14" fmla="*/ 0 w 314"/>
                    <a:gd name="T15" fmla="*/ 132 h 132"/>
                    <a:gd name="T16" fmla="*/ 24 w 314"/>
                    <a:gd name="T17" fmla="*/ 114 h 132"/>
                    <a:gd name="T18" fmla="*/ 42 w 314"/>
                    <a:gd name="T19" fmla="*/ 10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4" h="132">
                      <a:moveTo>
                        <a:pt x="42" y="100"/>
                      </a:move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54"/>
                        <a:pt x="58" y="40"/>
                        <a:pt x="73" y="40"/>
                      </a:cubicBezTo>
                      <a:cubicBezTo>
                        <a:pt x="283" y="40"/>
                        <a:pt x="283" y="40"/>
                        <a:pt x="283" y="40"/>
                      </a:cubicBezTo>
                      <a:cubicBezTo>
                        <a:pt x="293" y="28"/>
                        <a:pt x="304" y="16"/>
                        <a:pt x="31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8" y="0"/>
                        <a:pt x="0" y="15"/>
                        <a:pt x="0" y="34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12" y="126"/>
                        <a:pt x="16" y="120"/>
                        <a:pt x="24" y="114"/>
                      </a:cubicBezTo>
                      <a:cubicBezTo>
                        <a:pt x="30" y="110"/>
                        <a:pt x="42" y="100"/>
                        <a:pt x="4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5" name="Freeform 164"/>
                <p:cNvSpPr>
                  <a:spLocks/>
                </p:cNvSpPr>
                <p:nvPr/>
              </p:nvSpPr>
              <p:spPr bwMode="auto">
                <a:xfrm>
                  <a:off x="3310" y="1603"/>
                  <a:ext cx="361" cy="411"/>
                </a:xfrm>
                <a:custGeom>
                  <a:avLst/>
                  <a:gdLst>
                    <a:gd name="T0" fmla="*/ 73 w 153"/>
                    <a:gd name="T1" fmla="*/ 130 h 174"/>
                    <a:gd name="T2" fmla="*/ 44 w 153"/>
                    <a:gd name="T3" fmla="*/ 105 h 174"/>
                    <a:gd name="T4" fmla="*/ 44 w 153"/>
                    <a:gd name="T5" fmla="*/ 50 h 174"/>
                    <a:gd name="T6" fmla="*/ 0 w 153"/>
                    <a:gd name="T7" fmla="*/ 0 h 174"/>
                    <a:gd name="T8" fmla="*/ 0 w 153"/>
                    <a:gd name="T9" fmla="*/ 141 h 174"/>
                    <a:gd name="T10" fmla="*/ 37 w 153"/>
                    <a:gd name="T11" fmla="*/ 174 h 174"/>
                    <a:gd name="T12" fmla="*/ 153 w 153"/>
                    <a:gd name="T13" fmla="*/ 174 h 174"/>
                    <a:gd name="T14" fmla="*/ 116 w 153"/>
                    <a:gd name="T15" fmla="*/ 130 h 174"/>
                    <a:gd name="T16" fmla="*/ 73 w 153"/>
                    <a:gd name="T17" fmla="*/ 13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3" h="174">
                      <a:moveTo>
                        <a:pt x="73" y="130"/>
                      </a:moveTo>
                      <a:cubicBezTo>
                        <a:pt x="58" y="130"/>
                        <a:pt x="44" y="121"/>
                        <a:pt x="44" y="105"/>
                      </a:cubicBezTo>
                      <a:cubicBezTo>
                        <a:pt x="44" y="50"/>
                        <a:pt x="44" y="50"/>
                        <a:pt x="44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0" y="161"/>
                        <a:pt x="18" y="174"/>
                        <a:pt x="37" y="174"/>
                      </a:cubicBezTo>
                      <a:cubicBezTo>
                        <a:pt x="153" y="174"/>
                        <a:pt x="153" y="174"/>
                        <a:pt x="153" y="174"/>
                      </a:cubicBezTo>
                      <a:cubicBezTo>
                        <a:pt x="116" y="130"/>
                        <a:pt x="116" y="130"/>
                        <a:pt x="116" y="130"/>
                      </a:cubicBezTo>
                      <a:lnTo>
                        <a:pt x="73" y="1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6" name="Freeform 165"/>
                <p:cNvSpPr>
                  <a:spLocks/>
                </p:cNvSpPr>
                <p:nvPr/>
              </p:nvSpPr>
              <p:spPr bwMode="auto">
                <a:xfrm>
                  <a:off x="3201" y="947"/>
                  <a:ext cx="1207" cy="1110"/>
                </a:xfrm>
                <a:custGeom>
                  <a:avLst/>
                  <a:gdLst>
                    <a:gd name="T0" fmla="*/ 402 w 511"/>
                    <a:gd name="T1" fmla="*/ 181 h 470"/>
                    <a:gd name="T2" fmla="*/ 495 w 511"/>
                    <a:gd name="T3" fmla="*/ 72 h 470"/>
                    <a:gd name="T4" fmla="*/ 428 w 511"/>
                    <a:gd name="T5" fmla="*/ 6 h 470"/>
                    <a:gd name="T6" fmla="*/ 227 w 511"/>
                    <a:gd name="T7" fmla="*/ 252 h 470"/>
                    <a:gd name="T8" fmla="*/ 91 w 511"/>
                    <a:gd name="T9" fmla="*/ 143 h 470"/>
                    <a:gd name="T10" fmla="*/ 23 w 511"/>
                    <a:gd name="T11" fmla="*/ 222 h 470"/>
                    <a:gd name="T12" fmla="*/ 106 w 511"/>
                    <a:gd name="T13" fmla="*/ 321 h 470"/>
                    <a:gd name="T14" fmla="*/ 229 w 511"/>
                    <a:gd name="T15" fmla="*/ 470 h 470"/>
                    <a:gd name="T16" fmla="*/ 402 w 511"/>
                    <a:gd name="T17" fmla="*/ 181 h 470"/>
                    <a:gd name="T18" fmla="*/ 402 w 511"/>
                    <a:gd name="T19" fmla="*/ 181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1" h="470">
                      <a:moveTo>
                        <a:pt x="402" y="181"/>
                      </a:moveTo>
                      <a:cubicBezTo>
                        <a:pt x="431" y="144"/>
                        <a:pt x="464" y="108"/>
                        <a:pt x="495" y="72"/>
                      </a:cubicBezTo>
                      <a:cubicBezTo>
                        <a:pt x="511" y="53"/>
                        <a:pt x="445" y="0"/>
                        <a:pt x="428" y="6"/>
                      </a:cubicBezTo>
                      <a:cubicBezTo>
                        <a:pt x="349" y="35"/>
                        <a:pt x="259" y="194"/>
                        <a:pt x="227" y="252"/>
                      </a:cubicBezTo>
                      <a:cubicBezTo>
                        <a:pt x="204" y="295"/>
                        <a:pt x="123" y="142"/>
                        <a:pt x="91" y="143"/>
                      </a:cubicBezTo>
                      <a:cubicBezTo>
                        <a:pt x="91" y="143"/>
                        <a:pt x="0" y="193"/>
                        <a:pt x="23" y="222"/>
                      </a:cubicBezTo>
                      <a:cubicBezTo>
                        <a:pt x="29" y="230"/>
                        <a:pt x="86" y="299"/>
                        <a:pt x="106" y="321"/>
                      </a:cubicBezTo>
                      <a:cubicBezTo>
                        <a:pt x="148" y="367"/>
                        <a:pt x="188" y="426"/>
                        <a:pt x="229" y="470"/>
                      </a:cubicBezTo>
                      <a:cubicBezTo>
                        <a:pt x="274" y="374"/>
                        <a:pt x="337" y="264"/>
                        <a:pt x="402" y="181"/>
                      </a:cubicBezTo>
                      <a:cubicBezTo>
                        <a:pt x="415" y="164"/>
                        <a:pt x="355" y="240"/>
                        <a:pt x="402" y="1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7" name="Freeform 166"/>
                <p:cNvSpPr>
                  <a:spLocks/>
                </p:cNvSpPr>
                <p:nvPr/>
              </p:nvSpPr>
              <p:spPr bwMode="auto">
                <a:xfrm>
                  <a:off x="3740" y="2439"/>
                  <a:ext cx="524" cy="803"/>
                </a:xfrm>
                <a:custGeom>
                  <a:avLst/>
                  <a:gdLst>
                    <a:gd name="T0" fmla="*/ 182 w 222"/>
                    <a:gd name="T1" fmla="*/ 58 h 340"/>
                    <a:gd name="T2" fmla="*/ 182 w 222"/>
                    <a:gd name="T3" fmla="*/ 270 h 340"/>
                    <a:gd name="T4" fmla="*/ 153 w 222"/>
                    <a:gd name="T5" fmla="*/ 300 h 340"/>
                    <a:gd name="T6" fmla="*/ 23 w 222"/>
                    <a:gd name="T7" fmla="*/ 300 h 340"/>
                    <a:gd name="T8" fmla="*/ 0 w 222"/>
                    <a:gd name="T9" fmla="*/ 340 h 340"/>
                    <a:gd name="T10" fmla="*/ 189 w 222"/>
                    <a:gd name="T11" fmla="*/ 340 h 340"/>
                    <a:gd name="T12" fmla="*/ 222 w 222"/>
                    <a:gd name="T13" fmla="*/ 306 h 340"/>
                    <a:gd name="T14" fmla="*/ 222 w 222"/>
                    <a:gd name="T15" fmla="*/ 0 h 340"/>
                    <a:gd name="T16" fmla="*/ 182 w 222"/>
                    <a:gd name="T17" fmla="*/ 58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2" h="340">
                      <a:moveTo>
                        <a:pt x="182" y="58"/>
                      </a:moveTo>
                      <a:cubicBezTo>
                        <a:pt x="182" y="270"/>
                        <a:pt x="182" y="270"/>
                        <a:pt x="182" y="270"/>
                      </a:cubicBezTo>
                      <a:cubicBezTo>
                        <a:pt x="182" y="286"/>
                        <a:pt x="168" y="300"/>
                        <a:pt x="153" y="300"/>
                      </a:cubicBezTo>
                      <a:cubicBezTo>
                        <a:pt x="23" y="300"/>
                        <a:pt x="23" y="300"/>
                        <a:pt x="23" y="300"/>
                      </a:cubicBezTo>
                      <a:cubicBezTo>
                        <a:pt x="15" y="312"/>
                        <a:pt x="7" y="328"/>
                        <a:pt x="0" y="340"/>
                      </a:cubicBezTo>
                      <a:cubicBezTo>
                        <a:pt x="189" y="340"/>
                        <a:pt x="189" y="340"/>
                        <a:pt x="189" y="340"/>
                      </a:cubicBezTo>
                      <a:cubicBezTo>
                        <a:pt x="208" y="340"/>
                        <a:pt x="222" y="326"/>
                        <a:pt x="222" y="306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10" y="18"/>
                        <a:pt x="198" y="37"/>
                        <a:pt x="182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8" name="Freeform 167"/>
                <p:cNvSpPr>
                  <a:spLocks/>
                </p:cNvSpPr>
                <p:nvPr/>
              </p:nvSpPr>
              <p:spPr bwMode="auto">
                <a:xfrm>
                  <a:off x="3272" y="2241"/>
                  <a:ext cx="735" cy="319"/>
                </a:xfrm>
                <a:custGeom>
                  <a:avLst/>
                  <a:gdLst>
                    <a:gd name="T0" fmla="*/ 38 w 311"/>
                    <a:gd name="T1" fmla="*/ 103 h 135"/>
                    <a:gd name="T2" fmla="*/ 42 w 311"/>
                    <a:gd name="T3" fmla="*/ 74 h 135"/>
                    <a:gd name="T4" fmla="*/ 70 w 311"/>
                    <a:gd name="T5" fmla="*/ 48 h 135"/>
                    <a:gd name="T6" fmla="*/ 280 w 311"/>
                    <a:gd name="T7" fmla="*/ 48 h 135"/>
                    <a:gd name="T8" fmla="*/ 311 w 311"/>
                    <a:gd name="T9" fmla="*/ 0 h 135"/>
                    <a:gd name="T10" fmla="*/ 34 w 311"/>
                    <a:gd name="T11" fmla="*/ 0 h 135"/>
                    <a:gd name="T12" fmla="*/ 0 w 311"/>
                    <a:gd name="T13" fmla="*/ 37 h 135"/>
                    <a:gd name="T14" fmla="*/ 0 w 311"/>
                    <a:gd name="T15" fmla="*/ 135 h 135"/>
                    <a:gd name="T16" fmla="*/ 22 w 311"/>
                    <a:gd name="T17" fmla="*/ 117 h 135"/>
                    <a:gd name="T18" fmla="*/ 38 w 311"/>
                    <a:gd name="T19" fmla="*/ 10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1" h="135">
                      <a:moveTo>
                        <a:pt x="38" y="103"/>
                      </a:moveTo>
                      <a:cubicBezTo>
                        <a:pt x="42" y="74"/>
                        <a:pt x="42" y="74"/>
                        <a:pt x="42" y="74"/>
                      </a:cubicBezTo>
                      <a:cubicBezTo>
                        <a:pt x="42" y="59"/>
                        <a:pt x="54" y="48"/>
                        <a:pt x="70" y="48"/>
                      </a:cubicBezTo>
                      <a:cubicBezTo>
                        <a:pt x="280" y="48"/>
                        <a:pt x="280" y="48"/>
                        <a:pt x="280" y="48"/>
                      </a:cubicBezTo>
                      <a:cubicBezTo>
                        <a:pt x="290" y="32"/>
                        <a:pt x="300" y="16"/>
                        <a:pt x="311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4" y="0"/>
                        <a:pt x="0" y="18"/>
                        <a:pt x="0" y="37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8" y="129"/>
                        <a:pt x="14" y="123"/>
                        <a:pt x="22" y="117"/>
                      </a:cubicBezTo>
                      <a:cubicBezTo>
                        <a:pt x="29" y="113"/>
                        <a:pt x="38" y="103"/>
                        <a:pt x="38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69" name="Freeform 168"/>
                <p:cNvSpPr>
                  <a:spLocks/>
                </p:cNvSpPr>
                <p:nvPr/>
              </p:nvSpPr>
              <p:spPr bwMode="auto">
                <a:xfrm>
                  <a:off x="3272" y="2829"/>
                  <a:ext cx="354" cy="413"/>
                </a:xfrm>
                <a:custGeom>
                  <a:avLst/>
                  <a:gdLst>
                    <a:gd name="T0" fmla="*/ 70 w 150"/>
                    <a:gd name="T1" fmla="*/ 135 h 175"/>
                    <a:gd name="T2" fmla="*/ 40 w 150"/>
                    <a:gd name="T3" fmla="*/ 105 h 175"/>
                    <a:gd name="T4" fmla="*/ 40 w 150"/>
                    <a:gd name="T5" fmla="*/ 50 h 175"/>
                    <a:gd name="T6" fmla="*/ 0 w 150"/>
                    <a:gd name="T7" fmla="*/ 0 h 175"/>
                    <a:gd name="T8" fmla="*/ 0 w 150"/>
                    <a:gd name="T9" fmla="*/ 141 h 175"/>
                    <a:gd name="T10" fmla="*/ 34 w 150"/>
                    <a:gd name="T11" fmla="*/ 175 h 175"/>
                    <a:gd name="T12" fmla="*/ 150 w 150"/>
                    <a:gd name="T13" fmla="*/ 175 h 175"/>
                    <a:gd name="T14" fmla="*/ 113 w 150"/>
                    <a:gd name="T15" fmla="*/ 135 h 175"/>
                    <a:gd name="T16" fmla="*/ 70 w 150"/>
                    <a:gd name="T17" fmla="*/ 13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" h="175">
                      <a:moveTo>
                        <a:pt x="70" y="135"/>
                      </a:moveTo>
                      <a:cubicBezTo>
                        <a:pt x="54" y="135"/>
                        <a:pt x="40" y="121"/>
                        <a:pt x="40" y="105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0" y="161"/>
                        <a:pt x="14" y="175"/>
                        <a:pt x="34" y="175"/>
                      </a:cubicBezTo>
                      <a:cubicBezTo>
                        <a:pt x="150" y="175"/>
                        <a:pt x="150" y="175"/>
                        <a:pt x="150" y="175"/>
                      </a:cubicBezTo>
                      <a:cubicBezTo>
                        <a:pt x="113" y="135"/>
                        <a:pt x="113" y="135"/>
                        <a:pt x="113" y="135"/>
                      </a:cubicBezTo>
                      <a:lnTo>
                        <a:pt x="70" y="1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70" name="Freeform 169"/>
                <p:cNvSpPr>
                  <a:spLocks/>
                </p:cNvSpPr>
                <p:nvPr/>
              </p:nvSpPr>
              <p:spPr bwMode="auto">
                <a:xfrm>
                  <a:off x="3156" y="2172"/>
                  <a:ext cx="1208" cy="1111"/>
                </a:xfrm>
                <a:custGeom>
                  <a:avLst/>
                  <a:gdLst>
                    <a:gd name="T0" fmla="*/ 402 w 511"/>
                    <a:gd name="T1" fmla="*/ 182 h 470"/>
                    <a:gd name="T2" fmla="*/ 495 w 511"/>
                    <a:gd name="T3" fmla="*/ 72 h 470"/>
                    <a:gd name="T4" fmla="*/ 428 w 511"/>
                    <a:gd name="T5" fmla="*/ 6 h 470"/>
                    <a:gd name="T6" fmla="*/ 227 w 511"/>
                    <a:gd name="T7" fmla="*/ 252 h 470"/>
                    <a:gd name="T8" fmla="*/ 91 w 511"/>
                    <a:gd name="T9" fmla="*/ 143 h 470"/>
                    <a:gd name="T10" fmla="*/ 23 w 511"/>
                    <a:gd name="T11" fmla="*/ 222 h 470"/>
                    <a:gd name="T12" fmla="*/ 106 w 511"/>
                    <a:gd name="T13" fmla="*/ 321 h 470"/>
                    <a:gd name="T14" fmla="*/ 229 w 511"/>
                    <a:gd name="T15" fmla="*/ 470 h 470"/>
                    <a:gd name="T16" fmla="*/ 402 w 511"/>
                    <a:gd name="T17" fmla="*/ 182 h 470"/>
                    <a:gd name="T18" fmla="*/ 402 w 511"/>
                    <a:gd name="T19" fmla="*/ 182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1" h="470">
                      <a:moveTo>
                        <a:pt x="402" y="182"/>
                      </a:moveTo>
                      <a:cubicBezTo>
                        <a:pt x="431" y="144"/>
                        <a:pt x="464" y="109"/>
                        <a:pt x="495" y="72"/>
                      </a:cubicBezTo>
                      <a:cubicBezTo>
                        <a:pt x="511" y="53"/>
                        <a:pt x="445" y="0"/>
                        <a:pt x="428" y="6"/>
                      </a:cubicBezTo>
                      <a:cubicBezTo>
                        <a:pt x="349" y="35"/>
                        <a:pt x="259" y="194"/>
                        <a:pt x="227" y="252"/>
                      </a:cubicBezTo>
                      <a:cubicBezTo>
                        <a:pt x="204" y="295"/>
                        <a:pt x="123" y="142"/>
                        <a:pt x="91" y="143"/>
                      </a:cubicBezTo>
                      <a:cubicBezTo>
                        <a:pt x="91" y="143"/>
                        <a:pt x="0" y="193"/>
                        <a:pt x="23" y="222"/>
                      </a:cubicBezTo>
                      <a:cubicBezTo>
                        <a:pt x="29" y="231"/>
                        <a:pt x="86" y="299"/>
                        <a:pt x="106" y="321"/>
                      </a:cubicBezTo>
                      <a:cubicBezTo>
                        <a:pt x="148" y="367"/>
                        <a:pt x="188" y="426"/>
                        <a:pt x="229" y="470"/>
                      </a:cubicBezTo>
                      <a:cubicBezTo>
                        <a:pt x="274" y="374"/>
                        <a:pt x="337" y="264"/>
                        <a:pt x="402" y="182"/>
                      </a:cubicBezTo>
                      <a:cubicBezTo>
                        <a:pt x="415" y="164"/>
                        <a:pt x="355" y="240"/>
                        <a:pt x="402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71" name="Freeform 170"/>
                <p:cNvSpPr>
                  <a:spLocks/>
                </p:cNvSpPr>
                <p:nvPr/>
              </p:nvSpPr>
              <p:spPr bwMode="auto">
                <a:xfrm>
                  <a:off x="3709" y="3764"/>
                  <a:ext cx="527" cy="801"/>
                </a:xfrm>
                <a:custGeom>
                  <a:avLst/>
                  <a:gdLst>
                    <a:gd name="T0" fmla="*/ 183 w 223"/>
                    <a:gd name="T1" fmla="*/ 58 h 339"/>
                    <a:gd name="T2" fmla="*/ 183 w 223"/>
                    <a:gd name="T3" fmla="*/ 270 h 339"/>
                    <a:gd name="T4" fmla="*/ 153 w 223"/>
                    <a:gd name="T5" fmla="*/ 295 h 339"/>
                    <a:gd name="T6" fmla="*/ 23 w 223"/>
                    <a:gd name="T7" fmla="*/ 295 h 339"/>
                    <a:gd name="T8" fmla="*/ 0 w 223"/>
                    <a:gd name="T9" fmla="*/ 339 h 339"/>
                    <a:gd name="T10" fmla="*/ 189 w 223"/>
                    <a:gd name="T11" fmla="*/ 339 h 339"/>
                    <a:gd name="T12" fmla="*/ 223 w 223"/>
                    <a:gd name="T13" fmla="*/ 306 h 339"/>
                    <a:gd name="T14" fmla="*/ 223 w 223"/>
                    <a:gd name="T15" fmla="*/ 0 h 339"/>
                    <a:gd name="T16" fmla="*/ 183 w 223"/>
                    <a:gd name="T17" fmla="*/ 58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3" h="339">
                      <a:moveTo>
                        <a:pt x="183" y="58"/>
                      </a:moveTo>
                      <a:cubicBezTo>
                        <a:pt x="183" y="270"/>
                        <a:pt x="183" y="270"/>
                        <a:pt x="183" y="270"/>
                      </a:cubicBezTo>
                      <a:cubicBezTo>
                        <a:pt x="183" y="285"/>
                        <a:pt x="169" y="295"/>
                        <a:pt x="153" y="295"/>
                      </a:cubicBezTo>
                      <a:cubicBezTo>
                        <a:pt x="23" y="295"/>
                        <a:pt x="23" y="295"/>
                        <a:pt x="23" y="295"/>
                      </a:cubicBezTo>
                      <a:cubicBezTo>
                        <a:pt x="15" y="311"/>
                        <a:pt x="7" y="327"/>
                        <a:pt x="0" y="339"/>
                      </a:cubicBezTo>
                      <a:cubicBezTo>
                        <a:pt x="189" y="339"/>
                        <a:pt x="189" y="339"/>
                        <a:pt x="189" y="339"/>
                      </a:cubicBezTo>
                      <a:cubicBezTo>
                        <a:pt x="209" y="339"/>
                        <a:pt x="223" y="325"/>
                        <a:pt x="223" y="306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11" y="17"/>
                        <a:pt x="195" y="37"/>
                        <a:pt x="183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72" name="Freeform 171"/>
                <p:cNvSpPr>
                  <a:spLocks/>
                </p:cNvSpPr>
                <p:nvPr/>
              </p:nvSpPr>
              <p:spPr bwMode="auto">
                <a:xfrm>
                  <a:off x="3234" y="3564"/>
                  <a:ext cx="742" cy="319"/>
                </a:xfrm>
                <a:custGeom>
                  <a:avLst/>
                  <a:gdLst>
                    <a:gd name="T0" fmla="*/ 42 w 314"/>
                    <a:gd name="T1" fmla="*/ 104 h 135"/>
                    <a:gd name="T2" fmla="*/ 45 w 314"/>
                    <a:gd name="T3" fmla="*/ 73 h 135"/>
                    <a:gd name="T4" fmla="*/ 73 w 314"/>
                    <a:gd name="T5" fmla="*/ 44 h 135"/>
                    <a:gd name="T6" fmla="*/ 284 w 314"/>
                    <a:gd name="T7" fmla="*/ 44 h 135"/>
                    <a:gd name="T8" fmla="*/ 314 w 314"/>
                    <a:gd name="T9" fmla="*/ 0 h 135"/>
                    <a:gd name="T10" fmla="*/ 37 w 314"/>
                    <a:gd name="T11" fmla="*/ 0 h 135"/>
                    <a:gd name="T12" fmla="*/ 0 w 314"/>
                    <a:gd name="T13" fmla="*/ 38 h 135"/>
                    <a:gd name="T14" fmla="*/ 0 w 314"/>
                    <a:gd name="T15" fmla="*/ 135 h 135"/>
                    <a:gd name="T16" fmla="*/ 24 w 314"/>
                    <a:gd name="T17" fmla="*/ 117 h 135"/>
                    <a:gd name="T18" fmla="*/ 42 w 314"/>
                    <a:gd name="T19" fmla="*/ 10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4" h="135">
                      <a:moveTo>
                        <a:pt x="42" y="104"/>
                      </a:moveTo>
                      <a:cubicBezTo>
                        <a:pt x="45" y="73"/>
                        <a:pt x="45" y="73"/>
                        <a:pt x="45" y="73"/>
                      </a:cubicBezTo>
                      <a:cubicBezTo>
                        <a:pt x="45" y="57"/>
                        <a:pt x="58" y="44"/>
                        <a:pt x="73" y="44"/>
                      </a:cubicBezTo>
                      <a:cubicBezTo>
                        <a:pt x="284" y="44"/>
                        <a:pt x="284" y="44"/>
                        <a:pt x="284" y="44"/>
                      </a:cubicBezTo>
                      <a:cubicBezTo>
                        <a:pt x="294" y="32"/>
                        <a:pt x="304" y="20"/>
                        <a:pt x="31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8" y="0"/>
                        <a:pt x="0" y="18"/>
                        <a:pt x="0" y="38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8" y="129"/>
                        <a:pt x="16" y="123"/>
                        <a:pt x="24" y="117"/>
                      </a:cubicBezTo>
                      <a:cubicBezTo>
                        <a:pt x="30" y="113"/>
                        <a:pt x="42" y="104"/>
                        <a:pt x="42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73" name="Freeform 172"/>
                <p:cNvSpPr>
                  <a:spLocks/>
                </p:cNvSpPr>
                <p:nvPr/>
              </p:nvSpPr>
              <p:spPr bwMode="auto">
                <a:xfrm>
                  <a:off x="3234" y="4152"/>
                  <a:ext cx="362" cy="413"/>
                </a:xfrm>
                <a:custGeom>
                  <a:avLst/>
                  <a:gdLst>
                    <a:gd name="T0" fmla="*/ 73 w 153"/>
                    <a:gd name="T1" fmla="*/ 131 h 175"/>
                    <a:gd name="T2" fmla="*/ 44 w 153"/>
                    <a:gd name="T3" fmla="*/ 106 h 175"/>
                    <a:gd name="T4" fmla="*/ 44 w 153"/>
                    <a:gd name="T5" fmla="*/ 51 h 175"/>
                    <a:gd name="T6" fmla="*/ 0 w 153"/>
                    <a:gd name="T7" fmla="*/ 0 h 175"/>
                    <a:gd name="T8" fmla="*/ 0 w 153"/>
                    <a:gd name="T9" fmla="*/ 142 h 175"/>
                    <a:gd name="T10" fmla="*/ 37 w 153"/>
                    <a:gd name="T11" fmla="*/ 175 h 175"/>
                    <a:gd name="T12" fmla="*/ 153 w 153"/>
                    <a:gd name="T13" fmla="*/ 175 h 175"/>
                    <a:gd name="T14" fmla="*/ 116 w 153"/>
                    <a:gd name="T15" fmla="*/ 131 h 175"/>
                    <a:gd name="T16" fmla="*/ 73 w 153"/>
                    <a:gd name="T17" fmla="*/ 131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3" h="175">
                      <a:moveTo>
                        <a:pt x="73" y="131"/>
                      </a:moveTo>
                      <a:cubicBezTo>
                        <a:pt x="58" y="131"/>
                        <a:pt x="44" y="121"/>
                        <a:pt x="44" y="106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61"/>
                        <a:pt x="18" y="175"/>
                        <a:pt x="37" y="175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lnTo>
                        <a:pt x="73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1174" name="Freeform 173"/>
                <p:cNvSpPr>
                  <a:spLocks/>
                </p:cNvSpPr>
                <p:nvPr/>
              </p:nvSpPr>
              <p:spPr bwMode="auto">
                <a:xfrm>
                  <a:off x="3126" y="3495"/>
                  <a:ext cx="1209" cy="1110"/>
                </a:xfrm>
                <a:custGeom>
                  <a:avLst/>
                  <a:gdLst>
                    <a:gd name="T0" fmla="*/ 402 w 512"/>
                    <a:gd name="T1" fmla="*/ 182 h 470"/>
                    <a:gd name="T2" fmla="*/ 495 w 512"/>
                    <a:gd name="T3" fmla="*/ 73 h 470"/>
                    <a:gd name="T4" fmla="*/ 428 w 512"/>
                    <a:gd name="T5" fmla="*/ 6 h 470"/>
                    <a:gd name="T6" fmla="*/ 227 w 512"/>
                    <a:gd name="T7" fmla="*/ 253 h 470"/>
                    <a:gd name="T8" fmla="*/ 91 w 512"/>
                    <a:gd name="T9" fmla="*/ 143 h 470"/>
                    <a:gd name="T10" fmla="*/ 23 w 512"/>
                    <a:gd name="T11" fmla="*/ 223 h 470"/>
                    <a:gd name="T12" fmla="*/ 106 w 512"/>
                    <a:gd name="T13" fmla="*/ 321 h 470"/>
                    <a:gd name="T14" fmla="*/ 229 w 512"/>
                    <a:gd name="T15" fmla="*/ 470 h 470"/>
                    <a:gd name="T16" fmla="*/ 402 w 512"/>
                    <a:gd name="T17" fmla="*/ 182 h 470"/>
                    <a:gd name="T18" fmla="*/ 402 w 512"/>
                    <a:gd name="T19" fmla="*/ 182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470">
                      <a:moveTo>
                        <a:pt x="402" y="182"/>
                      </a:moveTo>
                      <a:cubicBezTo>
                        <a:pt x="431" y="145"/>
                        <a:pt x="464" y="109"/>
                        <a:pt x="495" y="73"/>
                      </a:cubicBezTo>
                      <a:cubicBezTo>
                        <a:pt x="512" y="53"/>
                        <a:pt x="445" y="0"/>
                        <a:pt x="428" y="6"/>
                      </a:cubicBezTo>
                      <a:cubicBezTo>
                        <a:pt x="349" y="35"/>
                        <a:pt x="260" y="194"/>
                        <a:pt x="227" y="253"/>
                      </a:cubicBezTo>
                      <a:cubicBezTo>
                        <a:pt x="204" y="295"/>
                        <a:pt x="124" y="143"/>
                        <a:pt x="91" y="143"/>
                      </a:cubicBezTo>
                      <a:cubicBezTo>
                        <a:pt x="91" y="143"/>
                        <a:pt x="0" y="193"/>
                        <a:pt x="23" y="223"/>
                      </a:cubicBezTo>
                      <a:cubicBezTo>
                        <a:pt x="29" y="231"/>
                        <a:pt x="87" y="299"/>
                        <a:pt x="106" y="321"/>
                      </a:cubicBezTo>
                      <a:cubicBezTo>
                        <a:pt x="149" y="368"/>
                        <a:pt x="188" y="426"/>
                        <a:pt x="229" y="470"/>
                      </a:cubicBezTo>
                      <a:cubicBezTo>
                        <a:pt x="274" y="375"/>
                        <a:pt x="337" y="265"/>
                        <a:pt x="402" y="182"/>
                      </a:cubicBezTo>
                      <a:cubicBezTo>
                        <a:pt x="416" y="165"/>
                        <a:pt x="356" y="241"/>
                        <a:pt x="402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00" dirty="0"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</p:grpSp>
      </p:grpSp>
      <p:grpSp>
        <p:nvGrpSpPr>
          <p:cNvPr id="42" name="Group 28"/>
          <p:cNvGrpSpPr/>
          <p:nvPr/>
        </p:nvGrpSpPr>
        <p:grpSpPr>
          <a:xfrm>
            <a:off x="95250" y="1984844"/>
            <a:ext cx="8953500" cy="1115010"/>
            <a:chOff x="408060" y="3349625"/>
            <a:chExt cx="13723865" cy="170908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493520" y="3876705"/>
              <a:ext cx="4297680" cy="1078992"/>
            </a:xfrm>
            <a:prstGeom prst="rect">
              <a:avLst/>
            </a:prstGeom>
            <a:solidFill>
              <a:srgbClr val="588BA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665522" y="3876705"/>
              <a:ext cx="2697678" cy="1078992"/>
            </a:xfrm>
            <a:prstGeom prst="rect">
              <a:avLst/>
            </a:prstGeom>
            <a:solidFill>
              <a:srgbClr val="4268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1786260" y="3876705"/>
              <a:ext cx="2345664" cy="1078992"/>
            </a:xfrm>
            <a:prstGeom prst="rect">
              <a:avLst/>
            </a:prstGeom>
            <a:solidFill>
              <a:srgbClr val="4268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4537" y="3349625"/>
              <a:ext cx="13387388" cy="492125"/>
            </a:xfrm>
            <a:prstGeom prst="rect">
              <a:avLst/>
            </a:prstGeom>
            <a:gradFill>
              <a:gsLst>
                <a:gs pos="37000">
                  <a:srgbClr val="588BA3"/>
                </a:gs>
                <a:gs pos="53000">
                  <a:srgbClr val="42687A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33400" y="3352800"/>
              <a:ext cx="500380" cy="500380"/>
            </a:xfrm>
            <a:prstGeom prst="ellipse">
              <a:avLst/>
            </a:prstGeom>
            <a:solidFill>
              <a:srgbClr val="42687A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93520" y="3373238"/>
              <a:ext cx="4297680" cy="369332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Contract Structural Barriers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70470" y="3373238"/>
              <a:ext cx="6461455" cy="369332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r>
                <a:rPr lang="en-US" sz="15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Collaboration via Joint Incentive SLAs</a:t>
              </a:r>
              <a:endParaRPr lang="en-US" sz="15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4" name="Right Arrow 53"/>
            <p:cNvSpPr/>
            <p:nvPr/>
          </p:nvSpPr>
          <p:spPr bwMode="auto">
            <a:xfrm>
              <a:off x="6035040" y="3924794"/>
              <a:ext cx="1280160" cy="973778"/>
            </a:xfrm>
            <a:prstGeom prst="rightArrow">
              <a:avLst/>
            </a:prstGeom>
            <a:gradFill>
              <a:gsLst>
                <a:gs pos="0">
                  <a:srgbClr val="588BA3"/>
                </a:gs>
                <a:gs pos="100000">
                  <a:srgbClr val="42687A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To</a:t>
              </a:r>
            </a:p>
          </p:txBody>
        </p:sp>
        <p:sp>
          <p:nvSpPr>
            <p:cNvPr id="55" name="Right Arrow 54"/>
            <p:cNvSpPr/>
            <p:nvPr/>
          </p:nvSpPr>
          <p:spPr bwMode="auto">
            <a:xfrm>
              <a:off x="10454640" y="3929742"/>
              <a:ext cx="1280160" cy="963882"/>
            </a:xfrm>
            <a:prstGeom prst="rightArrow">
              <a:avLst/>
            </a:prstGeom>
            <a:solidFill>
              <a:srgbClr val="4268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Via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08060" y="4047528"/>
              <a:ext cx="960120" cy="728309"/>
            </a:xfrm>
            <a:prstGeom prst="rect">
              <a:avLst/>
            </a:prstGeom>
            <a:solidFill>
              <a:srgbClr val="588BA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3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From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1324919" y="4728474"/>
              <a:ext cx="4093974" cy="33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Infinite and Highly Integrated Continuous Loop of Dev Ops 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812662" y="4225144"/>
              <a:ext cx="629503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Dev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3945569" y="4225144"/>
              <a:ext cx="631958" cy="40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Ops</a:t>
              </a:r>
            </a:p>
          </p:txBody>
        </p:sp>
        <p:grpSp>
          <p:nvGrpSpPr>
            <p:cNvPr id="52" name="Group 1110"/>
            <p:cNvGrpSpPr/>
            <p:nvPr/>
          </p:nvGrpSpPr>
          <p:grpSpPr>
            <a:xfrm>
              <a:off x="9126534" y="3965573"/>
              <a:ext cx="307975" cy="920749"/>
              <a:chOff x="9126534" y="3965573"/>
              <a:chExt cx="307975" cy="920749"/>
            </a:xfrm>
          </p:grpSpPr>
          <p:sp>
            <p:nvSpPr>
              <p:cNvPr id="1055" name="Freeform 65"/>
              <p:cNvSpPr>
                <a:spLocks/>
              </p:cNvSpPr>
              <p:nvPr/>
            </p:nvSpPr>
            <p:spPr bwMode="auto">
              <a:xfrm>
                <a:off x="9126534" y="3965573"/>
                <a:ext cx="307975" cy="920749"/>
              </a:xfrm>
              <a:custGeom>
                <a:avLst/>
                <a:gdLst>
                  <a:gd name="T0" fmla="*/ 13 w 238"/>
                  <a:gd name="T1" fmla="*/ 645 h 709"/>
                  <a:gd name="T2" fmla="*/ 56 w 238"/>
                  <a:gd name="T3" fmla="*/ 605 h 709"/>
                  <a:gd name="T4" fmla="*/ 37 w 238"/>
                  <a:gd name="T5" fmla="*/ 335 h 709"/>
                  <a:gd name="T6" fmla="*/ 33 w 238"/>
                  <a:gd name="T7" fmla="*/ 210 h 709"/>
                  <a:gd name="T8" fmla="*/ 68 w 238"/>
                  <a:gd name="T9" fmla="*/ 99 h 709"/>
                  <a:gd name="T10" fmla="*/ 65 w 238"/>
                  <a:gd name="T11" fmla="*/ 74 h 709"/>
                  <a:gd name="T12" fmla="*/ 58 w 238"/>
                  <a:gd name="T13" fmla="*/ 67 h 709"/>
                  <a:gd name="T14" fmla="*/ 59 w 238"/>
                  <a:gd name="T15" fmla="*/ 49 h 709"/>
                  <a:gd name="T16" fmla="*/ 58 w 238"/>
                  <a:gd name="T17" fmla="*/ 41 h 709"/>
                  <a:gd name="T18" fmla="*/ 58 w 238"/>
                  <a:gd name="T19" fmla="*/ 36 h 709"/>
                  <a:gd name="T20" fmla="*/ 58 w 238"/>
                  <a:gd name="T21" fmla="*/ 31 h 709"/>
                  <a:gd name="T22" fmla="*/ 57 w 238"/>
                  <a:gd name="T23" fmla="*/ 28 h 709"/>
                  <a:gd name="T24" fmla="*/ 57 w 238"/>
                  <a:gd name="T25" fmla="*/ 24 h 709"/>
                  <a:gd name="T26" fmla="*/ 58 w 238"/>
                  <a:gd name="T27" fmla="*/ 21 h 709"/>
                  <a:gd name="T28" fmla="*/ 61 w 238"/>
                  <a:gd name="T29" fmla="*/ 16 h 709"/>
                  <a:gd name="T30" fmla="*/ 66 w 238"/>
                  <a:gd name="T31" fmla="*/ 13 h 709"/>
                  <a:gd name="T32" fmla="*/ 67 w 238"/>
                  <a:gd name="T33" fmla="*/ 11 h 709"/>
                  <a:gd name="T34" fmla="*/ 69 w 238"/>
                  <a:gd name="T35" fmla="*/ 10 h 709"/>
                  <a:gd name="T36" fmla="*/ 71 w 238"/>
                  <a:gd name="T37" fmla="*/ 9 h 709"/>
                  <a:gd name="T38" fmla="*/ 74 w 238"/>
                  <a:gd name="T39" fmla="*/ 5 h 709"/>
                  <a:gd name="T40" fmla="*/ 76 w 238"/>
                  <a:gd name="T41" fmla="*/ 5 h 709"/>
                  <a:gd name="T42" fmla="*/ 80 w 238"/>
                  <a:gd name="T43" fmla="*/ 2 h 709"/>
                  <a:gd name="T44" fmla="*/ 84 w 238"/>
                  <a:gd name="T45" fmla="*/ 2 h 709"/>
                  <a:gd name="T46" fmla="*/ 87 w 238"/>
                  <a:gd name="T47" fmla="*/ 1 h 709"/>
                  <a:gd name="T48" fmla="*/ 91 w 238"/>
                  <a:gd name="T49" fmla="*/ 2 h 709"/>
                  <a:gd name="T50" fmla="*/ 96 w 238"/>
                  <a:gd name="T51" fmla="*/ 2 h 709"/>
                  <a:gd name="T52" fmla="*/ 101 w 238"/>
                  <a:gd name="T53" fmla="*/ 5 h 709"/>
                  <a:gd name="T54" fmla="*/ 104 w 238"/>
                  <a:gd name="T55" fmla="*/ 5 h 709"/>
                  <a:gd name="T56" fmla="*/ 107 w 238"/>
                  <a:gd name="T57" fmla="*/ 6 h 709"/>
                  <a:gd name="T58" fmla="*/ 111 w 238"/>
                  <a:gd name="T59" fmla="*/ 8 h 709"/>
                  <a:gd name="T60" fmla="*/ 113 w 238"/>
                  <a:gd name="T61" fmla="*/ 13 h 709"/>
                  <a:gd name="T62" fmla="*/ 117 w 238"/>
                  <a:gd name="T63" fmla="*/ 14 h 709"/>
                  <a:gd name="T64" fmla="*/ 118 w 238"/>
                  <a:gd name="T65" fmla="*/ 17 h 709"/>
                  <a:gd name="T66" fmla="*/ 123 w 238"/>
                  <a:gd name="T67" fmla="*/ 24 h 709"/>
                  <a:gd name="T68" fmla="*/ 120 w 238"/>
                  <a:gd name="T69" fmla="*/ 29 h 709"/>
                  <a:gd name="T70" fmla="*/ 120 w 238"/>
                  <a:gd name="T71" fmla="*/ 32 h 709"/>
                  <a:gd name="T72" fmla="*/ 120 w 238"/>
                  <a:gd name="T73" fmla="*/ 35 h 709"/>
                  <a:gd name="T74" fmla="*/ 120 w 238"/>
                  <a:gd name="T75" fmla="*/ 43 h 709"/>
                  <a:gd name="T76" fmla="*/ 119 w 238"/>
                  <a:gd name="T77" fmla="*/ 45 h 709"/>
                  <a:gd name="T78" fmla="*/ 119 w 238"/>
                  <a:gd name="T79" fmla="*/ 48 h 709"/>
                  <a:gd name="T80" fmla="*/ 124 w 238"/>
                  <a:gd name="T81" fmla="*/ 58 h 709"/>
                  <a:gd name="T82" fmla="*/ 116 w 238"/>
                  <a:gd name="T83" fmla="*/ 69 h 709"/>
                  <a:gd name="T84" fmla="*/ 116 w 238"/>
                  <a:gd name="T85" fmla="*/ 89 h 709"/>
                  <a:gd name="T86" fmla="*/ 125 w 238"/>
                  <a:gd name="T87" fmla="*/ 94 h 709"/>
                  <a:gd name="T88" fmla="*/ 226 w 238"/>
                  <a:gd name="T89" fmla="*/ 224 h 709"/>
                  <a:gd name="T90" fmla="*/ 189 w 238"/>
                  <a:gd name="T91" fmla="*/ 347 h 709"/>
                  <a:gd name="T92" fmla="*/ 151 w 238"/>
                  <a:gd name="T93" fmla="*/ 448 h 709"/>
                  <a:gd name="T94" fmla="*/ 174 w 238"/>
                  <a:gd name="T95" fmla="*/ 625 h 709"/>
                  <a:gd name="T96" fmla="*/ 176 w 238"/>
                  <a:gd name="T97" fmla="*/ 653 h 709"/>
                  <a:gd name="T98" fmla="*/ 172 w 238"/>
                  <a:gd name="T99" fmla="*/ 664 h 709"/>
                  <a:gd name="T100" fmla="*/ 169 w 238"/>
                  <a:gd name="T101" fmla="*/ 670 h 709"/>
                  <a:gd name="T102" fmla="*/ 167 w 238"/>
                  <a:gd name="T103" fmla="*/ 691 h 709"/>
                  <a:gd name="T104" fmla="*/ 156 w 238"/>
                  <a:gd name="T105" fmla="*/ 708 h 709"/>
                  <a:gd name="T106" fmla="*/ 125 w 238"/>
                  <a:gd name="T107" fmla="*/ 706 h 709"/>
                  <a:gd name="T108" fmla="*/ 122 w 238"/>
                  <a:gd name="T109" fmla="*/ 694 h 709"/>
                  <a:gd name="T110" fmla="*/ 127 w 238"/>
                  <a:gd name="T111" fmla="*/ 679 h 709"/>
                  <a:gd name="T112" fmla="*/ 127 w 238"/>
                  <a:gd name="T113" fmla="*/ 668 h 709"/>
                  <a:gd name="T114" fmla="*/ 126 w 238"/>
                  <a:gd name="T115" fmla="*/ 650 h 709"/>
                  <a:gd name="T116" fmla="*/ 124 w 238"/>
                  <a:gd name="T117" fmla="*/ 629 h 709"/>
                  <a:gd name="T118" fmla="*/ 118 w 238"/>
                  <a:gd name="T119" fmla="*/ 556 h 709"/>
                  <a:gd name="T120" fmla="*/ 101 w 238"/>
                  <a:gd name="T121" fmla="*/ 654 h 709"/>
                  <a:gd name="T122" fmla="*/ 0 w 238"/>
                  <a:gd name="T123" fmla="*/ 662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8" h="709">
                    <a:moveTo>
                      <a:pt x="3" y="654"/>
                    </a:moveTo>
                    <a:cubicBezTo>
                      <a:pt x="3" y="649"/>
                      <a:pt x="7" y="645"/>
                      <a:pt x="12" y="645"/>
                    </a:cubicBezTo>
                    <a:cubicBezTo>
                      <a:pt x="13" y="645"/>
                      <a:pt x="13" y="645"/>
                      <a:pt x="13" y="645"/>
                    </a:cubicBezTo>
                    <a:cubicBezTo>
                      <a:pt x="19" y="644"/>
                      <a:pt x="28" y="644"/>
                      <a:pt x="33" y="643"/>
                    </a:cubicBezTo>
                    <a:cubicBezTo>
                      <a:pt x="44" y="640"/>
                      <a:pt x="41" y="629"/>
                      <a:pt x="43" y="621"/>
                    </a:cubicBezTo>
                    <a:cubicBezTo>
                      <a:pt x="46" y="607"/>
                      <a:pt x="53" y="622"/>
                      <a:pt x="56" y="605"/>
                    </a:cubicBezTo>
                    <a:cubicBezTo>
                      <a:pt x="62" y="575"/>
                      <a:pt x="47" y="558"/>
                      <a:pt x="45" y="522"/>
                    </a:cubicBezTo>
                    <a:cubicBezTo>
                      <a:pt x="41" y="492"/>
                      <a:pt x="34" y="433"/>
                      <a:pt x="36" y="403"/>
                    </a:cubicBezTo>
                    <a:cubicBezTo>
                      <a:pt x="38" y="387"/>
                      <a:pt x="36" y="352"/>
                      <a:pt x="37" y="335"/>
                    </a:cubicBezTo>
                    <a:cubicBezTo>
                      <a:pt x="38" y="326"/>
                      <a:pt x="30" y="326"/>
                      <a:pt x="30" y="317"/>
                    </a:cubicBezTo>
                    <a:cubicBezTo>
                      <a:pt x="31" y="305"/>
                      <a:pt x="31" y="294"/>
                      <a:pt x="32" y="281"/>
                    </a:cubicBezTo>
                    <a:cubicBezTo>
                      <a:pt x="33" y="257"/>
                      <a:pt x="33" y="233"/>
                      <a:pt x="33" y="210"/>
                    </a:cubicBezTo>
                    <a:cubicBezTo>
                      <a:pt x="33" y="194"/>
                      <a:pt x="34" y="145"/>
                      <a:pt x="34" y="130"/>
                    </a:cubicBezTo>
                    <a:cubicBezTo>
                      <a:pt x="34" y="112"/>
                      <a:pt x="44" y="108"/>
                      <a:pt x="63" y="101"/>
                    </a:cubicBezTo>
                    <a:cubicBezTo>
                      <a:pt x="66" y="100"/>
                      <a:pt x="67" y="100"/>
                      <a:pt x="68" y="99"/>
                    </a:cubicBezTo>
                    <a:cubicBezTo>
                      <a:pt x="69" y="98"/>
                      <a:pt x="68" y="94"/>
                      <a:pt x="68" y="92"/>
                    </a:cubicBezTo>
                    <a:cubicBezTo>
                      <a:pt x="67" y="89"/>
                      <a:pt x="66" y="82"/>
                      <a:pt x="66" y="81"/>
                    </a:cubicBezTo>
                    <a:cubicBezTo>
                      <a:pt x="66" y="80"/>
                      <a:pt x="65" y="75"/>
                      <a:pt x="65" y="74"/>
                    </a:cubicBezTo>
                    <a:cubicBezTo>
                      <a:pt x="65" y="73"/>
                      <a:pt x="64" y="71"/>
                      <a:pt x="64" y="70"/>
                    </a:cubicBezTo>
                    <a:cubicBezTo>
                      <a:pt x="64" y="70"/>
                      <a:pt x="64" y="70"/>
                      <a:pt x="63" y="70"/>
                    </a:cubicBezTo>
                    <a:cubicBezTo>
                      <a:pt x="61" y="71"/>
                      <a:pt x="59" y="70"/>
                      <a:pt x="58" y="67"/>
                    </a:cubicBezTo>
                    <a:cubicBezTo>
                      <a:pt x="58" y="64"/>
                      <a:pt x="57" y="61"/>
                      <a:pt x="57" y="60"/>
                    </a:cubicBezTo>
                    <a:cubicBezTo>
                      <a:pt x="57" y="59"/>
                      <a:pt x="57" y="55"/>
                      <a:pt x="58" y="54"/>
                    </a:cubicBezTo>
                    <a:cubicBezTo>
                      <a:pt x="58" y="53"/>
                      <a:pt x="58" y="50"/>
                      <a:pt x="59" y="49"/>
                    </a:cubicBezTo>
                    <a:cubicBezTo>
                      <a:pt x="59" y="49"/>
                      <a:pt x="59" y="49"/>
                      <a:pt x="59" y="48"/>
                    </a:cubicBezTo>
                    <a:cubicBezTo>
                      <a:pt x="58" y="47"/>
                      <a:pt x="58" y="46"/>
                      <a:pt x="58" y="45"/>
                    </a:cubicBezTo>
                    <a:cubicBezTo>
                      <a:pt x="59" y="44"/>
                      <a:pt x="58" y="42"/>
                      <a:pt x="58" y="41"/>
                    </a:cubicBezTo>
                    <a:cubicBezTo>
                      <a:pt x="58" y="40"/>
                      <a:pt x="58" y="38"/>
                      <a:pt x="58" y="39"/>
                    </a:cubicBezTo>
                    <a:cubicBezTo>
                      <a:pt x="58" y="39"/>
                      <a:pt x="57" y="39"/>
                      <a:pt x="58" y="38"/>
                    </a:cubicBezTo>
                    <a:cubicBezTo>
                      <a:pt x="58" y="36"/>
                      <a:pt x="58" y="35"/>
                      <a:pt x="58" y="36"/>
                    </a:cubicBezTo>
                    <a:cubicBezTo>
                      <a:pt x="57" y="37"/>
                      <a:pt x="58" y="35"/>
                      <a:pt x="58" y="35"/>
                    </a:cubicBezTo>
                    <a:cubicBezTo>
                      <a:pt x="58" y="34"/>
                      <a:pt x="58" y="32"/>
                      <a:pt x="58" y="33"/>
                    </a:cubicBezTo>
                    <a:cubicBezTo>
                      <a:pt x="57" y="34"/>
                      <a:pt x="58" y="32"/>
                      <a:pt x="58" y="31"/>
                    </a:cubicBezTo>
                    <a:cubicBezTo>
                      <a:pt x="58" y="30"/>
                      <a:pt x="58" y="29"/>
                      <a:pt x="58" y="30"/>
                    </a:cubicBezTo>
                    <a:cubicBezTo>
                      <a:pt x="57" y="31"/>
                      <a:pt x="57" y="30"/>
                      <a:pt x="57" y="29"/>
                    </a:cubicBezTo>
                    <a:cubicBezTo>
                      <a:pt x="57" y="28"/>
                      <a:pt x="57" y="27"/>
                      <a:pt x="57" y="28"/>
                    </a:cubicBezTo>
                    <a:cubicBezTo>
                      <a:pt x="57" y="28"/>
                      <a:pt x="57" y="27"/>
                      <a:pt x="57" y="26"/>
                    </a:cubicBezTo>
                    <a:cubicBezTo>
                      <a:pt x="57" y="26"/>
                      <a:pt x="57" y="25"/>
                      <a:pt x="57" y="25"/>
                    </a:cubicBezTo>
                    <a:cubicBezTo>
                      <a:pt x="56" y="26"/>
                      <a:pt x="57" y="25"/>
                      <a:pt x="57" y="24"/>
                    </a:cubicBezTo>
                    <a:cubicBezTo>
                      <a:pt x="57" y="24"/>
                      <a:pt x="58" y="23"/>
                      <a:pt x="57" y="24"/>
                    </a:cubicBezTo>
                    <a:cubicBezTo>
                      <a:pt x="57" y="24"/>
                      <a:pt x="57" y="23"/>
                      <a:pt x="57" y="23"/>
                    </a:cubicBezTo>
                    <a:cubicBezTo>
                      <a:pt x="58" y="23"/>
                      <a:pt x="59" y="21"/>
                      <a:pt x="58" y="21"/>
                    </a:cubicBezTo>
                    <a:cubicBezTo>
                      <a:pt x="58" y="22"/>
                      <a:pt x="58" y="20"/>
                      <a:pt x="59" y="20"/>
                    </a:cubicBezTo>
                    <a:cubicBezTo>
                      <a:pt x="60" y="20"/>
                      <a:pt x="61" y="18"/>
                      <a:pt x="60" y="18"/>
                    </a:cubicBezTo>
                    <a:cubicBezTo>
                      <a:pt x="60" y="18"/>
                      <a:pt x="60" y="17"/>
                      <a:pt x="61" y="16"/>
                    </a:cubicBezTo>
                    <a:cubicBezTo>
                      <a:pt x="63" y="16"/>
                      <a:pt x="64" y="15"/>
                      <a:pt x="65" y="15"/>
                    </a:cubicBezTo>
                    <a:cubicBezTo>
                      <a:pt x="66" y="14"/>
                      <a:pt x="66" y="13"/>
                      <a:pt x="65" y="14"/>
                    </a:cubicBezTo>
                    <a:cubicBezTo>
                      <a:pt x="64" y="14"/>
                      <a:pt x="66" y="13"/>
                      <a:pt x="66" y="13"/>
                    </a:cubicBezTo>
                    <a:cubicBezTo>
                      <a:pt x="67" y="13"/>
                      <a:pt x="67" y="12"/>
                      <a:pt x="66" y="12"/>
                    </a:cubicBezTo>
                    <a:cubicBezTo>
                      <a:pt x="65" y="12"/>
                      <a:pt x="66" y="12"/>
                      <a:pt x="67" y="12"/>
                    </a:cubicBezTo>
                    <a:cubicBezTo>
                      <a:pt x="68" y="12"/>
                      <a:pt x="68" y="11"/>
                      <a:pt x="67" y="11"/>
                    </a:cubicBezTo>
                    <a:cubicBezTo>
                      <a:pt x="66" y="11"/>
                      <a:pt x="66" y="10"/>
                      <a:pt x="68" y="11"/>
                    </a:cubicBezTo>
                    <a:cubicBezTo>
                      <a:pt x="69" y="12"/>
                      <a:pt x="70" y="12"/>
                      <a:pt x="70" y="12"/>
                    </a:cubicBezTo>
                    <a:cubicBezTo>
                      <a:pt x="70" y="12"/>
                      <a:pt x="70" y="11"/>
                      <a:pt x="69" y="10"/>
                    </a:cubicBezTo>
                    <a:cubicBezTo>
                      <a:pt x="67" y="9"/>
                      <a:pt x="69" y="9"/>
                      <a:pt x="70" y="10"/>
                    </a:cubicBezTo>
                    <a:cubicBezTo>
                      <a:pt x="71" y="11"/>
                      <a:pt x="71" y="11"/>
                      <a:pt x="71" y="9"/>
                    </a:cubicBezTo>
                    <a:cubicBezTo>
                      <a:pt x="70" y="8"/>
                      <a:pt x="70" y="6"/>
                      <a:pt x="71" y="9"/>
                    </a:cubicBezTo>
                    <a:cubicBezTo>
                      <a:pt x="72" y="11"/>
                      <a:pt x="72" y="11"/>
                      <a:pt x="72" y="9"/>
                    </a:cubicBezTo>
                    <a:cubicBezTo>
                      <a:pt x="73" y="7"/>
                      <a:pt x="73" y="5"/>
                      <a:pt x="73" y="8"/>
                    </a:cubicBezTo>
                    <a:cubicBezTo>
                      <a:pt x="73" y="11"/>
                      <a:pt x="74" y="6"/>
                      <a:pt x="74" y="5"/>
                    </a:cubicBezTo>
                    <a:cubicBezTo>
                      <a:pt x="75" y="4"/>
                      <a:pt x="75" y="5"/>
                      <a:pt x="75" y="5"/>
                    </a:cubicBezTo>
                    <a:cubicBezTo>
                      <a:pt x="75" y="6"/>
                      <a:pt x="76" y="4"/>
                      <a:pt x="76" y="4"/>
                    </a:cubicBezTo>
                    <a:cubicBezTo>
                      <a:pt x="77" y="3"/>
                      <a:pt x="76" y="4"/>
                      <a:pt x="76" y="5"/>
                    </a:cubicBezTo>
                    <a:cubicBezTo>
                      <a:pt x="76" y="5"/>
                      <a:pt x="78" y="3"/>
                      <a:pt x="78" y="3"/>
                    </a:cubicBezTo>
                    <a:cubicBezTo>
                      <a:pt x="79" y="2"/>
                      <a:pt x="79" y="3"/>
                      <a:pt x="78" y="3"/>
                    </a:cubicBezTo>
                    <a:cubicBezTo>
                      <a:pt x="78" y="4"/>
                      <a:pt x="80" y="2"/>
                      <a:pt x="80" y="2"/>
                    </a:cubicBezTo>
                    <a:cubicBezTo>
                      <a:pt x="81" y="2"/>
                      <a:pt x="80" y="2"/>
                      <a:pt x="80" y="3"/>
                    </a:cubicBezTo>
                    <a:cubicBezTo>
                      <a:pt x="80" y="4"/>
                      <a:pt x="82" y="2"/>
                      <a:pt x="83" y="1"/>
                    </a:cubicBezTo>
                    <a:cubicBezTo>
                      <a:pt x="84" y="1"/>
                      <a:pt x="84" y="1"/>
                      <a:pt x="84" y="2"/>
                    </a:cubicBezTo>
                    <a:cubicBezTo>
                      <a:pt x="83" y="3"/>
                      <a:pt x="85" y="2"/>
                      <a:pt x="86" y="1"/>
                    </a:cubicBezTo>
                    <a:cubicBezTo>
                      <a:pt x="86" y="1"/>
                      <a:pt x="85" y="1"/>
                      <a:pt x="86" y="2"/>
                    </a:cubicBezTo>
                    <a:cubicBezTo>
                      <a:pt x="86" y="3"/>
                      <a:pt x="88" y="2"/>
                      <a:pt x="87" y="1"/>
                    </a:cubicBezTo>
                    <a:cubicBezTo>
                      <a:pt x="87" y="1"/>
                      <a:pt x="87" y="0"/>
                      <a:pt x="88" y="1"/>
                    </a:cubicBezTo>
                    <a:cubicBezTo>
                      <a:pt x="89" y="2"/>
                      <a:pt x="90" y="1"/>
                      <a:pt x="89" y="1"/>
                    </a:cubicBezTo>
                    <a:cubicBezTo>
                      <a:pt x="88" y="0"/>
                      <a:pt x="90" y="1"/>
                      <a:pt x="91" y="2"/>
                    </a:cubicBezTo>
                    <a:cubicBezTo>
                      <a:pt x="92" y="2"/>
                      <a:pt x="93" y="2"/>
                      <a:pt x="93" y="1"/>
                    </a:cubicBezTo>
                    <a:cubicBezTo>
                      <a:pt x="92" y="0"/>
                      <a:pt x="93" y="1"/>
                      <a:pt x="94" y="2"/>
                    </a:cubicBezTo>
                    <a:cubicBezTo>
                      <a:pt x="95" y="2"/>
                      <a:pt x="97" y="3"/>
                      <a:pt x="96" y="2"/>
                    </a:cubicBezTo>
                    <a:cubicBezTo>
                      <a:pt x="96" y="2"/>
                      <a:pt x="96" y="2"/>
                      <a:pt x="97" y="3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99" y="3"/>
                      <a:pt x="100" y="4"/>
                      <a:pt x="101" y="5"/>
                    </a:cubicBezTo>
                    <a:cubicBezTo>
                      <a:pt x="101" y="7"/>
                      <a:pt x="102" y="5"/>
                      <a:pt x="101" y="4"/>
                    </a:cubicBezTo>
                    <a:cubicBezTo>
                      <a:pt x="101" y="4"/>
                      <a:pt x="102" y="4"/>
                      <a:pt x="102" y="5"/>
                    </a:cubicBezTo>
                    <a:cubicBezTo>
                      <a:pt x="102" y="6"/>
                      <a:pt x="104" y="5"/>
                      <a:pt x="104" y="5"/>
                    </a:cubicBezTo>
                    <a:cubicBezTo>
                      <a:pt x="103" y="4"/>
                      <a:pt x="105" y="5"/>
                      <a:pt x="105" y="7"/>
                    </a:cubicBezTo>
                    <a:cubicBezTo>
                      <a:pt x="105" y="8"/>
                      <a:pt x="107" y="7"/>
                      <a:pt x="106" y="5"/>
                    </a:cubicBezTo>
                    <a:cubicBezTo>
                      <a:pt x="105" y="4"/>
                      <a:pt x="107" y="5"/>
                      <a:pt x="107" y="6"/>
                    </a:cubicBezTo>
                    <a:cubicBezTo>
                      <a:pt x="107" y="8"/>
                      <a:pt x="108" y="9"/>
                      <a:pt x="108" y="8"/>
                    </a:cubicBezTo>
                    <a:cubicBezTo>
                      <a:pt x="108" y="7"/>
                      <a:pt x="109" y="4"/>
                      <a:pt x="110" y="8"/>
                    </a:cubicBezTo>
                    <a:cubicBezTo>
                      <a:pt x="110" y="11"/>
                      <a:pt x="110" y="9"/>
                      <a:pt x="111" y="8"/>
                    </a:cubicBezTo>
                    <a:cubicBezTo>
                      <a:pt x="111" y="7"/>
                      <a:pt x="111" y="8"/>
                      <a:pt x="111" y="10"/>
                    </a:cubicBezTo>
                    <a:cubicBezTo>
                      <a:pt x="111" y="12"/>
                      <a:pt x="112" y="12"/>
                      <a:pt x="113" y="11"/>
                    </a:cubicBezTo>
                    <a:cubicBezTo>
                      <a:pt x="113" y="10"/>
                      <a:pt x="114" y="11"/>
                      <a:pt x="113" y="13"/>
                    </a:cubicBezTo>
                    <a:cubicBezTo>
                      <a:pt x="112" y="14"/>
                      <a:pt x="112" y="13"/>
                      <a:pt x="114" y="13"/>
                    </a:cubicBezTo>
                    <a:cubicBezTo>
                      <a:pt x="116" y="13"/>
                      <a:pt x="116" y="13"/>
                      <a:pt x="115" y="13"/>
                    </a:cubicBezTo>
                    <a:cubicBezTo>
                      <a:pt x="114" y="14"/>
                      <a:pt x="116" y="14"/>
                      <a:pt x="117" y="14"/>
                    </a:cubicBezTo>
                    <a:cubicBezTo>
                      <a:pt x="117" y="15"/>
                      <a:pt x="117" y="14"/>
                      <a:pt x="116" y="15"/>
                    </a:cubicBezTo>
                    <a:cubicBezTo>
                      <a:pt x="116" y="17"/>
                      <a:pt x="118" y="16"/>
                      <a:pt x="119" y="16"/>
                    </a:cubicBezTo>
                    <a:cubicBezTo>
                      <a:pt x="119" y="16"/>
                      <a:pt x="119" y="17"/>
                      <a:pt x="118" y="17"/>
                    </a:cubicBezTo>
                    <a:cubicBezTo>
                      <a:pt x="117" y="18"/>
                      <a:pt x="119" y="18"/>
                      <a:pt x="121" y="19"/>
                    </a:cubicBezTo>
                    <a:cubicBezTo>
                      <a:pt x="123" y="21"/>
                      <a:pt x="122" y="21"/>
                      <a:pt x="120" y="20"/>
                    </a:cubicBezTo>
                    <a:cubicBezTo>
                      <a:pt x="118" y="20"/>
                      <a:pt x="122" y="23"/>
                      <a:pt x="123" y="24"/>
                    </a:cubicBezTo>
                    <a:cubicBezTo>
                      <a:pt x="124" y="25"/>
                      <a:pt x="122" y="25"/>
                      <a:pt x="120" y="25"/>
                    </a:cubicBezTo>
                    <a:cubicBezTo>
                      <a:pt x="118" y="24"/>
                      <a:pt x="121" y="27"/>
                      <a:pt x="121" y="28"/>
                    </a:cubicBezTo>
                    <a:cubicBezTo>
                      <a:pt x="122" y="29"/>
                      <a:pt x="121" y="29"/>
                      <a:pt x="120" y="29"/>
                    </a:cubicBezTo>
                    <a:cubicBezTo>
                      <a:pt x="119" y="28"/>
                      <a:pt x="121" y="29"/>
                      <a:pt x="121" y="30"/>
                    </a:cubicBezTo>
                    <a:cubicBezTo>
                      <a:pt x="121" y="31"/>
                      <a:pt x="122" y="31"/>
                      <a:pt x="121" y="31"/>
                    </a:cubicBezTo>
                    <a:cubicBezTo>
                      <a:pt x="120" y="31"/>
                      <a:pt x="120" y="31"/>
                      <a:pt x="120" y="32"/>
                    </a:cubicBezTo>
                    <a:cubicBezTo>
                      <a:pt x="121" y="32"/>
                      <a:pt x="121" y="34"/>
                      <a:pt x="120" y="33"/>
                    </a:cubicBezTo>
                    <a:cubicBezTo>
                      <a:pt x="120" y="32"/>
                      <a:pt x="120" y="35"/>
                      <a:pt x="120" y="36"/>
                    </a:cubicBezTo>
                    <a:cubicBezTo>
                      <a:pt x="120" y="36"/>
                      <a:pt x="120" y="36"/>
                      <a:pt x="120" y="35"/>
                    </a:cubicBezTo>
                    <a:cubicBezTo>
                      <a:pt x="119" y="35"/>
                      <a:pt x="120" y="38"/>
                      <a:pt x="120" y="39"/>
                    </a:cubicBezTo>
                    <a:cubicBezTo>
                      <a:pt x="121" y="41"/>
                      <a:pt x="120" y="39"/>
                      <a:pt x="119" y="39"/>
                    </a:cubicBezTo>
                    <a:cubicBezTo>
                      <a:pt x="119" y="38"/>
                      <a:pt x="120" y="41"/>
                      <a:pt x="120" y="43"/>
                    </a:cubicBezTo>
                    <a:cubicBezTo>
                      <a:pt x="120" y="44"/>
                      <a:pt x="120" y="43"/>
                      <a:pt x="119" y="42"/>
                    </a:cubicBezTo>
                    <a:cubicBezTo>
                      <a:pt x="119" y="42"/>
                      <a:pt x="120" y="44"/>
                      <a:pt x="120" y="45"/>
                    </a:cubicBezTo>
                    <a:cubicBezTo>
                      <a:pt x="120" y="45"/>
                      <a:pt x="120" y="45"/>
                      <a:pt x="119" y="45"/>
                    </a:cubicBezTo>
                    <a:cubicBezTo>
                      <a:pt x="119" y="44"/>
                      <a:pt x="119" y="46"/>
                      <a:pt x="120" y="47"/>
                    </a:cubicBezTo>
                    <a:cubicBezTo>
                      <a:pt x="120" y="47"/>
                      <a:pt x="120" y="48"/>
                      <a:pt x="119" y="47"/>
                    </a:cubicBezTo>
                    <a:cubicBezTo>
                      <a:pt x="119" y="47"/>
                      <a:pt x="119" y="48"/>
                      <a:pt x="119" y="48"/>
                    </a:cubicBezTo>
                    <a:cubicBezTo>
                      <a:pt x="120" y="48"/>
                      <a:pt x="122" y="47"/>
                      <a:pt x="122" y="49"/>
                    </a:cubicBezTo>
                    <a:cubicBezTo>
                      <a:pt x="123" y="51"/>
                      <a:pt x="124" y="53"/>
                      <a:pt x="124" y="55"/>
                    </a:cubicBezTo>
                    <a:cubicBezTo>
                      <a:pt x="124" y="56"/>
                      <a:pt x="124" y="56"/>
                      <a:pt x="124" y="58"/>
                    </a:cubicBezTo>
                    <a:cubicBezTo>
                      <a:pt x="124" y="59"/>
                      <a:pt x="124" y="62"/>
                      <a:pt x="122" y="64"/>
                    </a:cubicBezTo>
                    <a:cubicBezTo>
                      <a:pt x="121" y="66"/>
                      <a:pt x="121" y="68"/>
                      <a:pt x="119" y="68"/>
                    </a:cubicBezTo>
                    <a:cubicBezTo>
                      <a:pt x="118" y="69"/>
                      <a:pt x="117" y="69"/>
                      <a:pt x="116" y="69"/>
                    </a:cubicBezTo>
                    <a:cubicBezTo>
                      <a:pt x="115" y="69"/>
                      <a:pt x="115" y="70"/>
                      <a:pt x="115" y="73"/>
                    </a:cubicBezTo>
                    <a:cubicBezTo>
                      <a:pt x="115" y="75"/>
                      <a:pt x="115" y="79"/>
                      <a:pt x="115" y="81"/>
                    </a:cubicBezTo>
                    <a:cubicBezTo>
                      <a:pt x="115" y="83"/>
                      <a:pt x="116" y="88"/>
                      <a:pt x="116" y="89"/>
                    </a:cubicBezTo>
                    <a:cubicBezTo>
                      <a:pt x="116" y="91"/>
                      <a:pt x="119" y="92"/>
                      <a:pt x="119" y="92"/>
                    </a:cubicBezTo>
                    <a:cubicBezTo>
                      <a:pt x="120" y="92"/>
                      <a:pt x="120" y="94"/>
                      <a:pt x="121" y="94"/>
                    </a:cubicBezTo>
                    <a:cubicBezTo>
                      <a:pt x="122" y="94"/>
                      <a:pt x="124" y="93"/>
                      <a:pt x="125" y="94"/>
                    </a:cubicBezTo>
                    <a:cubicBezTo>
                      <a:pt x="125" y="94"/>
                      <a:pt x="139" y="108"/>
                      <a:pt x="150" y="111"/>
                    </a:cubicBezTo>
                    <a:cubicBezTo>
                      <a:pt x="161" y="115"/>
                      <a:pt x="187" y="115"/>
                      <a:pt x="187" y="133"/>
                    </a:cubicBezTo>
                    <a:cubicBezTo>
                      <a:pt x="190" y="163"/>
                      <a:pt x="207" y="182"/>
                      <a:pt x="226" y="224"/>
                    </a:cubicBezTo>
                    <a:cubicBezTo>
                      <a:pt x="227" y="230"/>
                      <a:pt x="238" y="234"/>
                      <a:pt x="222" y="256"/>
                    </a:cubicBezTo>
                    <a:cubicBezTo>
                      <a:pt x="213" y="280"/>
                      <a:pt x="186" y="295"/>
                      <a:pt x="186" y="314"/>
                    </a:cubicBezTo>
                    <a:cubicBezTo>
                      <a:pt x="186" y="326"/>
                      <a:pt x="189" y="335"/>
                      <a:pt x="189" y="347"/>
                    </a:cubicBezTo>
                    <a:cubicBezTo>
                      <a:pt x="189" y="358"/>
                      <a:pt x="175" y="354"/>
                      <a:pt x="164" y="369"/>
                    </a:cubicBezTo>
                    <a:cubicBezTo>
                      <a:pt x="163" y="373"/>
                      <a:pt x="151" y="365"/>
                      <a:pt x="151" y="381"/>
                    </a:cubicBezTo>
                    <a:cubicBezTo>
                      <a:pt x="151" y="394"/>
                      <a:pt x="151" y="435"/>
                      <a:pt x="151" y="448"/>
                    </a:cubicBezTo>
                    <a:cubicBezTo>
                      <a:pt x="153" y="473"/>
                      <a:pt x="164" y="497"/>
                      <a:pt x="167" y="520"/>
                    </a:cubicBezTo>
                    <a:cubicBezTo>
                      <a:pt x="171" y="549"/>
                      <a:pt x="168" y="575"/>
                      <a:pt x="173" y="599"/>
                    </a:cubicBezTo>
                    <a:cubicBezTo>
                      <a:pt x="174" y="606"/>
                      <a:pt x="175" y="625"/>
                      <a:pt x="174" y="625"/>
                    </a:cubicBezTo>
                    <a:cubicBezTo>
                      <a:pt x="174" y="631"/>
                      <a:pt x="174" y="635"/>
                      <a:pt x="174" y="639"/>
                    </a:cubicBezTo>
                    <a:cubicBezTo>
                      <a:pt x="174" y="642"/>
                      <a:pt x="175" y="645"/>
                      <a:pt x="175" y="647"/>
                    </a:cubicBezTo>
                    <a:cubicBezTo>
                      <a:pt x="175" y="648"/>
                      <a:pt x="176" y="652"/>
                      <a:pt x="176" y="653"/>
                    </a:cubicBezTo>
                    <a:cubicBezTo>
                      <a:pt x="176" y="655"/>
                      <a:pt x="174" y="659"/>
                      <a:pt x="173" y="661"/>
                    </a:cubicBezTo>
                    <a:cubicBezTo>
                      <a:pt x="172" y="663"/>
                      <a:pt x="172" y="663"/>
                      <a:pt x="172" y="663"/>
                    </a:cubicBezTo>
                    <a:cubicBezTo>
                      <a:pt x="172" y="663"/>
                      <a:pt x="172" y="664"/>
                      <a:pt x="172" y="664"/>
                    </a:cubicBezTo>
                    <a:cubicBezTo>
                      <a:pt x="172" y="664"/>
                      <a:pt x="172" y="664"/>
                      <a:pt x="172" y="665"/>
                    </a:cubicBezTo>
                    <a:cubicBezTo>
                      <a:pt x="171" y="667"/>
                      <a:pt x="170" y="668"/>
                      <a:pt x="169" y="668"/>
                    </a:cubicBezTo>
                    <a:cubicBezTo>
                      <a:pt x="169" y="669"/>
                      <a:pt x="169" y="669"/>
                      <a:pt x="169" y="670"/>
                    </a:cubicBezTo>
                    <a:cubicBezTo>
                      <a:pt x="169" y="673"/>
                      <a:pt x="175" y="673"/>
                      <a:pt x="171" y="682"/>
                    </a:cubicBezTo>
                    <a:cubicBezTo>
                      <a:pt x="170" y="684"/>
                      <a:pt x="169" y="687"/>
                      <a:pt x="167" y="689"/>
                    </a:cubicBezTo>
                    <a:cubicBezTo>
                      <a:pt x="167" y="690"/>
                      <a:pt x="167" y="690"/>
                      <a:pt x="167" y="691"/>
                    </a:cubicBezTo>
                    <a:cubicBezTo>
                      <a:pt x="167" y="697"/>
                      <a:pt x="164" y="698"/>
                      <a:pt x="164" y="698"/>
                    </a:cubicBezTo>
                    <a:cubicBezTo>
                      <a:pt x="163" y="699"/>
                      <a:pt x="164" y="700"/>
                      <a:pt x="164" y="703"/>
                    </a:cubicBezTo>
                    <a:cubicBezTo>
                      <a:pt x="164" y="709"/>
                      <a:pt x="158" y="708"/>
                      <a:pt x="156" y="708"/>
                    </a:cubicBezTo>
                    <a:cubicBezTo>
                      <a:pt x="154" y="708"/>
                      <a:pt x="146" y="707"/>
                      <a:pt x="140" y="707"/>
                    </a:cubicBezTo>
                    <a:cubicBezTo>
                      <a:pt x="139" y="707"/>
                      <a:pt x="137" y="707"/>
                      <a:pt x="136" y="707"/>
                    </a:cubicBezTo>
                    <a:cubicBezTo>
                      <a:pt x="132" y="707"/>
                      <a:pt x="128" y="707"/>
                      <a:pt x="125" y="706"/>
                    </a:cubicBezTo>
                    <a:cubicBezTo>
                      <a:pt x="123" y="706"/>
                      <a:pt x="122" y="705"/>
                      <a:pt x="121" y="705"/>
                    </a:cubicBezTo>
                    <a:cubicBezTo>
                      <a:pt x="118" y="705"/>
                      <a:pt x="119" y="704"/>
                      <a:pt x="119" y="700"/>
                    </a:cubicBezTo>
                    <a:cubicBezTo>
                      <a:pt x="119" y="695"/>
                      <a:pt x="121" y="694"/>
                      <a:pt x="122" y="694"/>
                    </a:cubicBezTo>
                    <a:cubicBezTo>
                      <a:pt x="122" y="693"/>
                      <a:pt x="122" y="693"/>
                      <a:pt x="121" y="690"/>
                    </a:cubicBezTo>
                    <a:cubicBezTo>
                      <a:pt x="121" y="688"/>
                      <a:pt x="123" y="684"/>
                      <a:pt x="124" y="683"/>
                    </a:cubicBezTo>
                    <a:cubicBezTo>
                      <a:pt x="125" y="682"/>
                      <a:pt x="126" y="680"/>
                      <a:pt x="127" y="679"/>
                    </a:cubicBezTo>
                    <a:cubicBezTo>
                      <a:pt x="128" y="678"/>
                      <a:pt x="131" y="673"/>
                      <a:pt x="131" y="673"/>
                    </a:cubicBezTo>
                    <a:cubicBezTo>
                      <a:pt x="131" y="672"/>
                      <a:pt x="130" y="672"/>
                      <a:pt x="130" y="671"/>
                    </a:cubicBezTo>
                    <a:cubicBezTo>
                      <a:pt x="129" y="670"/>
                      <a:pt x="128" y="670"/>
                      <a:pt x="127" y="668"/>
                    </a:cubicBezTo>
                    <a:cubicBezTo>
                      <a:pt x="125" y="667"/>
                      <a:pt x="126" y="667"/>
                      <a:pt x="125" y="664"/>
                    </a:cubicBezTo>
                    <a:cubicBezTo>
                      <a:pt x="124" y="661"/>
                      <a:pt x="127" y="658"/>
                      <a:pt x="127" y="656"/>
                    </a:cubicBezTo>
                    <a:cubicBezTo>
                      <a:pt x="128" y="654"/>
                      <a:pt x="127" y="651"/>
                      <a:pt x="126" y="650"/>
                    </a:cubicBezTo>
                    <a:cubicBezTo>
                      <a:pt x="126" y="649"/>
                      <a:pt x="125" y="647"/>
                      <a:pt x="124" y="646"/>
                    </a:cubicBezTo>
                    <a:cubicBezTo>
                      <a:pt x="123" y="644"/>
                      <a:pt x="122" y="642"/>
                      <a:pt x="122" y="639"/>
                    </a:cubicBezTo>
                    <a:cubicBezTo>
                      <a:pt x="121" y="636"/>
                      <a:pt x="123" y="634"/>
                      <a:pt x="124" y="629"/>
                    </a:cubicBezTo>
                    <a:cubicBezTo>
                      <a:pt x="124" y="627"/>
                      <a:pt x="125" y="626"/>
                      <a:pt x="125" y="624"/>
                    </a:cubicBezTo>
                    <a:cubicBezTo>
                      <a:pt x="125" y="617"/>
                      <a:pt x="124" y="602"/>
                      <a:pt x="121" y="588"/>
                    </a:cubicBezTo>
                    <a:cubicBezTo>
                      <a:pt x="120" y="582"/>
                      <a:pt x="119" y="570"/>
                      <a:pt x="118" y="556"/>
                    </a:cubicBezTo>
                    <a:cubicBezTo>
                      <a:pt x="119" y="614"/>
                      <a:pt x="105" y="608"/>
                      <a:pt x="103" y="629"/>
                    </a:cubicBezTo>
                    <a:cubicBezTo>
                      <a:pt x="103" y="639"/>
                      <a:pt x="101" y="647"/>
                      <a:pt x="100" y="649"/>
                    </a:cubicBezTo>
                    <a:cubicBezTo>
                      <a:pt x="99" y="651"/>
                      <a:pt x="101" y="652"/>
                      <a:pt x="101" y="654"/>
                    </a:cubicBezTo>
                    <a:cubicBezTo>
                      <a:pt x="101" y="659"/>
                      <a:pt x="97" y="663"/>
                      <a:pt x="92" y="663"/>
                    </a:cubicBezTo>
                    <a:cubicBezTo>
                      <a:pt x="66" y="661"/>
                      <a:pt x="66" y="661"/>
                      <a:pt x="66" y="661"/>
                    </a:cubicBezTo>
                    <a:cubicBezTo>
                      <a:pt x="62" y="661"/>
                      <a:pt x="0" y="667"/>
                      <a:pt x="0" y="662"/>
                    </a:cubicBezTo>
                    <a:lnTo>
                      <a:pt x="3" y="6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56" name="Freeform 66"/>
              <p:cNvSpPr>
                <a:spLocks/>
              </p:cNvSpPr>
              <p:nvPr/>
            </p:nvSpPr>
            <p:spPr bwMode="auto">
              <a:xfrm>
                <a:off x="9174159" y="4075110"/>
                <a:ext cx="157162" cy="288925"/>
              </a:xfrm>
              <a:custGeom>
                <a:avLst/>
                <a:gdLst>
                  <a:gd name="T0" fmla="*/ 6 w 121"/>
                  <a:gd name="T1" fmla="*/ 89 h 222"/>
                  <a:gd name="T2" fmla="*/ 2 w 121"/>
                  <a:gd name="T3" fmla="*/ 184 h 222"/>
                  <a:gd name="T4" fmla="*/ 6 w 121"/>
                  <a:gd name="T5" fmla="*/ 218 h 222"/>
                  <a:gd name="T6" fmla="*/ 45 w 121"/>
                  <a:gd name="T7" fmla="*/ 222 h 222"/>
                  <a:gd name="T8" fmla="*/ 96 w 121"/>
                  <a:gd name="T9" fmla="*/ 215 h 222"/>
                  <a:gd name="T10" fmla="*/ 53 w 121"/>
                  <a:gd name="T11" fmla="*/ 106 h 222"/>
                  <a:gd name="T12" fmla="*/ 69 w 121"/>
                  <a:gd name="T13" fmla="*/ 31 h 222"/>
                  <a:gd name="T14" fmla="*/ 74 w 121"/>
                  <a:gd name="T15" fmla="*/ 25 h 222"/>
                  <a:gd name="T16" fmla="*/ 88 w 121"/>
                  <a:gd name="T17" fmla="*/ 9 h 222"/>
                  <a:gd name="T18" fmla="*/ 88 w 121"/>
                  <a:gd name="T19" fmla="*/ 9 h 222"/>
                  <a:gd name="T20" fmla="*/ 86 w 121"/>
                  <a:gd name="T21" fmla="*/ 6 h 222"/>
                  <a:gd name="T22" fmla="*/ 41 w 121"/>
                  <a:gd name="T23" fmla="*/ 22 h 222"/>
                  <a:gd name="T24" fmla="*/ 30 w 121"/>
                  <a:gd name="T25" fmla="*/ 12 h 222"/>
                  <a:gd name="T26" fmla="*/ 27 w 121"/>
                  <a:gd name="T27" fmla="*/ 40 h 222"/>
                  <a:gd name="T28" fmla="*/ 6 w 121"/>
                  <a:gd name="T29" fmla="*/ 89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222">
                    <a:moveTo>
                      <a:pt x="6" y="89"/>
                    </a:moveTo>
                    <a:cubicBezTo>
                      <a:pt x="6" y="137"/>
                      <a:pt x="2" y="134"/>
                      <a:pt x="2" y="184"/>
                    </a:cubicBezTo>
                    <a:cubicBezTo>
                      <a:pt x="2" y="195"/>
                      <a:pt x="0" y="220"/>
                      <a:pt x="6" y="218"/>
                    </a:cubicBezTo>
                    <a:cubicBezTo>
                      <a:pt x="18" y="221"/>
                      <a:pt x="33" y="222"/>
                      <a:pt x="45" y="222"/>
                    </a:cubicBezTo>
                    <a:cubicBezTo>
                      <a:pt x="67" y="222"/>
                      <a:pt x="73" y="215"/>
                      <a:pt x="96" y="215"/>
                    </a:cubicBezTo>
                    <a:cubicBezTo>
                      <a:pt x="121" y="215"/>
                      <a:pt x="53" y="171"/>
                      <a:pt x="53" y="106"/>
                    </a:cubicBezTo>
                    <a:cubicBezTo>
                      <a:pt x="52" y="85"/>
                      <a:pt x="66" y="61"/>
                      <a:pt x="69" y="31"/>
                    </a:cubicBezTo>
                    <a:cubicBezTo>
                      <a:pt x="70" y="29"/>
                      <a:pt x="72" y="27"/>
                      <a:pt x="74" y="25"/>
                    </a:cubicBezTo>
                    <a:cubicBezTo>
                      <a:pt x="79" y="20"/>
                      <a:pt x="84" y="15"/>
                      <a:pt x="88" y="9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6" y="9"/>
                      <a:pt x="87" y="7"/>
                      <a:pt x="86" y="6"/>
                    </a:cubicBezTo>
                    <a:cubicBezTo>
                      <a:pt x="84" y="0"/>
                      <a:pt x="57" y="25"/>
                      <a:pt x="41" y="22"/>
                    </a:cubicBezTo>
                    <a:cubicBezTo>
                      <a:pt x="34" y="21"/>
                      <a:pt x="33" y="19"/>
                      <a:pt x="30" y="12"/>
                    </a:cubicBezTo>
                    <a:cubicBezTo>
                      <a:pt x="27" y="7"/>
                      <a:pt x="29" y="23"/>
                      <a:pt x="27" y="40"/>
                    </a:cubicBezTo>
                    <a:cubicBezTo>
                      <a:pt x="24" y="53"/>
                      <a:pt x="8" y="73"/>
                      <a:pt x="6" y="89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57" name="Freeform 67"/>
              <p:cNvSpPr>
                <a:spLocks/>
              </p:cNvSpPr>
              <p:nvPr/>
            </p:nvSpPr>
            <p:spPr bwMode="auto">
              <a:xfrm>
                <a:off x="9185272" y="4105273"/>
                <a:ext cx="58737" cy="252412"/>
              </a:xfrm>
              <a:custGeom>
                <a:avLst/>
                <a:gdLst>
                  <a:gd name="T0" fmla="*/ 35 w 46"/>
                  <a:gd name="T1" fmla="*/ 27 h 194"/>
                  <a:gd name="T2" fmla="*/ 30 w 46"/>
                  <a:gd name="T3" fmla="*/ 84 h 194"/>
                  <a:gd name="T4" fmla="*/ 24 w 46"/>
                  <a:gd name="T5" fmla="*/ 149 h 194"/>
                  <a:gd name="T6" fmla="*/ 21 w 46"/>
                  <a:gd name="T7" fmla="*/ 185 h 194"/>
                  <a:gd name="T8" fmla="*/ 8 w 46"/>
                  <a:gd name="T9" fmla="*/ 193 h 194"/>
                  <a:gd name="T10" fmla="*/ 1 w 46"/>
                  <a:gd name="T11" fmla="*/ 179 h 194"/>
                  <a:gd name="T12" fmla="*/ 12 w 46"/>
                  <a:gd name="T13" fmla="*/ 98 h 194"/>
                  <a:gd name="T14" fmla="*/ 24 w 46"/>
                  <a:gd name="T15" fmla="*/ 24 h 194"/>
                  <a:gd name="T16" fmla="*/ 23 w 46"/>
                  <a:gd name="T17" fmla="*/ 13 h 194"/>
                  <a:gd name="T18" fmla="*/ 33 w 46"/>
                  <a:gd name="T19" fmla="*/ 1 h 194"/>
                  <a:gd name="T20" fmla="*/ 46 w 46"/>
                  <a:gd name="T21" fmla="*/ 11 h 194"/>
                  <a:gd name="T22" fmla="*/ 35 w 46"/>
                  <a:gd name="T23" fmla="*/ 2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194">
                    <a:moveTo>
                      <a:pt x="35" y="27"/>
                    </a:moveTo>
                    <a:cubicBezTo>
                      <a:pt x="31" y="57"/>
                      <a:pt x="28" y="63"/>
                      <a:pt x="30" y="84"/>
                    </a:cubicBezTo>
                    <a:cubicBezTo>
                      <a:pt x="30" y="109"/>
                      <a:pt x="29" y="118"/>
                      <a:pt x="24" y="149"/>
                    </a:cubicBezTo>
                    <a:cubicBezTo>
                      <a:pt x="22" y="149"/>
                      <a:pt x="22" y="184"/>
                      <a:pt x="21" y="185"/>
                    </a:cubicBezTo>
                    <a:cubicBezTo>
                      <a:pt x="15" y="188"/>
                      <a:pt x="15" y="190"/>
                      <a:pt x="8" y="193"/>
                    </a:cubicBezTo>
                    <a:cubicBezTo>
                      <a:pt x="4" y="194"/>
                      <a:pt x="0" y="188"/>
                      <a:pt x="1" y="179"/>
                    </a:cubicBezTo>
                    <a:cubicBezTo>
                      <a:pt x="5" y="152"/>
                      <a:pt x="11" y="120"/>
                      <a:pt x="12" y="98"/>
                    </a:cubicBezTo>
                    <a:cubicBezTo>
                      <a:pt x="15" y="84"/>
                      <a:pt x="21" y="45"/>
                      <a:pt x="24" y="24"/>
                    </a:cubicBezTo>
                    <a:cubicBezTo>
                      <a:pt x="25" y="19"/>
                      <a:pt x="22" y="15"/>
                      <a:pt x="23" y="13"/>
                    </a:cubicBezTo>
                    <a:cubicBezTo>
                      <a:pt x="25" y="7"/>
                      <a:pt x="31" y="0"/>
                      <a:pt x="33" y="1"/>
                    </a:cubicBezTo>
                    <a:cubicBezTo>
                      <a:pt x="40" y="6"/>
                      <a:pt x="46" y="10"/>
                      <a:pt x="46" y="11"/>
                    </a:cubicBezTo>
                    <a:cubicBezTo>
                      <a:pt x="44" y="18"/>
                      <a:pt x="38" y="15"/>
                      <a:pt x="35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53" name="Group 1112"/>
            <p:cNvGrpSpPr/>
            <p:nvPr/>
          </p:nvGrpSpPr>
          <p:grpSpPr>
            <a:xfrm>
              <a:off x="8804272" y="4005260"/>
              <a:ext cx="388937" cy="873124"/>
              <a:chOff x="8804272" y="4005260"/>
              <a:chExt cx="388937" cy="873124"/>
            </a:xfrm>
          </p:grpSpPr>
          <p:sp>
            <p:nvSpPr>
              <p:cNvPr id="1058" name="Freeform 68"/>
              <p:cNvSpPr>
                <a:spLocks noEditPoints="1"/>
              </p:cNvSpPr>
              <p:nvPr/>
            </p:nvSpPr>
            <p:spPr bwMode="auto">
              <a:xfrm>
                <a:off x="8804272" y="4005260"/>
                <a:ext cx="388937" cy="873124"/>
              </a:xfrm>
              <a:custGeom>
                <a:avLst/>
                <a:gdLst>
                  <a:gd name="T0" fmla="*/ 262 w 299"/>
                  <a:gd name="T1" fmla="*/ 612 h 672"/>
                  <a:gd name="T2" fmla="*/ 225 w 299"/>
                  <a:gd name="T3" fmla="*/ 493 h 672"/>
                  <a:gd name="T4" fmla="*/ 221 w 299"/>
                  <a:gd name="T5" fmla="*/ 427 h 672"/>
                  <a:gd name="T6" fmla="*/ 206 w 299"/>
                  <a:gd name="T7" fmla="*/ 302 h 672"/>
                  <a:gd name="T8" fmla="*/ 207 w 299"/>
                  <a:gd name="T9" fmla="*/ 272 h 672"/>
                  <a:gd name="T10" fmla="*/ 200 w 299"/>
                  <a:gd name="T11" fmla="*/ 210 h 672"/>
                  <a:gd name="T12" fmla="*/ 221 w 299"/>
                  <a:gd name="T13" fmla="*/ 267 h 672"/>
                  <a:gd name="T14" fmla="*/ 240 w 299"/>
                  <a:gd name="T15" fmla="*/ 335 h 672"/>
                  <a:gd name="T16" fmla="*/ 239 w 299"/>
                  <a:gd name="T17" fmla="*/ 343 h 672"/>
                  <a:gd name="T18" fmla="*/ 245 w 299"/>
                  <a:gd name="T19" fmla="*/ 358 h 672"/>
                  <a:gd name="T20" fmla="*/ 249 w 299"/>
                  <a:gd name="T21" fmla="*/ 348 h 672"/>
                  <a:gd name="T22" fmla="*/ 245 w 299"/>
                  <a:gd name="T23" fmla="*/ 366 h 672"/>
                  <a:gd name="T24" fmla="*/ 257 w 299"/>
                  <a:gd name="T25" fmla="*/ 369 h 672"/>
                  <a:gd name="T26" fmla="*/ 264 w 299"/>
                  <a:gd name="T27" fmla="*/ 357 h 672"/>
                  <a:gd name="T28" fmla="*/ 262 w 299"/>
                  <a:gd name="T29" fmla="*/ 331 h 672"/>
                  <a:gd name="T30" fmla="*/ 251 w 299"/>
                  <a:gd name="T31" fmla="*/ 242 h 672"/>
                  <a:gd name="T32" fmla="*/ 226 w 299"/>
                  <a:gd name="T33" fmla="*/ 107 h 672"/>
                  <a:gd name="T34" fmla="*/ 215 w 299"/>
                  <a:gd name="T35" fmla="*/ 69 h 672"/>
                  <a:gd name="T36" fmla="*/ 179 w 299"/>
                  <a:gd name="T37" fmla="*/ 23 h 672"/>
                  <a:gd name="T38" fmla="*/ 112 w 299"/>
                  <a:gd name="T39" fmla="*/ 19 h 672"/>
                  <a:gd name="T40" fmla="*/ 85 w 299"/>
                  <a:gd name="T41" fmla="*/ 70 h 672"/>
                  <a:gd name="T42" fmla="*/ 80 w 299"/>
                  <a:gd name="T43" fmla="*/ 125 h 672"/>
                  <a:gd name="T44" fmla="*/ 12 w 299"/>
                  <a:gd name="T45" fmla="*/ 181 h 672"/>
                  <a:gd name="T46" fmla="*/ 66 w 299"/>
                  <a:gd name="T47" fmla="*/ 263 h 672"/>
                  <a:gd name="T48" fmla="*/ 87 w 299"/>
                  <a:gd name="T49" fmla="*/ 258 h 672"/>
                  <a:gd name="T50" fmla="*/ 73 w 299"/>
                  <a:gd name="T51" fmla="*/ 326 h 672"/>
                  <a:gd name="T52" fmla="*/ 71 w 299"/>
                  <a:gd name="T53" fmla="*/ 462 h 672"/>
                  <a:gd name="T54" fmla="*/ 78 w 299"/>
                  <a:gd name="T55" fmla="*/ 513 h 672"/>
                  <a:gd name="T56" fmla="*/ 87 w 299"/>
                  <a:gd name="T57" fmla="*/ 633 h 672"/>
                  <a:gd name="T58" fmla="*/ 100 w 299"/>
                  <a:gd name="T59" fmla="*/ 668 h 672"/>
                  <a:gd name="T60" fmla="*/ 112 w 299"/>
                  <a:gd name="T61" fmla="*/ 628 h 672"/>
                  <a:gd name="T62" fmla="*/ 115 w 299"/>
                  <a:gd name="T63" fmla="*/ 471 h 672"/>
                  <a:gd name="T64" fmla="*/ 171 w 299"/>
                  <a:gd name="T65" fmla="*/ 469 h 672"/>
                  <a:gd name="T66" fmla="*/ 193 w 299"/>
                  <a:gd name="T67" fmla="*/ 515 h 672"/>
                  <a:gd name="T68" fmla="*/ 236 w 299"/>
                  <a:gd name="T69" fmla="*/ 615 h 672"/>
                  <a:gd name="T70" fmla="*/ 238 w 299"/>
                  <a:gd name="T71" fmla="*/ 638 h 672"/>
                  <a:gd name="T72" fmla="*/ 241 w 299"/>
                  <a:gd name="T73" fmla="*/ 663 h 672"/>
                  <a:gd name="T74" fmla="*/ 245 w 299"/>
                  <a:gd name="T75" fmla="*/ 642 h 672"/>
                  <a:gd name="T76" fmla="*/ 252 w 299"/>
                  <a:gd name="T77" fmla="*/ 666 h 672"/>
                  <a:gd name="T78" fmla="*/ 292 w 299"/>
                  <a:gd name="T79" fmla="*/ 667 h 672"/>
                  <a:gd name="T80" fmla="*/ 83 w 299"/>
                  <a:gd name="T81" fmla="*/ 234 h 672"/>
                  <a:gd name="T82" fmla="*/ 52 w 299"/>
                  <a:gd name="T83" fmla="*/ 209 h 672"/>
                  <a:gd name="T84" fmla="*/ 69 w 299"/>
                  <a:gd name="T85" fmla="*/ 179 h 672"/>
                  <a:gd name="T86" fmla="*/ 109 w 299"/>
                  <a:gd name="T87" fmla="*/ 205 h 672"/>
                  <a:gd name="T88" fmla="*/ 83 w 299"/>
                  <a:gd name="T89" fmla="*/ 234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9" h="672">
                    <a:moveTo>
                      <a:pt x="275" y="654"/>
                    </a:moveTo>
                    <a:cubicBezTo>
                      <a:pt x="268" y="641"/>
                      <a:pt x="274" y="636"/>
                      <a:pt x="262" y="612"/>
                    </a:cubicBezTo>
                    <a:cubicBezTo>
                      <a:pt x="253" y="585"/>
                      <a:pt x="245" y="554"/>
                      <a:pt x="235" y="521"/>
                    </a:cubicBezTo>
                    <a:cubicBezTo>
                      <a:pt x="232" y="514"/>
                      <a:pt x="227" y="501"/>
                      <a:pt x="225" y="493"/>
                    </a:cubicBezTo>
                    <a:cubicBezTo>
                      <a:pt x="218" y="467"/>
                      <a:pt x="224" y="474"/>
                      <a:pt x="222" y="465"/>
                    </a:cubicBezTo>
                    <a:cubicBezTo>
                      <a:pt x="219" y="452"/>
                      <a:pt x="223" y="440"/>
                      <a:pt x="221" y="427"/>
                    </a:cubicBezTo>
                    <a:cubicBezTo>
                      <a:pt x="218" y="388"/>
                      <a:pt x="213" y="360"/>
                      <a:pt x="208" y="329"/>
                    </a:cubicBezTo>
                    <a:cubicBezTo>
                      <a:pt x="207" y="325"/>
                      <a:pt x="211" y="316"/>
                      <a:pt x="206" y="302"/>
                    </a:cubicBezTo>
                    <a:cubicBezTo>
                      <a:pt x="206" y="295"/>
                      <a:pt x="215" y="306"/>
                      <a:pt x="211" y="291"/>
                    </a:cubicBezTo>
                    <a:cubicBezTo>
                      <a:pt x="211" y="290"/>
                      <a:pt x="208" y="274"/>
                      <a:pt x="207" y="272"/>
                    </a:cubicBezTo>
                    <a:cubicBezTo>
                      <a:pt x="198" y="260"/>
                      <a:pt x="200" y="247"/>
                      <a:pt x="198" y="236"/>
                    </a:cubicBezTo>
                    <a:cubicBezTo>
                      <a:pt x="197" y="223"/>
                      <a:pt x="198" y="213"/>
                      <a:pt x="200" y="210"/>
                    </a:cubicBezTo>
                    <a:cubicBezTo>
                      <a:pt x="200" y="208"/>
                      <a:pt x="205" y="197"/>
                      <a:pt x="205" y="214"/>
                    </a:cubicBezTo>
                    <a:cubicBezTo>
                      <a:pt x="208" y="235"/>
                      <a:pt x="219" y="264"/>
                      <a:pt x="221" y="267"/>
                    </a:cubicBezTo>
                    <a:cubicBezTo>
                      <a:pt x="222" y="270"/>
                      <a:pt x="231" y="304"/>
                      <a:pt x="232" y="306"/>
                    </a:cubicBezTo>
                    <a:cubicBezTo>
                      <a:pt x="240" y="320"/>
                      <a:pt x="236" y="335"/>
                      <a:pt x="240" y="335"/>
                    </a:cubicBezTo>
                    <a:cubicBezTo>
                      <a:pt x="241" y="335"/>
                      <a:pt x="241" y="335"/>
                      <a:pt x="241" y="335"/>
                    </a:cubicBezTo>
                    <a:cubicBezTo>
                      <a:pt x="240" y="338"/>
                      <a:pt x="239" y="341"/>
                      <a:pt x="239" y="343"/>
                    </a:cubicBezTo>
                    <a:cubicBezTo>
                      <a:pt x="240" y="345"/>
                      <a:pt x="240" y="360"/>
                      <a:pt x="241" y="362"/>
                    </a:cubicBezTo>
                    <a:cubicBezTo>
                      <a:pt x="241" y="368"/>
                      <a:pt x="246" y="364"/>
                      <a:pt x="245" y="358"/>
                    </a:cubicBezTo>
                    <a:cubicBezTo>
                      <a:pt x="245" y="356"/>
                      <a:pt x="244" y="352"/>
                      <a:pt x="245" y="350"/>
                    </a:cubicBezTo>
                    <a:cubicBezTo>
                      <a:pt x="246" y="345"/>
                      <a:pt x="249" y="348"/>
                      <a:pt x="249" y="348"/>
                    </a:cubicBezTo>
                    <a:cubicBezTo>
                      <a:pt x="250" y="350"/>
                      <a:pt x="250" y="357"/>
                      <a:pt x="251" y="359"/>
                    </a:cubicBezTo>
                    <a:cubicBezTo>
                      <a:pt x="251" y="361"/>
                      <a:pt x="252" y="364"/>
                      <a:pt x="245" y="366"/>
                    </a:cubicBezTo>
                    <a:cubicBezTo>
                      <a:pt x="238" y="369"/>
                      <a:pt x="238" y="373"/>
                      <a:pt x="242" y="374"/>
                    </a:cubicBezTo>
                    <a:cubicBezTo>
                      <a:pt x="245" y="373"/>
                      <a:pt x="253" y="372"/>
                      <a:pt x="257" y="369"/>
                    </a:cubicBezTo>
                    <a:cubicBezTo>
                      <a:pt x="260" y="367"/>
                      <a:pt x="259" y="366"/>
                      <a:pt x="260" y="364"/>
                    </a:cubicBezTo>
                    <a:cubicBezTo>
                      <a:pt x="262" y="361"/>
                      <a:pt x="262" y="359"/>
                      <a:pt x="264" y="357"/>
                    </a:cubicBezTo>
                    <a:cubicBezTo>
                      <a:pt x="268" y="352"/>
                      <a:pt x="263" y="341"/>
                      <a:pt x="263" y="338"/>
                    </a:cubicBezTo>
                    <a:cubicBezTo>
                      <a:pt x="263" y="336"/>
                      <a:pt x="263" y="334"/>
                      <a:pt x="262" y="331"/>
                    </a:cubicBezTo>
                    <a:cubicBezTo>
                      <a:pt x="265" y="330"/>
                      <a:pt x="266" y="329"/>
                      <a:pt x="266" y="328"/>
                    </a:cubicBezTo>
                    <a:cubicBezTo>
                      <a:pt x="266" y="316"/>
                      <a:pt x="251" y="252"/>
                      <a:pt x="251" y="242"/>
                    </a:cubicBezTo>
                    <a:cubicBezTo>
                      <a:pt x="251" y="229"/>
                      <a:pt x="237" y="167"/>
                      <a:pt x="238" y="151"/>
                    </a:cubicBezTo>
                    <a:cubicBezTo>
                      <a:pt x="238" y="145"/>
                      <a:pt x="242" y="105"/>
                      <a:pt x="226" y="107"/>
                    </a:cubicBezTo>
                    <a:cubicBezTo>
                      <a:pt x="220" y="106"/>
                      <a:pt x="220" y="99"/>
                      <a:pt x="217" y="90"/>
                    </a:cubicBezTo>
                    <a:cubicBezTo>
                      <a:pt x="217" y="81"/>
                      <a:pt x="221" y="74"/>
                      <a:pt x="215" y="69"/>
                    </a:cubicBezTo>
                    <a:cubicBezTo>
                      <a:pt x="208" y="68"/>
                      <a:pt x="207" y="58"/>
                      <a:pt x="204" y="51"/>
                    </a:cubicBezTo>
                    <a:cubicBezTo>
                      <a:pt x="194" y="41"/>
                      <a:pt x="185" y="34"/>
                      <a:pt x="179" y="23"/>
                    </a:cubicBezTo>
                    <a:cubicBezTo>
                      <a:pt x="170" y="7"/>
                      <a:pt x="152" y="0"/>
                      <a:pt x="142" y="0"/>
                    </a:cubicBezTo>
                    <a:cubicBezTo>
                      <a:pt x="123" y="0"/>
                      <a:pt x="114" y="13"/>
                      <a:pt x="112" y="19"/>
                    </a:cubicBezTo>
                    <a:cubicBezTo>
                      <a:pt x="108" y="26"/>
                      <a:pt x="98" y="31"/>
                      <a:pt x="96" y="35"/>
                    </a:cubicBezTo>
                    <a:cubicBezTo>
                      <a:pt x="91" y="51"/>
                      <a:pt x="86" y="68"/>
                      <a:pt x="85" y="70"/>
                    </a:cubicBezTo>
                    <a:cubicBezTo>
                      <a:pt x="83" y="76"/>
                      <a:pt x="93" y="97"/>
                      <a:pt x="93" y="110"/>
                    </a:cubicBezTo>
                    <a:cubicBezTo>
                      <a:pt x="91" y="116"/>
                      <a:pt x="85" y="112"/>
                      <a:pt x="80" y="125"/>
                    </a:cubicBezTo>
                    <a:cubicBezTo>
                      <a:pt x="74" y="130"/>
                      <a:pt x="50" y="152"/>
                      <a:pt x="39" y="161"/>
                    </a:cubicBezTo>
                    <a:cubicBezTo>
                      <a:pt x="32" y="169"/>
                      <a:pt x="19" y="174"/>
                      <a:pt x="12" y="181"/>
                    </a:cubicBezTo>
                    <a:cubicBezTo>
                      <a:pt x="11" y="184"/>
                      <a:pt x="0" y="191"/>
                      <a:pt x="20" y="217"/>
                    </a:cubicBezTo>
                    <a:cubicBezTo>
                      <a:pt x="26" y="227"/>
                      <a:pt x="61" y="258"/>
                      <a:pt x="66" y="263"/>
                    </a:cubicBezTo>
                    <a:cubicBezTo>
                      <a:pt x="71" y="269"/>
                      <a:pt x="72" y="256"/>
                      <a:pt x="88" y="255"/>
                    </a:cubicBezTo>
                    <a:cubicBezTo>
                      <a:pt x="87" y="257"/>
                      <a:pt x="87" y="258"/>
                      <a:pt x="87" y="258"/>
                    </a:cubicBezTo>
                    <a:cubicBezTo>
                      <a:pt x="86" y="264"/>
                      <a:pt x="79" y="281"/>
                      <a:pt x="79" y="286"/>
                    </a:cubicBezTo>
                    <a:cubicBezTo>
                      <a:pt x="79" y="303"/>
                      <a:pt x="74" y="310"/>
                      <a:pt x="73" y="326"/>
                    </a:cubicBezTo>
                    <a:cubicBezTo>
                      <a:pt x="71" y="360"/>
                      <a:pt x="72" y="402"/>
                      <a:pt x="68" y="434"/>
                    </a:cubicBezTo>
                    <a:cubicBezTo>
                      <a:pt x="59" y="467"/>
                      <a:pt x="70" y="462"/>
                      <a:pt x="71" y="462"/>
                    </a:cubicBezTo>
                    <a:cubicBezTo>
                      <a:pt x="81" y="461"/>
                      <a:pt x="80" y="463"/>
                      <a:pt x="80" y="471"/>
                    </a:cubicBezTo>
                    <a:cubicBezTo>
                      <a:pt x="76" y="499"/>
                      <a:pt x="80" y="506"/>
                      <a:pt x="78" y="513"/>
                    </a:cubicBezTo>
                    <a:cubicBezTo>
                      <a:pt x="78" y="538"/>
                      <a:pt x="92" y="577"/>
                      <a:pt x="88" y="594"/>
                    </a:cubicBezTo>
                    <a:cubicBezTo>
                      <a:pt x="86" y="606"/>
                      <a:pt x="93" y="617"/>
                      <a:pt x="87" y="633"/>
                    </a:cubicBezTo>
                    <a:cubicBezTo>
                      <a:pt x="83" y="643"/>
                      <a:pt x="84" y="649"/>
                      <a:pt x="84" y="654"/>
                    </a:cubicBezTo>
                    <a:cubicBezTo>
                      <a:pt x="86" y="664"/>
                      <a:pt x="96" y="668"/>
                      <a:pt x="100" y="668"/>
                    </a:cubicBezTo>
                    <a:cubicBezTo>
                      <a:pt x="105" y="668"/>
                      <a:pt x="110" y="663"/>
                      <a:pt x="114" y="658"/>
                    </a:cubicBezTo>
                    <a:cubicBezTo>
                      <a:pt x="118" y="652"/>
                      <a:pt x="111" y="637"/>
                      <a:pt x="112" y="628"/>
                    </a:cubicBezTo>
                    <a:cubicBezTo>
                      <a:pt x="111" y="604"/>
                      <a:pt x="109" y="584"/>
                      <a:pt x="109" y="566"/>
                    </a:cubicBezTo>
                    <a:cubicBezTo>
                      <a:pt x="110" y="563"/>
                      <a:pt x="113" y="497"/>
                      <a:pt x="115" y="471"/>
                    </a:cubicBezTo>
                    <a:cubicBezTo>
                      <a:pt x="115" y="463"/>
                      <a:pt x="116" y="466"/>
                      <a:pt x="126" y="466"/>
                    </a:cubicBezTo>
                    <a:cubicBezTo>
                      <a:pt x="130" y="466"/>
                      <a:pt x="155" y="468"/>
                      <a:pt x="171" y="469"/>
                    </a:cubicBezTo>
                    <a:cubicBezTo>
                      <a:pt x="179" y="468"/>
                      <a:pt x="179" y="474"/>
                      <a:pt x="181" y="478"/>
                    </a:cubicBezTo>
                    <a:cubicBezTo>
                      <a:pt x="185" y="485"/>
                      <a:pt x="190" y="507"/>
                      <a:pt x="193" y="515"/>
                    </a:cubicBezTo>
                    <a:cubicBezTo>
                      <a:pt x="199" y="532"/>
                      <a:pt x="209" y="552"/>
                      <a:pt x="221" y="572"/>
                    </a:cubicBezTo>
                    <a:cubicBezTo>
                      <a:pt x="223" y="576"/>
                      <a:pt x="233" y="603"/>
                      <a:pt x="236" y="615"/>
                    </a:cubicBezTo>
                    <a:cubicBezTo>
                      <a:pt x="237" y="617"/>
                      <a:pt x="235" y="616"/>
                      <a:pt x="234" y="620"/>
                    </a:cubicBezTo>
                    <a:cubicBezTo>
                      <a:pt x="230" y="630"/>
                      <a:pt x="238" y="633"/>
                      <a:pt x="238" y="638"/>
                    </a:cubicBezTo>
                    <a:cubicBezTo>
                      <a:pt x="239" y="642"/>
                      <a:pt x="238" y="660"/>
                      <a:pt x="238" y="663"/>
                    </a:cubicBezTo>
                    <a:cubicBezTo>
                      <a:pt x="238" y="666"/>
                      <a:pt x="241" y="667"/>
                      <a:pt x="241" y="663"/>
                    </a:cubicBezTo>
                    <a:cubicBezTo>
                      <a:pt x="240" y="657"/>
                      <a:pt x="241" y="649"/>
                      <a:pt x="242" y="645"/>
                    </a:cubicBezTo>
                    <a:cubicBezTo>
                      <a:pt x="243" y="643"/>
                      <a:pt x="244" y="642"/>
                      <a:pt x="245" y="642"/>
                    </a:cubicBezTo>
                    <a:cubicBezTo>
                      <a:pt x="248" y="644"/>
                      <a:pt x="249" y="654"/>
                      <a:pt x="249" y="655"/>
                    </a:cubicBezTo>
                    <a:cubicBezTo>
                      <a:pt x="249" y="656"/>
                      <a:pt x="250" y="662"/>
                      <a:pt x="252" y="666"/>
                    </a:cubicBezTo>
                    <a:cubicBezTo>
                      <a:pt x="255" y="670"/>
                      <a:pt x="261" y="671"/>
                      <a:pt x="266" y="671"/>
                    </a:cubicBezTo>
                    <a:cubicBezTo>
                      <a:pt x="277" y="671"/>
                      <a:pt x="299" y="672"/>
                      <a:pt x="292" y="667"/>
                    </a:cubicBezTo>
                    <a:cubicBezTo>
                      <a:pt x="284" y="665"/>
                      <a:pt x="278" y="663"/>
                      <a:pt x="275" y="654"/>
                    </a:cubicBezTo>
                    <a:close/>
                    <a:moveTo>
                      <a:pt x="83" y="234"/>
                    </a:moveTo>
                    <a:cubicBezTo>
                      <a:pt x="80" y="231"/>
                      <a:pt x="68" y="231"/>
                      <a:pt x="63" y="218"/>
                    </a:cubicBezTo>
                    <a:cubicBezTo>
                      <a:pt x="61" y="214"/>
                      <a:pt x="53" y="212"/>
                      <a:pt x="52" y="209"/>
                    </a:cubicBezTo>
                    <a:cubicBezTo>
                      <a:pt x="52" y="197"/>
                      <a:pt x="46" y="199"/>
                      <a:pt x="47" y="194"/>
                    </a:cubicBezTo>
                    <a:cubicBezTo>
                      <a:pt x="55" y="190"/>
                      <a:pt x="68" y="180"/>
                      <a:pt x="69" y="179"/>
                    </a:cubicBezTo>
                    <a:cubicBezTo>
                      <a:pt x="84" y="167"/>
                      <a:pt x="95" y="167"/>
                      <a:pt x="95" y="167"/>
                    </a:cubicBezTo>
                    <a:cubicBezTo>
                      <a:pt x="96" y="168"/>
                      <a:pt x="109" y="185"/>
                      <a:pt x="109" y="205"/>
                    </a:cubicBezTo>
                    <a:cubicBezTo>
                      <a:pt x="109" y="209"/>
                      <a:pt x="111" y="215"/>
                      <a:pt x="109" y="222"/>
                    </a:cubicBezTo>
                    <a:cubicBezTo>
                      <a:pt x="101" y="225"/>
                      <a:pt x="86" y="240"/>
                      <a:pt x="83" y="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60" name="Freeform 69"/>
              <p:cNvSpPr>
                <a:spLocks/>
              </p:cNvSpPr>
              <p:nvPr/>
            </p:nvSpPr>
            <p:spPr bwMode="auto">
              <a:xfrm>
                <a:off x="8940797" y="4114798"/>
                <a:ext cx="127000" cy="131762"/>
              </a:xfrm>
              <a:custGeom>
                <a:avLst/>
                <a:gdLst>
                  <a:gd name="T0" fmla="*/ 63 w 98"/>
                  <a:gd name="T1" fmla="*/ 40 h 101"/>
                  <a:gd name="T2" fmla="*/ 72 w 98"/>
                  <a:gd name="T3" fmla="*/ 25 h 101"/>
                  <a:gd name="T4" fmla="*/ 79 w 98"/>
                  <a:gd name="T5" fmla="*/ 21 h 101"/>
                  <a:gd name="T6" fmla="*/ 92 w 98"/>
                  <a:gd name="T7" fmla="*/ 33 h 101"/>
                  <a:gd name="T8" fmla="*/ 79 w 98"/>
                  <a:gd name="T9" fmla="*/ 39 h 101"/>
                  <a:gd name="T10" fmla="*/ 95 w 98"/>
                  <a:gd name="T11" fmla="*/ 45 h 101"/>
                  <a:gd name="T12" fmla="*/ 49 w 98"/>
                  <a:gd name="T13" fmla="*/ 99 h 101"/>
                  <a:gd name="T14" fmla="*/ 45 w 98"/>
                  <a:gd name="T15" fmla="*/ 98 h 101"/>
                  <a:gd name="T16" fmla="*/ 7 w 98"/>
                  <a:gd name="T17" fmla="*/ 63 h 101"/>
                  <a:gd name="T18" fmla="*/ 4 w 98"/>
                  <a:gd name="T19" fmla="*/ 45 h 101"/>
                  <a:gd name="T20" fmla="*/ 19 w 98"/>
                  <a:gd name="T21" fmla="*/ 42 h 101"/>
                  <a:gd name="T22" fmla="*/ 11 w 98"/>
                  <a:gd name="T23" fmla="*/ 39 h 101"/>
                  <a:gd name="T24" fmla="*/ 20 w 98"/>
                  <a:gd name="T25" fmla="*/ 31 h 101"/>
                  <a:gd name="T26" fmla="*/ 31 w 98"/>
                  <a:gd name="T27" fmla="*/ 54 h 101"/>
                  <a:gd name="T28" fmla="*/ 46 w 98"/>
                  <a:gd name="T29" fmla="*/ 95 h 101"/>
                  <a:gd name="T30" fmla="*/ 63 w 98"/>
                  <a:gd name="T31" fmla="*/ 4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101">
                    <a:moveTo>
                      <a:pt x="63" y="40"/>
                    </a:moveTo>
                    <a:cubicBezTo>
                      <a:pt x="65" y="31"/>
                      <a:pt x="67" y="20"/>
                      <a:pt x="72" y="25"/>
                    </a:cubicBezTo>
                    <a:cubicBezTo>
                      <a:pt x="75" y="28"/>
                      <a:pt x="77" y="19"/>
                      <a:pt x="79" y="21"/>
                    </a:cubicBezTo>
                    <a:cubicBezTo>
                      <a:pt x="85" y="26"/>
                      <a:pt x="89" y="29"/>
                      <a:pt x="92" y="33"/>
                    </a:cubicBezTo>
                    <a:cubicBezTo>
                      <a:pt x="94" y="35"/>
                      <a:pt x="79" y="37"/>
                      <a:pt x="79" y="39"/>
                    </a:cubicBezTo>
                    <a:cubicBezTo>
                      <a:pt x="79" y="43"/>
                      <a:pt x="98" y="40"/>
                      <a:pt x="95" y="45"/>
                    </a:cubicBezTo>
                    <a:cubicBezTo>
                      <a:pt x="83" y="64"/>
                      <a:pt x="70" y="77"/>
                      <a:pt x="49" y="99"/>
                    </a:cubicBezTo>
                    <a:cubicBezTo>
                      <a:pt x="48" y="101"/>
                      <a:pt x="47" y="100"/>
                      <a:pt x="45" y="98"/>
                    </a:cubicBezTo>
                    <a:cubicBezTo>
                      <a:pt x="32" y="84"/>
                      <a:pt x="18" y="90"/>
                      <a:pt x="7" y="63"/>
                    </a:cubicBezTo>
                    <a:cubicBezTo>
                      <a:pt x="3" y="52"/>
                      <a:pt x="0" y="47"/>
                      <a:pt x="4" y="45"/>
                    </a:cubicBezTo>
                    <a:cubicBezTo>
                      <a:pt x="7" y="43"/>
                      <a:pt x="18" y="46"/>
                      <a:pt x="19" y="42"/>
                    </a:cubicBezTo>
                    <a:cubicBezTo>
                      <a:pt x="20" y="41"/>
                      <a:pt x="10" y="41"/>
                      <a:pt x="11" y="39"/>
                    </a:cubicBezTo>
                    <a:cubicBezTo>
                      <a:pt x="14" y="35"/>
                      <a:pt x="17" y="36"/>
                      <a:pt x="20" y="31"/>
                    </a:cubicBezTo>
                    <a:cubicBezTo>
                      <a:pt x="35" y="0"/>
                      <a:pt x="26" y="41"/>
                      <a:pt x="31" y="54"/>
                    </a:cubicBezTo>
                    <a:cubicBezTo>
                      <a:pt x="35" y="69"/>
                      <a:pt x="40" y="95"/>
                      <a:pt x="46" y="95"/>
                    </a:cubicBezTo>
                    <a:cubicBezTo>
                      <a:pt x="51" y="95"/>
                      <a:pt x="58" y="55"/>
                      <a:pt x="63" y="40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58" name="Group 1111"/>
            <p:cNvGrpSpPr/>
            <p:nvPr/>
          </p:nvGrpSpPr>
          <p:grpSpPr>
            <a:xfrm>
              <a:off x="8278810" y="3968748"/>
              <a:ext cx="352425" cy="906462"/>
              <a:chOff x="8278810" y="3968748"/>
              <a:chExt cx="352425" cy="906462"/>
            </a:xfrm>
          </p:grpSpPr>
          <p:sp>
            <p:nvSpPr>
              <p:cNvPr id="1061" name="Freeform 70"/>
              <p:cNvSpPr>
                <a:spLocks/>
              </p:cNvSpPr>
              <p:nvPr/>
            </p:nvSpPr>
            <p:spPr bwMode="auto">
              <a:xfrm>
                <a:off x="8278810" y="3968748"/>
                <a:ext cx="352425" cy="906462"/>
              </a:xfrm>
              <a:custGeom>
                <a:avLst/>
                <a:gdLst>
                  <a:gd name="T0" fmla="*/ 184 w 272"/>
                  <a:gd name="T1" fmla="*/ 64 h 699"/>
                  <a:gd name="T2" fmla="*/ 167 w 272"/>
                  <a:gd name="T3" fmla="*/ 103 h 699"/>
                  <a:gd name="T4" fmla="*/ 186 w 272"/>
                  <a:gd name="T5" fmla="*/ 107 h 699"/>
                  <a:gd name="T6" fmla="*/ 215 w 272"/>
                  <a:gd name="T7" fmla="*/ 135 h 699"/>
                  <a:gd name="T8" fmla="*/ 221 w 272"/>
                  <a:gd name="T9" fmla="*/ 277 h 699"/>
                  <a:gd name="T10" fmla="*/ 210 w 272"/>
                  <a:gd name="T11" fmla="*/ 343 h 699"/>
                  <a:gd name="T12" fmla="*/ 245 w 272"/>
                  <a:gd name="T13" fmla="*/ 453 h 699"/>
                  <a:gd name="T14" fmla="*/ 222 w 272"/>
                  <a:gd name="T15" fmla="*/ 583 h 699"/>
                  <a:gd name="T16" fmla="*/ 245 w 272"/>
                  <a:gd name="T17" fmla="*/ 627 h 699"/>
                  <a:gd name="T18" fmla="*/ 241 w 272"/>
                  <a:gd name="T19" fmla="*/ 649 h 699"/>
                  <a:gd name="T20" fmla="*/ 202 w 272"/>
                  <a:gd name="T21" fmla="*/ 638 h 699"/>
                  <a:gd name="T22" fmla="*/ 169 w 272"/>
                  <a:gd name="T23" fmla="*/ 631 h 699"/>
                  <a:gd name="T24" fmla="*/ 186 w 272"/>
                  <a:gd name="T25" fmla="*/ 479 h 699"/>
                  <a:gd name="T26" fmla="*/ 158 w 272"/>
                  <a:gd name="T27" fmla="*/ 425 h 699"/>
                  <a:gd name="T28" fmla="*/ 139 w 272"/>
                  <a:gd name="T29" fmla="*/ 511 h 699"/>
                  <a:gd name="T30" fmla="*/ 138 w 272"/>
                  <a:gd name="T31" fmla="*/ 568 h 699"/>
                  <a:gd name="T32" fmla="*/ 152 w 272"/>
                  <a:gd name="T33" fmla="*/ 627 h 699"/>
                  <a:gd name="T34" fmla="*/ 171 w 272"/>
                  <a:gd name="T35" fmla="*/ 665 h 699"/>
                  <a:gd name="T36" fmla="*/ 150 w 272"/>
                  <a:gd name="T37" fmla="*/ 691 h 699"/>
                  <a:gd name="T38" fmla="*/ 107 w 272"/>
                  <a:gd name="T39" fmla="*/ 654 h 699"/>
                  <a:gd name="T40" fmla="*/ 107 w 272"/>
                  <a:gd name="T41" fmla="*/ 629 h 699"/>
                  <a:gd name="T42" fmla="*/ 87 w 272"/>
                  <a:gd name="T43" fmla="*/ 561 h 699"/>
                  <a:gd name="T44" fmla="*/ 86 w 272"/>
                  <a:gd name="T45" fmla="*/ 370 h 699"/>
                  <a:gd name="T46" fmla="*/ 54 w 272"/>
                  <a:gd name="T47" fmla="*/ 391 h 699"/>
                  <a:gd name="T48" fmla="*/ 41 w 272"/>
                  <a:gd name="T49" fmla="*/ 306 h 699"/>
                  <a:gd name="T50" fmla="*/ 63 w 272"/>
                  <a:gd name="T51" fmla="*/ 244 h 699"/>
                  <a:gd name="T52" fmla="*/ 53 w 272"/>
                  <a:gd name="T53" fmla="*/ 239 h 699"/>
                  <a:gd name="T54" fmla="*/ 32 w 272"/>
                  <a:gd name="T55" fmla="*/ 283 h 699"/>
                  <a:gd name="T56" fmla="*/ 26 w 272"/>
                  <a:gd name="T57" fmla="*/ 180 h 699"/>
                  <a:gd name="T58" fmla="*/ 78 w 272"/>
                  <a:gd name="T59" fmla="*/ 109 h 699"/>
                  <a:gd name="T60" fmla="*/ 125 w 272"/>
                  <a:gd name="T61" fmla="*/ 82 h 699"/>
                  <a:gd name="T62" fmla="*/ 120 w 272"/>
                  <a:gd name="T63" fmla="*/ 60 h 699"/>
                  <a:gd name="T64" fmla="*/ 123 w 272"/>
                  <a:gd name="T65" fmla="*/ 21 h 699"/>
                  <a:gd name="T66" fmla="*/ 189 w 272"/>
                  <a:gd name="T67" fmla="*/ 36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2" h="699">
                    <a:moveTo>
                      <a:pt x="189" y="36"/>
                    </a:moveTo>
                    <a:cubicBezTo>
                      <a:pt x="187" y="45"/>
                      <a:pt x="187" y="50"/>
                      <a:pt x="184" y="64"/>
                    </a:cubicBezTo>
                    <a:cubicBezTo>
                      <a:pt x="184" y="67"/>
                      <a:pt x="181" y="78"/>
                      <a:pt x="176" y="91"/>
                    </a:cubicBezTo>
                    <a:cubicBezTo>
                      <a:pt x="172" y="97"/>
                      <a:pt x="166" y="100"/>
                      <a:pt x="167" y="103"/>
                    </a:cubicBezTo>
                    <a:cubicBezTo>
                      <a:pt x="167" y="103"/>
                      <a:pt x="168" y="104"/>
                      <a:pt x="168" y="104"/>
                    </a:cubicBezTo>
                    <a:cubicBezTo>
                      <a:pt x="170" y="107"/>
                      <a:pt x="179" y="106"/>
                      <a:pt x="186" y="107"/>
                    </a:cubicBezTo>
                    <a:cubicBezTo>
                      <a:pt x="190" y="108"/>
                      <a:pt x="197" y="112"/>
                      <a:pt x="203" y="116"/>
                    </a:cubicBezTo>
                    <a:cubicBezTo>
                      <a:pt x="209" y="120"/>
                      <a:pt x="214" y="126"/>
                      <a:pt x="215" y="135"/>
                    </a:cubicBezTo>
                    <a:cubicBezTo>
                      <a:pt x="213" y="189"/>
                      <a:pt x="228" y="205"/>
                      <a:pt x="224" y="232"/>
                    </a:cubicBezTo>
                    <a:cubicBezTo>
                      <a:pt x="224" y="244"/>
                      <a:pt x="225" y="251"/>
                      <a:pt x="221" y="277"/>
                    </a:cubicBezTo>
                    <a:cubicBezTo>
                      <a:pt x="221" y="288"/>
                      <a:pt x="213" y="293"/>
                      <a:pt x="213" y="316"/>
                    </a:cubicBezTo>
                    <a:cubicBezTo>
                      <a:pt x="213" y="327"/>
                      <a:pt x="210" y="332"/>
                      <a:pt x="210" y="343"/>
                    </a:cubicBezTo>
                    <a:cubicBezTo>
                      <a:pt x="210" y="351"/>
                      <a:pt x="232" y="394"/>
                      <a:pt x="232" y="402"/>
                    </a:cubicBezTo>
                    <a:cubicBezTo>
                      <a:pt x="232" y="415"/>
                      <a:pt x="240" y="441"/>
                      <a:pt x="245" y="453"/>
                    </a:cubicBezTo>
                    <a:cubicBezTo>
                      <a:pt x="250" y="481"/>
                      <a:pt x="233" y="539"/>
                      <a:pt x="228" y="559"/>
                    </a:cubicBezTo>
                    <a:cubicBezTo>
                      <a:pt x="226" y="566"/>
                      <a:pt x="224" y="575"/>
                      <a:pt x="222" y="583"/>
                    </a:cubicBezTo>
                    <a:cubicBezTo>
                      <a:pt x="220" y="591"/>
                      <a:pt x="213" y="591"/>
                      <a:pt x="222" y="608"/>
                    </a:cubicBezTo>
                    <a:cubicBezTo>
                      <a:pt x="225" y="616"/>
                      <a:pt x="232" y="623"/>
                      <a:pt x="245" y="627"/>
                    </a:cubicBezTo>
                    <a:cubicBezTo>
                      <a:pt x="262" y="635"/>
                      <a:pt x="272" y="629"/>
                      <a:pt x="272" y="638"/>
                    </a:cubicBezTo>
                    <a:cubicBezTo>
                      <a:pt x="272" y="647"/>
                      <a:pt x="256" y="648"/>
                      <a:pt x="241" y="649"/>
                    </a:cubicBezTo>
                    <a:cubicBezTo>
                      <a:pt x="232" y="648"/>
                      <a:pt x="221" y="648"/>
                      <a:pt x="205" y="637"/>
                    </a:cubicBezTo>
                    <a:cubicBezTo>
                      <a:pt x="204" y="636"/>
                      <a:pt x="202" y="636"/>
                      <a:pt x="202" y="638"/>
                    </a:cubicBezTo>
                    <a:cubicBezTo>
                      <a:pt x="203" y="643"/>
                      <a:pt x="197" y="644"/>
                      <a:pt x="183" y="643"/>
                    </a:cubicBezTo>
                    <a:cubicBezTo>
                      <a:pt x="172" y="642"/>
                      <a:pt x="170" y="644"/>
                      <a:pt x="169" y="631"/>
                    </a:cubicBezTo>
                    <a:cubicBezTo>
                      <a:pt x="169" y="631"/>
                      <a:pt x="171" y="595"/>
                      <a:pt x="175" y="567"/>
                    </a:cubicBezTo>
                    <a:cubicBezTo>
                      <a:pt x="175" y="545"/>
                      <a:pt x="186" y="483"/>
                      <a:pt x="186" y="479"/>
                    </a:cubicBezTo>
                    <a:cubicBezTo>
                      <a:pt x="186" y="461"/>
                      <a:pt x="176" y="454"/>
                      <a:pt x="171" y="445"/>
                    </a:cubicBezTo>
                    <a:cubicBezTo>
                      <a:pt x="164" y="436"/>
                      <a:pt x="162" y="427"/>
                      <a:pt x="158" y="425"/>
                    </a:cubicBezTo>
                    <a:cubicBezTo>
                      <a:pt x="151" y="424"/>
                      <a:pt x="153" y="442"/>
                      <a:pt x="149" y="459"/>
                    </a:cubicBezTo>
                    <a:cubicBezTo>
                      <a:pt x="137" y="494"/>
                      <a:pt x="144" y="493"/>
                      <a:pt x="139" y="511"/>
                    </a:cubicBezTo>
                    <a:cubicBezTo>
                      <a:pt x="137" y="523"/>
                      <a:pt x="134" y="529"/>
                      <a:pt x="133" y="542"/>
                    </a:cubicBezTo>
                    <a:cubicBezTo>
                      <a:pt x="133" y="553"/>
                      <a:pt x="144" y="550"/>
                      <a:pt x="138" y="568"/>
                    </a:cubicBezTo>
                    <a:cubicBezTo>
                      <a:pt x="138" y="568"/>
                      <a:pt x="138" y="569"/>
                      <a:pt x="138" y="571"/>
                    </a:cubicBezTo>
                    <a:cubicBezTo>
                      <a:pt x="142" y="596"/>
                      <a:pt x="153" y="611"/>
                      <a:pt x="152" y="627"/>
                    </a:cubicBezTo>
                    <a:cubicBezTo>
                      <a:pt x="152" y="629"/>
                      <a:pt x="150" y="636"/>
                      <a:pt x="149" y="636"/>
                    </a:cubicBezTo>
                    <a:cubicBezTo>
                      <a:pt x="140" y="636"/>
                      <a:pt x="157" y="652"/>
                      <a:pt x="171" y="665"/>
                    </a:cubicBezTo>
                    <a:cubicBezTo>
                      <a:pt x="179" y="673"/>
                      <a:pt x="192" y="678"/>
                      <a:pt x="187" y="686"/>
                    </a:cubicBezTo>
                    <a:cubicBezTo>
                      <a:pt x="179" y="699"/>
                      <a:pt x="159" y="691"/>
                      <a:pt x="150" y="691"/>
                    </a:cubicBezTo>
                    <a:cubicBezTo>
                      <a:pt x="129" y="691"/>
                      <a:pt x="125" y="669"/>
                      <a:pt x="110" y="669"/>
                    </a:cubicBezTo>
                    <a:cubicBezTo>
                      <a:pt x="106" y="670"/>
                      <a:pt x="106" y="664"/>
                      <a:pt x="107" y="654"/>
                    </a:cubicBezTo>
                    <a:cubicBezTo>
                      <a:pt x="107" y="644"/>
                      <a:pt x="102" y="640"/>
                      <a:pt x="102" y="634"/>
                    </a:cubicBezTo>
                    <a:cubicBezTo>
                      <a:pt x="102" y="630"/>
                      <a:pt x="108" y="633"/>
                      <a:pt x="107" y="629"/>
                    </a:cubicBezTo>
                    <a:cubicBezTo>
                      <a:pt x="106" y="624"/>
                      <a:pt x="102" y="628"/>
                      <a:pt x="101" y="617"/>
                    </a:cubicBezTo>
                    <a:cubicBezTo>
                      <a:pt x="101" y="607"/>
                      <a:pt x="87" y="572"/>
                      <a:pt x="87" y="561"/>
                    </a:cubicBezTo>
                    <a:cubicBezTo>
                      <a:pt x="87" y="522"/>
                      <a:pt x="92" y="471"/>
                      <a:pt x="92" y="418"/>
                    </a:cubicBezTo>
                    <a:cubicBezTo>
                      <a:pt x="92" y="414"/>
                      <a:pt x="92" y="374"/>
                      <a:pt x="86" y="370"/>
                    </a:cubicBezTo>
                    <a:cubicBezTo>
                      <a:pt x="81" y="368"/>
                      <a:pt x="76" y="377"/>
                      <a:pt x="75" y="386"/>
                    </a:cubicBezTo>
                    <a:cubicBezTo>
                      <a:pt x="74" y="399"/>
                      <a:pt x="64" y="394"/>
                      <a:pt x="54" y="391"/>
                    </a:cubicBezTo>
                    <a:cubicBezTo>
                      <a:pt x="21" y="378"/>
                      <a:pt x="26" y="375"/>
                      <a:pt x="26" y="365"/>
                    </a:cubicBezTo>
                    <a:cubicBezTo>
                      <a:pt x="26" y="353"/>
                      <a:pt x="39" y="318"/>
                      <a:pt x="41" y="306"/>
                    </a:cubicBezTo>
                    <a:cubicBezTo>
                      <a:pt x="41" y="304"/>
                      <a:pt x="52" y="262"/>
                      <a:pt x="57" y="247"/>
                    </a:cubicBezTo>
                    <a:cubicBezTo>
                      <a:pt x="62" y="253"/>
                      <a:pt x="64" y="244"/>
                      <a:pt x="63" y="244"/>
                    </a:cubicBezTo>
                    <a:cubicBezTo>
                      <a:pt x="63" y="240"/>
                      <a:pt x="60" y="222"/>
                      <a:pt x="54" y="230"/>
                    </a:cubicBezTo>
                    <a:cubicBezTo>
                      <a:pt x="53" y="232"/>
                      <a:pt x="49" y="232"/>
                      <a:pt x="53" y="239"/>
                    </a:cubicBezTo>
                    <a:cubicBezTo>
                      <a:pt x="67" y="259"/>
                      <a:pt x="63" y="304"/>
                      <a:pt x="58" y="314"/>
                    </a:cubicBezTo>
                    <a:cubicBezTo>
                      <a:pt x="55" y="320"/>
                      <a:pt x="32" y="284"/>
                      <a:pt x="32" y="283"/>
                    </a:cubicBezTo>
                    <a:cubicBezTo>
                      <a:pt x="21" y="272"/>
                      <a:pt x="0" y="249"/>
                      <a:pt x="0" y="233"/>
                    </a:cubicBezTo>
                    <a:cubicBezTo>
                      <a:pt x="1" y="220"/>
                      <a:pt x="18" y="193"/>
                      <a:pt x="26" y="180"/>
                    </a:cubicBezTo>
                    <a:cubicBezTo>
                      <a:pt x="40" y="161"/>
                      <a:pt x="51" y="153"/>
                      <a:pt x="53" y="135"/>
                    </a:cubicBezTo>
                    <a:cubicBezTo>
                      <a:pt x="59" y="108"/>
                      <a:pt x="72" y="110"/>
                      <a:pt x="78" y="109"/>
                    </a:cubicBezTo>
                    <a:cubicBezTo>
                      <a:pt x="98" y="106"/>
                      <a:pt x="114" y="106"/>
                      <a:pt x="115" y="97"/>
                    </a:cubicBezTo>
                    <a:cubicBezTo>
                      <a:pt x="116" y="93"/>
                      <a:pt x="127" y="88"/>
                      <a:pt x="125" y="82"/>
                    </a:cubicBezTo>
                    <a:cubicBezTo>
                      <a:pt x="125" y="80"/>
                      <a:pt x="125" y="72"/>
                      <a:pt x="124" y="67"/>
                    </a:cubicBezTo>
                    <a:cubicBezTo>
                      <a:pt x="123" y="63"/>
                      <a:pt x="121" y="62"/>
                      <a:pt x="120" y="60"/>
                    </a:cubicBezTo>
                    <a:cubicBezTo>
                      <a:pt x="117" y="44"/>
                      <a:pt x="122" y="45"/>
                      <a:pt x="121" y="38"/>
                    </a:cubicBezTo>
                    <a:cubicBezTo>
                      <a:pt x="121" y="32"/>
                      <a:pt x="121" y="24"/>
                      <a:pt x="123" y="21"/>
                    </a:cubicBezTo>
                    <a:cubicBezTo>
                      <a:pt x="130" y="10"/>
                      <a:pt x="140" y="0"/>
                      <a:pt x="157" y="0"/>
                    </a:cubicBezTo>
                    <a:cubicBezTo>
                      <a:pt x="178" y="3"/>
                      <a:pt x="191" y="21"/>
                      <a:pt x="189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62" name="Freeform 71"/>
              <p:cNvSpPr>
                <a:spLocks/>
              </p:cNvSpPr>
              <p:nvPr/>
            </p:nvSpPr>
            <p:spPr bwMode="auto">
              <a:xfrm>
                <a:off x="8415335" y="4073523"/>
                <a:ext cx="134937" cy="292100"/>
              </a:xfrm>
              <a:custGeom>
                <a:avLst/>
                <a:gdLst>
                  <a:gd name="T0" fmla="*/ 62 w 104"/>
                  <a:gd name="T1" fmla="*/ 23 h 225"/>
                  <a:gd name="T2" fmla="*/ 65 w 104"/>
                  <a:gd name="T3" fmla="*/ 40 h 225"/>
                  <a:gd name="T4" fmla="*/ 72 w 104"/>
                  <a:gd name="T5" fmla="*/ 57 h 225"/>
                  <a:gd name="T6" fmla="*/ 88 w 104"/>
                  <a:gd name="T7" fmla="*/ 102 h 225"/>
                  <a:gd name="T8" fmla="*/ 88 w 104"/>
                  <a:gd name="T9" fmla="*/ 124 h 225"/>
                  <a:gd name="T10" fmla="*/ 94 w 104"/>
                  <a:gd name="T11" fmla="*/ 164 h 225"/>
                  <a:gd name="T12" fmla="*/ 103 w 104"/>
                  <a:gd name="T13" fmla="*/ 208 h 225"/>
                  <a:gd name="T14" fmla="*/ 99 w 104"/>
                  <a:gd name="T15" fmla="*/ 222 h 225"/>
                  <a:gd name="T16" fmla="*/ 71 w 104"/>
                  <a:gd name="T17" fmla="*/ 224 h 225"/>
                  <a:gd name="T18" fmla="*/ 53 w 104"/>
                  <a:gd name="T19" fmla="*/ 223 h 225"/>
                  <a:gd name="T20" fmla="*/ 51 w 104"/>
                  <a:gd name="T21" fmla="*/ 217 h 225"/>
                  <a:gd name="T22" fmla="*/ 29 w 104"/>
                  <a:gd name="T23" fmla="*/ 216 h 225"/>
                  <a:gd name="T24" fmla="*/ 0 w 104"/>
                  <a:gd name="T25" fmla="*/ 206 h 225"/>
                  <a:gd name="T26" fmla="*/ 25 w 104"/>
                  <a:gd name="T27" fmla="*/ 149 h 225"/>
                  <a:gd name="T28" fmla="*/ 38 w 104"/>
                  <a:gd name="T29" fmla="*/ 110 h 225"/>
                  <a:gd name="T30" fmla="*/ 35 w 104"/>
                  <a:gd name="T31" fmla="*/ 77 h 225"/>
                  <a:gd name="T32" fmla="*/ 17 w 104"/>
                  <a:gd name="T33" fmla="*/ 8 h 225"/>
                  <a:gd name="T34" fmla="*/ 30 w 104"/>
                  <a:gd name="T35" fmla="*/ 23 h 225"/>
                  <a:gd name="T36" fmla="*/ 53 w 104"/>
                  <a:gd name="T37" fmla="*/ 36 h 225"/>
                  <a:gd name="T38" fmla="*/ 62 w 104"/>
                  <a:gd name="T39" fmla="*/ 2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4" h="225">
                    <a:moveTo>
                      <a:pt x="62" y="23"/>
                    </a:moveTo>
                    <a:cubicBezTo>
                      <a:pt x="64" y="25"/>
                      <a:pt x="63" y="33"/>
                      <a:pt x="65" y="40"/>
                    </a:cubicBezTo>
                    <a:cubicBezTo>
                      <a:pt x="67" y="48"/>
                      <a:pt x="71" y="54"/>
                      <a:pt x="72" y="57"/>
                    </a:cubicBezTo>
                    <a:cubicBezTo>
                      <a:pt x="73" y="64"/>
                      <a:pt x="88" y="89"/>
                      <a:pt x="88" y="102"/>
                    </a:cubicBezTo>
                    <a:cubicBezTo>
                      <a:pt x="87" y="112"/>
                      <a:pt x="88" y="109"/>
                      <a:pt x="88" y="124"/>
                    </a:cubicBezTo>
                    <a:cubicBezTo>
                      <a:pt x="88" y="137"/>
                      <a:pt x="91" y="153"/>
                      <a:pt x="94" y="164"/>
                    </a:cubicBezTo>
                    <a:cubicBezTo>
                      <a:pt x="101" y="185"/>
                      <a:pt x="102" y="197"/>
                      <a:pt x="103" y="208"/>
                    </a:cubicBezTo>
                    <a:cubicBezTo>
                      <a:pt x="104" y="217"/>
                      <a:pt x="104" y="221"/>
                      <a:pt x="99" y="222"/>
                    </a:cubicBezTo>
                    <a:cubicBezTo>
                      <a:pt x="92" y="225"/>
                      <a:pt x="86" y="224"/>
                      <a:pt x="71" y="224"/>
                    </a:cubicBezTo>
                    <a:cubicBezTo>
                      <a:pt x="66" y="224"/>
                      <a:pt x="53" y="225"/>
                      <a:pt x="53" y="223"/>
                    </a:cubicBezTo>
                    <a:cubicBezTo>
                      <a:pt x="55" y="219"/>
                      <a:pt x="52" y="218"/>
                      <a:pt x="51" y="217"/>
                    </a:cubicBezTo>
                    <a:cubicBezTo>
                      <a:pt x="45" y="216"/>
                      <a:pt x="42" y="217"/>
                      <a:pt x="29" y="216"/>
                    </a:cubicBezTo>
                    <a:cubicBezTo>
                      <a:pt x="19" y="216"/>
                      <a:pt x="1" y="216"/>
                      <a:pt x="0" y="206"/>
                    </a:cubicBezTo>
                    <a:cubicBezTo>
                      <a:pt x="0" y="199"/>
                      <a:pt x="25" y="157"/>
                      <a:pt x="25" y="149"/>
                    </a:cubicBezTo>
                    <a:cubicBezTo>
                      <a:pt x="25" y="141"/>
                      <a:pt x="38" y="118"/>
                      <a:pt x="38" y="110"/>
                    </a:cubicBezTo>
                    <a:cubicBezTo>
                      <a:pt x="38" y="93"/>
                      <a:pt x="37" y="88"/>
                      <a:pt x="35" y="77"/>
                    </a:cubicBezTo>
                    <a:cubicBezTo>
                      <a:pt x="31" y="51"/>
                      <a:pt x="11" y="14"/>
                      <a:pt x="17" y="8"/>
                    </a:cubicBezTo>
                    <a:cubicBezTo>
                      <a:pt x="24" y="0"/>
                      <a:pt x="16" y="10"/>
                      <a:pt x="30" y="23"/>
                    </a:cubicBezTo>
                    <a:cubicBezTo>
                      <a:pt x="37" y="30"/>
                      <a:pt x="48" y="36"/>
                      <a:pt x="53" y="36"/>
                    </a:cubicBezTo>
                    <a:cubicBezTo>
                      <a:pt x="61" y="35"/>
                      <a:pt x="59" y="19"/>
                      <a:pt x="62" y="23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63" name="Freeform 72"/>
              <p:cNvSpPr>
                <a:spLocks/>
              </p:cNvSpPr>
              <p:nvPr/>
            </p:nvSpPr>
            <p:spPr bwMode="auto">
              <a:xfrm>
                <a:off x="8466135" y="4121148"/>
                <a:ext cx="66675" cy="227012"/>
              </a:xfrm>
              <a:custGeom>
                <a:avLst/>
                <a:gdLst>
                  <a:gd name="T0" fmla="*/ 26 w 52"/>
                  <a:gd name="T1" fmla="*/ 10 h 175"/>
                  <a:gd name="T2" fmla="*/ 23 w 52"/>
                  <a:gd name="T3" fmla="*/ 18 h 175"/>
                  <a:gd name="T4" fmla="*/ 26 w 52"/>
                  <a:gd name="T5" fmla="*/ 27 h 175"/>
                  <a:gd name="T6" fmla="*/ 40 w 52"/>
                  <a:gd name="T7" fmla="*/ 90 h 175"/>
                  <a:gd name="T8" fmla="*/ 45 w 52"/>
                  <a:gd name="T9" fmla="*/ 126 h 175"/>
                  <a:gd name="T10" fmla="*/ 50 w 52"/>
                  <a:gd name="T11" fmla="*/ 167 h 175"/>
                  <a:gd name="T12" fmla="*/ 45 w 52"/>
                  <a:gd name="T13" fmla="*/ 175 h 175"/>
                  <a:gd name="T14" fmla="*/ 31 w 52"/>
                  <a:gd name="T15" fmla="*/ 167 h 175"/>
                  <a:gd name="T16" fmla="*/ 23 w 52"/>
                  <a:gd name="T17" fmla="*/ 143 h 175"/>
                  <a:gd name="T18" fmla="*/ 16 w 52"/>
                  <a:gd name="T19" fmla="*/ 86 h 175"/>
                  <a:gd name="T20" fmla="*/ 8 w 52"/>
                  <a:gd name="T21" fmla="*/ 22 h 175"/>
                  <a:gd name="T22" fmla="*/ 5 w 52"/>
                  <a:gd name="T23" fmla="*/ 17 h 175"/>
                  <a:gd name="T24" fmla="*/ 2 w 52"/>
                  <a:gd name="T25" fmla="*/ 10 h 175"/>
                  <a:gd name="T26" fmla="*/ 14 w 52"/>
                  <a:gd name="T27" fmla="*/ 0 h 175"/>
                  <a:gd name="T28" fmla="*/ 26 w 52"/>
                  <a:gd name="T29" fmla="*/ 1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75">
                    <a:moveTo>
                      <a:pt x="26" y="10"/>
                    </a:moveTo>
                    <a:cubicBezTo>
                      <a:pt x="27" y="12"/>
                      <a:pt x="22" y="16"/>
                      <a:pt x="23" y="18"/>
                    </a:cubicBezTo>
                    <a:cubicBezTo>
                      <a:pt x="23" y="19"/>
                      <a:pt x="25" y="24"/>
                      <a:pt x="26" y="27"/>
                    </a:cubicBezTo>
                    <a:cubicBezTo>
                      <a:pt x="32" y="44"/>
                      <a:pt x="34" y="60"/>
                      <a:pt x="40" y="90"/>
                    </a:cubicBezTo>
                    <a:cubicBezTo>
                      <a:pt x="43" y="102"/>
                      <a:pt x="43" y="116"/>
                      <a:pt x="45" y="126"/>
                    </a:cubicBezTo>
                    <a:cubicBezTo>
                      <a:pt x="50" y="153"/>
                      <a:pt x="52" y="159"/>
                      <a:pt x="50" y="167"/>
                    </a:cubicBezTo>
                    <a:cubicBezTo>
                      <a:pt x="49" y="171"/>
                      <a:pt x="48" y="175"/>
                      <a:pt x="45" y="175"/>
                    </a:cubicBezTo>
                    <a:cubicBezTo>
                      <a:pt x="41" y="175"/>
                      <a:pt x="37" y="171"/>
                      <a:pt x="31" y="167"/>
                    </a:cubicBezTo>
                    <a:cubicBezTo>
                      <a:pt x="26" y="163"/>
                      <a:pt x="25" y="154"/>
                      <a:pt x="23" y="143"/>
                    </a:cubicBezTo>
                    <a:cubicBezTo>
                      <a:pt x="19" y="128"/>
                      <a:pt x="16" y="108"/>
                      <a:pt x="16" y="86"/>
                    </a:cubicBezTo>
                    <a:cubicBezTo>
                      <a:pt x="16" y="60"/>
                      <a:pt x="8" y="37"/>
                      <a:pt x="8" y="22"/>
                    </a:cubicBezTo>
                    <a:cubicBezTo>
                      <a:pt x="7" y="20"/>
                      <a:pt x="6" y="19"/>
                      <a:pt x="5" y="17"/>
                    </a:cubicBezTo>
                    <a:cubicBezTo>
                      <a:pt x="3" y="13"/>
                      <a:pt x="0" y="11"/>
                      <a:pt x="2" y="10"/>
                    </a:cubicBezTo>
                    <a:cubicBezTo>
                      <a:pt x="10" y="4"/>
                      <a:pt x="9" y="0"/>
                      <a:pt x="14" y="0"/>
                    </a:cubicBezTo>
                    <a:cubicBezTo>
                      <a:pt x="18" y="0"/>
                      <a:pt x="22" y="4"/>
                      <a:pt x="2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69" name="Group 1113"/>
            <p:cNvGrpSpPr/>
            <p:nvPr/>
          </p:nvGrpSpPr>
          <p:grpSpPr>
            <a:xfrm>
              <a:off x="8589960" y="3959223"/>
              <a:ext cx="255587" cy="906462"/>
              <a:chOff x="8589960" y="3959223"/>
              <a:chExt cx="255587" cy="906462"/>
            </a:xfrm>
          </p:grpSpPr>
          <p:sp>
            <p:nvSpPr>
              <p:cNvPr id="1064" name="Freeform 73"/>
              <p:cNvSpPr>
                <a:spLocks/>
              </p:cNvSpPr>
              <p:nvPr/>
            </p:nvSpPr>
            <p:spPr bwMode="auto">
              <a:xfrm>
                <a:off x="8589960" y="3959223"/>
                <a:ext cx="255587" cy="906462"/>
              </a:xfrm>
              <a:custGeom>
                <a:avLst/>
                <a:gdLst>
                  <a:gd name="T0" fmla="*/ 195 w 197"/>
                  <a:gd name="T1" fmla="*/ 132 h 698"/>
                  <a:gd name="T2" fmla="*/ 180 w 197"/>
                  <a:gd name="T3" fmla="*/ 121 h 698"/>
                  <a:gd name="T4" fmla="*/ 170 w 197"/>
                  <a:gd name="T5" fmla="*/ 130 h 698"/>
                  <a:gd name="T6" fmla="*/ 170 w 197"/>
                  <a:gd name="T7" fmla="*/ 115 h 698"/>
                  <a:gd name="T8" fmla="*/ 171 w 197"/>
                  <a:gd name="T9" fmla="*/ 118 h 698"/>
                  <a:gd name="T10" fmla="*/ 165 w 197"/>
                  <a:gd name="T11" fmla="*/ 94 h 698"/>
                  <a:gd name="T12" fmla="*/ 169 w 197"/>
                  <a:gd name="T13" fmla="*/ 94 h 698"/>
                  <a:gd name="T14" fmla="*/ 154 w 197"/>
                  <a:gd name="T15" fmla="*/ 63 h 698"/>
                  <a:gd name="T16" fmla="*/ 155 w 197"/>
                  <a:gd name="T17" fmla="*/ 65 h 698"/>
                  <a:gd name="T18" fmla="*/ 124 w 197"/>
                  <a:gd name="T19" fmla="*/ 10 h 698"/>
                  <a:gd name="T20" fmla="*/ 67 w 197"/>
                  <a:gd name="T21" fmla="*/ 49 h 698"/>
                  <a:gd name="T22" fmla="*/ 57 w 197"/>
                  <a:gd name="T23" fmla="*/ 87 h 698"/>
                  <a:gd name="T24" fmla="*/ 57 w 197"/>
                  <a:gd name="T25" fmla="*/ 102 h 698"/>
                  <a:gd name="T26" fmla="*/ 32 w 197"/>
                  <a:gd name="T27" fmla="*/ 114 h 698"/>
                  <a:gd name="T28" fmla="*/ 0 w 197"/>
                  <a:gd name="T29" fmla="*/ 280 h 698"/>
                  <a:gd name="T30" fmla="*/ 18 w 197"/>
                  <a:gd name="T31" fmla="*/ 287 h 698"/>
                  <a:gd name="T32" fmla="*/ 24 w 197"/>
                  <a:gd name="T33" fmla="*/ 319 h 698"/>
                  <a:gd name="T34" fmla="*/ 23 w 197"/>
                  <a:gd name="T35" fmla="*/ 361 h 698"/>
                  <a:gd name="T36" fmla="*/ 30 w 197"/>
                  <a:gd name="T37" fmla="*/ 379 h 698"/>
                  <a:gd name="T38" fmla="*/ 34 w 197"/>
                  <a:gd name="T39" fmla="*/ 385 h 698"/>
                  <a:gd name="T40" fmla="*/ 40 w 197"/>
                  <a:gd name="T41" fmla="*/ 462 h 698"/>
                  <a:gd name="T42" fmla="*/ 49 w 197"/>
                  <a:gd name="T43" fmla="*/ 474 h 698"/>
                  <a:gd name="T44" fmla="*/ 48 w 197"/>
                  <a:gd name="T45" fmla="*/ 531 h 698"/>
                  <a:gd name="T46" fmla="*/ 62 w 197"/>
                  <a:gd name="T47" fmla="*/ 609 h 698"/>
                  <a:gd name="T48" fmla="*/ 57 w 197"/>
                  <a:gd name="T49" fmla="*/ 679 h 698"/>
                  <a:gd name="T50" fmla="*/ 72 w 197"/>
                  <a:gd name="T51" fmla="*/ 695 h 698"/>
                  <a:gd name="T52" fmla="*/ 89 w 197"/>
                  <a:gd name="T53" fmla="*/ 687 h 698"/>
                  <a:gd name="T54" fmla="*/ 89 w 197"/>
                  <a:gd name="T55" fmla="*/ 659 h 698"/>
                  <a:gd name="T56" fmla="*/ 87 w 197"/>
                  <a:gd name="T57" fmla="*/ 632 h 698"/>
                  <a:gd name="T58" fmla="*/ 79 w 197"/>
                  <a:gd name="T59" fmla="*/ 595 h 698"/>
                  <a:gd name="T60" fmla="*/ 88 w 197"/>
                  <a:gd name="T61" fmla="*/ 479 h 698"/>
                  <a:gd name="T62" fmla="*/ 93 w 197"/>
                  <a:gd name="T63" fmla="*/ 458 h 698"/>
                  <a:gd name="T64" fmla="*/ 104 w 197"/>
                  <a:gd name="T65" fmla="*/ 458 h 698"/>
                  <a:gd name="T66" fmla="*/ 105 w 197"/>
                  <a:gd name="T67" fmla="*/ 473 h 698"/>
                  <a:gd name="T68" fmla="*/ 108 w 197"/>
                  <a:gd name="T69" fmla="*/ 533 h 698"/>
                  <a:gd name="T70" fmla="*/ 109 w 197"/>
                  <a:gd name="T71" fmla="*/ 603 h 698"/>
                  <a:gd name="T72" fmla="*/ 102 w 197"/>
                  <a:gd name="T73" fmla="*/ 644 h 698"/>
                  <a:gd name="T74" fmla="*/ 96 w 197"/>
                  <a:gd name="T75" fmla="*/ 676 h 698"/>
                  <a:gd name="T76" fmla="*/ 98 w 197"/>
                  <a:gd name="T77" fmla="*/ 690 h 698"/>
                  <a:gd name="T78" fmla="*/ 119 w 197"/>
                  <a:gd name="T79" fmla="*/ 694 h 698"/>
                  <a:gd name="T80" fmla="*/ 124 w 197"/>
                  <a:gd name="T81" fmla="*/ 653 h 698"/>
                  <a:gd name="T82" fmla="*/ 131 w 197"/>
                  <a:gd name="T83" fmla="*/ 593 h 698"/>
                  <a:gd name="T84" fmla="*/ 146 w 197"/>
                  <a:gd name="T85" fmla="*/ 531 h 698"/>
                  <a:gd name="T86" fmla="*/ 146 w 197"/>
                  <a:gd name="T87" fmla="*/ 461 h 698"/>
                  <a:gd name="T88" fmla="*/ 169 w 197"/>
                  <a:gd name="T89" fmla="*/ 453 h 698"/>
                  <a:gd name="T90" fmla="*/ 165 w 197"/>
                  <a:gd name="T91" fmla="*/ 343 h 698"/>
                  <a:gd name="T92" fmla="*/ 157 w 197"/>
                  <a:gd name="T93" fmla="*/ 273 h 698"/>
                  <a:gd name="T94" fmla="*/ 162 w 197"/>
                  <a:gd name="T95" fmla="*/ 261 h 698"/>
                  <a:gd name="T96" fmla="*/ 178 w 197"/>
                  <a:gd name="T97" fmla="*/ 240 h 698"/>
                  <a:gd name="T98" fmla="*/ 180 w 197"/>
                  <a:gd name="T99" fmla="*/ 234 h 698"/>
                  <a:gd name="T100" fmla="*/ 189 w 197"/>
                  <a:gd name="T101" fmla="*/ 222 h 698"/>
                  <a:gd name="T102" fmla="*/ 194 w 197"/>
                  <a:gd name="T103" fmla="*/ 180 h 698"/>
                  <a:gd name="T104" fmla="*/ 195 w 197"/>
                  <a:gd name="T105" fmla="*/ 132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698">
                    <a:moveTo>
                      <a:pt x="195" y="132"/>
                    </a:moveTo>
                    <a:cubicBezTo>
                      <a:pt x="190" y="119"/>
                      <a:pt x="186" y="122"/>
                      <a:pt x="180" y="121"/>
                    </a:cubicBezTo>
                    <a:cubicBezTo>
                      <a:pt x="178" y="121"/>
                      <a:pt x="170" y="133"/>
                      <a:pt x="170" y="130"/>
                    </a:cubicBezTo>
                    <a:cubicBezTo>
                      <a:pt x="168" y="126"/>
                      <a:pt x="166" y="117"/>
                      <a:pt x="170" y="115"/>
                    </a:cubicBezTo>
                    <a:cubicBezTo>
                      <a:pt x="170" y="117"/>
                      <a:pt x="168" y="118"/>
                      <a:pt x="171" y="118"/>
                    </a:cubicBezTo>
                    <a:cubicBezTo>
                      <a:pt x="177" y="108"/>
                      <a:pt x="169" y="101"/>
                      <a:pt x="165" y="94"/>
                    </a:cubicBezTo>
                    <a:cubicBezTo>
                      <a:pt x="169" y="94"/>
                      <a:pt x="169" y="94"/>
                      <a:pt x="169" y="94"/>
                    </a:cubicBezTo>
                    <a:cubicBezTo>
                      <a:pt x="164" y="84"/>
                      <a:pt x="149" y="74"/>
                      <a:pt x="154" y="63"/>
                    </a:cubicBezTo>
                    <a:cubicBezTo>
                      <a:pt x="154" y="64"/>
                      <a:pt x="154" y="65"/>
                      <a:pt x="155" y="65"/>
                    </a:cubicBezTo>
                    <a:cubicBezTo>
                      <a:pt x="154" y="45"/>
                      <a:pt x="137" y="13"/>
                      <a:pt x="124" y="10"/>
                    </a:cubicBezTo>
                    <a:cubicBezTo>
                      <a:pt x="88" y="0"/>
                      <a:pt x="80" y="28"/>
                      <a:pt x="67" y="49"/>
                    </a:cubicBezTo>
                    <a:cubicBezTo>
                      <a:pt x="76" y="64"/>
                      <a:pt x="60" y="76"/>
                      <a:pt x="57" y="87"/>
                    </a:cubicBezTo>
                    <a:cubicBezTo>
                      <a:pt x="55" y="92"/>
                      <a:pt x="58" y="97"/>
                      <a:pt x="57" y="102"/>
                    </a:cubicBezTo>
                    <a:cubicBezTo>
                      <a:pt x="53" y="111"/>
                      <a:pt x="44" y="114"/>
                      <a:pt x="32" y="114"/>
                    </a:cubicBezTo>
                    <a:cubicBezTo>
                      <a:pt x="2" y="153"/>
                      <a:pt x="20" y="233"/>
                      <a:pt x="0" y="280"/>
                    </a:cubicBezTo>
                    <a:cubicBezTo>
                      <a:pt x="5" y="283"/>
                      <a:pt x="10" y="286"/>
                      <a:pt x="18" y="287"/>
                    </a:cubicBezTo>
                    <a:cubicBezTo>
                      <a:pt x="19" y="284"/>
                      <a:pt x="25" y="315"/>
                      <a:pt x="24" y="319"/>
                    </a:cubicBezTo>
                    <a:cubicBezTo>
                      <a:pt x="27" y="341"/>
                      <a:pt x="23" y="345"/>
                      <a:pt x="23" y="361"/>
                    </a:cubicBezTo>
                    <a:cubicBezTo>
                      <a:pt x="21" y="374"/>
                      <a:pt x="23" y="378"/>
                      <a:pt x="30" y="379"/>
                    </a:cubicBezTo>
                    <a:cubicBezTo>
                      <a:pt x="33" y="380"/>
                      <a:pt x="35" y="379"/>
                      <a:pt x="34" y="385"/>
                    </a:cubicBezTo>
                    <a:cubicBezTo>
                      <a:pt x="30" y="394"/>
                      <a:pt x="42" y="433"/>
                      <a:pt x="40" y="462"/>
                    </a:cubicBezTo>
                    <a:cubicBezTo>
                      <a:pt x="53" y="461"/>
                      <a:pt x="48" y="472"/>
                      <a:pt x="49" y="474"/>
                    </a:cubicBezTo>
                    <a:cubicBezTo>
                      <a:pt x="48" y="480"/>
                      <a:pt x="46" y="498"/>
                      <a:pt x="48" y="531"/>
                    </a:cubicBezTo>
                    <a:cubicBezTo>
                      <a:pt x="49" y="555"/>
                      <a:pt x="61" y="583"/>
                      <a:pt x="62" y="609"/>
                    </a:cubicBezTo>
                    <a:cubicBezTo>
                      <a:pt x="68" y="649"/>
                      <a:pt x="58" y="664"/>
                      <a:pt x="57" y="679"/>
                    </a:cubicBezTo>
                    <a:cubicBezTo>
                      <a:pt x="52" y="696"/>
                      <a:pt x="70" y="696"/>
                      <a:pt x="72" y="695"/>
                    </a:cubicBezTo>
                    <a:cubicBezTo>
                      <a:pt x="73" y="696"/>
                      <a:pt x="91" y="698"/>
                      <a:pt x="89" y="687"/>
                    </a:cubicBezTo>
                    <a:cubicBezTo>
                      <a:pt x="89" y="680"/>
                      <a:pt x="88" y="667"/>
                      <a:pt x="89" y="659"/>
                    </a:cubicBezTo>
                    <a:cubicBezTo>
                      <a:pt x="91" y="651"/>
                      <a:pt x="87" y="643"/>
                      <a:pt x="87" y="632"/>
                    </a:cubicBezTo>
                    <a:cubicBezTo>
                      <a:pt x="88" y="623"/>
                      <a:pt x="78" y="605"/>
                      <a:pt x="79" y="595"/>
                    </a:cubicBezTo>
                    <a:cubicBezTo>
                      <a:pt x="82" y="539"/>
                      <a:pt x="87" y="484"/>
                      <a:pt x="88" y="479"/>
                    </a:cubicBezTo>
                    <a:cubicBezTo>
                      <a:pt x="87" y="471"/>
                      <a:pt x="92" y="464"/>
                      <a:pt x="93" y="458"/>
                    </a:cubicBezTo>
                    <a:cubicBezTo>
                      <a:pt x="104" y="458"/>
                      <a:pt x="104" y="458"/>
                      <a:pt x="104" y="458"/>
                    </a:cubicBezTo>
                    <a:cubicBezTo>
                      <a:pt x="103" y="465"/>
                      <a:pt x="104" y="467"/>
                      <a:pt x="105" y="473"/>
                    </a:cubicBezTo>
                    <a:cubicBezTo>
                      <a:pt x="108" y="478"/>
                      <a:pt x="108" y="527"/>
                      <a:pt x="108" y="533"/>
                    </a:cubicBezTo>
                    <a:cubicBezTo>
                      <a:pt x="108" y="538"/>
                      <a:pt x="109" y="589"/>
                      <a:pt x="109" y="603"/>
                    </a:cubicBezTo>
                    <a:cubicBezTo>
                      <a:pt x="109" y="612"/>
                      <a:pt x="101" y="640"/>
                      <a:pt x="102" y="644"/>
                    </a:cubicBezTo>
                    <a:cubicBezTo>
                      <a:pt x="103" y="648"/>
                      <a:pt x="99" y="664"/>
                      <a:pt x="96" y="676"/>
                    </a:cubicBezTo>
                    <a:cubicBezTo>
                      <a:pt x="96" y="680"/>
                      <a:pt x="95" y="685"/>
                      <a:pt x="98" y="690"/>
                    </a:cubicBezTo>
                    <a:cubicBezTo>
                      <a:pt x="99" y="694"/>
                      <a:pt x="111" y="695"/>
                      <a:pt x="119" y="694"/>
                    </a:cubicBezTo>
                    <a:cubicBezTo>
                      <a:pt x="121" y="695"/>
                      <a:pt x="129" y="695"/>
                      <a:pt x="124" y="653"/>
                    </a:cubicBezTo>
                    <a:cubicBezTo>
                      <a:pt x="123" y="638"/>
                      <a:pt x="129" y="604"/>
                      <a:pt x="131" y="593"/>
                    </a:cubicBezTo>
                    <a:cubicBezTo>
                      <a:pt x="139" y="548"/>
                      <a:pt x="142" y="553"/>
                      <a:pt x="146" y="531"/>
                    </a:cubicBezTo>
                    <a:cubicBezTo>
                      <a:pt x="149" y="500"/>
                      <a:pt x="142" y="484"/>
                      <a:pt x="146" y="461"/>
                    </a:cubicBezTo>
                    <a:cubicBezTo>
                      <a:pt x="143" y="450"/>
                      <a:pt x="160" y="456"/>
                      <a:pt x="169" y="453"/>
                    </a:cubicBezTo>
                    <a:cubicBezTo>
                      <a:pt x="162" y="418"/>
                      <a:pt x="167" y="379"/>
                      <a:pt x="165" y="343"/>
                    </a:cubicBezTo>
                    <a:cubicBezTo>
                      <a:pt x="163" y="314"/>
                      <a:pt x="157" y="289"/>
                      <a:pt x="157" y="273"/>
                    </a:cubicBezTo>
                    <a:cubicBezTo>
                      <a:pt x="157" y="268"/>
                      <a:pt x="157" y="265"/>
                      <a:pt x="162" y="261"/>
                    </a:cubicBezTo>
                    <a:cubicBezTo>
                      <a:pt x="169" y="251"/>
                      <a:pt x="168" y="246"/>
                      <a:pt x="178" y="240"/>
                    </a:cubicBezTo>
                    <a:cubicBezTo>
                      <a:pt x="176" y="238"/>
                      <a:pt x="181" y="237"/>
                      <a:pt x="180" y="234"/>
                    </a:cubicBezTo>
                    <a:cubicBezTo>
                      <a:pt x="182" y="230"/>
                      <a:pt x="185" y="225"/>
                      <a:pt x="189" y="222"/>
                    </a:cubicBezTo>
                    <a:cubicBezTo>
                      <a:pt x="188" y="219"/>
                      <a:pt x="192" y="190"/>
                      <a:pt x="194" y="180"/>
                    </a:cubicBezTo>
                    <a:cubicBezTo>
                      <a:pt x="197" y="170"/>
                      <a:pt x="191" y="141"/>
                      <a:pt x="195" y="1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65" name="Freeform 74"/>
              <p:cNvSpPr>
                <a:spLocks/>
              </p:cNvSpPr>
              <p:nvPr/>
            </p:nvSpPr>
            <p:spPr bwMode="auto">
              <a:xfrm>
                <a:off x="8685210" y="4084635"/>
                <a:ext cx="95250" cy="209550"/>
              </a:xfrm>
              <a:custGeom>
                <a:avLst/>
                <a:gdLst>
                  <a:gd name="T0" fmla="*/ 53 w 74"/>
                  <a:gd name="T1" fmla="*/ 25 h 161"/>
                  <a:gd name="T2" fmla="*/ 67 w 74"/>
                  <a:gd name="T3" fmla="*/ 34 h 161"/>
                  <a:gd name="T4" fmla="*/ 41 w 74"/>
                  <a:gd name="T5" fmla="*/ 91 h 161"/>
                  <a:gd name="T6" fmla="*/ 38 w 74"/>
                  <a:gd name="T7" fmla="*/ 154 h 161"/>
                  <a:gd name="T8" fmla="*/ 32 w 74"/>
                  <a:gd name="T9" fmla="*/ 98 h 161"/>
                  <a:gd name="T10" fmla="*/ 27 w 74"/>
                  <a:gd name="T11" fmla="*/ 77 h 161"/>
                  <a:gd name="T12" fmla="*/ 6 w 74"/>
                  <a:gd name="T13" fmla="*/ 34 h 161"/>
                  <a:gd name="T14" fmla="*/ 5 w 74"/>
                  <a:gd name="T15" fmla="*/ 16 h 161"/>
                  <a:gd name="T16" fmla="*/ 20 w 74"/>
                  <a:gd name="T17" fmla="*/ 25 h 161"/>
                  <a:gd name="T18" fmla="*/ 36 w 74"/>
                  <a:gd name="T19" fmla="*/ 62 h 161"/>
                  <a:gd name="T20" fmla="*/ 53 w 74"/>
                  <a:gd name="T21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161">
                    <a:moveTo>
                      <a:pt x="53" y="25"/>
                    </a:moveTo>
                    <a:cubicBezTo>
                      <a:pt x="55" y="19"/>
                      <a:pt x="51" y="27"/>
                      <a:pt x="67" y="34"/>
                    </a:cubicBezTo>
                    <a:cubicBezTo>
                      <a:pt x="74" y="36"/>
                      <a:pt x="47" y="47"/>
                      <a:pt x="41" y="91"/>
                    </a:cubicBezTo>
                    <a:cubicBezTo>
                      <a:pt x="39" y="101"/>
                      <a:pt x="39" y="161"/>
                      <a:pt x="38" y="154"/>
                    </a:cubicBezTo>
                    <a:cubicBezTo>
                      <a:pt x="37" y="150"/>
                      <a:pt x="32" y="110"/>
                      <a:pt x="32" y="98"/>
                    </a:cubicBezTo>
                    <a:cubicBezTo>
                      <a:pt x="32" y="91"/>
                      <a:pt x="27" y="78"/>
                      <a:pt x="27" y="77"/>
                    </a:cubicBezTo>
                    <a:cubicBezTo>
                      <a:pt x="22" y="66"/>
                      <a:pt x="7" y="42"/>
                      <a:pt x="6" y="34"/>
                    </a:cubicBezTo>
                    <a:cubicBezTo>
                      <a:pt x="5" y="30"/>
                      <a:pt x="0" y="23"/>
                      <a:pt x="5" y="16"/>
                    </a:cubicBezTo>
                    <a:cubicBezTo>
                      <a:pt x="19" y="0"/>
                      <a:pt x="2" y="18"/>
                      <a:pt x="20" y="25"/>
                    </a:cubicBezTo>
                    <a:cubicBezTo>
                      <a:pt x="27" y="27"/>
                      <a:pt x="32" y="62"/>
                      <a:pt x="36" y="62"/>
                    </a:cubicBezTo>
                    <a:cubicBezTo>
                      <a:pt x="39" y="62"/>
                      <a:pt x="52" y="28"/>
                      <a:pt x="53" y="25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0" name="Group 1114"/>
            <p:cNvGrpSpPr/>
            <p:nvPr/>
          </p:nvGrpSpPr>
          <p:grpSpPr>
            <a:xfrm>
              <a:off x="9402759" y="3967160"/>
              <a:ext cx="228600" cy="904874"/>
              <a:chOff x="9402759" y="3967160"/>
              <a:chExt cx="228600" cy="904874"/>
            </a:xfrm>
          </p:grpSpPr>
          <p:sp>
            <p:nvSpPr>
              <p:cNvPr id="1066" name="Freeform 75"/>
              <p:cNvSpPr>
                <a:spLocks/>
              </p:cNvSpPr>
              <p:nvPr/>
            </p:nvSpPr>
            <p:spPr bwMode="auto">
              <a:xfrm>
                <a:off x="9402759" y="3967160"/>
                <a:ext cx="228600" cy="904874"/>
              </a:xfrm>
              <a:custGeom>
                <a:avLst/>
                <a:gdLst>
                  <a:gd name="T0" fmla="*/ 172 w 176"/>
                  <a:gd name="T1" fmla="*/ 232 h 697"/>
                  <a:gd name="T2" fmla="*/ 175 w 176"/>
                  <a:gd name="T3" fmla="*/ 203 h 697"/>
                  <a:gd name="T4" fmla="*/ 159 w 176"/>
                  <a:gd name="T5" fmla="*/ 186 h 697"/>
                  <a:gd name="T6" fmla="*/ 146 w 176"/>
                  <a:gd name="T7" fmla="*/ 160 h 697"/>
                  <a:gd name="T8" fmla="*/ 145 w 176"/>
                  <a:gd name="T9" fmla="*/ 159 h 697"/>
                  <a:gd name="T10" fmla="*/ 148 w 176"/>
                  <a:gd name="T11" fmla="*/ 135 h 697"/>
                  <a:gd name="T12" fmla="*/ 148 w 176"/>
                  <a:gd name="T13" fmla="*/ 120 h 697"/>
                  <a:gd name="T14" fmla="*/ 150 w 176"/>
                  <a:gd name="T15" fmla="*/ 123 h 697"/>
                  <a:gd name="T16" fmla="*/ 143 w 176"/>
                  <a:gd name="T17" fmla="*/ 97 h 697"/>
                  <a:gd name="T18" fmla="*/ 147 w 176"/>
                  <a:gd name="T19" fmla="*/ 97 h 697"/>
                  <a:gd name="T20" fmla="*/ 140 w 176"/>
                  <a:gd name="T21" fmla="*/ 65 h 697"/>
                  <a:gd name="T22" fmla="*/ 141 w 176"/>
                  <a:gd name="T23" fmla="*/ 68 h 697"/>
                  <a:gd name="T24" fmla="*/ 113 w 176"/>
                  <a:gd name="T25" fmla="*/ 12 h 697"/>
                  <a:gd name="T26" fmla="*/ 103 w 176"/>
                  <a:gd name="T27" fmla="*/ 8 h 697"/>
                  <a:gd name="T28" fmla="*/ 46 w 176"/>
                  <a:gd name="T29" fmla="*/ 52 h 697"/>
                  <a:gd name="T30" fmla="*/ 35 w 176"/>
                  <a:gd name="T31" fmla="*/ 91 h 697"/>
                  <a:gd name="T32" fmla="*/ 37 w 176"/>
                  <a:gd name="T33" fmla="*/ 100 h 697"/>
                  <a:gd name="T34" fmla="*/ 26 w 176"/>
                  <a:gd name="T35" fmla="*/ 102 h 697"/>
                  <a:gd name="T36" fmla="*/ 29 w 176"/>
                  <a:gd name="T37" fmla="*/ 110 h 697"/>
                  <a:gd name="T38" fmla="*/ 18 w 176"/>
                  <a:gd name="T39" fmla="*/ 113 h 697"/>
                  <a:gd name="T40" fmla="*/ 31 w 176"/>
                  <a:gd name="T41" fmla="*/ 200 h 697"/>
                  <a:gd name="T42" fmla="*/ 48 w 176"/>
                  <a:gd name="T43" fmla="*/ 226 h 697"/>
                  <a:gd name="T44" fmla="*/ 18 w 176"/>
                  <a:gd name="T45" fmla="*/ 324 h 697"/>
                  <a:gd name="T46" fmla="*/ 26 w 176"/>
                  <a:gd name="T47" fmla="*/ 504 h 697"/>
                  <a:gd name="T48" fmla="*/ 18 w 176"/>
                  <a:gd name="T49" fmla="*/ 540 h 697"/>
                  <a:gd name="T50" fmla="*/ 20 w 176"/>
                  <a:gd name="T51" fmla="*/ 590 h 697"/>
                  <a:gd name="T52" fmla="*/ 20 w 176"/>
                  <a:gd name="T53" fmla="*/ 628 h 697"/>
                  <a:gd name="T54" fmla="*/ 18 w 176"/>
                  <a:gd name="T55" fmla="*/ 640 h 697"/>
                  <a:gd name="T56" fmla="*/ 4 w 176"/>
                  <a:gd name="T57" fmla="*/ 672 h 697"/>
                  <a:gd name="T58" fmla="*/ 13 w 176"/>
                  <a:gd name="T59" fmla="*/ 697 h 697"/>
                  <a:gd name="T60" fmla="*/ 39 w 176"/>
                  <a:gd name="T61" fmla="*/ 665 h 697"/>
                  <a:gd name="T62" fmla="*/ 44 w 176"/>
                  <a:gd name="T63" fmla="*/ 643 h 697"/>
                  <a:gd name="T64" fmla="*/ 58 w 176"/>
                  <a:gd name="T65" fmla="*/ 654 h 697"/>
                  <a:gd name="T66" fmla="*/ 96 w 176"/>
                  <a:gd name="T67" fmla="*/ 668 h 697"/>
                  <a:gd name="T68" fmla="*/ 116 w 176"/>
                  <a:gd name="T69" fmla="*/ 667 h 697"/>
                  <a:gd name="T70" fmla="*/ 99 w 176"/>
                  <a:gd name="T71" fmla="*/ 659 h 697"/>
                  <a:gd name="T72" fmla="*/ 81 w 176"/>
                  <a:gd name="T73" fmla="*/ 648 h 697"/>
                  <a:gd name="T74" fmla="*/ 64 w 176"/>
                  <a:gd name="T75" fmla="*/ 619 h 697"/>
                  <a:gd name="T76" fmla="*/ 85 w 176"/>
                  <a:gd name="T77" fmla="*/ 507 h 697"/>
                  <a:gd name="T78" fmla="*/ 100 w 176"/>
                  <a:gd name="T79" fmla="*/ 504 h 697"/>
                  <a:gd name="T80" fmla="*/ 139 w 176"/>
                  <a:gd name="T81" fmla="*/ 278 h 697"/>
                  <a:gd name="T82" fmla="*/ 148 w 176"/>
                  <a:gd name="T83" fmla="*/ 275 h 697"/>
                  <a:gd name="T84" fmla="*/ 155 w 176"/>
                  <a:gd name="T85" fmla="*/ 250 h 697"/>
                  <a:gd name="T86" fmla="*/ 151 w 176"/>
                  <a:gd name="T87" fmla="*/ 239 h 697"/>
                  <a:gd name="T88" fmla="*/ 172 w 176"/>
                  <a:gd name="T89" fmla="*/ 232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6" h="697">
                    <a:moveTo>
                      <a:pt x="172" y="232"/>
                    </a:moveTo>
                    <a:cubicBezTo>
                      <a:pt x="175" y="223"/>
                      <a:pt x="176" y="216"/>
                      <a:pt x="175" y="203"/>
                    </a:cubicBezTo>
                    <a:cubicBezTo>
                      <a:pt x="175" y="196"/>
                      <a:pt x="165" y="195"/>
                      <a:pt x="159" y="186"/>
                    </a:cubicBezTo>
                    <a:cubicBezTo>
                      <a:pt x="152" y="179"/>
                      <a:pt x="146" y="171"/>
                      <a:pt x="146" y="160"/>
                    </a:cubicBezTo>
                    <a:cubicBezTo>
                      <a:pt x="146" y="159"/>
                      <a:pt x="145" y="159"/>
                      <a:pt x="145" y="159"/>
                    </a:cubicBezTo>
                    <a:cubicBezTo>
                      <a:pt x="146" y="151"/>
                      <a:pt x="148" y="136"/>
                      <a:pt x="148" y="135"/>
                    </a:cubicBezTo>
                    <a:cubicBezTo>
                      <a:pt x="146" y="131"/>
                      <a:pt x="144" y="121"/>
                      <a:pt x="148" y="120"/>
                    </a:cubicBezTo>
                    <a:cubicBezTo>
                      <a:pt x="148" y="122"/>
                      <a:pt x="146" y="123"/>
                      <a:pt x="150" y="123"/>
                    </a:cubicBezTo>
                    <a:cubicBezTo>
                      <a:pt x="156" y="112"/>
                      <a:pt x="147" y="105"/>
                      <a:pt x="143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2" y="87"/>
                      <a:pt x="135" y="77"/>
                      <a:pt x="140" y="65"/>
                    </a:cubicBezTo>
                    <a:cubicBezTo>
                      <a:pt x="140" y="66"/>
                      <a:pt x="140" y="68"/>
                      <a:pt x="141" y="68"/>
                    </a:cubicBezTo>
                    <a:cubicBezTo>
                      <a:pt x="140" y="48"/>
                      <a:pt x="125" y="20"/>
                      <a:pt x="113" y="12"/>
                    </a:cubicBezTo>
                    <a:cubicBezTo>
                      <a:pt x="110" y="10"/>
                      <a:pt x="107" y="9"/>
                      <a:pt x="103" y="8"/>
                    </a:cubicBezTo>
                    <a:cubicBezTo>
                      <a:pt x="70" y="0"/>
                      <a:pt x="57" y="28"/>
                      <a:pt x="46" y="52"/>
                    </a:cubicBezTo>
                    <a:cubicBezTo>
                      <a:pt x="50" y="67"/>
                      <a:pt x="36" y="76"/>
                      <a:pt x="35" y="91"/>
                    </a:cubicBezTo>
                    <a:cubicBezTo>
                      <a:pt x="37" y="95"/>
                      <a:pt x="36" y="96"/>
                      <a:pt x="37" y="100"/>
                    </a:cubicBezTo>
                    <a:cubicBezTo>
                      <a:pt x="30" y="100"/>
                      <a:pt x="32" y="105"/>
                      <a:pt x="26" y="102"/>
                    </a:cubicBezTo>
                    <a:cubicBezTo>
                      <a:pt x="23" y="108"/>
                      <a:pt x="32" y="104"/>
                      <a:pt x="29" y="110"/>
                    </a:cubicBezTo>
                    <a:cubicBezTo>
                      <a:pt x="22" y="110"/>
                      <a:pt x="21" y="113"/>
                      <a:pt x="18" y="113"/>
                    </a:cubicBezTo>
                    <a:cubicBezTo>
                      <a:pt x="3" y="133"/>
                      <a:pt x="23" y="183"/>
                      <a:pt x="31" y="200"/>
                    </a:cubicBezTo>
                    <a:cubicBezTo>
                      <a:pt x="36" y="211"/>
                      <a:pt x="46" y="219"/>
                      <a:pt x="48" y="226"/>
                    </a:cubicBezTo>
                    <a:cubicBezTo>
                      <a:pt x="55" y="260"/>
                      <a:pt x="20" y="289"/>
                      <a:pt x="18" y="324"/>
                    </a:cubicBezTo>
                    <a:cubicBezTo>
                      <a:pt x="15" y="383"/>
                      <a:pt x="43" y="442"/>
                      <a:pt x="26" y="504"/>
                    </a:cubicBezTo>
                    <a:cubicBezTo>
                      <a:pt x="26" y="512"/>
                      <a:pt x="20" y="523"/>
                      <a:pt x="18" y="540"/>
                    </a:cubicBezTo>
                    <a:cubicBezTo>
                      <a:pt x="16" y="554"/>
                      <a:pt x="22" y="575"/>
                      <a:pt x="20" y="590"/>
                    </a:cubicBezTo>
                    <a:cubicBezTo>
                      <a:pt x="22" y="608"/>
                      <a:pt x="23" y="621"/>
                      <a:pt x="20" y="628"/>
                    </a:cubicBezTo>
                    <a:cubicBezTo>
                      <a:pt x="20" y="636"/>
                      <a:pt x="18" y="633"/>
                      <a:pt x="18" y="640"/>
                    </a:cubicBezTo>
                    <a:cubicBezTo>
                      <a:pt x="20" y="643"/>
                      <a:pt x="5" y="666"/>
                      <a:pt x="4" y="672"/>
                    </a:cubicBezTo>
                    <a:cubicBezTo>
                      <a:pt x="0" y="678"/>
                      <a:pt x="7" y="692"/>
                      <a:pt x="13" y="697"/>
                    </a:cubicBezTo>
                    <a:cubicBezTo>
                      <a:pt x="32" y="692"/>
                      <a:pt x="33" y="690"/>
                      <a:pt x="39" y="665"/>
                    </a:cubicBezTo>
                    <a:cubicBezTo>
                      <a:pt x="41" y="648"/>
                      <a:pt x="42" y="651"/>
                      <a:pt x="44" y="643"/>
                    </a:cubicBezTo>
                    <a:cubicBezTo>
                      <a:pt x="44" y="639"/>
                      <a:pt x="53" y="648"/>
                      <a:pt x="58" y="654"/>
                    </a:cubicBezTo>
                    <a:cubicBezTo>
                      <a:pt x="69" y="674"/>
                      <a:pt x="79" y="669"/>
                      <a:pt x="96" y="668"/>
                    </a:cubicBezTo>
                    <a:cubicBezTo>
                      <a:pt x="104" y="668"/>
                      <a:pt x="108" y="669"/>
                      <a:pt x="116" y="667"/>
                    </a:cubicBezTo>
                    <a:cubicBezTo>
                      <a:pt x="119" y="662"/>
                      <a:pt x="107" y="660"/>
                      <a:pt x="99" y="659"/>
                    </a:cubicBezTo>
                    <a:cubicBezTo>
                      <a:pt x="94" y="658"/>
                      <a:pt x="86" y="657"/>
                      <a:pt x="81" y="648"/>
                    </a:cubicBezTo>
                    <a:cubicBezTo>
                      <a:pt x="72" y="635"/>
                      <a:pt x="64" y="626"/>
                      <a:pt x="64" y="619"/>
                    </a:cubicBezTo>
                    <a:cubicBezTo>
                      <a:pt x="61" y="585"/>
                      <a:pt x="79" y="540"/>
                      <a:pt x="85" y="507"/>
                    </a:cubicBezTo>
                    <a:cubicBezTo>
                      <a:pt x="92" y="508"/>
                      <a:pt x="95" y="505"/>
                      <a:pt x="100" y="504"/>
                    </a:cubicBezTo>
                    <a:cubicBezTo>
                      <a:pt x="107" y="423"/>
                      <a:pt x="146" y="369"/>
                      <a:pt x="139" y="278"/>
                    </a:cubicBezTo>
                    <a:cubicBezTo>
                      <a:pt x="143" y="275"/>
                      <a:pt x="147" y="278"/>
                      <a:pt x="148" y="275"/>
                    </a:cubicBezTo>
                    <a:cubicBezTo>
                      <a:pt x="153" y="267"/>
                      <a:pt x="156" y="260"/>
                      <a:pt x="155" y="250"/>
                    </a:cubicBezTo>
                    <a:cubicBezTo>
                      <a:pt x="155" y="245"/>
                      <a:pt x="151" y="243"/>
                      <a:pt x="151" y="239"/>
                    </a:cubicBezTo>
                    <a:cubicBezTo>
                      <a:pt x="159" y="237"/>
                      <a:pt x="160" y="239"/>
                      <a:pt x="172" y="2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67" name="Freeform 76"/>
              <p:cNvSpPr>
                <a:spLocks/>
              </p:cNvSpPr>
              <p:nvPr/>
            </p:nvSpPr>
            <p:spPr bwMode="auto">
              <a:xfrm>
                <a:off x="9458322" y="4086223"/>
                <a:ext cx="92075" cy="74612"/>
              </a:xfrm>
              <a:custGeom>
                <a:avLst/>
                <a:gdLst>
                  <a:gd name="T0" fmla="*/ 64 w 71"/>
                  <a:gd name="T1" fmla="*/ 26 h 58"/>
                  <a:gd name="T2" fmla="*/ 67 w 71"/>
                  <a:gd name="T3" fmla="*/ 39 h 58"/>
                  <a:gd name="T4" fmla="*/ 66 w 71"/>
                  <a:gd name="T5" fmla="*/ 58 h 58"/>
                  <a:gd name="T6" fmla="*/ 42 w 71"/>
                  <a:gd name="T7" fmla="*/ 32 h 58"/>
                  <a:gd name="T8" fmla="*/ 29 w 71"/>
                  <a:gd name="T9" fmla="*/ 14 h 58"/>
                  <a:gd name="T10" fmla="*/ 12 w 71"/>
                  <a:gd name="T11" fmla="*/ 25 h 58"/>
                  <a:gd name="T12" fmla="*/ 2 w 71"/>
                  <a:gd name="T13" fmla="*/ 20 h 58"/>
                  <a:gd name="T14" fmla="*/ 21 w 71"/>
                  <a:gd name="T15" fmla="*/ 6 h 58"/>
                  <a:gd name="T16" fmla="*/ 30 w 71"/>
                  <a:gd name="T17" fmla="*/ 6 h 58"/>
                  <a:gd name="T18" fmla="*/ 52 w 71"/>
                  <a:gd name="T19" fmla="*/ 30 h 58"/>
                  <a:gd name="T20" fmla="*/ 53 w 71"/>
                  <a:gd name="T21" fmla="*/ 13 h 58"/>
                  <a:gd name="T22" fmla="*/ 64 w 71"/>
                  <a:gd name="T23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58">
                    <a:moveTo>
                      <a:pt x="64" y="26"/>
                    </a:moveTo>
                    <a:cubicBezTo>
                      <a:pt x="68" y="31"/>
                      <a:pt x="71" y="30"/>
                      <a:pt x="67" y="39"/>
                    </a:cubicBezTo>
                    <a:cubicBezTo>
                      <a:pt x="64" y="47"/>
                      <a:pt x="67" y="56"/>
                      <a:pt x="66" y="58"/>
                    </a:cubicBezTo>
                    <a:cubicBezTo>
                      <a:pt x="58" y="58"/>
                      <a:pt x="59" y="42"/>
                      <a:pt x="42" y="32"/>
                    </a:cubicBezTo>
                    <a:cubicBezTo>
                      <a:pt x="26" y="18"/>
                      <a:pt x="36" y="14"/>
                      <a:pt x="29" y="14"/>
                    </a:cubicBezTo>
                    <a:cubicBezTo>
                      <a:pt x="19" y="14"/>
                      <a:pt x="18" y="25"/>
                      <a:pt x="12" y="25"/>
                    </a:cubicBezTo>
                    <a:cubicBezTo>
                      <a:pt x="0" y="24"/>
                      <a:pt x="2" y="22"/>
                      <a:pt x="2" y="20"/>
                    </a:cubicBezTo>
                    <a:cubicBezTo>
                      <a:pt x="3" y="18"/>
                      <a:pt x="16" y="26"/>
                      <a:pt x="21" y="6"/>
                    </a:cubicBezTo>
                    <a:cubicBezTo>
                      <a:pt x="26" y="6"/>
                      <a:pt x="25" y="0"/>
                      <a:pt x="30" y="6"/>
                    </a:cubicBezTo>
                    <a:cubicBezTo>
                      <a:pt x="32" y="7"/>
                      <a:pt x="46" y="30"/>
                      <a:pt x="52" y="30"/>
                    </a:cubicBezTo>
                    <a:cubicBezTo>
                      <a:pt x="53" y="27"/>
                      <a:pt x="47" y="13"/>
                      <a:pt x="53" y="13"/>
                    </a:cubicBezTo>
                    <a:cubicBezTo>
                      <a:pt x="57" y="13"/>
                      <a:pt x="61" y="22"/>
                      <a:pt x="64" y="26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1" name="Group 80"/>
            <p:cNvGrpSpPr>
              <a:grpSpLocks noChangeAspect="1"/>
            </p:cNvGrpSpPr>
            <p:nvPr/>
          </p:nvGrpSpPr>
          <p:grpSpPr bwMode="auto">
            <a:xfrm>
              <a:off x="12574445" y="3973583"/>
              <a:ext cx="866572" cy="866572"/>
              <a:chOff x="3266" y="1254"/>
              <a:chExt cx="2679" cy="2679"/>
            </a:xfrm>
            <a:solidFill>
              <a:srgbClr val="003F60"/>
            </a:solidFill>
          </p:grpSpPr>
          <p:sp>
            <p:nvSpPr>
              <p:cNvPr id="1071" name="Oval 81"/>
              <p:cNvSpPr>
                <a:spLocks noChangeArrowheads="1"/>
              </p:cNvSpPr>
              <p:nvPr/>
            </p:nvSpPr>
            <p:spPr bwMode="auto">
              <a:xfrm>
                <a:off x="3266" y="1254"/>
                <a:ext cx="2679" cy="26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72" name="Freeform 82"/>
              <p:cNvSpPr>
                <a:spLocks noEditPoints="1"/>
              </p:cNvSpPr>
              <p:nvPr/>
            </p:nvSpPr>
            <p:spPr bwMode="auto">
              <a:xfrm>
                <a:off x="3825" y="1734"/>
                <a:ext cx="1557" cy="784"/>
              </a:xfrm>
              <a:custGeom>
                <a:avLst/>
                <a:gdLst>
                  <a:gd name="T0" fmla="*/ 153 w 659"/>
                  <a:gd name="T1" fmla="*/ 42 h 332"/>
                  <a:gd name="T2" fmla="*/ 42 w 659"/>
                  <a:gd name="T3" fmla="*/ 42 h 332"/>
                  <a:gd name="T4" fmla="*/ 42 w 659"/>
                  <a:gd name="T5" fmla="*/ 244 h 332"/>
                  <a:gd name="T6" fmla="*/ 95 w 659"/>
                  <a:gd name="T7" fmla="*/ 277 h 332"/>
                  <a:gd name="T8" fmla="*/ 164 w 659"/>
                  <a:gd name="T9" fmla="*/ 289 h 332"/>
                  <a:gd name="T10" fmla="*/ 165 w 659"/>
                  <a:gd name="T11" fmla="*/ 331 h 332"/>
                  <a:gd name="T12" fmla="*/ 79 w 659"/>
                  <a:gd name="T13" fmla="*/ 316 h 332"/>
                  <a:gd name="T14" fmla="*/ 29 w 659"/>
                  <a:gd name="T15" fmla="*/ 287 h 332"/>
                  <a:gd name="T16" fmla="*/ 0 w 659"/>
                  <a:gd name="T17" fmla="*/ 230 h 332"/>
                  <a:gd name="T18" fmla="*/ 0 w 659"/>
                  <a:gd name="T19" fmla="*/ 40 h 332"/>
                  <a:gd name="T20" fmla="*/ 40 w 659"/>
                  <a:gd name="T21" fmla="*/ 0 h 332"/>
                  <a:gd name="T22" fmla="*/ 153 w 659"/>
                  <a:gd name="T23" fmla="*/ 0 h 332"/>
                  <a:gd name="T24" fmla="*/ 153 w 659"/>
                  <a:gd name="T25" fmla="*/ 42 h 332"/>
                  <a:gd name="T26" fmla="*/ 506 w 659"/>
                  <a:gd name="T27" fmla="*/ 0 h 332"/>
                  <a:gd name="T28" fmla="*/ 620 w 659"/>
                  <a:gd name="T29" fmla="*/ 0 h 332"/>
                  <a:gd name="T30" fmla="*/ 659 w 659"/>
                  <a:gd name="T31" fmla="*/ 40 h 332"/>
                  <a:gd name="T32" fmla="*/ 659 w 659"/>
                  <a:gd name="T33" fmla="*/ 230 h 332"/>
                  <a:gd name="T34" fmla="*/ 631 w 659"/>
                  <a:gd name="T35" fmla="*/ 287 h 332"/>
                  <a:gd name="T36" fmla="*/ 580 w 659"/>
                  <a:gd name="T37" fmla="*/ 316 h 332"/>
                  <a:gd name="T38" fmla="*/ 495 w 659"/>
                  <a:gd name="T39" fmla="*/ 331 h 332"/>
                  <a:gd name="T40" fmla="*/ 496 w 659"/>
                  <a:gd name="T41" fmla="*/ 289 h 332"/>
                  <a:gd name="T42" fmla="*/ 565 w 659"/>
                  <a:gd name="T43" fmla="*/ 277 h 332"/>
                  <a:gd name="T44" fmla="*/ 618 w 659"/>
                  <a:gd name="T45" fmla="*/ 244 h 332"/>
                  <a:gd name="T46" fmla="*/ 618 w 659"/>
                  <a:gd name="T47" fmla="*/ 42 h 332"/>
                  <a:gd name="T48" fmla="*/ 506 w 659"/>
                  <a:gd name="T49" fmla="*/ 42 h 332"/>
                  <a:gd name="T50" fmla="*/ 506 w 659"/>
                  <a:gd name="T5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9" h="332">
                    <a:moveTo>
                      <a:pt x="153" y="42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244"/>
                      <a:pt x="42" y="244"/>
                      <a:pt x="42" y="244"/>
                    </a:cubicBezTo>
                    <a:cubicBezTo>
                      <a:pt x="58" y="258"/>
                      <a:pt x="76" y="269"/>
                      <a:pt x="95" y="277"/>
                    </a:cubicBezTo>
                    <a:cubicBezTo>
                      <a:pt x="117" y="286"/>
                      <a:pt x="140" y="290"/>
                      <a:pt x="164" y="289"/>
                    </a:cubicBezTo>
                    <a:cubicBezTo>
                      <a:pt x="165" y="331"/>
                      <a:pt x="165" y="331"/>
                      <a:pt x="165" y="331"/>
                    </a:cubicBezTo>
                    <a:cubicBezTo>
                      <a:pt x="136" y="332"/>
                      <a:pt x="106" y="326"/>
                      <a:pt x="79" y="316"/>
                    </a:cubicBezTo>
                    <a:cubicBezTo>
                      <a:pt x="62" y="309"/>
                      <a:pt x="45" y="299"/>
                      <a:pt x="29" y="287"/>
                    </a:cubicBezTo>
                    <a:cubicBezTo>
                      <a:pt x="10" y="273"/>
                      <a:pt x="0" y="253"/>
                      <a:pt x="0" y="23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42"/>
                      <a:pt x="153" y="42"/>
                      <a:pt x="153" y="42"/>
                    </a:cubicBezTo>
                    <a:close/>
                    <a:moveTo>
                      <a:pt x="506" y="0"/>
                    </a:moveTo>
                    <a:cubicBezTo>
                      <a:pt x="620" y="0"/>
                      <a:pt x="620" y="0"/>
                      <a:pt x="620" y="0"/>
                    </a:cubicBezTo>
                    <a:cubicBezTo>
                      <a:pt x="642" y="0"/>
                      <a:pt x="659" y="18"/>
                      <a:pt x="659" y="40"/>
                    </a:cubicBezTo>
                    <a:cubicBezTo>
                      <a:pt x="659" y="230"/>
                      <a:pt x="659" y="230"/>
                      <a:pt x="659" y="230"/>
                    </a:cubicBezTo>
                    <a:cubicBezTo>
                      <a:pt x="659" y="253"/>
                      <a:pt x="649" y="273"/>
                      <a:pt x="631" y="287"/>
                    </a:cubicBezTo>
                    <a:cubicBezTo>
                      <a:pt x="615" y="299"/>
                      <a:pt x="598" y="309"/>
                      <a:pt x="580" y="316"/>
                    </a:cubicBezTo>
                    <a:cubicBezTo>
                      <a:pt x="553" y="326"/>
                      <a:pt x="524" y="332"/>
                      <a:pt x="495" y="331"/>
                    </a:cubicBezTo>
                    <a:cubicBezTo>
                      <a:pt x="496" y="289"/>
                      <a:pt x="496" y="289"/>
                      <a:pt x="496" y="289"/>
                    </a:cubicBezTo>
                    <a:cubicBezTo>
                      <a:pt x="520" y="290"/>
                      <a:pt x="543" y="286"/>
                      <a:pt x="565" y="277"/>
                    </a:cubicBezTo>
                    <a:cubicBezTo>
                      <a:pt x="584" y="269"/>
                      <a:pt x="602" y="258"/>
                      <a:pt x="618" y="244"/>
                    </a:cubicBezTo>
                    <a:cubicBezTo>
                      <a:pt x="618" y="42"/>
                      <a:pt x="618" y="42"/>
                      <a:pt x="618" y="42"/>
                    </a:cubicBezTo>
                    <a:cubicBezTo>
                      <a:pt x="506" y="42"/>
                      <a:pt x="506" y="42"/>
                      <a:pt x="506" y="42"/>
                    </a:cubicBezTo>
                    <a:cubicBezTo>
                      <a:pt x="506" y="0"/>
                      <a:pt x="506" y="0"/>
                      <a:pt x="506" y="0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74" name="Freeform 83"/>
              <p:cNvSpPr>
                <a:spLocks noEditPoints="1"/>
              </p:cNvSpPr>
              <p:nvPr/>
            </p:nvSpPr>
            <p:spPr bwMode="auto">
              <a:xfrm>
                <a:off x="5061" y="2568"/>
                <a:ext cx="463" cy="652"/>
              </a:xfrm>
              <a:custGeom>
                <a:avLst/>
                <a:gdLst>
                  <a:gd name="T0" fmla="*/ 108 w 196"/>
                  <a:gd name="T1" fmla="*/ 74 h 276"/>
                  <a:gd name="T2" fmla="*/ 103 w 196"/>
                  <a:gd name="T3" fmla="*/ 86 h 276"/>
                  <a:gd name="T4" fmla="*/ 93 w 196"/>
                  <a:gd name="T5" fmla="*/ 106 h 276"/>
                  <a:gd name="T6" fmla="*/ 86 w 196"/>
                  <a:gd name="T7" fmla="*/ 124 h 276"/>
                  <a:gd name="T8" fmla="*/ 82 w 196"/>
                  <a:gd name="T9" fmla="*/ 181 h 276"/>
                  <a:gd name="T10" fmla="*/ 85 w 196"/>
                  <a:gd name="T11" fmla="*/ 192 h 276"/>
                  <a:gd name="T12" fmla="*/ 93 w 196"/>
                  <a:gd name="T13" fmla="*/ 198 h 276"/>
                  <a:gd name="T14" fmla="*/ 118 w 196"/>
                  <a:gd name="T15" fmla="*/ 204 h 276"/>
                  <a:gd name="T16" fmla="*/ 196 w 196"/>
                  <a:gd name="T17" fmla="*/ 136 h 276"/>
                  <a:gd name="T18" fmla="*/ 159 w 196"/>
                  <a:gd name="T19" fmla="*/ 150 h 276"/>
                  <a:gd name="T20" fmla="*/ 135 w 196"/>
                  <a:gd name="T21" fmla="*/ 160 h 276"/>
                  <a:gd name="T22" fmla="*/ 116 w 196"/>
                  <a:gd name="T23" fmla="*/ 169 h 276"/>
                  <a:gd name="T24" fmla="*/ 98 w 196"/>
                  <a:gd name="T25" fmla="*/ 179 h 276"/>
                  <a:gd name="T26" fmla="*/ 105 w 196"/>
                  <a:gd name="T27" fmla="*/ 160 h 276"/>
                  <a:gd name="T28" fmla="*/ 114 w 196"/>
                  <a:gd name="T29" fmla="*/ 130 h 276"/>
                  <a:gd name="T30" fmla="*/ 108 w 196"/>
                  <a:gd name="T31" fmla="*/ 74 h 276"/>
                  <a:gd name="T32" fmla="*/ 140 w 196"/>
                  <a:gd name="T33" fmla="*/ 126 h 276"/>
                  <a:gd name="T34" fmla="*/ 152 w 196"/>
                  <a:gd name="T35" fmla="*/ 123 h 276"/>
                  <a:gd name="T36" fmla="*/ 187 w 196"/>
                  <a:gd name="T37" fmla="*/ 46 h 276"/>
                  <a:gd name="T38" fmla="*/ 190 w 196"/>
                  <a:gd name="T39" fmla="*/ 0 h 276"/>
                  <a:gd name="T40" fmla="*/ 189 w 196"/>
                  <a:gd name="T41" fmla="*/ 2 h 276"/>
                  <a:gd name="T42" fmla="*/ 140 w 196"/>
                  <a:gd name="T43" fmla="*/ 125 h 276"/>
                  <a:gd name="T44" fmla="*/ 140 w 196"/>
                  <a:gd name="T45" fmla="*/ 126 h 276"/>
                  <a:gd name="T46" fmla="*/ 55 w 196"/>
                  <a:gd name="T47" fmla="*/ 141 h 276"/>
                  <a:gd name="T48" fmla="*/ 54 w 196"/>
                  <a:gd name="T49" fmla="*/ 144 h 276"/>
                  <a:gd name="T50" fmla="*/ 34 w 196"/>
                  <a:gd name="T51" fmla="*/ 165 h 276"/>
                  <a:gd name="T52" fmla="*/ 12 w 196"/>
                  <a:gd name="T53" fmla="*/ 197 h 276"/>
                  <a:gd name="T54" fmla="*/ 1 w 196"/>
                  <a:gd name="T55" fmla="*/ 246 h 276"/>
                  <a:gd name="T56" fmla="*/ 55 w 196"/>
                  <a:gd name="T57" fmla="*/ 271 h 276"/>
                  <a:gd name="T58" fmla="*/ 111 w 196"/>
                  <a:gd name="T59" fmla="*/ 242 h 276"/>
                  <a:gd name="T60" fmla="*/ 122 w 196"/>
                  <a:gd name="T61" fmla="*/ 234 h 276"/>
                  <a:gd name="T62" fmla="*/ 117 w 196"/>
                  <a:gd name="T63" fmla="*/ 233 h 276"/>
                  <a:gd name="T64" fmla="*/ 36 w 196"/>
                  <a:gd name="T65" fmla="*/ 235 h 276"/>
                  <a:gd name="T66" fmla="*/ 17 w 196"/>
                  <a:gd name="T67" fmla="*/ 237 h 276"/>
                  <a:gd name="T68" fmla="*/ 29 w 196"/>
                  <a:gd name="T69" fmla="*/ 223 h 276"/>
                  <a:gd name="T70" fmla="*/ 45 w 196"/>
                  <a:gd name="T71" fmla="*/ 198 h 276"/>
                  <a:gd name="T72" fmla="*/ 55 w 196"/>
                  <a:gd name="T73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6" h="276">
                    <a:moveTo>
                      <a:pt x="108" y="74"/>
                    </a:moveTo>
                    <a:cubicBezTo>
                      <a:pt x="106" y="78"/>
                      <a:pt x="105" y="82"/>
                      <a:pt x="103" y="86"/>
                    </a:cubicBezTo>
                    <a:cubicBezTo>
                      <a:pt x="100" y="93"/>
                      <a:pt x="96" y="100"/>
                      <a:pt x="93" y="106"/>
                    </a:cubicBezTo>
                    <a:cubicBezTo>
                      <a:pt x="90" y="112"/>
                      <a:pt x="88" y="117"/>
                      <a:pt x="86" y="124"/>
                    </a:cubicBezTo>
                    <a:cubicBezTo>
                      <a:pt x="80" y="144"/>
                      <a:pt x="79" y="160"/>
                      <a:pt x="82" y="181"/>
                    </a:cubicBezTo>
                    <a:cubicBezTo>
                      <a:pt x="83" y="185"/>
                      <a:pt x="84" y="188"/>
                      <a:pt x="85" y="192"/>
                    </a:cubicBezTo>
                    <a:cubicBezTo>
                      <a:pt x="88" y="194"/>
                      <a:pt x="90" y="196"/>
                      <a:pt x="93" y="198"/>
                    </a:cubicBezTo>
                    <a:cubicBezTo>
                      <a:pt x="101" y="203"/>
                      <a:pt x="109" y="205"/>
                      <a:pt x="118" y="204"/>
                    </a:cubicBezTo>
                    <a:cubicBezTo>
                      <a:pt x="148" y="201"/>
                      <a:pt x="177" y="165"/>
                      <a:pt x="196" y="136"/>
                    </a:cubicBezTo>
                    <a:cubicBezTo>
                      <a:pt x="184" y="141"/>
                      <a:pt x="172" y="145"/>
                      <a:pt x="159" y="150"/>
                    </a:cubicBezTo>
                    <a:cubicBezTo>
                      <a:pt x="151" y="153"/>
                      <a:pt x="143" y="156"/>
                      <a:pt x="135" y="160"/>
                    </a:cubicBezTo>
                    <a:cubicBezTo>
                      <a:pt x="128" y="162"/>
                      <a:pt x="122" y="165"/>
                      <a:pt x="116" y="169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05" y="160"/>
                      <a:pt x="105" y="160"/>
                      <a:pt x="105" y="160"/>
                    </a:cubicBezTo>
                    <a:cubicBezTo>
                      <a:pt x="109" y="150"/>
                      <a:pt x="112" y="140"/>
                      <a:pt x="114" y="130"/>
                    </a:cubicBezTo>
                    <a:cubicBezTo>
                      <a:pt x="117" y="109"/>
                      <a:pt x="114" y="92"/>
                      <a:pt x="108" y="74"/>
                    </a:cubicBezTo>
                    <a:close/>
                    <a:moveTo>
                      <a:pt x="140" y="126"/>
                    </a:moveTo>
                    <a:cubicBezTo>
                      <a:pt x="144" y="126"/>
                      <a:pt x="148" y="125"/>
                      <a:pt x="152" y="123"/>
                    </a:cubicBezTo>
                    <a:cubicBezTo>
                      <a:pt x="175" y="112"/>
                      <a:pt x="184" y="69"/>
                      <a:pt x="187" y="46"/>
                    </a:cubicBezTo>
                    <a:cubicBezTo>
                      <a:pt x="189" y="32"/>
                      <a:pt x="190" y="16"/>
                      <a:pt x="190" y="0"/>
                    </a:cubicBezTo>
                    <a:cubicBezTo>
                      <a:pt x="189" y="1"/>
                      <a:pt x="189" y="2"/>
                      <a:pt x="189" y="2"/>
                    </a:cubicBezTo>
                    <a:cubicBezTo>
                      <a:pt x="172" y="36"/>
                      <a:pt x="135" y="87"/>
                      <a:pt x="140" y="125"/>
                    </a:cubicBezTo>
                    <a:cubicBezTo>
                      <a:pt x="140" y="126"/>
                      <a:pt x="140" y="126"/>
                      <a:pt x="140" y="126"/>
                    </a:cubicBezTo>
                    <a:close/>
                    <a:moveTo>
                      <a:pt x="55" y="141"/>
                    </a:moveTo>
                    <a:cubicBezTo>
                      <a:pt x="55" y="142"/>
                      <a:pt x="54" y="143"/>
                      <a:pt x="54" y="144"/>
                    </a:cubicBezTo>
                    <a:cubicBezTo>
                      <a:pt x="47" y="152"/>
                      <a:pt x="41" y="158"/>
                      <a:pt x="34" y="165"/>
                    </a:cubicBezTo>
                    <a:cubicBezTo>
                      <a:pt x="24" y="175"/>
                      <a:pt x="18" y="184"/>
                      <a:pt x="12" y="197"/>
                    </a:cubicBezTo>
                    <a:cubicBezTo>
                      <a:pt x="4" y="212"/>
                      <a:pt x="0" y="228"/>
                      <a:pt x="1" y="246"/>
                    </a:cubicBezTo>
                    <a:cubicBezTo>
                      <a:pt x="13" y="264"/>
                      <a:pt x="32" y="276"/>
                      <a:pt x="55" y="271"/>
                    </a:cubicBezTo>
                    <a:cubicBezTo>
                      <a:pt x="77" y="267"/>
                      <a:pt x="93" y="255"/>
                      <a:pt x="111" y="242"/>
                    </a:cubicBezTo>
                    <a:cubicBezTo>
                      <a:pt x="115" y="239"/>
                      <a:pt x="119" y="237"/>
                      <a:pt x="122" y="234"/>
                    </a:cubicBezTo>
                    <a:cubicBezTo>
                      <a:pt x="120" y="234"/>
                      <a:pt x="119" y="234"/>
                      <a:pt x="117" y="233"/>
                    </a:cubicBezTo>
                    <a:cubicBezTo>
                      <a:pt x="90" y="229"/>
                      <a:pt x="63" y="231"/>
                      <a:pt x="36" y="235"/>
                    </a:cubicBezTo>
                    <a:cubicBezTo>
                      <a:pt x="17" y="237"/>
                      <a:pt x="17" y="237"/>
                      <a:pt x="17" y="237"/>
                    </a:cubicBezTo>
                    <a:cubicBezTo>
                      <a:pt x="29" y="223"/>
                      <a:pt x="29" y="223"/>
                      <a:pt x="29" y="223"/>
                    </a:cubicBezTo>
                    <a:cubicBezTo>
                      <a:pt x="36" y="215"/>
                      <a:pt x="41" y="207"/>
                      <a:pt x="45" y="198"/>
                    </a:cubicBezTo>
                    <a:cubicBezTo>
                      <a:pt x="55" y="178"/>
                      <a:pt x="57" y="161"/>
                      <a:pt x="55" y="141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75" name="Freeform 84"/>
              <p:cNvSpPr>
                <a:spLocks noEditPoints="1"/>
              </p:cNvSpPr>
              <p:nvPr/>
            </p:nvSpPr>
            <p:spPr bwMode="auto">
              <a:xfrm>
                <a:off x="3684" y="2568"/>
                <a:ext cx="465" cy="652"/>
              </a:xfrm>
              <a:custGeom>
                <a:avLst/>
                <a:gdLst>
                  <a:gd name="T0" fmla="*/ 0 w 197"/>
                  <a:gd name="T1" fmla="*/ 136 h 276"/>
                  <a:gd name="T2" fmla="*/ 17 w 197"/>
                  <a:gd name="T3" fmla="*/ 159 h 276"/>
                  <a:gd name="T4" fmla="*/ 104 w 197"/>
                  <a:gd name="T5" fmla="*/ 198 h 276"/>
                  <a:gd name="T6" fmla="*/ 112 w 197"/>
                  <a:gd name="T7" fmla="*/ 192 h 276"/>
                  <a:gd name="T8" fmla="*/ 114 w 197"/>
                  <a:gd name="T9" fmla="*/ 181 h 276"/>
                  <a:gd name="T10" fmla="*/ 111 w 197"/>
                  <a:gd name="T11" fmla="*/ 124 h 276"/>
                  <a:gd name="T12" fmla="*/ 104 w 197"/>
                  <a:gd name="T13" fmla="*/ 106 h 276"/>
                  <a:gd name="T14" fmla="*/ 94 w 197"/>
                  <a:gd name="T15" fmla="*/ 86 h 276"/>
                  <a:gd name="T16" fmla="*/ 89 w 197"/>
                  <a:gd name="T17" fmla="*/ 74 h 276"/>
                  <a:gd name="T18" fmla="*/ 83 w 197"/>
                  <a:gd name="T19" fmla="*/ 130 h 276"/>
                  <a:gd name="T20" fmla="*/ 91 w 197"/>
                  <a:gd name="T21" fmla="*/ 160 h 276"/>
                  <a:gd name="T22" fmla="*/ 99 w 197"/>
                  <a:gd name="T23" fmla="*/ 179 h 276"/>
                  <a:gd name="T24" fmla="*/ 81 w 197"/>
                  <a:gd name="T25" fmla="*/ 169 h 276"/>
                  <a:gd name="T26" fmla="*/ 62 w 197"/>
                  <a:gd name="T27" fmla="*/ 160 h 276"/>
                  <a:gd name="T28" fmla="*/ 38 w 197"/>
                  <a:gd name="T29" fmla="*/ 150 h 276"/>
                  <a:gd name="T30" fmla="*/ 0 w 197"/>
                  <a:gd name="T31" fmla="*/ 136 h 276"/>
                  <a:gd name="T32" fmla="*/ 56 w 197"/>
                  <a:gd name="T33" fmla="*/ 126 h 276"/>
                  <a:gd name="T34" fmla="*/ 56 w 197"/>
                  <a:gd name="T35" fmla="*/ 125 h 276"/>
                  <a:gd name="T36" fmla="*/ 8 w 197"/>
                  <a:gd name="T37" fmla="*/ 2 h 276"/>
                  <a:gd name="T38" fmla="*/ 7 w 197"/>
                  <a:gd name="T39" fmla="*/ 0 h 276"/>
                  <a:gd name="T40" fmla="*/ 10 w 197"/>
                  <a:gd name="T41" fmla="*/ 46 h 276"/>
                  <a:gd name="T42" fmla="*/ 45 w 197"/>
                  <a:gd name="T43" fmla="*/ 123 h 276"/>
                  <a:gd name="T44" fmla="*/ 56 w 197"/>
                  <a:gd name="T45" fmla="*/ 126 h 276"/>
                  <a:gd name="T46" fmla="*/ 141 w 197"/>
                  <a:gd name="T47" fmla="*/ 141 h 276"/>
                  <a:gd name="T48" fmla="*/ 151 w 197"/>
                  <a:gd name="T49" fmla="*/ 198 h 276"/>
                  <a:gd name="T50" fmla="*/ 168 w 197"/>
                  <a:gd name="T51" fmla="*/ 223 h 276"/>
                  <a:gd name="T52" fmla="*/ 180 w 197"/>
                  <a:gd name="T53" fmla="*/ 237 h 276"/>
                  <a:gd name="T54" fmla="*/ 161 w 197"/>
                  <a:gd name="T55" fmla="*/ 235 h 276"/>
                  <a:gd name="T56" fmla="*/ 80 w 197"/>
                  <a:gd name="T57" fmla="*/ 233 h 276"/>
                  <a:gd name="T58" fmla="*/ 75 w 197"/>
                  <a:gd name="T59" fmla="*/ 234 h 276"/>
                  <a:gd name="T60" fmla="*/ 85 w 197"/>
                  <a:gd name="T61" fmla="*/ 242 h 276"/>
                  <a:gd name="T62" fmla="*/ 142 w 197"/>
                  <a:gd name="T63" fmla="*/ 271 h 276"/>
                  <a:gd name="T64" fmla="*/ 196 w 197"/>
                  <a:gd name="T65" fmla="*/ 246 h 276"/>
                  <a:gd name="T66" fmla="*/ 185 w 197"/>
                  <a:gd name="T67" fmla="*/ 197 h 276"/>
                  <a:gd name="T68" fmla="*/ 163 w 197"/>
                  <a:gd name="T69" fmla="*/ 165 h 276"/>
                  <a:gd name="T70" fmla="*/ 143 w 197"/>
                  <a:gd name="T71" fmla="*/ 144 h 276"/>
                  <a:gd name="T72" fmla="*/ 141 w 197"/>
                  <a:gd name="T73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7" h="276">
                    <a:moveTo>
                      <a:pt x="0" y="136"/>
                    </a:moveTo>
                    <a:cubicBezTo>
                      <a:pt x="6" y="144"/>
                      <a:pt x="11" y="151"/>
                      <a:pt x="17" y="159"/>
                    </a:cubicBezTo>
                    <a:cubicBezTo>
                      <a:pt x="36" y="184"/>
                      <a:pt x="69" y="219"/>
                      <a:pt x="104" y="198"/>
                    </a:cubicBezTo>
                    <a:cubicBezTo>
                      <a:pt x="107" y="196"/>
                      <a:pt x="109" y="194"/>
                      <a:pt x="112" y="192"/>
                    </a:cubicBezTo>
                    <a:cubicBezTo>
                      <a:pt x="113" y="188"/>
                      <a:pt x="114" y="185"/>
                      <a:pt x="114" y="181"/>
                    </a:cubicBezTo>
                    <a:cubicBezTo>
                      <a:pt x="118" y="160"/>
                      <a:pt x="117" y="144"/>
                      <a:pt x="111" y="124"/>
                    </a:cubicBezTo>
                    <a:cubicBezTo>
                      <a:pt x="109" y="117"/>
                      <a:pt x="107" y="112"/>
                      <a:pt x="104" y="106"/>
                    </a:cubicBezTo>
                    <a:cubicBezTo>
                      <a:pt x="101" y="100"/>
                      <a:pt x="97" y="93"/>
                      <a:pt x="94" y="86"/>
                    </a:cubicBezTo>
                    <a:cubicBezTo>
                      <a:pt x="92" y="82"/>
                      <a:pt x="91" y="78"/>
                      <a:pt x="89" y="74"/>
                    </a:cubicBezTo>
                    <a:cubicBezTo>
                      <a:pt x="82" y="92"/>
                      <a:pt x="80" y="109"/>
                      <a:pt x="83" y="130"/>
                    </a:cubicBezTo>
                    <a:cubicBezTo>
                      <a:pt x="85" y="140"/>
                      <a:pt x="87" y="150"/>
                      <a:pt x="91" y="160"/>
                    </a:cubicBezTo>
                    <a:cubicBezTo>
                      <a:pt x="99" y="179"/>
                      <a:pt x="99" y="179"/>
                      <a:pt x="99" y="179"/>
                    </a:cubicBezTo>
                    <a:cubicBezTo>
                      <a:pt x="81" y="169"/>
                      <a:pt x="81" y="169"/>
                      <a:pt x="81" y="169"/>
                    </a:cubicBezTo>
                    <a:cubicBezTo>
                      <a:pt x="75" y="165"/>
                      <a:pt x="68" y="162"/>
                      <a:pt x="62" y="160"/>
                    </a:cubicBezTo>
                    <a:cubicBezTo>
                      <a:pt x="54" y="156"/>
                      <a:pt x="46" y="153"/>
                      <a:pt x="38" y="150"/>
                    </a:cubicBezTo>
                    <a:cubicBezTo>
                      <a:pt x="25" y="145"/>
                      <a:pt x="13" y="141"/>
                      <a:pt x="0" y="136"/>
                    </a:cubicBezTo>
                    <a:close/>
                    <a:moveTo>
                      <a:pt x="56" y="126"/>
                    </a:moveTo>
                    <a:cubicBezTo>
                      <a:pt x="56" y="125"/>
                      <a:pt x="56" y="125"/>
                      <a:pt x="56" y="125"/>
                    </a:cubicBezTo>
                    <a:cubicBezTo>
                      <a:pt x="62" y="87"/>
                      <a:pt x="25" y="36"/>
                      <a:pt x="8" y="2"/>
                    </a:cubicBezTo>
                    <a:cubicBezTo>
                      <a:pt x="8" y="2"/>
                      <a:pt x="7" y="1"/>
                      <a:pt x="7" y="0"/>
                    </a:cubicBezTo>
                    <a:cubicBezTo>
                      <a:pt x="7" y="16"/>
                      <a:pt x="8" y="32"/>
                      <a:pt x="10" y="46"/>
                    </a:cubicBezTo>
                    <a:cubicBezTo>
                      <a:pt x="13" y="69"/>
                      <a:pt x="22" y="112"/>
                      <a:pt x="45" y="123"/>
                    </a:cubicBezTo>
                    <a:cubicBezTo>
                      <a:pt x="49" y="125"/>
                      <a:pt x="52" y="126"/>
                      <a:pt x="56" y="126"/>
                    </a:cubicBezTo>
                    <a:close/>
                    <a:moveTo>
                      <a:pt x="141" y="141"/>
                    </a:moveTo>
                    <a:cubicBezTo>
                      <a:pt x="140" y="161"/>
                      <a:pt x="142" y="178"/>
                      <a:pt x="151" y="198"/>
                    </a:cubicBezTo>
                    <a:cubicBezTo>
                      <a:pt x="156" y="207"/>
                      <a:pt x="161" y="215"/>
                      <a:pt x="168" y="223"/>
                    </a:cubicBezTo>
                    <a:cubicBezTo>
                      <a:pt x="180" y="237"/>
                      <a:pt x="180" y="237"/>
                      <a:pt x="180" y="237"/>
                    </a:cubicBezTo>
                    <a:cubicBezTo>
                      <a:pt x="161" y="235"/>
                      <a:pt x="161" y="235"/>
                      <a:pt x="161" y="235"/>
                    </a:cubicBezTo>
                    <a:cubicBezTo>
                      <a:pt x="134" y="231"/>
                      <a:pt x="107" y="229"/>
                      <a:pt x="80" y="233"/>
                    </a:cubicBezTo>
                    <a:cubicBezTo>
                      <a:pt x="78" y="234"/>
                      <a:pt x="76" y="234"/>
                      <a:pt x="75" y="234"/>
                    </a:cubicBezTo>
                    <a:cubicBezTo>
                      <a:pt x="78" y="237"/>
                      <a:pt x="82" y="239"/>
                      <a:pt x="85" y="242"/>
                    </a:cubicBezTo>
                    <a:cubicBezTo>
                      <a:pt x="104" y="255"/>
                      <a:pt x="119" y="267"/>
                      <a:pt x="142" y="271"/>
                    </a:cubicBezTo>
                    <a:cubicBezTo>
                      <a:pt x="165" y="276"/>
                      <a:pt x="183" y="264"/>
                      <a:pt x="196" y="246"/>
                    </a:cubicBezTo>
                    <a:cubicBezTo>
                      <a:pt x="197" y="228"/>
                      <a:pt x="193" y="212"/>
                      <a:pt x="185" y="197"/>
                    </a:cubicBezTo>
                    <a:cubicBezTo>
                      <a:pt x="179" y="184"/>
                      <a:pt x="173" y="175"/>
                      <a:pt x="163" y="165"/>
                    </a:cubicBezTo>
                    <a:cubicBezTo>
                      <a:pt x="156" y="158"/>
                      <a:pt x="149" y="152"/>
                      <a:pt x="143" y="144"/>
                    </a:cubicBezTo>
                    <a:cubicBezTo>
                      <a:pt x="143" y="143"/>
                      <a:pt x="142" y="142"/>
                      <a:pt x="141" y="141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76" name="Freeform 85"/>
              <p:cNvSpPr>
                <a:spLocks/>
              </p:cNvSpPr>
              <p:nvPr/>
            </p:nvSpPr>
            <p:spPr bwMode="auto">
              <a:xfrm>
                <a:off x="3861" y="3350"/>
                <a:ext cx="1488" cy="203"/>
              </a:xfrm>
              <a:custGeom>
                <a:avLst/>
                <a:gdLst>
                  <a:gd name="T0" fmla="*/ 246 w 1488"/>
                  <a:gd name="T1" fmla="*/ 0 h 203"/>
                  <a:gd name="T2" fmla="*/ 246 w 1488"/>
                  <a:gd name="T3" fmla="*/ 54 h 203"/>
                  <a:gd name="T4" fmla="*/ 0 w 1488"/>
                  <a:gd name="T5" fmla="*/ 54 h 203"/>
                  <a:gd name="T6" fmla="*/ 111 w 1488"/>
                  <a:gd name="T7" fmla="*/ 127 h 203"/>
                  <a:gd name="T8" fmla="*/ 0 w 1488"/>
                  <a:gd name="T9" fmla="*/ 203 h 203"/>
                  <a:gd name="T10" fmla="*/ 286 w 1488"/>
                  <a:gd name="T11" fmla="*/ 203 h 203"/>
                  <a:gd name="T12" fmla="*/ 286 w 1488"/>
                  <a:gd name="T13" fmla="*/ 149 h 203"/>
                  <a:gd name="T14" fmla="*/ 1200 w 1488"/>
                  <a:gd name="T15" fmla="*/ 149 h 203"/>
                  <a:gd name="T16" fmla="*/ 1200 w 1488"/>
                  <a:gd name="T17" fmla="*/ 203 h 203"/>
                  <a:gd name="T18" fmla="*/ 1488 w 1488"/>
                  <a:gd name="T19" fmla="*/ 203 h 203"/>
                  <a:gd name="T20" fmla="*/ 1377 w 1488"/>
                  <a:gd name="T21" fmla="*/ 127 h 203"/>
                  <a:gd name="T22" fmla="*/ 1488 w 1488"/>
                  <a:gd name="T23" fmla="*/ 54 h 203"/>
                  <a:gd name="T24" fmla="*/ 1243 w 1488"/>
                  <a:gd name="T25" fmla="*/ 54 h 203"/>
                  <a:gd name="T26" fmla="*/ 1243 w 1488"/>
                  <a:gd name="T27" fmla="*/ 0 h 203"/>
                  <a:gd name="T28" fmla="*/ 246 w 1488"/>
                  <a:gd name="T29" fmla="*/ 0 h 203"/>
                  <a:gd name="T30" fmla="*/ 246 w 1488"/>
                  <a:gd name="T31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8" h="203">
                    <a:moveTo>
                      <a:pt x="246" y="0"/>
                    </a:moveTo>
                    <a:lnTo>
                      <a:pt x="246" y="54"/>
                    </a:lnTo>
                    <a:lnTo>
                      <a:pt x="0" y="54"/>
                    </a:lnTo>
                    <a:lnTo>
                      <a:pt x="111" y="127"/>
                    </a:lnTo>
                    <a:lnTo>
                      <a:pt x="0" y="203"/>
                    </a:lnTo>
                    <a:lnTo>
                      <a:pt x="286" y="203"/>
                    </a:lnTo>
                    <a:lnTo>
                      <a:pt x="286" y="149"/>
                    </a:lnTo>
                    <a:lnTo>
                      <a:pt x="1200" y="149"/>
                    </a:lnTo>
                    <a:lnTo>
                      <a:pt x="1200" y="203"/>
                    </a:lnTo>
                    <a:lnTo>
                      <a:pt x="1488" y="203"/>
                    </a:lnTo>
                    <a:lnTo>
                      <a:pt x="1377" y="127"/>
                    </a:lnTo>
                    <a:lnTo>
                      <a:pt x="1488" y="54"/>
                    </a:lnTo>
                    <a:lnTo>
                      <a:pt x="1243" y="54"/>
                    </a:lnTo>
                    <a:lnTo>
                      <a:pt x="1243" y="0"/>
                    </a:lnTo>
                    <a:lnTo>
                      <a:pt x="246" y="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77" name="Freeform 86"/>
              <p:cNvSpPr>
                <a:spLocks noEditPoints="1"/>
              </p:cNvSpPr>
              <p:nvPr/>
            </p:nvSpPr>
            <p:spPr bwMode="auto">
              <a:xfrm>
                <a:off x="4173" y="1817"/>
                <a:ext cx="864" cy="1412"/>
              </a:xfrm>
              <a:custGeom>
                <a:avLst/>
                <a:gdLst>
                  <a:gd name="T0" fmla="*/ 366 w 366"/>
                  <a:gd name="T1" fmla="*/ 69 h 598"/>
                  <a:gd name="T2" fmla="*/ 183 w 366"/>
                  <a:gd name="T3" fmla="*/ 69 h 598"/>
                  <a:gd name="T4" fmla="*/ 0 w 366"/>
                  <a:gd name="T5" fmla="*/ 69 h 598"/>
                  <a:gd name="T6" fmla="*/ 0 w 366"/>
                  <a:gd name="T7" fmla="*/ 254 h 598"/>
                  <a:gd name="T8" fmla="*/ 125 w 366"/>
                  <a:gd name="T9" fmla="*/ 473 h 598"/>
                  <a:gd name="T10" fmla="*/ 76 w 366"/>
                  <a:gd name="T11" fmla="*/ 565 h 598"/>
                  <a:gd name="T12" fmla="*/ 63 w 366"/>
                  <a:gd name="T13" fmla="*/ 570 h 598"/>
                  <a:gd name="T14" fmla="*/ 63 w 366"/>
                  <a:gd name="T15" fmla="*/ 598 h 598"/>
                  <a:gd name="T16" fmla="*/ 183 w 366"/>
                  <a:gd name="T17" fmla="*/ 598 h 598"/>
                  <a:gd name="T18" fmla="*/ 303 w 366"/>
                  <a:gd name="T19" fmla="*/ 598 h 598"/>
                  <a:gd name="T20" fmla="*/ 303 w 366"/>
                  <a:gd name="T21" fmla="*/ 570 h 598"/>
                  <a:gd name="T22" fmla="*/ 290 w 366"/>
                  <a:gd name="T23" fmla="*/ 565 h 598"/>
                  <a:gd name="T24" fmla="*/ 241 w 366"/>
                  <a:gd name="T25" fmla="*/ 473 h 598"/>
                  <a:gd name="T26" fmla="*/ 366 w 366"/>
                  <a:gd name="T27" fmla="*/ 254 h 598"/>
                  <a:gd name="T28" fmla="*/ 366 w 366"/>
                  <a:gd name="T29" fmla="*/ 69 h 598"/>
                  <a:gd name="T30" fmla="*/ 183 w 366"/>
                  <a:gd name="T31" fmla="*/ 45 h 598"/>
                  <a:gd name="T32" fmla="*/ 0 w 366"/>
                  <a:gd name="T33" fmla="*/ 45 h 598"/>
                  <a:gd name="T34" fmla="*/ 0 w 366"/>
                  <a:gd name="T35" fmla="*/ 0 h 598"/>
                  <a:gd name="T36" fmla="*/ 183 w 366"/>
                  <a:gd name="T37" fmla="*/ 0 h 598"/>
                  <a:gd name="T38" fmla="*/ 366 w 366"/>
                  <a:gd name="T39" fmla="*/ 0 h 598"/>
                  <a:gd name="T40" fmla="*/ 366 w 366"/>
                  <a:gd name="T41" fmla="*/ 45 h 598"/>
                  <a:gd name="T42" fmla="*/ 183 w 366"/>
                  <a:gd name="T43" fmla="*/ 45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6" h="598">
                    <a:moveTo>
                      <a:pt x="366" y="69"/>
                    </a:moveTo>
                    <a:cubicBezTo>
                      <a:pt x="183" y="69"/>
                      <a:pt x="183" y="69"/>
                      <a:pt x="18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17" y="349"/>
                      <a:pt x="68" y="433"/>
                      <a:pt x="125" y="473"/>
                    </a:cubicBezTo>
                    <a:cubicBezTo>
                      <a:pt x="128" y="513"/>
                      <a:pt x="119" y="547"/>
                      <a:pt x="76" y="565"/>
                    </a:cubicBezTo>
                    <a:cubicBezTo>
                      <a:pt x="71" y="567"/>
                      <a:pt x="67" y="569"/>
                      <a:pt x="63" y="570"/>
                    </a:cubicBezTo>
                    <a:cubicBezTo>
                      <a:pt x="63" y="598"/>
                      <a:pt x="63" y="598"/>
                      <a:pt x="63" y="598"/>
                    </a:cubicBezTo>
                    <a:cubicBezTo>
                      <a:pt x="183" y="598"/>
                      <a:pt x="183" y="598"/>
                      <a:pt x="183" y="598"/>
                    </a:cubicBezTo>
                    <a:cubicBezTo>
                      <a:pt x="303" y="598"/>
                      <a:pt x="303" y="598"/>
                      <a:pt x="303" y="598"/>
                    </a:cubicBezTo>
                    <a:cubicBezTo>
                      <a:pt x="303" y="570"/>
                      <a:pt x="303" y="570"/>
                      <a:pt x="303" y="570"/>
                    </a:cubicBezTo>
                    <a:cubicBezTo>
                      <a:pt x="299" y="569"/>
                      <a:pt x="294" y="567"/>
                      <a:pt x="290" y="565"/>
                    </a:cubicBezTo>
                    <a:cubicBezTo>
                      <a:pt x="247" y="547"/>
                      <a:pt x="238" y="513"/>
                      <a:pt x="241" y="473"/>
                    </a:cubicBezTo>
                    <a:cubicBezTo>
                      <a:pt x="298" y="433"/>
                      <a:pt x="348" y="349"/>
                      <a:pt x="366" y="254"/>
                    </a:cubicBezTo>
                    <a:cubicBezTo>
                      <a:pt x="366" y="69"/>
                      <a:pt x="366" y="69"/>
                      <a:pt x="366" y="69"/>
                    </a:cubicBezTo>
                    <a:close/>
                    <a:moveTo>
                      <a:pt x="183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45"/>
                      <a:pt x="366" y="45"/>
                      <a:pt x="366" y="45"/>
                    </a:cubicBezTo>
                    <a:cubicBezTo>
                      <a:pt x="183" y="45"/>
                      <a:pt x="183" y="45"/>
                      <a:pt x="183" y="45"/>
                    </a:cubicBezTo>
                    <a:close/>
                  </a:path>
                </a:pathLst>
              </a:custGeom>
              <a:solidFill>
                <a:srgbClr val="4268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2" name="Group 5"/>
            <p:cNvGrpSpPr>
              <a:grpSpLocks noChangeAspect="1"/>
            </p:cNvGrpSpPr>
            <p:nvPr/>
          </p:nvGrpSpPr>
          <p:grpSpPr bwMode="auto">
            <a:xfrm>
              <a:off x="2552195" y="3893882"/>
              <a:ext cx="2266812" cy="911580"/>
              <a:chOff x="3207" y="1940"/>
              <a:chExt cx="4762" cy="1915"/>
            </a:xfrm>
          </p:grpSpPr>
          <p:sp>
            <p:nvSpPr>
              <p:cNvPr id="5" name="Freeform 6"/>
              <p:cNvSpPr>
                <a:spLocks/>
              </p:cNvSpPr>
              <p:nvPr/>
            </p:nvSpPr>
            <p:spPr bwMode="auto">
              <a:xfrm>
                <a:off x="3207" y="1940"/>
                <a:ext cx="2393" cy="1896"/>
              </a:xfrm>
              <a:custGeom>
                <a:avLst/>
                <a:gdLst>
                  <a:gd name="T0" fmla="*/ 686 w 1013"/>
                  <a:gd name="T1" fmla="*/ 567 h 803"/>
                  <a:gd name="T2" fmla="*/ 288 w 1013"/>
                  <a:gd name="T3" fmla="*/ 567 h 803"/>
                  <a:gd name="T4" fmla="*/ 288 w 1013"/>
                  <a:gd name="T5" fmla="*/ 567 h 803"/>
                  <a:gd name="T6" fmla="*/ 288 w 1013"/>
                  <a:gd name="T7" fmla="*/ 245 h 803"/>
                  <a:gd name="T8" fmla="*/ 288 w 1013"/>
                  <a:gd name="T9" fmla="*/ 245 h 803"/>
                  <a:gd name="T10" fmla="*/ 686 w 1013"/>
                  <a:gd name="T11" fmla="*/ 245 h 803"/>
                  <a:gd name="T12" fmla="*/ 885 w 1013"/>
                  <a:gd name="T13" fmla="*/ 406 h 803"/>
                  <a:gd name="T14" fmla="*/ 1013 w 1013"/>
                  <a:gd name="T15" fmla="*/ 302 h 803"/>
                  <a:gd name="T16" fmla="*/ 817 w 1013"/>
                  <a:gd name="T17" fmla="*/ 142 h 803"/>
                  <a:gd name="T18" fmla="*/ 177 w 1013"/>
                  <a:gd name="T19" fmla="*/ 142 h 803"/>
                  <a:gd name="T20" fmla="*/ 177 w 1013"/>
                  <a:gd name="T21" fmla="*/ 142 h 803"/>
                  <a:gd name="T22" fmla="*/ 177 w 1013"/>
                  <a:gd name="T23" fmla="*/ 660 h 803"/>
                  <a:gd name="T24" fmla="*/ 177 w 1013"/>
                  <a:gd name="T25" fmla="*/ 660 h 803"/>
                  <a:gd name="T26" fmla="*/ 817 w 1013"/>
                  <a:gd name="T27" fmla="*/ 660 h 803"/>
                  <a:gd name="T28" fmla="*/ 1008 w 1013"/>
                  <a:gd name="T29" fmla="*/ 505 h 803"/>
                  <a:gd name="T30" fmla="*/ 885 w 1013"/>
                  <a:gd name="T31" fmla="*/ 406 h 803"/>
                  <a:gd name="T32" fmla="*/ 686 w 1013"/>
                  <a:gd name="T33" fmla="*/ 567 h 803"/>
                  <a:gd name="T34" fmla="*/ 686 w 1013"/>
                  <a:gd name="T35" fmla="*/ 567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3" h="803">
                    <a:moveTo>
                      <a:pt x="686" y="567"/>
                    </a:moveTo>
                    <a:cubicBezTo>
                      <a:pt x="576" y="656"/>
                      <a:pt x="398" y="656"/>
                      <a:pt x="288" y="567"/>
                    </a:cubicBezTo>
                    <a:cubicBezTo>
                      <a:pt x="288" y="567"/>
                      <a:pt x="288" y="567"/>
                      <a:pt x="288" y="567"/>
                    </a:cubicBezTo>
                    <a:cubicBezTo>
                      <a:pt x="178" y="478"/>
                      <a:pt x="178" y="334"/>
                      <a:pt x="288" y="245"/>
                    </a:cubicBezTo>
                    <a:cubicBezTo>
                      <a:pt x="288" y="245"/>
                      <a:pt x="288" y="245"/>
                      <a:pt x="288" y="245"/>
                    </a:cubicBezTo>
                    <a:cubicBezTo>
                      <a:pt x="398" y="156"/>
                      <a:pt x="576" y="156"/>
                      <a:pt x="686" y="245"/>
                    </a:cubicBezTo>
                    <a:cubicBezTo>
                      <a:pt x="885" y="406"/>
                      <a:pt x="885" y="406"/>
                      <a:pt x="885" y="406"/>
                    </a:cubicBezTo>
                    <a:cubicBezTo>
                      <a:pt x="1013" y="302"/>
                      <a:pt x="1013" y="302"/>
                      <a:pt x="1013" y="302"/>
                    </a:cubicBezTo>
                    <a:cubicBezTo>
                      <a:pt x="817" y="142"/>
                      <a:pt x="817" y="142"/>
                      <a:pt x="817" y="142"/>
                    </a:cubicBezTo>
                    <a:cubicBezTo>
                      <a:pt x="640" y="0"/>
                      <a:pt x="354" y="0"/>
                      <a:pt x="177" y="142"/>
                    </a:cubicBezTo>
                    <a:cubicBezTo>
                      <a:pt x="177" y="142"/>
                      <a:pt x="177" y="142"/>
                      <a:pt x="177" y="142"/>
                    </a:cubicBezTo>
                    <a:cubicBezTo>
                      <a:pt x="0" y="285"/>
                      <a:pt x="0" y="517"/>
                      <a:pt x="177" y="66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354" y="803"/>
                      <a:pt x="640" y="803"/>
                      <a:pt x="817" y="660"/>
                    </a:cubicBezTo>
                    <a:cubicBezTo>
                      <a:pt x="1008" y="505"/>
                      <a:pt x="1008" y="505"/>
                      <a:pt x="1008" y="505"/>
                    </a:cubicBezTo>
                    <a:cubicBezTo>
                      <a:pt x="885" y="406"/>
                      <a:pt x="885" y="406"/>
                      <a:pt x="885" y="406"/>
                    </a:cubicBezTo>
                    <a:cubicBezTo>
                      <a:pt x="686" y="567"/>
                      <a:pt x="686" y="567"/>
                      <a:pt x="686" y="567"/>
                    </a:cubicBezTo>
                    <a:cubicBezTo>
                      <a:pt x="686" y="567"/>
                      <a:pt x="686" y="567"/>
                      <a:pt x="686" y="56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6" name="Freeform 7"/>
              <p:cNvSpPr>
                <a:spLocks noEditPoints="1"/>
              </p:cNvSpPr>
              <p:nvPr/>
            </p:nvSpPr>
            <p:spPr bwMode="auto">
              <a:xfrm>
                <a:off x="4974" y="1959"/>
                <a:ext cx="2995" cy="1896"/>
              </a:xfrm>
              <a:custGeom>
                <a:avLst/>
                <a:gdLst>
                  <a:gd name="T0" fmla="*/ 1091 w 1268"/>
                  <a:gd name="T1" fmla="*/ 143 h 803"/>
                  <a:gd name="T2" fmla="*/ 451 w 1268"/>
                  <a:gd name="T3" fmla="*/ 143 h 803"/>
                  <a:gd name="T4" fmla="*/ 260 w 1268"/>
                  <a:gd name="T5" fmla="*/ 298 h 803"/>
                  <a:gd name="T6" fmla="*/ 260 w 1268"/>
                  <a:gd name="T7" fmla="*/ 298 h 803"/>
                  <a:gd name="T8" fmla="*/ 119 w 1268"/>
                  <a:gd name="T9" fmla="*/ 411 h 803"/>
                  <a:gd name="T10" fmla="*/ 0 w 1268"/>
                  <a:gd name="T11" fmla="*/ 509 h 803"/>
                  <a:gd name="T12" fmla="*/ 125 w 1268"/>
                  <a:gd name="T13" fmla="*/ 509 h 803"/>
                  <a:gd name="T14" fmla="*/ 125 w 1268"/>
                  <a:gd name="T15" fmla="*/ 607 h 803"/>
                  <a:gd name="T16" fmla="*/ 259 w 1268"/>
                  <a:gd name="T17" fmla="*/ 497 h 803"/>
                  <a:gd name="T18" fmla="*/ 452 w 1268"/>
                  <a:gd name="T19" fmla="*/ 661 h 803"/>
                  <a:gd name="T20" fmla="*/ 1091 w 1268"/>
                  <a:gd name="T21" fmla="*/ 661 h 803"/>
                  <a:gd name="T22" fmla="*/ 1091 w 1268"/>
                  <a:gd name="T23" fmla="*/ 143 h 803"/>
                  <a:gd name="T24" fmla="*/ 985 w 1268"/>
                  <a:gd name="T25" fmla="*/ 563 h 803"/>
                  <a:gd name="T26" fmla="*/ 586 w 1268"/>
                  <a:gd name="T27" fmla="*/ 563 h 803"/>
                  <a:gd name="T28" fmla="*/ 386 w 1268"/>
                  <a:gd name="T29" fmla="*/ 395 h 803"/>
                  <a:gd name="T30" fmla="*/ 386 w 1268"/>
                  <a:gd name="T31" fmla="*/ 395 h 803"/>
                  <a:gd name="T32" fmla="*/ 586 w 1268"/>
                  <a:gd name="T33" fmla="*/ 241 h 803"/>
                  <a:gd name="T34" fmla="*/ 985 w 1268"/>
                  <a:gd name="T35" fmla="*/ 241 h 803"/>
                  <a:gd name="T36" fmla="*/ 985 w 1268"/>
                  <a:gd name="T37" fmla="*/ 563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8" h="803">
                    <a:moveTo>
                      <a:pt x="1091" y="143"/>
                    </a:moveTo>
                    <a:cubicBezTo>
                      <a:pt x="915" y="0"/>
                      <a:pt x="628" y="0"/>
                      <a:pt x="451" y="143"/>
                    </a:cubicBezTo>
                    <a:cubicBezTo>
                      <a:pt x="260" y="298"/>
                      <a:pt x="260" y="298"/>
                      <a:pt x="260" y="298"/>
                    </a:cubicBezTo>
                    <a:cubicBezTo>
                      <a:pt x="260" y="298"/>
                      <a:pt x="260" y="298"/>
                      <a:pt x="260" y="298"/>
                    </a:cubicBezTo>
                    <a:cubicBezTo>
                      <a:pt x="119" y="411"/>
                      <a:pt x="119" y="411"/>
                      <a:pt x="119" y="411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125" y="509"/>
                      <a:pt x="125" y="509"/>
                      <a:pt x="125" y="509"/>
                    </a:cubicBezTo>
                    <a:cubicBezTo>
                      <a:pt x="125" y="607"/>
                      <a:pt x="125" y="607"/>
                      <a:pt x="125" y="607"/>
                    </a:cubicBezTo>
                    <a:cubicBezTo>
                      <a:pt x="259" y="497"/>
                      <a:pt x="259" y="497"/>
                      <a:pt x="259" y="497"/>
                    </a:cubicBezTo>
                    <a:cubicBezTo>
                      <a:pt x="452" y="661"/>
                      <a:pt x="452" y="661"/>
                      <a:pt x="452" y="661"/>
                    </a:cubicBezTo>
                    <a:cubicBezTo>
                      <a:pt x="628" y="803"/>
                      <a:pt x="915" y="803"/>
                      <a:pt x="1091" y="661"/>
                    </a:cubicBezTo>
                    <a:cubicBezTo>
                      <a:pt x="1268" y="518"/>
                      <a:pt x="1268" y="286"/>
                      <a:pt x="1091" y="143"/>
                    </a:cubicBezTo>
                    <a:close/>
                    <a:moveTo>
                      <a:pt x="985" y="563"/>
                    </a:moveTo>
                    <a:cubicBezTo>
                      <a:pt x="874" y="652"/>
                      <a:pt x="696" y="652"/>
                      <a:pt x="586" y="563"/>
                    </a:cubicBezTo>
                    <a:cubicBezTo>
                      <a:pt x="386" y="395"/>
                      <a:pt x="386" y="395"/>
                      <a:pt x="386" y="395"/>
                    </a:cubicBezTo>
                    <a:cubicBezTo>
                      <a:pt x="386" y="395"/>
                      <a:pt x="386" y="395"/>
                      <a:pt x="386" y="395"/>
                    </a:cubicBezTo>
                    <a:cubicBezTo>
                      <a:pt x="586" y="241"/>
                      <a:pt x="586" y="241"/>
                      <a:pt x="586" y="241"/>
                    </a:cubicBezTo>
                    <a:cubicBezTo>
                      <a:pt x="696" y="152"/>
                      <a:pt x="874" y="152"/>
                      <a:pt x="985" y="241"/>
                    </a:cubicBezTo>
                    <a:cubicBezTo>
                      <a:pt x="1094" y="330"/>
                      <a:pt x="1094" y="474"/>
                      <a:pt x="985" y="563"/>
                    </a:cubicBezTo>
                    <a:close/>
                  </a:path>
                </a:pathLst>
              </a:custGeom>
              <a:solidFill>
                <a:srgbClr val="BCD1D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5586" y="2887"/>
                <a:ext cx="588" cy="493"/>
              </a:xfrm>
              <a:custGeom>
                <a:avLst/>
                <a:gdLst>
                  <a:gd name="T0" fmla="*/ 0 w 588"/>
                  <a:gd name="T1" fmla="*/ 243 h 493"/>
                  <a:gd name="T2" fmla="*/ 290 w 588"/>
                  <a:gd name="T3" fmla="*/ 493 h 493"/>
                  <a:gd name="T4" fmla="*/ 311 w 588"/>
                  <a:gd name="T5" fmla="*/ 250 h 493"/>
                  <a:gd name="T6" fmla="*/ 588 w 588"/>
                  <a:gd name="T7" fmla="*/ 252 h 493"/>
                  <a:gd name="T8" fmla="*/ 300 w 588"/>
                  <a:gd name="T9" fmla="*/ 0 h 493"/>
                  <a:gd name="T10" fmla="*/ 0 w 588"/>
                  <a:gd name="T11" fmla="*/ 243 h 493"/>
                  <a:gd name="T12" fmla="*/ 0 w 588"/>
                  <a:gd name="T13" fmla="*/ 243 h 493"/>
                  <a:gd name="T14" fmla="*/ 0 w 588"/>
                  <a:gd name="T15" fmla="*/ 24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8" h="493">
                    <a:moveTo>
                      <a:pt x="0" y="243"/>
                    </a:moveTo>
                    <a:lnTo>
                      <a:pt x="290" y="493"/>
                    </a:lnTo>
                    <a:lnTo>
                      <a:pt x="311" y="250"/>
                    </a:lnTo>
                    <a:lnTo>
                      <a:pt x="588" y="252"/>
                    </a:lnTo>
                    <a:lnTo>
                      <a:pt x="300" y="0"/>
                    </a:lnTo>
                    <a:lnTo>
                      <a:pt x="0" y="243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3" name="Group 12"/>
            <p:cNvGrpSpPr>
              <a:grpSpLocks noChangeAspect="1"/>
            </p:cNvGrpSpPr>
            <p:nvPr/>
          </p:nvGrpSpPr>
          <p:grpSpPr bwMode="auto">
            <a:xfrm>
              <a:off x="5047362" y="4493256"/>
              <a:ext cx="313916" cy="204560"/>
              <a:chOff x="2533" y="1000"/>
              <a:chExt cx="4148" cy="2703"/>
            </a:xfrm>
            <a:solidFill>
              <a:schemeClr val="bg1"/>
            </a:solidFill>
          </p:grpSpPr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2533" y="1000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3128" y="1000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5304" y="1000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2533" y="2446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3128" y="2446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5304" y="2446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2533" y="1723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4113" y="1723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6289" y="1723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9" name="Rectangle 22"/>
              <p:cNvSpPr>
                <a:spLocks noChangeArrowheads="1"/>
              </p:cNvSpPr>
              <p:nvPr/>
            </p:nvSpPr>
            <p:spPr bwMode="auto">
              <a:xfrm>
                <a:off x="2533" y="3169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4113" y="3169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6289" y="3169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4" name="Group 12"/>
            <p:cNvGrpSpPr>
              <a:grpSpLocks noChangeAspect="1"/>
            </p:cNvGrpSpPr>
            <p:nvPr/>
          </p:nvGrpSpPr>
          <p:grpSpPr bwMode="auto">
            <a:xfrm>
              <a:off x="5047362" y="3989173"/>
              <a:ext cx="313916" cy="204560"/>
              <a:chOff x="2533" y="1000"/>
              <a:chExt cx="4148" cy="2703"/>
            </a:xfrm>
            <a:solidFill>
              <a:schemeClr val="bg1"/>
            </a:solidFill>
          </p:grpSpPr>
          <p:sp>
            <p:nvSpPr>
              <p:cNvPr id="209" name="Rectangle 13"/>
              <p:cNvSpPr>
                <a:spLocks noChangeArrowheads="1"/>
              </p:cNvSpPr>
              <p:nvPr/>
            </p:nvSpPr>
            <p:spPr bwMode="auto">
              <a:xfrm>
                <a:off x="2533" y="1000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0" name="Rectangle 14"/>
              <p:cNvSpPr>
                <a:spLocks noChangeArrowheads="1"/>
              </p:cNvSpPr>
              <p:nvPr/>
            </p:nvSpPr>
            <p:spPr bwMode="auto">
              <a:xfrm>
                <a:off x="3128" y="1000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1" name="Rectangle 15"/>
              <p:cNvSpPr>
                <a:spLocks noChangeArrowheads="1"/>
              </p:cNvSpPr>
              <p:nvPr/>
            </p:nvSpPr>
            <p:spPr bwMode="auto">
              <a:xfrm>
                <a:off x="5304" y="1000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2" name="Rectangle 16"/>
              <p:cNvSpPr>
                <a:spLocks noChangeArrowheads="1"/>
              </p:cNvSpPr>
              <p:nvPr/>
            </p:nvSpPr>
            <p:spPr bwMode="auto">
              <a:xfrm>
                <a:off x="2533" y="2446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3" name="Rectangle 17"/>
              <p:cNvSpPr>
                <a:spLocks noChangeArrowheads="1"/>
              </p:cNvSpPr>
              <p:nvPr/>
            </p:nvSpPr>
            <p:spPr bwMode="auto">
              <a:xfrm>
                <a:off x="3128" y="2446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4" name="Rectangle 18"/>
              <p:cNvSpPr>
                <a:spLocks noChangeArrowheads="1"/>
              </p:cNvSpPr>
              <p:nvPr/>
            </p:nvSpPr>
            <p:spPr bwMode="auto">
              <a:xfrm>
                <a:off x="5304" y="2446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5" name="Rectangle 19"/>
              <p:cNvSpPr>
                <a:spLocks noChangeArrowheads="1"/>
              </p:cNvSpPr>
              <p:nvPr/>
            </p:nvSpPr>
            <p:spPr bwMode="auto">
              <a:xfrm>
                <a:off x="2533" y="1723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6" name="Rectangle 20"/>
              <p:cNvSpPr>
                <a:spLocks noChangeArrowheads="1"/>
              </p:cNvSpPr>
              <p:nvPr/>
            </p:nvSpPr>
            <p:spPr bwMode="auto">
              <a:xfrm>
                <a:off x="4113" y="1723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7" name="Rectangle 21"/>
              <p:cNvSpPr>
                <a:spLocks noChangeArrowheads="1"/>
              </p:cNvSpPr>
              <p:nvPr/>
            </p:nvSpPr>
            <p:spPr bwMode="auto">
              <a:xfrm>
                <a:off x="6289" y="1723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8" name="Rectangle 22"/>
              <p:cNvSpPr>
                <a:spLocks noChangeArrowheads="1"/>
              </p:cNvSpPr>
              <p:nvPr/>
            </p:nvSpPr>
            <p:spPr bwMode="auto">
              <a:xfrm>
                <a:off x="2533" y="3169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19" name="Rectangle 23"/>
              <p:cNvSpPr>
                <a:spLocks noChangeArrowheads="1"/>
              </p:cNvSpPr>
              <p:nvPr/>
            </p:nvSpPr>
            <p:spPr bwMode="auto">
              <a:xfrm>
                <a:off x="4113" y="3169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0" name="Rectangle 24"/>
              <p:cNvSpPr>
                <a:spLocks noChangeArrowheads="1"/>
              </p:cNvSpPr>
              <p:nvPr/>
            </p:nvSpPr>
            <p:spPr bwMode="auto">
              <a:xfrm>
                <a:off x="6289" y="3169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1910837" y="4484291"/>
              <a:ext cx="313916" cy="204560"/>
              <a:chOff x="2533" y="1000"/>
              <a:chExt cx="4148" cy="2703"/>
            </a:xfrm>
            <a:solidFill>
              <a:schemeClr val="bg1"/>
            </a:solidFill>
          </p:grpSpPr>
          <p:sp>
            <p:nvSpPr>
              <p:cNvPr id="222" name="Rectangle 13"/>
              <p:cNvSpPr>
                <a:spLocks noChangeArrowheads="1"/>
              </p:cNvSpPr>
              <p:nvPr/>
            </p:nvSpPr>
            <p:spPr bwMode="auto">
              <a:xfrm>
                <a:off x="2533" y="1000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3" name="Rectangle 14"/>
              <p:cNvSpPr>
                <a:spLocks noChangeArrowheads="1"/>
              </p:cNvSpPr>
              <p:nvPr/>
            </p:nvSpPr>
            <p:spPr bwMode="auto">
              <a:xfrm>
                <a:off x="3128" y="1000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4" name="Rectangle 15"/>
              <p:cNvSpPr>
                <a:spLocks noChangeArrowheads="1"/>
              </p:cNvSpPr>
              <p:nvPr/>
            </p:nvSpPr>
            <p:spPr bwMode="auto">
              <a:xfrm>
                <a:off x="5304" y="1000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5" name="Rectangle 16"/>
              <p:cNvSpPr>
                <a:spLocks noChangeArrowheads="1"/>
              </p:cNvSpPr>
              <p:nvPr/>
            </p:nvSpPr>
            <p:spPr bwMode="auto">
              <a:xfrm>
                <a:off x="2533" y="2446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6" name="Rectangle 17"/>
              <p:cNvSpPr>
                <a:spLocks noChangeArrowheads="1"/>
              </p:cNvSpPr>
              <p:nvPr/>
            </p:nvSpPr>
            <p:spPr bwMode="auto">
              <a:xfrm>
                <a:off x="3128" y="2446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7" name="Rectangle 18"/>
              <p:cNvSpPr>
                <a:spLocks noChangeArrowheads="1"/>
              </p:cNvSpPr>
              <p:nvPr/>
            </p:nvSpPr>
            <p:spPr bwMode="auto">
              <a:xfrm>
                <a:off x="5304" y="2446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8" name="Rectangle 19"/>
              <p:cNvSpPr>
                <a:spLocks noChangeArrowheads="1"/>
              </p:cNvSpPr>
              <p:nvPr/>
            </p:nvSpPr>
            <p:spPr bwMode="auto">
              <a:xfrm>
                <a:off x="2533" y="1723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9" name="Rectangle 20"/>
              <p:cNvSpPr>
                <a:spLocks noChangeArrowheads="1"/>
              </p:cNvSpPr>
              <p:nvPr/>
            </p:nvSpPr>
            <p:spPr bwMode="auto">
              <a:xfrm>
                <a:off x="4113" y="1723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0" name="Rectangle 21"/>
              <p:cNvSpPr>
                <a:spLocks noChangeArrowheads="1"/>
              </p:cNvSpPr>
              <p:nvPr/>
            </p:nvSpPr>
            <p:spPr bwMode="auto">
              <a:xfrm>
                <a:off x="6289" y="1723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1" name="Rectangle 22"/>
              <p:cNvSpPr>
                <a:spLocks noChangeArrowheads="1"/>
              </p:cNvSpPr>
              <p:nvPr/>
            </p:nvSpPr>
            <p:spPr bwMode="auto">
              <a:xfrm>
                <a:off x="2533" y="3169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2" name="Rectangle 23"/>
              <p:cNvSpPr>
                <a:spLocks noChangeArrowheads="1"/>
              </p:cNvSpPr>
              <p:nvPr/>
            </p:nvSpPr>
            <p:spPr bwMode="auto">
              <a:xfrm>
                <a:off x="4113" y="3169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3" name="Rectangle 24"/>
              <p:cNvSpPr>
                <a:spLocks noChangeArrowheads="1"/>
              </p:cNvSpPr>
              <p:nvPr/>
            </p:nvSpPr>
            <p:spPr bwMode="auto">
              <a:xfrm>
                <a:off x="6289" y="3169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6" name="Group 12"/>
            <p:cNvGrpSpPr>
              <a:grpSpLocks noChangeAspect="1"/>
            </p:cNvGrpSpPr>
            <p:nvPr/>
          </p:nvGrpSpPr>
          <p:grpSpPr bwMode="auto">
            <a:xfrm>
              <a:off x="1910837" y="3980208"/>
              <a:ext cx="313916" cy="204560"/>
              <a:chOff x="2533" y="1000"/>
              <a:chExt cx="4148" cy="2703"/>
            </a:xfrm>
            <a:solidFill>
              <a:schemeClr val="bg1"/>
            </a:solidFill>
          </p:grpSpPr>
          <p:sp>
            <p:nvSpPr>
              <p:cNvPr id="235" name="Rectangle 13"/>
              <p:cNvSpPr>
                <a:spLocks noChangeArrowheads="1"/>
              </p:cNvSpPr>
              <p:nvPr/>
            </p:nvSpPr>
            <p:spPr bwMode="auto">
              <a:xfrm>
                <a:off x="2533" y="1000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6" name="Rectangle 14"/>
              <p:cNvSpPr>
                <a:spLocks noChangeArrowheads="1"/>
              </p:cNvSpPr>
              <p:nvPr/>
            </p:nvSpPr>
            <p:spPr bwMode="auto">
              <a:xfrm>
                <a:off x="3128" y="1000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7" name="Rectangle 15"/>
              <p:cNvSpPr>
                <a:spLocks noChangeArrowheads="1"/>
              </p:cNvSpPr>
              <p:nvPr/>
            </p:nvSpPr>
            <p:spPr bwMode="auto">
              <a:xfrm>
                <a:off x="5304" y="1000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8" name="Rectangle 16"/>
              <p:cNvSpPr>
                <a:spLocks noChangeArrowheads="1"/>
              </p:cNvSpPr>
              <p:nvPr/>
            </p:nvSpPr>
            <p:spPr bwMode="auto">
              <a:xfrm>
                <a:off x="2533" y="2446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39" name="Rectangle 17"/>
              <p:cNvSpPr>
                <a:spLocks noChangeArrowheads="1"/>
              </p:cNvSpPr>
              <p:nvPr/>
            </p:nvSpPr>
            <p:spPr bwMode="auto">
              <a:xfrm>
                <a:off x="3128" y="2446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0" name="Rectangle 18"/>
              <p:cNvSpPr>
                <a:spLocks noChangeArrowheads="1"/>
              </p:cNvSpPr>
              <p:nvPr/>
            </p:nvSpPr>
            <p:spPr bwMode="auto">
              <a:xfrm>
                <a:off x="5304" y="2446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1" name="Rectangle 19"/>
              <p:cNvSpPr>
                <a:spLocks noChangeArrowheads="1"/>
              </p:cNvSpPr>
              <p:nvPr/>
            </p:nvSpPr>
            <p:spPr bwMode="auto">
              <a:xfrm>
                <a:off x="2533" y="1723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2" name="Rectangle 20"/>
              <p:cNvSpPr>
                <a:spLocks noChangeArrowheads="1"/>
              </p:cNvSpPr>
              <p:nvPr/>
            </p:nvSpPr>
            <p:spPr bwMode="auto">
              <a:xfrm>
                <a:off x="4113" y="1723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3" name="Rectangle 21"/>
              <p:cNvSpPr>
                <a:spLocks noChangeArrowheads="1"/>
              </p:cNvSpPr>
              <p:nvPr/>
            </p:nvSpPr>
            <p:spPr bwMode="auto">
              <a:xfrm>
                <a:off x="6289" y="1723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4" name="Rectangle 22"/>
              <p:cNvSpPr>
                <a:spLocks noChangeArrowheads="1"/>
              </p:cNvSpPr>
              <p:nvPr/>
            </p:nvSpPr>
            <p:spPr bwMode="auto">
              <a:xfrm>
                <a:off x="2533" y="3169"/>
                <a:ext cx="1377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5" name="Rectangle 23"/>
              <p:cNvSpPr>
                <a:spLocks noChangeArrowheads="1"/>
              </p:cNvSpPr>
              <p:nvPr/>
            </p:nvSpPr>
            <p:spPr bwMode="auto">
              <a:xfrm>
                <a:off x="4113" y="3169"/>
                <a:ext cx="1973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46" name="Rectangle 24"/>
              <p:cNvSpPr>
                <a:spLocks noChangeArrowheads="1"/>
              </p:cNvSpPr>
              <p:nvPr/>
            </p:nvSpPr>
            <p:spPr bwMode="auto">
              <a:xfrm>
                <a:off x="6289" y="3169"/>
                <a:ext cx="392" cy="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00" dirty="0"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77" name="Group 26"/>
            <p:cNvGrpSpPr/>
            <p:nvPr/>
          </p:nvGrpSpPr>
          <p:grpSpPr>
            <a:xfrm flipH="1">
              <a:off x="2247602" y="4080675"/>
              <a:ext cx="566314" cy="528847"/>
              <a:chOff x="4515275" y="4080675"/>
              <a:chExt cx="398846" cy="528847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4515275" y="4609522"/>
                <a:ext cx="39884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BCD1DB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H="1">
                <a:off x="4515275" y="4080675"/>
                <a:ext cx="39884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BCD1DB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grpSp>
          <p:nvGrpSpPr>
            <p:cNvPr id="78" name="Group 253"/>
            <p:cNvGrpSpPr/>
            <p:nvPr/>
          </p:nvGrpSpPr>
          <p:grpSpPr>
            <a:xfrm>
              <a:off x="4515274" y="4080675"/>
              <a:ext cx="496227" cy="528847"/>
              <a:chOff x="4515275" y="4080675"/>
              <a:chExt cx="398846" cy="528847"/>
            </a:xfrm>
          </p:grpSpPr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4515275" y="4609522"/>
                <a:ext cx="39884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4515275" y="4080675"/>
                <a:ext cx="398846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</p:grpSp>
    </p:spTree>
    <p:extLst>
      <p:ext uri="{BB962C8B-B14F-4D97-AF65-F5344CB8AC3E}">
        <p14:creationId xmlns="" xmlns:p14="http://schemas.microsoft.com/office/powerpoint/2010/main" val="31211749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spcCol="0" rtlCol="0" anchor="t" anchorCtr="0" compatLnSpc="1">
            <a:prstTxWarp prst="textNoShape">
              <a:avLst/>
            </a:prstTxWarp>
          </a:bodyPr>
          <a:lstStyle/>
          <a:p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Adaptive Sourcing Initiative Recommended Roadmap</a:t>
            </a:r>
            <a:br>
              <a:rPr lang="en-US" sz="2300" dirty="0"/>
            </a:br>
            <a:endParaRPr lang="en-US" sz="23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0741" y="666751"/>
            <a:ext cx="8595134" cy="4238625"/>
            <a:chOff x="422275" y="1066800"/>
            <a:chExt cx="13752215" cy="6781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7741289" y="5828520"/>
              <a:ext cx="3602736" cy="496078"/>
            </a:xfrm>
            <a:prstGeom prst="rect">
              <a:avLst/>
            </a:prstGeom>
            <a:gradFill flip="none" rotWithShape="1">
              <a:gsLst>
                <a:gs pos="0">
                  <a:srgbClr val="B2B2B2"/>
                </a:gs>
                <a:gs pos="13000">
                  <a:srgbClr val="C0C0C0"/>
                </a:gs>
                <a:gs pos="78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070014" y="5367359"/>
              <a:ext cx="3602736" cy="957259"/>
            </a:xfrm>
            <a:prstGeom prst="rect">
              <a:avLst/>
            </a:prstGeom>
            <a:gradFill flip="none" rotWithShape="1">
              <a:gsLst>
                <a:gs pos="0">
                  <a:srgbClr val="B2B2B2"/>
                </a:gs>
                <a:gs pos="13000">
                  <a:srgbClr val="C0C0C0"/>
                </a:gs>
                <a:gs pos="78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22275" y="4826821"/>
              <a:ext cx="3602736" cy="1497779"/>
            </a:xfrm>
            <a:prstGeom prst="rect">
              <a:avLst/>
            </a:prstGeom>
            <a:gradFill flip="none" rotWithShape="1">
              <a:gsLst>
                <a:gs pos="0">
                  <a:srgbClr val="B2B2B2"/>
                </a:gs>
                <a:gs pos="13000">
                  <a:srgbClr val="C0C0C0"/>
                </a:gs>
                <a:gs pos="78000">
                  <a:schemeClr val="bg1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85" y="1066800"/>
              <a:ext cx="3553449" cy="79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442085" y="6846890"/>
              <a:ext cx="13732405" cy="1001710"/>
            </a:xfrm>
            <a:prstGeom prst="rect">
              <a:avLst/>
            </a:prstGeom>
            <a:solidFill>
              <a:srgbClr val="EE25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  <a:latin typeface="Arial"/>
                </a:rPr>
                <a:t>Partner, Develop, and Market the Adaptive Sourcing Manifesto to </a:t>
              </a:r>
              <a:br>
                <a:rPr lang="en-US" sz="1500" b="1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  <a:latin typeface="Arial"/>
                </a:rPr>
              </a:br>
              <a:r>
                <a:rPr lang="en-US" sz="1500" b="1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  <a:latin typeface="Arial"/>
                </a:rPr>
                <a:t>Realize Promises of CSC’s Next-Gen IT Strategy for Our Customers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22275" y="2312225"/>
              <a:ext cx="3602736" cy="2982897"/>
            </a:xfrm>
            <a:prstGeom prst="rect">
              <a:avLst/>
            </a:prstGeom>
            <a:solidFill>
              <a:srgbClr val="BCD1D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423425" y="1524005"/>
              <a:ext cx="11581250" cy="1066800"/>
            </a:xfrm>
            <a:prstGeom prst="rightArrow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5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Engage AFEI ADAPT, PSC, AWS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070014" y="2890080"/>
              <a:ext cx="3602736" cy="2685629"/>
            </a:xfrm>
            <a:prstGeom prst="rect">
              <a:avLst/>
            </a:prstGeom>
            <a:solidFill>
              <a:srgbClr val="BCD1D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4061214" y="2094740"/>
              <a:ext cx="7943461" cy="1066800"/>
            </a:xfrm>
            <a:prstGeom prst="rightArrow">
              <a:avLst/>
            </a:prstGeom>
            <a:solidFill>
              <a:srgbClr val="588BA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500" b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CSC Adaptive Sourcing Working Group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741289" y="3382507"/>
              <a:ext cx="3602736" cy="2514601"/>
            </a:xfrm>
            <a:prstGeom prst="rect">
              <a:avLst/>
            </a:prstGeom>
            <a:solidFill>
              <a:srgbClr val="BCD1D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7737477" y="2659523"/>
              <a:ext cx="4267198" cy="1066800"/>
            </a:xfrm>
            <a:prstGeom prst="rightArrow">
              <a:avLst/>
            </a:prstGeom>
            <a:solidFill>
              <a:srgbClr val="6297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500" b="1" kern="0" dirty="0">
                  <a:solidFill>
                    <a:srgbClr val="000000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</a:effectLst>
                </a:rPr>
                <a:t>Publish and Evangelize</a:t>
              </a:r>
            </a:p>
          </p:txBody>
        </p:sp>
        <p:pic>
          <p:nvPicPr>
            <p:cNvPr id="30" name="Picture 2" descr="http://www.pscouncil.org/PscImages/banners/psc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75" y="3607633"/>
              <a:ext cx="2265011" cy="6595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 bwMode="auto">
            <a:xfrm>
              <a:off x="422275" y="2367222"/>
              <a:ext cx="3602736" cy="623239"/>
            </a:xfrm>
            <a:prstGeom prst="rect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Third-party assoc. contributions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22275" y="3048000"/>
              <a:ext cx="3602736" cy="457200"/>
            </a:xfrm>
            <a:prstGeom prst="rect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ADAPT working group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22275" y="4342938"/>
              <a:ext cx="3602736" cy="686262"/>
            </a:xfrm>
            <a:prstGeom prst="rect">
              <a:avLst/>
            </a:prstGeom>
            <a:solidFill>
              <a:srgbClr val="003F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Acquisition and Business Policy Council (ABPC)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070014" y="2951582"/>
              <a:ext cx="3602736" cy="918715"/>
            </a:xfrm>
            <a:prstGeom prst="rect">
              <a:avLst/>
            </a:prstGeom>
            <a:solidFill>
              <a:srgbClr val="6A99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Enlist FAR, Pricing, and AGM expertise with vision of possible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070014" y="3923522"/>
              <a:ext cx="3602736" cy="647469"/>
            </a:xfrm>
            <a:prstGeom prst="rect">
              <a:avLst/>
            </a:prstGeom>
            <a:solidFill>
              <a:srgbClr val="6A99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b="1" i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The Adaptive Sourcing Manifesto ― Top 10 List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070014" y="4644251"/>
              <a:ext cx="3602736" cy="650871"/>
            </a:xfrm>
            <a:prstGeom prst="rect">
              <a:avLst/>
            </a:prstGeom>
            <a:solidFill>
              <a:srgbClr val="6A99A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Brief AGMs, IGMs, and Sales to shape capture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741289" y="3505200"/>
              <a:ext cx="3602736" cy="573973"/>
            </a:xfrm>
            <a:prstGeom prst="rect">
              <a:avLst/>
            </a:prstGeom>
            <a:solidFill>
              <a:srgbClr val="6297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FedTech, FCW, </a:t>
              </a:r>
              <a:r>
                <a:rPr lang="en-US" sz="1300" kern="0" dirty="0" err="1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GCN,CIO.org</a:t>
              </a:r>
              <a:endParaRPr lang="en-US" sz="1300" kern="0" dirty="0">
                <a:solidFill>
                  <a:srgbClr val="000000"/>
                </a:solidFill>
                <a:effectLst>
                  <a:glow rad="1016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741289" y="4135017"/>
              <a:ext cx="3602736" cy="569213"/>
            </a:xfrm>
            <a:prstGeom prst="rect">
              <a:avLst/>
            </a:prstGeom>
            <a:solidFill>
              <a:srgbClr val="6297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Early adopters at DHS, GSA, FAA, Navy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741289" y="4780383"/>
              <a:ext cx="3602736" cy="554488"/>
            </a:xfrm>
            <a:prstGeom prst="rect">
              <a:avLst/>
            </a:prstGeom>
            <a:solidFill>
              <a:srgbClr val="6297C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05594">
                <a:lnSpc>
                  <a:spcPct val="90000"/>
                </a:lnSpc>
                <a:spcAft>
                  <a:spcPct val="35000"/>
                </a:spcAft>
              </a:pPr>
              <a:r>
                <a:rPr lang="en-US" sz="1300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Brief at AFEI Conference</a:t>
              </a:r>
            </a:p>
          </p:txBody>
        </p:sp>
        <p:pic>
          <p:nvPicPr>
            <p:cNvPr id="40" name="Picture 2" descr="http://img4.wikia.nocookie.net/__cb20141003084947/logopedia/images/c/c1/Amazon_Web_Service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043" y="5390658"/>
              <a:ext cx="2119432" cy="7815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Snip Diagonal Corner Rectangle 40"/>
            <p:cNvSpPr/>
            <p:nvPr/>
          </p:nvSpPr>
          <p:spPr bwMode="auto">
            <a:xfrm>
              <a:off x="422276" y="6248402"/>
              <a:ext cx="3602736" cy="533400"/>
            </a:xfrm>
            <a:prstGeom prst="snip2DiagRect">
              <a:avLst/>
            </a:prstGeom>
            <a:solidFill>
              <a:srgbClr val="6364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Partner</a:t>
              </a:r>
            </a:p>
          </p:txBody>
        </p:sp>
        <p:sp>
          <p:nvSpPr>
            <p:cNvPr id="42" name="Snip Diagonal Corner Rectangle 41"/>
            <p:cNvSpPr/>
            <p:nvPr/>
          </p:nvSpPr>
          <p:spPr bwMode="auto">
            <a:xfrm>
              <a:off x="4070014" y="6248402"/>
              <a:ext cx="3602736" cy="533400"/>
            </a:xfrm>
            <a:prstGeom prst="snip2DiagRect">
              <a:avLst/>
            </a:prstGeom>
            <a:solidFill>
              <a:srgbClr val="93959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Develop</a:t>
              </a:r>
            </a:p>
          </p:txBody>
        </p:sp>
        <p:sp>
          <p:nvSpPr>
            <p:cNvPr id="43" name="Snip Diagonal Corner Rectangle 42"/>
            <p:cNvSpPr/>
            <p:nvPr/>
          </p:nvSpPr>
          <p:spPr bwMode="auto">
            <a:xfrm>
              <a:off x="7741289" y="6248402"/>
              <a:ext cx="3602736" cy="533400"/>
            </a:xfrm>
            <a:prstGeom prst="snip2DiagRect">
              <a:avLst/>
            </a:prstGeom>
            <a:solidFill>
              <a:srgbClr val="B2B2B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Market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2043553" y="1686303"/>
              <a:ext cx="457200" cy="1647826"/>
            </a:xfrm>
            <a:prstGeom prst="rect">
              <a:avLst/>
            </a:prstGeom>
            <a:solidFill>
              <a:srgbClr val="FFCF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500" b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Improving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2844165" y="1760949"/>
              <a:ext cx="1330325" cy="296451"/>
            </a:xfrm>
            <a:prstGeom prst="rect">
              <a:avLst/>
            </a:prstGeom>
            <a:solidFill>
              <a:srgbClr val="FFE49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100" b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Branding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2844165" y="2200336"/>
              <a:ext cx="1330325" cy="296451"/>
            </a:xfrm>
            <a:prstGeom prst="rect">
              <a:avLst/>
            </a:prstGeom>
            <a:solidFill>
              <a:srgbClr val="FFE49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100" b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Risk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2844165" y="3114736"/>
              <a:ext cx="1330325" cy="296451"/>
            </a:xfrm>
            <a:prstGeom prst="rect">
              <a:avLst/>
            </a:prstGeom>
            <a:solidFill>
              <a:srgbClr val="FFE49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100" b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Revenue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2844165" y="2675349"/>
              <a:ext cx="1330325" cy="296451"/>
            </a:xfrm>
            <a:prstGeom prst="rect">
              <a:avLst/>
            </a:prstGeom>
            <a:solidFill>
              <a:srgbClr val="FFE49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100" b="1" kern="0" dirty="0">
                  <a:solidFill>
                    <a:srgbClr val="000000"/>
                  </a:solidFill>
                  <a:effectLst>
                    <a:glow rad="101600">
                      <a:srgbClr val="FFFFFF">
                        <a:satMod val="175000"/>
                        <a:alpha val="40000"/>
                      </a:srgbClr>
                    </a:glow>
                  </a:effectLst>
                </a:rPr>
                <a:t>PWin</a:t>
              </a:r>
            </a:p>
          </p:txBody>
        </p:sp>
        <p:cxnSp>
          <p:nvCxnSpPr>
            <p:cNvPr id="53" name="Elbow Connector 52"/>
            <p:cNvCxnSpPr>
              <a:stCxn id="48" idx="1"/>
              <a:endCxn id="47" idx="3"/>
            </p:cNvCxnSpPr>
            <p:nvPr/>
          </p:nvCxnSpPr>
          <p:spPr bwMode="auto">
            <a:xfrm rot="10800000" flipV="1">
              <a:off x="12500753" y="1909174"/>
              <a:ext cx="343412" cy="601041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Elbow Connector 53"/>
            <p:cNvCxnSpPr>
              <a:stCxn id="50" idx="1"/>
              <a:endCxn id="47" idx="3"/>
            </p:cNvCxnSpPr>
            <p:nvPr/>
          </p:nvCxnSpPr>
          <p:spPr bwMode="auto">
            <a:xfrm rot="10800000">
              <a:off x="12500753" y="2510216"/>
              <a:ext cx="343412" cy="7527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Elbow Connector 57"/>
            <p:cNvCxnSpPr>
              <a:stCxn id="51" idx="1"/>
              <a:endCxn id="47" idx="3"/>
            </p:cNvCxnSpPr>
            <p:nvPr/>
          </p:nvCxnSpPr>
          <p:spPr bwMode="auto">
            <a:xfrm rot="10800000">
              <a:off x="12500753" y="2510217"/>
              <a:ext cx="343412" cy="3133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Elbow Connector 60"/>
            <p:cNvCxnSpPr>
              <a:stCxn id="49" idx="1"/>
            </p:cNvCxnSpPr>
            <p:nvPr/>
          </p:nvCxnSpPr>
          <p:spPr bwMode="auto">
            <a:xfrm rot="10800000" flipV="1">
              <a:off x="12672453" y="2348564"/>
              <a:ext cx="171698" cy="24223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3629933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6408" y="1795078"/>
            <a:ext cx="7772400" cy="18244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THANK YOU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506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237</Words>
  <Application>Microsoft Office PowerPoint</Application>
  <PresentationFormat>On-screen Show (16:9)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Pilot Challenge #1  Adaptive Sourcing</vt:lpstr>
      <vt:lpstr>Transforming Contracting for the Agile, As-a-Service, and DevOps World with Adaptive Sourcing </vt:lpstr>
      <vt:lpstr>What Fundamental Changes Are Needed? </vt:lpstr>
      <vt:lpstr>Adaptive Sourcing Initiative Recommended Roadmap </vt:lpstr>
      <vt:lpstr>THANK YOU</vt:lpstr>
    </vt:vector>
  </TitlesOfParts>
  <Company>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jcamarillo</dc:creator>
  <cp:lastModifiedBy>Krishnasamy</cp:lastModifiedBy>
  <cp:revision>5</cp:revision>
  <dcterms:created xsi:type="dcterms:W3CDTF">2014-11-06T21:02:37Z</dcterms:created>
  <dcterms:modified xsi:type="dcterms:W3CDTF">2015-01-12T11:28:46Z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https://c3.csc.com</vt:lpwstr>
  </property>
  <property fmtid="{D5CDD505-2E9C-101B-9397-08002B2CF9AE}" pid="3" name="Offisync_UniqueId">
    <vt:lpwstr>784557</vt:lpwstr>
  </property>
  <property fmtid="{D5CDD505-2E9C-101B-9397-08002B2CF9AE}" pid="4" name="Offisync_ServerID">
    <vt:lpwstr>0f6fb45f-1006-4035-941a-751f96da8c69</vt:lpwstr>
  </property>
  <property fmtid="{D5CDD505-2E9C-101B-9397-08002B2CF9AE}" pid="5" name="Jive_VersionGuid">
    <vt:lpwstr>f49100ac-8ea3-49e2-be65-d4fc98ea0cad</vt:lpwstr>
  </property>
  <property fmtid="{D5CDD505-2E9C-101B-9397-08002B2CF9AE}" pid="6" name="Jive_LatestUserAccountName">
    <vt:lpwstr>kboovaragan</vt:lpwstr>
  </property>
  <property fmtid="{D5CDD505-2E9C-101B-9397-08002B2CF9AE}" pid="7" name="Offisync_UpdateToken">
    <vt:lpwstr>2</vt:lpwstr>
  </property>
  <property fmtid="{D5CDD505-2E9C-101B-9397-08002B2CF9AE}" pid="8" name="Jive_ModifiedButNotPublished">
    <vt:lpwstr>True</vt:lpwstr>
  </property>
</Properties>
</file>