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embeddings/oleObject1.bin" ContentType="application/vnd.openxmlformats-officedocument.oleObject"/>
  <Override PartName="/ppt/tags/tag18.xml" ContentType="application/vnd.openxmlformats-officedocument.presentationml.tags+xml"/>
  <Override PartName="/ppt/embeddings/oleObject2.bin" ContentType="application/vnd.openxmlformats-officedocument.oleObject"/>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embeddings/oleObject3.bin" ContentType="application/vnd.openxmlformats-officedocument.oleObject"/>
  <Override PartName="/ppt/tags/tag38.xml" ContentType="application/vnd.openxmlformats-officedocument.presentationml.tags+xml"/>
  <Override PartName="/ppt/embeddings/oleObject4.bin" ContentType="application/vnd.openxmlformats-officedocument.oleObject"/>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embeddings/oleObject5.bin" ContentType="application/vnd.openxmlformats-officedocument.oleObject"/>
  <Override PartName="/ppt/tags/tag58.xml" ContentType="application/vnd.openxmlformats-officedocument.presentationml.tags+xml"/>
  <Override PartName="/ppt/embeddings/oleObject6.bin" ContentType="application/vnd.openxmlformats-officedocument.oleObject"/>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embeddings/oleObject7.bin" ContentType="application/vnd.openxmlformats-officedocument.oleObject"/>
  <Override PartName="/ppt/tags/tag78.xml" ContentType="application/vnd.openxmlformats-officedocument.presentationml.tags+xml"/>
  <Override PartName="/ppt/embeddings/oleObject8.bin" ContentType="application/vnd.openxmlformats-officedocument.oleObject"/>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embeddings/oleObject9.bin" ContentType="application/vnd.openxmlformats-officedocument.oleObject"/>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embeddings/oleObject10.bin" ContentType="application/vnd.openxmlformats-officedocument.oleObject"/>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embeddings/oleObject11.bin" ContentType="application/vnd.openxmlformats-officedocument.oleObject"/>
  <Override PartName="/ppt/tags/tag129.xml" ContentType="application/vnd.openxmlformats-officedocument.presentationml.tags+xml"/>
  <Override PartName="/ppt/embeddings/oleObject12.bin" ContentType="application/vnd.openxmlformats-officedocument.oleObject"/>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embeddings/oleObject13.bin" ContentType="application/vnd.openxmlformats-officedocument.oleObject"/>
  <Override PartName="/ppt/tags/tag149.xml" ContentType="application/vnd.openxmlformats-officedocument.presentationml.tags+xml"/>
  <Override PartName="/ppt/embeddings/oleObject14.bin" ContentType="application/vnd.openxmlformats-officedocument.oleObject"/>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7.xml" ContentType="application/vnd.openxmlformats-officedocument.them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embeddings/oleObject15.bin" ContentType="application/vnd.openxmlformats-officedocument.oleObject"/>
  <Override PartName="/ppt/tags/tag169.xml" ContentType="application/vnd.openxmlformats-officedocument.presentationml.tags+xml"/>
  <Override PartName="/ppt/embeddings/oleObject16.bin" ContentType="application/vnd.openxmlformats-officedocument.oleObject"/>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8.xml" ContentType="application/vnd.openxmlformats-officedocument.them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embeddings/oleObject17.bin" ContentType="application/vnd.openxmlformats-officedocument.oleObject"/>
  <Override PartName="/ppt/tags/tag189.xml" ContentType="application/vnd.openxmlformats-officedocument.presentationml.tags+xml"/>
  <Override PartName="/ppt/embeddings/oleObject18.bin" ContentType="application/vnd.openxmlformats-officedocument.oleObject"/>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9.xml" ContentType="application/vnd.openxmlformats-officedocument.them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embeddings/oleObject19.bin" ContentType="application/vnd.openxmlformats-officedocument.oleObject"/>
  <Override PartName="/ppt/tags/tag209.xml" ContentType="application/vnd.openxmlformats-officedocument.presentationml.tags+xml"/>
  <Override PartName="/ppt/embeddings/oleObject20.bin" ContentType="application/vnd.openxmlformats-officedocument.oleObject"/>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10.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embeddings/oleObject21.bin" ContentType="application/vnd.openxmlformats-officedocument.oleObject"/>
  <Override PartName="/ppt/tags/tag229.xml" ContentType="application/vnd.openxmlformats-officedocument.presentationml.tags+xml"/>
  <Override PartName="/ppt/embeddings/oleObject22.bin" ContentType="application/vnd.openxmlformats-officedocument.oleObject"/>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1.xml" ContentType="application/vnd.openxmlformats-officedocument.them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embeddings/oleObject23.bin" ContentType="application/vnd.openxmlformats-officedocument.oleObject"/>
  <Override PartName="/ppt/tags/tag249.xml" ContentType="application/vnd.openxmlformats-officedocument.presentationml.tags+xml"/>
  <Override PartName="/ppt/embeddings/oleObject24.bin" ContentType="application/vnd.openxmlformats-officedocument.oleObject"/>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2.xml" ContentType="application/vnd.openxmlformats-officedocument.them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embeddings/oleObject25.bin" ContentType="application/vnd.openxmlformats-officedocument.oleObject"/>
  <Override PartName="/ppt/tags/tag269.xml" ContentType="application/vnd.openxmlformats-officedocument.presentationml.tags+xml"/>
  <Override PartName="/ppt/embeddings/oleObject26.bin" ContentType="application/vnd.openxmlformats-officedocument.oleObject"/>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13.xml" ContentType="application/vnd.openxmlformats-officedocument.them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embeddings/oleObject27.bin" ContentType="application/vnd.openxmlformats-officedocument.oleObject"/>
  <Override PartName="/ppt/tags/tag289.xml" ContentType="application/vnd.openxmlformats-officedocument.presentationml.tags+xml"/>
  <Override PartName="/ppt/embeddings/oleObject28.bin" ContentType="application/vnd.openxmlformats-officedocument.oleObject"/>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14.xml" ContentType="application/vnd.openxmlformats-officedocument.them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embeddings/oleObject29.bin" ContentType="application/vnd.openxmlformats-officedocument.oleObject"/>
  <Override PartName="/ppt/tags/tag309.xml" ContentType="application/vnd.openxmlformats-officedocument.presentationml.tags+xml"/>
  <Override PartName="/ppt/embeddings/oleObject30.bin" ContentType="application/vnd.openxmlformats-officedocument.oleObject"/>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15.xml" ContentType="application/vnd.openxmlformats-officedocument.them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embeddings/oleObject31.bin" ContentType="application/vnd.openxmlformats-officedocument.oleObject"/>
  <Override PartName="/ppt/tags/tag329.xml" ContentType="application/vnd.openxmlformats-officedocument.presentationml.tags+xml"/>
  <Override PartName="/ppt/embeddings/oleObject32.bin" ContentType="application/vnd.openxmlformats-officedocument.oleObject"/>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16.xml" ContentType="application/vnd.openxmlformats-officedocument.theme+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embeddings/oleObject33.bin" ContentType="application/vnd.openxmlformats-officedocument.oleObject"/>
  <Override PartName="/ppt/tags/tag349.xml" ContentType="application/vnd.openxmlformats-officedocument.presentationml.tags+xml"/>
  <Override PartName="/ppt/embeddings/oleObject34.bin" ContentType="application/vnd.openxmlformats-officedocument.oleObject"/>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heme/theme17.xml" ContentType="application/vnd.openxmlformats-officedocument.theme+xml"/>
  <Override PartName="/ppt/theme/theme18.xml" ContentType="application/vnd.openxmlformats-officedocument.them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embeddings/oleObject35.bin" ContentType="application/vnd.openxmlformats-officedocument.oleObject"/>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embeddings/oleObject36.bin" ContentType="application/vnd.openxmlformats-officedocument.oleObject"/>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embeddings/oleObject37.bin" ContentType="application/vnd.openxmlformats-officedocument.oleObject"/>
  <Override PartName="/ppt/charts/chart1.xml" ContentType="application/vnd.openxmlformats-officedocument.drawingml.chart+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embeddings/oleObject38.bin" ContentType="application/vnd.openxmlformats-officedocument.oleObject"/>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embeddings/oleObject39.bin" ContentType="application/vnd.openxmlformats-officedocument.oleObject"/>
  <Override PartName="/ppt/embeddings/oleObject40.bin" ContentType="application/vnd.openxmlformats-officedocument.oleObject"/>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embeddings/oleObject41.bin" ContentType="application/vnd.openxmlformats-officedocument.oleObject"/>
  <Override PartName="/ppt/embeddings/oleObject42.bin" ContentType="application/vnd.openxmlformats-officedocument.oleObject"/>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embeddings/oleObject43.bin" ContentType="application/vnd.openxmlformats-officedocument.oleObject"/>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embeddings/oleObject44.bin" ContentType="application/vnd.openxmlformats-officedocument.oleObject"/>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embeddings/oleObject45.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 id="2147483664" r:id="rId2"/>
    <p:sldMasterId id="2147483669" r:id="rId3"/>
    <p:sldMasterId id="2147483673" r:id="rId4"/>
    <p:sldMasterId id="2147483679" r:id="rId5"/>
    <p:sldMasterId id="2147483683" r:id="rId6"/>
    <p:sldMasterId id="2147483686" r:id="rId7"/>
    <p:sldMasterId id="2147483690" r:id="rId8"/>
    <p:sldMasterId id="2147483694" r:id="rId9"/>
    <p:sldMasterId id="2147483698" r:id="rId10"/>
    <p:sldMasterId id="2147483702" r:id="rId11"/>
    <p:sldMasterId id="2147483706" r:id="rId12"/>
    <p:sldMasterId id="2147483711" r:id="rId13"/>
    <p:sldMasterId id="2147483715" r:id="rId14"/>
    <p:sldMasterId id="2147483720" r:id="rId15"/>
    <p:sldMasterId id="2147483725" r:id="rId16"/>
  </p:sldMasterIdLst>
  <p:notesMasterIdLst>
    <p:notesMasterId r:id="rId29"/>
  </p:notesMasterIdLst>
  <p:handoutMasterIdLst>
    <p:handoutMasterId r:id="rId30"/>
  </p:handoutMasterIdLst>
  <p:sldIdLst>
    <p:sldId id="682" r:id="rId17"/>
    <p:sldId id="683" r:id="rId18"/>
    <p:sldId id="684" r:id="rId19"/>
    <p:sldId id="685" r:id="rId20"/>
    <p:sldId id="686" r:id="rId21"/>
    <p:sldId id="671" r:id="rId22"/>
    <p:sldId id="675" r:id="rId23"/>
    <p:sldId id="681" r:id="rId24"/>
    <p:sldId id="676" r:id="rId25"/>
    <p:sldId id="673" r:id="rId26"/>
    <p:sldId id="672" r:id="rId27"/>
    <p:sldId id="680" r:id="rId28"/>
  </p:sldIdLst>
  <p:sldSz cx="9144000" cy="6858000" type="screen4x3"/>
  <p:notesSz cx="7010400" cy="9296400"/>
  <p:custDataLst>
    <p:tags r:id="rId32"/>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66431" algn="l" rtl="0" fontAlgn="base">
      <a:spcBef>
        <a:spcPct val="0"/>
      </a:spcBef>
      <a:spcAft>
        <a:spcPct val="0"/>
      </a:spcAft>
      <a:defRPr sz="1600" kern="1200">
        <a:solidFill>
          <a:schemeClr val="tx1"/>
        </a:solidFill>
        <a:latin typeface="Arial" charset="0"/>
        <a:ea typeface="+mn-ea"/>
        <a:cs typeface="+mn-cs"/>
      </a:defRPr>
    </a:lvl2pPr>
    <a:lvl3pPr marL="932863" algn="l" rtl="0" fontAlgn="base">
      <a:spcBef>
        <a:spcPct val="0"/>
      </a:spcBef>
      <a:spcAft>
        <a:spcPct val="0"/>
      </a:spcAft>
      <a:defRPr sz="1600" kern="1200">
        <a:solidFill>
          <a:schemeClr val="tx1"/>
        </a:solidFill>
        <a:latin typeface="Arial" charset="0"/>
        <a:ea typeface="+mn-ea"/>
        <a:cs typeface="+mn-cs"/>
      </a:defRPr>
    </a:lvl3pPr>
    <a:lvl4pPr marL="1399295" algn="l" rtl="0" fontAlgn="base">
      <a:spcBef>
        <a:spcPct val="0"/>
      </a:spcBef>
      <a:spcAft>
        <a:spcPct val="0"/>
      </a:spcAft>
      <a:defRPr sz="1600" kern="1200">
        <a:solidFill>
          <a:schemeClr val="tx1"/>
        </a:solidFill>
        <a:latin typeface="Arial" charset="0"/>
        <a:ea typeface="+mn-ea"/>
        <a:cs typeface="+mn-cs"/>
      </a:defRPr>
    </a:lvl4pPr>
    <a:lvl5pPr marL="1865728" algn="l" rtl="0" fontAlgn="base">
      <a:spcBef>
        <a:spcPct val="0"/>
      </a:spcBef>
      <a:spcAft>
        <a:spcPct val="0"/>
      </a:spcAft>
      <a:defRPr sz="1600" kern="1200">
        <a:solidFill>
          <a:schemeClr val="tx1"/>
        </a:solidFill>
        <a:latin typeface="Arial" charset="0"/>
        <a:ea typeface="+mn-ea"/>
        <a:cs typeface="+mn-cs"/>
      </a:defRPr>
    </a:lvl5pPr>
    <a:lvl6pPr marL="2332159" algn="l" defTabSz="932863" rtl="0" eaLnBrk="1" latinLnBrk="0" hangingPunct="1">
      <a:defRPr sz="1600" kern="1200">
        <a:solidFill>
          <a:schemeClr val="tx1"/>
        </a:solidFill>
        <a:latin typeface="Arial" charset="0"/>
        <a:ea typeface="+mn-ea"/>
        <a:cs typeface="+mn-cs"/>
      </a:defRPr>
    </a:lvl6pPr>
    <a:lvl7pPr marL="2798590" algn="l" defTabSz="932863" rtl="0" eaLnBrk="1" latinLnBrk="0" hangingPunct="1">
      <a:defRPr sz="1600" kern="1200">
        <a:solidFill>
          <a:schemeClr val="tx1"/>
        </a:solidFill>
        <a:latin typeface="Arial" charset="0"/>
        <a:ea typeface="+mn-ea"/>
        <a:cs typeface="+mn-cs"/>
      </a:defRPr>
    </a:lvl7pPr>
    <a:lvl8pPr marL="3265022" algn="l" defTabSz="932863" rtl="0" eaLnBrk="1" latinLnBrk="0" hangingPunct="1">
      <a:defRPr sz="1600" kern="1200">
        <a:solidFill>
          <a:schemeClr val="tx1"/>
        </a:solidFill>
        <a:latin typeface="Arial" charset="0"/>
        <a:ea typeface="+mn-ea"/>
        <a:cs typeface="+mn-cs"/>
      </a:defRPr>
    </a:lvl8pPr>
    <a:lvl9pPr marL="3731453" algn="l" defTabSz="932863"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EED"/>
    <a:srgbClr val="777777"/>
    <a:srgbClr val="868686"/>
    <a:srgbClr val="808080"/>
    <a:srgbClr val="0065CC"/>
    <a:srgbClr val="91AFFF"/>
    <a:srgbClr val="002960"/>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horzBarState="maximized">
    <p:restoredLeft sz="13235" autoAdjust="0"/>
    <p:restoredTop sz="99815" autoAdjust="0"/>
  </p:normalViewPr>
  <p:slideViewPr>
    <p:cSldViewPr snapToGrid="0">
      <p:cViewPr>
        <p:scale>
          <a:sx n="59" d="100"/>
          <a:sy n="59" d="100"/>
        </p:scale>
        <p:origin x="-2768" y="-1328"/>
      </p:cViewPr>
      <p:guideLst>
        <p:guide orient="horz" pos="339"/>
        <p:guide orient="horz" pos="4135"/>
        <p:guide orient="horz" pos="705"/>
        <p:guide orient="horz" pos="2679"/>
        <p:guide orient="horz" pos="3891"/>
        <p:guide pos="174"/>
        <p:guide pos="5587"/>
        <p:guide pos="1567"/>
        <p:guide pos="23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3342" y="-96"/>
      </p:cViewPr>
      <p:guideLst>
        <p:guide orient="horz" pos="2929"/>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tags" Target="tags/tag1.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Worksheet%20in%20IRB%20-%20business%20case%20template%20v1.8.pp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'[Worksheet in IRB - business case template v1.8.pptx]Graph 5 years'!$A$18</c:f>
              <c:strCache>
                <c:ptCount val="1"/>
                <c:pt idx="0">
                  <c:v>Total Investment ($K)</c:v>
                </c:pt>
              </c:strCache>
            </c:strRef>
          </c:tx>
          <c:marker>
            <c:symbol val="none"/>
          </c:marker>
          <c:cat>
            <c:strRef>
              <c:f>'[Worksheet in IRB - business case template v1.8.pptx]Graph 5 years'!$B$17:$H$17</c:f>
              <c:strCache>
                <c:ptCount val="7"/>
                <c:pt idx="0">
                  <c:v>FY15Q3</c:v>
                </c:pt>
                <c:pt idx="1">
                  <c:v>Q4</c:v>
                </c:pt>
                <c:pt idx="2">
                  <c:v>FY16</c:v>
                </c:pt>
                <c:pt idx="3">
                  <c:v>FY17</c:v>
                </c:pt>
                <c:pt idx="4">
                  <c:v>FY18</c:v>
                </c:pt>
                <c:pt idx="5">
                  <c:v>FY19</c:v>
                </c:pt>
                <c:pt idx="6">
                  <c:v>FY20</c:v>
                </c:pt>
              </c:strCache>
            </c:strRef>
          </c:cat>
          <c:val>
            <c:numRef>
              <c:f>'[Worksheet in IRB - business case template v1.8.pptx]Graph 5 years'!$B$18:$H$18</c:f>
              <c:numCache>
                <c:formatCode>0.0</c:formatCode>
                <c:ptCount val="7"/>
                <c:pt idx="0">
                  <c:v>-11.5</c:v>
                </c:pt>
                <c:pt idx="1">
                  <c:v>-0.5</c:v>
                </c:pt>
                <c:pt idx="2">
                  <c:v>0.0</c:v>
                </c:pt>
                <c:pt idx="3">
                  <c:v>0.0</c:v>
                </c:pt>
                <c:pt idx="4">
                  <c:v>0.0</c:v>
                </c:pt>
                <c:pt idx="5">
                  <c:v>0.0</c:v>
                </c:pt>
                <c:pt idx="6">
                  <c:v>0.0</c:v>
                </c:pt>
              </c:numCache>
            </c:numRef>
          </c:val>
          <c:smooth val="0"/>
        </c:ser>
        <c:ser>
          <c:idx val="1"/>
          <c:order val="1"/>
          <c:tx>
            <c:strRef>
              <c:f>'[Worksheet in IRB - business case template v1.8.pptx]Graph 5 years'!$A$19</c:f>
              <c:strCache>
                <c:ptCount val="1"/>
                <c:pt idx="0">
                  <c:v>Revenue ($K)</c:v>
                </c:pt>
              </c:strCache>
            </c:strRef>
          </c:tx>
          <c:marker>
            <c:symbol val="none"/>
          </c:marker>
          <c:cat>
            <c:strRef>
              <c:f>'[Worksheet in IRB - business case template v1.8.pptx]Graph 5 years'!$B$17:$H$17</c:f>
              <c:strCache>
                <c:ptCount val="7"/>
                <c:pt idx="0">
                  <c:v>FY15Q3</c:v>
                </c:pt>
                <c:pt idx="1">
                  <c:v>Q4</c:v>
                </c:pt>
                <c:pt idx="2">
                  <c:v>FY16</c:v>
                </c:pt>
                <c:pt idx="3">
                  <c:v>FY17</c:v>
                </c:pt>
                <c:pt idx="4">
                  <c:v>FY18</c:v>
                </c:pt>
                <c:pt idx="5">
                  <c:v>FY19</c:v>
                </c:pt>
                <c:pt idx="6">
                  <c:v>FY20</c:v>
                </c:pt>
              </c:strCache>
            </c:strRef>
          </c:cat>
          <c:val>
            <c:numRef>
              <c:f>'[Worksheet in IRB - business case template v1.8.pptx]Graph 5 years'!$B$19:$H$19</c:f>
              <c:numCache>
                <c:formatCode>0.0</c:formatCode>
                <c:ptCount val="7"/>
                <c:pt idx="0">
                  <c:v>0.0</c:v>
                </c:pt>
                <c:pt idx="1">
                  <c:v>0.0</c:v>
                </c:pt>
                <c:pt idx="2">
                  <c:v>6.289000000000001</c:v>
                </c:pt>
                <c:pt idx="3">
                  <c:v>11.7366249</c:v>
                </c:pt>
                <c:pt idx="4">
                  <c:v>17.18359251609002</c:v>
                </c:pt>
                <c:pt idx="5">
                  <c:v>25.1584978028074</c:v>
                </c:pt>
                <c:pt idx="6">
                  <c:v>36.83455663309032</c:v>
                </c:pt>
              </c:numCache>
            </c:numRef>
          </c:val>
          <c:smooth val="0"/>
        </c:ser>
        <c:ser>
          <c:idx val="2"/>
          <c:order val="2"/>
          <c:tx>
            <c:strRef>
              <c:f>'[Worksheet in IRB - business case template v1.8.pptx]Graph 5 years'!$A$20</c:f>
              <c:strCache>
                <c:ptCount val="1"/>
                <c:pt idx="0">
                  <c:v>Operating Income ($K)</c:v>
                </c:pt>
              </c:strCache>
            </c:strRef>
          </c:tx>
          <c:marker>
            <c:symbol val="none"/>
          </c:marker>
          <c:cat>
            <c:strRef>
              <c:f>'[Worksheet in IRB - business case template v1.8.pptx]Graph 5 years'!$B$17:$H$17</c:f>
              <c:strCache>
                <c:ptCount val="7"/>
                <c:pt idx="0">
                  <c:v>FY15Q3</c:v>
                </c:pt>
                <c:pt idx="1">
                  <c:v>Q4</c:v>
                </c:pt>
                <c:pt idx="2">
                  <c:v>FY16</c:v>
                </c:pt>
                <c:pt idx="3">
                  <c:v>FY17</c:v>
                </c:pt>
                <c:pt idx="4">
                  <c:v>FY18</c:v>
                </c:pt>
                <c:pt idx="5">
                  <c:v>FY19</c:v>
                </c:pt>
                <c:pt idx="6">
                  <c:v>FY20</c:v>
                </c:pt>
              </c:strCache>
            </c:strRef>
          </c:cat>
          <c:val>
            <c:numRef>
              <c:f>'[Worksheet in IRB - business case template v1.8.pptx]Graph 5 years'!$B$20:$H$20</c:f>
              <c:numCache>
                <c:formatCode>0.0</c:formatCode>
                <c:ptCount val="7"/>
                <c:pt idx="0">
                  <c:v>-2.17857142857143</c:v>
                </c:pt>
                <c:pt idx="1">
                  <c:v>-2.67857142857143</c:v>
                </c:pt>
                <c:pt idx="2">
                  <c:v>-1.579564114285715</c:v>
                </c:pt>
                <c:pt idx="3">
                  <c:v>4.730978245747825</c:v>
                </c:pt>
                <c:pt idx="4">
                  <c:v>9.6309576196047</c:v>
                </c:pt>
                <c:pt idx="5">
                  <c:v>16.5012024815141</c:v>
                </c:pt>
                <c:pt idx="6">
                  <c:v>25.31389403929685</c:v>
                </c:pt>
              </c:numCache>
            </c:numRef>
          </c:val>
          <c:smooth val="0"/>
        </c:ser>
        <c:ser>
          <c:idx val="3"/>
          <c:order val="3"/>
          <c:tx>
            <c:strRef>
              <c:f>'[Worksheet in IRB - business case template v1.8.pptx]Graph 5 years'!$A$21</c:f>
              <c:strCache>
                <c:ptCount val="1"/>
                <c:pt idx="0">
                  <c:v>Cumulative PV ($K)</c:v>
                </c:pt>
              </c:strCache>
            </c:strRef>
          </c:tx>
          <c:marker>
            <c:symbol val="none"/>
          </c:marker>
          <c:cat>
            <c:strRef>
              <c:f>'[Worksheet in IRB - business case template v1.8.pptx]Graph 5 years'!$B$17:$H$17</c:f>
              <c:strCache>
                <c:ptCount val="7"/>
                <c:pt idx="0">
                  <c:v>FY15Q3</c:v>
                </c:pt>
                <c:pt idx="1">
                  <c:v>Q4</c:v>
                </c:pt>
                <c:pt idx="2">
                  <c:v>FY16</c:v>
                </c:pt>
                <c:pt idx="3">
                  <c:v>FY17</c:v>
                </c:pt>
                <c:pt idx="4">
                  <c:v>FY18</c:v>
                </c:pt>
                <c:pt idx="5">
                  <c:v>FY19</c:v>
                </c:pt>
                <c:pt idx="6">
                  <c:v>FY20</c:v>
                </c:pt>
              </c:strCache>
            </c:strRef>
          </c:cat>
          <c:val>
            <c:numRef>
              <c:f>'[Worksheet in IRB - business case template v1.8.pptx]Graph 5 years'!$B$21:$H$21</c:f>
              <c:numCache>
                <c:formatCode>0.0</c:formatCode>
                <c:ptCount val="7"/>
                <c:pt idx="0">
                  <c:v>-12.5</c:v>
                </c:pt>
                <c:pt idx="1">
                  <c:v>-14.44413084181396</c:v>
                </c:pt>
                <c:pt idx="2">
                  <c:v>-13.57752657732615</c:v>
                </c:pt>
                <c:pt idx="3">
                  <c:v>-7.577010170777617</c:v>
                </c:pt>
                <c:pt idx="4">
                  <c:v>0.587341251035325</c:v>
                </c:pt>
                <c:pt idx="5">
                  <c:v>11.64909936214554</c:v>
                </c:pt>
                <c:pt idx="6">
                  <c:v>26.58197951615324</c:v>
                </c:pt>
              </c:numCache>
            </c:numRef>
          </c:val>
          <c:smooth val="0"/>
        </c:ser>
        <c:dLbls>
          <c:showLegendKey val="0"/>
          <c:showVal val="0"/>
          <c:showCatName val="0"/>
          <c:showSerName val="0"/>
          <c:showPercent val="0"/>
          <c:showBubbleSize val="0"/>
        </c:dLbls>
        <c:marker val="1"/>
        <c:smooth val="0"/>
        <c:axId val="-2074240792"/>
        <c:axId val="-2074237672"/>
      </c:lineChart>
      <c:catAx>
        <c:axId val="-2074240792"/>
        <c:scaling>
          <c:orientation val="minMax"/>
        </c:scaling>
        <c:delete val="0"/>
        <c:axPos val="b"/>
        <c:majorTickMark val="out"/>
        <c:minorTickMark val="none"/>
        <c:tickLblPos val="nextTo"/>
        <c:crossAx val="-2074237672"/>
        <c:crosses val="autoZero"/>
        <c:auto val="1"/>
        <c:lblAlgn val="ctr"/>
        <c:lblOffset val="100"/>
        <c:noMultiLvlLbl val="0"/>
      </c:catAx>
      <c:valAx>
        <c:axId val="-2074237672"/>
        <c:scaling>
          <c:orientation val="minMax"/>
        </c:scaling>
        <c:delete val="0"/>
        <c:axPos val="l"/>
        <c:majorGridlines/>
        <c:numFmt formatCode="0.0" sourceLinked="1"/>
        <c:majorTickMark val="out"/>
        <c:minorTickMark val="none"/>
        <c:tickLblPos val="nextTo"/>
        <c:crossAx val="-2074240792"/>
        <c:crosses val="autoZero"/>
        <c:crossBetween val="between"/>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gray">
          <a:xfrm>
            <a:off x="781050" y="582613"/>
            <a:ext cx="5454650" cy="4092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gray">
          <a:xfrm>
            <a:off x="486835" y="4995327"/>
            <a:ext cx="6043336" cy="11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gray">
          <a:xfrm>
            <a:off x="5974025" y="8928489"/>
            <a:ext cx="55614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a:p>
        </p:txBody>
      </p:sp>
      <p:sp>
        <p:nvSpPr>
          <p:cNvPr id="5128" name="doc id"/>
          <p:cNvSpPr>
            <a:spLocks noGrp="1" noChangeArrowheads="1"/>
          </p:cNvSpPr>
          <p:nvPr>
            <p:ph type="ftr" sz="quarter" idx="4"/>
          </p:nvPr>
        </p:nvSpPr>
        <p:spPr bwMode="gray">
          <a:xfrm>
            <a:off x="6530108" y="95893"/>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notesStyle>
    <a:lvl1pPr algn="l" defTabSz="913429"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9847" indent="-118228" algn="l" defTabSz="913429"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6096" indent="-184629" algn="l" defTabSz="913429"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35661" indent="-127946" algn="l" defTabSz="913429"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53887" indent="-116608" algn="l" defTabSz="913429"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332159" algn="l" defTabSz="932863" rtl="0" eaLnBrk="1" latinLnBrk="0" hangingPunct="1">
      <a:defRPr sz="1200" kern="1200">
        <a:solidFill>
          <a:schemeClr val="tx1"/>
        </a:solidFill>
        <a:latin typeface="+mn-lt"/>
        <a:ea typeface="+mn-ea"/>
        <a:cs typeface="+mn-cs"/>
      </a:defRPr>
    </a:lvl6pPr>
    <a:lvl7pPr marL="2798590" algn="l" defTabSz="932863" rtl="0" eaLnBrk="1" latinLnBrk="0" hangingPunct="1">
      <a:defRPr sz="1200" kern="1200">
        <a:solidFill>
          <a:schemeClr val="tx1"/>
        </a:solidFill>
        <a:latin typeface="+mn-lt"/>
        <a:ea typeface="+mn-ea"/>
        <a:cs typeface="+mn-cs"/>
      </a:defRPr>
    </a:lvl7pPr>
    <a:lvl8pPr marL="3265022" algn="l" defTabSz="932863" rtl="0" eaLnBrk="1" latinLnBrk="0" hangingPunct="1">
      <a:defRPr sz="1200" kern="1200">
        <a:solidFill>
          <a:schemeClr val="tx1"/>
        </a:solidFill>
        <a:latin typeface="+mn-lt"/>
        <a:ea typeface="+mn-ea"/>
        <a:cs typeface="+mn-cs"/>
      </a:defRPr>
    </a:lvl8pPr>
    <a:lvl9pPr marL="3731453" algn="l" defTabSz="9328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2.bin"/><Relationship Id="rId5"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tags" Target="../tags/tag1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4.xml"/><Relationship Id="rId4" Type="http://schemas.openxmlformats.org/officeDocument/2006/relationships/oleObject" Target="../embeddings/oleObject8.bin"/><Relationship Id="rId5" Type="http://schemas.openxmlformats.org/officeDocument/2006/relationships/image" Target="../media/image3.emf"/><Relationship Id="rId1" Type="http://schemas.openxmlformats.org/officeDocument/2006/relationships/vmlDrawing" Target="../drawings/vmlDrawing8.vml"/><Relationship Id="rId2" Type="http://schemas.openxmlformats.org/officeDocument/2006/relationships/tags" Target="../tags/tag78.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6.xml"/><Relationship Id="rId20" Type="http://schemas.openxmlformats.org/officeDocument/2006/relationships/slideMaster" Target="../slideMasters/slideMaster4.xml"/><Relationship Id="rId21" Type="http://schemas.openxmlformats.org/officeDocument/2006/relationships/oleObject" Target="../embeddings/oleObject9.bin"/><Relationship Id="rId22" Type="http://schemas.openxmlformats.org/officeDocument/2006/relationships/image" Target="../media/image1.emf"/><Relationship Id="rId23" Type="http://schemas.openxmlformats.org/officeDocument/2006/relationships/image" Target="../media/image2.png"/><Relationship Id="rId10" Type="http://schemas.openxmlformats.org/officeDocument/2006/relationships/tags" Target="../tags/tag87.xml"/><Relationship Id="rId11" Type="http://schemas.openxmlformats.org/officeDocument/2006/relationships/tags" Target="../tags/tag88.xml"/><Relationship Id="rId12" Type="http://schemas.openxmlformats.org/officeDocument/2006/relationships/tags" Target="../tags/tag89.xml"/><Relationship Id="rId13" Type="http://schemas.openxmlformats.org/officeDocument/2006/relationships/tags" Target="../tags/tag90.xml"/><Relationship Id="rId14" Type="http://schemas.openxmlformats.org/officeDocument/2006/relationships/tags" Target="../tags/tag91.xml"/><Relationship Id="rId15" Type="http://schemas.openxmlformats.org/officeDocument/2006/relationships/tags" Target="../tags/tag92.xml"/><Relationship Id="rId16" Type="http://schemas.openxmlformats.org/officeDocument/2006/relationships/tags" Target="../tags/tag93.xml"/><Relationship Id="rId17" Type="http://schemas.openxmlformats.org/officeDocument/2006/relationships/tags" Target="../tags/tag94.xml"/><Relationship Id="rId18" Type="http://schemas.openxmlformats.org/officeDocument/2006/relationships/tags" Target="../tags/tag95.xml"/><Relationship Id="rId19" Type="http://schemas.openxmlformats.org/officeDocument/2006/relationships/tags" Target="../tags/tag96.xml"/><Relationship Id="rId1" Type="http://schemas.openxmlformats.org/officeDocument/2006/relationships/vmlDrawing" Target="../drawings/vmlDrawing9.vml"/><Relationship Id="rId2" Type="http://schemas.openxmlformats.org/officeDocument/2006/relationships/tags" Target="../tags/tag79.xml"/><Relationship Id="rId3" Type="http://schemas.openxmlformats.org/officeDocument/2006/relationships/tags" Target="../tags/tag80.xml"/><Relationship Id="rId4" Type="http://schemas.openxmlformats.org/officeDocument/2006/relationships/tags" Target="../tags/tag81.xml"/><Relationship Id="rId5" Type="http://schemas.openxmlformats.org/officeDocument/2006/relationships/tags" Target="../tags/tag82.xml"/><Relationship Id="rId6" Type="http://schemas.openxmlformats.org/officeDocument/2006/relationships/tags" Target="../tags/tag83.xml"/><Relationship Id="rId7" Type="http://schemas.openxmlformats.org/officeDocument/2006/relationships/tags" Target="../tags/tag84.xml"/><Relationship Id="rId8" Type="http://schemas.openxmlformats.org/officeDocument/2006/relationships/tags" Target="../tags/tag85.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4.xml"/><Relationship Id="rId20" Type="http://schemas.openxmlformats.org/officeDocument/2006/relationships/image" Target="../media/image1.emf"/><Relationship Id="rId21" Type="http://schemas.openxmlformats.org/officeDocument/2006/relationships/image" Target="../media/image2.png"/><Relationship Id="rId10" Type="http://schemas.openxmlformats.org/officeDocument/2006/relationships/tags" Target="../tags/tag105.xml"/><Relationship Id="rId11" Type="http://schemas.openxmlformats.org/officeDocument/2006/relationships/tags" Target="../tags/tag106.xml"/><Relationship Id="rId12" Type="http://schemas.openxmlformats.org/officeDocument/2006/relationships/tags" Target="../tags/tag107.xml"/><Relationship Id="rId13" Type="http://schemas.openxmlformats.org/officeDocument/2006/relationships/tags" Target="../tags/tag108.xml"/><Relationship Id="rId14" Type="http://schemas.openxmlformats.org/officeDocument/2006/relationships/tags" Target="../tags/tag109.xml"/><Relationship Id="rId15" Type="http://schemas.openxmlformats.org/officeDocument/2006/relationships/tags" Target="../tags/tag110.xml"/><Relationship Id="rId16" Type="http://schemas.openxmlformats.org/officeDocument/2006/relationships/tags" Target="../tags/tag111.xml"/><Relationship Id="rId17" Type="http://schemas.openxmlformats.org/officeDocument/2006/relationships/tags" Target="../tags/tag112.xml"/><Relationship Id="rId18" Type="http://schemas.openxmlformats.org/officeDocument/2006/relationships/slideMaster" Target="../slideMasters/slideMaster4.xml"/><Relationship Id="rId19" Type="http://schemas.openxmlformats.org/officeDocument/2006/relationships/oleObject" Target="../embeddings/oleObject10.bin"/><Relationship Id="rId1" Type="http://schemas.openxmlformats.org/officeDocument/2006/relationships/vmlDrawing" Target="../drawings/vmlDrawing10.vml"/><Relationship Id="rId2" Type="http://schemas.openxmlformats.org/officeDocument/2006/relationships/tags" Target="../tags/tag97.xml"/><Relationship Id="rId3" Type="http://schemas.openxmlformats.org/officeDocument/2006/relationships/tags" Target="../tags/tag98.xml"/><Relationship Id="rId4" Type="http://schemas.openxmlformats.org/officeDocument/2006/relationships/tags" Target="../tags/tag99.xml"/><Relationship Id="rId5" Type="http://schemas.openxmlformats.org/officeDocument/2006/relationships/tags" Target="../tags/tag100.xml"/><Relationship Id="rId6" Type="http://schemas.openxmlformats.org/officeDocument/2006/relationships/tags" Target="../tags/tag101.xml"/><Relationship Id="rId7" Type="http://schemas.openxmlformats.org/officeDocument/2006/relationships/tags" Target="../tags/tag102.xml"/><Relationship Id="rId8" Type="http://schemas.openxmlformats.org/officeDocument/2006/relationships/tags" Target="../tags/tag10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5.xml"/><Relationship Id="rId4" Type="http://schemas.openxmlformats.org/officeDocument/2006/relationships/oleObject" Target="../embeddings/oleObject12.bin"/><Relationship Id="rId5" Type="http://schemas.openxmlformats.org/officeDocument/2006/relationships/image" Target="../media/image3.emf"/><Relationship Id="rId1" Type="http://schemas.openxmlformats.org/officeDocument/2006/relationships/vmlDrawing" Target="../drawings/vmlDrawing12.vml"/><Relationship Id="rId2" Type="http://schemas.openxmlformats.org/officeDocument/2006/relationships/tags" Target="../tags/tag12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32.xml"/><Relationship Id="rId4" Type="http://schemas.openxmlformats.org/officeDocument/2006/relationships/slideMaster" Target="../slideMasters/slideMaster5.xml"/><Relationship Id="rId1" Type="http://schemas.openxmlformats.org/officeDocument/2006/relationships/tags" Target="../tags/tag130.xml"/><Relationship Id="rId2" Type="http://schemas.openxmlformats.org/officeDocument/2006/relationships/tags" Target="../tags/tag13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6.xml"/><Relationship Id="rId4" Type="http://schemas.openxmlformats.org/officeDocument/2006/relationships/oleObject" Target="../embeddings/oleObject14.bin"/><Relationship Id="rId5" Type="http://schemas.openxmlformats.org/officeDocument/2006/relationships/image" Target="../media/image3.emf"/><Relationship Id="rId1" Type="http://schemas.openxmlformats.org/officeDocument/2006/relationships/vmlDrawing" Target="../drawings/vmlDrawing14.vml"/><Relationship Id="rId2" Type="http://schemas.openxmlformats.org/officeDocument/2006/relationships/tags" Target="../tags/tag14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52.xml"/><Relationship Id="rId4" Type="http://schemas.openxmlformats.org/officeDocument/2006/relationships/slideMaster" Target="../slideMasters/slideMaster6.xml"/><Relationship Id="rId1" Type="http://schemas.openxmlformats.org/officeDocument/2006/relationships/tags" Target="../tags/tag150.xml"/><Relationship Id="rId2" Type="http://schemas.openxmlformats.org/officeDocument/2006/relationships/tags" Target="../tags/tag15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1.xml"/><Relationship Id="rId4" Type="http://schemas.openxmlformats.org/officeDocument/2006/relationships/slideMaster" Target="../slideMasters/slideMaster1.xml"/><Relationship Id="rId1" Type="http://schemas.openxmlformats.org/officeDocument/2006/relationships/tags" Target="../tags/tag19.xml"/><Relationship Id="rId2" Type="http://schemas.openxmlformats.org/officeDocument/2006/relationships/tags" Target="../tags/tag20.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7.xml"/><Relationship Id="rId4" Type="http://schemas.openxmlformats.org/officeDocument/2006/relationships/oleObject" Target="../embeddings/oleObject16.bin"/><Relationship Id="rId5" Type="http://schemas.openxmlformats.org/officeDocument/2006/relationships/image" Target="../media/image3.emf"/><Relationship Id="rId1" Type="http://schemas.openxmlformats.org/officeDocument/2006/relationships/vmlDrawing" Target="../drawings/vmlDrawing16.vml"/><Relationship Id="rId2" Type="http://schemas.openxmlformats.org/officeDocument/2006/relationships/tags" Target="../tags/tag169.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72.xml"/><Relationship Id="rId4" Type="http://schemas.openxmlformats.org/officeDocument/2006/relationships/slideMaster" Target="../slideMasters/slideMaster7.xml"/><Relationship Id="rId1" Type="http://schemas.openxmlformats.org/officeDocument/2006/relationships/tags" Target="../tags/tag170.xml"/><Relationship Id="rId2" Type="http://schemas.openxmlformats.org/officeDocument/2006/relationships/tags" Target="../tags/tag17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8.xml"/><Relationship Id="rId4" Type="http://schemas.openxmlformats.org/officeDocument/2006/relationships/oleObject" Target="../embeddings/oleObject18.bin"/><Relationship Id="rId5" Type="http://schemas.openxmlformats.org/officeDocument/2006/relationships/image" Target="../media/image3.emf"/><Relationship Id="rId1" Type="http://schemas.openxmlformats.org/officeDocument/2006/relationships/vmlDrawing" Target="../drawings/vmlDrawing18.vml"/><Relationship Id="rId2" Type="http://schemas.openxmlformats.org/officeDocument/2006/relationships/tags" Target="../tags/tag1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92.xml"/><Relationship Id="rId4" Type="http://schemas.openxmlformats.org/officeDocument/2006/relationships/slideMaster" Target="../slideMasters/slideMaster8.xml"/><Relationship Id="rId1" Type="http://schemas.openxmlformats.org/officeDocument/2006/relationships/tags" Target="../tags/tag190.xml"/><Relationship Id="rId2" Type="http://schemas.openxmlformats.org/officeDocument/2006/relationships/tags" Target="../tags/tag19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9.xml"/><Relationship Id="rId4" Type="http://schemas.openxmlformats.org/officeDocument/2006/relationships/oleObject" Target="../embeddings/oleObject20.bin"/><Relationship Id="rId5" Type="http://schemas.openxmlformats.org/officeDocument/2006/relationships/image" Target="../media/image3.emf"/><Relationship Id="rId1" Type="http://schemas.openxmlformats.org/officeDocument/2006/relationships/vmlDrawing" Target="../drawings/vmlDrawing20.vml"/><Relationship Id="rId2" Type="http://schemas.openxmlformats.org/officeDocument/2006/relationships/tags" Target="../tags/tag209.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12.xml"/><Relationship Id="rId4" Type="http://schemas.openxmlformats.org/officeDocument/2006/relationships/slideMaster" Target="../slideMasters/slideMaster9.xml"/><Relationship Id="rId1" Type="http://schemas.openxmlformats.org/officeDocument/2006/relationships/tags" Target="../tags/tag210.xml"/><Relationship Id="rId2" Type="http://schemas.openxmlformats.org/officeDocument/2006/relationships/tags" Target="../tags/tag2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0.xml"/><Relationship Id="rId4" Type="http://schemas.openxmlformats.org/officeDocument/2006/relationships/oleObject" Target="../embeddings/oleObject22.bin"/><Relationship Id="rId5" Type="http://schemas.openxmlformats.org/officeDocument/2006/relationships/image" Target="../media/image3.emf"/><Relationship Id="rId1" Type="http://schemas.openxmlformats.org/officeDocument/2006/relationships/vmlDrawing" Target="../drawings/vmlDrawing22.vml"/><Relationship Id="rId2"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232.xml"/><Relationship Id="rId4" Type="http://schemas.openxmlformats.org/officeDocument/2006/relationships/slideMaster" Target="../slideMasters/slideMaster10.xml"/><Relationship Id="rId1" Type="http://schemas.openxmlformats.org/officeDocument/2006/relationships/tags" Target="../tags/tag230.xml"/><Relationship Id="rId2" Type="http://schemas.openxmlformats.org/officeDocument/2006/relationships/tags" Target="../tags/tag23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1.xml"/><Relationship Id="rId4" Type="http://schemas.openxmlformats.org/officeDocument/2006/relationships/oleObject" Target="../embeddings/oleObject24.bin"/><Relationship Id="rId5" Type="http://schemas.openxmlformats.org/officeDocument/2006/relationships/image" Target="../media/image3.emf"/><Relationship Id="rId1" Type="http://schemas.openxmlformats.org/officeDocument/2006/relationships/vmlDrawing" Target="../drawings/vmlDrawing24.vml"/><Relationship Id="rId2" Type="http://schemas.openxmlformats.org/officeDocument/2006/relationships/tags" Target="../tags/tag249.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252.xml"/><Relationship Id="rId4" Type="http://schemas.openxmlformats.org/officeDocument/2006/relationships/slideMaster" Target="../slideMasters/slideMaster11.xml"/><Relationship Id="rId1" Type="http://schemas.openxmlformats.org/officeDocument/2006/relationships/tags" Target="../tags/tag250.xml"/><Relationship Id="rId2" Type="http://schemas.openxmlformats.org/officeDocument/2006/relationships/tags" Target="../tags/tag25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2.xml"/><Relationship Id="rId4" Type="http://schemas.openxmlformats.org/officeDocument/2006/relationships/oleObject" Target="../embeddings/oleObject26.bin"/><Relationship Id="rId5" Type="http://schemas.openxmlformats.org/officeDocument/2006/relationships/image" Target="../media/image3.emf"/><Relationship Id="rId1" Type="http://schemas.openxmlformats.org/officeDocument/2006/relationships/vmlDrawing" Target="../drawings/vmlDrawing26.vml"/><Relationship Id="rId2" Type="http://schemas.openxmlformats.org/officeDocument/2006/relationships/tags" Target="../tags/tag269.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72.xml"/><Relationship Id="rId4" Type="http://schemas.openxmlformats.org/officeDocument/2006/relationships/slideMaster" Target="../slideMasters/slideMaster12.xml"/><Relationship Id="rId1" Type="http://schemas.openxmlformats.org/officeDocument/2006/relationships/tags" Target="../tags/tag270.xml"/><Relationship Id="rId2" Type="http://schemas.openxmlformats.org/officeDocument/2006/relationships/tags" Target="../tags/tag27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3.xml"/><Relationship Id="rId4" Type="http://schemas.openxmlformats.org/officeDocument/2006/relationships/oleObject" Target="../embeddings/oleObject28.bin"/><Relationship Id="rId5" Type="http://schemas.openxmlformats.org/officeDocument/2006/relationships/image" Target="../media/image3.emf"/><Relationship Id="rId1" Type="http://schemas.openxmlformats.org/officeDocument/2006/relationships/vmlDrawing" Target="../drawings/vmlDrawing28.vml"/><Relationship Id="rId2" Type="http://schemas.openxmlformats.org/officeDocument/2006/relationships/tags" Target="../tags/tag28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92.xml"/><Relationship Id="rId4" Type="http://schemas.openxmlformats.org/officeDocument/2006/relationships/slideMaster" Target="../slideMasters/slideMaster13.xml"/><Relationship Id="rId1" Type="http://schemas.openxmlformats.org/officeDocument/2006/relationships/tags" Target="../tags/tag290.xml"/><Relationship Id="rId2" Type="http://schemas.openxmlformats.org/officeDocument/2006/relationships/tags" Target="../tags/tag29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4.xml"/><Relationship Id="rId4" Type="http://schemas.openxmlformats.org/officeDocument/2006/relationships/oleObject" Target="../embeddings/oleObject30.bin"/><Relationship Id="rId5" Type="http://schemas.openxmlformats.org/officeDocument/2006/relationships/image" Target="../media/image3.emf"/><Relationship Id="rId1" Type="http://schemas.openxmlformats.org/officeDocument/2006/relationships/vmlDrawing" Target="../drawings/vmlDrawing30.vml"/><Relationship Id="rId2" Type="http://schemas.openxmlformats.org/officeDocument/2006/relationships/tags" Target="../tags/tag309.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312.xml"/><Relationship Id="rId4" Type="http://schemas.openxmlformats.org/officeDocument/2006/relationships/slideMaster" Target="../slideMasters/slideMaster14.xml"/><Relationship Id="rId1" Type="http://schemas.openxmlformats.org/officeDocument/2006/relationships/tags" Target="../tags/tag310.xml"/><Relationship Id="rId2" Type="http://schemas.openxmlformats.org/officeDocument/2006/relationships/tags" Target="../tags/tag31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5.xml"/><Relationship Id="rId4" Type="http://schemas.openxmlformats.org/officeDocument/2006/relationships/oleObject" Target="../embeddings/oleObject32.bin"/><Relationship Id="rId5" Type="http://schemas.openxmlformats.org/officeDocument/2006/relationships/image" Target="../media/image3.emf"/><Relationship Id="rId1" Type="http://schemas.openxmlformats.org/officeDocument/2006/relationships/vmlDrawing" Target="../drawings/vmlDrawing32.vml"/><Relationship Id="rId2" Type="http://schemas.openxmlformats.org/officeDocument/2006/relationships/tags" Target="../tags/tag329.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332.xml"/><Relationship Id="rId4" Type="http://schemas.openxmlformats.org/officeDocument/2006/relationships/slideMaster" Target="../slideMasters/slideMaster15.xml"/><Relationship Id="rId1" Type="http://schemas.openxmlformats.org/officeDocument/2006/relationships/tags" Target="../tags/tag330.xml"/><Relationship Id="rId2" Type="http://schemas.openxmlformats.org/officeDocument/2006/relationships/tags" Target="../tags/tag33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4" Type="http://schemas.openxmlformats.org/officeDocument/2006/relationships/oleObject" Target="../embeddings/oleObject4.bin"/><Relationship Id="rId5" Type="http://schemas.openxmlformats.org/officeDocument/2006/relationships/image" Target="../media/image3.emf"/><Relationship Id="rId1" Type="http://schemas.openxmlformats.org/officeDocument/2006/relationships/vmlDrawing" Target="../drawings/vmlDrawing4.vml"/><Relationship Id="rId2" Type="http://schemas.openxmlformats.org/officeDocument/2006/relationships/tags" Target="../tags/tag38.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6.xml"/><Relationship Id="rId4" Type="http://schemas.openxmlformats.org/officeDocument/2006/relationships/oleObject" Target="../embeddings/oleObject34.bin"/><Relationship Id="rId5" Type="http://schemas.openxmlformats.org/officeDocument/2006/relationships/image" Target="../media/image3.emf"/><Relationship Id="rId1" Type="http://schemas.openxmlformats.org/officeDocument/2006/relationships/vmlDrawing" Target="../drawings/vmlDrawing34.vml"/><Relationship Id="rId2" Type="http://schemas.openxmlformats.org/officeDocument/2006/relationships/tags" Target="../tags/tag349.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352.xml"/><Relationship Id="rId4" Type="http://schemas.openxmlformats.org/officeDocument/2006/relationships/slideMaster" Target="../slideMasters/slideMaster16.xml"/><Relationship Id="rId1" Type="http://schemas.openxmlformats.org/officeDocument/2006/relationships/tags" Target="../tags/tag350.xml"/><Relationship Id="rId2" Type="http://schemas.openxmlformats.org/officeDocument/2006/relationships/tags" Target="../tags/tag35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1.xml"/><Relationship Id="rId4" Type="http://schemas.openxmlformats.org/officeDocument/2006/relationships/slideMaster" Target="../slideMasters/slideMaster2.xml"/><Relationship Id="rId1" Type="http://schemas.openxmlformats.org/officeDocument/2006/relationships/tags" Target="../tags/tag39.xml"/><Relationship Id="rId2"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oleObject" Target="../embeddings/oleObject6.bin"/><Relationship Id="rId5" Type="http://schemas.openxmlformats.org/officeDocument/2006/relationships/image" Target="../media/image3.emf"/><Relationship Id="rId1" Type="http://schemas.openxmlformats.org/officeDocument/2006/relationships/vmlDrawing" Target="../drawings/vmlDrawing6.vml"/><Relationship Id="rId2" Type="http://schemas.openxmlformats.org/officeDocument/2006/relationships/tags" Target="../tags/tag58.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1.xml"/><Relationship Id="rId4" Type="http://schemas.openxmlformats.org/officeDocument/2006/relationships/slideMaster" Target="../slideMasters/slideMaster3.xml"/><Relationship Id="rId1" Type="http://schemas.openxmlformats.org/officeDocument/2006/relationships/tags" Target="../tags/tag59.xml"/><Relationship Id="rId2" Type="http://schemas.openxmlformats.org/officeDocument/2006/relationships/tags" Target="../tags/tag6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43879432"/>
              </p:ex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433342" name="think-cell Slide" r:id="rId4" imgW="360" imgH="360" progId="">
                  <p:embed/>
                </p:oleObj>
              </mc:Choice>
              <mc:Fallback>
                <p:oleObj name="think-cell Slide" r:id="rId4" imgW="360" imgH="360" progId="">
                  <p:embed/>
                  <p:pic>
                    <p:nvPicPr>
                      <p:cNvPr id="0" name="Picture 1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auto">
          <a:xfrm>
            <a:off x="757238" y="6556376"/>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p>
        </p:txBody>
      </p:sp>
      <p:grpSp>
        <p:nvGrpSpPr>
          <p:cNvPr id="8" name="McK Title Elements" hidden="1"/>
          <p:cNvGrpSpPr>
            <a:grpSpLocks/>
          </p:cNvGrpSpPr>
          <p:nvPr/>
        </p:nvGrpSpPr>
        <p:grpSpPr bwMode="auto">
          <a:xfrm>
            <a:off x="2554096" y="5030926"/>
            <a:ext cx="5036084" cy="494022"/>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smtClean="0">
                  <a:solidFill>
                    <a:schemeClr val="tx1"/>
                  </a:solidFill>
                  <a:latin typeface="+mn-lt"/>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smtClean="0">
                  <a:solidFill>
                    <a:schemeClr val="tx1"/>
                  </a:solidFill>
                  <a:latin typeface="+mn-lt"/>
                </a:rPr>
                <a:t>Date</a:t>
              </a:r>
            </a:p>
          </p:txBody>
        </p:sp>
      </p:grpSp>
      <p:sp>
        <p:nvSpPr>
          <p:cNvPr id="13314" name="Rectangle 1026"/>
          <p:cNvSpPr>
            <a:spLocks noGrp="1" noChangeArrowheads="1"/>
          </p:cNvSpPr>
          <p:nvPr>
            <p:ph type="ctrTitle"/>
          </p:nvPr>
        </p:nvSpPr>
        <p:spPr bwMode="auto">
          <a:xfrm>
            <a:off x="2554095" y="2428219"/>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auto">
          <a:xfrm>
            <a:off x="2554095"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auto">
          <a:xfrm>
            <a:off x="757239" y="2275818"/>
            <a:ext cx="1527175" cy="855662"/>
            <a:chOff x="477" y="1507"/>
            <a:chExt cx="962" cy="539"/>
          </a:xfrm>
        </p:grpSpPr>
        <p:sp>
          <p:nvSpPr>
            <p:cNvPr id="20" name="Freeform 7"/>
            <p:cNvSpPr>
              <a:spLocks/>
            </p:cNvSpPr>
            <p:nvPr userDrawn="1"/>
          </p:nvSpPr>
          <p:spPr bwMode="auto">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8"/>
            <p:cNvSpPr>
              <a:spLocks/>
            </p:cNvSpPr>
            <p:nvPr userDrawn="1"/>
          </p:nvSpPr>
          <p:spPr bwMode="auto">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9"/>
            <p:cNvSpPr>
              <a:spLocks/>
            </p:cNvSpPr>
            <p:nvPr userDrawn="1"/>
          </p:nvSpPr>
          <p:spPr bwMode="auto">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10"/>
            <p:cNvSpPr>
              <a:spLocks/>
            </p:cNvSpPr>
            <p:nvPr userDrawn="1"/>
          </p:nvSpPr>
          <p:spPr bwMode="auto">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5" name="Text Box 66"/>
          <p:cNvSpPr txBox="1">
            <a:spLocks noChangeArrowheads="1"/>
          </p:cNvSpPr>
          <p:nvPr userDrawn="1"/>
        </p:nvSpPr>
        <p:spPr bwMode="auto">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t>CSC Proprietary and Confidential</a:t>
            </a:r>
          </a:p>
        </p:txBody>
      </p:sp>
    </p:spTree>
    <p:extLst>
      <p:ext uri="{BB962C8B-B14F-4D97-AF65-F5344CB8AC3E}">
        <p14:creationId xmlns:p14="http://schemas.microsoft.com/office/powerpoint/2010/main" val="780319761"/>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42C328C1-A84F-4A39-A664-DBA00541A8C6}"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41127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356899" name="think-cell Slide" r:id="rId4" imgW="360" imgH="360" progId="">
                  <p:embed/>
                </p:oleObj>
              </mc:Choice>
              <mc:Fallback>
                <p:oleObj name="think-cell Slide" r:id="rId4" imgW="360" imgH="360" progId="">
                  <p:embed/>
                  <p:pic>
                    <p:nvPicPr>
                      <p:cNvPr id="0" name="Picture 5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reeform 68"/>
          <p:cNvSpPr>
            <a:spLocks/>
          </p:cNvSpPr>
          <p:nvPr userDrawn="1"/>
        </p:nvSpPr>
        <p:spPr bwMode="gray">
          <a:xfrm>
            <a:off x="757239" y="6556376"/>
            <a:ext cx="8101012"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p:spPr>
        <p:txBody>
          <a:bodyPr lIns="91430" tIns="45716" rIns="91430" bIns="45716"/>
          <a:lstStyle/>
          <a:p>
            <a:pPr>
              <a:defRPr/>
            </a:pPr>
            <a:endParaRPr lang="en-US">
              <a:solidFill>
                <a:srgbClr val="000000"/>
              </a:solidFill>
              <a:cs typeface="Arial" charset="0"/>
            </a:endParaRPr>
          </a:p>
        </p:txBody>
      </p:sp>
      <p:sp>
        <p:nvSpPr>
          <p:cNvPr id="6" name="Working Draft Text" hidden="1"/>
          <p:cNvSpPr txBox="1">
            <a:spLocks noChangeArrowheads="1"/>
          </p:cNvSpPr>
          <p:nvPr/>
        </p:nvSpPr>
        <p:spPr bwMode="gray">
          <a:xfrm>
            <a:off x="2554288" y="349250"/>
            <a:ext cx="1014412" cy="141288"/>
          </a:xfrm>
          <a:prstGeom prst="rect">
            <a:avLst/>
          </a:prstGeom>
          <a:noFill/>
          <a:ln>
            <a:noFill/>
          </a:ln>
          <a:effectLs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smtClean="0">
                <a:solidFill>
                  <a:srgbClr val="000000"/>
                </a:solidFill>
                <a:latin typeface="Arial"/>
                <a:cs typeface="Arial" charset="0"/>
              </a:rPr>
              <a:t>WORKING DRAFT</a:t>
            </a:r>
          </a:p>
        </p:txBody>
      </p:sp>
      <p:sp>
        <p:nvSpPr>
          <p:cNvPr id="7" name="Working Draft" hidden="1"/>
          <p:cNvSpPr txBox="1">
            <a:spLocks noChangeArrowheads="1"/>
          </p:cNvSpPr>
          <p:nvPr/>
        </p:nvSpPr>
        <p:spPr bwMode="gray">
          <a:xfrm>
            <a:off x="2554289" y="508001"/>
            <a:ext cx="2975173" cy="138499"/>
          </a:xfrm>
          <a:prstGeom prst="rect">
            <a:avLst/>
          </a:prstGeom>
          <a:noFill/>
          <a:ln>
            <a:noFill/>
          </a:ln>
          <a:effectLs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cs typeface="Arial" charset="0"/>
              </a:rPr>
              <a:t>Last Modified 5/19/2014 9:59 PM Eastern Standard Time</a:t>
            </a:r>
          </a:p>
        </p:txBody>
      </p:sp>
      <p:sp>
        <p:nvSpPr>
          <p:cNvPr id="8" name="Printed" hidden="1"/>
          <p:cNvSpPr txBox="1">
            <a:spLocks noChangeArrowheads="1"/>
          </p:cNvSpPr>
          <p:nvPr/>
        </p:nvSpPr>
        <p:spPr bwMode="gray">
          <a:xfrm>
            <a:off x="2554288" y="668339"/>
            <a:ext cx="2654573" cy="138499"/>
          </a:xfrm>
          <a:prstGeom prst="rect">
            <a:avLst/>
          </a:prstGeom>
          <a:noFill/>
          <a:ln>
            <a:noFill/>
          </a:ln>
          <a:effectLs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cs typeface="Arial" charset="0"/>
              </a:rPr>
              <a:t>Printed 5/13/2014 1:48 PM Eastern Standard Time</a:t>
            </a:r>
          </a:p>
        </p:txBody>
      </p:sp>
      <p:grpSp>
        <p:nvGrpSpPr>
          <p:cNvPr id="9" name="McK Title Elements" hidden="1"/>
          <p:cNvGrpSpPr>
            <a:grpSpLocks/>
          </p:cNvGrpSpPr>
          <p:nvPr/>
        </p:nvGrpSpPr>
        <p:grpSpPr bwMode="auto">
          <a:xfrm>
            <a:off x="2554288" y="5030788"/>
            <a:ext cx="5035550" cy="493712"/>
            <a:chOff x="1663" y="3106"/>
            <a:chExt cx="3109" cy="305"/>
          </a:xfrm>
        </p:grpSpPr>
        <p:sp>
          <p:nvSpPr>
            <p:cNvPr id="10" name="McK Document type"/>
            <p:cNvSpPr txBox="1">
              <a:spLocks noChangeArrowheads="1"/>
            </p:cNvSpPr>
            <p:nvPr/>
          </p:nvSpPr>
          <p:spPr bwMode="gray">
            <a:xfrm>
              <a:off x="1663" y="3106"/>
              <a:ext cx="3109" cy="136"/>
            </a:xfrm>
            <a:prstGeom prst="rect">
              <a:avLst/>
            </a:prstGeom>
            <a:noFill/>
            <a:ln>
              <a:noFill/>
            </a:ln>
            <a:effectLs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cs typeface="Arial" charset="0"/>
                </a:rPr>
                <a:t>Document type</a:t>
              </a:r>
            </a:p>
          </p:txBody>
        </p:sp>
        <p:sp>
          <p:nvSpPr>
            <p:cNvPr id="11" name="McK Date"/>
            <p:cNvSpPr txBox="1">
              <a:spLocks noChangeArrowheads="1"/>
            </p:cNvSpPr>
            <p:nvPr/>
          </p:nvSpPr>
          <p:spPr bwMode="gray">
            <a:xfrm>
              <a:off x="1663" y="3275"/>
              <a:ext cx="3109" cy="136"/>
            </a:xfrm>
            <a:prstGeom prst="rect">
              <a:avLst/>
            </a:prstGeom>
            <a:noFill/>
            <a:ln>
              <a:noFill/>
            </a:ln>
            <a:effectLs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smtClean="0">
                  <a:solidFill>
                    <a:srgbClr val="000000"/>
                  </a:solidFill>
                  <a:latin typeface="Arial"/>
                  <a:cs typeface="Arial" charset="0"/>
                </a:rPr>
                <a:t>Date</a:t>
              </a:r>
            </a:p>
          </p:txBody>
        </p:sp>
      </p:grpSp>
      <p:grpSp>
        <p:nvGrpSpPr>
          <p:cNvPr id="12" name="Group 3"/>
          <p:cNvGrpSpPr>
            <a:grpSpLocks/>
          </p:cNvGrpSpPr>
          <p:nvPr userDrawn="1"/>
        </p:nvGrpSpPr>
        <p:grpSpPr bwMode="auto">
          <a:xfrm>
            <a:off x="757239" y="2276476"/>
            <a:ext cx="1527175" cy="855663"/>
            <a:chOff x="477" y="1507"/>
            <a:chExt cx="962" cy="539"/>
          </a:xfrm>
        </p:grpSpPr>
        <p:sp>
          <p:nvSpPr>
            <p:cNvPr id="13" name="Freeform 7"/>
            <p:cNvSpPr>
              <a:spLocks/>
            </p:cNvSpPr>
            <p:nvPr userDrawn="1"/>
          </p:nvSpPr>
          <p:spPr bwMode="gray">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p:spPr>
          <p:txBody>
            <a:bodyPr/>
            <a:lstStyle/>
            <a:p>
              <a:pPr>
                <a:defRPr/>
              </a:pPr>
              <a:endParaRPr lang="en-US">
                <a:solidFill>
                  <a:srgbClr val="000000"/>
                </a:solidFill>
                <a:cs typeface="Arial" charset="0"/>
              </a:endParaRPr>
            </a:p>
          </p:txBody>
        </p:sp>
        <p:sp>
          <p:nvSpPr>
            <p:cNvPr id="14" name="Freeform 8"/>
            <p:cNvSpPr>
              <a:spLocks/>
            </p:cNvSpPr>
            <p:nvPr userDrawn="1"/>
          </p:nvSpPr>
          <p:spPr bwMode="gray">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p:spPr>
          <p:txBody>
            <a:bodyPr/>
            <a:lstStyle/>
            <a:p>
              <a:pPr>
                <a:defRPr/>
              </a:pPr>
              <a:endParaRPr lang="en-US">
                <a:solidFill>
                  <a:srgbClr val="000000"/>
                </a:solidFill>
                <a:cs typeface="Arial" charset="0"/>
              </a:endParaRPr>
            </a:p>
          </p:txBody>
        </p:sp>
        <p:sp>
          <p:nvSpPr>
            <p:cNvPr id="15" name="Freeform 9"/>
            <p:cNvSpPr>
              <a:spLocks/>
            </p:cNvSpPr>
            <p:nvPr userDrawn="1"/>
          </p:nvSpPr>
          <p:spPr bwMode="gray">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p:spPr>
          <p:txBody>
            <a:bodyPr/>
            <a:lstStyle/>
            <a:p>
              <a:pPr>
                <a:defRPr/>
              </a:pPr>
              <a:endParaRPr lang="en-US">
                <a:solidFill>
                  <a:srgbClr val="000000"/>
                </a:solidFill>
                <a:cs typeface="Arial" charset="0"/>
              </a:endParaRPr>
            </a:p>
          </p:txBody>
        </p:sp>
        <p:sp>
          <p:nvSpPr>
            <p:cNvPr id="16" name="Freeform 10"/>
            <p:cNvSpPr>
              <a:spLocks/>
            </p:cNvSpPr>
            <p:nvPr userDrawn="1"/>
          </p:nvSpPr>
          <p:spPr bwMode="gray">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p:spPr>
          <p:txBody>
            <a:bodyPr/>
            <a:lstStyle/>
            <a:p>
              <a:pPr>
                <a:defRPr/>
              </a:pPr>
              <a:endParaRPr lang="en-US">
                <a:solidFill>
                  <a:srgbClr val="000000"/>
                </a:solidFill>
                <a:cs typeface="Arial" charset="0"/>
              </a:endParaRPr>
            </a:p>
          </p:txBody>
        </p:sp>
      </p:grpSp>
      <p:sp>
        <p:nvSpPr>
          <p:cNvPr id="17" name="Text Box 66"/>
          <p:cNvSpPr txBox="1">
            <a:spLocks noChangeArrowheads="1"/>
          </p:cNvSpPr>
          <p:nvPr userDrawn="1"/>
        </p:nvSpPr>
        <p:spPr bwMode="gray">
          <a:xfrm>
            <a:off x="871538" y="6587494"/>
            <a:ext cx="3808412" cy="172715"/>
          </a:xfrm>
          <a:prstGeom prst="rect">
            <a:avLst/>
          </a:prstGeom>
          <a:noFill/>
          <a:ln>
            <a:noFill/>
          </a:ln>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3314" name="Rectangle 1026"/>
          <p:cNvSpPr>
            <a:spLocks noGrp="1" noChangeArrowheads="1"/>
          </p:cNvSpPr>
          <p:nvPr>
            <p:ph type="ctrTitle"/>
          </p:nvPr>
        </p:nvSpPr>
        <p:spPr bwMode="gray">
          <a:xfrm>
            <a:off x="2554095" y="2428219"/>
            <a:ext cx="5878705" cy="507831"/>
          </a:xfrm>
          <a:prstGeom prst="rect">
            <a:avLst/>
          </a:prstGeom>
        </p:spPr>
        <p:txBody>
          <a:bodyPr anchor="ctr"/>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gray">
          <a:xfrm>
            <a:off x="2554095" y="3884336"/>
            <a:ext cx="5878705" cy="219820"/>
          </a:xfrm>
        </p:spPr>
        <p:txBody>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spTree>
    <p:extLst>
      <p:ext uri="{BB962C8B-B14F-4D97-AF65-F5344CB8AC3E}">
        <p14:creationId xmlns:p14="http://schemas.microsoft.com/office/powerpoint/2010/main" val="142066687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3" name="Object 2"/>
          <p:cNvGraphicFramePr>
            <a:graphicFrameLocks/>
          </p:cNvGraphicFramePr>
          <p:nvPr>
            <p:custDataLst>
              <p:tags r:id="rId2"/>
            </p:custDataLst>
          </p:nvPr>
        </p:nvGraphicFramePr>
        <p:xfrm>
          <a:off x="1" y="2"/>
          <a:ext cx="161925" cy="161924"/>
        </p:xfrm>
        <a:graphic>
          <a:graphicData uri="http://schemas.openxmlformats.org/presentationml/2006/ole">
            <mc:AlternateContent xmlns:mc="http://schemas.openxmlformats.org/markup-compatibility/2006">
              <mc:Choice xmlns:v="urn:schemas-microsoft-com:vml" Requires="v">
                <p:oleObj spid="_x0000_s357923" name="think-cell Slide" r:id="rId21" imgW="360" imgH="360" progId="">
                  <p:embed/>
                </p:oleObj>
              </mc:Choice>
              <mc:Fallback>
                <p:oleObj name="think-cell Slide" r:id="rId21" imgW="360" imgH="360" progId="">
                  <p:embed/>
                  <p:pic>
                    <p:nvPicPr>
                      <p:cNvPr id="0" name="Picture 512"/>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2"/>
                        <a:ext cx="161925" cy="161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Working Draft" hidden="1"/>
          <p:cNvSpPr txBox="1">
            <a:spLocks noChangeArrowheads="1"/>
          </p:cNvSpPr>
          <p:nvPr/>
        </p:nvSpPr>
        <p:spPr bwMode="gray">
          <a:xfrm rot="5400000">
            <a:off x="8077098" y="1980278"/>
            <a:ext cx="1990930" cy="92333"/>
          </a:xfrm>
          <a:prstGeom prst="rect">
            <a:avLst/>
          </a:prstGeom>
          <a:noFill/>
          <a:ln>
            <a:noFill/>
          </a:ln>
          <a:effectLs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cs typeface="Arial" charset="0"/>
              </a:rPr>
              <a:t>Last Modified 5/19/2014 9:59 PM Eastern Standard Time</a:t>
            </a:r>
            <a:endParaRPr lang="en-US" smtClean="0">
              <a:solidFill>
                <a:srgbClr val="000000"/>
              </a:solidFill>
              <a:latin typeface="Arial"/>
              <a:cs typeface="Arial" charset="0"/>
            </a:endParaRPr>
          </a:p>
        </p:txBody>
      </p:sp>
      <p:sp>
        <p:nvSpPr>
          <p:cNvPr id="5" name="Printed" hidden="1"/>
          <p:cNvSpPr txBox="1">
            <a:spLocks noChangeArrowheads="1"/>
          </p:cNvSpPr>
          <p:nvPr/>
        </p:nvSpPr>
        <p:spPr bwMode="gray">
          <a:xfrm rot="5400000">
            <a:off x="8184500" y="4198810"/>
            <a:ext cx="1776127" cy="92333"/>
          </a:xfrm>
          <a:prstGeom prst="rect">
            <a:avLst/>
          </a:prstGeom>
          <a:noFill/>
          <a:ln>
            <a:noFill/>
          </a:ln>
          <a:effectLs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cs typeface="Arial" charset="0"/>
              </a:rPr>
              <a:t>Printed 5/13/2014 1:48 PM Eastern Standard Time</a:t>
            </a:r>
            <a:endParaRPr lang="en-US" smtClean="0">
              <a:solidFill>
                <a:srgbClr val="000000"/>
              </a:solidFill>
              <a:latin typeface="Arial"/>
              <a:cs typeface="Arial" charset="0"/>
            </a:endParaRPr>
          </a:p>
        </p:txBody>
      </p:sp>
      <p:sp>
        <p:nvSpPr>
          <p:cNvPr id="6" name="McK 1. On-page tracker" hidden="1"/>
          <p:cNvSpPr>
            <a:spLocks noChangeArrowheads="1"/>
          </p:cNvSpPr>
          <p:nvPr/>
        </p:nvSpPr>
        <p:spPr bwMode="gray">
          <a:xfrm>
            <a:off x="285751" y="26989"/>
            <a:ext cx="877888" cy="220662"/>
          </a:xfrm>
          <a:prstGeom prst="rect">
            <a:avLst/>
          </a:prstGeom>
          <a:noFill/>
          <a:ln>
            <a:noFill/>
          </a:ln>
          <a:effectLst/>
          <a:extLst/>
        </p:spPr>
        <p:txBody>
          <a:bodyPr wrap="none" lIns="0" tIns="0" rIns="0" bIns="0">
            <a:spAutoFit/>
          </a:bodyPr>
          <a:lstStyle/>
          <a:p>
            <a:pPr>
              <a:defRPr/>
            </a:pPr>
            <a:r>
              <a:rPr lang="en-US" sz="1400" dirty="0">
                <a:solidFill>
                  <a:srgbClr val="808080"/>
                </a:solidFill>
                <a:latin typeface="Arial"/>
                <a:cs typeface="Arial" charset="0"/>
              </a:rPr>
              <a:t>TRACKER</a:t>
            </a:r>
          </a:p>
        </p:txBody>
      </p:sp>
      <p:sp>
        <p:nvSpPr>
          <p:cNvPr id="7" name="McK 3. Unit of measure" hidden="1"/>
          <p:cNvSpPr txBox="1">
            <a:spLocks noChangeArrowheads="1"/>
          </p:cNvSpPr>
          <p:nvPr/>
        </p:nvSpPr>
        <p:spPr bwMode="gray">
          <a:xfrm>
            <a:off x="285751" y="628651"/>
            <a:ext cx="5586413" cy="25082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cs typeface="Arial" charset="0"/>
              </a:rPr>
              <a:t>Unit of measure</a:t>
            </a:r>
          </a:p>
        </p:txBody>
      </p:sp>
      <p:grpSp>
        <p:nvGrpSpPr>
          <p:cNvPr id="8" name="ACET" hidden="1"/>
          <p:cNvGrpSpPr>
            <a:grpSpLocks/>
          </p:cNvGrpSpPr>
          <p:nvPr/>
        </p:nvGrpSpPr>
        <p:grpSpPr bwMode="auto">
          <a:xfrm>
            <a:off x="1482725" y="1408114"/>
            <a:ext cx="4349750" cy="517525"/>
            <a:chOff x="915" y="710"/>
            <a:chExt cx="2686" cy="320"/>
          </a:xfrm>
        </p:grpSpPr>
        <p:cxnSp>
          <p:nvCxnSpPr>
            <p:cNvPr id="9" name="AutoShape 249"/>
            <p:cNvCxnSpPr>
              <a:cxnSpLocks noChangeShapeType="1"/>
            </p:cNvCxnSpPr>
            <p:nvPr/>
          </p:nvCxnSpPr>
          <p:spPr bwMode="gray">
            <a:xfrm>
              <a:off x="915" y="1030"/>
              <a:ext cx="2686" cy="0"/>
            </a:xfrm>
            <a:prstGeom prst="straightConnector1">
              <a:avLst/>
            </a:prstGeom>
            <a:noFill/>
            <a:ln w="9525">
              <a:solidFill>
                <a:srgbClr val="808080"/>
              </a:solidFill>
              <a:round/>
              <a:headEnd/>
              <a:tailEnd/>
            </a:ln>
          </p:spPr>
        </p:cxnSp>
        <p:sp>
          <p:nvSpPr>
            <p:cNvPr id="10"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p:spPr>
          <p:txBody>
            <a:bodyPr lIns="0" tIns="0" rIns="0" bIns="18288" anchor="b">
              <a:spAutoFit/>
            </a:bodyPr>
            <a:lstStyle/>
            <a:p>
              <a:pPr>
                <a:defRPr/>
              </a:pPr>
              <a:r>
                <a:rPr lang="en-US" b="1">
                  <a:solidFill>
                    <a:srgbClr val="000000"/>
                  </a:solidFill>
                  <a:latin typeface="Arial"/>
                  <a:cs typeface="Arial" charset="0"/>
                </a:rPr>
                <a:t>Title</a:t>
              </a:r>
            </a:p>
            <a:p>
              <a:pPr>
                <a:defRPr/>
              </a:pPr>
              <a:r>
                <a:rPr lang="en-US">
                  <a:solidFill>
                    <a:srgbClr val="808080"/>
                  </a:solidFill>
                  <a:latin typeface="Arial"/>
                  <a:cs typeface="Arial" charset="0"/>
                </a:rPr>
                <a:t>Unit of measure</a:t>
              </a:r>
            </a:p>
          </p:txBody>
        </p:sp>
      </p:grpSp>
      <p:pic>
        <p:nvPicPr>
          <p:cNvPr id="11" name="Picture 89" descr="CSC Logo New"/>
          <p:cNvPicPr>
            <a:picLocks noChangeAspect="1" noChangeArrowheads="1"/>
          </p:cNvPicPr>
          <p:nvPr/>
        </p:nvPicPr>
        <p:blipFill>
          <a:blip r:embed="rId23" cstate="print"/>
          <a:srcRect/>
          <a:stretch>
            <a:fillRect/>
          </a:stretch>
        </p:blipFill>
        <p:spPr bwMode="gray">
          <a:xfrm>
            <a:off x="285750" y="6557963"/>
            <a:ext cx="412750" cy="233362"/>
          </a:xfrm>
          <a:prstGeom prst="rect">
            <a:avLst/>
          </a:prstGeom>
          <a:noFill/>
          <a:ln w="9525">
            <a:noFill/>
            <a:miter lim="800000"/>
            <a:headEnd/>
            <a:tailEnd/>
          </a:ln>
        </p:spPr>
      </p:pic>
      <p:sp>
        <p:nvSpPr>
          <p:cNvPr id="13" name="Freeform 68"/>
          <p:cNvSpPr>
            <a:spLocks/>
          </p:cNvSpPr>
          <p:nvPr/>
        </p:nvSpPr>
        <p:spPr bwMode="gray">
          <a:xfrm>
            <a:off x="757239" y="6556376"/>
            <a:ext cx="8101012"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p:spPr>
        <p:txBody>
          <a:bodyPr lIns="91430" tIns="45716" rIns="91430" bIns="45716"/>
          <a:lstStyle/>
          <a:p>
            <a:pPr>
              <a:defRPr/>
            </a:pPr>
            <a:endParaRPr lang="en-US">
              <a:solidFill>
                <a:srgbClr val="000000"/>
              </a:solidFill>
              <a:cs typeface="Arial" charset="0"/>
            </a:endParaRPr>
          </a:p>
        </p:txBody>
      </p:sp>
      <p:sp>
        <p:nvSpPr>
          <p:cNvPr id="14" name="Text Box 66"/>
          <p:cNvSpPr txBox="1">
            <a:spLocks noChangeArrowheads="1"/>
          </p:cNvSpPr>
          <p:nvPr/>
        </p:nvSpPr>
        <p:spPr bwMode="gray">
          <a:xfrm>
            <a:off x="871538" y="6587494"/>
            <a:ext cx="3808412" cy="172715"/>
          </a:xfrm>
          <a:prstGeom prst="rect">
            <a:avLst/>
          </a:prstGeom>
          <a:noFill/>
          <a:ln>
            <a:noFill/>
          </a:ln>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grpSp>
        <p:nvGrpSpPr>
          <p:cNvPr id="15" name="LegendBoxes" hidden="1"/>
          <p:cNvGrpSpPr>
            <a:grpSpLocks/>
          </p:cNvGrpSpPr>
          <p:nvPr/>
        </p:nvGrpSpPr>
        <p:grpSpPr bwMode="auto">
          <a:xfrm>
            <a:off x="8094668" y="327026"/>
            <a:ext cx="774700" cy="1001712"/>
            <a:chOff x="4936" y="176"/>
            <a:chExt cx="488" cy="631"/>
          </a:xfrm>
        </p:grpSpPr>
        <p:sp>
          <p:nvSpPr>
            <p:cNvPr id="16" name="Legend1"/>
            <p:cNvSpPr>
              <a:spLocks noChangeArrowheads="1"/>
            </p:cNvSpPr>
            <p:nvPr/>
          </p:nvSpPr>
          <p:spPr bwMode="gray">
            <a:xfrm>
              <a:off x="5096" y="176"/>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17" name="LegendRectangle1"/>
            <p:cNvSpPr>
              <a:spLocks noChangeArrowheads="1"/>
            </p:cNvSpPr>
            <p:nvPr/>
          </p:nvSpPr>
          <p:spPr bwMode="gray">
            <a:xfrm>
              <a:off x="4936" y="183"/>
              <a:ext cx="104" cy="101"/>
            </a:xfrm>
            <a:prstGeom prst="rect">
              <a:avLst/>
            </a:prstGeom>
            <a:solidFill>
              <a:schemeClr val="accent1"/>
            </a:solidFill>
            <a:ln w="9525">
              <a:solidFill>
                <a:srgbClr val="808080"/>
              </a:solidFill>
              <a:miter lim="800000"/>
              <a:headEnd/>
              <a:tailEnd/>
            </a:ln>
            <a:effectLst/>
            <a:extLst/>
          </p:spPr>
          <p:txBody>
            <a:bodyPr wrap="none" anchor="ctr"/>
            <a:lstStyle/>
            <a:p>
              <a:pPr>
                <a:defRPr/>
              </a:pPr>
              <a:endParaRPr lang="en-US">
                <a:solidFill>
                  <a:srgbClr val="000000"/>
                </a:solidFill>
                <a:latin typeface="Arial"/>
                <a:cs typeface="Arial" charset="0"/>
              </a:endParaRPr>
            </a:p>
          </p:txBody>
        </p:sp>
        <p:sp>
          <p:nvSpPr>
            <p:cNvPr id="18" name="Legend2"/>
            <p:cNvSpPr>
              <a:spLocks noChangeArrowheads="1"/>
            </p:cNvSpPr>
            <p:nvPr/>
          </p:nvSpPr>
          <p:spPr bwMode="gray">
            <a:xfrm>
              <a:off x="5096" y="346"/>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19" name="LegendRectangle2"/>
            <p:cNvSpPr>
              <a:spLocks noChangeArrowheads="1"/>
            </p:cNvSpPr>
            <p:nvPr/>
          </p:nvSpPr>
          <p:spPr bwMode="gray">
            <a:xfrm>
              <a:off x="4936" y="353"/>
              <a:ext cx="104" cy="101"/>
            </a:xfrm>
            <a:prstGeom prst="rect">
              <a:avLst/>
            </a:prstGeom>
            <a:solidFill>
              <a:schemeClr val="accent2"/>
            </a:solidFill>
            <a:ln w="9525">
              <a:solidFill>
                <a:srgbClr val="808080"/>
              </a:solidFill>
              <a:miter lim="800000"/>
              <a:headEnd/>
              <a:tailEnd/>
            </a:ln>
            <a:effectLst/>
            <a:extLst/>
          </p:spPr>
          <p:txBody>
            <a:bodyPr wrap="none" anchor="ctr"/>
            <a:lstStyle/>
            <a:p>
              <a:pPr>
                <a:defRPr/>
              </a:pPr>
              <a:endParaRPr lang="en-US">
                <a:solidFill>
                  <a:srgbClr val="000000"/>
                </a:solidFill>
                <a:latin typeface="Arial"/>
                <a:cs typeface="Arial" charset="0"/>
              </a:endParaRPr>
            </a:p>
          </p:txBody>
        </p:sp>
        <p:sp>
          <p:nvSpPr>
            <p:cNvPr id="20" name="Legend3"/>
            <p:cNvSpPr>
              <a:spLocks noChangeArrowheads="1"/>
            </p:cNvSpPr>
            <p:nvPr/>
          </p:nvSpPr>
          <p:spPr bwMode="gray">
            <a:xfrm>
              <a:off x="5096" y="517"/>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21" name="LegendRectangle3"/>
            <p:cNvSpPr>
              <a:spLocks noChangeArrowheads="1"/>
            </p:cNvSpPr>
            <p:nvPr/>
          </p:nvSpPr>
          <p:spPr bwMode="gray">
            <a:xfrm>
              <a:off x="4936" y="524"/>
              <a:ext cx="104" cy="101"/>
            </a:xfrm>
            <a:prstGeom prst="rect">
              <a:avLst/>
            </a:prstGeom>
            <a:solidFill>
              <a:schemeClr val="hlink"/>
            </a:solidFill>
            <a:ln w="9525">
              <a:solidFill>
                <a:srgbClr val="808080"/>
              </a:solidFill>
              <a:miter lim="800000"/>
              <a:headEnd/>
              <a:tailEnd/>
            </a:ln>
            <a:effectLst/>
            <a:extLst/>
          </p:spPr>
          <p:txBody>
            <a:bodyPr wrap="none" anchor="ctr"/>
            <a:lstStyle/>
            <a:p>
              <a:pPr>
                <a:defRPr/>
              </a:pPr>
              <a:endParaRPr lang="en-US">
                <a:solidFill>
                  <a:srgbClr val="000000"/>
                </a:solidFill>
                <a:latin typeface="Arial"/>
                <a:cs typeface="Arial" charset="0"/>
              </a:endParaRPr>
            </a:p>
          </p:txBody>
        </p:sp>
        <p:sp>
          <p:nvSpPr>
            <p:cNvPr id="22" name="Legend4"/>
            <p:cNvSpPr>
              <a:spLocks noChangeArrowheads="1"/>
            </p:cNvSpPr>
            <p:nvPr/>
          </p:nvSpPr>
          <p:spPr bwMode="gray">
            <a:xfrm>
              <a:off x="5096" y="688"/>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23" name="LegendRectangle4"/>
            <p:cNvSpPr>
              <a:spLocks noChangeArrowheads="1"/>
            </p:cNvSpPr>
            <p:nvPr/>
          </p:nvSpPr>
          <p:spPr bwMode="gray">
            <a:xfrm>
              <a:off x="4936" y="695"/>
              <a:ext cx="104" cy="101"/>
            </a:xfrm>
            <a:prstGeom prst="rect">
              <a:avLst/>
            </a:prstGeom>
            <a:solidFill>
              <a:schemeClr val="folHlink"/>
            </a:solidFill>
            <a:ln w="9525">
              <a:solidFill>
                <a:srgbClr val="808080"/>
              </a:solidFill>
              <a:miter lim="800000"/>
              <a:headEnd/>
              <a:tailEnd/>
            </a:ln>
            <a:effectLst/>
            <a:extLst/>
          </p:spPr>
          <p:txBody>
            <a:bodyPr wrap="none" anchor="ctr"/>
            <a:lstStyle/>
            <a:p>
              <a:pPr>
                <a:defRPr/>
              </a:pPr>
              <a:endParaRPr lang="en-US">
                <a:solidFill>
                  <a:srgbClr val="000000"/>
                </a:solidFill>
                <a:latin typeface="Arial"/>
                <a:cs typeface="Arial" charset="0"/>
              </a:endParaRPr>
            </a:p>
          </p:txBody>
        </p:sp>
      </p:grpSp>
      <p:grpSp>
        <p:nvGrpSpPr>
          <p:cNvPr id="24" name="LegendLines" hidden="1"/>
          <p:cNvGrpSpPr>
            <a:grpSpLocks/>
          </p:cNvGrpSpPr>
          <p:nvPr/>
        </p:nvGrpSpPr>
        <p:grpSpPr bwMode="auto">
          <a:xfrm>
            <a:off x="7786691" y="333375"/>
            <a:ext cx="1082675" cy="735013"/>
            <a:chOff x="4750" y="176"/>
            <a:chExt cx="682" cy="463"/>
          </a:xfrm>
        </p:grpSpPr>
        <p:sp>
          <p:nvSpPr>
            <p:cNvPr id="25" name="LineLegend1"/>
            <p:cNvSpPr>
              <a:spLocks noChangeShapeType="1"/>
            </p:cNvSpPr>
            <p:nvPr/>
          </p:nvSpPr>
          <p:spPr bwMode="gray">
            <a:xfrm>
              <a:off x="4750" y="233"/>
              <a:ext cx="288" cy="0"/>
            </a:xfrm>
            <a:prstGeom prst="line">
              <a:avLst/>
            </a:prstGeom>
            <a:noFill/>
            <a:ln w="28575">
              <a:solidFill>
                <a:schemeClr val="accent3"/>
              </a:solidFill>
              <a:round/>
              <a:headEnd/>
              <a:tailEnd/>
            </a:ln>
            <a:effectLst/>
            <a:extLst/>
          </p:spPr>
          <p:txBody>
            <a:bodyPr/>
            <a:lstStyle/>
            <a:p>
              <a:pPr>
                <a:defRPr/>
              </a:pPr>
              <a:endParaRPr lang="en-US">
                <a:solidFill>
                  <a:srgbClr val="000000"/>
                </a:solidFill>
                <a:latin typeface="Arial"/>
                <a:cs typeface="Arial" charset="0"/>
              </a:endParaRPr>
            </a:p>
          </p:txBody>
        </p:sp>
        <p:sp>
          <p:nvSpPr>
            <p:cNvPr id="26" name="LineLegend2"/>
            <p:cNvSpPr>
              <a:spLocks noChangeShapeType="1"/>
            </p:cNvSpPr>
            <p:nvPr/>
          </p:nvSpPr>
          <p:spPr bwMode="gray">
            <a:xfrm>
              <a:off x="4750" y="402"/>
              <a:ext cx="288" cy="0"/>
            </a:xfrm>
            <a:prstGeom prst="line">
              <a:avLst/>
            </a:prstGeom>
            <a:noFill/>
            <a:ln w="28575">
              <a:solidFill>
                <a:schemeClr val="accent3"/>
              </a:solidFill>
              <a:prstDash val="dash"/>
              <a:round/>
              <a:headEnd/>
              <a:tailEnd/>
            </a:ln>
            <a:effectLst/>
            <a:extLst/>
          </p:spPr>
          <p:txBody>
            <a:bodyPr/>
            <a:lstStyle/>
            <a:p>
              <a:pPr>
                <a:defRPr/>
              </a:pPr>
              <a:endParaRPr lang="en-US">
                <a:solidFill>
                  <a:srgbClr val="000000"/>
                </a:solidFill>
                <a:latin typeface="Arial"/>
                <a:cs typeface="Arial" charset="0"/>
              </a:endParaRPr>
            </a:p>
          </p:txBody>
        </p:sp>
        <p:sp>
          <p:nvSpPr>
            <p:cNvPr id="27" name="LineLegend3"/>
            <p:cNvSpPr>
              <a:spLocks noChangeShapeType="1"/>
            </p:cNvSpPr>
            <p:nvPr/>
          </p:nvSpPr>
          <p:spPr bwMode="gray">
            <a:xfrm>
              <a:off x="4750" y="577"/>
              <a:ext cx="288" cy="0"/>
            </a:xfrm>
            <a:prstGeom prst="line">
              <a:avLst/>
            </a:prstGeom>
            <a:noFill/>
            <a:ln w="28575">
              <a:solidFill>
                <a:schemeClr val="accent3"/>
              </a:solidFill>
              <a:prstDash val="sysDot"/>
              <a:round/>
              <a:headEnd/>
              <a:tailEnd/>
            </a:ln>
            <a:effectLst/>
            <a:extLst/>
          </p:spPr>
          <p:txBody>
            <a:bodyPr/>
            <a:lstStyle/>
            <a:p>
              <a:pPr>
                <a:defRPr/>
              </a:pPr>
              <a:endParaRPr lang="en-US">
                <a:solidFill>
                  <a:srgbClr val="000000"/>
                </a:solidFill>
                <a:latin typeface="Arial"/>
                <a:cs typeface="Arial" charset="0"/>
              </a:endParaRPr>
            </a:p>
          </p:txBody>
        </p:sp>
        <p:sp>
          <p:nvSpPr>
            <p:cNvPr id="28" name="Legend1"/>
            <p:cNvSpPr>
              <a:spLocks noChangeArrowheads="1"/>
            </p:cNvSpPr>
            <p:nvPr/>
          </p:nvSpPr>
          <p:spPr bwMode="gray">
            <a:xfrm>
              <a:off x="5104" y="176"/>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29" name="Legend2"/>
            <p:cNvSpPr>
              <a:spLocks noChangeArrowheads="1"/>
            </p:cNvSpPr>
            <p:nvPr/>
          </p:nvSpPr>
          <p:spPr bwMode="gray">
            <a:xfrm>
              <a:off x="5104" y="344"/>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30" name="Legend3"/>
            <p:cNvSpPr>
              <a:spLocks noChangeArrowheads="1"/>
            </p:cNvSpPr>
            <p:nvPr/>
          </p:nvSpPr>
          <p:spPr bwMode="gray">
            <a:xfrm>
              <a:off x="5104" y="520"/>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grpSp>
      <p:grpSp>
        <p:nvGrpSpPr>
          <p:cNvPr id="31" name="McKSticker" hidden="1"/>
          <p:cNvGrpSpPr>
            <a:grpSpLocks/>
          </p:cNvGrpSpPr>
          <p:nvPr/>
        </p:nvGrpSpPr>
        <p:grpSpPr bwMode="auto">
          <a:xfrm>
            <a:off x="7769619" y="339726"/>
            <a:ext cx="1088630" cy="216680"/>
            <a:chOff x="7652049" y="285750"/>
            <a:chExt cx="1088726" cy="216314"/>
          </a:xfrm>
        </p:grpSpPr>
        <p:sp>
          <p:nvSpPr>
            <p:cNvPr id="32" name="StickerRectangle"/>
            <p:cNvSpPr>
              <a:spLocks noChangeArrowheads="1"/>
            </p:cNvSpPr>
            <p:nvPr/>
          </p:nvSpPr>
          <p:spPr bwMode="gray">
            <a:xfrm>
              <a:off x="7652049" y="285750"/>
              <a:ext cx="1088726" cy="216314"/>
            </a:xfrm>
            <a:prstGeom prst="leftRightArrow">
              <a:avLst>
                <a:gd name="adj1" fmla="val 100000"/>
                <a:gd name="adj2" fmla="val 0"/>
              </a:avLst>
            </a:prstGeom>
            <a:noFill/>
            <a:ln>
              <a:noFill/>
            </a:ln>
            <a:effectLst/>
            <a:extLst/>
          </p:spPr>
          <p:txBody>
            <a:bodyPr wrap="none" lIns="27432" tIns="0" rIns="0" bIns="27432">
              <a:spAutoFit/>
            </a:bodyPr>
            <a:lstStyle/>
            <a:p>
              <a:pPr algn="r" defTabSz="895255">
                <a:buClr>
                  <a:srgbClr val="777777"/>
                </a:buClr>
                <a:defRPr/>
              </a:pPr>
              <a:r>
                <a:rPr lang="en-US" sz="1200" dirty="0">
                  <a:solidFill>
                    <a:srgbClr val="808080"/>
                  </a:solidFill>
                  <a:latin typeface="Arial"/>
                  <a:cs typeface="Arial" charset="0"/>
                </a:rPr>
                <a:t>PRELIMINARY</a:t>
              </a:r>
            </a:p>
          </p:txBody>
        </p:sp>
        <p:cxnSp>
          <p:nvCxnSpPr>
            <p:cNvPr id="33" name="AutoShape 31"/>
            <p:cNvCxnSpPr>
              <a:cxnSpLocks noChangeShapeType="1"/>
            </p:cNvCxnSpPr>
            <p:nvPr/>
          </p:nvCxnSpPr>
          <p:spPr bwMode="gray">
            <a:xfrm>
              <a:off x="7673881" y="285750"/>
              <a:ext cx="0" cy="212366"/>
            </a:xfrm>
            <a:prstGeom prst="straightConnector1">
              <a:avLst/>
            </a:prstGeom>
            <a:noFill/>
            <a:ln w="9525">
              <a:solidFill>
                <a:srgbClr val="808080"/>
              </a:solidFill>
              <a:round/>
              <a:headEnd/>
              <a:tailEnd/>
            </a:ln>
          </p:spPr>
        </p:cxnSp>
        <p:cxnSp>
          <p:nvCxnSpPr>
            <p:cNvPr id="34" name="AutoShape 32"/>
            <p:cNvCxnSpPr>
              <a:cxnSpLocks noChangeShapeType="1"/>
            </p:cNvCxnSpPr>
            <p:nvPr/>
          </p:nvCxnSpPr>
          <p:spPr bwMode="gray">
            <a:xfrm>
              <a:off x="7673881" y="498116"/>
              <a:ext cx="1066894" cy="0"/>
            </a:xfrm>
            <a:prstGeom prst="straightConnector1">
              <a:avLst/>
            </a:prstGeom>
            <a:noFill/>
            <a:ln w="25400">
              <a:solidFill>
                <a:srgbClr val="808080"/>
              </a:solidFill>
              <a:round/>
              <a:headEnd/>
              <a:tailEnd/>
            </a:ln>
          </p:spPr>
        </p:cxnSp>
      </p:grpSp>
      <p:grpSp>
        <p:nvGrpSpPr>
          <p:cNvPr id="35" name="LegendMoons" hidden="1"/>
          <p:cNvGrpSpPr>
            <a:grpSpLocks/>
          </p:cNvGrpSpPr>
          <p:nvPr/>
        </p:nvGrpSpPr>
        <p:grpSpPr bwMode="auto">
          <a:xfrm>
            <a:off x="8026398" y="327026"/>
            <a:ext cx="840815" cy="1308100"/>
            <a:chOff x="6655594" y="273840"/>
            <a:chExt cx="839380" cy="1306516"/>
          </a:xfrm>
        </p:grpSpPr>
        <p:grpSp>
          <p:nvGrpSpPr>
            <p:cNvPr id="36" name="MoonLegend1"/>
            <p:cNvGrpSpPr>
              <a:grpSpLocks noChangeAspect="1"/>
            </p:cNvGrpSpPr>
            <p:nvPr>
              <p:custDataLst>
                <p:tags r:id="rId5"/>
              </p:custDataLst>
            </p:nvPr>
          </p:nvGrpSpPr>
          <p:grpSpPr bwMode="auto">
            <a:xfrm>
              <a:off x="6655594" y="273840"/>
              <a:ext cx="209550" cy="209551"/>
              <a:chOff x="4533" y="183"/>
              <a:chExt cx="144" cy="144"/>
            </a:xfrm>
          </p:grpSpPr>
          <p:sp>
            <p:nvSpPr>
              <p:cNvPr id="54" name="Oval 38"/>
              <p:cNvSpPr>
                <a:spLocks noChangeAspect="1" noChangeArrowheads="1"/>
              </p:cNvSpPr>
              <p:nvPr>
                <p:custDataLst>
                  <p:tags r:id="rId18"/>
                </p:custDataLst>
              </p:nvPr>
            </p:nvSpPr>
            <p:spPr bwMode="gray">
              <a:xfrm>
                <a:off x="4533" y="183"/>
                <a:ext cx="144" cy="144"/>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55" name="Arc 39"/>
              <p:cNvSpPr>
                <a:spLocks noChangeAspect="1"/>
              </p:cNvSpPr>
              <p:nvPr>
                <p:custDataLst>
                  <p:tags r:id="rId19"/>
                </p:custDataLst>
              </p:nvPr>
            </p:nvSpPr>
            <p:spPr bwMode="gray">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grpSp>
          <p:nvGrpSpPr>
            <p:cNvPr id="37" name="MoonLegend2"/>
            <p:cNvGrpSpPr>
              <a:grpSpLocks noChangeAspect="1"/>
            </p:cNvGrpSpPr>
            <p:nvPr>
              <p:custDataLst>
                <p:tags r:id="rId6"/>
              </p:custDataLst>
            </p:nvPr>
          </p:nvGrpSpPr>
          <p:grpSpPr bwMode="auto">
            <a:xfrm>
              <a:off x="6655594" y="548081"/>
              <a:ext cx="209550" cy="209551"/>
              <a:chOff x="1694" y="2044"/>
              <a:chExt cx="160" cy="160"/>
            </a:xfrm>
          </p:grpSpPr>
          <p:sp>
            <p:nvSpPr>
              <p:cNvPr id="52" name="Oval 41"/>
              <p:cNvSpPr>
                <a:spLocks noChangeAspect="1" noChangeArrowheads="1"/>
              </p:cNvSpPr>
              <p:nvPr>
                <p:custDataLst>
                  <p:tags r:id="rId16"/>
                </p:custDataLst>
              </p:nvPr>
            </p:nvSpPr>
            <p:spPr bwMode="gray">
              <a:xfrm>
                <a:off x="1694" y="2044"/>
                <a:ext cx="160" cy="160"/>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53" name="Arc 42"/>
              <p:cNvSpPr>
                <a:spLocks noChangeAspect="1"/>
              </p:cNvSpPr>
              <p:nvPr>
                <p:custDataLst>
                  <p:tags r:id="rId17"/>
                </p:custDataLst>
              </p:nvPr>
            </p:nvSpPr>
            <p:spPr bwMode="gray">
              <a:xfrm>
                <a:off x="1694" y="2044"/>
                <a:ext cx="160" cy="160"/>
              </a:xfrm>
              <a:prstGeom prst="arc">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grpSp>
          <p:nvGrpSpPr>
            <p:cNvPr id="38" name="MoonLegend4"/>
            <p:cNvGrpSpPr>
              <a:grpSpLocks noChangeAspect="1"/>
            </p:cNvGrpSpPr>
            <p:nvPr>
              <p:custDataLst>
                <p:tags r:id="rId7"/>
              </p:custDataLst>
            </p:nvPr>
          </p:nvGrpSpPr>
          <p:grpSpPr bwMode="auto">
            <a:xfrm>
              <a:off x="6655594" y="1096563"/>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grpSp>
          <p:nvGrpSpPr>
            <p:cNvPr id="39" name="MoonLegend5"/>
            <p:cNvGrpSpPr>
              <a:grpSpLocks noChangeAspect="1"/>
            </p:cNvGrpSpPr>
            <p:nvPr>
              <p:custDataLst>
                <p:tags r:id="rId8"/>
              </p:custDataLst>
            </p:nvPr>
          </p:nvGrpSpPr>
          <p:grpSpPr bwMode="auto">
            <a:xfrm>
              <a:off x="6655594" y="1370805"/>
              <a:ext cx="209550" cy="209551"/>
              <a:chOff x="4495" y="1440"/>
              <a:chExt cx="160" cy="160"/>
            </a:xfrm>
          </p:grpSpPr>
          <p:sp>
            <p:nvSpPr>
              <p:cNvPr id="48" name="Oval 50"/>
              <p:cNvSpPr>
                <a:spLocks noChangeAspect="1" noChangeArrowheads="1"/>
              </p:cNvSpPr>
              <p:nvPr>
                <p:custDataLst>
                  <p:tags r:id="rId12"/>
                </p:custDataLst>
              </p:nvPr>
            </p:nvSpPr>
            <p:spPr bwMode="gray">
              <a:xfrm>
                <a:off x="4495" y="1440"/>
                <a:ext cx="160" cy="160"/>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49" name="Oval 51"/>
              <p:cNvSpPr>
                <a:spLocks noChangeAspect="1" noChangeArrowheads="1"/>
              </p:cNvSpPr>
              <p:nvPr>
                <p:custDataLst>
                  <p:tags r:id="rId13"/>
                </p:custDataLst>
              </p:nvPr>
            </p:nvSpPr>
            <p:spPr bwMode="gray">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sp>
          <p:nvSpPr>
            <p:cNvPr id="40" name="Legend1"/>
            <p:cNvSpPr>
              <a:spLocks noChangeArrowheads="1"/>
            </p:cNvSpPr>
            <p:nvPr/>
          </p:nvSpPr>
          <p:spPr bwMode="gray">
            <a:xfrm>
              <a:off x="6975722" y="286525"/>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dirty="0">
                  <a:solidFill>
                    <a:srgbClr val="000000"/>
                  </a:solidFill>
                  <a:latin typeface="Arial"/>
                  <a:cs typeface="Arial" charset="0"/>
                </a:rPr>
                <a:t>Legend</a:t>
              </a:r>
            </a:p>
          </p:txBody>
        </p:sp>
        <p:sp>
          <p:nvSpPr>
            <p:cNvPr id="41" name="Legend2"/>
            <p:cNvSpPr>
              <a:spLocks noChangeArrowheads="1"/>
            </p:cNvSpPr>
            <p:nvPr/>
          </p:nvSpPr>
          <p:spPr bwMode="gray">
            <a:xfrm>
              <a:off x="6975722" y="560830"/>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dirty="0">
                  <a:solidFill>
                    <a:srgbClr val="000000"/>
                  </a:solidFill>
                  <a:latin typeface="Arial"/>
                  <a:cs typeface="Arial" charset="0"/>
                </a:rPr>
                <a:t>Legend</a:t>
              </a:r>
            </a:p>
          </p:txBody>
        </p:sp>
        <p:sp>
          <p:nvSpPr>
            <p:cNvPr id="42" name="Legend3"/>
            <p:cNvSpPr>
              <a:spLocks noChangeArrowheads="1"/>
            </p:cNvSpPr>
            <p:nvPr/>
          </p:nvSpPr>
          <p:spPr bwMode="gray">
            <a:xfrm>
              <a:off x="6975722" y="835134"/>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dirty="0">
                  <a:solidFill>
                    <a:srgbClr val="000000"/>
                  </a:solidFill>
                  <a:latin typeface="Arial"/>
                  <a:cs typeface="Arial" charset="0"/>
                </a:rPr>
                <a:t>Legend</a:t>
              </a:r>
            </a:p>
          </p:txBody>
        </p:sp>
        <p:sp>
          <p:nvSpPr>
            <p:cNvPr id="43" name="Legend4"/>
            <p:cNvSpPr>
              <a:spLocks noChangeArrowheads="1"/>
            </p:cNvSpPr>
            <p:nvPr/>
          </p:nvSpPr>
          <p:spPr bwMode="gray">
            <a:xfrm>
              <a:off x="6975722" y="1107854"/>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44" name="Legend5"/>
            <p:cNvSpPr>
              <a:spLocks noChangeArrowheads="1"/>
            </p:cNvSpPr>
            <p:nvPr/>
          </p:nvSpPr>
          <p:spPr bwMode="gray">
            <a:xfrm>
              <a:off x="6975722" y="1383744"/>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dirty="0">
                  <a:solidFill>
                    <a:srgbClr val="000000"/>
                  </a:solidFill>
                  <a:latin typeface="Arial"/>
                  <a:cs typeface="Arial" charset="0"/>
                </a:rPr>
                <a:t>Legend</a:t>
              </a:r>
            </a:p>
          </p:txBody>
        </p:sp>
        <p:grpSp>
          <p:nvGrpSpPr>
            <p:cNvPr id="45" name="MoonLegend3"/>
            <p:cNvGrpSpPr>
              <a:grpSpLocks noChangeAspect="1"/>
            </p:cNvGrpSpPr>
            <p:nvPr>
              <p:custDataLst>
                <p:tags r:id="rId9"/>
              </p:custDataLst>
            </p:nvPr>
          </p:nvGrpSpPr>
          <p:grpSpPr bwMode="auto">
            <a:xfrm>
              <a:off x="6655594" y="822322"/>
              <a:ext cx="209550" cy="209551"/>
              <a:chOff x="4495" y="1198"/>
              <a:chExt cx="160" cy="160"/>
            </a:xfrm>
          </p:grpSpPr>
          <p:sp>
            <p:nvSpPr>
              <p:cNvPr id="46" name="Oval 47"/>
              <p:cNvSpPr>
                <a:spLocks noChangeAspect="1" noChangeArrowheads="1"/>
              </p:cNvSpPr>
              <p:nvPr>
                <p:custDataLst>
                  <p:tags r:id="rId10"/>
                </p:custDataLst>
              </p:nvPr>
            </p:nvSpPr>
            <p:spPr bwMode="gray">
              <a:xfrm>
                <a:off x="4495" y="1198"/>
                <a:ext cx="160" cy="160"/>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47" name="Arc 48"/>
              <p:cNvSpPr>
                <a:spLocks noChangeAspect="1"/>
              </p:cNvSpPr>
              <p:nvPr>
                <p:custDataLst>
                  <p:tags r:id="rId11"/>
                </p:custDataLst>
              </p:nvPr>
            </p:nvSpPr>
            <p:spPr bwMode="gray">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grpSp>
      <p:grpSp>
        <p:nvGrpSpPr>
          <p:cNvPr id="56" name="McK Slide Elements" hidden="1"/>
          <p:cNvGrpSpPr>
            <a:grpSpLocks/>
          </p:cNvGrpSpPr>
          <p:nvPr/>
        </p:nvGrpSpPr>
        <p:grpSpPr bwMode="auto">
          <a:xfrm>
            <a:off x="285750" y="6119752"/>
            <a:ext cx="8572500" cy="385830"/>
            <a:chOff x="75" y="3912"/>
            <a:chExt cx="5385" cy="238"/>
          </a:xfrm>
        </p:grpSpPr>
        <p:sp>
          <p:nvSpPr>
            <p:cNvPr id="57" name="McK 4. Footnote"/>
            <p:cNvSpPr txBox="1">
              <a:spLocks noChangeArrowheads="1"/>
            </p:cNvSpPr>
            <p:nvPr/>
          </p:nvSpPr>
          <p:spPr bwMode="gray">
            <a:xfrm>
              <a:off x="75" y="3912"/>
              <a:ext cx="5385" cy="97"/>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cs typeface="Arial" charset="0"/>
                </a:rPr>
                <a:t>1 Footnote</a:t>
              </a:r>
            </a:p>
          </p:txBody>
        </p:sp>
        <p:sp>
          <p:nvSpPr>
            <p:cNvPr id="58" name="McK 5. Source"/>
            <p:cNvSpPr>
              <a:spLocks noChangeArrowheads="1"/>
            </p:cNvSpPr>
            <p:nvPr/>
          </p:nvSpPr>
          <p:spPr bwMode="gray">
            <a:xfrm>
              <a:off x="75" y="4053"/>
              <a:ext cx="5385" cy="97"/>
            </a:xfrm>
            <a:prstGeom prst="rect">
              <a:avLst/>
            </a:prstGeom>
            <a:noFill/>
            <a:ln>
              <a:noFill/>
            </a:ln>
            <a:effectLst/>
            <a:extLst/>
          </p:spPr>
          <p:txBody>
            <a:bodyPr lIns="0" tIns="0" rIns="0" bIns="0" anchor="b">
              <a:spAutoFit/>
            </a:bodyPr>
            <a:lstStyle/>
            <a:p>
              <a:pPr marL="612711" indent="-612711" defTabSz="913429">
                <a:tabLst>
                  <a:tab pos="607949" algn="l"/>
                </a:tabLst>
                <a:defRPr/>
              </a:pPr>
              <a:r>
                <a:rPr lang="en-US" sz="1000" dirty="0">
                  <a:solidFill>
                    <a:srgbClr val="000000"/>
                  </a:solidFill>
                  <a:latin typeface="Arial"/>
                  <a:cs typeface="Arial" charset="0"/>
                </a:rPr>
                <a:t>SOURCE: Source</a:t>
              </a:r>
            </a:p>
          </p:txBody>
        </p:sp>
      </p:grpSp>
      <p:sp>
        <p:nvSpPr>
          <p:cNvPr id="59" name="Slide Number"/>
          <p:cNvSpPr txBox="1">
            <a:spLocks/>
          </p:cNvSpPr>
          <p:nvPr/>
        </p:nvSpPr>
        <p:spPr>
          <a:xfrm>
            <a:off x="8647156" y="6594550"/>
            <a:ext cx="160294" cy="157014"/>
          </a:xfrm>
          <a:prstGeom prst="rect">
            <a:avLst/>
          </a:prstGeom>
        </p:spPr>
        <p:txBody>
          <a:bodyPr wrap="none" lIns="0" tIns="0" rIns="0" bIns="0" anchor="ctr">
            <a:spAutoFit/>
          </a:bodyPr>
          <a:lstStyle>
            <a:defPPr>
              <a:defRPr lang="en-US"/>
            </a:defPPr>
            <a:lvl1pPr algn="r">
              <a:defRPr sz="1000" baseline="0">
                <a:solidFill>
                  <a:srgbClr val="777777"/>
                </a:solidFill>
                <a:latin typeface="+mn-lt"/>
              </a:defRPr>
            </a:lvl1pPr>
          </a:lstStyle>
          <a:p>
            <a:pPr>
              <a:defRPr/>
            </a:pPr>
            <a:fld id="{CA3E2DAC-8E57-49B2-9A13-DA3F01C6FE1E}" type="slidenum">
              <a:rPr lang="en-US" smtClean="0">
                <a:solidFill>
                  <a:srgbClr val="000000"/>
                </a:solidFill>
                <a:cs typeface="Arial" charset="0"/>
              </a:rPr>
              <a:pPr>
                <a:defRPr/>
              </a:pPr>
              <a:t>‹#›</a:t>
            </a:fld>
            <a:endParaRPr lang="en-US" dirty="0">
              <a:solidFill>
                <a:srgbClr val="000000"/>
              </a:solidFill>
              <a:cs typeface="Arial" charset="0"/>
            </a:endParaRPr>
          </a:p>
        </p:txBody>
      </p:sp>
      <p:sp>
        <p:nvSpPr>
          <p:cNvPr id="60" name="Freeform 68"/>
          <p:cNvSpPr>
            <a:spLocks/>
          </p:cNvSpPr>
          <p:nvPr userDrawn="1">
            <p:custDataLst>
              <p:tags r:id="rId3"/>
            </p:custDataLst>
          </p:nvPr>
        </p:nvSpPr>
        <p:spPr bwMode="gray">
          <a:xfrm>
            <a:off x="757238" y="6556376"/>
            <a:ext cx="7250112"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p:spPr>
        <p:txBody>
          <a:bodyPr lIns="91430" tIns="45716" rIns="91430" bIns="45716"/>
          <a:lstStyle/>
          <a:p>
            <a:pPr>
              <a:defRPr/>
            </a:pPr>
            <a:endParaRPr lang="en-US">
              <a:solidFill>
                <a:srgbClr val="000000"/>
              </a:solidFill>
              <a:cs typeface="Arial" charset="0"/>
            </a:endParaRPr>
          </a:p>
        </p:txBody>
      </p:sp>
      <p:sp>
        <p:nvSpPr>
          <p:cNvPr id="61" name="Text Box 66"/>
          <p:cNvSpPr txBox="1">
            <a:spLocks noChangeArrowheads="1"/>
          </p:cNvSpPr>
          <p:nvPr userDrawn="1">
            <p:custDataLst>
              <p:tags r:id="rId4"/>
            </p:custDataLst>
          </p:nvPr>
        </p:nvSpPr>
        <p:spPr bwMode="gray">
          <a:xfrm>
            <a:off x="871538" y="6587494"/>
            <a:ext cx="3808412" cy="172715"/>
          </a:xfrm>
          <a:prstGeom prst="rect">
            <a:avLst/>
          </a:prstGeom>
          <a:noFill/>
          <a:ln>
            <a:noFill/>
          </a:ln>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nvPr>
        </p:nvSpPr>
        <p:spPr bwMode="gray">
          <a:xfrm>
            <a:off x="286443" y="268460"/>
            <a:ext cx="8571114" cy="361132"/>
          </a:xfrm>
          <a:prstGeom prst="rect">
            <a:avLst/>
          </a:prstGeom>
          <a:noFill/>
          <a:ln>
            <a:noFill/>
          </a:ln>
          <a:effectLst/>
          <a:extLst/>
        </p:spPr>
        <p:txBody>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8763840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graphicFrame>
        <p:nvGraphicFramePr>
          <p:cNvPr id="3" name="Object 2"/>
          <p:cNvGraphicFramePr>
            <a:graphicFrameLocks/>
          </p:cNvGraphicFramePr>
          <p:nvPr>
            <p:custDataLst>
              <p:tags r:id="rId2"/>
            </p:custDataLst>
          </p:nvPr>
        </p:nvGraphicFramePr>
        <p:xfrm>
          <a:off x="1" y="2"/>
          <a:ext cx="161925" cy="161924"/>
        </p:xfrm>
        <a:graphic>
          <a:graphicData uri="http://schemas.openxmlformats.org/presentationml/2006/ole">
            <mc:AlternateContent xmlns:mc="http://schemas.openxmlformats.org/markup-compatibility/2006">
              <mc:Choice xmlns:v="urn:schemas-microsoft-com:vml" Requires="v">
                <p:oleObj spid="_x0000_s358947" name="think-cell Slide" r:id="rId19" imgW="360" imgH="360" progId="">
                  <p:embed/>
                </p:oleObj>
              </mc:Choice>
              <mc:Fallback>
                <p:oleObj name="think-cell Slide" r:id="rId19" imgW="360" imgH="360" progId="">
                  <p:embed/>
                  <p:pic>
                    <p:nvPicPr>
                      <p:cNvPr id="0" name="Picture 51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2"/>
                        <a:ext cx="161925" cy="161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Working Draft" hidden="1"/>
          <p:cNvSpPr txBox="1">
            <a:spLocks noChangeArrowheads="1"/>
          </p:cNvSpPr>
          <p:nvPr/>
        </p:nvSpPr>
        <p:spPr bwMode="gray">
          <a:xfrm rot="5400000">
            <a:off x="8077098" y="1980278"/>
            <a:ext cx="1990930" cy="92333"/>
          </a:xfrm>
          <a:prstGeom prst="rect">
            <a:avLst/>
          </a:prstGeom>
          <a:noFill/>
          <a:ln>
            <a:noFill/>
          </a:ln>
          <a:effectLs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cs typeface="Arial" charset="0"/>
              </a:rPr>
              <a:t>Last Modified 5/19/2014 9:59 PM Eastern Standard Time</a:t>
            </a:r>
            <a:endParaRPr lang="en-US" smtClean="0">
              <a:solidFill>
                <a:srgbClr val="000000"/>
              </a:solidFill>
              <a:latin typeface="Arial"/>
              <a:cs typeface="Arial" charset="0"/>
            </a:endParaRPr>
          </a:p>
        </p:txBody>
      </p:sp>
      <p:sp>
        <p:nvSpPr>
          <p:cNvPr id="5" name="Printed" hidden="1"/>
          <p:cNvSpPr txBox="1">
            <a:spLocks noChangeArrowheads="1"/>
          </p:cNvSpPr>
          <p:nvPr/>
        </p:nvSpPr>
        <p:spPr bwMode="gray">
          <a:xfrm rot="5400000">
            <a:off x="8184500" y="4198810"/>
            <a:ext cx="1776127" cy="92333"/>
          </a:xfrm>
          <a:prstGeom prst="rect">
            <a:avLst/>
          </a:prstGeom>
          <a:noFill/>
          <a:ln>
            <a:noFill/>
          </a:ln>
          <a:effectLs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cs typeface="Arial" charset="0"/>
              </a:rPr>
              <a:t>Printed 5/13/2014 1:48 PM Eastern Standard Time</a:t>
            </a:r>
            <a:endParaRPr lang="en-US" smtClean="0">
              <a:solidFill>
                <a:srgbClr val="000000"/>
              </a:solidFill>
              <a:latin typeface="Arial"/>
              <a:cs typeface="Arial" charset="0"/>
            </a:endParaRPr>
          </a:p>
        </p:txBody>
      </p:sp>
      <p:sp>
        <p:nvSpPr>
          <p:cNvPr id="6" name="McK 1. On-page tracker" hidden="1"/>
          <p:cNvSpPr>
            <a:spLocks noChangeArrowheads="1"/>
          </p:cNvSpPr>
          <p:nvPr/>
        </p:nvSpPr>
        <p:spPr bwMode="gray">
          <a:xfrm>
            <a:off x="285751" y="26989"/>
            <a:ext cx="877888" cy="220662"/>
          </a:xfrm>
          <a:prstGeom prst="rect">
            <a:avLst/>
          </a:prstGeom>
          <a:noFill/>
          <a:ln>
            <a:noFill/>
          </a:ln>
          <a:effectLst/>
          <a:extLst/>
        </p:spPr>
        <p:txBody>
          <a:bodyPr wrap="none" lIns="0" tIns="0" rIns="0" bIns="0">
            <a:spAutoFit/>
          </a:bodyPr>
          <a:lstStyle/>
          <a:p>
            <a:pPr>
              <a:defRPr/>
            </a:pPr>
            <a:r>
              <a:rPr lang="en-US" sz="1400" dirty="0">
                <a:solidFill>
                  <a:srgbClr val="808080"/>
                </a:solidFill>
                <a:latin typeface="Arial"/>
                <a:cs typeface="Arial" charset="0"/>
              </a:rPr>
              <a:t>TRACKER</a:t>
            </a:r>
          </a:p>
        </p:txBody>
      </p:sp>
      <p:sp>
        <p:nvSpPr>
          <p:cNvPr id="7" name="McK 3. Unit of measure" hidden="1"/>
          <p:cNvSpPr txBox="1">
            <a:spLocks noChangeArrowheads="1"/>
          </p:cNvSpPr>
          <p:nvPr/>
        </p:nvSpPr>
        <p:spPr bwMode="gray">
          <a:xfrm>
            <a:off x="285751" y="628651"/>
            <a:ext cx="5586413" cy="25082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cs typeface="Arial" charset="0"/>
              </a:rPr>
              <a:t>Unit of measure</a:t>
            </a:r>
          </a:p>
        </p:txBody>
      </p:sp>
      <p:grpSp>
        <p:nvGrpSpPr>
          <p:cNvPr id="8" name="ACET" hidden="1"/>
          <p:cNvGrpSpPr>
            <a:grpSpLocks/>
          </p:cNvGrpSpPr>
          <p:nvPr/>
        </p:nvGrpSpPr>
        <p:grpSpPr bwMode="auto">
          <a:xfrm>
            <a:off x="1482725" y="1408114"/>
            <a:ext cx="4349750" cy="517525"/>
            <a:chOff x="915" y="710"/>
            <a:chExt cx="2686" cy="320"/>
          </a:xfrm>
        </p:grpSpPr>
        <p:cxnSp>
          <p:nvCxnSpPr>
            <p:cNvPr id="9" name="AutoShape 249"/>
            <p:cNvCxnSpPr>
              <a:cxnSpLocks noChangeShapeType="1"/>
            </p:cNvCxnSpPr>
            <p:nvPr/>
          </p:nvCxnSpPr>
          <p:spPr bwMode="gray">
            <a:xfrm>
              <a:off x="915" y="1030"/>
              <a:ext cx="2686" cy="0"/>
            </a:xfrm>
            <a:prstGeom prst="straightConnector1">
              <a:avLst/>
            </a:prstGeom>
            <a:noFill/>
            <a:ln w="9525">
              <a:solidFill>
                <a:srgbClr val="808080"/>
              </a:solidFill>
              <a:round/>
              <a:headEnd/>
              <a:tailEnd/>
            </a:ln>
          </p:spPr>
        </p:cxnSp>
        <p:sp>
          <p:nvSpPr>
            <p:cNvPr id="10"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p:spPr>
          <p:txBody>
            <a:bodyPr lIns="0" tIns="0" rIns="0" bIns="18288" anchor="b">
              <a:spAutoFit/>
            </a:bodyPr>
            <a:lstStyle/>
            <a:p>
              <a:pPr>
                <a:defRPr/>
              </a:pPr>
              <a:r>
                <a:rPr lang="en-US" b="1">
                  <a:solidFill>
                    <a:srgbClr val="000000"/>
                  </a:solidFill>
                  <a:latin typeface="Arial"/>
                  <a:cs typeface="Arial" charset="0"/>
                </a:rPr>
                <a:t>Title</a:t>
              </a:r>
            </a:p>
            <a:p>
              <a:pPr>
                <a:defRPr/>
              </a:pPr>
              <a:r>
                <a:rPr lang="en-US">
                  <a:solidFill>
                    <a:srgbClr val="808080"/>
                  </a:solidFill>
                  <a:latin typeface="Arial"/>
                  <a:cs typeface="Arial" charset="0"/>
                </a:rPr>
                <a:t>Unit of measure</a:t>
              </a:r>
            </a:p>
          </p:txBody>
        </p:sp>
      </p:grpSp>
      <p:pic>
        <p:nvPicPr>
          <p:cNvPr id="11" name="Picture 89" descr="CSC Logo New"/>
          <p:cNvPicPr>
            <a:picLocks noChangeAspect="1" noChangeArrowheads="1"/>
          </p:cNvPicPr>
          <p:nvPr/>
        </p:nvPicPr>
        <p:blipFill>
          <a:blip r:embed="rId21" cstate="print"/>
          <a:srcRect/>
          <a:stretch>
            <a:fillRect/>
          </a:stretch>
        </p:blipFill>
        <p:spPr bwMode="gray">
          <a:xfrm>
            <a:off x="285750" y="6557963"/>
            <a:ext cx="412750" cy="233362"/>
          </a:xfrm>
          <a:prstGeom prst="rect">
            <a:avLst/>
          </a:prstGeom>
          <a:noFill/>
          <a:ln w="9525">
            <a:noFill/>
            <a:miter lim="800000"/>
            <a:headEnd/>
            <a:tailEnd/>
          </a:ln>
        </p:spPr>
      </p:pic>
      <p:sp>
        <p:nvSpPr>
          <p:cNvPr id="12" name="Freeform 68"/>
          <p:cNvSpPr>
            <a:spLocks/>
          </p:cNvSpPr>
          <p:nvPr/>
        </p:nvSpPr>
        <p:spPr bwMode="gray">
          <a:xfrm>
            <a:off x="757239" y="6556376"/>
            <a:ext cx="8101012"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p:spPr>
        <p:txBody>
          <a:bodyPr lIns="91430" tIns="45716" rIns="91430" bIns="45716"/>
          <a:lstStyle/>
          <a:p>
            <a:pPr>
              <a:defRPr/>
            </a:pPr>
            <a:endParaRPr lang="en-US">
              <a:solidFill>
                <a:srgbClr val="000000"/>
              </a:solidFill>
              <a:cs typeface="Arial" charset="0"/>
            </a:endParaRPr>
          </a:p>
        </p:txBody>
      </p:sp>
      <p:sp>
        <p:nvSpPr>
          <p:cNvPr id="13" name="Text Box 66"/>
          <p:cNvSpPr txBox="1">
            <a:spLocks noChangeArrowheads="1"/>
          </p:cNvSpPr>
          <p:nvPr/>
        </p:nvSpPr>
        <p:spPr bwMode="gray">
          <a:xfrm>
            <a:off x="871538" y="6587494"/>
            <a:ext cx="3808412" cy="172715"/>
          </a:xfrm>
          <a:prstGeom prst="rect">
            <a:avLst/>
          </a:prstGeom>
          <a:noFill/>
          <a:ln>
            <a:noFill/>
          </a:ln>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grpSp>
        <p:nvGrpSpPr>
          <p:cNvPr id="14" name="LegendBoxes" hidden="1"/>
          <p:cNvGrpSpPr>
            <a:grpSpLocks/>
          </p:cNvGrpSpPr>
          <p:nvPr/>
        </p:nvGrpSpPr>
        <p:grpSpPr bwMode="auto">
          <a:xfrm>
            <a:off x="8094668" y="327026"/>
            <a:ext cx="774700" cy="1001712"/>
            <a:chOff x="4936" y="176"/>
            <a:chExt cx="488" cy="631"/>
          </a:xfrm>
        </p:grpSpPr>
        <p:sp>
          <p:nvSpPr>
            <p:cNvPr id="15" name="Legend1"/>
            <p:cNvSpPr>
              <a:spLocks noChangeArrowheads="1"/>
            </p:cNvSpPr>
            <p:nvPr/>
          </p:nvSpPr>
          <p:spPr bwMode="gray">
            <a:xfrm>
              <a:off x="5096" y="176"/>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16" name="LegendRectangle1"/>
            <p:cNvSpPr>
              <a:spLocks noChangeArrowheads="1"/>
            </p:cNvSpPr>
            <p:nvPr/>
          </p:nvSpPr>
          <p:spPr bwMode="gray">
            <a:xfrm>
              <a:off x="4936" y="183"/>
              <a:ext cx="104" cy="101"/>
            </a:xfrm>
            <a:prstGeom prst="rect">
              <a:avLst/>
            </a:prstGeom>
            <a:solidFill>
              <a:schemeClr val="accent1"/>
            </a:solidFill>
            <a:ln w="9525">
              <a:solidFill>
                <a:srgbClr val="808080"/>
              </a:solidFill>
              <a:miter lim="800000"/>
              <a:headEnd/>
              <a:tailEnd/>
            </a:ln>
            <a:effectLst/>
            <a:extLst/>
          </p:spPr>
          <p:txBody>
            <a:bodyPr wrap="none" anchor="ctr"/>
            <a:lstStyle/>
            <a:p>
              <a:pPr>
                <a:defRPr/>
              </a:pPr>
              <a:endParaRPr lang="en-US">
                <a:solidFill>
                  <a:srgbClr val="000000"/>
                </a:solidFill>
                <a:latin typeface="Arial"/>
                <a:cs typeface="Arial" charset="0"/>
              </a:endParaRPr>
            </a:p>
          </p:txBody>
        </p:sp>
        <p:sp>
          <p:nvSpPr>
            <p:cNvPr id="17" name="Legend2"/>
            <p:cNvSpPr>
              <a:spLocks noChangeArrowheads="1"/>
            </p:cNvSpPr>
            <p:nvPr/>
          </p:nvSpPr>
          <p:spPr bwMode="gray">
            <a:xfrm>
              <a:off x="5096" y="346"/>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18" name="LegendRectangle2"/>
            <p:cNvSpPr>
              <a:spLocks noChangeArrowheads="1"/>
            </p:cNvSpPr>
            <p:nvPr/>
          </p:nvSpPr>
          <p:spPr bwMode="gray">
            <a:xfrm>
              <a:off x="4936" y="353"/>
              <a:ext cx="104" cy="101"/>
            </a:xfrm>
            <a:prstGeom prst="rect">
              <a:avLst/>
            </a:prstGeom>
            <a:solidFill>
              <a:schemeClr val="accent2"/>
            </a:solidFill>
            <a:ln w="9525">
              <a:solidFill>
                <a:srgbClr val="808080"/>
              </a:solidFill>
              <a:miter lim="800000"/>
              <a:headEnd/>
              <a:tailEnd/>
            </a:ln>
            <a:effectLst/>
            <a:extLst/>
          </p:spPr>
          <p:txBody>
            <a:bodyPr wrap="none" anchor="ctr"/>
            <a:lstStyle/>
            <a:p>
              <a:pPr>
                <a:defRPr/>
              </a:pPr>
              <a:endParaRPr lang="en-US">
                <a:solidFill>
                  <a:srgbClr val="000000"/>
                </a:solidFill>
                <a:latin typeface="Arial"/>
                <a:cs typeface="Arial" charset="0"/>
              </a:endParaRPr>
            </a:p>
          </p:txBody>
        </p:sp>
        <p:sp>
          <p:nvSpPr>
            <p:cNvPr id="19" name="Legend3"/>
            <p:cNvSpPr>
              <a:spLocks noChangeArrowheads="1"/>
            </p:cNvSpPr>
            <p:nvPr/>
          </p:nvSpPr>
          <p:spPr bwMode="gray">
            <a:xfrm>
              <a:off x="5096" y="517"/>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20" name="LegendRectangle3"/>
            <p:cNvSpPr>
              <a:spLocks noChangeArrowheads="1"/>
            </p:cNvSpPr>
            <p:nvPr/>
          </p:nvSpPr>
          <p:spPr bwMode="gray">
            <a:xfrm>
              <a:off x="4936" y="524"/>
              <a:ext cx="104" cy="101"/>
            </a:xfrm>
            <a:prstGeom prst="rect">
              <a:avLst/>
            </a:prstGeom>
            <a:solidFill>
              <a:schemeClr val="hlink"/>
            </a:solidFill>
            <a:ln w="9525">
              <a:solidFill>
                <a:srgbClr val="808080"/>
              </a:solidFill>
              <a:miter lim="800000"/>
              <a:headEnd/>
              <a:tailEnd/>
            </a:ln>
            <a:effectLst/>
            <a:extLst/>
          </p:spPr>
          <p:txBody>
            <a:bodyPr wrap="none" anchor="ctr"/>
            <a:lstStyle/>
            <a:p>
              <a:pPr>
                <a:defRPr/>
              </a:pPr>
              <a:endParaRPr lang="en-US">
                <a:solidFill>
                  <a:srgbClr val="000000"/>
                </a:solidFill>
                <a:latin typeface="Arial"/>
                <a:cs typeface="Arial" charset="0"/>
              </a:endParaRPr>
            </a:p>
          </p:txBody>
        </p:sp>
        <p:sp>
          <p:nvSpPr>
            <p:cNvPr id="21" name="Legend4"/>
            <p:cNvSpPr>
              <a:spLocks noChangeArrowheads="1"/>
            </p:cNvSpPr>
            <p:nvPr/>
          </p:nvSpPr>
          <p:spPr bwMode="gray">
            <a:xfrm>
              <a:off x="5096" y="688"/>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22" name="LegendRectangle4"/>
            <p:cNvSpPr>
              <a:spLocks noChangeArrowheads="1"/>
            </p:cNvSpPr>
            <p:nvPr/>
          </p:nvSpPr>
          <p:spPr bwMode="gray">
            <a:xfrm>
              <a:off x="4936" y="695"/>
              <a:ext cx="104" cy="101"/>
            </a:xfrm>
            <a:prstGeom prst="rect">
              <a:avLst/>
            </a:prstGeom>
            <a:solidFill>
              <a:schemeClr val="folHlink"/>
            </a:solidFill>
            <a:ln w="9525">
              <a:solidFill>
                <a:srgbClr val="808080"/>
              </a:solidFill>
              <a:miter lim="800000"/>
              <a:headEnd/>
              <a:tailEnd/>
            </a:ln>
            <a:effectLst/>
            <a:extLst/>
          </p:spPr>
          <p:txBody>
            <a:bodyPr wrap="none" anchor="ctr"/>
            <a:lstStyle/>
            <a:p>
              <a:pPr>
                <a:defRPr/>
              </a:pPr>
              <a:endParaRPr lang="en-US">
                <a:solidFill>
                  <a:srgbClr val="000000"/>
                </a:solidFill>
                <a:latin typeface="Arial"/>
                <a:cs typeface="Arial" charset="0"/>
              </a:endParaRPr>
            </a:p>
          </p:txBody>
        </p:sp>
      </p:grpSp>
      <p:grpSp>
        <p:nvGrpSpPr>
          <p:cNvPr id="23" name="LegendLines" hidden="1"/>
          <p:cNvGrpSpPr>
            <a:grpSpLocks/>
          </p:cNvGrpSpPr>
          <p:nvPr/>
        </p:nvGrpSpPr>
        <p:grpSpPr bwMode="auto">
          <a:xfrm>
            <a:off x="7786691" y="333375"/>
            <a:ext cx="1082675" cy="735013"/>
            <a:chOff x="4750" y="176"/>
            <a:chExt cx="682" cy="463"/>
          </a:xfrm>
        </p:grpSpPr>
        <p:sp>
          <p:nvSpPr>
            <p:cNvPr id="24" name="LineLegend1"/>
            <p:cNvSpPr>
              <a:spLocks noChangeShapeType="1"/>
            </p:cNvSpPr>
            <p:nvPr/>
          </p:nvSpPr>
          <p:spPr bwMode="gray">
            <a:xfrm>
              <a:off x="4750" y="233"/>
              <a:ext cx="288" cy="0"/>
            </a:xfrm>
            <a:prstGeom prst="line">
              <a:avLst/>
            </a:prstGeom>
            <a:noFill/>
            <a:ln w="28575">
              <a:solidFill>
                <a:schemeClr val="accent3"/>
              </a:solidFill>
              <a:round/>
              <a:headEnd/>
              <a:tailEnd/>
            </a:ln>
            <a:effectLst/>
            <a:extLst/>
          </p:spPr>
          <p:txBody>
            <a:bodyPr/>
            <a:lstStyle/>
            <a:p>
              <a:pPr>
                <a:defRPr/>
              </a:pPr>
              <a:endParaRPr lang="en-US">
                <a:solidFill>
                  <a:srgbClr val="000000"/>
                </a:solidFill>
                <a:latin typeface="Arial"/>
                <a:cs typeface="Arial" charset="0"/>
              </a:endParaRPr>
            </a:p>
          </p:txBody>
        </p:sp>
        <p:sp>
          <p:nvSpPr>
            <p:cNvPr id="25" name="LineLegend2"/>
            <p:cNvSpPr>
              <a:spLocks noChangeShapeType="1"/>
            </p:cNvSpPr>
            <p:nvPr/>
          </p:nvSpPr>
          <p:spPr bwMode="gray">
            <a:xfrm>
              <a:off x="4750" y="402"/>
              <a:ext cx="288" cy="0"/>
            </a:xfrm>
            <a:prstGeom prst="line">
              <a:avLst/>
            </a:prstGeom>
            <a:noFill/>
            <a:ln w="28575">
              <a:solidFill>
                <a:schemeClr val="accent3"/>
              </a:solidFill>
              <a:prstDash val="dash"/>
              <a:round/>
              <a:headEnd/>
              <a:tailEnd/>
            </a:ln>
            <a:effectLst/>
            <a:extLst/>
          </p:spPr>
          <p:txBody>
            <a:bodyPr/>
            <a:lstStyle/>
            <a:p>
              <a:pPr>
                <a:defRPr/>
              </a:pPr>
              <a:endParaRPr lang="en-US">
                <a:solidFill>
                  <a:srgbClr val="000000"/>
                </a:solidFill>
                <a:latin typeface="Arial"/>
                <a:cs typeface="Arial" charset="0"/>
              </a:endParaRPr>
            </a:p>
          </p:txBody>
        </p:sp>
        <p:sp>
          <p:nvSpPr>
            <p:cNvPr id="26" name="LineLegend3"/>
            <p:cNvSpPr>
              <a:spLocks noChangeShapeType="1"/>
            </p:cNvSpPr>
            <p:nvPr/>
          </p:nvSpPr>
          <p:spPr bwMode="gray">
            <a:xfrm>
              <a:off x="4750" y="577"/>
              <a:ext cx="288" cy="0"/>
            </a:xfrm>
            <a:prstGeom prst="line">
              <a:avLst/>
            </a:prstGeom>
            <a:noFill/>
            <a:ln w="28575">
              <a:solidFill>
                <a:schemeClr val="accent3"/>
              </a:solidFill>
              <a:prstDash val="sysDot"/>
              <a:round/>
              <a:headEnd/>
              <a:tailEnd/>
            </a:ln>
            <a:effectLst/>
            <a:extLst/>
          </p:spPr>
          <p:txBody>
            <a:bodyPr/>
            <a:lstStyle/>
            <a:p>
              <a:pPr>
                <a:defRPr/>
              </a:pPr>
              <a:endParaRPr lang="en-US">
                <a:solidFill>
                  <a:srgbClr val="000000"/>
                </a:solidFill>
                <a:latin typeface="Arial"/>
                <a:cs typeface="Arial" charset="0"/>
              </a:endParaRPr>
            </a:p>
          </p:txBody>
        </p:sp>
        <p:sp>
          <p:nvSpPr>
            <p:cNvPr id="27" name="Legend1"/>
            <p:cNvSpPr>
              <a:spLocks noChangeArrowheads="1"/>
            </p:cNvSpPr>
            <p:nvPr/>
          </p:nvSpPr>
          <p:spPr bwMode="gray">
            <a:xfrm>
              <a:off x="5104" y="176"/>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28" name="Legend2"/>
            <p:cNvSpPr>
              <a:spLocks noChangeArrowheads="1"/>
            </p:cNvSpPr>
            <p:nvPr/>
          </p:nvSpPr>
          <p:spPr bwMode="gray">
            <a:xfrm>
              <a:off x="5104" y="344"/>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29" name="Legend3"/>
            <p:cNvSpPr>
              <a:spLocks noChangeArrowheads="1"/>
            </p:cNvSpPr>
            <p:nvPr/>
          </p:nvSpPr>
          <p:spPr bwMode="gray">
            <a:xfrm>
              <a:off x="5104" y="520"/>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grpSp>
      <p:grpSp>
        <p:nvGrpSpPr>
          <p:cNvPr id="30" name="McKSticker" hidden="1"/>
          <p:cNvGrpSpPr>
            <a:grpSpLocks/>
          </p:cNvGrpSpPr>
          <p:nvPr/>
        </p:nvGrpSpPr>
        <p:grpSpPr bwMode="auto">
          <a:xfrm>
            <a:off x="7769619" y="339726"/>
            <a:ext cx="1088630" cy="216680"/>
            <a:chOff x="7652049" y="285750"/>
            <a:chExt cx="1088726" cy="216314"/>
          </a:xfrm>
        </p:grpSpPr>
        <p:sp>
          <p:nvSpPr>
            <p:cNvPr id="31" name="StickerRectangle"/>
            <p:cNvSpPr>
              <a:spLocks noChangeArrowheads="1"/>
            </p:cNvSpPr>
            <p:nvPr/>
          </p:nvSpPr>
          <p:spPr bwMode="gray">
            <a:xfrm>
              <a:off x="7652049" y="285750"/>
              <a:ext cx="1088726" cy="216314"/>
            </a:xfrm>
            <a:prstGeom prst="leftRightArrow">
              <a:avLst>
                <a:gd name="adj1" fmla="val 100000"/>
                <a:gd name="adj2" fmla="val 0"/>
              </a:avLst>
            </a:prstGeom>
            <a:noFill/>
            <a:ln>
              <a:noFill/>
            </a:ln>
            <a:effectLst/>
            <a:extLst/>
          </p:spPr>
          <p:txBody>
            <a:bodyPr wrap="none" lIns="27432" tIns="0" rIns="0" bIns="27432">
              <a:spAutoFit/>
            </a:bodyPr>
            <a:lstStyle/>
            <a:p>
              <a:pPr algn="r" defTabSz="895255">
                <a:buClr>
                  <a:srgbClr val="777777"/>
                </a:buClr>
                <a:defRPr/>
              </a:pPr>
              <a:r>
                <a:rPr lang="en-US" sz="1200" dirty="0">
                  <a:solidFill>
                    <a:srgbClr val="808080"/>
                  </a:solidFill>
                  <a:latin typeface="Arial"/>
                  <a:cs typeface="Arial" charset="0"/>
                </a:rPr>
                <a:t>PRELIMINARY</a:t>
              </a:r>
            </a:p>
          </p:txBody>
        </p:sp>
        <p:cxnSp>
          <p:nvCxnSpPr>
            <p:cNvPr id="32" name="AutoShape 31"/>
            <p:cNvCxnSpPr>
              <a:cxnSpLocks noChangeShapeType="1"/>
            </p:cNvCxnSpPr>
            <p:nvPr/>
          </p:nvCxnSpPr>
          <p:spPr bwMode="gray">
            <a:xfrm>
              <a:off x="7673881" y="285750"/>
              <a:ext cx="0" cy="212366"/>
            </a:xfrm>
            <a:prstGeom prst="straightConnector1">
              <a:avLst/>
            </a:prstGeom>
            <a:noFill/>
            <a:ln w="9525">
              <a:solidFill>
                <a:srgbClr val="808080"/>
              </a:solidFill>
              <a:round/>
              <a:headEnd/>
              <a:tailEnd/>
            </a:ln>
          </p:spPr>
        </p:cxnSp>
        <p:cxnSp>
          <p:nvCxnSpPr>
            <p:cNvPr id="33" name="AutoShape 32"/>
            <p:cNvCxnSpPr>
              <a:cxnSpLocks noChangeShapeType="1"/>
            </p:cNvCxnSpPr>
            <p:nvPr/>
          </p:nvCxnSpPr>
          <p:spPr bwMode="gray">
            <a:xfrm>
              <a:off x="7673881" y="498116"/>
              <a:ext cx="1066894" cy="0"/>
            </a:xfrm>
            <a:prstGeom prst="straightConnector1">
              <a:avLst/>
            </a:prstGeom>
            <a:noFill/>
            <a:ln w="25400">
              <a:solidFill>
                <a:srgbClr val="808080"/>
              </a:solidFill>
              <a:round/>
              <a:headEnd/>
              <a:tailEnd/>
            </a:ln>
          </p:spPr>
        </p:cxnSp>
      </p:grpSp>
      <p:grpSp>
        <p:nvGrpSpPr>
          <p:cNvPr id="34" name="LegendMoons" hidden="1"/>
          <p:cNvGrpSpPr>
            <a:grpSpLocks/>
          </p:cNvGrpSpPr>
          <p:nvPr/>
        </p:nvGrpSpPr>
        <p:grpSpPr bwMode="auto">
          <a:xfrm>
            <a:off x="8026398" y="327026"/>
            <a:ext cx="840815" cy="1308100"/>
            <a:chOff x="6655594" y="273840"/>
            <a:chExt cx="839380" cy="1306516"/>
          </a:xfrm>
        </p:grpSpPr>
        <p:grpSp>
          <p:nvGrpSpPr>
            <p:cNvPr id="35" name="MoonLegend1"/>
            <p:cNvGrpSpPr>
              <a:grpSpLocks noChangeAspect="1"/>
            </p:cNvGrpSpPr>
            <p:nvPr>
              <p:custDataLst>
                <p:tags r:id="rId3"/>
              </p:custDataLst>
            </p:nvPr>
          </p:nvGrpSpPr>
          <p:grpSpPr bwMode="auto">
            <a:xfrm>
              <a:off x="6655594" y="273840"/>
              <a:ext cx="209550" cy="209551"/>
              <a:chOff x="4533" y="183"/>
              <a:chExt cx="144" cy="144"/>
            </a:xfrm>
          </p:grpSpPr>
          <p:sp>
            <p:nvSpPr>
              <p:cNvPr id="53" name="Oval 38"/>
              <p:cNvSpPr>
                <a:spLocks noChangeAspect="1" noChangeArrowheads="1"/>
              </p:cNvSpPr>
              <p:nvPr>
                <p:custDataLst>
                  <p:tags r:id="rId16"/>
                </p:custDataLst>
              </p:nvPr>
            </p:nvSpPr>
            <p:spPr bwMode="gray">
              <a:xfrm>
                <a:off x="4533" y="183"/>
                <a:ext cx="144" cy="144"/>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54" name="Arc 39"/>
              <p:cNvSpPr>
                <a:spLocks noChangeAspect="1"/>
              </p:cNvSpPr>
              <p:nvPr>
                <p:custDataLst>
                  <p:tags r:id="rId17"/>
                </p:custDataLst>
              </p:nvPr>
            </p:nvSpPr>
            <p:spPr bwMode="gray">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grpSp>
          <p:nvGrpSpPr>
            <p:cNvPr id="36" name="MoonLegend2"/>
            <p:cNvGrpSpPr>
              <a:grpSpLocks noChangeAspect="1"/>
            </p:cNvGrpSpPr>
            <p:nvPr>
              <p:custDataLst>
                <p:tags r:id="rId4"/>
              </p:custDataLst>
            </p:nvPr>
          </p:nvGrpSpPr>
          <p:grpSpPr bwMode="auto">
            <a:xfrm>
              <a:off x="6655594" y="548081"/>
              <a:ext cx="209550" cy="209551"/>
              <a:chOff x="1694" y="2044"/>
              <a:chExt cx="160" cy="160"/>
            </a:xfrm>
          </p:grpSpPr>
          <p:sp>
            <p:nvSpPr>
              <p:cNvPr id="51" name="Oval 41"/>
              <p:cNvSpPr>
                <a:spLocks noChangeAspect="1" noChangeArrowheads="1"/>
              </p:cNvSpPr>
              <p:nvPr>
                <p:custDataLst>
                  <p:tags r:id="rId14"/>
                </p:custDataLst>
              </p:nvPr>
            </p:nvSpPr>
            <p:spPr bwMode="gray">
              <a:xfrm>
                <a:off x="1694" y="2044"/>
                <a:ext cx="160" cy="160"/>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52" name="Arc 42"/>
              <p:cNvSpPr>
                <a:spLocks noChangeAspect="1"/>
              </p:cNvSpPr>
              <p:nvPr>
                <p:custDataLst>
                  <p:tags r:id="rId15"/>
                </p:custDataLst>
              </p:nvPr>
            </p:nvSpPr>
            <p:spPr bwMode="gray">
              <a:xfrm>
                <a:off x="1694" y="2044"/>
                <a:ext cx="160" cy="160"/>
              </a:xfrm>
              <a:prstGeom prst="arc">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grpSp>
          <p:nvGrpSpPr>
            <p:cNvPr id="37" name="MoonLegend4"/>
            <p:cNvGrpSpPr>
              <a:grpSpLocks noChangeAspect="1"/>
            </p:cNvGrpSpPr>
            <p:nvPr>
              <p:custDataLst>
                <p:tags r:id="rId5"/>
              </p:custDataLst>
            </p:nvPr>
          </p:nvGrpSpPr>
          <p:grpSpPr bwMode="auto">
            <a:xfrm>
              <a:off x="6655594" y="1096563"/>
              <a:ext cx="209550" cy="209551"/>
              <a:chOff x="4495" y="1198"/>
              <a:chExt cx="160" cy="160"/>
            </a:xfrm>
          </p:grpSpPr>
          <p:sp>
            <p:nvSpPr>
              <p:cNvPr id="49" name="Oval 47"/>
              <p:cNvSpPr>
                <a:spLocks noChangeAspect="1" noChangeArrowheads="1"/>
              </p:cNvSpPr>
              <p:nvPr>
                <p:custDataLst>
                  <p:tags r:id="rId12"/>
                </p:custDataLst>
              </p:nvPr>
            </p:nvSpPr>
            <p:spPr bwMode="gray">
              <a:xfrm>
                <a:off x="4495" y="1198"/>
                <a:ext cx="160" cy="160"/>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50" name="Arc 48"/>
              <p:cNvSpPr>
                <a:spLocks noChangeAspect="1"/>
              </p:cNvSpPr>
              <p:nvPr>
                <p:custDataLst>
                  <p:tags r:id="rId13"/>
                </p:custDataLst>
              </p:nvPr>
            </p:nvSpPr>
            <p:spPr bwMode="gray">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grpSp>
          <p:nvGrpSpPr>
            <p:cNvPr id="38" name="MoonLegend5"/>
            <p:cNvGrpSpPr>
              <a:grpSpLocks noChangeAspect="1"/>
            </p:cNvGrpSpPr>
            <p:nvPr>
              <p:custDataLst>
                <p:tags r:id="rId6"/>
              </p:custDataLst>
            </p:nvPr>
          </p:nvGrpSpPr>
          <p:grpSpPr bwMode="auto">
            <a:xfrm>
              <a:off x="6655594" y="1370805"/>
              <a:ext cx="209550" cy="209551"/>
              <a:chOff x="4495" y="1440"/>
              <a:chExt cx="160" cy="160"/>
            </a:xfrm>
          </p:grpSpPr>
          <p:sp>
            <p:nvSpPr>
              <p:cNvPr id="47" name="Oval 50"/>
              <p:cNvSpPr>
                <a:spLocks noChangeAspect="1" noChangeArrowheads="1"/>
              </p:cNvSpPr>
              <p:nvPr>
                <p:custDataLst>
                  <p:tags r:id="rId10"/>
                </p:custDataLst>
              </p:nvPr>
            </p:nvSpPr>
            <p:spPr bwMode="gray">
              <a:xfrm>
                <a:off x="4495" y="1440"/>
                <a:ext cx="160" cy="160"/>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48" name="Oval 51"/>
              <p:cNvSpPr>
                <a:spLocks noChangeAspect="1" noChangeArrowheads="1"/>
              </p:cNvSpPr>
              <p:nvPr>
                <p:custDataLst>
                  <p:tags r:id="rId11"/>
                </p:custDataLst>
              </p:nvPr>
            </p:nvSpPr>
            <p:spPr bwMode="gray">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sp>
          <p:nvSpPr>
            <p:cNvPr id="39" name="Legend1"/>
            <p:cNvSpPr>
              <a:spLocks noChangeArrowheads="1"/>
            </p:cNvSpPr>
            <p:nvPr/>
          </p:nvSpPr>
          <p:spPr bwMode="gray">
            <a:xfrm>
              <a:off x="6975722" y="286525"/>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dirty="0">
                  <a:solidFill>
                    <a:srgbClr val="000000"/>
                  </a:solidFill>
                  <a:latin typeface="Arial"/>
                  <a:cs typeface="Arial" charset="0"/>
                </a:rPr>
                <a:t>Legend</a:t>
              </a:r>
            </a:p>
          </p:txBody>
        </p:sp>
        <p:sp>
          <p:nvSpPr>
            <p:cNvPr id="40" name="Legend2"/>
            <p:cNvSpPr>
              <a:spLocks noChangeArrowheads="1"/>
            </p:cNvSpPr>
            <p:nvPr/>
          </p:nvSpPr>
          <p:spPr bwMode="gray">
            <a:xfrm>
              <a:off x="6975722" y="560830"/>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dirty="0">
                  <a:solidFill>
                    <a:srgbClr val="000000"/>
                  </a:solidFill>
                  <a:latin typeface="Arial"/>
                  <a:cs typeface="Arial" charset="0"/>
                </a:rPr>
                <a:t>Legend</a:t>
              </a:r>
            </a:p>
          </p:txBody>
        </p:sp>
        <p:sp>
          <p:nvSpPr>
            <p:cNvPr id="41" name="Legend3"/>
            <p:cNvSpPr>
              <a:spLocks noChangeArrowheads="1"/>
            </p:cNvSpPr>
            <p:nvPr/>
          </p:nvSpPr>
          <p:spPr bwMode="gray">
            <a:xfrm>
              <a:off x="6975722" y="835134"/>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dirty="0">
                  <a:solidFill>
                    <a:srgbClr val="000000"/>
                  </a:solidFill>
                  <a:latin typeface="Arial"/>
                  <a:cs typeface="Arial" charset="0"/>
                </a:rPr>
                <a:t>Legend</a:t>
              </a:r>
            </a:p>
          </p:txBody>
        </p:sp>
        <p:sp>
          <p:nvSpPr>
            <p:cNvPr id="42" name="Legend4"/>
            <p:cNvSpPr>
              <a:spLocks noChangeArrowheads="1"/>
            </p:cNvSpPr>
            <p:nvPr/>
          </p:nvSpPr>
          <p:spPr bwMode="gray">
            <a:xfrm>
              <a:off x="6975722" y="1107854"/>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43" name="Legend5"/>
            <p:cNvSpPr>
              <a:spLocks noChangeArrowheads="1"/>
            </p:cNvSpPr>
            <p:nvPr/>
          </p:nvSpPr>
          <p:spPr bwMode="gray">
            <a:xfrm>
              <a:off x="6975722" y="1383744"/>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dirty="0">
                  <a:solidFill>
                    <a:srgbClr val="000000"/>
                  </a:solidFill>
                  <a:latin typeface="Arial"/>
                  <a:cs typeface="Arial" charset="0"/>
                </a:rPr>
                <a:t>Legend</a:t>
              </a:r>
            </a:p>
          </p:txBody>
        </p:sp>
        <p:grpSp>
          <p:nvGrpSpPr>
            <p:cNvPr id="44" name="MoonLegend3"/>
            <p:cNvGrpSpPr>
              <a:grpSpLocks noChangeAspect="1"/>
            </p:cNvGrpSpPr>
            <p:nvPr>
              <p:custDataLst>
                <p:tags r:id="rId7"/>
              </p:custDataLst>
            </p:nvPr>
          </p:nvGrpSpPr>
          <p:grpSpPr bwMode="auto">
            <a:xfrm>
              <a:off x="6655594" y="822322"/>
              <a:ext cx="209550" cy="209551"/>
              <a:chOff x="4495" y="1198"/>
              <a:chExt cx="160" cy="160"/>
            </a:xfrm>
          </p:grpSpPr>
          <p:sp>
            <p:nvSpPr>
              <p:cNvPr id="45" name="Oval 47"/>
              <p:cNvSpPr>
                <a:spLocks noChangeAspect="1" noChangeArrowheads="1"/>
              </p:cNvSpPr>
              <p:nvPr>
                <p:custDataLst>
                  <p:tags r:id="rId8"/>
                </p:custDataLst>
              </p:nvPr>
            </p:nvSpPr>
            <p:spPr bwMode="gray">
              <a:xfrm>
                <a:off x="4495" y="1198"/>
                <a:ext cx="160" cy="160"/>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46" name="Arc 48"/>
              <p:cNvSpPr>
                <a:spLocks noChangeAspect="1"/>
              </p:cNvSpPr>
              <p:nvPr>
                <p:custDataLst>
                  <p:tags r:id="rId9"/>
                </p:custDataLst>
              </p:nvPr>
            </p:nvSpPr>
            <p:spPr bwMode="gray">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grpSp>
      <p:grpSp>
        <p:nvGrpSpPr>
          <p:cNvPr id="55" name="McK Slide Elements" hidden="1"/>
          <p:cNvGrpSpPr>
            <a:grpSpLocks/>
          </p:cNvGrpSpPr>
          <p:nvPr/>
        </p:nvGrpSpPr>
        <p:grpSpPr bwMode="auto">
          <a:xfrm>
            <a:off x="285750" y="6119752"/>
            <a:ext cx="8572500" cy="385830"/>
            <a:chOff x="75" y="3912"/>
            <a:chExt cx="5385" cy="238"/>
          </a:xfrm>
        </p:grpSpPr>
        <p:sp>
          <p:nvSpPr>
            <p:cNvPr id="56" name="McK 4. Footnote"/>
            <p:cNvSpPr txBox="1">
              <a:spLocks noChangeArrowheads="1"/>
            </p:cNvSpPr>
            <p:nvPr/>
          </p:nvSpPr>
          <p:spPr bwMode="gray">
            <a:xfrm>
              <a:off x="75" y="3912"/>
              <a:ext cx="5385" cy="97"/>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cs typeface="Arial" charset="0"/>
                </a:rPr>
                <a:t>1 Footnote</a:t>
              </a:r>
            </a:p>
          </p:txBody>
        </p:sp>
        <p:sp>
          <p:nvSpPr>
            <p:cNvPr id="57" name="McK 5. Source"/>
            <p:cNvSpPr>
              <a:spLocks noChangeArrowheads="1"/>
            </p:cNvSpPr>
            <p:nvPr/>
          </p:nvSpPr>
          <p:spPr bwMode="gray">
            <a:xfrm>
              <a:off x="75" y="4053"/>
              <a:ext cx="5385" cy="97"/>
            </a:xfrm>
            <a:prstGeom prst="rect">
              <a:avLst/>
            </a:prstGeom>
            <a:noFill/>
            <a:ln>
              <a:noFill/>
            </a:ln>
            <a:effectLst/>
            <a:extLst/>
          </p:spPr>
          <p:txBody>
            <a:bodyPr lIns="0" tIns="0" rIns="0" bIns="0" anchor="b">
              <a:spAutoFit/>
            </a:bodyPr>
            <a:lstStyle/>
            <a:p>
              <a:pPr marL="612711" indent="-612711" defTabSz="913429">
                <a:tabLst>
                  <a:tab pos="607949" algn="l"/>
                </a:tabLst>
                <a:defRPr/>
              </a:pPr>
              <a:r>
                <a:rPr lang="en-US" sz="1000" dirty="0">
                  <a:solidFill>
                    <a:srgbClr val="000000"/>
                  </a:solidFill>
                  <a:latin typeface="Arial"/>
                  <a:cs typeface="Arial" charset="0"/>
                </a:rPr>
                <a:t>SOURCE: Source</a:t>
              </a:r>
            </a:p>
          </p:txBody>
        </p:sp>
      </p:grpSp>
      <p:sp>
        <p:nvSpPr>
          <p:cNvPr id="58" name="Slide Number"/>
          <p:cNvSpPr txBox="1">
            <a:spLocks/>
          </p:cNvSpPr>
          <p:nvPr/>
        </p:nvSpPr>
        <p:spPr>
          <a:xfrm>
            <a:off x="8647156" y="6594550"/>
            <a:ext cx="160294" cy="157014"/>
          </a:xfrm>
          <a:prstGeom prst="rect">
            <a:avLst/>
          </a:prstGeom>
        </p:spPr>
        <p:txBody>
          <a:bodyPr wrap="none" lIns="0" tIns="0" rIns="0" bIns="0" anchor="ctr">
            <a:spAutoFit/>
          </a:bodyPr>
          <a:lstStyle>
            <a:defPPr>
              <a:defRPr lang="en-US"/>
            </a:defPPr>
            <a:lvl1pPr algn="r">
              <a:defRPr sz="1000" baseline="0">
                <a:solidFill>
                  <a:srgbClr val="777777"/>
                </a:solidFill>
                <a:latin typeface="+mn-lt"/>
              </a:defRPr>
            </a:lvl1pPr>
          </a:lstStyle>
          <a:p>
            <a:pPr>
              <a:defRPr/>
            </a:pPr>
            <a:fld id="{40EEB9A5-F76F-41AA-8A20-E438E76B9761}" type="slidenum">
              <a:rPr lang="en-US" smtClean="0">
                <a:solidFill>
                  <a:srgbClr val="000000"/>
                </a:solidFill>
                <a:cs typeface="Arial" charset="0"/>
              </a:rPr>
              <a:pPr>
                <a:defRPr/>
              </a:pPr>
              <a:t>‹#›</a:t>
            </a:fld>
            <a:endParaRPr lang="en-US" dirty="0">
              <a:solidFill>
                <a:srgbClr val="000000"/>
              </a:solidFill>
              <a:cs typeface="Arial"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142766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F4087F25-063A-46F4-8A3D-72633367C1D1}" type="slidenum">
              <a:rPr>
                <a:solidFill>
                  <a:srgbClr val="000000"/>
                </a:solidFill>
              </a:rPr>
              <a:pPr>
                <a:defRPr/>
              </a:pPr>
              <a:t>‹#›</a:t>
            </a:fld>
            <a:endParaRPr dirty="0">
              <a:solidFill>
                <a:srgbClr val="000000"/>
              </a:solidFill>
            </a:endParaRPr>
          </a:p>
        </p:txBody>
      </p:sp>
    </p:spTree>
    <p:extLst>
      <p:ext uri="{BB962C8B-B14F-4D97-AF65-F5344CB8AC3E}">
        <p14:creationId xmlns:p14="http://schemas.microsoft.com/office/powerpoint/2010/main" val="361651905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92473316"/>
              </p:ext>
            </p:extLst>
          </p:nvPr>
        </p:nvGraphicFramePr>
        <p:xfrm>
          <a:off x="2" y="0"/>
          <a:ext cx="158750" cy="158750"/>
        </p:xfrm>
        <a:graphic>
          <a:graphicData uri="http://schemas.openxmlformats.org/presentationml/2006/ole">
            <mc:AlternateContent xmlns:mc="http://schemas.openxmlformats.org/markup-compatibility/2006">
              <mc:Choice xmlns:v="urn:schemas-microsoft-com:vml" Requires="v">
                <p:oleObj spid="_x0000_s369066" name="think-cell Slide" r:id="rId4" imgW="360" imgH="360" progId="">
                  <p:embed/>
                </p:oleObj>
              </mc:Choice>
              <mc:Fallback>
                <p:oleObj name="think-cell Slide" r:id="rId4" imgW="360" imgH="360" progId="">
                  <p:embed/>
                  <p:pic>
                    <p:nvPicPr>
                      <p:cNvPr id="0" name="Picture 3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gray">
          <a:xfrm>
            <a:off x="757238" y="6556377"/>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20" tIns="45711" rIns="91420" bIns="45711"/>
          <a:lstStyle/>
          <a:p>
            <a:endParaRPr lang="en-US" dirty="0">
              <a:solidFill>
                <a:srgbClr val="000000"/>
              </a:solidFill>
              <a:cs typeface="Arial" charset="0"/>
            </a:endParaRPr>
          </a:p>
        </p:txBody>
      </p:sp>
      <p:sp>
        <p:nvSpPr>
          <p:cNvPr id="4" name="Working Draft Text" hidden="1"/>
          <p:cNvSpPr txBox="1">
            <a:spLocks noChangeArrowheads="1"/>
          </p:cNvSpPr>
          <p:nvPr/>
        </p:nvSpPr>
        <p:spPr bwMode="gray">
          <a:xfrm>
            <a:off x="2554095" y="349865"/>
            <a:ext cx="1014109" cy="1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dirty="0" smtClean="0">
                <a:solidFill>
                  <a:srgbClr val="000000"/>
                </a:solidFill>
                <a:latin typeface="Arial"/>
                <a:cs typeface="Arial" charset="0"/>
              </a:rPr>
              <a:t>WORKING DRAFT</a:t>
            </a:r>
          </a:p>
        </p:txBody>
      </p:sp>
      <p:sp>
        <p:nvSpPr>
          <p:cNvPr id="6" name="Working Draft" hidden="1"/>
          <p:cNvSpPr txBox="1">
            <a:spLocks noChangeArrowheads="1"/>
          </p:cNvSpPr>
          <p:nvPr/>
        </p:nvSpPr>
        <p:spPr bwMode="gray">
          <a:xfrm>
            <a:off x="2554098" y="508603"/>
            <a:ext cx="29751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cs typeface="Arial" charset="0"/>
              </a:rPr>
              <a:t>Last Modified 5/19/2014 9:59 PM Eastern Standard Time</a:t>
            </a:r>
            <a:endParaRPr lang="en-US" sz="900" dirty="0" smtClean="0">
              <a:solidFill>
                <a:srgbClr val="000000"/>
              </a:solidFill>
              <a:latin typeface="Arial"/>
              <a:cs typeface="Arial" charset="0"/>
            </a:endParaRPr>
          </a:p>
        </p:txBody>
      </p:sp>
      <p:sp>
        <p:nvSpPr>
          <p:cNvPr id="7" name="Printed" hidden="1"/>
          <p:cNvSpPr txBox="1">
            <a:spLocks noChangeArrowheads="1"/>
          </p:cNvSpPr>
          <p:nvPr/>
        </p:nvSpPr>
        <p:spPr bwMode="gray">
          <a:xfrm>
            <a:off x="2554097" y="668958"/>
            <a:ext cx="26545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cs typeface="Arial" charset="0"/>
              </a:rPr>
              <a:t>Printed 5/13/2014 1:48 PM Eastern Standard Time</a:t>
            </a:r>
            <a:endParaRPr lang="en-US" sz="900" dirty="0" smtClean="0">
              <a:solidFill>
                <a:srgbClr val="000000"/>
              </a:solidFill>
              <a:latin typeface="Arial"/>
              <a:cs typeface="Arial" charset="0"/>
            </a:endParaRPr>
          </a:p>
        </p:txBody>
      </p:sp>
      <p:grpSp>
        <p:nvGrpSpPr>
          <p:cNvPr id="8" name="McK Title Elements" hidden="1"/>
          <p:cNvGrpSpPr>
            <a:grpSpLocks/>
          </p:cNvGrpSpPr>
          <p:nvPr/>
        </p:nvGrpSpPr>
        <p:grpSpPr bwMode="gray">
          <a:xfrm>
            <a:off x="2554096" y="5030926"/>
            <a:ext cx="5036084" cy="494022"/>
            <a:chOff x="1663" y="3106"/>
            <a:chExt cx="3109" cy="305"/>
          </a:xfrm>
        </p:grpSpPr>
        <p:sp>
          <p:nvSpPr>
            <p:cNvPr id="9" name="McK Document type"/>
            <p:cNvSpPr txBox="1">
              <a:spLocks noChangeArrowheads="1"/>
            </p:cNvSpPr>
            <p:nvPr/>
          </p:nvSpPr>
          <p:spPr bwMode="gray">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cs typeface="Arial" charset="0"/>
                </a:rPr>
                <a:t>Document type</a:t>
              </a:r>
            </a:p>
          </p:txBody>
        </p:sp>
        <p:sp>
          <p:nvSpPr>
            <p:cNvPr id="10" name="McK Date"/>
            <p:cNvSpPr txBox="1">
              <a:spLocks noChangeArrowheads="1"/>
            </p:cNvSpPr>
            <p:nvPr/>
          </p:nvSpPr>
          <p:spPr bwMode="gray">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cs typeface="Arial" charset="0"/>
                </a:rPr>
                <a:t>Date</a:t>
              </a:r>
            </a:p>
          </p:txBody>
        </p:sp>
      </p:grpSp>
      <p:sp>
        <p:nvSpPr>
          <p:cNvPr id="13314" name="Rectangle 1026"/>
          <p:cNvSpPr>
            <a:spLocks noGrp="1" noChangeArrowheads="1"/>
          </p:cNvSpPr>
          <p:nvPr>
            <p:ph type="ctrTitle"/>
          </p:nvPr>
        </p:nvSpPr>
        <p:spPr bwMode="gray">
          <a:xfrm>
            <a:off x="2554096" y="2428220"/>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gray">
          <a:xfrm>
            <a:off x="2554096"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gray">
          <a:xfrm>
            <a:off x="757240" y="2275818"/>
            <a:ext cx="1527175" cy="855662"/>
            <a:chOff x="477" y="1507"/>
            <a:chExt cx="962" cy="539"/>
          </a:xfrm>
        </p:grpSpPr>
        <p:sp>
          <p:nvSpPr>
            <p:cNvPr id="20" name="Freeform 7"/>
            <p:cNvSpPr>
              <a:spLocks/>
            </p:cNvSpPr>
            <p:nvPr userDrawn="1"/>
          </p:nvSpPr>
          <p:spPr bwMode="gray">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cs typeface="Arial" charset="0"/>
              </a:endParaRPr>
            </a:p>
          </p:txBody>
        </p:sp>
        <p:sp>
          <p:nvSpPr>
            <p:cNvPr id="21" name="Freeform 8"/>
            <p:cNvSpPr>
              <a:spLocks/>
            </p:cNvSpPr>
            <p:nvPr userDrawn="1"/>
          </p:nvSpPr>
          <p:spPr bwMode="gray">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cs typeface="Arial" charset="0"/>
              </a:endParaRPr>
            </a:p>
          </p:txBody>
        </p:sp>
        <p:sp>
          <p:nvSpPr>
            <p:cNvPr id="22" name="Freeform 9"/>
            <p:cNvSpPr>
              <a:spLocks/>
            </p:cNvSpPr>
            <p:nvPr userDrawn="1"/>
          </p:nvSpPr>
          <p:spPr bwMode="gray">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cs typeface="Arial" charset="0"/>
              </a:endParaRPr>
            </a:p>
          </p:txBody>
        </p:sp>
        <p:sp>
          <p:nvSpPr>
            <p:cNvPr id="23" name="Freeform 10"/>
            <p:cNvSpPr>
              <a:spLocks/>
            </p:cNvSpPr>
            <p:nvPr userDrawn="1"/>
          </p:nvSpPr>
          <p:spPr bwMode="gray">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cs typeface="Arial" charset="0"/>
              </a:endParaRPr>
            </a:p>
          </p:txBody>
        </p:sp>
      </p:grpSp>
      <p:sp>
        <p:nvSpPr>
          <p:cNvPr id="25" name="Text Box 66"/>
          <p:cNvSpPr txBox="1">
            <a:spLocks noChangeArrowheads="1"/>
          </p:cNvSpPr>
          <p:nvPr userDrawn="1"/>
        </p:nvSpPr>
        <p:spPr bwMode="gray">
          <a:xfrm>
            <a:off x="871371" y="6586701"/>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Tree>
    <p:extLst>
      <p:ext uri="{BB962C8B-B14F-4D97-AF65-F5344CB8AC3E}">
        <p14:creationId xmlns:p14="http://schemas.microsoft.com/office/powerpoint/2010/main" val="3142855305"/>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40" y="6556377"/>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20" tIns="45711" rIns="91420" bIns="45711"/>
          <a:lstStyle/>
          <a:p>
            <a:endParaRPr lang="en-US" dirty="0">
              <a:solidFill>
                <a:srgbClr val="000000"/>
              </a:solidFill>
              <a:cs typeface="Arial" charset="0"/>
            </a:endParaRPr>
          </a:p>
        </p:txBody>
      </p:sp>
      <p:sp>
        <p:nvSpPr>
          <p:cNvPr id="9" name="Text Box 66"/>
          <p:cNvSpPr txBox="1">
            <a:spLocks noChangeArrowheads="1"/>
          </p:cNvSpPr>
          <p:nvPr userDrawn="1">
            <p:custDataLst>
              <p:tags r:id="rId2"/>
            </p:custDataLst>
          </p:nvPr>
        </p:nvSpPr>
        <p:spPr bwMode="gray">
          <a:xfrm>
            <a:off x="871371" y="6586701"/>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1825928793"/>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3954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309600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2097" name="think-cell Slide" r:id="rId4" imgW="360" imgH="360" progId="">
                  <p:embed/>
                </p:oleObj>
              </mc:Choice>
              <mc:Fallback>
                <p:oleObj name="think-cell Slide" r:id="rId4" imgW="360" imgH="360" progId="">
                  <p:embed/>
                  <p:pic>
                    <p:nvPicPr>
                      <p:cNvPr id="0" name="Picture 3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auto">
          <a:xfrm>
            <a:off x="757238" y="6556375"/>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nvGrpSpPr>
          <p:cNvPr id="8" name="McK Title Elements" hidden="1"/>
          <p:cNvGrpSpPr>
            <a:grpSpLocks/>
          </p:cNvGrpSpPr>
          <p:nvPr/>
        </p:nvGrpSpPr>
        <p:grpSpPr bwMode="auto">
          <a:xfrm>
            <a:off x="2554096" y="5030926"/>
            <a:ext cx="5036084" cy="494022"/>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smtClean="0">
                  <a:solidFill>
                    <a:srgbClr val="000000"/>
                  </a:solidFill>
                  <a:latin typeface="Arial"/>
                </a:rPr>
                <a:t>Date</a:t>
              </a:r>
            </a:p>
          </p:txBody>
        </p:sp>
      </p:grpSp>
      <p:sp>
        <p:nvSpPr>
          <p:cNvPr id="13314" name="Rectangle 1026"/>
          <p:cNvSpPr>
            <a:spLocks noGrp="1" noChangeArrowheads="1"/>
          </p:cNvSpPr>
          <p:nvPr>
            <p:ph type="ctrTitle"/>
          </p:nvPr>
        </p:nvSpPr>
        <p:spPr bwMode="auto">
          <a:xfrm>
            <a:off x="2554094" y="2428218"/>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auto">
          <a:xfrm>
            <a:off x="2554094"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auto">
          <a:xfrm>
            <a:off x="757238" y="2275818"/>
            <a:ext cx="1527175" cy="855662"/>
            <a:chOff x="477" y="1507"/>
            <a:chExt cx="962" cy="539"/>
          </a:xfrm>
        </p:grpSpPr>
        <p:sp>
          <p:nvSpPr>
            <p:cNvPr id="20" name="Freeform 7"/>
            <p:cNvSpPr>
              <a:spLocks/>
            </p:cNvSpPr>
            <p:nvPr userDrawn="1"/>
          </p:nvSpPr>
          <p:spPr bwMode="auto">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1" name="Freeform 8"/>
            <p:cNvSpPr>
              <a:spLocks/>
            </p:cNvSpPr>
            <p:nvPr userDrawn="1"/>
          </p:nvSpPr>
          <p:spPr bwMode="auto">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2" name="Freeform 9"/>
            <p:cNvSpPr>
              <a:spLocks/>
            </p:cNvSpPr>
            <p:nvPr userDrawn="1"/>
          </p:nvSpPr>
          <p:spPr bwMode="auto">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3" name="Freeform 10"/>
            <p:cNvSpPr>
              <a:spLocks/>
            </p:cNvSpPr>
            <p:nvPr userDrawn="1"/>
          </p:nvSpPr>
          <p:spPr bwMode="auto">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25" name="Text Box 66"/>
          <p:cNvSpPr txBox="1">
            <a:spLocks noChangeArrowheads="1"/>
          </p:cNvSpPr>
          <p:nvPr userDrawn="1"/>
        </p:nvSpPr>
        <p:spPr bwMode="auto">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Tree>
    <p:extLst>
      <p:ext uri="{BB962C8B-B14F-4D97-AF65-F5344CB8AC3E}">
        <p14:creationId xmlns:p14="http://schemas.microsoft.com/office/powerpoint/2010/main" val="1158604934"/>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1479550" y="6556375"/>
            <a:ext cx="6528377"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 name="Text Box 66"/>
          <p:cNvSpPr txBox="1">
            <a:spLocks noChangeArrowheads="1"/>
          </p:cNvSpPr>
          <p:nvPr userDrawn="1">
            <p:custDataLst>
              <p:tags r:id="rId2"/>
            </p:custDataLst>
          </p:nvPr>
        </p:nvSpPr>
        <p:spPr bwMode="gray">
          <a:xfrm>
            <a:off x="1543050" y="6588919"/>
            <a:ext cx="3136731"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3707463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39" y="6556376"/>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p>
        </p:txBody>
      </p:sp>
      <p:sp>
        <p:nvSpPr>
          <p:cNvPr id="9" name="Text Box 66"/>
          <p:cNvSpPr txBox="1">
            <a:spLocks noChangeArrowheads="1"/>
          </p:cNvSpPr>
          <p:nvPr userDrawn="1">
            <p:custDataLst>
              <p:tags r:id="rId2"/>
            </p:custDataLst>
          </p:nvPr>
        </p:nvSpPr>
        <p:spPr bwMode="gray">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chemeClr val="tx1"/>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4229758473"/>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7290752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4185" name="think-cell Slide" r:id="rId4" imgW="360" imgH="360" progId="">
                  <p:embed/>
                </p:oleObj>
              </mc:Choice>
              <mc:Fallback>
                <p:oleObj name="think-cell Slide" r:id="rId4" imgW="360" imgH="360" progId="">
                  <p:embed/>
                  <p:pic>
                    <p:nvPicPr>
                      <p:cNvPr id="0" name="Picture 3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gray">
          <a:xfrm>
            <a:off x="757238" y="6556375"/>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4" name="Working Draft Text"/>
          <p:cNvSpPr txBox="1">
            <a:spLocks noChangeArrowheads="1"/>
          </p:cNvSpPr>
          <p:nvPr/>
        </p:nvSpPr>
        <p:spPr bwMode="gray">
          <a:xfrm>
            <a:off x="2554095" y="349865"/>
            <a:ext cx="1014109" cy="1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smtClean="0">
                <a:solidFill>
                  <a:srgbClr val="000000"/>
                </a:solidFill>
                <a:latin typeface="Arial"/>
              </a:rPr>
              <a:t>WORKING DRAFT</a:t>
            </a:r>
          </a:p>
        </p:txBody>
      </p:sp>
      <p:sp>
        <p:nvSpPr>
          <p:cNvPr id="6" name="Working Draft"/>
          <p:cNvSpPr txBox="1">
            <a:spLocks noChangeArrowheads="1"/>
          </p:cNvSpPr>
          <p:nvPr/>
        </p:nvSpPr>
        <p:spPr bwMode="gray">
          <a:xfrm>
            <a:off x="2554096" y="508600"/>
            <a:ext cx="29751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Last Modified 5/19/2014 9:59 PM Eastern Standard Time</a:t>
            </a:r>
          </a:p>
        </p:txBody>
      </p:sp>
      <p:sp>
        <p:nvSpPr>
          <p:cNvPr id="7" name="Printed"/>
          <p:cNvSpPr txBox="1">
            <a:spLocks noChangeArrowheads="1"/>
          </p:cNvSpPr>
          <p:nvPr/>
        </p:nvSpPr>
        <p:spPr bwMode="gray">
          <a:xfrm>
            <a:off x="2554096" y="668956"/>
            <a:ext cx="26545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Printed 5/13/2014 1:48 PM Eastern Standard Time</a:t>
            </a:r>
          </a:p>
        </p:txBody>
      </p:sp>
      <p:grpSp>
        <p:nvGrpSpPr>
          <p:cNvPr id="8" name="McK Title Elements" hidden="1"/>
          <p:cNvGrpSpPr>
            <a:grpSpLocks/>
          </p:cNvGrpSpPr>
          <p:nvPr/>
        </p:nvGrpSpPr>
        <p:grpSpPr bwMode="gray">
          <a:xfrm>
            <a:off x="2554096" y="5030926"/>
            <a:ext cx="5036084" cy="494022"/>
            <a:chOff x="1663" y="3106"/>
            <a:chExt cx="3109" cy="305"/>
          </a:xfrm>
        </p:grpSpPr>
        <p:sp>
          <p:nvSpPr>
            <p:cNvPr id="9" name="McK Document type"/>
            <p:cNvSpPr txBox="1">
              <a:spLocks noChangeArrowheads="1"/>
            </p:cNvSpPr>
            <p:nvPr/>
          </p:nvSpPr>
          <p:spPr bwMode="gray">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Document type</a:t>
              </a:r>
            </a:p>
          </p:txBody>
        </p:sp>
        <p:sp>
          <p:nvSpPr>
            <p:cNvPr id="10" name="McK Date"/>
            <p:cNvSpPr txBox="1">
              <a:spLocks noChangeArrowheads="1"/>
            </p:cNvSpPr>
            <p:nvPr/>
          </p:nvSpPr>
          <p:spPr bwMode="gray">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smtClean="0">
                  <a:solidFill>
                    <a:srgbClr val="000000"/>
                  </a:solidFill>
                  <a:latin typeface="Arial"/>
                </a:rPr>
                <a:t>Date</a:t>
              </a:r>
            </a:p>
          </p:txBody>
        </p:sp>
      </p:grpSp>
      <p:sp>
        <p:nvSpPr>
          <p:cNvPr id="13314" name="Rectangle 1026"/>
          <p:cNvSpPr>
            <a:spLocks noGrp="1" noChangeArrowheads="1"/>
          </p:cNvSpPr>
          <p:nvPr>
            <p:ph type="ctrTitle"/>
          </p:nvPr>
        </p:nvSpPr>
        <p:spPr bwMode="gray">
          <a:xfrm>
            <a:off x="2554094" y="2428218"/>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gray">
          <a:xfrm>
            <a:off x="2554094"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gray">
          <a:xfrm>
            <a:off x="757238" y="2275818"/>
            <a:ext cx="1527175" cy="855662"/>
            <a:chOff x="477" y="1507"/>
            <a:chExt cx="962" cy="539"/>
          </a:xfrm>
        </p:grpSpPr>
        <p:sp>
          <p:nvSpPr>
            <p:cNvPr id="20" name="Freeform 7"/>
            <p:cNvSpPr>
              <a:spLocks/>
            </p:cNvSpPr>
            <p:nvPr userDrawn="1"/>
          </p:nvSpPr>
          <p:spPr bwMode="gray">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1" name="Freeform 8"/>
            <p:cNvSpPr>
              <a:spLocks/>
            </p:cNvSpPr>
            <p:nvPr userDrawn="1"/>
          </p:nvSpPr>
          <p:spPr bwMode="gray">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2" name="Freeform 9"/>
            <p:cNvSpPr>
              <a:spLocks/>
            </p:cNvSpPr>
            <p:nvPr userDrawn="1"/>
          </p:nvSpPr>
          <p:spPr bwMode="gray">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3" name="Freeform 10"/>
            <p:cNvSpPr>
              <a:spLocks/>
            </p:cNvSpPr>
            <p:nvPr userDrawn="1"/>
          </p:nvSpPr>
          <p:spPr bwMode="gray">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25" name="Text Box 66"/>
          <p:cNvSpPr txBox="1">
            <a:spLocks noChangeArrowheads="1"/>
          </p:cNvSpPr>
          <p:nvPr userDrawn="1"/>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8" name="doc id"/>
          <p:cNvSpPr>
            <a:spLocks noChangeArrowheads="1"/>
          </p:cNvSpPr>
          <p:nvPr userDrawn="1"/>
        </p:nvSpPr>
        <p:spPr bwMode="gray">
          <a:xfrm>
            <a:off x="8186943"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r>
              <a:rPr lang="en-US" sz="800" dirty="0" smtClean="0">
                <a:solidFill>
                  <a:srgbClr val="000000"/>
                </a:solidFill>
                <a:latin typeface="Arial"/>
              </a:rPr>
              <a:t>Doc ID</a:t>
            </a:r>
            <a:endParaRPr lang="en-US" sz="800" dirty="0">
              <a:solidFill>
                <a:srgbClr val="000000"/>
              </a:solidFill>
              <a:latin typeface="Arial"/>
            </a:endParaRPr>
          </a:p>
        </p:txBody>
      </p:sp>
    </p:spTree>
    <p:extLst>
      <p:ext uri="{BB962C8B-B14F-4D97-AF65-F5344CB8AC3E}">
        <p14:creationId xmlns:p14="http://schemas.microsoft.com/office/powerpoint/2010/main" val="3298125370"/>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38" y="6556375"/>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 name="Text Box 66"/>
          <p:cNvSpPr txBox="1">
            <a:spLocks noChangeArrowheads="1"/>
          </p:cNvSpPr>
          <p:nvPr userDrawn="1">
            <p:custDataLst>
              <p:tags r:id="rId2"/>
            </p:custDataLst>
          </p:nvPr>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808944175"/>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4465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810823840"/>
              </p:ext>
            </p:extLst>
          </p:nvPr>
        </p:nvGraphicFramePr>
        <p:xfrm>
          <a:off x="2" y="0"/>
          <a:ext cx="158750" cy="158750"/>
        </p:xfrm>
        <a:graphic>
          <a:graphicData uri="http://schemas.openxmlformats.org/presentationml/2006/ole">
            <mc:AlternateContent xmlns:mc="http://schemas.openxmlformats.org/markup-compatibility/2006">
              <mc:Choice xmlns:v="urn:schemas-microsoft-com:vml" Requires="v">
                <p:oleObj spid="_x0000_s379298" name="think-cell Slide" r:id="rId4" imgW="360" imgH="360" progId="">
                  <p:embed/>
                </p:oleObj>
              </mc:Choice>
              <mc:Fallback>
                <p:oleObj name="think-cell Slide" r:id="rId4" imgW="360" imgH="360" progId="">
                  <p:embed/>
                  <p:pic>
                    <p:nvPicPr>
                      <p:cNvPr id="0" name="Picture 3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gray">
          <a:xfrm>
            <a:off x="757238" y="6556377"/>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20" tIns="45711" rIns="91420" bIns="45711"/>
          <a:lstStyle/>
          <a:p>
            <a:endParaRPr lang="en-US" dirty="0">
              <a:solidFill>
                <a:srgbClr val="000000"/>
              </a:solidFill>
              <a:cs typeface="Arial" charset="0"/>
            </a:endParaRPr>
          </a:p>
        </p:txBody>
      </p:sp>
      <p:sp>
        <p:nvSpPr>
          <p:cNvPr id="4" name="Working Draft Text" hidden="1"/>
          <p:cNvSpPr txBox="1">
            <a:spLocks noChangeArrowheads="1"/>
          </p:cNvSpPr>
          <p:nvPr/>
        </p:nvSpPr>
        <p:spPr bwMode="gray">
          <a:xfrm>
            <a:off x="2554095" y="349865"/>
            <a:ext cx="1014109" cy="1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dirty="0" smtClean="0">
                <a:solidFill>
                  <a:srgbClr val="000000"/>
                </a:solidFill>
                <a:latin typeface="Arial"/>
                <a:cs typeface="Arial" charset="0"/>
              </a:rPr>
              <a:t>WORKING DRAFT</a:t>
            </a:r>
          </a:p>
        </p:txBody>
      </p:sp>
      <p:sp>
        <p:nvSpPr>
          <p:cNvPr id="6" name="Working Draft" hidden="1"/>
          <p:cNvSpPr txBox="1">
            <a:spLocks noChangeArrowheads="1"/>
          </p:cNvSpPr>
          <p:nvPr/>
        </p:nvSpPr>
        <p:spPr bwMode="gray">
          <a:xfrm>
            <a:off x="2554098" y="508603"/>
            <a:ext cx="29751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cs typeface="Arial" charset="0"/>
              </a:rPr>
              <a:t>Last Modified 5/19/2014 9:59 PM Eastern Standard Time</a:t>
            </a:r>
            <a:endParaRPr lang="en-US" sz="900" dirty="0" smtClean="0">
              <a:solidFill>
                <a:srgbClr val="000000"/>
              </a:solidFill>
              <a:latin typeface="Arial"/>
              <a:cs typeface="Arial" charset="0"/>
            </a:endParaRPr>
          </a:p>
        </p:txBody>
      </p:sp>
      <p:sp>
        <p:nvSpPr>
          <p:cNvPr id="7" name="Printed" hidden="1"/>
          <p:cNvSpPr txBox="1">
            <a:spLocks noChangeArrowheads="1"/>
          </p:cNvSpPr>
          <p:nvPr/>
        </p:nvSpPr>
        <p:spPr bwMode="gray">
          <a:xfrm>
            <a:off x="2554097" y="668958"/>
            <a:ext cx="26545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cs typeface="Arial" charset="0"/>
              </a:rPr>
              <a:t>Printed 5/13/2014 1:48 PM Eastern Standard Time</a:t>
            </a:r>
            <a:endParaRPr lang="en-US" sz="900" dirty="0" smtClean="0">
              <a:solidFill>
                <a:srgbClr val="000000"/>
              </a:solidFill>
              <a:latin typeface="Arial"/>
              <a:cs typeface="Arial" charset="0"/>
            </a:endParaRPr>
          </a:p>
        </p:txBody>
      </p:sp>
      <p:grpSp>
        <p:nvGrpSpPr>
          <p:cNvPr id="8" name="McK Title Elements" hidden="1"/>
          <p:cNvGrpSpPr>
            <a:grpSpLocks/>
          </p:cNvGrpSpPr>
          <p:nvPr/>
        </p:nvGrpSpPr>
        <p:grpSpPr bwMode="gray">
          <a:xfrm>
            <a:off x="2554096" y="5030926"/>
            <a:ext cx="5036084" cy="494022"/>
            <a:chOff x="1663" y="3106"/>
            <a:chExt cx="3109" cy="305"/>
          </a:xfrm>
        </p:grpSpPr>
        <p:sp>
          <p:nvSpPr>
            <p:cNvPr id="9" name="McK Document type"/>
            <p:cNvSpPr txBox="1">
              <a:spLocks noChangeArrowheads="1"/>
            </p:cNvSpPr>
            <p:nvPr/>
          </p:nvSpPr>
          <p:spPr bwMode="gray">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cs typeface="Arial" charset="0"/>
                </a:rPr>
                <a:t>Document type</a:t>
              </a:r>
            </a:p>
          </p:txBody>
        </p:sp>
        <p:sp>
          <p:nvSpPr>
            <p:cNvPr id="10" name="McK Date"/>
            <p:cNvSpPr txBox="1">
              <a:spLocks noChangeArrowheads="1"/>
            </p:cNvSpPr>
            <p:nvPr/>
          </p:nvSpPr>
          <p:spPr bwMode="gray">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cs typeface="Arial" charset="0"/>
                </a:rPr>
                <a:t>Date</a:t>
              </a:r>
            </a:p>
          </p:txBody>
        </p:sp>
      </p:grpSp>
      <p:sp>
        <p:nvSpPr>
          <p:cNvPr id="13314" name="Rectangle 1026"/>
          <p:cNvSpPr>
            <a:spLocks noGrp="1" noChangeArrowheads="1"/>
          </p:cNvSpPr>
          <p:nvPr>
            <p:ph type="ctrTitle"/>
          </p:nvPr>
        </p:nvSpPr>
        <p:spPr bwMode="gray">
          <a:xfrm>
            <a:off x="2554096" y="2428220"/>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gray">
          <a:xfrm>
            <a:off x="2554096"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gray">
          <a:xfrm>
            <a:off x="757240" y="2275818"/>
            <a:ext cx="1527175" cy="855662"/>
            <a:chOff x="477" y="1507"/>
            <a:chExt cx="962" cy="539"/>
          </a:xfrm>
        </p:grpSpPr>
        <p:sp>
          <p:nvSpPr>
            <p:cNvPr id="20" name="Freeform 7"/>
            <p:cNvSpPr>
              <a:spLocks/>
            </p:cNvSpPr>
            <p:nvPr userDrawn="1"/>
          </p:nvSpPr>
          <p:spPr bwMode="gray">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cs typeface="Arial" charset="0"/>
              </a:endParaRPr>
            </a:p>
          </p:txBody>
        </p:sp>
        <p:sp>
          <p:nvSpPr>
            <p:cNvPr id="21" name="Freeform 8"/>
            <p:cNvSpPr>
              <a:spLocks/>
            </p:cNvSpPr>
            <p:nvPr userDrawn="1"/>
          </p:nvSpPr>
          <p:spPr bwMode="gray">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cs typeface="Arial" charset="0"/>
              </a:endParaRPr>
            </a:p>
          </p:txBody>
        </p:sp>
        <p:sp>
          <p:nvSpPr>
            <p:cNvPr id="22" name="Freeform 9"/>
            <p:cNvSpPr>
              <a:spLocks/>
            </p:cNvSpPr>
            <p:nvPr userDrawn="1"/>
          </p:nvSpPr>
          <p:spPr bwMode="gray">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cs typeface="Arial" charset="0"/>
              </a:endParaRPr>
            </a:p>
          </p:txBody>
        </p:sp>
        <p:sp>
          <p:nvSpPr>
            <p:cNvPr id="23" name="Freeform 10"/>
            <p:cNvSpPr>
              <a:spLocks/>
            </p:cNvSpPr>
            <p:nvPr userDrawn="1"/>
          </p:nvSpPr>
          <p:spPr bwMode="gray">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cs typeface="Arial" charset="0"/>
              </a:endParaRPr>
            </a:p>
          </p:txBody>
        </p:sp>
      </p:grpSp>
      <p:sp>
        <p:nvSpPr>
          <p:cNvPr id="25" name="Text Box 66"/>
          <p:cNvSpPr txBox="1">
            <a:spLocks noChangeArrowheads="1"/>
          </p:cNvSpPr>
          <p:nvPr userDrawn="1"/>
        </p:nvSpPr>
        <p:spPr bwMode="gray">
          <a:xfrm>
            <a:off x="871371" y="6586701"/>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Tree>
    <p:extLst>
      <p:ext uri="{BB962C8B-B14F-4D97-AF65-F5344CB8AC3E}">
        <p14:creationId xmlns:p14="http://schemas.microsoft.com/office/powerpoint/2010/main" val="2473188504"/>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40" y="6556377"/>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20" tIns="45711" rIns="91420" bIns="45711"/>
          <a:lstStyle/>
          <a:p>
            <a:endParaRPr lang="en-US" dirty="0">
              <a:solidFill>
                <a:srgbClr val="000000"/>
              </a:solidFill>
              <a:cs typeface="Arial" charset="0"/>
            </a:endParaRPr>
          </a:p>
        </p:txBody>
      </p:sp>
      <p:sp>
        <p:nvSpPr>
          <p:cNvPr id="9" name="Text Box 66"/>
          <p:cNvSpPr txBox="1">
            <a:spLocks noChangeArrowheads="1"/>
          </p:cNvSpPr>
          <p:nvPr userDrawn="1">
            <p:custDataLst>
              <p:tags r:id="rId2"/>
            </p:custDataLst>
          </p:nvPr>
        </p:nvSpPr>
        <p:spPr bwMode="gray">
          <a:xfrm>
            <a:off x="871371" y="6586701"/>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1526327122"/>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4400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8489715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1346" name="think-cell Slide" r:id="rId4" imgW="360" imgH="360" progId="">
                  <p:embed/>
                </p:oleObj>
              </mc:Choice>
              <mc:Fallback>
                <p:oleObj name="think-cell Slide" r:id="rId4" imgW="360" imgH="360" progId="">
                  <p:embed/>
                  <p:pic>
                    <p:nvPicPr>
                      <p:cNvPr id="0" name="Picture 3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gray">
          <a:xfrm>
            <a:off x="757238" y="6556375"/>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4" name="Working Draft Text"/>
          <p:cNvSpPr txBox="1">
            <a:spLocks noChangeArrowheads="1"/>
          </p:cNvSpPr>
          <p:nvPr/>
        </p:nvSpPr>
        <p:spPr bwMode="gray">
          <a:xfrm>
            <a:off x="2554095" y="349865"/>
            <a:ext cx="1014109" cy="1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smtClean="0">
                <a:solidFill>
                  <a:srgbClr val="000000"/>
                </a:solidFill>
                <a:latin typeface="Arial"/>
              </a:rPr>
              <a:t>WORKING DRAFT</a:t>
            </a:r>
          </a:p>
        </p:txBody>
      </p:sp>
      <p:sp>
        <p:nvSpPr>
          <p:cNvPr id="6" name="Working Draft"/>
          <p:cNvSpPr txBox="1">
            <a:spLocks noChangeArrowheads="1"/>
          </p:cNvSpPr>
          <p:nvPr/>
        </p:nvSpPr>
        <p:spPr bwMode="gray">
          <a:xfrm>
            <a:off x="2554096" y="508600"/>
            <a:ext cx="29751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Last Modified 5/19/2014 9:59 PM Eastern Standard Time</a:t>
            </a:r>
          </a:p>
        </p:txBody>
      </p:sp>
      <p:sp>
        <p:nvSpPr>
          <p:cNvPr id="7" name="Printed"/>
          <p:cNvSpPr txBox="1">
            <a:spLocks noChangeArrowheads="1"/>
          </p:cNvSpPr>
          <p:nvPr/>
        </p:nvSpPr>
        <p:spPr bwMode="gray">
          <a:xfrm>
            <a:off x="2554096" y="668956"/>
            <a:ext cx="26545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Printed 5/13/2014 1:48 PM Eastern Standard Time</a:t>
            </a:r>
          </a:p>
        </p:txBody>
      </p:sp>
      <p:grpSp>
        <p:nvGrpSpPr>
          <p:cNvPr id="8" name="McK Title Elements" hidden="1"/>
          <p:cNvGrpSpPr>
            <a:grpSpLocks/>
          </p:cNvGrpSpPr>
          <p:nvPr/>
        </p:nvGrpSpPr>
        <p:grpSpPr bwMode="gray">
          <a:xfrm>
            <a:off x="2554096" y="5030926"/>
            <a:ext cx="5036084" cy="494022"/>
            <a:chOff x="1663" y="3106"/>
            <a:chExt cx="3109" cy="305"/>
          </a:xfrm>
        </p:grpSpPr>
        <p:sp>
          <p:nvSpPr>
            <p:cNvPr id="9" name="McK Document type"/>
            <p:cNvSpPr txBox="1">
              <a:spLocks noChangeArrowheads="1"/>
            </p:cNvSpPr>
            <p:nvPr/>
          </p:nvSpPr>
          <p:spPr bwMode="gray">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Document type</a:t>
              </a:r>
            </a:p>
          </p:txBody>
        </p:sp>
        <p:sp>
          <p:nvSpPr>
            <p:cNvPr id="10" name="McK Date"/>
            <p:cNvSpPr txBox="1">
              <a:spLocks noChangeArrowheads="1"/>
            </p:cNvSpPr>
            <p:nvPr/>
          </p:nvSpPr>
          <p:spPr bwMode="gray">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smtClean="0">
                  <a:solidFill>
                    <a:srgbClr val="000000"/>
                  </a:solidFill>
                  <a:latin typeface="Arial"/>
                </a:rPr>
                <a:t>Date</a:t>
              </a:r>
            </a:p>
          </p:txBody>
        </p:sp>
      </p:grpSp>
      <p:sp>
        <p:nvSpPr>
          <p:cNvPr id="13314" name="Rectangle 1026"/>
          <p:cNvSpPr>
            <a:spLocks noGrp="1" noChangeArrowheads="1"/>
          </p:cNvSpPr>
          <p:nvPr>
            <p:ph type="ctrTitle"/>
          </p:nvPr>
        </p:nvSpPr>
        <p:spPr bwMode="gray">
          <a:xfrm>
            <a:off x="2554094" y="2428218"/>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gray">
          <a:xfrm>
            <a:off x="2554094"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gray">
          <a:xfrm>
            <a:off x="757238" y="2275818"/>
            <a:ext cx="1527175" cy="855662"/>
            <a:chOff x="477" y="1507"/>
            <a:chExt cx="962" cy="539"/>
          </a:xfrm>
        </p:grpSpPr>
        <p:sp>
          <p:nvSpPr>
            <p:cNvPr id="20" name="Freeform 7"/>
            <p:cNvSpPr>
              <a:spLocks/>
            </p:cNvSpPr>
            <p:nvPr userDrawn="1"/>
          </p:nvSpPr>
          <p:spPr bwMode="gray">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1" name="Freeform 8"/>
            <p:cNvSpPr>
              <a:spLocks/>
            </p:cNvSpPr>
            <p:nvPr userDrawn="1"/>
          </p:nvSpPr>
          <p:spPr bwMode="gray">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2" name="Freeform 9"/>
            <p:cNvSpPr>
              <a:spLocks/>
            </p:cNvSpPr>
            <p:nvPr userDrawn="1"/>
          </p:nvSpPr>
          <p:spPr bwMode="gray">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3" name="Freeform 10"/>
            <p:cNvSpPr>
              <a:spLocks/>
            </p:cNvSpPr>
            <p:nvPr userDrawn="1"/>
          </p:nvSpPr>
          <p:spPr bwMode="gray">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25" name="Text Box 66"/>
          <p:cNvSpPr txBox="1">
            <a:spLocks noChangeArrowheads="1"/>
          </p:cNvSpPr>
          <p:nvPr userDrawn="1"/>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8" name="doc id"/>
          <p:cNvSpPr>
            <a:spLocks noChangeArrowheads="1"/>
          </p:cNvSpPr>
          <p:nvPr userDrawn="1"/>
        </p:nvSpPr>
        <p:spPr bwMode="gray">
          <a:xfrm>
            <a:off x="8186943"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r>
              <a:rPr lang="en-US" sz="800" dirty="0" smtClean="0">
                <a:solidFill>
                  <a:srgbClr val="000000"/>
                </a:solidFill>
                <a:latin typeface="Arial"/>
              </a:rPr>
              <a:t>Doc ID</a:t>
            </a:r>
            <a:endParaRPr lang="en-US" sz="800" dirty="0">
              <a:solidFill>
                <a:srgbClr val="000000"/>
              </a:solidFill>
              <a:latin typeface="Arial"/>
            </a:endParaRPr>
          </a:p>
        </p:txBody>
      </p:sp>
    </p:spTree>
    <p:extLst>
      <p:ext uri="{BB962C8B-B14F-4D97-AF65-F5344CB8AC3E}">
        <p14:creationId xmlns:p14="http://schemas.microsoft.com/office/powerpoint/2010/main" val="2582916393"/>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38" y="6556375"/>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 name="Text Box 66"/>
          <p:cNvSpPr txBox="1">
            <a:spLocks noChangeArrowheads="1"/>
          </p:cNvSpPr>
          <p:nvPr userDrawn="1">
            <p:custDataLst>
              <p:tags r:id="rId2"/>
            </p:custDataLst>
          </p:nvPr>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1769515098"/>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64848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80415675"/>
              </p:ext>
            </p:extLst>
          </p:nvPr>
        </p:nvGraphicFramePr>
        <p:xfrm>
          <a:off x="2" y="0"/>
          <a:ext cx="158750" cy="158750"/>
        </p:xfrm>
        <a:graphic>
          <a:graphicData uri="http://schemas.openxmlformats.org/presentationml/2006/ole">
            <mc:AlternateContent xmlns:mc="http://schemas.openxmlformats.org/markup-compatibility/2006">
              <mc:Choice xmlns:v="urn:schemas-microsoft-com:vml" Requires="v">
                <p:oleObj spid="_x0000_s386454" name="think-cell Slide" r:id="rId4" imgW="360" imgH="360" progId="">
                  <p:embed/>
                </p:oleObj>
              </mc:Choice>
              <mc:Fallback>
                <p:oleObj name="think-cell Slide" r:id="rId4" imgW="360" imgH="360" progId="">
                  <p:embed/>
                  <p:pic>
                    <p:nvPicPr>
                      <p:cNvPr id="0" name="Picture 3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gray">
          <a:xfrm>
            <a:off x="757238" y="6556377"/>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20" tIns="45711" rIns="91420" bIns="45711"/>
          <a:lstStyle/>
          <a:p>
            <a:endParaRPr lang="en-US" dirty="0">
              <a:solidFill>
                <a:srgbClr val="000000"/>
              </a:solidFill>
              <a:cs typeface="Arial" charset="0"/>
            </a:endParaRPr>
          </a:p>
        </p:txBody>
      </p:sp>
      <p:sp>
        <p:nvSpPr>
          <p:cNvPr id="4" name="Working Draft Text" hidden="1"/>
          <p:cNvSpPr txBox="1">
            <a:spLocks noChangeArrowheads="1"/>
          </p:cNvSpPr>
          <p:nvPr/>
        </p:nvSpPr>
        <p:spPr bwMode="gray">
          <a:xfrm>
            <a:off x="2554095" y="349865"/>
            <a:ext cx="1014109" cy="1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dirty="0" smtClean="0">
                <a:solidFill>
                  <a:srgbClr val="000000"/>
                </a:solidFill>
                <a:latin typeface="Arial"/>
                <a:cs typeface="Arial" charset="0"/>
              </a:rPr>
              <a:t>WORKING DRAFT</a:t>
            </a:r>
          </a:p>
        </p:txBody>
      </p:sp>
      <p:sp>
        <p:nvSpPr>
          <p:cNvPr id="6" name="Working Draft" hidden="1"/>
          <p:cNvSpPr txBox="1">
            <a:spLocks noChangeArrowheads="1"/>
          </p:cNvSpPr>
          <p:nvPr/>
        </p:nvSpPr>
        <p:spPr bwMode="gray">
          <a:xfrm>
            <a:off x="2554098" y="508603"/>
            <a:ext cx="29751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cs typeface="Arial" charset="0"/>
              </a:rPr>
              <a:t>Last Modified 5/19/2014 9:59 PM Eastern Standard Time</a:t>
            </a:r>
            <a:endParaRPr lang="en-US" sz="900" dirty="0" smtClean="0">
              <a:solidFill>
                <a:srgbClr val="000000"/>
              </a:solidFill>
              <a:latin typeface="Arial"/>
              <a:cs typeface="Arial" charset="0"/>
            </a:endParaRPr>
          </a:p>
        </p:txBody>
      </p:sp>
      <p:sp>
        <p:nvSpPr>
          <p:cNvPr id="7" name="Printed" hidden="1"/>
          <p:cNvSpPr txBox="1">
            <a:spLocks noChangeArrowheads="1"/>
          </p:cNvSpPr>
          <p:nvPr/>
        </p:nvSpPr>
        <p:spPr bwMode="gray">
          <a:xfrm>
            <a:off x="2554097" y="668958"/>
            <a:ext cx="26545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cs typeface="Arial" charset="0"/>
              </a:rPr>
              <a:t>Printed 5/13/2014 1:48 PM Eastern Standard Time</a:t>
            </a:r>
            <a:endParaRPr lang="en-US" sz="900" dirty="0" smtClean="0">
              <a:solidFill>
                <a:srgbClr val="000000"/>
              </a:solidFill>
              <a:latin typeface="Arial"/>
              <a:cs typeface="Arial" charset="0"/>
            </a:endParaRPr>
          </a:p>
        </p:txBody>
      </p:sp>
      <p:grpSp>
        <p:nvGrpSpPr>
          <p:cNvPr id="8" name="McK Title Elements" hidden="1"/>
          <p:cNvGrpSpPr>
            <a:grpSpLocks/>
          </p:cNvGrpSpPr>
          <p:nvPr/>
        </p:nvGrpSpPr>
        <p:grpSpPr bwMode="gray">
          <a:xfrm>
            <a:off x="2554096" y="5030926"/>
            <a:ext cx="5036084" cy="494022"/>
            <a:chOff x="1663" y="3106"/>
            <a:chExt cx="3109" cy="305"/>
          </a:xfrm>
        </p:grpSpPr>
        <p:sp>
          <p:nvSpPr>
            <p:cNvPr id="9" name="McK Document type"/>
            <p:cNvSpPr txBox="1">
              <a:spLocks noChangeArrowheads="1"/>
            </p:cNvSpPr>
            <p:nvPr/>
          </p:nvSpPr>
          <p:spPr bwMode="gray">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cs typeface="Arial" charset="0"/>
                </a:rPr>
                <a:t>Document type</a:t>
              </a:r>
            </a:p>
          </p:txBody>
        </p:sp>
        <p:sp>
          <p:nvSpPr>
            <p:cNvPr id="10" name="McK Date"/>
            <p:cNvSpPr txBox="1">
              <a:spLocks noChangeArrowheads="1"/>
            </p:cNvSpPr>
            <p:nvPr/>
          </p:nvSpPr>
          <p:spPr bwMode="gray">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cs typeface="Arial" charset="0"/>
                </a:rPr>
                <a:t>Date</a:t>
              </a:r>
            </a:p>
          </p:txBody>
        </p:sp>
      </p:grpSp>
      <p:sp>
        <p:nvSpPr>
          <p:cNvPr id="13314" name="Rectangle 1026"/>
          <p:cNvSpPr>
            <a:spLocks noGrp="1" noChangeArrowheads="1"/>
          </p:cNvSpPr>
          <p:nvPr>
            <p:ph type="ctrTitle"/>
          </p:nvPr>
        </p:nvSpPr>
        <p:spPr bwMode="gray">
          <a:xfrm>
            <a:off x="2554096" y="2428220"/>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gray">
          <a:xfrm>
            <a:off x="2554096"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gray">
          <a:xfrm>
            <a:off x="757240" y="2275818"/>
            <a:ext cx="1527175" cy="855662"/>
            <a:chOff x="477" y="1507"/>
            <a:chExt cx="962" cy="539"/>
          </a:xfrm>
        </p:grpSpPr>
        <p:sp>
          <p:nvSpPr>
            <p:cNvPr id="20" name="Freeform 7"/>
            <p:cNvSpPr>
              <a:spLocks/>
            </p:cNvSpPr>
            <p:nvPr userDrawn="1"/>
          </p:nvSpPr>
          <p:spPr bwMode="gray">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cs typeface="Arial" charset="0"/>
              </a:endParaRPr>
            </a:p>
          </p:txBody>
        </p:sp>
        <p:sp>
          <p:nvSpPr>
            <p:cNvPr id="21" name="Freeform 8"/>
            <p:cNvSpPr>
              <a:spLocks/>
            </p:cNvSpPr>
            <p:nvPr userDrawn="1"/>
          </p:nvSpPr>
          <p:spPr bwMode="gray">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cs typeface="Arial" charset="0"/>
              </a:endParaRPr>
            </a:p>
          </p:txBody>
        </p:sp>
        <p:sp>
          <p:nvSpPr>
            <p:cNvPr id="22" name="Freeform 9"/>
            <p:cNvSpPr>
              <a:spLocks/>
            </p:cNvSpPr>
            <p:nvPr userDrawn="1"/>
          </p:nvSpPr>
          <p:spPr bwMode="gray">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cs typeface="Arial" charset="0"/>
              </a:endParaRPr>
            </a:p>
          </p:txBody>
        </p:sp>
        <p:sp>
          <p:nvSpPr>
            <p:cNvPr id="23" name="Freeform 10"/>
            <p:cNvSpPr>
              <a:spLocks/>
            </p:cNvSpPr>
            <p:nvPr userDrawn="1"/>
          </p:nvSpPr>
          <p:spPr bwMode="gray">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cs typeface="Arial" charset="0"/>
              </a:endParaRPr>
            </a:p>
          </p:txBody>
        </p:sp>
      </p:grpSp>
      <p:sp>
        <p:nvSpPr>
          <p:cNvPr id="25" name="Text Box 66"/>
          <p:cNvSpPr txBox="1">
            <a:spLocks noChangeArrowheads="1"/>
          </p:cNvSpPr>
          <p:nvPr userDrawn="1"/>
        </p:nvSpPr>
        <p:spPr bwMode="gray">
          <a:xfrm>
            <a:off x="871371" y="6586701"/>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Tree>
    <p:extLst>
      <p:ext uri="{BB962C8B-B14F-4D97-AF65-F5344CB8AC3E}">
        <p14:creationId xmlns:p14="http://schemas.microsoft.com/office/powerpoint/2010/main" val="145171894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42C328C1-A84F-4A39-A664-DBA00541A8C6}" type="slidenum">
              <a:rPr lang="en-US" smtClean="0"/>
              <a:pPr/>
              <a:t>‹#›</a:t>
            </a:fld>
            <a:endParaRPr lang="en-US" dirty="0"/>
          </a:p>
        </p:txBody>
      </p:sp>
    </p:spTree>
    <p:extLst>
      <p:ext uri="{BB962C8B-B14F-4D97-AF65-F5344CB8AC3E}">
        <p14:creationId xmlns:p14="http://schemas.microsoft.com/office/powerpoint/2010/main" val="3065019176"/>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40" y="6556377"/>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20" tIns="45711" rIns="91420" bIns="45711"/>
          <a:lstStyle/>
          <a:p>
            <a:endParaRPr lang="en-US" dirty="0">
              <a:solidFill>
                <a:srgbClr val="000000"/>
              </a:solidFill>
              <a:cs typeface="Arial" charset="0"/>
            </a:endParaRPr>
          </a:p>
        </p:txBody>
      </p:sp>
      <p:sp>
        <p:nvSpPr>
          <p:cNvPr id="9" name="Text Box 66"/>
          <p:cNvSpPr txBox="1">
            <a:spLocks noChangeArrowheads="1"/>
          </p:cNvSpPr>
          <p:nvPr userDrawn="1">
            <p:custDataLst>
              <p:tags r:id="rId2"/>
            </p:custDataLst>
          </p:nvPr>
        </p:nvSpPr>
        <p:spPr bwMode="gray">
          <a:xfrm>
            <a:off x="871371" y="6586701"/>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1311237551"/>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44974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5218335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8502" name="think-cell Slide" r:id="rId4" imgW="360" imgH="360" progId="">
                  <p:embed/>
                </p:oleObj>
              </mc:Choice>
              <mc:Fallback>
                <p:oleObj name="think-cell Slide" r:id="rId4" imgW="360" imgH="360" progId="">
                  <p:embed/>
                  <p:pic>
                    <p:nvPicPr>
                      <p:cNvPr id="0" name="Picture 3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gray">
          <a:xfrm>
            <a:off x="757238" y="6556375"/>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4" name="Working Draft Text"/>
          <p:cNvSpPr txBox="1">
            <a:spLocks noChangeArrowheads="1"/>
          </p:cNvSpPr>
          <p:nvPr/>
        </p:nvSpPr>
        <p:spPr bwMode="gray">
          <a:xfrm>
            <a:off x="2554095" y="349865"/>
            <a:ext cx="1014109" cy="1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smtClean="0">
                <a:solidFill>
                  <a:srgbClr val="000000"/>
                </a:solidFill>
                <a:latin typeface="Arial"/>
              </a:rPr>
              <a:t>WORKING DRAFT</a:t>
            </a:r>
          </a:p>
        </p:txBody>
      </p:sp>
      <p:sp>
        <p:nvSpPr>
          <p:cNvPr id="6" name="Working Draft"/>
          <p:cNvSpPr txBox="1">
            <a:spLocks noChangeArrowheads="1"/>
          </p:cNvSpPr>
          <p:nvPr/>
        </p:nvSpPr>
        <p:spPr bwMode="gray">
          <a:xfrm>
            <a:off x="2554096" y="508600"/>
            <a:ext cx="29751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Last Modified 5/19/2014 9:59 PM Eastern Standard Time</a:t>
            </a:r>
          </a:p>
        </p:txBody>
      </p:sp>
      <p:sp>
        <p:nvSpPr>
          <p:cNvPr id="7" name="Printed"/>
          <p:cNvSpPr txBox="1">
            <a:spLocks noChangeArrowheads="1"/>
          </p:cNvSpPr>
          <p:nvPr/>
        </p:nvSpPr>
        <p:spPr bwMode="gray">
          <a:xfrm>
            <a:off x="2554096" y="668956"/>
            <a:ext cx="26545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Printed 5/13/2014 1:48 PM Eastern Standard Time</a:t>
            </a:r>
          </a:p>
        </p:txBody>
      </p:sp>
      <p:grpSp>
        <p:nvGrpSpPr>
          <p:cNvPr id="8" name="McK Title Elements" hidden="1"/>
          <p:cNvGrpSpPr>
            <a:grpSpLocks/>
          </p:cNvGrpSpPr>
          <p:nvPr/>
        </p:nvGrpSpPr>
        <p:grpSpPr bwMode="gray">
          <a:xfrm>
            <a:off x="2554096" y="5030926"/>
            <a:ext cx="5036084" cy="494022"/>
            <a:chOff x="1663" y="3106"/>
            <a:chExt cx="3109" cy="305"/>
          </a:xfrm>
        </p:grpSpPr>
        <p:sp>
          <p:nvSpPr>
            <p:cNvPr id="9" name="McK Document type"/>
            <p:cNvSpPr txBox="1">
              <a:spLocks noChangeArrowheads="1"/>
            </p:cNvSpPr>
            <p:nvPr/>
          </p:nvSpPr>
          <p:spPr bwMode="gray">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Document type</a:t>
              </a:r>
            </a:p>
          </p:txBody>
        </p:sp>
        <p:sp>
          <p:nvSpPr>
            <p:cNvPr id="10" name="McK Date"/>
            <p:cNvSpPr txBox="1">
              <a:spLocks noChangeArrowheads="1"/>
            </p:cNvSpPr>
            <p:nvPr/>
          </p:nvSpPr>
          <p:spPr bwMode="gray">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smtClean="0">
                  <a:solidFill>
                    <a:srgbClr val="000000"/>
                  </a:solidFill>
                  <a:latin typeface="Arial"/>
                </a:rPr>
                <a:t>Date</a:t>
              </a:r>
            </a:p>
          </p:txBody>
        </p:sp>
      </p:grpSp>
      <p:sp>
        <p:nvSpPr>
          <p:cNvPr id="13314" name="Rectangle 1026"/>
          <p:cNvSpPr>
            <a:spLocks noGrp="1" noChangeArrowheads="1"/>
          </p:cNvSpPr>
          <p:nvPr>
            <p:ph type="ctrTitle"/>
          </p:nvPr>
        </p:nvSpPr>
        <p:spPr bwMode="gray">
          <a:xfrm>
            <a:off x="2554094" y="2428218"/>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gray">
          <a:xfrm>
            <a:off x="2554094"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gray">
          <a:xfrm>
            <a:off x="757238" y="2275818"/>
            <a:ext cx="1527175" cy="855662"/>
            <a:chOff x="477" y="1507"/>
            <a:chExt cx="962" cy="539"/>
          </a:xfrm>
        </p:grpSpPr>
        <p:sp>
          <p:nvSpPr>
            <p:cNvPr id="20" name="Freeform 7"/>
            <p:cNvSpPr>
              <a:spLocks/>
            </p:cNvSpPr>
            <p:nvPr userDrawn="1"/>
          </p:nvSpPr>
          <p:spPr bwMode="gray">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1" name="Freeform 8"/>
            <p:cNvSpPr>
              <a:spLocks/>
            </p:cNvSpPr>
            <p:nvPr userDrawn="1"/>
          </p:nvSpPr>
          <p:spPr bwMode="gray">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2" name="Freeform 9"/>
            <p:cNvSpPr>
              <a:spLocks/>
            </p:cNvSpPr>
            <p:nvPr userDrawn="1"/>
          </p:nvSpPr>
          <p:spPr bwMode="gray">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3" name="Freeform 10"/>
            <p:cNvSpPr>
              <a:spLocks/>
            </p:cNvSpPr>
            <p:nvPr userDrawn="1"/>
          </p:nvSpPr>
          <p:spPr bwMode="gray">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25" name="Text Box 66"/>
          <p:cNvSpPr txBox="1">
            <a:spLocks noChangeArrowheads="1"/>
          </p:cNvSpPr>
          <p:nvPr userDrawn="1"/>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8" name="doc id"/>
          <p:cNvSpPr>
            <a:spLocks noChangeArrowheads="1"/>
          </p:cNvSpPr>
          <p:nvPr userDrawn="1"/>
        </p:nvSpPr>
        <p:spPr bwMode="gray">
          <a:xfrm>
            <a:off x="8186943"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r>
              <a:rPr lang="en-US" sz="800" dirty="0" smtClean="0">
                <a:solidFill>
                  <a:srgbClr val="000000"/>
                </a:solidFill>
                <a:latin typeface="Arial"/>
              </a:rPr>
              <a:t>Doc ID</a:t>
            </a:r>
            <a:endParaRPr lang="en-US" sz="800" dirty="0">
              <a:solidFill>
                <a:srgbClr val="000000"/>
              </a:solidFill>
              <a:latin typeface="Arial"/>
            </a:endParaRPr>
          </a:p>
        </p:txBody>
      </p:sp>
    </p:spTree>
    <p:extLst>
      <p:ext uri="{BB962C8B-B14F-4D97-AF65-F5344CB8AC3E}">
        <p14:creationId xmlns:p14="http://schemas.microsoft.com/office/powerpoint/2010/main" val="2825817031"/>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38" y="6556375"/>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 name="Text Box 66"/>
          <p:cNvSpPr txBox="1">
            <a:spLocks noChangeArrowheads="1"/>
          </p:cNvSpPr>
          <p:nvPr userDrawn="1">
            <p:custDataLst>
              <p:tags r:id="rId2"/>
            </p:custDataLst>
          </p:nvPr>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397724850"/>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987688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95063571"/>
              </p:ex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393589" name="think-cell Slide" r:id="rId4" imgW="360" imgH="360" progId="">
                  <p:embed/>
                </p:oleObj>
              </mc:Choice>
              <mc:Fallback>
                <p:oleObj name="think-cell Slide" r:id="rId4" imgW="360" imgH="360" progId="">
                  <p:embed/>
                  <p:pic>
                    <p:nvPicPr>
                      <p:cNvPr id="0" name="Picture 3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auto">
          <a:xfrm>
            <a:off x="757238" y="6556376"/>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grpSp>
        <p:nvGrpSpPr>
          <p:cNvPr id="8" name="McK Title Elements" hidden="1"/>
          <p:cNvGrpSpPr>
            <a:grpSpLocks/>
          </p:cNvGrpSpPr>
          <p:nvPr/>
        </p:nvGrpSpPr>
        <p:grpSpPr bwMode="auto">
          <a:xfrm>
            <a:off x="2554096" y="5030926"/>
            <a:ext cx="5036084" cy="494022"/>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smtClean="0">
                  <a:solidFill>
                    <a:srgbClr val="000000"/>
                  </a:solidFill>
                  <a:latin typeface="Arial"/>
                </a:rPr>
                <a:t>Date</a:t>
              </a:r>
            </a:p>
          </p:txBody>
        </p:sp>
      </p:grpSp>
      <p:sp>
        <p:nvSpPr>
          <p:cNvPr id="13314" name="Rectangle 1026"/>
          <p:cNvSpPr>
            <a:spLocks noGrp="1" noChangeArrowheads="1"/>
          </p:cNvSpPr>
          <p:nvPr>
            <p:ph type="ctrTitle"/>
          </p:nvPr>
        </p:nvSpPr>
        <p:spPr bwMode="auto">
          <a:xfrm>
            <a:off x="2554095" y="2428219"/>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auto">
          <a:xfrm>
            <a:off x="2554095"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auto">
          <a:xfrm>
            <a:off x="757239" y="2275818"/>
            <a:ext cx="1527175" cy="855662"/>
            <a:chOff x="477" y="1507"/>
            <a:chExt cx="962" cy="539"/>
          </a:xfrm>
        </p:grpSpPr>
        <p:sp>
          <p:nvSpPr>
            <p:cNvPr id="20" name="Freeform 7"/>
            <p:cNvSpPr>
              <a:spLocks/>
            </p:cNvSpPr>
            <p:nvPr userDrawn="1"/>
          </p:nvSpPr>
          <p:spPr bwMode="auto">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1" name="Freeform 8"/>
            <p:cNvSpPr>
              <a:spLocks/>
            </p:cNvSpPr>
            <p:nvPr userDrawn="1"/>
          </p:nvSpPr>
          <p:spPr bwMode="auto">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2" name="Freeform 9"/>
            <p:cNvSpPr>
              <a:spLocks/>
            </p:cNvSpPr>
            <p:nvPr userDrawn="1"/>
          </p:nvSpPr>
          <p:spPr bwMode="auto">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3" name="Freeform 10"/>
            <p:cNvSpPr>
              <a:spLocks/>
            </p:cNvSpPr>
            <p:nvPr userDrawn="1"/>
          </p:nvSpPr>
          <p:spPr bwMode="auto">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25" name="Text Box 66"/>
          <p:cNvSpPr txBox="1">
            <a:spLocks noChangeArrowheads="1"/>
          </p:cNvSpPr>
          <p:nvPr userDrawn="1"/>
        </p:nvSpPr>
        <p:spPr bwMode="auto">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Tree>
    <p:extLst>
      <p:ext uri="{BB962C8B-B14F-4D97-AF65-F5344CB8AC3E}">
        <p14:creationId xmlns:p14="http://schemas.microsoft.com/office/powerpoint/2010/main" val="3146872996"/>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39" y="6556376"/>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sp>
        <p:nvSpPr>
          <p:cNvPr id="9" name="Text Box 66"/>
          <p:cNvSpPr txBox="1">
            <a:spLocks noChangeArrowheads="1"/>
          </p:cNvSpPr>
          <p:nvPr userDrawn="1">
            <p:custDataLst>
              <p:tags r:id="rId2"/>
            </p:custDataLst>
          </p:nvPr>
        </p:nvSpPr>
        <p:spPr bwMode="gray">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79256448"/>
      </p:ext>
    </p:extLst>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42C328C1-A84F-4A39-A664-DBA00541A8C6}"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4167419258"/>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482156" y="1990667"/>
            <a:ext cx="4389768" cy="1256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Box 4"/>
          <p:cNvSpPr txBox="1"/>
          <p:nvPr userDrawn="1"/>
        </p:nvSpPr>
        <p:spPr>
          <a:xfrm>
            <a:off x="8719604" y="6566446"/>
            <a:ext cx="213009" cy="155496"/>
          </a:xfrm>
          <a:prstGeom prst="rect">
            <a:avLst/>
          </a:prstGeom>
          <a:noFill/>
        </p:spPr>
        <p:txBody>
          <a:bodyPr vert="horz" wrap="none" lIns="0" tIns="0" rIns="0" bIns="0" rtlCol="0">
            <a:noAutofit/>
          </a:bodyPr>
          <a:lstStyle/>
          <a:p>
            <a:fld id="{5568F431-1AA2-42CB-9A8E-379FF34A591B}" type="slidenum">
              <a:rPr lang="en-US" sz="1000" smtClean="0">
                <a:solidFill>
                  <a:srgbClr val="000000"/>
                </a:solidFill>
              </a:rPr>
              <a:pPr/>
              <a:t>‹#›</a:t>
            </a:fld>
            <a:endParaRPr lang="en-US" sz="1000">
              <a:solidFill>
                <a:srgbClr val="000000"/>
              </a:solidFill>
            </a:endParaRPr>
          </a:p>
        </p:txBody>
      </p:sp>
    </p:spTree>
    <p:extLst>
      <p:ext uri="{BB962C8B-B14F-4D97-AF65-F5344CB8AC3E}">
        <p14:creationId xmlns:p14="http://schemas.microsoft.com/office/powerpoint/2010/main" val="8220123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8244437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8853" name="think-cell Slide" r:id="rId4" imgW="360" imgH="360" progId="">
                  <p:embed/>
                </p:oleObj>
              </mc:Choice>
              <mc:Fallback>
                <p:oleObj name="think-cell Slide" r:id="rId4" imgW="360" imgH="360" progId="">
                  <p:embed/>
                  <p:pic>
                    <p:nvPicPr>
                      <p:cNvPr id="0" name="Picture 2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gray">
          <a:xfrm>
            <a:off x="757238" y="6556375"/>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4" name="Working Draft Text"/>
          <p:cNvSpPr txBox="1">
            <a:spLocks noChangeArrowheads="1"/>
          </p:cNvSpPr>
          <p:nvPr/>
        </p:nvSpPr>
        <p:spPr bwMode="gray">
          <a:xfrm>
            <a:off x="2554095" y="349865"/>
            <a:ext cx="1014109" cy="1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smtClean="0">
                <a:solidFill>
                  <a:srgbClr val="000000"/>
                </a:solidFill>
                <a:latin typeface="Arial"/>
              </a:rPr>
              <a:t>WORKING DRAFT</a:t>
            </a:r>
          </a:p>
        </p:txBody>
      </p:sp>
      <p:sp>
        <p:nvSpPr>
          <p:cNvPr id="6" name="Working Draft"/>
          <p:cNvSpPr txBox="1">
            <a:spLocks noChangeArrowheads="1"/>
          </p:cNvSpPr>
          <p:nvPr/>
        </p:nvSpPr>
        <p:spPr bwMode="gray">
          <a:xfrm>
            <a:off x="2554096" y="508600"/>
            <a:ext cx="29751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Last Modified 5/19/2014 9:59 PM Eastern Standard Time</a:t>
            </a:r>
          </a:p>
        </p:txBody>
      </p:sp>
      <p:sp>
        <p:nvSpPr>
          <p:cNvPr id="7" name="Printed"/>
          <p:cNvSpPr txBox="1">
            <a:spLocks noChangeArrowheads="1"/>
          </p:cNvSpPr>
          <p:nvPr/>
        </p:nvSpPr>
        <p:spPr bwMode="gray">
          <a:xfrm>
            <a:off x="2554096" y="668956"/>
            <a:ext cx="26545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Printed 5/13/2014 1:48 PM Eastern Standard Time</a:t>
            </a:r>
          </a:p>
        </p:txBody>
      </p:sp>
      <p:grpSp>
        <p:nvGrpSpPr>
          <p:cNvPr id="8" name="McK Title Elements" hidden="1"/>
          <p:cNvGrpSpPr>
            <a:grpSpLocks/>
          </p:cNvGrpSpPr>
          <p:nvPr/>
        </p:nvGrpSpPr>
        <p:grpSpPr bwMode="gray">
          <a:xfrm>
            <a:off x="2554096" y="5030926"/>
            <a:ext cx="5036084" cy="494022"/>
            <a:chOff x="1663" y="3106"/>
            <a:chExt cx="3109" cy="305"/>
          </a:xfrm>
        </p:grpSpPr>
        <p:sp>
          <p:nvSpPr>
            <p:cNvPr id="9" name="McK Document type"/>
            <p:cNvSpPr txBox="1">
              <a:spLocks noChangeArrowheads="1"/>
            </p:cNvSpPr>
            <p:nvPr/>
          </p:nvSpPr>
          <p:spPr bwMode="gray">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Document type</a:t>
              </a:r>
            </a:p>
          </p:txBody>
        </p:sp>
        <p:sp>
          <p:nvSpPr>
            <p:cNvPr id="10" name="McK Date"/>
            <p:cNvSpPr txBox="1">
              <a:spLocks noChangeArrowheads="1"/>
            </p:cNvSpPr>
            <p:nvPr/>
          </p:nvSpPr>
          <p:spPr bwMode="gray">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smtClean="0">
                  <a:solidFill>
                    <a:srgbClr val="000000"/>
                  </a:solidFill>
                  <a:latin typeface="Arial"/>
                </a:rPr>
                <a:t>Date</a:t>
              </a:r>
            </a:p>
          </p:txBody>
        </p:sp>
      </p:grpSp>
      <p:sp>
        <p:nvSpPr>
          <p:cNvPr id="13314" name="Rectangle 1026"/>
          <p:cNvSpPr>
            <a:spLocks noGrp="1" noChangeArrowheads="1"/>
          </p:cNvSpPr>
          <p:nvPr>
            <p:ph type="ctrTitle"/>
          </p:nvPr>
        </p:nvSpPr>
        <p:spPr bwMode="gray">
          <a:xfrm>
            <a:off x="2554094" y="2428218"/>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gray">
          <a:xfrm>
            <a:off x="2554094"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gray">
          <a:xfrm>
            <a:off x="757238" y="2275818"/>
            <a:ext cx="1527175" cy="855662"/>
            <a:chOff x="477" y="1507"/>
            <a:chExt cx="962" cy="539"/>
          </a:xfrm>
        </p:grpSpPr>
        <p:sp>
          <p:nvSpPr>
            <p:cNvPr id="20" name="Freeform 7"/>
            <p:cNvSpPr>
              <a:spLocks/>
            </p:cNvSpPr>
            <p:nvPr userDrawn="1"/>
          </p:nvSpPr>
          <p:spPr bwMode="gray">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1" name="Freeform 8"/>
            <p:cNvSpPr>
              <a:spLocks/>
            </p:cNvSpPr>
            <p:nvPr userDrawn="1"/>
          </p:nvSpPr>
          <p:spPr bwMode="gray">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2" name="Freeform 9"/>
            <p:cNvSpPr>
              <a:spLocks/>
            </p:cNvSpPr>
            <p:nvPr userDrawn="1"/>
          </p:nvSpPr>
          <p:spPr bwMode="gray">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3" name="Freeform 10"/>
            <p:cNvSpPr>
              <a:spLocks/>
            </p:cNvSpPr>
            <p:nvPr userDrawn="1"/>
          </p:nvSpPr>
          <p:spPr bwMode="gray">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25" name="Text Box 66"/>
          <p:cNvSpPr txBox="1">
            <a:spLocks noChangeArrowheads="1"/>
          </p:cNvSpPr>
          <p:nvPr userDrawn="1"/>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8" name="doc id"/>
          <p:cNvSpPr>
            <a:spLocks noChangeArrowheads="1"/>
          </p:cNvSpPr>
          <p:nvPr userDrawn="1"/>
        </p:nvSpPr>
        <p:spPr bwMode="gray">
          <a:xfrm>
            <a:off x="8186943"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r>
              <a:rPr lang="en-US" sz="800" dirty="0" smtClean="0">
                <a:solidFill>
                  <a:srgbClr val="000000"/>
                </a:solidFill>
                <a:latin typeface="Arial"/>
              </a:rPr>
              <a:t>Doc ID</a:t>
            </a:r>
            <a:endParaRPr lang="en-US" sz="800" dirty="0">
              <a:solidFill>
                <a:srgbClr val="000000"/>
              </a:solidFill>
              <a:latin typeface="Arial"/>
            </a:endParaRPr>
          </a:p>
        </p:txBody>
      </p:sp>
    </p:spTree>
    <p:extLst>
      <p:ext uri="{BB962C8B-B14F-4D97-AF65-F5344CB8AC3E}">
        <p14:creationId xmlns:p14="http://schemas.microsoft.com/office/powerpoint/2010/main" val="160191335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482156" y="1990667"/>
            <a:ext cx="4389768" cy="1256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Box 4"/>
          <p:cNvSpPr txBox="1"/>
          <p:nvPr userDrawn="1"/>
        </p:nvSpPr>
        <p:spPr>
          <a:xfrm>
            <a:off x="8719604" y="6566446"/>
            <a:ext cx="213009" cy="155496"/>
          </a:xfrm>
          <a:prstGeom prst="rect">
            <a:avLst/>
          </a:prstGeom>
          <a:noFill/>
        </p:spPr>
        <p:txBody>
          <a:bodyPr vert="horz" wrap="none" lIns="0" tIns="0" rIns="0" bIns="0" rtlCol="0">
            <a:noAutofit/>
          </a:bodyPr>
          <a:lstStyle/>
          <a:p>
            <a:pPr algn="l"/>
            <a:fld id="{5568F431-1AA2-42CB-9A8E-379FF34A591B}" type="slidenum">
              <a:rPr lang="en-US" sz="1000" b="0" i="0" baseline="0" smtClean="0"/>
              <a:pPr algn="l"/>
              <a:t>‹#›</a:t>
            </a:fld>
            <a:endParaRPr lang="en-US" sz="1000" b="0" i="0" baseline="0"/>
          </a:p>
        </p:txBody>
      </p:sp>
    </p:spTree>
    <p:extLst>
      <p:ext uri="{BB962C8B-B14F-4D97-AF65-F5344CB8AC3E}">
        <p14:creationId xmlns:p14="http://schemas.microsoft.com/office/powerpoint/2010/main" val="10740997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38" y="6556375"/>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 name="Text Box 66"/>
          <p:cNvSpPr txBox="1">
            <a:spLocks noChangeArrowheads="1"/>
          </p:cNvSpPr>
          <p:nvPr userDrawn="1">
            <p:custDataLst>
              <p:tags r:id="rId2"/>
            </p:custDataLst>
          </p:nvPr>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052939468"/>
      </p:ext>
    </p:extLst>
  </p:cSld>
  <p:clrMapOvr>
    <a:masterClrMapping/>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530771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87751452"/>
              </p:ex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411898" name="think-cell Slide" r:id="rId4" imgW="360" imgH="360" progId="">
                  <p:embed/>
                </p:oleObj>
              </mc:Choice>
              <mc:Fallback>
                <p:oleObj name="think-cell Slide" r:id="rId4" imgW="360" imgH="360" progId="">
                  <p:embed/>
                  <p:pic>
                    <p:nvPicPr>
                      <p:cNvPr id="0" name="Picture 2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auto">
          <a:xfrm>
            <a:off x="757238" y="6556376"/>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grpSp>
        <p:nvGrpSpPr>
          <p:cNvPr id="8" name="McK Title Elements" hidden="1"/>
          <p:cNvGrpSpPr>
            <a:grpSpLocks/>
          </p:cNvGrpSpPr>
          <p:nvPr/>
        </p:nvGrpSpPr>
        <p:grpSpPr bwMode="auto">
          <a:xfrm>
            <a:off x="2554096" y="5030926"/>
            <a:ext cx="5036084" cy="494022"/>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smtClean="0">
                  <a:solidFill>
                    <a:srgbClr val="000000"/>
                  </a:solidFill>
                  <a:latin typeface="Arial"/>
                </a:rPr>
                <a:t>Date</a:t>
              </a:r>
            </a:p>
          </p:txBody>
        </p:sp>
      </p:grpSp>
      <p:sp>
        <p:nvSpPr>
          <p:cNvPr id="13314" name="Rectangle 1026"/>
          <p:cNvSpPr>
            <a:spLocks noGrp="1" noChangeArrowheads="1"/>
          </p:cNvSpPr>
          <p:nvPr>
            <p:ph type="ctrTitle"/>
          </p:nvPr>
        </p:nvSpPr>
        <p:spPr bwMode="auto">
          <a:xfrm>
            <a:off x="2554095" y="2428219"/>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auto">
          <a:xfrm>
            <a:off x="2554095"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auto">
          <a:xfrm>
            <a:off x="757239" y="2275818"/>
            <a:ext cx="1527175" cy="855662"/>
            <a:chOff x="477" y="1507"/>
            <a:chExt cx="962" cy="539"/>
          </a:xfrm>
        </p:grpSpPr>
        <p:sp>
          <p:nvSpPr>
            <p:cNvPr id="20" name="Freeform 7"/>
            <p:cNvSpPr>
              <a:spLocks/>
            </p:cNvSpPr>
            <p:nvPr userDrawn="1"/>
          </p:nvSpPr>
          <p:spPr bwMode="auto">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1" name="Freeform 8"/>
            <p:cNvSpPr>
              <a:spLocks/>
            </p:cNvSpPr>
            <p:nvPr userDrawn="1"/>
          </p:nvSpPr>
          <p:spPr bwMode="auto">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2" name="Freeform 9"/>
            <p:cNvSpPr>
              <a:spLocks/>
            </p:cNvSpPr>
            <p:nvPr userDrawn="1"/>
          </p:nvSpPr>
          <p:spPr bwMode="auto">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3" name="Freeform 10"/>
            <p:cNvSpPr>
              <a:spLocks/>
            </p:cNvSpPr>
            <p:nvPr userDrawn="1"/>
          </p:nvSpPr>
          <p:spPr bwMode="auto">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25" name="Text Box 66"/>
          <p:cNvSpPr txBox="1">
            <a:spLocks noChangeArrowheads="1"/>
          </p:cNvSpPr>
          <p:nvPr userDrawn="1"/>
        </p:nvSpPr>
        <p:spPr bwMode="auto">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Tree>
    <p:extLst>
      <p:ext uri="{BB962C8B-B14F-4D97-AF65-F5344CB8AC3E}">
        <p14:creationId xmlns:p14="http://schemas.microsoft.com/office/powerpoint/2010/main" val="291002517"/>
      </p:ext>
    </p:extLst>
  </p:cSld>
  <p:clrMapOvr>
    <a:masterClrMapping/>
  </p:clrMapOvr>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39" y="6556376"/>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sp>
        <p:nvSpPr>
          <p:cNvPr id="9" name="Text Box 66"/>
          <p:cNvSpPr txBox="1">
            <a:spLocks noChangeArrowheads="1"/>
          </p:cNvSpPr>
          <p:nvPr userDrawn="1">
            <p:custDataLst>
              <p:tags r:id="rId2"/>
            </p:custDataLst>
          </p:nvPr>
        </p:nvSpPr>
        <p:spPr bwMode="gray">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833839262"/>
      </p:ext>
    </p:extLst>
  </p:cSld>
  <p:clrMapOvr>
    <a:masterClrMapping/>
  </p:clrMapOvr>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42C328C1-A84F-4A39-A664-DBA00541A8C6}"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911010251"/>
      </p:ext>
    </p:extLst>
  </p:cSld>
  <p:clrMapOvr>
    <a:masterClrMapping/>
  </p:clrMapOvr>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482156" y="1990667"/>
            <a:ext cx="4389768" cy="1256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Box 4"/>
          <p:cNvSpPr txBox="1"/>
          <p:nvPr userDrawn="1"/>
        </p:nvSpPr>
        <p:spPr>
          <a:xfrm>
            <a:off x="8719604" y="6566446"/>
            <a:ext cx="213009" cy="155496"/>
          </a:xfrm>
          <a:prstGeom prst="rect">
            <a:avLst/>
          </a:prstGeom>
          <a:noFill/>
        </p:spPr>
        <p:txBody>
          <a:bodyPr vert="horz" wrap="none" lIns="0" tIns="0" rIns="0" bIns="0" rtlCol="0">
            <a:noAutofit/>
          </a:bodyPr>
          <a:lstStyle/>
          <a:p>
            <a:fld id="{5568F431-1AA2-42CB-9A8E-379FF34A591B}" type="slidenum">
              <a:rPr lang="en-US" sz="1000" smtClean="0">
                <a:solidFill>
                  <a:srgbClr val="000000"/>
                </a:solidFill>
              </a:rPr>
              <a:pPr/>
              <a:t>‹#›</a:t>
            </a:fld>
            <a:endParaRPr lang="en-US" sz="1000">
              <a:solidFill>
                <a:srgbClr val="000000"/>
              </a:solidFill>
            </a:endParaRPr>
          </a:p>
        </p:txBody>
      </p:sp>
    </p:spTree>
    <p:extLst>
      <p:ext uri="{BB962C8B-B14F-4D97-AF65-F5344CB8AC3E}">
        <p14:creationId xmlns:p14="http://schemas.microsoft.com/office/powerpoint/2010/main" val="14848752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1920449"/>
              </p:ex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417014" name="think-cell Slide" r:id="rId4" imgW="360" imgH="360" progId="">
                  <p:embed/>
                </p:oleObj>
              </mc:Choice>
              <mc:Fallback>
                <p:oleObj name="think-cell Slide" r:id="rId4" imgW="360" imgH="360" progId="">
                  <p:embed/>
                  <p:pic>
                    <p:nvPicPr>
                      <p:cNvPr id="0" name="Picture 2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auto">
          <a:xfrm>
            <a:off x="757238" y="6556376"/>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grpSp>
        <p:nvGrpSpPr>
          <p:cNvPr id="8" name="McK Title Elements" hidden="1"/>
          <p:cNvGrpSpPr>
            <a:grpSpLocks/>
          </p:cNvGrpSpPr>
          <p:nvPr/>
        </p:nvGrpSpPr>
        <p:grpSpPr bwMode="auto">
          <a:xfrm>
            <a:off x="2554096" y="5030926"/>
            <a:ext cx="5036084" cy="494022"/>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smtClean="0">
                  <a:solidFill>
                    <a:srgbClr val="000000"/>
                  </a:solidFill>
                  <a:latin typeface="Arial"/>
                </a:rPr>
                <a:t>Date</a:t>
              </a:r>
            </a:p>
          </p:txBody>
        </p:sp>
      </p:grpSp>
      <p:sp>
        <p:nvSpPr>
          <p:cNvPr id="13314" name="Rectangle 1026"/>
          <p:cNvSpPr>
            <a:spLocks noGrp="1" noChangeArrowheads="1"/>
          </p:cNvSpPr>
          <p:nvPr>
            <p:ph type="ctrTitle"/>
          </p:nvPr>
        </p:nvSpPr>
        <p:spPr bwMode="auto">
          <a:xfrm>
            <a:off x="2554095" y="2428219"/>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auto">
          <a:xfrm>
            <a:off x="2554095"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auto">
          <a:xfrm>
            <a:off x="757239" y="2275818"/>
            <a:ext cx="1527175" cy="855662"/>
            <a:chOff x="477" y="1507"/>
            <a:chExt cx="962" cy="539"/>
          </a:xfrm>
        </p:grpSpPr>
        <p:sp>
          <p:nvSpPr>
            <p:cNvPr id="20" name="Freeform 7"/>
            <p:cNvSpPr>
              <a:spLocks/>
            </p:cNvSpPr>
            <p:nvPr userDrawn="1"/>
          </p:nvSpPr>
          <p:spPr bwMode="auto">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1" name="Freeform 8"/>
            <p:cNvSpPr>
              <a:spLocks/>
            </p:cNvSpPr>
            <p:nvPr userDrawn="1"/>
          </p:nvSpPr>
          <p:spPr bwMode="auto">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2" name="Freeform 9"/>
            <p:cNvSpPr>
              <a:spLocks/>
            </p:cNvSpPr>
            <p:nvPr userDrawn="1"/>
          </p:nvSpPr>
          <p:spPr bwMode="auto">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3" name="Freeform 10"/>
            <p:cNvSpPr>
              <a:spLocks/>
            </p:cNvSpPr>
            <p:nvPr userDrawn="1"/>
          </p:nvSpPr>
          <p:spPr bwMode="auto">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25" name="Text Box 66"/>
          <p:cNvSpPr txBox="1">
            <a:spLocks noChangeArrowheads="1"/>
          </p:cNvSpPr>
          <p:nvPr userDrawn="1"/>
        </p:nvSpPr>
        <p:spPr bwMode="auto">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Tree>
    <p:extLst>
      <p:ext uri="{BB962C8B-B14F-4D97-AF65-F5344CB8AC3E}">
        <p14:creationId xmlns:p14="http://schemas.microsoft.com/office/powerpoint/2010/main" val="3954098672"/>
      </p:ext>
    </p:extLst>
  </p:cSld>
  <p:clrMapOvr>
    <a:masterClrMapping/>
  </p:clrMapOvr>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39" y="6556376"/>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sp>
        <p:nvSpPr>
          <p:cNvPr id="9" name="Text Box 66"/>
          <p:cNvSpPr txBox="1">
            <a:spLocks noChangeArrowheads="1"/>
          </p:cNvSpPr>
          <p:nvPr userDrawn="1">
            <p:custDataLst>
              <p:tags r:id="rId2"/>
            </p:custDataLst>
          </p:nvPr>
        </p:nvSpPr>
        <p:spPr bwMode="gray">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868944001"/>
      </p:ext>
    </p:extLst>
  </p:cSld>
  <p:clrMapOvr>
    <a:masterClrMapping/>
  </p:clrMapOvr>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42C328C1-A84F-4A39-A664-DBA00541A8C6}"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2919419917"/>
      </p:ext>
    </p:extLst>
  </p:cSld>
  <p:clrMapOvr>
    <a:masterClrMapping/>
  </p:clrMapOvr>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482156" y="1990667"/>
            <a:ext cx="4389768" cy="1256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Box 4"/>
          <p:cNvSpPr txBox="1"/>
          <p:nvPr userDrawn="1"/>
        </p:nvSpPr>
        <p:spPr>
          <a:xfrm>
            <a:off x="8719604" y="6566446"/>
            <a:ext cx="213009" cy="155496"/>
          </a:xfrm>
          <a:prstGeom prst="rect">
            <a:avLst/>
          </a:prstGeom>
          <a:noFill/>
        </p:spPr>
        <p:txBody>
          <a:bodyPr vert="horz" wrap="none" lIns="0" tIns="0" rIns="0" bIns="0" rtlCol="0">
            <a:noAutofit/>
          </a:bodyPr>
          <a:lstStyle/>
          <a:p>
            <a:fld id="{5568F431-1AA2-42CB-9A8E-379FF34A591B}" type="slidenum">
              <a:rPr lang="en-US" sz="1000" smtClean="0">
                <a:solidFill>
                  <a:srgbClr val="000000"/>
                </a:solidFill>
              </a:rPr>
              <a:pPr/>
              <a:t>‹#›</a:t>
            </a:fld>
            <a:endParaRPr lang="en-US" sz="1000">
              <a:solidFill>
                <a:srgbClr val="000000"/>
              </a:solidFill>
            </a:endParaRPr>
          </a:p>
        </p:txBody>
      </p:sp>
    </p:spTree>
    <p:extLst>
      <p:ext uri="{BB962C8B-B14F-4D97-AF65-F5344CB8AC3E}">
        <p14:creationId xmlns:p14="http://schemas.microsoft.com/office/powerpoint/2010/main" val="148018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50261797"/>
              </p:ex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37709" name="think-cell Slide" r:id="rId4" imgW="360" imgH="360" progId="">
                  <p:embed/>
                </p:oleObj>
              </mc:Choice>
              <mc:Fallback>
                <p:oleObj name="think-cell Slide" r:id="rId4" imgW="360" imgH="360" progId="">
                  <p:embed/>
                  <p:pic>
                    <p:nvPicPr>
                      <p:cNvPr id="0" name="Picture 8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auto">
          <a:xfrm>
            <a:off x="757238" y="6556376"/>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grpSp>
        <p:nvGrpSpPr>
          <p:cNvPr id="8" name="McK Title Elements" hidden="1"/>
          <p:cNvGrpSpPr>
            <a:grpSpLocks/>
          </p:cNvGrpSpPr>
          <p:nvPr/>
        </p:nvGrpSpPr>
        <p:grpSpPr bwMode="auto">
          <a:xfrm>
            <a:off x="2554096" y="5030926"/>
            <a:ext cx="5036084" cy="494022"/>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smtClean="0">
                  <a:solidFill>
                    <a:srgbClr val="000000"/>
                  </a:solidFill>
                  <a:latin typeface="Arial"/>
                </a:rPr>
                <a:t>Date</a:t>
              </a:r>
            </a:p>
          </p:txBody>
        </p:sp>
      </p:grpSp>
      <p:sp>
        <p:nvSpPr>
          <p:cNvPr id="13314" name="Rectangle 1026"/>
          <p:cNvSpPr>
            <a:spLocks noGrp="1" noChangeArrowheads="1"/>
          </p:cNvSpPr>
          <p:nvPr>
            <p:ph type="ctrTitle"/>
          </p:nvPr>
        </p:nvSpPr>
        <p:spPr bwMode="auto">
          <a:xfrm>
            <a:off x="2554095" y="2428219"/>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auto">
          <a:xfrm>
            <a:off x="2554095"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auto">
          <a:xfrm>
            <a:off x="757239" y="2275818"/>
            <a:ext cx="1527175" cy="855662"/>
            <a:chOff x="477" y="1507"/>
            <a:chExt cx="962" cy="539"/>
          </a:xfrm>
        </p:grpSpPr>
        <p:sp>
          <p:nvSpPr>
            <p:cNvPr id="20" name="Freeform 7"/>
            <p:cNvSpPr>
              <a:spLocks/>
            </p:cNvSpPr>
            <p:nvPr userDrawn="1"/>
          </p:nvSpPr>
          <p:spPr bwMode="auto">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1" name="Freeform 8"/>
            <p:cNvSpPr>
              <a:spLocks/>
            </p:cNvSpPr>
            <p:nvPr userDrawn="1"/>
          </p:nvSpPr>
          <p:spPr bwMode="auto">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2" name="Freeform 9"/>
            <p:cNvSpPr>
              <a:spLocks/>
            </p:cNvSpPr>
            <p:nvPr userDrawn="1"/>
          </p:nvSpPr>
          <p:spPr bwMode="auto">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3" name="Freeform 10"/>
            <p:cNvSpPr>
              <a:spLocks/>
            </p:cNvSpPr>
            <p:nvPr userDrawn="1"/>
          </p:nvSpPr>
          <p:spPr bwMode="auto">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25" name="Text Box 66"/>
          <p:cNvSpPr txBox="1">
            <a:spLocks noChangeArrowheads="1"/>
          </p:cNvSpPr>
          <p:nvPr userDrawn="1"/>
        </p:nvSpPr>
        <p:spPr bwMode="auto">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Tree>
    <p:extLst>
      <p:ext uri="{BB962C8B-B14F-4D97-AF65-F5344CB8AC3E}">
        <p14:creationId xmlns:p14="http://schemas.microsoft.com/office/powerpoint/2010/main" val="2037762269"/>
      </p:ext>
    </p:extLst>
  </p:cSld>
  <p:clrMapOvr>
    <a:masterClrMapping/>
  </p:clrMapOvr>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3060275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9085" name="think-cell Slide" r:id="rId4" imgW="360" imgH="360" progId="">
                  <p:embed/>
                </p:oleObj>
              </mc:Choice>
              <mc:Fallback>
                <p:oleObj name="think-cell Slide" r:id="rId4" imgW="360" imgH="360" progId="">
                  <p:embed/>
                  <p:pic>
                    <p:nvPicPr>
                      <p:cNvPr id="0" name="Picture 2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gray">
          <a:xfrm>
            <a:off x="757238" y="6556375"/>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4" name="Working Draft Text"/>
          <p:cNvSpPr txBox="1">
            <a:spLocks noChangeArrowheads="1"/>
          </p:cNvSpPr>
          <p:nvPr/>
        </p:nvSpPr>
        <p:spPr bwMode="gray">
          <a:xfrm>
            <a:off x="2554095" y="349865"/>
            <a:ext cx="1014109" cy="1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smtClean="0">
                <a:solidFill>
                  <a:srgbClr val="000000"/>
                </a:solidFill>
                <a:latin typeface="Arial"/>
              </a:rPr>
              <a:t>WORKING DRAFT</a:t>
            </a:r>
          </a:p>
        </p:txBody>
      </p:sp>
      <p:sp>
        <p:nvSpPr>
          <p:cNvPr id="6" name="Working Draft"/>
          <p:cNvSpPr txBox="1">
            <a:spLocks noChangeArrowheads="1"/>
          </p:cNvSpPr>
          <p:nvPr/>
        </p:nvSpPr>
        <p:spPr bwMode="gray">
          <a:xfrm>
            <a:off x="2554096" y="508600"/>
            <a:ext cx="29751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Last Modified 5/19/2014 9:59 PM Eastern Standard Time</a:t>
            </a:r>
          </a:p>
        </p:txBody>
      </p:sp>
      <p:sp>
        <p:nvSpPr>
          <p:cNvPr id="7" name="Printed"/>
          <p:cNvSpPr txBox="1">
            <a:spLocks noChangeArrowheads="1"/>
          </p:cNvSpPr>
          <p:nvPr/>
        </p:nvSpPr>
        <p:spPr bwMode="gray">
          <a:xfrm>
            <a:off x="2554096" y="668956"/>
            <a:ext cx="26545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Printed 5/13/2014 1:48 PM Eastern Standard Time</a:t>
            </a:r>
          </a:p>
        </p:txBody>
      </p:sp>
      <p:grpSp>
        <p:nvGrpSpPr>
          <p:cNvPr id="8" name="McK Title Elements" hidden="1"/>
          <p:cNvGrpSpPr>
            <a:grpSpLocks/>
          </p:cNvGrpSpPr>
          <p:nvPr/>
        </p:nvGrpSpPr>
        <p:grpSpPr bwMode="gray">
          <a:xfrm>
            <a:off x="2554096" y="5030926"/>
            <a:ext cx="5036084" cy="494022"/>
            <a:chOff x="1663" y="3106"/>
            <a:chExt cx="3109" cy="305"/>
          </a:xfrm>
        </p:grpSpPr>
        <p:sp>
          <p:nvSpPr>
            <p:cNvPr id="9" name="McK Document type"/>
            <p:cNvSpPr txBox="1">
              <a:spLocks noChangeArrowheads="1"/>
            </p:cNvSpPr>
            <p:nvPr/>
          </p:nvSpPr>
          <p:spPr bwMode="gray">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Document type</a:t>
              </a:r>
            </a:p>
          </p:txBody>
        </p:sp>
        <p:sp>
          <p:nvSpPr>
            <p:cNvPr id="10" name="McK Date"/>
            <p:cNvSpPr txBox="1">
              <a:spLocks noChangeArrowheads="1"/>
            </p:cNvSpPr>
            <p:nvPr/>
          </p:nvSpPr>
          <p:spPr bwMode="gray">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smtClean="0">
                  <a:solidFill>
                    <a:srgbClr val="000000"/>
                  </a:solidFill>
                  <a:latin typeface="Arial"/>
                </a:rPr>
                <a:t>Date</a:t>
              </a:r>
            </a:p>
          </p:txBody>
        </p:sp>
      </p:grpSp>
      <p:sp>
        <p:nvSpPr>
          <p:cNvPr id="13314" name="Rectangle 1026"/>
          <p:cNvSpPr>
            <a:spLocks noGrp="1" noChangeArrowheads="1"/>
          </p:cNvSpPr>
          <p:nvPr>
            <p:ph type="ctrTitle"/>
          </p:nvPr>
        </p:nvSpPr>
        <p:spPr bwMode="gray">
          <a:xfrm>
            <a:off x="2554094" y="2428218"/>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gray">
          <a:xfrm>
            <a:off x="2554094"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gray">
          <a:xfrm>
            <a:off x="757238" y="2275818"/>
            <a:ext cx="1527175" cy="855662"/>
            <a:chOff x="477" y="1507"/>
            <a:chExt cx="962" cy="539"/>
          </a:xfrm>
        </p:grpSpPr>
        <p:sp>
          <p:nvSpPr>
            <p:cNvPr id="20" name="Freeform 7"/>
            <p:cNvSpPr>
              <a:spLocks/>
            </p:cNvSpPr>
            <p:nvPr userDrawn="1"/>
          </p:nvSpPr>
          <p:spPr bwMode="gray">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1" name="Freeform 8"/>
            <p:cNvSpPr>
              <a:spLocks/>
            </p:cNvSpPr>
            <p:nvPr userDrawn="1"/>
          </p:nvSpPr>
          <p:spPr bwMode="gray">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2" name="Freeform 9"/>
            <p:cNvSpPr>
              <a:spLocks/>
            </p:cNvSpPr>
            <p:nvPr userDrawn="1"/>
          </p:nvSpPr>
          <p:spPr bwMode="gray">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3" name="Freeform 10"/>
            <p:cNvSpPr>
              <a:spLocks/>
            </p:cNvSpPr>
            <p:nvPr userDrawn="1"/>
          </p:nvSpPr>
          <p:spPr bwMode="gray">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25" name="Text Box 66"/>
          <p:cNvSpPr txBox="1">
            <a:spLocks noChangeArrowheads="1"/>
          </p:cNvSpPr>
          <p:nvPr userDrawn="1"/>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8" name="doc id"/>
          <p:cNvSpPr>
            <a:spLocks noChangeArrowheads="1"/>
          </p:cNvSpPr>
          <p:nvPr userDrawn="1"/>
        </p:nvSpPr>
        <p:spPr bwMode="gray">
          <a:xfrm>
            <a:off x="8186943"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r>
              <a:rPr lang="en-US" sz="800" dirty="0" smtClean="0">
                <a:solidFill>
                  <a:srgbClr val="000000"/>
                </a:solidFill>
                <a:latin typeface="Arial"/>
              </a:rPr>
              <a:t>Doc ID</a:t>
            </a:r>
            <a:endParaRPr lang="en-US" sz="800" dirty="0">
              <a:solidFill>
                <a:srgbClr val="000000"/>
              </a:solidFill>
              <a:latin typeface="Arial"/>
            </a:endParaRPr>
          </a:p>
        </p:txBody>
      </p:sp>
    </p:spTree>
    <p:extLst>
      <p:ext uri="{BB962C8B-B14F-4D97-AF65-F5344CB8AC3E}">
        <p14:creationId xmlns:p14="http://schemas.microsoft.com/office/powerpoint/2010/main" val="2176475744"/>
      </p:ext>
    </p:extLst>
  </p:cSld>
  <p:clrMapOvr>
    <a:masterClrMapping/>
  </p:clrMapOvr>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38" y="6556375"/>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 name="Text Box 66"/>
          <p:cNvSpPr txBox="1">
            <a:spLocks noChangeArrowheads="1"/>
          </p:cNvSpPr>
          <p:nvPr userDrawn="1">
            <p:custDataLst>
              <p:tags r:id="rId2"/>
            </p:custDataLst>
          </p:nvPr>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516657186"/>
      </p:ext>
    </p:extLst>
  </p:cSld>
  <p:clrMapOvr>
    <a:masterClrMapping/>
  </p:clrMapOvr>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188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39" y="6556376"/>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sp>
        <p:nvSpPr>
          <p:cNvPr id="9" name="Text Box 66"/>
          <p:cNvSpPr txBox="1">
            <a:spLocks noChangeArrowheads="1"/>
          </p:cNvSpPr>
          <p:nvPr userDrawn="1">
            <p:custDataLst>
              <p:tags r:id="rId2"/>
            </p:custDataLst>
          </p:nvPr>
        </p:nvSpPr>
        <p:spPr bwMode="gray">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537539"/>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0883319"/>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24133270"/>
              </p:ex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354781" name="think-cell Slide" r:id="rId4" imgW="360" imgH="360" progId="">
                  <p:embed/>
                </p:oleObj>
              </mc:Choice>
              <mc:Fallback>
                <p:oleObj name="think-cell Slide" r:id="rId4" imgW="360" imgH="360" progId="">
                  <p:embed/>
                  <p:pic>
                    <p:nvPicPr>
                      <p:cNvPr id="0" name="Picture 4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68"/>
          <p:cNvSpPr>
            <a:spLocks/>
          </p:cNvSpPr>
          <p:nvPr userDrawn="1"/>
        </p:nvSpPr>
        <p:spPr bwMode="auto">
          <a:xfrm>
            <a:off x="757238" y="6556376"/>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grpSp>
        <p:nvGrpSpPr>
          <p:cNvPr id="8" name="McK Title Elements" hidden="1"/>
          <p:cNvGrpSpPr>
            <a:grpSpLocks/>
          </p:cNvGrpSpPr>
          <p:nvPr/>
        </p:nvGrpSpPr>
        <p:grpSpPr bwMode="auto">
          <a:xfrm>
            <a:off x="2554096" y="5030926"/>
            <a:ext cx="5036084" cy="494022"/>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smtClean="0">
                  <a:solidFill>
                    <a:srgbClr val="000000"/>
                  </a:solidFill>
                  <a:latin typeface="Arial"/>
                </a:rPr>
                <a:t>Date</a:t>
              </a:r>
            </a:p>
          </p:txBody>
        </p:sp>
      </p:grpSp>
      <p:sp>
        <p:nvSpPr>
          <p:cNvPr id="13314" name="Rectangle 1026"/>
          <p:cNvSpPr>
            <a:spLocks noGrp="1" noChangeArrowheads="1"/>
          </p:cNvSpPr>
          <p:nvPr>
            <p:ph type="ctrTitle"/>
          </p:nvPr>
        </p:nvSpPr>
        <p:spPr bwMode="auto">
          <a:xfrm>
            <a:off x="2554095" y="2428219"/>
            <a:ext cx="5878705" cy="507831"/>
          </a:xfrm>
          <a:prstGeom prst="rect">
            <a:avLst/>
          </a:prstGeom>
        </p:spPr>
        <p:txBody>
          <a:bodyPr anchor="ctr" anchorCtr="0"/>
          <a:lstStyle>
            <a:lvl1pPr>
              <a:defRPr sz="3300" b="1" baseline="0">
                <a:solidFill>
                  <a:srgbClr val="9BCEED"/>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auto">
          <a:xfrm>
            <a:off x="2554095" y="3884336"/>
            <a:ext cx="5878705" cy="219820"/>
          </a:xfrm>
        </p:spPr>
        <p:txBody>
          <a:bodyPr wrap="square">
            <a:spAutoFit/>
          </a:bodyPr>
          <a:lstStyle>
            <a:lvl1pPr>
              <a:defRPr sz="1400" baseline="0">
                <a:solidFill>
                  <a:schemeClr val="tx1"/>
                </a:solidFill>
                <a:latin typeface="+mj-lt"/>
                <a:ea typeface="+mj-ea"/>
              </a:defRPr>
            </a:lvl1pPr>
          </a:lstStyle>
          <a:p>
            <a:pPr lvl="0"/>
            <a:r>
              <a:rPr lang="en-US" noProof="0" smtClean="0"/>
              <a:t>Click to edit Master subtitle style</a:t>
            </a:r>
            <a:endParaRPr lang="en-US" noProof="0" dirty="0" smtClean="0"/>
          </a:p>
        </p:txBody>
      </p:sp>
      <p:grpSp>
        <p:nvGrpSpPr>
          <p:cNvPr id="19" name="Group 3"/>
          <p:cNvGrpSpPr>
            <a:grpSpLocks/>
          </p:cNvGrpSpPr>
          <p:nvPr userDrawn="1"/>
        </p:nvGrpSpPr>
        <p:grpSpPr bwMode="auto">
          <a:xfrm>
            <a:off x="757239" y="2275818"/>
            <a:ext cx="1527175" cy="855662"/>
            <a:chOff x="477" y="1507"/>
            <a:chExt cx="962" cy="539"/>
          </a:xfrm>
        </p:grpSpPr>
        <p:sp>
          <p:nvSpPr>
            <p:cNvPr id="20" name="Freeform 7"/>
            <p:cNvSpPr>
              <a:spLocks/>
            </p:cNvSpPr>
            <p:nvPr userDrawn="1"/>
          </p:nvSpPr>
          <p:spPr bwMode="auto">
            <a:xfrm>
              <a:off x="477" y="1507"/>
              <a:ext cx="962" cy="539"/>
            </a:xfrm>
            <a:custGeom>
              <a:avLst/>
              <a:gdLst>
                <a:gd name="T0" fmla="*/ 816 w 1136"/>
                <a:gd name="T1" fmla="*/ 539 h 638"/>
                <a:gd name="T2" fmla="*/ 962 w 1136"/>
                <a:gd name="T3" fmla="*/ 395 h 638"/>
                <a:gd name="T4" fmla="*/ 962 w 1136"/>
                <a:gd name="T5" fmla="*/ 0 h 638"/>
                <a:gd name="T6" fmla="*/ 146 w 1136"/>
                <a:gd name="T7" fmla="*/ 0 h 638"/>
                <a:gd name="T8" fmla="*/ 0 w 1136"/>
                <a:gd name="T9" fmla="*/ 145 h 638"/>
                <a:gd name="T10" fmla="*/ 0 w 1136"/>
                <a:gd name="T11" fmla="*/ 539 h 638"/>
                <a:gd name="T12" fmla="*/ 816 w 1136"/>
                <a:gd name="T13" fmla="*/ 539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638">
                  <a:moveTo>
                    <a:pt x="964" y="638"/>
                  </a:moveTo>
                  <a:lnTo>
                    <a:pt x="1136" y="468"/>
                  </a:lnTo>
                  <a:lnTo>
                    <a:pt x="1136" y="0"/>
                  </a:lnTo>
                  <a:lnTo>
                    <a:pt x="172" y="0"/>
                  </a:lnTo>
                  <a:lnTo>
                    <a:pt x="0" y="172"/>
                  </a:lnTo>
                  <a:lnTo>
                    <a:pt x="0" y="638"/>
                  </a:lnTo>
                  <a:lnTo>
                    <a:pt x="964" y="63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1" name="Freeform 8"/>
            <p:cNvSpPr>
              <a:spLocks/>
            </p:cNvSpPr>
            <p:nvPr userDrawn="1"/>
          </p:nvSpPr>
          <p:spPr bwMode="auto">
            <a:xfrm>
              <a:off x="595" y="1649"/>
              <a:ext cx="234" cy="259"/>
            </a:xfrm>
            <a:custGeom>
              <a:avLst/>
              <a:gdLst>
                <a:gd name="T0" fmla="*/ 194 w 117"/>
                <a:gd name="T1" fmla="*/ 171 h 130"/>
                <a:gd name="T2" fmla="*/ 192 w 117"/>
                <a:gd name="T3" fmla="*/ 173 h 130"/>
                <a:gd name="T4" fmla="*/ 130 w 117"/>
                <a:gd name="T5" fmla="*/ 201 h 130"/>
                <a:gd name="T6" fmla="*/ 86 w 117"/>
                <a:gd name="T7" fmla="*/ 185 h 130"/>
                <a:gd name="T8" fmla="*/ 64 w 117"/>
                <a:gd name="T9" fmla="*/ 130 h 130"/>
                <a:gd name="T10" fmla="*/ 64 w 117"/>
                <a:gd name="T11" fmla="*/ 128 h 130"/>
                <a:gd name="T12" fmla="*/ 130 w 117"/>
                <a:gd name="T13" fmla="*/ 56 h 130"/>
                <a:gd name="T14" fmla="*/ 190 w 117"/>
                <a:gd name="T15" fmla="*/ 82 h 130"/>
                <a:gd name="T16" fmla="*/ 232 w 117"/>
                <a:gd name="T17" fmla="*/ 40 h 130"/>
                <a:gd name="T18" fmla="*/ 230 w 117"/>
                <a:gd name="T19" fmla="*/ 38 h 130"/>
                <a:gd name="T20" fmla="*/ 130 w 117"/>
                <a:gd name="T21" fmla="*/ 0 h 130"/>
                <a:gd name="T22" fmla="*/ 0 w 117"/>
                <a:gd name="T23" fmla="*/ 130 h 130"/>
                <a:gd name="T24" fmla="*/ 0 w 117"/>
                <a:gd name="T25" fmla="*/ 130 h 130"/>
                <a:gd name="T26" fmla="*/ 44 w 117"/>
                <a:gd name="T27" fmla="*/ 227 h 130"/>
                <a:gd name="T28" fmla="*/ 128 w 117"/>
                <a:gd name="T29" fmla="*/ 259 h 130"/>
                <a:gd name="T30" fmla="*/ 128 w 117"/>
                <a:gd name="T31" fmla="*/ 259 h 130"/>
                <a:gd name="T32" fmla="*/ 232 w 117"/>
                <a:gd name="T33" fmla="*/ 213 h 130"/>
                <a:gd name="T34" fmla="*/ 234 w 117"/>
                <a:gd name="T35" fmla="*/ 211 h 130"/>
                <a:gd name="T36" fmla="*/ 194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2" name="Freeform 9"/>
            <p:cNvSpPr>
              <a:spLocks/>
            </p:cNvSpPr>
            <p:nvPr userDrawn="1"/>
          </p:nvSpPr>
          <p:spPr bwMode="auto">
            <a:xfrm>
              <a:off x="1081" y="1649"/>
              <a:ext cx="234" cy="259"/>
            </a:xfrm>
            <a:custGeom>
              <a:avLst/>
              <a:gdLst>
                <a:gd name="T0" fmla="*/ 196 w 117"/>
                <a:gd name="T1" fmla="*/ 171 h 130"/>
                <a:gd name="T2" fmla="*/ 192 w 117"/>
                <a:gd name="T3" fmla="*/ 173 h 130"/>
                <a:gd name="T4" fmla="*/ 132 w 117"/>
                <a:gd name="T5" fmla="*/ 201 h 130"/>
                <a:gd name="T6" fmla="*/ 88 w 117"/>
                <a:gd name="T7" fmla="*/ 185 h 130"/>
                <a:gd name="T8" fmla="*/ 64 w 117"/>
                <a:gd name="T9" fmla="*/ 130 h 130"/>
                <a:gd name="T10" fmla="*/ 64 w 117"/>
                <a:gd name="T11" fmla="*/ 128 h 130"/>
                <a:gd name="T12" fmla="*/ 132 w 117"/>
                <a:gd name="T13" fmla="*/ 56 h 130"/>
                <a:gd name="T14" fmla="*/ 190 w 117"/>
                <a:gd name="T15" fmla="*/ 82 h 130"/>
                <a:gd name="T16" fmla="*/ 232 w 117"/>
                <a:gd name="T17" fmla="*/ 40 h 130"/>
                <a:gd name="T18" fmla="*/ 230 w 117"/>
                <a:gd name="T19" fmla="*/ 38 h 130"/>
                <a:gd name="T20" fmla="*/ 132 w 117"/>
                <a:gd name="T21" fmla="*/ 0 h 130"/>
                <a:gd name="T22" fmla="*/ 0 w 117"/>
                <a:gd name="T23" fmla="*/ 130 h 130"/>
                <a:gd name="T24" fmla="*/ 0 w 117"/>
                <a:gd name="T25" fmla="*/ 130 h 130"/>
                <a:gd name="T26" fmla="*/ 44 w 117"/>
                <a:gd name="T27" fmla="*/ 227 h 130"/>
                <a:gd name="T28" fmla="*/ 130 w 117"/>
                <a:gd name="T29" fmla="*/ 259 h 130"/>
                <a:gd name="T30" fmla="*/ 130 w 117"/>
                <a:gd name="T31" fmla="*/ 259 h 130"/>
                <a:gd name="T32" fmla="*/ 232 w 117"/>
                <a:gd name="T33" fmla="*/ 213 h 130"/>
                <a:gd name="T34" fmla="*/ 234 w 117"/>
                <a:gd name="T35" fmla="*/ 211 h 130"/>
                <a:gd name="T36" fmla="*/ 196 w 117"/>
                <a:gd name="T37" fmla="*/ 17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3" name="Freeform 10"/>
            <p:cNvSpPr>
              <a:spLocks/>
            </p:cNvSpPr>
            <p:nvPr userDrawn="1"/>
          </p:nvSpPr>
          <p:spPr bwMode="auto">
            <a:xfrm>
              <a:off x="850" y="1649"/>
              <a:ext cx="203" cy="257"/>
            </a:xfrm>
            <a:custGeom>
              <a:avLst/>
              <a:gdLst>
                <a:gd name="T0" fmla="*/ 203 w 101"/>
                <a:gd name="T1" fmla="*/ 177 h 129"/>
                <a:gd name="T2" fmla="*/ 127 w 101"/>
                <a:gd name="T3" fmla="*/ 102 h 129"/>
                <a:gd name="T4" fmla="*/ 117 w 101"/>
                <a:gd name="T5" fmla="*/ 100 h 129"/>
                <a:gd name="T6" fmla="*/ 72 w 101"/>
                <a:gd name="T7" fmla="*/ 74 h 129"/>
                <a:gd name="T8" fmla="*/ 72 w 101"/>
                <a:gd name="T9" fmla="*/ 72 h 129"/>
                <a:gd name="T10" fmla="*/ 100 w 101"/>
                <a:gd name="T11" fmla="*/ 56 h 129"/>
                <a:gd name="T12" fmla="*/ 149 w 101"/>
                <a:gd name="T13" fmla="*/ 70 h 129"/>
                <a:gd name="T14" fmla="*/ 155 w 101"/>
                <a:gd name="T15" fmla="*/ 74 h 129"/>
                <a:gd name="T16" fmla="*/ 197 w 101"/>
                <a:gd name="T17" fmla="*/ 34 h 129"/>
                <a:gd name="T18" fmla="*/ 195 w 101"/>
                <a:gd name="T19" fmla="*/ 32 h 129"/>
                <a:gd name="T20" fmla="*/ 189 w 101"/>
                <a:gd name="T21" fmla="*/ 28 h 129"/>
                <a:gd name="T22" fmla="*/ 100 w 101"/>
                <a:gd name="T23" fmla="*/ 0 h 129"/>
                <a:gd name="T24" fmla="*/ 12 w 101"/>
                <a:gd name="T25" fmla="*/ 78 h 129"/>
                <a:gd name="T26" fmla="*/ 12 w 101"/>
                <a:gd name="T27" fmla="*/ 78 h 129"/>
                <a:gd name="T28" fmla="*/ 68 w 101"/>
                <a:gd name="T29" fmla="*/ 147 h 129"/>
                <a:gd name="T30" fmla="*/ 78 w 101"/>
                <a:gd name="T31" fmla="*/ 151 h 129"/>
                <a:gd name="T32" fmla="*/ 94 w 101"/>
                <a:gd name="T33" fmla="*/ 155 h 129"/>
                <a:gd name="T34" fmla="*/ 141 w 101"/>
                <a:gd name="T35" fmla="*/ 183 h 129"/>
                <a:gd name="T36" fmla="*/ 141 w 101"/>
                <a:gd name="T37" fmla="*/ 183 h 129"/>
                <a:gd name="T38" fmla="*/ 111 w 101"/>
                <a:gd name="T39" fmla="*/ 203 h 129"/>
                <a:gd name="T40" fmla="*/ 48 w 101"/>
                <a:gd name="T41" fmla="*/ 181 h 129"/>
                <a:gd name="T42" fmla="*/ 40 w 101"/>
                <a:gd name="T43" fmla="*/ 175 h 129"/>
                <a:gd name="T44" fmla="*/ 0 w 101"/>
                <a:gd name="T45" fmla="*/ 215 h 129"/>
                <a:gd name="T46" fmla="*/ 2 w 101"/>
                <a:gd name="T47" fmla="*/ 217 h 129"/>
                <a:gd name="T48" fmla="*/ 8 w 101"/>
                <a:gd name="T49" fmla="*/ 221 h 129"/>
                <a:gd name="T50" fmla="*/ 109 w 101"/>
                <a:gd name="T51" fmla="*/ 257 h 129"/>
                <a:gd name="T52" fmla="*/ 203 w 101"/>
                <a:gd name="T53" fmla="*/ 179 h 129"/>
                <a:gd name="T54" fmla="*/ 203 w 101"/>
                <a:gd name="T55" fmla="*/ 177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25" name="Text Box 66"/>
          <p:cNvSpPr txBox="1">
            <a:spLocks noChangeArrowheads="1"/>
          </p:cNvSpPr>
          <p:nvPr userDrawn="1"/>
        </p:nvSpPr>
        <p:spPr bwMode="auto">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Tree>
    <p:extLst>
      <p:ext uri="{BB962C8B-B14F-4D97-AF65-F5344CB8AC3E}">
        <p14:creationId xmlns:p14="http://schemas.microsoft.com/office/powerpoint/2010/main" val="44589973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reeform 68"/>
          <p:cNvSpPr>
            <a:spLocks/>
          </p:cNvSpPr>
          <p:nvPr userDrawn="1">
            <p:custDataLst>
              <p:tags r:id="rId1"/>
            </p:custDataLst>
          </p:nvPr>
        </p:nvSpPr>
        <p:spPr bwMode="gray">
          <a:xfrm>
            <a:off x="757239" y="6556376"/>
            <a:ext cx="725068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sp>
        <p:nvSpPr>
          <p:cNvPr id="9" name="Text Box 66"/>
          <p:cNvSpPr txBox="1">
            <a:spLocks noChangeArrowheads="1"/>
          </p:cNvSpPr>
          <p:nvPr userDrawn="1">
            <p:custDataLst>
              <p:tags r:id="rId2"/>
            </p:custDataLst>
          </p:nvPr>
        </p:nvSpPr>
        <p:spPr bwMode="gray">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12" name="Title Placeholder 2"/>
          <p:cNvSpPr>
            <a:spLocks noGrp="1" noChangeArrowheads="1"/>
          </p:cNvSpPr>
          <p:nvPr>
            <p:ph type="title"/>
            <p:custDataLst>
              <p:tags r:id="rId3"/>
            </p:custDataLst>
          </p:nvPr>
        </p:nvSpPr>
        <p:spPr bwMode="gray">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85072795"/>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ags" Target="../tags/tag4.xml"/><Relationship Id="rId20" Type="http://schemas.openxmlformats.org/officeDocument/2006/relationships/tags" Target="../tags/tag15.xml"/><Relationship Id="rId21" Type="http://schemas.openxmlformats.org/officeDocument/2006/relationships/tags" Target="../tags/tag16.xml"/><Relationship Id="rId22" Type="http://schemas.openxmlformats.org/officeDocument/2006/relationships/tags" Target="../tags/tag17.xml"/><Relationship Id="rId23" Type="http://schemas.openxmlformats.org/officeDocument/2006/relationships/oleObject" Target="../embeddings/oleObject1.bin"/><Relationship Id="rId24" Type="http://schemas.openxmlformats.org/officeDocument/2006/relationships/image" Target="../media/image1.emf"/><Relationship Id="rId25" Type="http://schemas.openxmlformats.org/officeDocument/2006/relationships/image" Target="../media/image2.png"/><Relationship Id="rId10" Type="http://schemas.openxmlformats.org/officeDocument/2006/relationships/tags" Target="../tags/tag5.xml"/><Relationship Id="rId11" Type="http://schemas.openxmlformats.org/officeDocument/2006/relationships/tags" Target="../tags/tag6.xml"/><Relationship Id="rId12" Type="http://schemas.openxmlformats.org/officeDocument/2006/relationships/tags" Target="../tags/tag7.xml"/><Relationship Id="rId13" Type="http://schemas.openxmlformats.org/officeDocument/2006/relationships/tags" Target="../tags/tag8.xml"/><Relationship Id="rId14" Type="http://schemas.openxmlformats.org/officeDocument/2006/relationships/tags" Target="../tags/tag9.xml"/><Relationship Id="rId15" Type="http://schemas.openxmlformats.org/officeDocument/2006/relationships/tags" Target="../tags/tag10.xml"/><Relationship Id="rId16" Type="http://schemas.openxmlformats.org/officeDocument/2006/relationships/tags" Target="../tags/tag11.xml"/><Relationship Id="rId17" Type="http://schemas.openxmlformats.org/officeDocument/2006/relationships/tags" Target="../tags/tag12.xml"/><Relationship Id="rId18" Type="http://schemas.openxmlformats.org/officeDocument/2006/relationships/tags" Target="../tags/tag13.xml"/><Relationship Id="rId19" Type="http://schemas.openxmlformats.org/officeDocument/2006/relationships/tags" Target="../tags/tag14.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vmlDrawing" Target="../drawings/vmlDrawing1.vml"/><Relationship Id="rId7" Type="http://schemas.openxmlformats.org/officeDocument/2006/relationships/tags" Target="../tags/tag2.xml"/><Relationship Id="rId8" Type="http://schemas.openxmlformats.org/officeDocument/2006/relationships/tags" Target="../tags/tag3.xml"/></Relationships>
</file>

<file path=ppt/slideMasters/_rels/slideMaster10.xml.rels><?xml version="1.0" encoding="UTF-8" standalone="yes"?>
<Relationships xmlns="http://schemas.openxmlformats.org/package/2006/relationships"><Relationship Id="rId9" Type="http://schemas.openxmlformats.org/officeDocument/2006/relationships/tags" Target="../tags/tag216.xml"/><Relationship Id="rId20" Type="http://schemas.openxmlformats.org/officeDocument/2006/relationships/tags" Target="../tags/tag227.xml"/><Relationship Id="rId21" Type="http://schemas.openxmlformats.org/officeDocument/2006/relationships/tags" Target="../tags/tag228.xml"/><Relationship Id="rId22" Type="http://schemas.openxmlformats.org/officeDocument/2006/relationships/oleObject" Target="../embeddings/oleObject21.bin"/><Relationship Id="rId23" Type="http://schemas.openxmlformats.org/officeDocument/2006/relationships/image" Target="../media/image1.emf"/><Relationship Id="rId24" Type="http://schemas.openxmlformats.org/officeDocument/2006/relationships/image" Target="../media/image2.png"/><Relationship Id="rId10" Type="http://schemas.openxmlformats.org/officeDocument/2006/relationships/tags" Target="../tags/tag217.xml"/><Relationship Id="rId11" Type="http://schemas.openxmlformats.org/officeDocument/2006/relationships/tags" Target="../tags/tag218.xml"/><Relationship Id="rId12" Type="http://schemas.openxmlformats.org/officeDocument/2006/relationships/tags" Target="../tags/tag219.xml"/><Relationship Id="rId13" Type="http://schemas.openxmlformats.org/officeDocument/2006/relationships/tags" Target="../tags/tag220.xml"/><Relationship Id="rId14" Type="http://schemas.openxmlformats.org/officeDocument/2006/relationships/tags" Target="../tags/tag221.xml"/><Relationship Id="rId15" Type="http://schemas.openxmlformats.org/officeDocument/2006/relationships/tags" Target="../tags/tag222.xml"/><Relationship Id="rId16" Type="http://schemas.openxmlformats.org/officeDocument/2006/relationships/tags" Target="../tags/tag223.xml"/><Relationship Id="rId17" Type="http://schemas.openxmlformats.org/officeDocument/2006/relationships/tags" Target="../tags/tag224.xml"/><Relationship Id="rId18" Type="http://schemas.openxmlformats.org/officeDocument/2006/relationships/tags" Target="../tags/tag225.xml"/><Relationship Id="rId19" Type="http://schemas.openxmlformats.org/officeDocument/2006/relationships/tags" Target="../tags/tag226.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theme" Target="../theme/theme10.xml"/><Relationship Id="rId5" Type="http://schemas.openxmlformats.org/officeDocument/2006/relationships/vmlDrawing" Target="../drawings/vmlDrawing21.vml"/><Relationship Id="rId6" Type="http://schemas.openxmlformats.org/officeDocument/2006/relationships/tags" Target="../tags/tag213.xml"/><Relationship Id="rId7" Type="http://schemas.openxmlformats.org/officeDocument/2006/relationships/tags" Target="../tags/tag214.xml"/><Relationship Id="rId8" Type="http://schemas.openxmlformats.org/officeDocument/2006/relationships/tags" Target="../tags/tag215.xml"/></Relationships>
</file>

<file path=ppt/slideMasters/_rels/slideMaster11.xml.rels><?xml version="1.0" encoding="UTF-8" standalone="yes"?>
<Relationships xmlns="http://schemas.openxmlformats.org/package/2006/relationships"><Relationship Id="rId9" Type="http://schemas.openxmlformats.org/officeDocument/2006/relationships/tags" Target="../tags/tag236.xml"/><Relationship Id="rId20" Type="http://schemas.openxmlformats.org/officeDocument/2006/relationships/tags" Target="../tags/tag247.xml"/><Relationship Id="rId21" Type="http://schemas.openxmlformats.org/officeDocument/2006/relationships/tags" Target="../tags/tag248.xml"/><Relationship Id="rId22" Type="http://schemas.openxmlformats.org/officeDocument/2006/relationships/oleObject" Target="../embeddings/oleObject23.bin"/><Relationship Id="rId23" Type="http://schemas.openxmlformats.org/officeDocument/2006/relationships/image" Target="../media/image1.emf"/><Relationship Id="rId24" Type="http://schemas.openxmlformats.org/officeDocument/2006/relationships/image" Target="../media/image2.png"/><Relationship Id="rId10" Type="http://schemas.openxmlformats.org/officeDocument/2006/relationships/tags" Target="../tags/tag237.xml"/><Relationship Id="rId11" Type="http://schemas.openxmlformats.org/officeDocument/2006/relationships/tags" Target="../tags/tag238.xml"/><Relationship Id="rId12" Type="http://schemas.openxmlformats.org/officeDocument/2006/relationships/tags" Target="../tags/tag239.xml"/><Relationship Id="rId13" Type="http://schemas.openxmlformats.org/officeDocument/2006/relationships/tags" Target="../tags/tag240.xml"/><Relationship Id="rId14" Type="http://schemas.openxmlformats.org/officeDocument/2006/relationships/tags" Target="../tags/tag241.xml"/><Relationship Id="rId15" Type="http://schemas.openxmlformats.org/officeDocument/2006/relationships/tags" Target="../tags/tag242.xml"/><Relationship Id="rId16" Type="http://schemas.openxmlformats.org/officeDocument/2006/relationships/tags" Target="../tags/tag243.xml"/><Relationship Id="rId17" Type="http://schemas.openxmlformats.org/officeDocument/2006/relationships/tags" Target="../tags/tag244.xml"/><Relationship Id="rId18" Type="http://schemas.openxmlformats.org/officeDocument/2006/relationships/tags" Target="../tags/tag245.xml"/><Relationship Id="rId19" Type="http://schemas.openxmlformats.org/officeDocument/2006/relationships/tags" Target="../tags/tag246.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theme" Target="../theme/theme11.xml"/><Relationship Id="rId5" Type="http://schemas.openxmlformats.org/officeDocument/2006/relationships/vmlDrawing" Target="../drawings/vmlDrawing23.vml"/><Relationship Id="rId6" Type="http://schemas.openxmlformats.org/officeDocument/2006/relationships/tags" Target="../tags/tag233.xml"/><Relationship Id="rId7" Type="http://schemas.openxmlformats.org/officeDocument/2006/relationships/tags" Target="../tags/tag234.xml"/><Relationship Id="rId8" Type="http://schemas.openxmlformats.org/officeDocument/2006/relationships/tags" Target="../tags/tag235.xml"/></Relationships>
</file>

<file path=ppt/slideMasters/_rels/slideMaster12.xml.rels><?xml version="1.0" encoding="UTF-8" standalone="yes"?>
<Relationships xmlns="http://schemas.openxmlformats.org/package/2006/relationships"><Relationship Id="rId9" Type="http://schemas.openxmlformats.org/officeDocument/2006/relationships/tags" Target="../tags/tag255.xml"/><Relationship Id="rId20" Type="http://schemas.openxmlformats.org/officeDocument/2006/relationships/tags" Target="../tags/tag266.xml"/><Relationship Id="rId21" Type="http://schemas.openxmlformats.org/officeDocument/2006/relationships/tags" Target="../tags/tag267.xml"/><Relationship Id="rId22" Type="http://schemas.openxmlformats.org/officeDocument/2006/relationships/tags" Target="../tags/tag268.xml"/><Relationship Id="rId23" Type="http://schemas.openxmlformats.org/officeDocument/2006/relationships/oleObject" Target="../embeddings/oleObject25.bin"/><Relationship Id="rId24" Type="http://schemas.openxmlformats.org/officeDocument/2006/relationships/image" Target="../media/image1.emf"/><Relationship Id="rId25" Type="http://schemas.openxmlformats.org/officeDocument/2006/relationships/image" Target="../media/image2.png"/><Relationship Id="rId10" Type="http://schemas.openxmlformats.org/officeDocument/2006/relationships/tags" Target="../tags/tag256.xml"/><Relationship Id="rId11" Type="http://schemas.openxmlformats.org/officeDocument/2006/relationships/tags" Target="../tags/tag257.xml"/><Relationship Id="rId12" Type="http://schemas.openxmlformats.org/officeDocument/2006/relationships/tags" Target="../tags/tag258.xml"/><Relationship Id="rId13" Type="http://schemas.openxmlformats.org/officeDocument/2006/relationships/tags" Target="../tags/tag259.xml"/><Relationship Id="rId14" Type="http://schemas.openxmlformats.org/officeDocument/2006/relationships/tags" Target="../tags/tag260.xml"/><Relationship Id="rId15" Type="http://schemas.openxmlformats.org/officeDocument/2006/relationships/tags" Target="../tags/tag261.xml"/><Relationship Id="rId16" Type="http://schemas.openxmlformats.org/officeDocument/2006/relationships/tags" Target="../tags/tag262.xml"/><Relationship Id="rId17" Type="http://schemas.openxmlformats.org/officeDocument/2006/relationships/tags" Target="../tags/tag263.xml"/><Relationship Id="rId18" Type="http://schemas.openxmlformats.org/officeDocument/2006/relationships/tags" Target="../tags/tag264.xml"/><Relationship Id="rId19" Type="http://schemas.openxmlformats.org/officeDocument/2006/relationships/tags" Target="../tags/tag265.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theme" Target="../theme/theme12.xml"/><Relationship Id="rId6" Type="http://schemas.openxmlformats.org/officeDocument/2006/relationships/vmlDrawing" Target="../drawings/vmlDrawing25.vml"/><Relationship Id="rId7" Type="http://schemas.openxmlformats.org/officeDocument/2006/relationships/tags" Target="../tags/tag253.xml"/><Relationship Id="rId8" Type="http://schemas.openxmlformats.org/officeDocument/2006/relationships/tags" Target="../tags/tag254.xml"/></Relationships>
</file>

<file path=ppt/slideMasters/_rels/slideMaster13.xml.rels><?xml version="1.0" encoding="UTF-8" standalone="yes"?>
<Relationships xmlns="http://schemas.openxmlformats.org/package/2006/relationships"><Relationship Id="rId9" Type="http://schemas.openxmlformats.org/officeDocument/2006/relationships/tags" Target="../tags/tag276.xml"/><Relationship Id="rId20" Type="http://schemas.openxmlformats.org/officeDocument/2006/relationships/tags" Target="../tags/tag287.xml"/><Relationship Id="rId21" Type="http://schemas.openxmlformats.org/officeDocument/2006/relationships/tags" Target="../tags/tag288.xml"/><Relationship Id="rId22" Type="http://schemas.openxmlformats.org/officeDocument/2006/relationships/oleObject" Target="../embeddings/oleObject27.bin"/><Relationship Id="rId23" Type="http://schemas.openxmlformats.org/officeDocument/2006/relationships/image" Target="../media/image1.emf"/><Relationship Id="rId24" Type="http://schemas.openxmlformats.org/officeDocument/2006/relationships/image" Target="../media/image2.png"/><Relationship Id="rId10" Type="http://schemas.openxmlformats.org/officeDocument/2006/relationships/tags" Target="../tags/tag277.xml"/><Relationship Id="rId11" Type="http://schemas.openxmlformats.org/officeDocument/2006/relationships/tags" Target="../tags/tag278.xml"/><Relationship Id="rId12" Type="http://schemas.openxmlformats.org/officeDocument/2006/relationships/tags" Target="../tags/tag279.xml"/><Relationship Id="rId13" Type="http://schemas.openxmlformats.org/officeDocument/2006/relationships/tags" Target="../tags/tag280.xml"/><Relationship Id="rId14" Type="http://schemas.openxmlformats.org/officeDocument/2006/relationships/tags" Target="../tags/tag281.xml"/><Relationship Id="rId15" Type="http://schemas.openxmlformats.org/officeDocument/2006/relationships/tags" Target="../tags/tag282.xml"/><Relationship Id="rId16" Type="http://schemas.openxmlformats.org/officeDocument/2006/relationships/tags" Target="../tags/tag283.xml"/><Relationship Id="rId17" Type="http://schemas.openxmlformats.org/officeDocument/2006/relationships/tags" Target="../tags/tag284.xml"/><Relationship Id="rId18" Type="http://schemas.openxmlformats.org/officeDocument/2006/relationships/tags" Target="../tags/tag285.xml"/><Relationship Id="rId19" Type="http://schemas.openxmlformats.org/officeDocument/2006/relationships/tags" Target="../tags/tag286.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theme" Target="../theme/theme13.xml"/><Relationship Id="rId5" Type="http://schemas.openxmlformats.org/officeDocument/2006/relationships/vmlDrawing" Target="../drawings/vmlDrawing27.vml"/><Relationship Id="rId6" Type="http://schemas.openxmlformats.org/officeDocument/2006/relationships/tags" Target="../tags/tag273.xml"/><Relationship Id="rId7" Type="http://schemas.openxmlformats.org/officeDocument/2006/relationships/tags" Target="../tags/tag274.xml"/><Relationship Id="rId8" Type="http://schemas.openxmlformats.org/officeDocument/2006/relationships/tags" Target="../tags/tag275.xml"/></Relationships>
</file>

<file path=ppt/slideMasters/_rels/slideMaster14.xml.rels><?xml version="1.0" encoding="UTF-8" standalone="yes"?>
<Relationships xmlns="http://schemas.openxmlformats.org/package/2006/relationships"><Relationship Id="rId9" Type="http://schemas.openxmlformats.org/officeDocument/2006/relationships/tags" Target="../tags/tag295.xml"/><Relationship Id="rId20" Type="http://schemas.openxmlformats.org/officeDocument/2006/relationships/tags" Target="../tags/tag306.xml"/><Relationship Id="rId21" Type="http://schemas.openxmlformats.org/officeDocument/2006/relationships/tags" Target="../tags/tag307.xml"/><Relationship Id="rId22" Type="http://schemas.openxmlformats.org/officeDocument/2006/relationships/tags" Target="../tags/tag308.xml"/><Relationship Id="rId23" Type="http://schemas.openxmlformats.org/officeDocument/2006/relationships/oleObject" Target="../embeddings/oleObject29.bin"/><Relationship Id="rId24" Type="http://schemas.openxmlformats.org/officeDocument/2006/relationships/image" Target="../media/image1.emf"/><Relationship Id="rId25" Type="http://schemas.openxmlformats.org/officeDocument/2006/relationships/image" Target="../media/image2.png"/><Relationship Id="rId10" Type="http://schemas.openxmlformats.org/officeDocument/2006/relationships/tags" Target="../tags/tag296.xml"/><Relationship Id="rId11" Type="http://schemas.openxmlformats.org/officeDocument/2006/relationships/tags" Target="../tags/tag297.xml"/><Relationship Id="rId12" Type="http://schemas.openxmlformats.org/officeDocument/2006/relationships/tags" Target="../tags/tag298.xml"/><Relationship Id="rId13" Type="http://schemas.openxmlformats.org/officeDocument/2006/relationships/tags" Target="../tags/tag299.xml"/><Relationship Id="rId14" Type="http://schemas.openxmlformats.org/officeDocument/2006/relationships/tags" Target="../tags/tag300.xml"/><Relationship Id="rId15" Type="http://schemas.openxmlformats.org/officeDocument/2006/relationships/tags" Target="../tags/tag301.xml"/><Relationship Id="rId16" Type="http://schemas.openxmlformats.org/officeDocument/2006/relationships/tags" Target="../tags/tag302.xml"/><Relationship Id="rId17" Type="http://schemas.openxmlformats.org/officeDocument/2006/relationships/tags" Target="../tags/tag303.xml"/><Relationship Id="rId18" Type="http://schemas.openxmlformats.org/officeDocument/2006/relationships/tags" Target="../tags/tag304.xml"/><Relationship Id="rId19" Type="http://schemas.openxmlformats.org/officeDocument/2006/relationships/tags" Target="../tags/tag305.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theme" Target="../theme/theme14.xml"/><Relationship Id="rId6" Type="http://schemas.openxmlformats.org/officeDocument/2006/relationships/vmlDrawing" Target="../drawings/vmlDrawing29.vml"/><Relationship Id="rId7" Type="http://schemas.openxmlformats.org/officeDocument/2006/relationships/tags" Target="../tags/tag293.xml"/><Relationship Id="rId8" Type="http://schemas.openxmlformats.org/officeDocument/2006/relationships/tags" Target="../tags/tag294.xml"/></Relationships>
</file>

<file path=ppt/slideMasters/_rels/slideMaster15.xml.rels><?xml version="1.0" encoding="UTF-8" standalone="yes"?>
<Relationships xmlns="http://schemas.openxmlformats.org/package/2006/relationships"><Relationship Id="rId9" Type="http://schemas.openxmlformats.org/officeDocument/2006/relationships/tags" Target="../tags/tag315.xml"/><Relationship Id="rId20" Type="http://schemas.openxmlformats.org/officeDocument/2006/relationships/tags" Target="../tags/tag326.xml"/><Relationship Id="rId21" Type="http://schemas.openxmlformats.org/officeDocument/2006/relationships/tags" Target="../tags/tag327.xml"/><Relationship Id="rId22" Type="http://schemas.openxmlformats.org/officeDocument/2006/relationships/tags" Target="../tags/tag328.xml"/><Relationship Id="rId23" Type="http://schemas.openxmlformats.org/officeDocument/2006/relationships/oleObject" Target="../embeddings/oleObject31.bin"/><Relationship Id="rId24" Type="http://schemas.openxmlformats.org/officeDocument/2006/relationships/image" Target="../media/image1.emf"/><Relationship Id="rId25" Type="http://schemas.openxmlformats.org/officeDocument/2006/relationships/image" Target="../media/image2.png"/><Relationship Id="rId10" Type="http://schemas.openxmlformats.org/officeDocument/2006/relationships/tags" Target="../tags/tag316.xml"/><Relationship Id="rId11" Type="http://schemas.openxmlformats.org/officeDocument/2006/relationships/tags" Target="../tags/tag317.xml"/><Relationship Id="rId12" Type="http://schemas.openxmlformats.org/officeDocument/2006/relationships/tags" Target="../tags/tag318.xml"/><Relationship Id="rId13" Type="http://schemas.openxmlformats.org/officeDocument/2006/relationships/tags" Target="../tags/tag319.xml"/><Relationship Id="rId14" Type="http://schemas.openxmlformats.org/officeDocument/2006/relationships/tags" Target="../tags/tag320.xml"/><Relationship Id="rId15" Type="http://schemas.openxmlformats.org/officeDocument/2006/relationships/tags" Target="../tags/tag321.xml"/><Relationship Id="rId16" Type="http://schemas.openxmlformats.org/officeDocument/2006/relationships/tags" Target="../tags/tag322.xml"/><Relationship Id="rId17" Type="http://schemas.openxmlformats.org/officeDocument/2006/relationships/tags" Target="../tags/tag323.xml"/><Relationship Id="rId18" Type="http://schemas.openxmlformats.org/officeDocument/2006/relationships/tags" Target="../tags/tag324.xml"/><Relationship Id="rId19" Type="http://schemas.openxmlformats.org/officeDocument/2006/relationships/tags" Target="../tags/tag325.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theme" Target="../theme/theme15.xml"/><Relationship Id="rId6" Type="http://schemas.openxmlformats.org/officeDocument/2006/relationships/vmlDrawing" Target="../drawings/vmlDrawing31.vml"/><Relationship Id="rId7" Type="http://schemas.openxmlformats.org/officeDocument/2006/relationships/tags" Target="../tags/tag313.xml"/><Relationship Id="rId8" Type="http://schemas.openxmlformats.org/officeDocument/2006/relationships/tags" Target="../tags/tag314.xml"/></Relationships>
</file>

<file path=ppt/slideMasters/_rels/slideMaster16.xml.rels><?xml version="1.0" encoding="UTF-8" standalone="yes"?>
<Relationships xmlns="http://schemas.openxmlformats.org/package/2006/relationships"><Relationship Id="rId9" Type="http://schemas.openxmlformats.org/officeDocument/2006/relationships/tags" Target="../tags/tag336.xml"/><Relationship Id="rId20" Type="http://schemas.openxmlformats.org/officeDocument/2006/relationships/tags" Target="../tags/tag347.xml"/><Relationship Id="rId21" Type="http://schemas.openxmlformats.org/officeDocument/2006/relationships/tags" Target="../tags/tag348.xml"/><Relationship Id="rId22" Type="http://schemas.openxmlformats.org/officeDocument/2006/relationships/oleObject" Target="../embeddings/oleObject33.bin"/><Relationship Id="rId23" Type="http://schemas.openxmlformats.org/officeDocument/2006/relationships/image" Target="../media/image1.emf"/><Relationship Id="rId24" Type="http://schemas.openxmlformats.org/officeDocument/2006/relationships/image" Target="../media/image2.png"/><Relationship Id="rId10" Type="http://schemas.openxmlformats.org/officeDocument/2006/relationships/tags" Target="../tags/tag337.xml"/><Relationship Id="rId11" Type="http://schemas.openxmlformats.org/officeDocument/2006/relationships/tags" Target="../tags/tag338.xml"/><Relationship Id="rId12" Type="http://schemas.openxmlformats.org/officeDocument/2006/relationships/tags" Target="../tags/tag339.xml"/><Relationship Id="rId13" Type="http://schemas.openxmlformats.org/officeDocument/2006/relationships/tags" Target="../tags/tag340.xml"/><Relationship Id="rId14" Type="http://schemas.openxmlformats.org/officeDocument/2006/relationships/tags" Target="../tags/tag341.xml"/><Relationship Id="rId15" Type="http://schemas.openxmlformats.org/officeDocument/2006/relationships/tags" Target="../tags/tag342.xml"/><Relationship Id="rId16" Type="http://schemas.openxmlformats.org/officeDocument/2006/relationships/tags" Target="../tags/tag343.xml"/><Relationship Id="rId17" Type="http://schemas.openxmlformats.org/officeDocument/2006/relationships/tags" Target="../tags/tag344.xml"/><Relationship Id="rId18" Type="http://schemas.openxmlformats.org/officeDocument/2006/relationships/tags" Target="../tags/tag345.xml"/><Relationship Id="rId19" Type="http://schemas.openxmlformats.org/officeDocument/2006/relationships/tags" Target="../tags/tag346.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theme" Target="../theme/theme16.xml"/><Relationship Id="rId5" Type="http://schemas.openxmlformats.org/officeDocument/2006/relationships/vmlDrawing" Target="../drawings/vmlDrawing33.vml"/><Relationship Id="rId6" Type="http://schemas.openxmlformats.org/officeDocument/2006/relationships/tags" Target="../tags/tag333.xml"/><Relationship Id="rId7" Type="http://schemas.openxmlformats.org/officeDocument/2006/relationships/tags" Target="../tags/tag334.xml"/><Relationship Id="rId8" Type="http://schemas.openxmlformats.org/officeDocument/2006/relationships/tags" Target="../tags/tag335.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25.xml"/><Relationship Id="rId20" Type="http://schemas.openxmlformats.org/officeDocument/2006/relationships/tags" Target="../tags/tag36.xml"/><Relationship Id="rId21" Type="http://schemas.openxmlformats.org/officeDocument/2006/relationships/tags" Target="../tags/tag37.xml"/><Relationship Id="rId22" Type="http://schemas.openxmlformats.org/officeDocument/2006/relationships/oleObject" Target="../embeddings/oleObject3.bin"/><Relationship Id="rId23" Type="http://schemas.openxmlformats.org/officeDocument/2006/relationships/image" Target="../media/image1.emf"/><Relationship Id="rId24" Type="http://schemas.openxmlformats.org/officeDocument/2006/relationships/image" Target="../media/image2.png"/><Relationship Id="rId10" Type="http://schemas.openxmlformats.org/officeDocument/2006/relationships/tags" Target="../tags/tag26.xml"/><Relationship Id="rId11" Type="http://schemas.openxmlformats.org/officeDocument/2006/relationships/tags" Target="../tags/tag27.xml"/><Relationship Id="rId12" Type="http://schemas.openxmlformats.org/officeDocument/2006/relationships/tags" Target="../tags/tag28.xml"/><Relationship Id="rId13" Type="http://schemas.openxmlformats.org/officeDocument/2006/relationships/tags" Target="../tags/tag29.xml"/><Relationship Id="rId14" Type="http://schemas.openxmlformats.org/officeDocument/2006/relationships/tags" Target="../tags/tag30.xml"/><Relationship Id="rId15" Type="http://schemas.openxmlformats.org/officeDocument/2006/relationships/tags" Target="../tags/tag31.xml"/><Relationship Id="rId16" Type="http://schemas.openxmlformats.org/officeDocument/2006/relationships/tags" Target="../tags/tag32.xml"/><Relationship Id="rId17" Type="http://schemas.openxmlformats.org/officeDocument/2006/relationships/tags" Target="../tags/tag33.xml"/><Relationship Id="rId18" Type="http://schemas.openxmlformats.org/officeDocument/2006/relationships/tags" Target="../tags/tag34.xml"/><Relationship Id="rId19" Type="http://schemas.openxmlformats.org/officeDocument/2006/relationships/tags" Target="../tags/tag35.xml"/><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theme" Target="../theme/theme2.xml"/><Relationship Id="rId5" Type="http://schemas.openxmlformats.org/officeDocument/2006/relationships/vmlDrawing" Target="../drawings/vmlDrawing3.vml"/><Relationship Id="rId6" Type="http://schemas.openxmlformats.org/officeDocument/2006/relationships/tags" Target="../tags/tag22.xml"/><Relationship Id="rId7" Type="http://schemas.openxmlformats.org/officeDocument/2006/relationships/tags" Target="../tags/tag23.xml"/><Relationship Id="rId8" Type="http://schemas.openxmlformats.org/officeDocument/2006/relationships/tags" Target="../tags/tag24.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45.xml"/><Relationship Id="rId20" Type="http://schemas.openxmlformats.org/officeDocument/2006/relationships/tags" Target="../tags/tag56.xml"/><Relationship Id="rId21" Type="http://schemas.openxmlformats.org/officeDocument/2006/relationships/tags" Target="../tags/tag57.xml"/><Relationship Id="rId22" Type="http://schemas.openxmlformats.org/officeDocument/2006/relationships/oleObject" Target="../embeddings/oleObject5.bin"/><Relationship Id="rId23" Type="http://schemas.openxmlformats.org/officeDocument/2006/relationships/image" Target="../media/image1.emf"/><Relationship Id="rId24" Type="http://schemas.openxmlformats.org/officeDocument/2006/relationships/image" Target="../media/image2.png"/><Relationship Id="rId10" Type="http://schemas.openxmlformats.org/officeDocument/2006/relationships/tags" Target="../tags/tag46.xml"/><Relationship Id="rId11" Type="http://schemas.openxmlformats.org/officeDocument/2006/relationships/tags" Target="../tags/tag47.xml"/><Relationship Id="rId12" Type="http://schemas.openxmlformats.org/officeDocument/2006/relationships/tags" Target="../tags/tag48.xml"/><Relationship Id="rId13" Type="http://schemas.openxmlformats.org/officeDocument/2006/relationships/tags" Target="../tags/tag49.xml"/><Relationship Id="rId14" Type="http://schemas.openxmlformats.org/officeDocument/2006/relationships/tags" Target="../tags/tag50.xml"/><Relationship Id="rId15" Type="http://schemas.openxmlformats.org/officeDocument/2006/relationships/tags" Target="../tags/tag51.xml"/><Relationship Id="rId16" Type="http://schemas.openxmlformats.org/officeDocument/2006/relationships/tags" Target="../tags/tag52.xml"/><Relationship Id="rId17" Type="http://schemas.openxmlformats.org/officeDocument/2006/relationships/tags" Target="../tags/tag53.xml"/><Relationship Id="rId18" Type="http://schemas.openxmlformats.org/officeDocument/2006/relationships/tags" Target="../tags/tag54.xml"/><Relationship Id="rId19" Type="http://schemas.openxmlformats.org/officeDocument/2006/relationships/tags" Target="../tags/tag55.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theme" Target="../theme/theme3.xml"/><Relationship Id="rId5" Type="http://schemas.openxmlformats.org/officeDocument/2006/relationships/vmlDrawing" Target="../drawings/vmlDrawing5.vml"/><Relationship Id="rId6" Type="http://schemas.openxmlformats.org/officeDocument/2006/relationships/tags" Target="../tags/tag42.xml"/><Relationship Id="rId7" Type="http://schemas.openxmlformats.org/officeDocument/2006/relationships/tags" Target="../tags/tag43.xml"/><Relationship Id="rId8" Type="http://schemas.openxmlformats.org/officeDocument/2006/relationships/tags" Target="../tags/tag44.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64.xml"/><Relationship Id="rId20" Type="http://schemas.openxmlformats.org/officeDocument/2006/relationships/tags" Target="../tags/tag75.xml"/><Relationship Id="rId21" Type="http://schemas.openxmlformats.org/officeDocument/2006/relationships/tags" Target="../tags/tag76.xml"/><Relationship Id="rId22" Type="http://schemas.openxmlformats.org/officeDocument/2006/relationships/tags" Target="../tags/tag77.xml"/><Relationship Id="rId23" Type="http://schemas.openxmlformats.org/officeDocument/2006/relationships/oleObject" Target="../embeddings/oleObject7.bin"/><Relationship Id="rId24" Type="http://schemas.openxmlformats.org/officeDocument/2006/relationships/image" Target="../media/image1.emf"/><Relationship Id="rId25" Type="http://schemas.openxmlformats.org/officeDocument/2006/relationships/image" Target="../media/image2.png"/><Relationship Id="rId10" Type="http://schemas.openxmlformats.org/officeDocument/2006/relationships/tags" Target="../tags/tag65.xml"/><Relationship Id="rId11" Type="http://schemas.openxmlformats.org/officeDocument/2006/relationships/tags" Target="../tags/tag66.xml"/><Relationship Id="rId12" Type="http://schemas.openxmlformats.org/officeDocument/2006/relationships/tags" Target="../tags/tag67.xml"/><Relationship Id="rId13" Type="http://schemas.openxmlformats.org/officeDocument/2006/relationships/tags" Target="../tags/tag68.xml"/><Relationship Id="rId14" Type="http://schemas.openxmlformats.org/officeDocument/2006/relationships/tags" Target="../tags/tag69.xml"/><Relationship Id="rId15" Type="http://schemas.openxmlformats.org/officeDocument/2006/relationships/tags" Target="../tags/tag70.xml"/><Relationship Id="rId16" Type="http://schemas.openxmlformats.org/officeDocument/2006/relationships/tags" Target="../tags/tag71.xml"/><Relationship Id="rId17" Type="http://schemas.openxmlformats.org/officeDocument/2006/relationships/tags" Target="../tags/tag72.xml"/><Relationship Id="rId18" Type="http://schemas.openxmlformats.org/officeDocument/2006/relationships/tags" Target="../tags/tag73.xml"/><Relationship Id="rId19" Type="http://schemas.openxmlformats.org/officeDocument/2006/relationships/tags" Target="../tags/tag74.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4.xml"/><Relationship Id="rId6" Type="http://schemas.openxmlformats.org/officeDocument/2006/relationships/vmlDrawing" Target="../drawings/vmlDrawing7.vml"/><Relationship Id="rId7" Type="http://schemas.openxmlformats.org/officeDocument/2006/relationships/tags" Target="../tags/tag62.xml"/><Relationship Id="rId8" Type="http://schemas.openxmlformats.org/officeDocument/2006/relationships/tags" Target="../tags/tag63.xml"/></Relationships>
</file>

<file path=ppt/slideMasters/_rels/slideMaster5.xml.rels><?xml version="1.0" encoding="UTF-8" standalone="yes"?>
<Relationships xmlns="http://schemas.openxmlformats.org/package/2006/relationships"><Relationship Id="rId9" Type="http://schemas.openxmlformats.org/officeDocument/2006/relationships/tags" Target="../tags/tag116.xml"/><Relationship Id="rId20" Type="http://schemas.openxmlformats.org/officeDocument/2006/relationships/tags" Target="../tags/tag127.xml"/><Relationship Id="rId21" Type="http://schemas.openxmlformats.org/officeDocument/2006/relationships/tags" Target="../tags/tag128.xml"/><Relationship Id="rId22" Type="http://schemas.openxmlformats.org/officeDocument/2006/relationships/oleObject" Target="../embeddings/oleObject11.bin"/><Relationship Id="rId23" Type="http://schemas.openxmlformats.org/officeDocument/2006/relationships/image" Target="../media/image1.emf"/><Relationship Id="rId24" Type="http://schemas.openxmlformats.org/officeDocument/2006/relationships/image" Target="../media/image2.png"/><Relationship Id="rId10" Type="http://schemas.openxmlformats.org/officeDocument/2006/relationships/tags" Target="../tags/tag117.xml"/><Relationship Id="rId11" Type="http://schemas.openxmlformats.org/officeDocument/2006/relationships/tags" Target="../tags/tag118.xml"/><Relationship Id="rId12" Type="http://schemas.openxmlformats.org/officeDocument/2006/relationships/tags" Target="../tags/tag119.xml"/><Relationship Id="rId13" Type="http://schemas.openxmlformats.org/officeDocument/2006/relationships/tags" Target="../tags/tag120.xml"/><Relationship Id="rId14" Type="http://schemas.openxmlformats.org/officeDocument/2006/relationships/tags" Target="../tags/tag121.xml"/><Relationship Id="rId15" Type="http://schemas.openxmlformats.org/officeDocument/2006/relationships/tags" Target="../tags/tag122.xml"/><Relationship Id="rId16" Type="http://schemas.openxmlformats.org/officeDocument/2006/relationships/tags" Target="../tags/tag123.xml"/><Relationship Id="rId17" Type="http://schemas.openxmlformats.org/officeDocument/2006/relationships/tags" Target="../tags/tag124.xml"/><Relationship Id="rId18" Type="http://schemas.openxmlformats.org/officeDocument/2006/relationships/tags" Target="../tags/tag125.xml"/><Relationship Id="rId19" Type="http://schemas.openxmlformats.org/officeDocument/2006/relationships/tags" Target="../tags/tag1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theme" Target="../theme/theme5.xml"/><Relationship Id="rId5" Type="http://schemas.openxmlformats.org/officeDocument/2006/relationships/vmlDrawing" Target="../drawings/vmlDrawing11.vml"/><Relationship Id="rId6" Type="http://schemas.openxmlformats.org/officeDocument/2006/relationships/tags" Target="../tags/tag113.xml"/><Relationship Id="rId7" Type="http://schemas.openxmlformats.org/officeDocument/2006/relationships/tags" Target="../tags/tag114.xml"/><Relationship Id="rId8" Type="http://schemas.openxmlformats.org/officeDocument/2006/relationships/tags" Target="../tags/tag115.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137.xml"/><Relationship Id="rId20" Type="http://schemas.openxmlformats.org/officeDocument/2006/relationships/tags" Target="../tags/tag148.xml"/><Relationship Id="rId21" Type="http://schemas.openxmlformats.org/officeDocument/2006/relationships/oleObject" Target="../embeddings/oleObject13.bin"/><Relationship Id="rId22" Type="http://schemas.openxmlformats.org/officeDocument/2006/relationships/image" Target="../media/image1.emf"/><Relationship Id="rId23" Type="http://schemas.openxmlformats.org/officeDocument/2006/relationships/image" Target="../media/image2.png"/><Relationship Id="rId24" Type="http://schemas.openxmlformats.org/officeDocument/2006/relationships/image" Target="../media/image4.jpeg"/><Relationship Id="rId10" Type="http://schemas.openxmlformats.org/officeDocument/2006/relationships/tags" Target="../tags/tag138.xml"/><Relationship Id="rId11" Type="http://schemas.openxmlformats.org/officeDocument/2006/relationships/tags" Target="../tags/tag139.xml"/><Relationship Id="rId12" Type="http://schemas.openxmlformats.org/officeDocument/2006/relationships/tags" Target="../tags/tag140.xml"/><Relationship Id="rId13" Type="http://schemas.openxmlformats.org/officeDocument/2006/relationships/tags" Target="../tags/tag141.xml"/><Relationship Id="rId14" Type="http://schemas.openxmlformats.org/officeDocument/2006/relationships/tags" Target="../tags/tag142.xml"/><Relationship Id="rId15" Type="http://schemas.openxmlformats.org/officeDocument/2006/relationships/tags" Target="../tags/tag143.xml"/><Relationship Id="rId16" Type="http://schemas.openxmlformats.org/officeDocument/2006/relationships/tags" Target="../tags/tag144.xml"/><Relationship Id="rId17" Type="http://schemas.openxmlformats.org/officeDocument/2006/relationships/tags" Target="../tags/tag145.xml"/><Relationship Id="rId18" Type="http://schemas.openxmlformats.org/officeDocument/2006/relationships/tags" Target="../tags/tag146.xml"/><Relationship Id="rId19" Type="http://schemas.openxmlformats.org/officeDocument/2006/relationships/tags" Target="../tags/tag147.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theme" Target="../theme/theme6.xml"/><Relationship Id="rId4" Type="http://schemas.openxmlformats.org/officeDocument/2006/relationships/vmlDrawing" Target="../drawings/vmlDrawing13.vml"/><Relationship Id="rId5" Type="http://schemas.openxmlformats.org/officeDocument/2006/relationships/tags" Target="../tags/tag133.xml"/><Relationship Id="rId6" Type="http://schemas.openxmlformats.org/officeDocument/2006/relationships/tags" Target="../tags/tag134.xml"/><Relationship Id="rId7" Type="http://schemas.openxmlformats.org/officeDocument/2006/relationships/tags" Target="../tags/tag135.xml"/><Relationship Id="rId8" Type="http://schemas.openxmlformats.org/officeDocument/2006/relationships/tags" Target="../tags/tag136.xml"/></Relationships>
</file>

<file path=ppt/slideMasters/_rels/slideMaster7.xml.rels><?xml version="1.0" encoding="UTF-8" standalone="yes"?>
<Relationships xmlns="http://schemas.openxmlformats.org/package/2006/relationships"><Relationship Id="rId9" Type="http://schemas.openxmlformats.org/officeDocument/2006/relationships/tags" Target="../tags/tag156.xml"/><Relationship Id="rId20" Type="http://schemas.openxmlformats.org/officeDocument/2006/relationships/tags" Target="../tags/tag167.xml"/><Relationship Id="rId21" Type="http://schemas.openxmlformats.org/officeDocument/2006/relationships/tags" Target="../tags/tag168.xml"/><Relationship Id="rId22" Type="http://schemas.openxmlformats.org/officeDocument/2006/relationships/oleObject" Target="../embeddings/oleObject15.bin"/><Relationship Id="rId23" Type="http://schemas.openxmlformats.org/officeDocument/2006/relationships/image" Target="../media/image1.emf"/><Relationship Id="rId24" Type="http://schemas.openxmlformats.org/officeDocument/2006/relationships/image" Target="../media/image2.png"/><Relationship Id="rId10" Type="http://schemas.openxmlformats.org/officeDocument/2006/relationships/tags" Target="../tags/tag157.xml"/><Relationship Id="rId11" Type="http://schemas.openxmlformats.org/officeDocument/2006/relationships/tags" Target="../tags/tag158.xml"/><Relationship Id="rId12" Type="http://schemas.openxmlformats.org/officeDocument/2006/relationships/tags" Target="../tags/tag159.xml"/><Relationship Id="rId13" Type="http://schemas.openxmlformats.org/officeDocument/2006/relationships/tags" Target="../tags/tag160.xml"/><Relationship Id="rId14" Type="http://schemas.openxmlformats.org/officeDocument/2006/relationships/tags" Target="../tags/tag161.xml"/><Relationship Id="rId15" Type="http://schemas.openxmlformats.org/officeDocument/2006/relationships/tags" Target="../tags/tag162.xml"/><Relationship Id="rId16" Type="http://schemas.openxmlformats.org/officeDocument/2006/relationships/tags" Target="../tags/tag163.xml"/><Relationship Id="rId17" Type="http://schemas.openxmlformats.org/officeDocument/2006/relationships/tags" Target="../tags/tag164.xml"/><Relationship Id="rId18" Type="http://schemas.openxmlformats.org/officeDocument/2006/relationships/tags" Target="../tags/tag165.xml"/><Relationship Id="rId19" Type="http://schemas.openxmlformats.org/officeDocument/2006/relationships/tags" Target="../tags/tag166.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theme" Target="../theme/theme7.xml"/><Relationship Id="rId5" Type="http://schemas.openxmlformats.org/officeDocument/2006/relationships/vmlDrawing" Target="../drawings/vmlDrawing15.vml"/><Relationship Id="rId6" Type="http://schemas.openxmlformats.org/officeDocument/2006/relationships/tags" Target="../tags/tag153.xml"/><Relationship Id="rId7" Type="http://schemas.openxmlformats.org/officeDocument/2006/relationships/tags" Target="../tags/tag154.xml"/><Relationship Id="rId8" Type="http://schemas.openxmlformats.org/officeDocument/2006/relationships/tags" Target="../tags/tag155.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176.xml"/><Relationship Id="rId20" Type="http://schemas.openxmlformats.org/officeDocument/2006/relationships/tags" Target="../tags/tag187.xml"/><Relationship Id="rId21" Type="http://schemas.openxmlformats.org/officeDocument/2006/relationships/tags" Target="../tags/tag188.xml"/><Relationship Id="rId22" Type="http://schemas.openxmlformats.org/officeDocument/2006/relationships/oleObject" Target="../embeddings/oleObject17.bin"/><Relationship Id="rId23" Type="http://schemas.openxmlformats.org/officeDocument/2006/relationships/image" Target="../media/image1.emf"/><Relationship Id="rId24" Type="http://schemas.openxmlformats.org/officeDocument/2006/relationships/image" Target="../media/image2.png"/><Relationship Id="rId10" Type="http://schemas.openxmlformats.org/officeDocument/2006/relationships/tags" Target="../tags/tag177.xml"/><Relationship Id="rId11" Type="http://schemas.openxmlformats.org/officeDocument/2006/relationships/tags" Target="../tags/tag178.xml"/><Relationship Id="rId12" Type="http://schemas.openxmlformats.org/officeDocument/2006/relationships/tags" Target="../tags/tag179.xml"/><Relationship Id="rId13" Type="http://schemas.openxmlformats.org/officeDocument/2006/relationships/tags" Target="../tags/tag180.xml"/><Relationship Id="rId14" Type="http://schemas.openxmlformats.org/officeDocument/2006/relationships/tags" Target="../tags/tag181.xml"/><Relationship Id="rId15" Type="http://schemas.openxmlformats.org/officeDocument/2006/relationships/tags" Target="../tags/tag182.xml"/><Relationship Id="rId16" Type="http://schemas.openxmlformats.org/officeDocument/2006/relationships/tags" Target="../tags/tag183.xml"/><Relationship Id="rId17" Type="http://schemas.openxmlformats.org/officeDocument/2006/relationships/tags" Target="../tags/tag184.xml"/><Relationship Id="rId18" Type="http://schemas.openxmlformats.org/officeDocument/2006/relationships/tags" Target="../tags/tag185.xml"/><Relationship Id="rId19" Type="http://schemas.openxmlformats.org/officeDocument/2006/relationships/tags" Target="../tags/tag186.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theme" Target="../theme/theme8.xml"/><Relationship Id="rId5" Type="http://schemas.openxmlformats.org/officeDocument/2006/relationships/vmlDrawing" Target="../drawings/vmlDrawing17.vml"/><Relationship Id="rId6" Type="http://schemas.openxmlformats.org/officeDocument/2006/relationships/tags" Target="../tags/tag173.xml"/><Relationship Id="rId7" Type="http://schemas.openxmlformats.org/officeDocument/2006/relationships/tags" Target="../tags/tag174.xml"/><Relationship Id="rId8" Type="http://schemas.openxmlformats.org/officeDocument/2006/relationships/tags" Target="../tags/tag175.xml"/></Relationships>
</file>

<file path=ppt/slideMasters/_rels/slideMaster9.xml.rels><?xml version="1.0" encoding="UTF-8" standalone="yes"?>
<Relationships xmlns="http://schemas.openxmlformats.org/package/2006/relationships"><Relationship Id="rId9" Type="http://schemas.openxmlformats.org/officeDocument/2006/relationships/tags" Target="../tags/tag196.xml"/><Relationship Id="rId20" Type="http://schemas.openxmlformats.org/officeDocument/2006/relationships/tags" Target="../tags/tag207.xml"/><Relationship Id="rId21" Type="http://schemas.openxmlformats.org/officeDocument/2006/relationships/tags" Target="../tags/tag208.xml"/><Relationship Id="rId22" Type="http://schemas.openxmlformats.org/officeDocument/2006/relationships/oleObject" Target="../embeddings/oleObject19.bin"/><Relationship Id="rId23" Type="http://schemas.openxmlformats.org/officeDocument/2006/relationships/image" Target="../media/image1.emf"/><Relationship Id="rId24" Type="http://schemas.openxmlformats.org/officeDocument/2006/relationships/image" Target="../media/image2.png"/><Relationship Id="rId10" Type="http://schemas.openxmlformats.org/officeDocument/2006/relationships/tags" Target="../tags/tag197.xml"/><Relationship Id="rId11" Type="http://schemas.openxmlformats.org/officeDocument/2006/relationships/tags" Target="../tags/tag198.xml"/><Relationship Id="rId12" Type="http://schemas.openxmlformats.org/officeDocument/2006/relationships/tags" Target="../tags/tag199.xml"/><Relationship Id="rId13" Type="http://schemas.openxmlformats.org/officeDocument/2006/relationships/tags" Target="../tags/tag200.xml"/><Relationship Id="rId14" Type="http://schemas.openxmlformats.org/officeDocument/2006/relationships/tags" Target="../tags/tag201.xml"/><Relationship Id="rId15" Type="http://schemas.openxmlformats.org/officeDocument/2006/relationships/tags" Target="../tags/tag202.xml"/><Relationship Id="rId16" Type="http://schemas.openxmlformats.org/officeDocument/2006/relationships/tags" Target="../tags/tag203.xml"/><Relationship Id="rId17" Type="http://schemas.openxmlformats.org/officeDocument/2006/relationships/tags" Target="../tags/tag204.xml"/><Relationship Id="rId18" Type="http://schemas.openxmlformats.org/officeDocument/2006/relationships/tags" Target="../tags/tag205.xml"/><Relationship Id="rId19" Type="http://schemas.openxmlformats.org/officeDocument/2006/relationships/tags" Target="../tags/tag206.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theme" Target="../theme/theme9.xml"/><Relationship Id="rId5" Type="http://schemas.openxmlformats.org/officeDocument/2006/relationships/vmlDrawing" Target="../drawings/vmlDrawing19.vml"/><Relationship Id="rId6" Type="http://schemas.openxmlformats.org/officeDocument/2006/relationships/tags" Target="../tags/tag193.xml"/><Relationship Id="rId7" Type="http://schemas.openxmlformats.org/officeDocument/2006/relationships/tags" Target="../tags/tag194.xml"/><Relationship Id="rId8" Type="http://schemas.openxmlformats.org/officeDocument/2006/relationships/tags" Target="../tags/tag1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7"/>
            </p:custDataLst>
            <p:extLst>
              <p:ext uri="{D42A27DB-BD31-4B8C-83A1-F6EECF244321}">
                <p14:modId xmlns:p14="http://schemas.microsoft.com/office/powerpoint/2010/main" val="1369196229"/>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363947" name="think-cell Slide" r:id="rId23" imgW="360" imgH="360" progId="">
                  <p:embed/>
                </p:oleObj>
              </mc:Choice>
              <mc:Fallback>
                <p:oleObj name="think-cell Slide" r:id="rId23" imgW="360" imgH="360" progId="">
                  <p:embed/>
                  <p:pic>
                    <p:nvPicPr>
                      <p:cNvPr id="0" name="Picture 392"/>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286"/>
          <p:cNvSpPr>
            <a:spLocks noGrp="1" noChangeArrowheads="1"/>
          </p:cNvSpPr>
          <p:nvPr>
            <p:ph type="body" idx="1"/>
          </p:nvPr>
        </p:nvSpPr>
        <p:spPr bwMode="auto">
          <a:xfrm>
            <a:off x="1482156" y="1990669"/>
            <a:ext cx="4389768" cy="2512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Text</a:t>
            </a:r>
            <a:endParaRPr lang="en-US" noProof="0" dirty="0"/>
          </a:p>
        </p:txBody>
      </p:sp>
      <p:sp>
        <p:nvSpPr>
          <p:cNvPr id="19" name="Title Placeholder 2"/>
          <p:cNvSpPr>
            <a:spLocks noGrp="1" noChangeArrowheads="1"/>
          </p:cNvSpPr>
          <p:nvPr>
            <p:ph type="title"/>
          </p:nvPr>
        </p:nvSpPr>
        <p:spPr bwMode="auto">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baseline="0" noProof="0" dirty="0">
                <a:solidFill>
                  <a:srgbClr val="808080"/>
                </a:solidFill>
                <a:latin typeface="+mn-lt"/>
                <a:ea typeface="+mj-ea"/>
              </a:rPr>
              <a:t>TRACKER</a:t>
            </a:r>
          </a:p>
        </p:txBody>
      </p:sp>
      <p:sp>
        <p:nvSpPr>
          <p:cNvPr id="11" name="McK 3. Unit of measure" hidden="1"/>
          <p:cNvSpPr txBox="1">
            <a:spLocks noChangeArrowheads="1"/>
          </p:cNvSpPr>
          <p:nvPr/>
        </p:nvSpPr>
        <p:spPr bwMode="auto">
          <a:xfrm>
            <a:off x="286445" y="628116"/>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smtClean="0">
                <a:solidFill>
                  <a:schemeClr val="tx1"/>
                </a:solidFill>
                <a:latin typeface="+mn-lt"/>
              </a:rPr>
              <a:t>Unit of measure</a:t>
            </a:r>
          </a:p>
        </p:txBody>
      </p:sp>
      <p:grpSp>
        <p:nvGrpSpPr>
          <p:cNvPr id="15" name="ACET" hidden="1"/>
          <p:cNvGrpSpPr>
            <a:grpSpLocks/>
          </p:cNvGrpSpPr>
          <p:nvPr/>
        </p:nvGrpSpPr>
        <p:grpSpPr bwMode="auto">
          <a:xfrm>
            <a:off x="1482156" y="1407448"/>
            <a:ext cx="4350892"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a:latin typeface="+mn-lt"/>
                  <a:ea typeface="+mn-ea"/>
                </a:rPr>
                <a:t>Title</a:t>
              </a:r>
            </a:p>
            <a:p>
              <a:r>
                <a:rPr lang="en-US" baseline="0" noProof="0">
                  <a:solidFill>
                    <a:srgbClr val="808080"/>
                  </a:solidFill>
                  <a:latin typeface="+mn-lt"/>
                  <a:ea typeface="+mn-ea"/>
                </a:rPr>
                <a:t>Unit of measure</a:t>
              </a:r>
            </a:p>
          </p:txBody>
        </p:sp>
      </p:grpSp>
      <p:pic>
        <p:nvPicPr>
          <p:cNvPr id="23" name="Picture 89" descr="CSC Logo New"/>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auto">
          <a:xfrm>
            <a:off x="757238" y="6556376"/>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chemeClr val="tx1"/>
              </a:solidFill>
            </a:endParaRPr>
          </a:p>
        </p:txBody>
      </p:sp>
      <p:sp>
        <p:nvSpPr>
          <p:cNvPr id="25" name="Text Box 66"/>
          <p:cNvSpPr txBox="1">
            <a:spLocks noChangeArrowheads="1"/>
          </p:cNvSpPr>
          <p:nvPr/>
        </p:nvSpPr>
        <p:spPr bwMode="auto">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chemeClr val="tx1"/>
                </a:solidFill>
              </a:rPr>
              <a:t>CSC Proprietary and Confidential</a:t>
            </a:r>
          </a:p>
        </p:txBody>
      </p:sp>
      <p:sp>
        <p:nvSpPr>
          <p:cNvPr id="22" name="Slide Number Placeholder 1"/>
          <p:cNvSpPr>
            <a:spLocks noGrp="1"/>
          </p:cNvSpPr>
          <p:nvPr>
            <p:ph type="sldNum" sz="quarter" idx="4"/>
          </p:nvPr>
        </p:nvSpPr>
        <p:spPr bwMode="auto">
          <a:xfrm>
            <a:off x="8647696" y="6594549"/>
            <a:ext cx="160294" cy="157014"/>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lang="en-US" smtClean="0"/>
              <a:pPr/>
              <a:t>‹#›</a:t>
            </a:fld>
            <a:endParaRPr lang="en-US" dirty="0"/>
          </a:p>
        </p:txBody>
      </p:sp>
      <p:grpSp>
        <p:nvGrpSpPr>
          <p:cNvPr id="26" name="LegendBoxes" hidden="1"/>
          <p:cNvGrpSpPr>
            <a:grpSpLocks/>
          </p:cNvGrpSpPr>
          <p:nvPr/>
        </p:nvGrpSpPr>
        <p:grpSpPr bwMode="auto">
          <a:xfrm>
            <a:off x="8093973" y="327818"/>
            <a:ext cx="774701" cy="1001714"/>
            <a:chOff x="4936" y="176"/>
            <a:chExt cx="488" cy="631"/>
          </a:xfrm>
        </p:grpSpPr>
        <p:sp>
          <p:nvSpPr>
            <p:cNvPr id="27" name="Legend1"/>
            <p:cNvSpPr>
              <a:spLocks noChangeArrowheads="1"/>
            </p:cNvSpPr>
            <p:nvPr/>
          </p:nvSpPr>
          <p:spPr bwMode="auto">
            <a:xfrm>
              <a:off x="5096"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chemeClr val="tx2"/>
                </a:buClr>
              </a:pPr>
              <a:r>
                <a:rPr lang="en-US" sz="1200">
                  <a:latin typeface="+mn-lt"/>
                </a:rPr>
                <a:t>Legend</a:t>
              </a:r>
            </a:p>
          </p:txBody>
        </p:sp>
        <p:sp>
          <p:nvSpPr>
            <p:cNvPr id="28"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9" name="Legend2"/>
            <p:cNvSpPr>
              <a:spLocks noChangeArrowheads="1"/>
            </p:cNvSpPr>
            <p:nvPr/>
          </p:nvSpPr>
          <p:spPr bwMode="auto">
            <a:xfrm>
              <a:off x="5096" y="34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chemeClr val="tx2"/>
                </a:buClr>
              </a:pPr>
              <a:r>
                <a:rPr lang="en-US" sz="1200">
                  <a:latin typeface="+mn-lt"/>
                </a:rPr>
                <a:t>Legend</a:t>
              </a:r>
            </a:p>
          </p:txBody>
        </p:sp>
        <p:sp>
          <p:nvSpPr>
            <p:cNvPr id="30"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1" name="Legend3"/>
            <p:cNvSpPr>
              <a:spLocks noChangeArrowheads="1"/>
            </p:cNvSpPr>
            <p:nvPr/>
          </p:nvSpPr>
          <p:spPr bwMode="auto">
            <a:xfrm>
              <a:off x="5096" y="517"/>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chemeClr val="tx2"/>
                </a:buClr>
              </a:pPr>
              <a:r>
                <a:rPr lang="en-US" sz="1200">
                  <a:latin typeface="+mn-lt"/>
                </a:rPr>
                <a:t>Legend</a:t>
              </a:r>
            </a:p>
          </p:txBody>
        </p:sp>
        <p:sp>
          <p:nvSpPr>
            <p:cNvPr id="32"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3" name="Legend4"/>
            <p:cNvSpPr>
              <a:spLocks noChangeArrowheads="1"/>
            </p:cNvSpPr>
            <p:nvPr/>
          </p:nvSpPr>
          <p:spPr bwMode="auto">
            <a:xfrm>
              <a:off x="5096" y="688"/>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chemeClr val="tx2"/>
                </a:buClr>
              </a:pPr>
              <a:r>
                <a:rPr lang="en-US" sz="1200">
                  <a:latin typeface="+mn-lt"/>
                </a:rPr>
                <a:t>Legend</a:t>
              </a:r>
            </a:p>
          </p:txBody>
        </p:sp>
        <p:sp>
          <p:nvSpPr>
            <p:cNvPr id="34"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grpSp>
        <p:nvGrpSpPr>
          <p:cNvPr id="35" name="LegendLines" hidden="1"/>
          <p:cNvGrpSpPr>
            <a:grpSpLocks/>
          </p:cNvGrpSpPr>
          <p:nvPr/>
        </p:nvGrpSpPr>
        <p:grpSpPr bwMode="auto">
          <a:xfrm>
            <a:off x="7785996" y="333378"/>
            <a:ext cx="1082676" cy="735014"/>
            <a:chOff x="4750" y="176"/>
            <a:chExt cx="682" cy="463"/>
          </a:xfrm>
        </p:grpSpPr>
        <p:sp>
          <p:nvSpPr>
            <p:cNvPr id="36"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37"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38"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39" name="Legend1"/>
            <p:cNvSpPr>
              <a:spLocks noChangeArrowheads="1"/>
            </p:cNvSpPr>
            <p:nvPr/>
          </p:nvSpPr>
          <p:spPr bwMode="auto">
            <a:xfrm>
              <a:off x="5104"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chemeClr val="tx2"/>
                </a:buClr>
              </a:pPr>
              <a:r>
                <a:rPr lang="en-US" sz="1200">
                  <a:latin typeface="+mn-lt"/>
                </a:rPr>
                <a:t>Legend</a:t>
              </a:r>
            </a:p>
          </p:txBody>
        </p:sp>
        <p:sp>
          <p:nvSpPr>
            <p:cNvPr id="40" name="Legend2"/>
            <p:cNvSpPr>
              <a:spLocks noChangeArrowheads="1"/>
            </p:cNvSpPr>
            <p:nvPr/>
          </p:nvSpPr>
          <p:spPr bwMode="auto">
            <a:xfrm>
              <a:off x="5104" y="344"/>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chemeClr val="tx2"/>
                </a:buClr>
              </a:pPr>
              <a:r>
                <a:rPr lang="en-US" sz="1200">
                  <a:latin typeface="+mn-lt"/>
                </a:rPr>
                <a:t>Legend</a:t>
              </a:r>
            </a:p>
          </p:txBody>
        </p:sp>
        <p:sp>
          <p:nvSpPr>
            <p:cNvPr id="41" name="Legend3"/>
            <p:cNvSpPr>
              <a:spLocks noChangeArrowheads="1"/>
            </p:cNvSpPr>
            <p:nvPr/>
          </p:nvSpPr>
          <p:spPr bwMode="auto">
            <a:xfrm>
              <a:off x="5104" y="520"/>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chemeClr val="tx2"/>
                </a:buClr>
              </a:pPr>
              <a:r>
                <a:rPr lang="en-US" sz="1200">
                  <a:latin typeface="+mn-lt"/>
                </a:rPr>
                <a:t>Legend</a:t>
              </a:r>
            </a:p>
          </p:txBody>
        </p:sp>
      </p:grpSp>
      <p:grpSp>
        <p:nvGrpSpPr>
          <p:cNvPr id="42" name="McKSticker" hidden="1"/>
          <p:cNvGrpSpPr/>
          <p:nvPr/>
        </p:nvGrpSpPr>
        <p:grpSpPr bwMode="auto">
          <a:xfrm>
            <a:off x="7768928" y="339727"/>
            <a:ext cx="1088630" cy="216680"/>
            <a:chOff x="7652145" y="285750"/>
            <a:chExt cx="1088630" cy="216680"/>
          </a:xfrm>
        </p:grpSpPr>
        <p:sp>
          <p:nvSpPr>
            <p:cNvPr id="43" name="StickerRectangle"/>
            <p:cNvSpPr>
              <a:spLocks noChangeArrowheads="1"/>
            </p:cNvSpPr>
            <p:nvPr/>
          </p:nvSpPr>
          <p:spPr bwMode="auto">
            <a:xfrm>
              <a:off x="7652145" y="285750"/>
              <a:ext cx="1088630" cy="21668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255">
                <a:buClr>
                  <a:schemeClr val="tx2"/>
                </a:buClr>
              </a:pPr>
              <a:r>
                <a:rPr lang="en-US" sz="1200" dirty="0">
                  <a:solidFill>
                    <a:srgbClr val="808080"/>
                  </a:solidFill>
                  <a:latin typeface="+mn-lt"/>
                </a:rPr>
                <a:t>PRELIMINARY</a:t>
              </a:r>
            </a:p>
          </p:txBody>
        </p:sp>
        <p:cxnSp>
          <p:nvCxnSpPr>
            <p:cNvPr id="44" name="AutoShape 31"/>
            <p:cNvCxnSpPr>
              <a:cxnSpLocks noChangeShapeType="1"/>
              <a:stCxn id="43" idx="2"/>
              <a:endCxn id="43" idx="4"/>
            </p:cNvCxnSpPr>
            <p:nvPr/>
          </p:nvCxnSpPr>
          <p:spPr bwMode="auto">
            <a:xfrm>
              <a:off x="7652145" y="285750"/>
              <a:ext cx="0" cy="216680"/>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auto">
            <a:xfrm>
              <a:off x="7652145" y="502430"/>
              <a:ext cx="108863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auto">
          <a:xfrm>
            <a:off x="8027130" y="327818"/>
            <a:ext cx="840815" cy="1306516"/>
            <a:chOff x="6655594" y="273840"/>
            <a:chExt cx="840815" cy="1306516"/>
          </a:xfrm>
        </p:grpSpPr>
        <p:grpSp>
          <p:nvGrpSpPr>
            <p:cNvPr id="47" name="MoonLegend1"/>
            <p:cNvGrpSpPr>
              <a:grpSpLocks noChangeAspect="1"/>
            </p:cNvGrpSpPr>
            <p:nvPr>
              <p:custDataLst>
                <p:tags r:id="rId8"/>
              </p:custDataLst>
            </p:nvPr>
          </p:nvGrpSpPr>
          <p:grpSpPr bwMode="auto">
            <a:xfrm>
              <a:off x="6655594" y="273840"/>
              <a:ext cx="209550" cy="209551"/>
              <a:chOff x="4533" y="183"/>
              <a:chExt cx="144" cy="144"/>
            </a:xfrm>
          </p:grpSpPr>
          <p:sp>
            <p:nvSpPr>
              <p:cNvPr id="65" name="Oval 38"/>
              <p:cNvSpPr>
                <a:spLocks noChangeAspect="1" noChangeArrowheads="1"/>
              </p:cNvSpPr>
              <p:nvPr>
                <p:custDataLst>
                  <p:tags r:id="rId21"/>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6" name="Arc 39"/>
              <p:cNvSpPr>
                <a:spLocks noChangeAspect="1"/>
              </p:cNvSpPr>
              <p:nvPr>
                <p:custDataLst>
                  <p:tags r:id="rId22"/>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grpSp>
          <p:nvGrpSpPr>
            <p:cNvPr id="48" name="MoonLegend2"/>
            <p:cNvGrpSpPr>
              <a:grpSpLocks noChangeAspect="1"/>
            </p:cNvGrpSpPr>
            <p:nvPr>
              <p:custDataLst>
                <p:tags r:id="rId9"/>
              </p:custDataLst>
            </p:nvPr>
          </p:nvGrpSpPr>
          <p:grpSpPr bwMode="auto">
            <a:xfrm>
              <a:off x="6655594" y="548081"/>
              <a:ext cx="209550" cy="209551"/>
              <a:chOff x="1694" y="2044"/>
              <a:chExt cx="160" cy="160"/>
            </a:xfrm>
          </p:grpSpPr>
          <p:sp>
            <p:nvSpPr>
              <p:cNvPr id="63"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4" name="Arc 42"/>
              <p:cNvSpPr>
                <a:spLocks noChangeAspect="1"/>
              </p:cNvSpPr>
              <p:nvPr>
                <p:custDataLst>
                  <p:tags r:id="rId20"/>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grpSp>
          <p:nvGrpSpPr>
            <p:cNvPr id="49" name="MoonLegend4"/>
            <p:cNvGrpSpPr>
              <a:grpSpLocks noChangeAspect="1"/>
            </p:cNvGrpSpPr>
            <p:nvPr>
              <p:custDataLst>
                <p:tags r:id="rId10"/>
              </p:custDataLst>
            </p:nvPr>
          </p:nvGrpSpPr>
          <p:grpSpPr bwMode="auto">
            <a:xfrm>
              <a:off x="6655594" y="1096563"/>
              <a:ext cx="209550" cy="209551"/>
              <a:chOff x="4495" y="1198"/>
              <a:chExt cx="160" cy="160"/>
            </a:xfrm>
          </p:grpSpPr>
          <p:sp>
            <p:nvSpPr>
              <p:cNvPr id="61" name="Oval 47"/>
              <p:cNvSpPr>
                <a:spLocks noChangeAspect="1" noChangeArrowheads="1"/>
              </p:cNvSpPr>
              <p:nvPr>
                <p:custDataLst>
                  <p:tags r:id="rId17"/>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2"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grpSp>
          <p:nvGrpSpPr>
            <p:cNvPr id="50" name="MoonLegend5"/>
            <p:cNvGrpSpPr>
              <a:grpSpLocks noChangeAspect="1"/>
            </p:cNvGrpSpPr>
            <p:nvPr>
              <p:custDataLst>
                <p:tags r:id="rId11"/>
              </p:custDataLst>
            </p:nvPr>
          </p:nvGrpSpPr>
          <p:grpSpPr bwMode="auto">
            <a:xfrm>
              <a:off x="6655594" y="1370805"/>
              <a:ext cx="209550" cy="209551"/>
              <a:chOff x="4495" y="1440"/>
              <a:chExt cx="160" cy="160"/>
            </a:xfrm>
          </p:grpSpPr>
          <p:sp>
            <p:nvSpPr>
              <p:cNvPr id="59" name="Oval 50"/>
              <p:cNvSpPr>
                <a:spLocks noChangeAspect="1" noChangeArrowheads="1"/>
              </p:cNvSpPr>
              <p:nvPr>
                <p:custDataLst>
                  <p:tags r:id="rId15"/>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0"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sp>
          <p:nvSpPr>
            <p:cNvPr id="51" name="Legend1"/>
            <p:cNvSpPr>
              <a:spLocks noChangeArrowheads="1"/>
            </p:cNvSpPr>
            <p:nvPr/>
          </p:nvSpPr>
          <p:spPr bwMode="auto">
            <a:xfrm>
              <a:off x="6976269" y="28654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chemeClr val="tx2"/>
                </a:buClr>
              </a:pPr>
              <a:r>
                <a:rPr lang="en-US" sz="1200" dirty="0">
                  <a:latin typeface="+mn-lt"/>
                </a:rPr>
                <a:t>Legend</a:t>
              </a:r>
            </a:p>
          </p:txBody>
        </p:sp>
        <p:sp>
          <p:nvSpPr>
            <p:cNvPr id="52" name="Legend2"/>
            <p:cNvSpPr>
              <a:spLocks noChangeArrowheads="1"/>
            </p:cNvSpPr>
            <p:nvPr/>
          </p:nvSpPr>
          <p:spPr bwMode="auto">
            <a:xfrm>
              <a:off x="6976269" y="561178"/>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chemeClr val="tx2"/>
                </a:buClr>
              </a:pPr>
              <a:r>
                <a:rPr lang="en-US" sz="1200" dirty="0">
                  <a:latin typeface="+mn-lt"/>
                </a:rPr>
                <a:t>Legend</a:t>
              </a:r>
            </a:p>
          </p:txBody>
        </p:sp>
        <p:sp>
          <p:nvSpPr>
            <p:cNvPr id="53" name="Legend3"/>
            <p:cNvSpPr>
              <a:spLocks noChangeArrowheads="1"/>
            </p:cNvSpPr>
            <p:nvPr/>
          </p:nvSpPr>
          <p:spPr bwMode="auto">
            <a:xfrm>
              <a:off x="6976269" y="835817"/>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chemeClr val="tx2"/>
                </a:buClr>
              </a:pPr>
              <a:r>
                <a:rPr lang="en-US" sz="1200" dirty="0">
                  <a:latin typeface="+mn-lt"/>
                </a:rPr>
                <a:t>Legend</a:t>
              </a:r>
            </a:p>
          </p:txBody>
        </p:sp>
        <p:sp>
          <p:nvSpPr>
            <p:cNvPr id="54" name="Legend4"/>
            <p:cNvSpPr>
              <a:spLocks noChangeArrowheads="1"/>
            </p:cNvSpPr>
            <p:nvPr/>
          </p:nvSpPr>
          <p:spPr bwMode="auto">
            <a:xfrm>
              <a:off x="6976269" y="110728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chemeClr val="tx2"/>
                </a:buClr>
              </a:pPr>
              <a:r>
                <a:rPr lang="en-US" sz="1200">
                  <a:latin typeface="+mn-lt"/>
                </a:rPr>
                <a:t>Legend</a:t>
              </a:r>
            </a:p>
          </p:txBody>
        </p:sp>
        <p:sp>
          <p:nvSpPr>
            <p:cNvPr id="55" name="Legend5"/>
            <p:cNvSpPr>
              <a:spLocks noChangeArrowheads="1"/>
            </p:cNvSpPr>
            <p:nvPr/>
          </p:nvSpPr>
          <p:spPr bwMode="auto">
            <a:xfrm>
              <a:off x="6976269" y="1383505"/>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chemeClr val="tx2"/>
                </a:buClr>
              </a:pPr>
              <a:r>
                <a:rPr lang="en-US" sz="1200" dirty="0">
                  <a:latin typeface="+mn-lt"/>
                </a:rPr>
                <a:t>Legend</a:t>
              </a:r>
            </a:p>
          </p:txBody>
        </p:sp>
        <p:grpSp>
          <p:nvGrpSpPr>
            <p:cNvPr id="56" name="MoonLegend3"/>
            <p:cNvGrpSpPr>
              <a:grpSpLocks noChangeAspect="1"/>
            </p:cNvGrpSpPr>
            <p:nvPr>
              <p:custDataLst>
                <p:tags r:id="rId12"/>
              </p:custDataLst>
            </p:nvPr>
          </p:nvGrpSpPr>
          <p:grpSpPr bwMode="auto">
            <a:xfrm>
              <a:off x="6655594" y="822322"/>
              <a:ext cx="209550" cy="209551"/>
              <a:chOff x="4495" y="1198"/>
              <a:chExt cx="160" cy="160"/>
            </a:xfrm>
          </p:grpSpPr>
          <p:sp>
            <p:nvSpPr>
              <p:cNvPr id="57" name="Oval 47"/>
              <p:cNvSpPr>
                <a:spLocks noChangeAspect="1" noChangeArrowheads="1"/>
              </p:cNvSpPr>
              <p:nvPr>
                <p:custDataLst>
                  <p:tags r:id="rId13"/>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8"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grpSp>
      <p:grpSp>
        <p:nvGrpSpPr>
          <p:cNvPr id="12" name="McK Slide Elements" hidden="1"/>
          <p:cNvGrpSpPr>
            <a:grpSpLocks/>
          </p:cNvGrpSpPr>
          <p:nvPr/>
        </p:nvGrpSpPr>
        <p:grpSpPr bwMode="auto">
          <a:xfrm>
            <a:off x="286443" y="6120323"/>
            <a:ext cx="8571114" cy="385499"/>
            <a:chOff x="75" y="3912"/>
            <a:chExt cx="5385" cy="238"/>
          </a:xfrm>
        </p:grpSpPr>
        <p:sp>
          <p:nvSpPr>
            <p:cNvPr id="13" name="McK 4. Footnote"/>
            <p:cNvSpPr txBox="1">
              <a:spLocks noChangeArrowheads="1"/>
            </p:cNvSpPr>
            <p:nvPr/>
          </p:nvSpPr>
          <p:spPr bwMode="auto">
            <a:xfrm>
              <a:off x="75" y="3912"/>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baseline="0" noProof="0" dirty="0" smtClean="0">
                  <a:latin typeface="+mn-lt"/>
                </a:rPr>
                <a:t>1 Footnote</a:t>
              </a:r>
            </a:p>
          </p:txBody>
        </p:sp>
        <p:sp>
          <p:nvSpPr>
            <p:cNvPr id="14" name="McK 5. Source"/>
            <p:cNvSpPr>
              <a:spLocks noChangeArrowheads="1"/>
            </p:cNvSpPr>
            <p:nvPr/>
          </p:nvSpPr>
          <p:spPr bwMode="auto">
            <a:xfrm>
              <a:off x="75" y="4053"/>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11" indent="-612711" defTabSz="913429">
                <a:tabLst>
                  <a:tab pos="607949" algn="l"/>
                </a:tabLst>
              </a:pPr>
              <a:r>
                <a:rPr lang="en-US" sz="1000" baseline="0" noProof="0" dirty="0">
                  <a:solidFill>
                    <a:srgbClr val="000000"/>
                  </a:solidFill>
                  <a:latin typeface="+mn-lt"/>
                </a:rPr>
                <a:t>SOURCE: </a:t>
              </a:r>
              <a:r>
                <a:rPr lang="en-US" sz="1000" baseline="0" noProof="0" dirty="0" smtClean="0">
                  <a:solidFill>
                    <a:srgbClr val="000000"/>
                  </a:solidFill>
                  <a:latin typeface="+mn-lt"/>
                </a:rPr>
                <a:t>Source</a:t>
              </a:r>
            </a:p>
          </p:txBody>
        </p:sp>
      </p:grpSp>
      <p:sp>
        <p:nvSpPr>
          <p:cNvPr id="67" name="Slide Number"/>
          <p:cNvSpPr txBox="1">
            <a:spLocks/>
          </p:cNvSpPr>
          <p:nvPr/>
        </p:nvSpPr>
        <p:spPr bwMode="auto">
          <a:xfrm>
            <a:off x="8647696" y="6594549"/>
            <a:ext cx="160294" cy="157014"/>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pPr lvl="0"/>
            <a:fld id="{42C328C1-A84F-4A39-A664-DBA00541A8C6}" type="slidenum">
              <a:rPr lang="en-US" smtClean="0">
                <a:solidFill>
                  <a:schemeClr val="tx1"/>
                </a:solidFill>
              </a:rPr>
              <a:pPr lvl="0"/>
              <a:t>‹#›</a:t>
            </a:fld>
            <a:endParaRPr lang="en-US"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8" r:id="rId3"/>
    <p:sldLayoutId id="2147483678" r:id="rId4"/>
  </p:sldLayoutIdLst>
  <p:timing>
    <p:tnLst>
      <p:par>
        <p:cTn xmlns:p14="http://schemas.microsoft.com/office/powerpoint/2010/main" id="1" dur="indefinite" restart="never" nodeType="tmRoot"/>
      </p:par>
    </p:tnLst>
  </p:timing>
  <p:hf sldNum="0" hdr="0" ftr="0" dt="0"/>
  <p:txStyles>
    <p:titleStyle>
      <a:lvl1pPr algn="l" defTabSz="913429" rtl="0" eaLnBrk="1" fontAlgn="base" hangingPunct="1">
        <a:spcBef>
          <a:spcPct val="0"/>
        </a:spcBef>
        <a:spcAft>
          <a:spcPct val="0"/>
        </a:spcAft>
        <a:tabLst>
          <a:tab pos="275324" algn="l"/>
        </a:tabLst>
        <a:defRPr sz="2200" b="1" baseline="0">
          <a:solidFill>
            <a:schemeClr val="tx1"/>
          </a:solidFill>
          <a:latin typeface="+mj-lt"/>
          <a:ea typeface="+mj-ea"/>
          <a:cs typeface="+mj-cs"/>
        </a:defRPr>
      </a:lvl1pPr>
      <a:lvl2pPr algn="l" defTabSz="913429" rtl="0" eaLnBrk="1" fontAlgn="base" hangingPunct="1">
        <a:spcBef>
          <a:spcPct val="0"/>
        </a:spcBef>
        <a:spcAft>
          <a:spcPct val="0"/>
        </a:spcAft>
        <a:defRPr sz="1900" b="1">
          <a:solidFill>
            <a:schemeClr val="tx2"/>
          </a:solidFill>
          <a:latin typeface="Arial" charset="0"/>
        </a:defRPr>
      </a:lvl2pPr>
      <a:lvl3pPr algn="l" defTabSz="913429" rtl="0" eaLnBrk="1" fontAlgn="base" hangingPunct="1">
        <a:spcBef>
          <a:spcPct val="0"/>
        </a:spcBef>
        <a:spcAft>
          <a:spcPct val="0"/>
        </a:spcAft>
        <a:defRPr sz="1900" b="1">
          <a:solidFill>
            <a:schemeClr val="tx2"/>
          </a:solidFill>
          <a:latin typeface="Arial" charset="0"/>
        </a:defRPr>
      </a:lvl3pPr>
      <a:lvl4pPr algn="l" defTabSz="913429" rtl="0" eaLnBrk="1" fontAlgn="base" hangingPunct="1">
        <a:spcBef>
          <a:spcPct val="0"/>
        </a:spcBef>
        <a:spcAft>
          <a:spcPct val="0"/>
        </a:spcAft>
        <a:defRPr sz="1900" b="1">
          <a:solidFill>
            <a:schemeClr val="tx2"/>
          </a:solidFill>
          <a:latin typeface="Arial" charset="0"/>
        </a:defRPr>
      </a:lvl4pPr>
      <a:lvl5pPr algn="l" defTabSz="913429" rtl="0" eaLnBrk="1" fontAlgn="base" hangingPunct="1">
        <a:spcBef>
          <a:spcPct val="0"/>
        </a:spcBef>
        <a:spcAft>
          <a:spcPct val="0"/>
        </a:spcAft>
        <a:defRPr sz="1900" b="1">
          <a:solidFill>
            <a:schemeClr val="tx2"/>
          </a:solidFill>
          <a:latin typeface="Arial" charset="0"/>
        </a:defRPr>
      </a:lvl5pPr>
      <a:lvl6pPr marL="466431" algn="l" defTabSz="913429" rtl="0" eaLnBrk="1" fontAlgn="base" hangingPunct="1">
        <a:spcBef>
          <a:spcPct val="0"/>
        </a:spcBef>
        <a:spcAft>
          <a:spcPct val="0"/>
        </a:spcAft>
        <a:defRPr sz="1900" b="1">
          <a:solidFill>
            <a:schemeClr val="tx2"/>
          </a:solidFill>
          <a:latin typeface="Arial" charset="0"/>
        </a:defRPr>
      </a:lvl6pPr>
      <a:lvl7pPr marL="932863" algn="l" defTabSz="913429" rtl="0" eaLnBrk="1" fontAlgn="base" hangingPunct="1">
        <a:spcBef>
          <a:spcPct val="0"/>
        </a:spcBef>
        <a:spcAft>
          <a:spcPct val="0"/>
        </a:spcAft>
        <a:defRPr sz="1900" b="1">
          <a:solidFill>
            <a:schemeClr val="tx2"/>
          </a:solidFill>
          <a:latin typeface="Arial" charset="0"/>
        </a:defRPr>
      </a:lvl7pPr>
      <a:lvl8pPr marL="1399295" algn="l" defTabSz="913429" rtl="0" eaLnBrk="1" fontAlgn="base" hangingPunct="1">
        <a:spcBef>
          <a:spcPct val="0"/>
        </a:spcBef>
        <a:spcAft>
          <a:spcPct val="0"/>
        </a:spcAft>
        <a:defRPr sz="1900" b="1">
          <a:solidFill>
            <a:schemeClr val="tx2"/>
          </a:solidFill>
          <a:latin typeface="Arial" charset="0"/>
        </a:defRPr>
      </a:lvl8pPr>
      <a:lvl9pPr marL="1865728" algn="l" defTabSz="913429" rtl="0" eaLnBrk="1" fontAlgn="base" hangingPunct="1">
        <a:spcBef>
          <a:spcPct val="0"/>
        </a:spcBef>
        <a:spcAft>
          <a:spcPct val="0"/>
        </a:spcAft>
        <a:defRPr sz="1900" b="1">
          <a:solidFill>
            <a:schemeClr val="tx2"/>
          </a:solidFill>
          <a:latin typeface="Arial" charset="0"/>
        </a:defRPr>
      </a:lvl9pPr>
    </p:titleStyle>
    <p:body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863" rtl="0" eaLnBrk="1" latinLnBrk="0" hangingPunct="1">
        <a:defRPr sz="1800" kern="1200">
          <a:solidFill>
            <a:schemeClr val="tx1"/>
          </a:solidFill>
          <a:latin typeface="+mn-lt"/>
          <a:ea typeface="+mn-ea"/>
          <a:cs typeface="+mn-cs"/>
        </a:defRPr>
      </a:lvl1pPr>
      <a:lvl2pPr marL="466431" algn="l" defTabSz="932863" rtl="0" eaLnBrk="1" latinLnBrk="0" hangingPunct="1">
        <a:defRPr sz="1800" kern="1200">
          <a:solidFill>
            <a:schemeClr val="tx1"/>
          </a:solidFill>
          <a:latin typeface="+mn-lt"/>
          <a:ea typeface="+mn-ea"/>
          <a:cs typeface="+mn-cs"/>
        </a:defRPr>
      </a:lvl2pPr>
      <a:lvl3pPr marL="932863" algn="l" defTabSz="932863" rtl="0" eaLnBrk="1" latinLnBrk="0" hangingPunct="1">
        <a:defRPr sz="1800" kern="1200">
          <a:solidFill>
            <a:schemeClr val="tx1"/>
          </a:solidFill>
          <a:latin typeface="+mn-lt"/>
          <a:ea typeface="+mn-ea"/>
          <a:cs typeface="+mn-cs"/>
        </a:defRPr>
      </a:lvl3pPr>
      <a:lvl4pPr marL="1399295" algn="l" defTabSz="932863" rtl="0" eaLnBrk="1" latinLnBrk="0" hangingPunct="1">
        <a:defRPr sz="1800" kern="1200">
          <a:solidFill>
            <a:schemeClr val="tx1"/>
          </a:solidFill>
          <a:latin typeface="+mn-lt"/>
          <a:ea typeface="+mn-ea"/>
          <a:cs typeface="+mn-cs"/>
        </a:defRPr>
      </a:lvl4pPr>
      <a:lvl5pPr marL="1865728" algn="l" defTabSz="932863" rtl="0" eaLnBrk="1" latinLnBrk="0" hangingPunct="1">
        <a:defRPr sz="1800" kern="1200">
          <a:solidFill>
            <a:schemeClr val="tx1"/>
          </a:solidFill>
          <a:latin typeface="+mn-lt"/>
          <a:ea typeface="+mn-ea"/>
          <a:cs typeface="+mn-cs"/>
        </a:defRPr>
      </a:lvl5pPr>
      <a:lvl6pPr marL="2332159" algn="l" defTabSz="932863" rtl="0" eaLnBrk="1" latinLnBrk="0" hangingPunct="1">
        <a:defRPr sz="1800" kern="1200">
          <a:solidFill>
            <a:schemeClr val="tx1"/>
          </a:solidFill>
          <a:latin typeface="+mn-lt"/>
          <a:ea typeface="+mn-ea"/>
          <a:cs typeface="+mn-cs"/>
        </a:defRPr>
      </a:lvl6pPr>
      <a:lvl7pPr marL="2798590" algn="l" defTabSz="932863" rtl="0" eaLnBrk="1" latinLnBrk="0" hangingPunct="1">
        <a:defRPr sz="1800" kern="1200">
          <a:solidFill>
            <a:schemeClr val="tx1"/>
          </a:solidFill>
          <a:latin typeface="+mn-lt"/>
          <a:ea typeface="+mn-ea"/>
          <a:cs typeface="+mn-cs"/>
        </a:defRPr>
      </a:lvl7pPr>
      <a:lvl8pPr marL="3265022" algn="l" defTabSz="932863" rtl="0" eaLnBrk="1" latinLnBrk="0" hangingPunct="1">
        <a:defRPr sz="1800" kern="1200">
          <a:solidFill>
            <a:schemeClr val="tx1"/>
          </a:solidFill>
          <a:latin typeface="+mn-lt"/>
          <a:ea typeface="+mn-ea"/>
          <a:cs typeface="+mn-cs"/>
        </a:defRPr>
      </a:lvl8pPr>
      <a:lvl9pPr marL="3731453" algn="l" defTabSz="932863"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2316424686"/>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385430" name="think-cell Slide" r:id="rId22" imgW="360" imgH="360" progId="">
                  <p:embed/>
                </p:oleObj>
              </mc:Choice>
              <mc:Fallback>
                <p:oleObj name="think-cell Slide" r:id="rId22" imgW="360" imgH="360" progId="">
                  <p:embed/>
                  <p:pic>
                    <p:nvPicPr>
                      <p:cNvPr id="0" name="Picture 371"/>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Working Draft" hidden="1"/>
          <p:cNvSpPr txBox="1">
            <a:spLocks noChangeArrowheads="1"/>
          </p:cNvSpPr>
          <p:nvPr/>
        </p:nvSpPr>
        <p:spPr bwMode="gray">
          <a:xfrm rot="5400000">
            <a:off x="8077264" y="1980948"/>
            <a:ext cx="199093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cs typeface="Arial" charset="0"/>
              </a:rPr>
              <a:t>Last Modified 5/19/2014 9:59 PM Eastern Standard Time</a:t>
            </a:r>
            <a:endParaRPr lang="en-US" dirty="0" smtClean="0">
              <a:solidFill>
                <a:srgbClr val="000000"/>
              </a:solidFill>
              <a:latin typeface="Arial"/>
              <a:cs typeface="Arial" charset="0"/>
            </a:endParaRPr>
          </a:p>
        </p:txBody>
      </p:sp>
      <p:sp>
        <p:nvSpPr>
          <p:cNvPr id="1035" name="Printed" hidden="1"/>
          <p:cNvSpPr txBox="1">
            <a:spLocks noChangeArrowheads="1"/>
          </p:cNvSpPr>
          <p:nvPr/>
        </p:nvSpPr>
        <p:spPr bwMode="gray">
          <a:xfrm rot="5400000">
            <a:off x="8184665" y="4198928"/>
            <a:ext cx="177612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cs typeface="Arial" charset="0"/>
              </a:rPr>
              <a:t>Printed 5/13/2014 1:48 PM Eastern Standard Time</a:t>
            </a:r>
            <a:endParaRPr lang="en-US" dirty="0" smtClean="0">
              <a:solidFill>
                <a:srgbClr val="000000"/>
              </a:solidFill>
              <a:latin typeface="Arial"/>
              <a:cs typeface="Arial" charset="0"/>
            </a:endParaRPr>
          </a:p>
        </p:txBody>
      </p:sp>
      <p:sp>
        <p:nvSpPr>
          <p:cNvPr id="1036" name="Rectangle 286"/>
          <p:cNvSpPr>
            <a:spLocks noGrp="1" noChangeArrowheads="1"/>
          </p:cNvSpPr>
          <p:nvPr>
            <p:ph type="body" idx="1"/>
          </p:nvPr>
        </p:nvSpPr>
        <p:spPr bwMode="gray">
          <a:xfrm>
            <a:off x="1482157" y="1990669"/>
            <a:ext cx="4389768" cy="2512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Text</a:t>
            </a:r>
            <a:endParaRPr lang="en-US" noProof="0" dirty="0"/>
          </a:p>
        </p:txBody>
      </p:sp>
      <p:sp>
        <p:nvSpPr>
          <p:cNvPr id="19" name="Title Placeholder 2"/>
          <p:cNvSpPr>
            <a:spLocks noGrp="1" noChangeArrowheads="1"/>
          </p:cNvSpPr>
          <p:nvPr>
            <p:ph type="title"/>
          </p:nvPr>
        </p:nvSpPr>
        <p:spPr bwMode="gray">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gray">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cs typeface="Arial" charset="0"/>
              </a:rPr>
              <a:t>TRACKER</a:t>
            </a:r>
          </a:p>
        </p:txBody>
      </p:sp>
      <p:sp>
        <p:nvSpPr>
          <p:cNvPr id="11" name="McK 3. Unit of measure" hidden="1"/>
          <p:cNvSpPr txBox="1">
            <a:spLocks noChangeArrowheads="1"/>
          </p:cNvSpPr>
          <p:nvPr/>
        </p:nvSpPr>
        <p:spPr bwMode="gray">
          <a:xfrm>
            <a:off x="286446" y="628117"/>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cs typeface="Arial" charset="0"/>
              </a:rPr>
              <a:t>Unit of measure</a:t>
            </a:r>
          </a:p>
        </p:txBody>
      </p:sp>
      <p:grpSp>
        <p:nvGrpSpPr>
          <p:cNvPr id="15" name="ACET" hidden="1"/>
          <p:cNvGrpSpPr>
            <a:grpSpLocks/>
          </p:cNvGrpSpPr>
          <p:nvPr/>
        </p:nvGrpSpPr>
        <p:grpSpPr bwMode="gray">
          <a:xfrm>
            <a:off x="1482157" y="1407448"/>
            <a:ext cx="4350892" cy="518318"/>
            <a:chOff x="915" y="710"/>
            <a:chExt cx="2686" cy="320"/>
          </a:xfrm>
        </p:grpSpPr>
        <p:cxnSp>
          <p:nvCxnSpPr>
            <p:cNvPr id="16" name="AutoShape 249"/>
            <p:cNvCxnSpPr>
              <a:cxnSpLocks noChangeShapeType="1"/>
              <a:stCxn id="17" idx="4"/>
              <a:endCxn id="17" idx="6"/>
            </p:cNvCxnSpPr>
            <p:nvPr/>
          </p:nvCxnSpPr>
          <p:spPr bwMode="gray">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dirty="0">
                  <a:solidFill>
                    <a:srgbClr val="000000"/>
                  </a:solidFill>
                  <a:latin typeface="Arial"/>
                  <a:cs typeface="Arial" charset="0"/>
                </a:rPr>
                <a:t>Title</a:t>
              </a:r>
            </a:p>
            <a:p>
              <a:r>
                <a:rPr lang="en-US" dirty="0">
                  <a:solidFill>
                    <a:srgbClr val="808080"/>
                  </a:solidFill>
                  <a:latin typeface="Arial"/>
                  <a:cs typeface="Arial" charset="0"/>
                </a:rPr>
                <a:t>Unit of measure</a:t>
              </a:r>
            </a:p>
          </p:txBody>
        </p:sp>
      </p:grpSp>
      <p:pic>
        <p:nvPicPr>
          <p:cNvPr id="23" name="Picture 89" descr="CSC Logo New"/>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gray">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gray">
          <a:xfrm>
            <a:off x="757238" y="6556377"/>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20" tIns="45711" rIns="91420" bIns="45711"/>
          <a:lstStyle/>
          <a:p>
            <a:endParaRPr lang="en-US" dirty="0">
              <a:solidFill>
                <a:srgbClr val="000000"/>
              </a:solidFill>
              <a:cs typeface="Arial" charset="0"/>
            </a:endParaRPr>
          </a:p>
        </p:txBody>
      </p:sp>
      <p:sp>
        <p:nvSpPr>
          <p:cNvPr id="25" name="Text Box 66"/>
          <p:cNvSpPr txBox="1">
            <a:spLocks noChangeArrowheads="1"/>
          </p:cNvSpPr>
          <p:nvPr/>
        </p:nvSpPr>
        <p:spPr bwMode="gray">
          <a:xfrm>
            <a:off x="871371" y="6586701"/>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2" name="Slide Number Placeholder 1"/>
          <p:cNvSpPr>
            <a:spLocks noGrp="1"/>
          </p:cNvSpPr>
          <p:nvPr>
            <p:ph type="sldNum" sz="quarter" idx="4"/>
          </p:nvPr>
        </p:nvSpPr>
        <p:spPr bwMode="gray">
          <a:xfrm>
            <a:off x="8647696" y="6594549"/>
            <a:ext cx="160294" cy="157014"/>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gray">
          <a:xfrm>
            <a:off x="8093973" y="327818"/>
            <a:ext cx="774701" cy="1001714"/>
            <a:chOff x="4936" y="176"/>
            <a:chExt cx="488" cy="631"/>
          </a:xfrm>
        </p:grpSpPr>
        <p:sp>
          <p:nvSpPr>
            <p:cNvPr id="27" name="Legend1"/>
            <p:cNvSpPr>
              <a:spLocks noChangeArrowheads="1"/>
            </p:cNvSpPr>
            <p:nvPr/>
          </p:nvSpPr>
          <p:spPr bwMode="gray">
            <a:xfrm>
              <a:off x="5096"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28" name="LegendRectangle1"/>
            <p:cNvSpPr>
              <a:spLocks noChangeArrowheads="1"/>
            </p:cNvSpPr>
            <p:nvPr/>
          </p:nvSpPr>
          <p:spPr bwMode="gray">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29" name="Legend2"/>
            <p:cNvSpPr>
              <a:spLocks noChangeArrowheads="1"/>
            </p:cNvSpPr>
            <p:nvPr/>
          </p:nvSpPr>
          <p:spPr bwMode="gray">
            <a:xfrm>
              <a:off x="5096" y="34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30" name="LegendRectangle2"/>
            <p:cNvSpPr>
              <a:spLocks noChangeArrowheads="1"/>
            </p:cNvSpPr>
            <p:nvPr/>
          </p:nvSpPr>
          <p:spPr bwMode="gray">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31" name="Legend3"/>
            <p:cNvSpPr>
              <a:spLocks noChangeArrowheads="1"/>
            </p:cNvSpPr>
            <p:nvPr/>
          </p:nvSpPr>
          <p:spPr bwMode="gray">
            <a:xfrm>
              <a:off x="5096" y="517"/>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32" name="LegendRectangle3"/>
            <p:cNvSpPr>
              <a:spLocks noChangeArrowheads="1"/>
            </p:cNvSpPr>
            <p:nvPr/>
          </p:nvSpPr>
          <p:spPr bwMode="gray">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33" name="Legend4"/>
            <p:cNvSpPr>
              <a:spLocks noChangeArrowheads="1"/>
            </p:cNvSpPr>
            <p:nvPr/>
          </p:nvSpPr>
          <p:spPr bwMode="gray">
            <a:xfrm>
              <a:off x="5096" y="688"/>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34" name="LegendRectangle4"/>
            <p:cNvSpPr>
              <a:spLocks noChangeArrowheads="1"/>
            </p:cNvSpPr>
            <p:nvPr/>
          </p:nvSpPr>
          <p:spPr bwMode="gray">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nvGrpSpPr>
          <p:cNvPr id="35" name="LegendLines" hidden="1"/>
          <p:cNvGrpSpPr>
            <a:grpSpLocks/>
          </p:cNvGrpSpPr>
          <p:nvPr/>
        </p:nvGrpSpPr>
        <p:grpSpPr bwMode="gray">
          <a:xfrm>
            <a:off x="7785996" y="333378"/>
            <a:ext cx="1082676" cy="735014"/>
            <a:chOff x="4750" y="176"/>
            <a:chExt cx="682" cy="463"/>
          </a:xfrm>
        </p:grpSpPr>
        <p:sp>
          <p:nvSpPr>
            <p:cNvPr id="36" name="LineLegend1"/>
            <p:cNvSpPr>
              <a:spLocks noChangeShapeType="1"/>
            </p:cNvSpPr>
            <p:nvPr/>
          </p:nvSpPr>
          <p:spPr bwMode="gray">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latin typeface="Arial"/>
                <a:cs typeface="Arial" charset="0"/>
              </a:endParaRPr>
            </a:p>
          </p:txBody>
        </p:sp>
        <p:sp>
          <p:nvSpPr>
            <p:cNvPr id="37" name="LineLegend2"/>
            <p:cNvSpPr>
              <a:spLocks noChangeShapeType="1"/>
            </p:cNvSpPr>
            <p:nvPr/>
          </p:nvSpPr>
          <p:spPr bwMode="gray">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latin typeface="Arial"/>
                <a:cs typeface="Arial" charset="0"/>
              </a:endParaRPr>
            </a:p>
          </p:txBody>
        </p:sp>
        <p:sp>
          <p:nvSpPr>
            <p:cNvPr id="38" name="LineLegend3"/>
            <p:cNvSpPr>
              <a:spLocks noChangeShapeType="1"/>
            </p:cNvSpPr>
            <p:nvPr/>
          </p:nvSpPr>
          <p:spPr bwMode="gray">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latin typeface="Arial"/>
                <a:cs typeface="Arial" charset="0"/>
              </a:endParaRPr>
            </a:p>
          </p:txBody>
        </p:sp>
        <p:sp>
          <p:nvSpPr>
            <p:cNvPr id="39" name="Legend1"/>
            <p:cNvSpPr>
              <a:spLocks noChangeArrowheads="1"/>
            </p:cNvSpPr>
            <p:nvPr/>
          </p:nvSpPr>
          <p:spPr bwMode="gray">
            <a:xfrm>
              <a:off x="5104"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40" name="Legend2"/>
            <p:cNvSpPr>
              <a:spLocks noChangeArrowheads="1"/>
            </p:cNvSpPr>
            <p:nvPr/>
          </p:nvSpPr>
          <p:spPr bwMode="gray">
            <a:xfrm>
              <a:off x="5104" y="344"/>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41" name="Legend3"/>
            <p:cNvSpPr>
              <a:spLocks noChangeArrowheads="1"/>
            </p:cNvSpPr>
            <p:nvPr/>
          </p:nvSpPr>
          <p:spPr bwMode="gray">
            <a:xfrm>
              <a:off x="5104" y="520"/>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grpSp>
      <p:grpSp>
        <p:nvGrpSpPr>
          <p:cNvPr id="42" name="McKSticker" hidden="1"/>
          <p:cNvGrpSpPr/>
          <p:nvPr/>
        </p:nvGrpSpPr>
        <p:grpSpPr bwMode="gray">
          <a:xfrm>
            <a:off x="7768929" y="339727"/>
            <a:ext cx="1088630" cy="216680"/>
            <a:chOff x="7652145" y="285750"/>
            <a:chExt cx="1088630" cy="216680"/>
          </a:xfrm>
        </p:grpSpPr>
        <p:sp>
          <p:nvSpPr>
            <p:cNvPr id="43" name="StickerRectangle"/>
            <p:cNvSpPr>
              <a:spLocks noChangeArrowheads="1"/>
            </p:cNvSpPr>
            <p:nvPr/>
          </p:nvSpPr>
          <p:spPr bwMode="gray">
            <a:xfrm>
              <a:off x="7652145" y="285750"/>
              <a:ext cx="1088630" cy="21668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160">
                <a:buClr>
                  <a:srgbClr val="777777"/>
                </a:buClr>
              </a:pPr>
              <a:r>
                <a:rPr lang="en-US" sz="1200" dirty="0">
                  <a:solidFill>
                    <a:srgbClr val="808080"/>
                  </a:solidFill>
                  <a:latin typeface="Arial"/>
                  <a:cs typeface="Arial" charset="0"/>
                </a:rPr>
                <a:t>PRELIMINARY</a:t>
              </a:r>
            </a:p>
          </p:txBody>
        </p:sp>
        <p:cxnSp>
          <p:nvCxnSpPr>
            <p:cNvPr id="44" name="AutoShape 31"/>
            <p:cNvCxnSpPr>
              <a:cxnSpLocks noChangeShapeType="1"/>
              <a:stCxn id="43" idx="2"/>
              <a:endCxn id="43" idx="4"/>
            </p:cNvCxnSpPr>
            <p:nvPr/>
          </p:nvCxnSpPr>
          <p:spPr bwMode="gray">
            <a:xfrm>
              <a:off x="7652145" y="285750"/>
              <a:ext cx="0" cy="216680"/>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gray">
            <a:xfrm>
              <a:off x="7652145" y="502430"/>
              <a:ext cx="108863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gray">
          <a:xfrm>
            <a:off x="8027130" y="327819"/>
            <a:ext cx="840815" cy="1306516"/>
            <a:chOff x="6655594" y="273840"/>
            <a:chExt cx="840815" cy="1306516"/>
          </a:xfrm>
        </p:grpSpPr>
        <p:grpSp>
          <p:nvGrpSpPr>
            <p:cNvPr id="47" name="MoonLegend1"/>
            <p:cNvGrpSpPr>
              <a:grpSpLocks noChangeAspect="1"/>
            </p:cNvGrpSpPr>
            <p:nvPr>
              <p:custDataLst>
                <p:tags r:id="rId7"/>
              </p:custDataLst>
            </p:nvPr>
          </p:nvGrpSpPr>
          <p:grpSpPr bwMode="gray">
            <a:xfrm>
              <a:off x="6655594" y="273840"/>
              <a:ext cx="209550" cy="209551"/>
              <a:chOff x="4533" y="183"/>
              <a:chExt cx="144" cy="144"/>
            </a:xfrm>
          </p:grpSpPr>
          <p:sp>
            <p:nvSpPr>
              <p:cNvPr id="65" name="Oval 38"/>
              <p:cNvSpPr>
                <a:spLocks noChangeAspect="1" noChangeArrowheads="1"/>
              </p:cNvSpPr>
              <p:nvPr>
                <p:custDataLst>
                  <p:tags r:id="rId20"/>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66" name="Arc 39"/>
              <p:cNvSpPr>
                <a:spLocks noChangeAspect="1"/>
              </p:cNvSpPr>
              <p:nvPr>
                <p:custDataLst>
                  <p:tags r:id="rId21"/>
                </p:custDataLst>
              </p:nvPr>
            </p:nvSpPr>
            <p:spPr bwMode="gray">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nvGrpSpPr>
            <p:cNvPr id="48" name="MoonLegend2"/>
            <p:cNvGrpSpPr>
              <a:grpSpLocks noChangeAspect="1"/>
            </p:cNvGrpSpPr>
            <p:nvPr>
              <p:custDataLst>
                <p:tags r:id="rId8"/>
              </p:custDataLst>
            </p:nvPr>
          </p:nvGrpSpPr>
          <p:grpSpPr bwMode="gray">
            <a:xfrm>
              <a:off x="6655594" y="548081"/>
              <a:ext cx="209550" cy="209551"/>
              <a:chOff x="1694" y="2044"/>
              <a:chExt cx="160" cy="160"/>
            </a:xfrm>
          </p:grpSpPr>
          <p:sp>
            <p:nvSpPr>
              <p:cNvPr id="63" name="Oval 41"/>
              <p:cNvSpPr>
                <a:spLocks noChangeAspect="1" noChangeArrowheads="1"/>
              </p:cNvSpPr>
              <p:nvPr>
                <p:custDataLst>
                  <p:tags r:id="rId18"/>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64" name="Arc 42"/>
              <p:cNvSpPr>
                <a:spLocks noChangeAspect="1"/>
              </p:cNvSpPr>
              <p:nvPr>
                <p:custDataLst>
                  <p:tags r:id="rId19"/>
                </p:custDataLst>
              </p:nvPr>
            </p:nvSpPr>
            <p:spPr bwMode="gray">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nvGrpSpPr>
            <p:cNvPr id="49" name="MoonLegend4"/>
            <p:cNvGrpSpPr>
              <a:grpSpLocks noChangeAspect="1"/>
            </p:cNvGrpSpPr>
            <p:nvPr>
              <p:custDataLst>
                <p:tags r:id="rId9"/>
              </p:custDataLst>
            </p:nvPr>
          </p:nvGrpSpPr>
          <p:grpSpPr bwMode="gray">
            <a:xfrm>
              <a:off x="6655594" y="1096563"/>
              <a:ext cx="209550" cy="209551"/>
              <a:chOff x="4495" y="1198"/>
              <a:chExt cx="160" cy="160"/>
            </a:xfrm>
          </p:grpSpPr>
          <p:sp>
            <p:nvSpPr>
              <p:cNvPr id="61" name="Oval 47"/>
              <p:cNvSpPr>
                <a:spLocks noChangeAspect="1" noChangeArrowheads="1"/>
              </p:cNvSpPr>
              <p:nvPr>
                <p:custDataLst>
                  <p:tags r:id="rId16"/>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62" name="Arc 48"/>
              <p:cNvSpPr>
                <a:spLocks noChangeAspect="1"/>
              </p:cNvSpPr>
              <p:nvPr>
                <p:custDataLst>
                  <p:tags r:id="rId17"/>
                </p:custDataLst>
              </p:nvPr>
            </p:nvSpPr>
            <p:spPr bwMode="gray">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nvGrpSpPr>
            <p:cNvPr id="50" name="MoonLegend5"/>
            <p:cNvGrpSpPr>
              <a:grpSpLocks noChangeAspect="1"/>
            </p:cNvGrpSpPr>
            <p:nvPr>
              <p:custDataLst>
                <p:tags r:id="rId10"/>
              </p:custDataLst>
            </p:nvPr>
          </p:nvGrpSpPr>
          <p:grpSpPr bwMode="gray">
            <a:xfrm>
              <a:off x="6655594" y="1370805"/>
              <a:ext cx="209550" cy="209551"/>
              <a:chOff x="4495" y="1440"/>
              <a:chExt cx="160" cy="160"/>
            </a:xfrm>
          </p:grpSpPr>
          <p:sp>
            <p:nvSpPr>
              <p:cNvPr id="59" name="Oval 50"/>
              <p:cNvSpPr>
                <a:spLocks noChangeAspect="1" noChangeArrowheads="1"/>
              </p:cNvSpPr>
              <p:nvPr>
                <p:custDataLst>
                  <p:tags r:id="rId14"/>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60" name="Oval 51"/>
              <p:cNvSpPr>
                <a:spLocks noChangeAspect="1" noChangeArrowheads="1"/>
              </p:cNvSpPr>
              <p:nvPr>
                <p:custDataLst>
                  <p:tags r:id="rId15"/>
                </p:custDataLst>
              </p:nvPr>
            </p:nvSpPr>
            <p:spPr bwMode="gray">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sp>
          <p:nvSpPr>
            <p:cNvPr id="51" name="Legend1"/>
            <p:cNvSpPr>
              <a:spLocks noChangeArrowheads="1"/>
            </p:cNvSpPr>
            <p:nvPr/>
          </p:nvSpPr>
          <p:spPr bwMode="gray">
            <a:xfrm>
              <a:off x="6976269" y="28654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52" name="Legend2"/>
            <p:cNvSpPr>
              <a:spLocks noChangeArrowheads="1"/>
            </p:cNvSpPr>
            <p:nvPr/>
          </p:nvSpPr>
          <p:spPr bwMode="gray">
            <a:xfrm>
              <a:off x="6976269" y="561178"/>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53" name="Legend3"/>
            <p:cNvSpPr>
              <a:spLocks noChangeArrowheads="1"/>
            </p:cNvSpPr>
            <p:nvPr/>
          </p:nvSpPr>
          <p:spPr bwMode="gray">
            <a:xfrm>
              <a:off x="6976269" y="835817"/>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54" name="Legend4"/>
            <p:cNvSpPr>
              <a:spLocks noChangeArrowheads="1"/>
            </p:cNvSpPr>
            <p:nvPr/>
          </p:nvSpPr>
          <p:spPr bwMode="gray">
            <a:xfrm>
              <a:off x="6976269" y="110728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55" name="Legend5"/>
            <p:cNvSpPr>
              <a:spLocks noChangeArrowheads="1"/>
            </p:cNvSpPr>
            <p:nvPr/>
          </p:nvSpPr>
          <p:spPr bwMode="gray">
            <a:xfrm>
              <a:off x="6976269" y="1383505"/>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grpSp>
          <p:nvGrpSpPr>
            <p:cNvPr id="56" name="MoonLegend3"/>
            <p:cNvGrpSpPr>
              <a:grpSpLocks noChangeAspect="1"/>
            </p:cNvGrpSpPr>
            <p:nvPr>
              <p:custDataLst>
                <p:tags r:id="rId11"/>
              </p:custDataLst>
            </p:nvPr>
          </p:nvGrpSpPr>
          <p:grpSpPr bwMode="gray">
            <a:xfrm>
              <a:off x="6655594" y="822322"/>
              <a:ext cx="209550" cy="209551"/>
              <a:chOff x="4495" y="1198"/>
              <a:chExt cx="160" cy="160"/>
            </a:xfrm>
          </p:grpSpPr>
          <p:sp>
            <p:nvSpPr>
              <p:cNvPr id="57" name="Oval 47"/>
              <p:cNvSpPr>
                <a:spLocks noChangeAspect="1" noChangeArrowheads="1"/>
              </p:cNvSpPr>
              <p:nvPr>
                <p:custDataLst>
                  <p:tags r:id="rId12"/>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58" name="Arc 48"/>
              <p:cNvSpPr>
                <a:spLocks noChangeAspect="1"/>
              </p:cNvSpPr>
              <p:nvPr>
                <p:custDataLst>
                  <p:tags r:id="rId13"/>
                </p:custDataLst>
              </p:nvPr>
            </p:nvSpPr>
            <p:spPr bwMode="gray">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grpSp>
        <p:nvGrpSpPr>
          <p:cNvPr id="12" name="McK Slide Elements" hidden="1"/>
          <p:cNvGrpSpPr>
            <a:grpSpLocks/>
          </p:cNvGrpSpPr>
          <p:nvPr/>
        </p:nvGrpSpPr>
        <p:grpSpPr bwMode="gray">
          <a:xfrm>
            <a:off x="286443" y="6120324"/>
            <a:ext cx="8571114" cy="385499"/>
            <a:chOff x="75" y="3912"/>
            <a:chExt cx="5385" cy="238"/>
          </a:xfrm>
        </p:grpSpPr>
        <p:sp>
          <p:nvSpPr>
            <p:cNvPr id="13" name="McK 4. Footnote"/>
            <p:cNvSpPr txBox="1">
              <a:spLocks noChangeArrowheads="1"/>
            </p:cNvSpPr>
            <p:nvPr/>
          </p:nvSpPr>
          <p:spPr bwMode="gray">
            <a:xfrm>
              <a:off x="75" y="3912"/>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cs typeface="Arial" charset="0"/>
                </a:rPr>
                <a:t>1 Footnote</a:t>
              </a:r>
            </a:p>
          </p:txBody>
        </p:sp>
        <p:sp>
          <p:nvSpPr>
            <p:cNvPr id="14" name="McK 5. Source"/>
            <p:cNvSpPr>
              <a:spLocks noChangeArrowheads="1"/>
            </p:cNvSpPr>
            <p:nvPr/>
          </p:nvSpPr>
          <p:spPr bwMode="gray">
            <a:xfrm>
              <a:off x="75" y="4053"/>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646" indent="-612646" defTabSz="913332">
                <a:tabLst>
                  <a:tab pos="607885" algn="l"/>
                </a:tabLst>
              </a:pPr>
              <a:r>
                <a:rPr lang="en-US" sz="1000" dirty="0">
                  <a:solidFill>
                    <a:srgbClr val="000000"/>
                  </a:solidFill>
                  <a:latin typeface="Arial"/>
                  <a:cs typeface="Arial" charset="0"/>
                </a:rPr>
                <a:t>SOURCE: </a:t>
              </a:r>
              <a:r>
                <a:rPr lang="en-US" sz="1000" dirty="0" smtClean="0">
                  <a:solidFill>
                    <a:srgbClr val="000000"/>
                  </a:solidFill>
                  <a:latin typeface="Arial"/>
                  <a:cs typeface="Arial" charset="0"/>
                </a:rPr>
                <a:t>Source</a:t>
              </a:r>
              <a:endParaRPr lang="en-US" sz="1000" dirty="0">
                <a:solidFill>
                  <a:srgbClr val="000000"/>
                </a:solidFill>
                <a:latin typeface="Arial"/>
                <a:cs typeface="Arial" charset="0"/>
              </a:endParaRPr>
            </a:p>
          </p:txBody>
        </p:sp>
      </p:grpSp>
      <p:sp>
        <p:nvSpPr>
          <p:cNvPr id="67" name="Slide Number"/>
          <p:cNvSpPr txBox="1">
            <a:spLocks/>
          </p:cNvSpPr>
          <p:nvPr/>
        </p:nvSpPr>
        <p:spPr>
          <a:xfrm>
            <a:off x="8647696" y="6594549"/>
            <a:ext cx="160294" cy="157014"/>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cs typeface="Arial" charset="0"/>
              </a:rPr>
              <a:pPr/>
              <a:t>‹#›</a:t>
            </a:fld>
            <a:endParaRPr lang="en-US" dirty="0">
              <a:solidFill>
                <a:srgbClr val="000000"/>
              </a:solidFill>
              <a:cs typeface="Arial" charset="0"/>
            </a:endParaRPr>
          </a:p>
        </p:txBody>
      </p:sp>
    </p:spTree>
    <p:extLst>
      <p:ext uri="{BB962C8B-B14F-4D97-AF65-F5344CB8AC3E}">
        <p14:creationId xmlns:p14="http://schemas.microsoft.com/office/powerpoint/2010/main" val="113257665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timing>
    <p:tnLst>
      <p:par>
        <p:cTn xmlns:p14="http://schemas.microsoft.com/office/powerpoint/2010/main" id="1" dur="indefinite" restart="never" nodeType="tmRoot"/>
      </p:par>
    </p:tnLst>
  </p:timing>
  <p:hf sldNum="0" hdr="0" ftr="0" dt="0"/>
  <p:txStyles>
    <p:titleStyle>
      <a:lvl1pPr algn="l" defTabSz="913332" rtl="0" eaLnBrk="1" fontAlgn="base" hangingPunct="1">
        <a:spcBef>
          <a:spcPct val="0"/>
        </a:spcBef>
        <a:spcAft>
          <a:spcPct val="0"/>
        </a:spcAft>
        <a:tabLst>
          <a:tab pos="275295" algn="l"/>
        </a:tabLst>
        <a:defRPr sz="2200" b="1" baseline="0">
          <a:solidFill>
            <a:schemeClr val="tx1"/>
          </a:solidFill>
          <a:latin typeface="+mj-lt"/>
          <a:ea typeface="+mj-ea"/>
          <a:cs typeface="+mj-cs"/>
        </a:defRPr>
      </a:lvl1pPr>
      <a:lvl2pPr algn="l" defTabSz="913332" rtl="0" eaLnBrk="1" fontAlgn="base" hangingPunct="1">
        <a:spcBef>
          <a:spcPct val="0"/>
        </a:spcBef>
        <a:spcAft>
          <a:spcPct val="0"/>
        </a:spcAft>
        <a:defRPr sz="1900" b="1">
          <a:solidFill>
            <a:schemeClr val="tx2"/>
          </a:solidFill>
          <a:latin typeface="Arial" charset="0"/>
        </a:defRPr>
      </a:lvl2pPr>
      <a:lvl3pPr algn="l" defTabSz="913332" rtl="0" eaLnBrk="1" fontAlgn="base" hangingPunct="1">
        <a:spcBef>
          <a:spcPct val="0"/>
        </a:spcBef>
        <a:spcAft>
          <a:spcPct val="0"/>
        </a:spcAft>
        <a:defRPr sz="1900" b="1">
          <a:solidFill>
            <a:schemeClr val="tx2"/>
          </a:solidFill>
          <a:latin typeface="Arial" charset="0"/>
        </a:defRPr>
      </a:lvl3pPr>
      <a:lvl4pPr algn="l" defTabSz="913332" rtl="0" eaLnBrk="1" fontAlgn="base" hangingPunct="1">
        <a:spcBef>
          <a:spcPct val="0"/>
        </a:spcBef>
        <a:spcAft>
          <a:spcPct val="0"/>
        </a:spcAft>
        <a:defRPr sz="1900" b="1">
          <a:solidFill>
            <a:schemeClr val="tx2"/>
          </a:solidFill>
          <a:latin typeface="Arial" charset="0"/>
        </a:defRPr>
      </a:lvl4pPr>
      <a:lvl5pPr algn="l" defTabSz="913332" rtl="0" eaLnBrk="1" fontAlgn="base" hangingPunct="1">
        <a:spcBef>
          <a:spcPct val="0"/>
        </a:spcBef>
        <a:spcAft>
          <a:spcPct val="0"/>
        </a:spcAft>
        <a:defRPr sz="1900" b="1">
          <a:solidFill>
            <a:schemeClr val="tx2"/>
          </a:solidFill>
          <a:latin typeface="Arial" charset="0"/>
        </a:defRPr>
      </a:lvl5pPr>
      <a:lvl6pPr marL="466381" algn="l" defTabSz="913332" rtl="0" eaLnBrk="1" fontAlgn="base" hangingPunct="1">
        <a:spcBef>
          <a:spcPct val="0"/>
        </a:spcBef>
        <a:spcAft>
          <a:spcPct val="0"/>
        </a:spcAft>
        <a:defRPr sz="1900" b="1">
          <a:solidFill>
            <a:schemeClr val="tx2"/>
          </a:solidFill>
          <a:latin typeface="Arial" charset="0"/>
        </a:defRPr>
      </a:lvl6pPr>
      <a:lvl7pPr marL="932764" algn="l" defTabSz="913332" rtl="0" eaLnBrk="1" fontAlgn="base" hangingPunct="1">
        <a:spcBef>
          <a:spcPct val="0"/>
        </a:spcBef>
        <a:spcAft>
          <a:spcPct val="0"/>
        </a:spcAft>
        <a:defRPr sz="1900" b="1">
          <a:solidFill>
            <a:schemeClr val="tx2"/>
          </a:solidFill>
          <a:latin typeface="Arial" charset="0"/>
        </a:defRPr>
      </a:lvl7pPr>
      <a:lvl8pPr marL="1399147" algn="l" defTabSz="913332" rtl="0" eaLnBrk="1" fontAlgn="base" hangingPunct="1">
        <a:spcBef>
          <a:spcPct val="0"/>
        </a:spcBef>
        <a:spcAft>
          <a:spcPct val="0"/>
        </a:spcAft>
        <a:defRPr sz="1900" b="1">
          <a:solidFill>
            <a:schemeClr val="tx2"/>
          </a:solidFill>
          <a:latin typeface="Arial" charset="0"/>
        </a:defRPr>
      </a:lvl8pPr>
      <a:lvl9pPr marL="1865530" algn="l" defTabSz="913332" rtl="0" eaLnBrk="1" fontAlgn="base" hangingPunct="1">
        <a:spcBef>
          <a:spcPct val="0"/>
        </a:spcBef>
        <a:spcAft>
          <a:spcPct val="0"/>
        </a:spcAft>
        <a:defRPr sz="1900" b="1">
          <a:solidFill>
            <a:schemeClr val="tx2"/>
          </a:solidFill>
          <a:latin typeface="Arial" charset="0"/>
        </a:defRPr>
      </a:lvl9pPr>
    </p:titleStyle>
    <p:bodyStyle>
      <a:lvl1pPr marL="0" indent="0" algn="l" defTabSz="913332"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65" indent="-195946" algn="l" defTabSz="913332" rtl="0" eaLnBrk="1" fontAlgn="base" hangingPunct="1">
        <a:spcBef>
          <a:spcPct val="0"/>
        </a:spcBef>
        <a:spcAft>
          <a:spcPct val="0"/>
        </a:spcAft>
        <a:buClr>
          <a:schemeClr val="accent3"/>
        </a:buClr>
        <a:buSzPct val="125000"/>
        <a:buFont typeface="Arial" charset="0"/>
        <a:buChar char="▪"/>
        <a:defRPr sz="1600" baseline="0">
          <a:solidFill>
            <a:schemeClr val="tx1"/>
          </a:solidFill>
          <a:latin typeface="+mn-lt"/>
        </a:defRPr>
      </a:lvl2pPr>
      <a:lvl3pPr marL="466381" indent="-267198" algn="l" defTabSz="913332"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3pPr>
      <a:lvl4pPr marL="626702" indent="-158700" algn="l" defTabSz="913332"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4pPr>
      <a:lvl5pPr marL="764866" indent="-132790" algn="l" defTabSz="913332" rtl="0" eaLnBrk="1" fontAlgn="base" hangingPunct="1">
        <a:spcBef>
          <a:spcPct val="0"/>
        </a:spcBef>
        <a:spcAft>
          <a:spcPct val="0"/>
        </a:spcAft>
        <a:buClr>
          <a:schemeClr val="accent3"/>
        </a:buClr>
        <a:buSzPct val="89000"/>
        <a:buFont typeface="Arial" charset="0"/>
        <a:buChar char="-"/>
        <a:defRPr sz="1600" baseline="0">
          <a:solidFill>
            <a:schemeClr val="tx1"/>
          </a:solidFill>
          <a:latin typeface="+mn-lt"/>
        </a:defRPr>
      </a:lvl5pPr>
      <a:lvl6pPr marL="764866" indent="-132790" algn="l" defTabSz="913332"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866" indent="-132790" algn="l" defTabSz="913332"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866" indent="-132790" algn="l" defTabSz="913332"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866" indent="-132790" algn="l" defTabSz="913332"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764" rtl="0" eaLnBrk="1" latinLnBrk="0" hangingPunct="1">
        <a:defRPr sz="1800" kern="1200">
          <a:solidFill>
            <a:schemeClr val="tx1"/>
          </a:solidFill>
          <a:latin typeface="+mn-lt"/>
          <a:ea typeface="+mn-ea"/>
          <a:cs typeface="+mn-cs"/>
        </a:defRPr>
      </a:lvl1pPr>
      <a:lvl2pPr marL="466381" algn="l" defTabSz="932764" rtl="0" eaLnBrk="1" latinLnBrk="0" hangingPunct="1">
        <a:defRPr sz="1800" kern="1200">
          <a:solidFill>
            <a:schemeClr val="tx1"/>
          </a:solidFill>
          <a:latin typeface="+mn-lt"/>
          <a:ea typeface="+mn-ea"/>
          <a:cs typeface="+mn-cs"/>
        </a:defRPr>
      </a:lvl2pPr>
      <a:lvl3pPr marL="932764" algn="l" defTabSz="932764" rtl="0" eaLnBrk="1" latinLnBrk="0" hangingPunct="1">
        <a:defRPr sz="1800" kern="1200">
          <a:solidFill>
            <a:schemeClr val="tx1"/>
          </a:solidFill>
          <a:latin typeface="+mn-lt"/>
          <a:ea typeface="+mn-ea"/>
          <a:cs typeface="+mn-cs"/>
        </a:defRPr>
      </a:lvl3pPr>
      <a:lvl4pPr marL="1399147" algn="l" defTabSz="932764" rtl="0" eaLnBrk="1" latinLnBrk="0" hangingPunct="1">
        <a:defRPr sz="1800" kern="1200">
          <a:solidFill>
            <a:schemeClr val="tx1"/>
          </a:solidFill>
          <a:latin typeface="+mn-lt"/>
          <a:ea typeface="+mn-ea"/>
          <a:cs typeface="+mn-cs"/>
        </a:defRPr>
      </a:lvl4pPr>
      <a:lvl5pPr marL="1865530" algn="l" defTabSz="932764" rtl="0" eaLnBrk="1" latinLnBrk="0" hangingPunct="1">
        <a:defRPr sz="1800" kern="1200">
          <a:solidFill>
            <a:schemeClr val="tx1"/>
          </a:solidFill>
          <a:latin typeface="+mn-lt"/>
          <a:ea typeface="+mn-ea"/>
          <a:cs typeface="+mn-cs"/>
        </a:defRPr>
      </a:lvl5pPr>
      <a:lvl6pPr marL="2331912" algn="l" defTabSz="932764" rtl="0" eaLnBrk="1" latinLnBrk="0" hangingPunct="1">
        <a:defRPr sz="1800" kern="1200">
          <a:solidFill>
            <a:schemeClr val="tx1"/>
          </a:solidFill>
          <a:latin typeface="+mn-lt"/>
          <a:ea typeface="+mn-ea"/>
          <a:cs typeface="+mn-cs"/>
        </a:defRPr>
      </a:lvl6pPr>
      <a:lvl7pPr marL="2798293" algn="l" defTabSz="932764" rtl="0" eaLnBrk="1" latinLnBrk="0" hangingPunct="1">
        <a:defRPr sz="1800" kern="1200">
          <a:solidFill>
            <a:schemeClr val="tx1"/>
          </a:solidFill>
          <a:latin typeface="+mn-lt"/>
          <a:ea typeface="+mn-ea"/>
          <a:cs typeface="+mn-cs"/>
        </a:defRPr>
      </a:lvl7pPr>
      <a:lvl8pPr marL="3264676" algn="l" defTabSz="932764" rtl="0" eaLnBrk="1" latinLnBrk="0" hangingPunct="1">
        <a:defRPr sz="1800" kern="1200">
          <a:solidFill>
            <a:schemeClr val="tx1"/>
          </a:solidFill>
          <a:latin typeface="+mn-lt"/>
          <a:ea typeface="+mn-ea"/>
          <a:cs typeface="+mn-cs"/>
        </a:defRPr>
      </a:lvl8pPr>
      <a:lvl9pPr marL="3731058" algn="l" defTabSz="932764"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583745792"/>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387478" name="think-cell Slide" r:id="rId22" imgW="360" imgH="360" progId="">
                  <p:embed/>
                </p:oleObj>
              </mc:Choice>
              <mc:Fallback>
                <p:oleObj name="think-cell Slide" r:id="rId22" imgW="360" imgH="360" progId="">
                  <p:embed/>
                  <p:pic>
                    <p:nvPicPr>
                      <p:cNvPr id="0" name="Picture 371"/>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doc id"/>
          <p:cNvSpPr>
            <a:spLocks noChangeArrowheads="1"/>
          </p:cNvSpPr>
          <p:nvPr/>
        </p:nvSpPr>
        <p:spPr bwMode="gray">
          <a:xfrm>
            <a:off x="8186943"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r>
              <a:rPr lang="en-US" sz="800" dirty="0" smtClean="0">
                <a:solidFill>
                  <a:srgbClr val="000000"/>
                </a:solidFill>
                <a:latin typeface="Arial"/>
              </a:rPr>
              <a:t>Doc ID</a:t>
            </a:r>
            <a:endParaRPr lang="en-US" sz="800" dirty="0">
              <a:solidFill>
                <a:srgbClr val="000000"/>
              </a:solidFill>
              <a:latin typeface="Arial"/>
            </a:endParaRPr>
          </a:p>
        </p:txBody>
      </p:sp>
      <p:sp>
        <p:nvSpPr>
          <p:cNvPr id="1034" name="Working Draft"/>
          <p:cNvSpPr txBox="1">
            <a:spLocks noChangeArrowheads="1"/>
          </p:cNvSpPr>
          <p:nvPr/>
        </p:nvSpPr>
        <p:spPr bwMode="gray">
          <a:xfrm rot="5400000">
            <a:off x="8077262" y="1980946"/>
            <a:ext cx="199093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rPr>
              <a:t>Last Modified 5/19/2014 9:59 PM Eastern Standard Time</a:t>
            </a:r>
            <a:endParaRPr lang="en-US" smtClean="0">
              <a:solidFill>
                <a:srgbClr val="000000"/>
              </a:solidFill>
              <a:latin typeface="Arial"/>
            </a:endParaRPr>
          </a:p>
        </p:txBody>
      </p:sp>
      <p:sp>
        <p:nvSpPr>
          <p:cNvPr id="1035" name="Printed"/>
          <p:cNvSpPr txBox="1">
            <a:spLocks noChangeArrowheads="1"/>
          </p:cNvSpPr>
          <p:nvPr/>
        </p:nvSpPr>
        <p:spPr bwMode="gray">
          <a:xfrm rot="5400000">
            <a:off x="8184664" y="4198926"/>
            <a:ext cx="177612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rPr>
              <a:t>Printed 5/13/2014 1:48 PM Eastern Standard Time</a:t>
            </a:r>
            <a:endParaRPr lang="en-US" smtClean="0">
              <a:solidFill>
                <a:srgbClr val="000000"/>
              </a:solidFill>
              <a:latin typeface="Arial"/>
            </a:endParaRPr>
          </a:p>
        </p:txBody>
      </p:sp>
      <p:sp>
        <p:nvSpPr>
          <p:cNvPr id="1036" name="Rectangle 286"/>
          <p:cNvSpPr>
            <a:spLocks noGrp="1" noChangeArrowheads="1"/>
          </p:cNvSpPr>
          <p:nvPr>
            <p:ph type="body" idx="1"/>
          </p:nvPr>
        </p:nvSpPr>
        <p:spPr bwMode="gray">
          <a:xfrm>
            <a:off x="1482155" y="1990667"/>
            <a:ext cx="4389768"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9" name="Title Placeholder 2"/>
          <p:cNvSpPr>
            <a:spLocks noGrp="1" noChangeArrowheads="1"/>
          </p:cNvSpPr>
          <p:nvPr>
            <p:ph type="title"/>
          </p:nvPr>
        </p:nvSpPr>
        <p:spPr bwMode="gray">
          <a:xfrm>
            <a:off x="286443" y="268459"/>
            <a:ext cx="85711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gray">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McK 3. Unit of measure" hidden="1"/>
          <p:cNvSpPr txBox="1">
            <a:spLocks noChangeArrowheads="1"/>
          </p:cNvSpPr>
          <p:nvPr/>
        </p:nvSpPr>
        <p:spPr bwMode="gray">
          <a:xfrm>
            <a:off x="286444" y="628115"/>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rPr>
              <a:t>Unit of measure</a:t>
            </a:r>
          </a:p>
        </p:txBody>
      </p:sp>
      <p:grpSp>
        <p:nvGrpSpPr>
          <p:cNvPr id="15" name="ACET" hidden="1"/>
          <p:cNvGrpSpPr>
            <a:grpSpLocks/>
          </p:cNvGrpSpPr>
          <p:nvPr/>
        </p:nvGrpSpPr>
        <p:grpSpPr bwMode="gray">
          <a:xfrm>
            <a:off x="1482155" y="1407448"/>
            <a:ext cx="4350892" cy="518318"/>
            <a:chOff x="915" y="710"/>
            <a:chExt cx="2686" cy="320"/>
          </a:xfrm>
        </p:grpSpPr>
        <p:cxnSp>
          <p:nvCxnSpPr>
            <p:cNvPr id="16" name="AutoShape 249"/>
            <p:cNvCxnSpPr>
              <a:cxnSpLocks noChangeShapeType="1"/>
              <a:stCxn id="17" idx="4"/>
              <a:endCxn id="17" idx="6"/>
            </p:cNvCxnSpPr>
            <p:nvPr/>
          </p:nvCxnSpPr>
          <p:spPr bwMode="gray">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a:solidFill>
                    <a:srgbClr val="000000"/>
                  </a:solidFill>
                  <a:latin typeface="Arial"/>
                </a:rPr>
                <a:t>Title</a:t>
              </a:r>
            </a:p>
            <a:p>
              <a:r>
                <a:rPr lang="en-US">
                  <a:solidFill>
                    <a:srgbClr val="808080"/>
                  </a:solidFill>
                  <a:latin typeface="Arial"/>
                </a:rPr>
                <a:t>Unit of measure</a:t>
              </a:r>
            </a:p>
          </p:txBody>
        </p:sp>
      </p:grpSp>
      <p:pic>
        <p:nvPicPr>
          <p:cNvPr id="23" name="Picture 89" descr="CSC Logo New"/>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gray">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gray">
          <a:xfrm>
            <a:off x="757238" y="6556375"/>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5" name="Text Box 66"/>
          <p:cNvSpPr txBox="1">
            <a:spLocks noChangeArrowheads="1"/>
          </p:cNvSpPr>
          <p:nvPr/>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2" name="Slide Number Placeholder 1"/>
          <p:cNvSpPr>
            <a:spLocks noGrp="1"/>
          </p:cNvSpPr>
          <p:nvPr>
            <p:ph type="sldNum" sz="quarter" idx="4"/>
          </p:nvPr>
        </p:nvSpPr>
        <p:spPr bwMode="gray">
          <a:xfrm>
            <a:off x="8650896" y="6596112"/>
            <a:ext cx="157094" cy="153888"/>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gray">
          <a:xfrm>
            <a:off x="8093969" y="327817"/>
            <a:ext cx="763588" cy="996951"/>
            <a:chOff x="4936" y="176"/>
            <a:chExt cx="481" cy="628"/>
          </a:xfrm>
        </p:grpSpPr>
        <p:sp>
          <p:nvSpPr>
            <p:cNvPr id="27" name="Legend1"/>
            <p:cNvSpPr>
              <a:spLocks noChangeArrowheads="1"/>
            </p:cNvSpPr>
            <p:nvPr/>
          </p:nvSpPr>
          <p:spPr bwMode="gray">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28" name="LegendRectangle1"/>
            <p:cNvSpPr>
              <a:spLocks noChangeArrowheads="1"/>
            </p:cNvSpPr>
            <p:nvPr/>
          </p:nvSpPr>
          <p:spPr bwMode="gray">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29" name="Legend2"/>
            <p:cNvSpPr>
              <a:spLocks noChangeArrowheads="1"/>
            </p:cNvSpPr>
            <p:nvPr/>
          </p:nvSpPr>
          <p:spPr bwMode="gray">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0" name="LegendRectangle2"/>
            <p:cNvSpPr>
              <a:spLocks noChangeArrowheads="1"/>
            </p:cNvSpPr>
            <p:nvPr/>
          </p:nvSpPr>
          <p:spPr bwMode="gray">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1" name="Legend3"/>
            <p:cNvSpPr>
              <a:spLocks noChangeArrowheads="1"/>
            </p:cNvSpPr>
            <p:nvPr/>
          </p:nvSpPr>
          <p:spPr bwMode="gray">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2" name="LegendRectangle3"/>
            <p:cNvSpPr>
              <a:spLocks noChangeArrowheads="1"/>
            </p:cNvSpPr>
            <p:nvPr/>
          </p:nvSpPr>
          <p:spPr bwMode="gray">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3" name="Legend4"/>
            <p:cNvSpPr>
              <a:spLocks noChangeArrowheads="1"/>
            </p:cNvSpPr>
            <p:nvPr/>
          </p:nvSpPr>
          <p:spPr bwMode="gray">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4" name="LegendRectangle4"/>
            <p:cNvSpPr>
              <a:spLocks noChangeArrowheads="1"/>
            </p:cNvSpPr>
            <p:nvPr/>
          </p:nvSpPr>
          <p:spPr bwMode="gray">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35" name="LegendLines" hidden="1"/>
          <p:cNvGrpSpPr>
            <a:grpSpLocks/>
          </p:cNvGrpSpPr>
          <p:nvPr/>
        </p:nvGrpSpPr>
        <p:grpSpPr bwMode="gray">
          <a:xfrm>
            <a:off x="7785994" y="333377"/>
            <a:ext cx="1071563" cy="730251"/>
            <a:chOff x="4750" y="176"/>
            <a:chExt cx="675" cy="460"/>
          </a:xfrm>
        </p:grpSpPr>
        <p:sp>
          <p:nvSpPr>
            <p:cNvPr id="36" name="LineLegend1"/>
            <p:cNvSpPr>
              <a:spLocks noChangeShapeType="1"/>
            </p:cNvSpPr>
            <p:nvPr/>
          </p:nvSpPr>
          <p:spPr bwMode="gray">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7" name="LineLegend2"/>
            <p:cNvSpPr>
              <a:spLocks noChangeShapeType="1"/>
            </p:cNvSpPr>
            <p:nvPr/>
          </p:nvSpPr>
          <p:spPr bwMode="gray">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8" name="LineLegend3"/>
            <p:cNvSpPr>
              <a:spLocks noChangeShapeType="1"/>
            </p:cNvSpPr>
            <p:nvPr/>
          </p:nvSpPr>
          <p:spPr bwMode="gray">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9" name="Legend1"/>
            <p:cNvSpPr>
              <a:spLocks noChangeArrowheads="1"/>
            </p:cNvSpPr>
            <p:nvPr/>
          </p:nvSpPr>
          <p:spPr bwMode="gray">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40" name="Legend2"/>
            <p:cNvSpPr>
              <a:spLocks noChangeArrowheads="1"/>
            </p:cNvSpPr>
            <p:nvPr/>
          </p:nvSpPr>
          <p:spPr bwMode="gray">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41" name="Legend3"/>
            <p:cNvSpPr>
              <a:spLocks noChangeArrowheads="1"/>
            </p:cNvSpPr>
            <p:nvPr/>
          </p:nvSpPr>
          <p:spPr bwMode="gray">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grpSp>
      <p:grpSp>
        <p:nvGrpSpPr>
          <p:cNvPr id="42" name="McKSticker" hidden="1"/>
          <p:cNvGrpSpPr/>
          <p:nvPr/>
        </p:nvGrpSpPr>
        <p:grpSpPr bwMode="gray">
          <a:xfrm>
            <a:off x="7790663" y="339727"/>
            <a:ext cx="1066894" cy="212366"/>
            <a:chOff x="7673881" y="285750"/>
            <a:chExt cx="1066894" cy="212366"/>
          </a:xfrm>
        </p:grpSpPr>
        <p:sp>
          <p:nvSpPr>
            <p:cNvPr id="43" name="StickerRectangle"/>
            <p:cNvSpPr>
              <a:spLocks noChangeArrowheads="1"/>
            </p:cNvSpPr>
            <p:nvPr/>
          </p:nvSpPr>
          <p:spPr bwMode="gray">
            <a:xfrm>
              <a:off x="7673881" y="285750"/>
              <a:ext cx="1066894"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777777"/>
                </a:buClr>
              </a:pPr>
              <a:r>
                <a:rPr lang="en-US" sz="1200" dirty="0">
                  <a:solidFill>
                    <a:srgbClr val="808080"/>
                  </a:solidFill>
                  <a:latin typeface="Arial"/>
                </a:rPr>
                <a:t>PRELIMINARY</a:t>
              </a:r>
            </a:p>
          </p:txBody>
        </p:sp>
        <p:cxnSp>
          <p:nvCxnSpPr>
            <p:cNvPr id="44" name="AutoShape 31"/>
            <p:cNvCxnSpPr>
              <a:cxnSpLocks noChangeShapeType="1"/>
              <a:stCxn id="43" idx="2"/>
              <a:endCxn id="43" idx="4"/>
            </p:cNvCxnSpPr>
            <p:nvPr/>
          </p:nvCxnSpPr>
          <p:spPr bwMode="gray">
            <a:xfrm>
              <a:off x="7673881"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gray">
            <a:xfrm>
              <a:off x="7673881" y="498116"/>
              <a:ext cx="1066894"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gray">
          <a:xfrm>
            <a:off x="8027127" y="327817"/>
            <a:ext cx="830430" cy="1306516"/>
            <a:chOff x="6655594" y="273840"/>
            <a:chExt cx="830430" cy="1306516"/>
          </a:xfrm>
        </p:grpSpPr>
        <p:grpSp>
          <p:nvGrpSpPr>
            <p:cNvPr id="47" name="MoonLegend1"/>
            <p:cNvGrpSpPr>
              <a:grpSpLocks noChangeAspect="1"/>
            </p:cNvGrpSpPr>
            <p:nvPr>
              <p:custDataLst>
                <p:tags r:id="rId7"/>
              </p:custDataLst>
            </p:nvPr>
          </p:nvGrpSpPr>
          <p:grpSpPr bwMode="gray">
            <a:xfrm>
              <a:off x="6655594" y="273840"/>
              <a:ext cx="209550" cy="209551"/>
              <a:chOff x="4533" y="183"/>
              <a:chExt cx="144" cy="144"/>
            </a:xfrm>
          </p:grpSpPr>
          <p:sp>
            <p:nvSpPr>
              <p:cNvPr id="65" name="Oval 38"/>
              <p:cNvSpPr>
                <a:spLocks noChangeAspect="1" noChangeArrowheads="1"/>
              </p:cNvSpPr>
              <p:nvPr>
                <p:custDataLst>
                  <p:tags r:id="rId20"/>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6" name="Arc 39"/>
              <p:cNvSpPr>
                <a:spLocks noChangeAspect="1"/>
              </p:cNvSpPr>
              <p:nvPr>
                <p:custDataLst>
                  <p:tags r:id="rId21"/>
                </p:custDataLst>
              </p:nvPr>
            </p:nvSpPr>
            <p:spPr bwMode="gray">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8" name="MoonLegend2"/>
            <p:cNvGrpSpPr>
              <a:grpSpLocks noChangeAspect="1"/>
            </p:cNvGrpSpPr>
            <p:nvPr>
              <p:custDataLst>
                <p:tags r:id="rId8"/>
              </p:custDataLst>
            </p:nvPr>
          </p:nvGrpSpPr>
          <p:grpSpPr bwMode="gray">
            <a:xfrm>
              <a:off x="6655594" y="548081"/>
              <a:ext cx="209550" cy="209551"/>
              <a:chOff x="1694" y="2044"/>
              <a:chExt cx="160" cy="160"/>
            </a:xfrm>
          </p:grpSpPr>
          <p:sp>
            <p:nvSpPr>
              <p:cNvPr id="63" name="Oval 41"/>
              <p:cNvSpPr>
                <a:spLocks noChangeAspect="1" noChangeArrowheads="1"/>
              </p:cNvSpPr>
              <p:nvPr>
                <p:custDataLst>
                  <p:tags r:id="rId18"/>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4" name="Arc 42"/>
              <p:cNvSpPr>
                <a:spLocks noChangeAspect="1"/>
              </p:cNvSpPr>
              <p:nvPr>
                <p:custDataLst>
                  <p:tags r:id="rId19"/>
                </p:custDataLst>
              </p:nvPr>
            </p:nvSpPr>
            <p:spPr bwMode="gray">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9" name="MoonLegend4"/>
            <p:cNvGrpSpPr>
              <a:grpSpLocks noChangeAspect="1"/>
            </p:cNvGrpSpPr>
            <p:nvPr>
              <p:custDataLst>
                <p:tags r:id="rId9"/>
              </p:custDataLst>
            </p:nvPr>
          </p:nvGrpSpPr>
          <p:grpSpPr bwMode="gray">
            <a:xfrm>
              <a:off x="6655594" y="1096563"/>
              <a:ext cx="209550" cy="209551"/>
              <a:chOff x="4495" y="1198"/>
              <a:chExt cx="160" cy="160"/>
            </a:xfrm>
          </p:grpSpPr>
          <p:sp>
            <p:nvSpPr>
              <p:cNvPr id="61" name="Oval 47"/>
              <p:cNvSpPr>
                <a:spLocks noChangeAspect="1" noChangeArrowheads="1"/>
              </p:cNvSpPr>
              <p:nvPr>
                <p:custDataLst>
                  <p:tags r:id="rId16"/>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2" name="Arc 48"/>
              <p:cNvSpPr>
                <a:spLocks noChangeAspect="1"/>
              </p:cNvSpPr>
              <p:nvPr>
                <p:custDataLst>
                  <p:tags r:id="rId17"/>
                </p:custDataLst>
              </p:nvPr>
            </p:nvSpPr>
            <p:spPr bwMode="gray">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50" name="MoonLegend5"/>
            <p:cNvGrpSpPr>
              <a:grpSpLocks noChangeAspect="1"/>
            </p:cNvGrpSpPr>
            <p:nvPr>
              <p:custDataLst>
                <p:tags r:id="rId10"/>
              </p:custDataLst>
            </p:nvPr>
          </p:nvGrpSpPr>
          <p:grpSpPr bwMode="gray">
            <a:xfrm>
              <a:off x="6655594" y="1370805"/>
              <a:ext cx="209550" cy="209551"/>
              <a:chOff x="4495" y="1440"/>
              <a:chExt cx="160" cy="160"/>
            </a:xfrm>
          </p:grpSpPr>
          <p:sp>
            <p:nvSpPr>
              <p:cNvPr id="59" name="Oval 50"/>
              <p:cNvSpPr>
                <a:spLocks noChangeAspect="1" noChangeArrowheads="1"/>
              </p:cNvSpPr>
              <p:nvPr>
                <p:custDataLst>
                  <p:tags r:id="rId14"/>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0" name="Oval 51"/>
              <p:cNvSpPr>
                <a:spLocks noChangeAspect="1" noChangeArrowheads="1"/>
              </p:cNvSpPr>
              <p:nvPr>
                <p:custDataLst>
                  <p:tags r:id="rId15"/>
                </p:custDataLst>
              </p:nvPr>
            </p:nvSpPr>
            <p:spPr bwMode="gray">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sp>
          <p:nvSpPr>
            <p:cNvPr id="51" name="Legend1"/>
            <p:cNvSpPr>
              <a:spLocks noChangeArrowheads="1"/>
            </p:cNvSpPr>
            <p:nvPr/>
          </p:nvSpPr>
          <p:spPr bwMode="gray">
            <a:xfrm>
              <a:off x="6976269"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2" name="Legend2"/>
            <p:cNvSpPr>
              <a:spLocks noChangeArrowheads="1"/>
            </p:cNvSpPr>
            <p:nvPr/>
          </p:nvSpPr>
          <p:spPr bwMode="gray">
            <a:xfrm>
              <a:off x="6976269"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3" name="Legend3"/>
            <p:cNvSpPr>
              <a:spLocks noChangeArrowheads="1"/>
            </p:cNvSpPr>
            <p:nvPr/>
          </p:nvSpPr>
          <p:spPr bwMode="gray">
            <a:xfrm>
              <a:off x="6976269"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4" name="Legend4"/>
            <p:cNvSpPr>
              <a:spLocks noChangeArrowheads="1"/>
            </p:cNvSpPr>
            <p:nvPr/>
          </p:nvSpPr>
          <p:spPr bwMode="gray">
            <a:xfrm>
              <a:off x="6976269"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55" name="Legend5"/>
            <p:cNvSpPr>
              <a:spLocks noChangeArrowheads="1"/>
            </p:cNvSpPr>
            <p:nvPr/>
          </p:nvSpPr>
          <p:spPr bwMode="gray">
            <a:xfrm>
              <a:off x="6976269"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grpSp>
          <p:nvGrpSpPr>
            <p:cNvPr id="56" name="MoonLegend3"/>
            <p:cNvGrpSpPr>
              <a:grpSpLocks noChangeAspect="1"/>
            </p:cNvGrpSpPr>
            <p:nvPr>
              <p:custDataLst>
                <p:tags r:id="rId11"/>
              </p:custDataLst>
            </p:nvPr>
          </p:nvGrpSpPr>
          <p:grpSpPr bwMode="gray">
            <a:xfrm>
              <a:off x="6655594" y="822322"/>
              <a:ext cx="209550" cy="209551"/>
              <a:chOff x="4495" y="1198"/>
              <a:chExt cx="160" cy="160"/>
            </a:xfrm>
          </p:grpSpPr>
          <p:sp>
            <p:nvSpPr>
              <p:cNvPr id="57" name="Oval 47"/>
              <p:cNvSpPr>
                <a:spLocks noChangeAspect="1" noChangeArrowheads="1"/>
              </p:cNvSpPr>
              <p:nvPr>
                <p:custDataLst>
                  <p:tags r:id="rId12"/>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58" name="Arc 48"/>
              <p:cNvSpPr>
                <a:spLocks noChangeAspect="1"/>
              </p:cNvSpPr>
              <p:nvPr>
                <p:custDataLst>
                  <p:tags r:id="rId13"/>
                </p:custDataLst>
              </p:nvPr>
            </p:nvSpPr>
            <p:spPr bwMode="gray">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grpSp>
        <p:nvGrpSpPr>
          <p:cNvPr id="12" name="McK Slide Elements" hidden="1"/>
          <p:cNvGrpSpPr>
            <a:grpSpLocks/>
          </p:cNvGrpSpPr>
          <p:nvPr/>
        </p:nvGrpSpPr>
        <p:grpSpPr bwMode="gray">
          <a:xfrm>
            <a:off x="286443" y="6123562"/>
            <a:ext cx="8571114" cy="382260"/>
            <a:chOff x="75" y="3914"/>
            <a:chExt cx="5385" cy="236"/>
          </a:xfrm>
        </p:grpSpPr>
        <p:sp>
          <p:nvSpPr>
            <p:cNvPr id="13" name="McK 4. Footnote"/>
            <p:cNvSpPr txBox="1">
              <a:spLocks noChangeArrowheads="1"/>
            </p:cNvSpPr>
            <p:nvPr/>
          </p:nvSpPr>
          <p:spPr bwMode="gray">
            <a:xfrm>
              <a:off x="75" y="3914"/>
              <a:ext cx="5385"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rPr>
                <a:t>1 Footnote</a:t>
              </a:r>
            </a:p>
          </p:txBody>
        </p:sp>
        <p:sp>
          <p:nvSpPr>
            <p:cNvPr id="14" name="McK 5. Source"/>
            <p:cNvSpPr>
              <a:spLocks noChangeArrowheads="1"/>
            </p:cNvSpPr>
            <p:nvPr/>
          </p:nvSpPr>
          <p:spPr bwMode="gray">
            <a:xfrm>
              <a:off x="75" y="4055"/>
              <a:ext cx="5385"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75" indent="-612775" defTabSz="913526">
                <a:tabLst>
                  <a:tab pos="608013" algn="l"/>
                </a:tabLst>
              </a:pPr>
              <a:r>
                <a:rPr lang="en-US" sz="1000" dirty="0">
                  <a:solidFill>
                    <a:srgbClr val="000000"/>
                  </a:solidFill>
                  <a:latin typeface="Arial"/>
                </a:rPr>
                <a:t>SOURCE: </a:t>
              </a:r>
              <a:r>
                <a:rPr lang="en-US" sz="1000" dirty="0" smtClean="0">
                  <a:solidFill>
                    <a:srgbClr val="000000"/>
                  </a:solidFill>
                  <a:latin typeface="Arial"/>
                </a:rPr>
                <a:t>Source</a:t>
              </a:r>
              <a:endParaRPr lang="en-US" sz="1000" dirty="0">
                <a:solidFill>
                  <a:srgbClr val="000000"/>
                </a:solidFill>
                <a:latin typeface="Arial"/>
              </a:endParaRPr>
            </a:p>
          </p:txBody>
        </p:sp>
      </p:grpSp>
      <p:sp>
        <p:nvSpPr>
          <p:cNvPr id="67" name="Slide Number"/>
          <p:cNvSpPr txBox="1">
            <a:spLocks/>
          </p:cNvSpPr>
          <p:nvPr/>
        </p:nvSpPr>
        <p:spPr>
          <a:xfrm>
            <a:off x="8650896" y="6596112"/>
            <a:ext cx="157094" cy="153888"/>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58522845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timing>
    <p:tnLst>
      <p:par>
        <p:cTn xmlns:p14="http://schemas.microsoft.com/office/powerpoint/2010/main" id="1" dur="indefinite" restart="never" nodeType="tmRoot"/>
      </p:par>
    </p:tnLst>
  </p:timing>
  <p:hf sldNum="0"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accent3"/>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accent3"/>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7"/>
            </p:custDataLst>
            <p:extLst>
              <p:ext uri="{D42A27DB-BD31-4B8C-83A1-F6EECF244321}">
                <p14:modId xmlns:p14="http://schemas.microsoft.com/office/powerpoint/2010/main" val="3030882797"/>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392565" name="think-cell Slide" r:id="rId23" imgW="360" imgH="360" progId="">
                  <p:embed/>
                </p:oleObj>
              </mc:Choice>
              <mc:Fallback>
                <p:oleObj name="think-cell Slide" r:id="rId23" imgW="360" imgH="360" progId="">
                  <p:embed/>
                  <p:pic>
                    <p:nvPicPr>
                      <p:cNvPr id="0" name="Picture 33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286"/>
          <p:cNvSpPr>
            <a:spLocks noGrp="1" noChangeArrowheads="1"/>
          </p:cNvSpPr>
          <p:nvPr>
            <p:ph type="body" idx="1"/>
          </p:nvPr>
        </p:nvSpPr>
        <p:spPr bwMode="auto">
          <a:xfrm>
            <a:off x="1482156" y="1990669"/>
            <a:ext cx="4389768" cy="2512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Text</a:t>
            </a:r>
            <a:endParaRPr lang="en-US" noProof="0" dirty="0"/>
          </a:p>
        </p:txBody>
      </p:sp>
      <p:sp>
        <p:nvSpPr>
          <p:cNvPr id="19" name="Title Placeholder 2"/>
          <p:cNvSpPr>
            <a:spLocks noGrp="1" noChangeArrowheads="1"/>
          </p:cNvSpPr>
          <p:nvPr>
            <p:ph type="title"/>
          </p:nvPr>
        </p:nvSpPr>
        <p:spPr bwMode="auto">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McK 3. Unit of measure" hidden="1"/>
          <p:cNvSpPr txBox="1">
            <a:spLocks noChangeArrowheads="1"/>
          </p:cNvSpPr>
          <p:nvPr/>
        </p:nvSpPr>
        <p:spPr bwMode="auto">
          <a:xfrm>
            <a:off x="286445" y="628116"/>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rPr>
              <a:t>Unit of measure</a:t>
            </a:r>
          </a:p>
        </p:txBody>
      </p:sp>
      <p:grpSp>
        <p:nvGrpSpPr>
          <p:cNvPr id="15" name="ACET" hidden="1"/>
          <p:cNvGrpSpPr>
            <a:grpSpLocks/>
          </p:cNvGrpSpPr>
          <p:nvPr/>
        </p:nvGrpSpPr>
        <p:grpSpPr bwMode="auto">
          <a:xfrm>
            <a:off x="1482156" y="1407448"/>
            <a:ext cx="4350892"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a:solidFill>
                    <a:srgbClr val="000000"/>
                  </a:solidFill>
                  <a:latin typeface="Arial"/>
                </a:rPr>
                <a:t>Title</a:t>
              </a:r>
            </a:p>
            <a:p>
              <a:r>
                <a:rPr lang="en-US">
                  <a:solidFill>
                    <a:srgbClr val="808080"/>
                  </a:solidFill>
                  <a:latin typeface="Arial"/>
                </a:rPr>
                <a:t>Unit of measure</a:t>
              </a:r>
            </a:p>
          </p:txBody>
        </p:sp>
      </p:grpSp>
      <p:pic>
        <p:nvPicPr>
          <p:cNvPr id="23" name="Picture 89" descr="CSC Logo New"/>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auto">
          <a:xfrm>
            <a:off x="757238" y="6556376"/>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sp>
        <p:nvSpPr>
          <p:cNvPr id="25" name="Text Box 66"/>
          <p:cNvSpPr txBox="1">
            <a:spLocks noChangeArrowheads="1"/>
          </p:cNvSpPr>
          <p:nvPr/>
        </p:nvSpPr>
        <p:spPr bwMode="auto">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2" name="Slide Number Placeholder 1"/>
          <p:cNvSpPr>
            <a:spLocks noGrp="1"/>
          </p:cNvSpPr>
          <p:nvPr>
            <p:ph type="sldNum" sz="quarter" idx="4"/>
          </p:nvPr>
        </p:nvSpPr>
        <p:spPr bwMode="auto">
          <a:xfrm>
            <a:off x="8647696" y="6594549"/>
            <a:ext cx="160294" cy="157014"/>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auto">
          <a:xfrm>
            <a:off x="8093973" y="327818"/>
            <a:ext cx="774701" cy="1001714"/>
            <a:chOff x="4936" y="176"/>
            <a:chExt cx="488" cy="631"/>
          </a:xfrm>
        </p:grpSpPr>
        <p:sp>
          <p:nvSpPr>
            <p:cNvPr id="27" name="Legend1"/>
            <p:cNvSpPr>
              <a:spLocks noChangeArrowheads="1"/>
            </p:cNvSpPr>
            <p:nvPr/>
          </p:nvSpPr>
          <p:spPr bwMode="auto">
            <a:xfrm>
              <a:off x="5096"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28"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29" name="Legend2"/>
            <p:cNvSpPr>
              <a:spLocks noChangeArrowheads="1"/>
            </p:cNvSpPr>
            <p:nvPr/>
          </p:nvSpPr>
          <p:spPr bwMode="auto">
            <a:xfrm>
              <a:off x="5096" y="34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0"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1" name="Legend3"/>
            <p:cNvSpPr>
              <a:spLocks noChangeArrowheads="1"/>
            </p:cNvSpPr>
            <p:nvPr/>
          </p:nvSpPr>
          <p:spPr bwMode="auto">
            <a:xfrm>
              <a:off x="5096" y="517"/>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2"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3" name="Legend4"/>
            <p:cNvSpPr>
              <a:spLocks noChangeArrowheads="1"/>
            </p:cNvSpPr>
            <p:nvPr/>
          </p:nvSpPr>
          <p:spPr bwMode="auto">
            <a:xfrm>
              <a:off x="5096" y="688"/>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4"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35" name="LegendLines" hidden="1"/>
          <p:cNvGrpSpPr>
            <a:grpSpLocks/>
          </p:cNvGrpSpPr>
          <p:nvPr/>
        </p:nvGrpSpPr>
        <p:grpSpPr bwMode="auto">
          <a:xfrm>
            <a:off x="7785996" y="333378"/>
            <a:ext cx="1082676" cy="735014"/>
            <a:chOff x="4750" y="176"/>
            <a:chExt cx="682" cy="463"/>
          </a:xfrm>
        </p:grpSpPr>
        <p:sp>
          <p:nvSpPr>
            <p:cNvPr id="36"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7"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8"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9" name="Legend1"/>
            <p:cNvSpPr>
              <a:spLocks noChangeArrowheads="1"/>
            </p:cNvSpPr>
            <p:nvPr/>
          </p:nvSpPr>
          <p:spPr bwMode="auto">
            <a:xfrm>
              <a:off x="5104"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40" name="Legend2"/>
            <p:cNvSpPr>
              <a:spLocks noChangeArrowheads="1"/>
            </p:cNvSpPr>
            <p:nvPr/>
          </p:nvSpPr>
          <p:spPr bwMode="auto">
            <a:xfrm>
              <a:off x="5104" y="344"/>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41" name="Legend3"/>
            <p:cNvSpPr>
              <a:spLocks noChangeArrowheads="1"/>
            </p:cNvSpPr>
            <p:nvPr/>
          </p:nvSpPr>
          <p:spPr bwMode="auto">
            <a:xfrm>
              <a:off x="5104" y="520"/>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grpSp>
      <p:grpSp>
        <p:nvGrpSpPr>
          <p:cNvPr id="42" name="McKSticker" hidden="1"/>
          <p:cNvGrpSpPr/>
          <p:nvPr/>
        </p:nvGrpSpPr>
        <p:grpSpPr bwMode="auto">
          <a:xfrm>
            <a:off x="7768928" y="339727"/>
            <a:ext cx="1088630" cy="216680"/>
            <a:chOff x="7652145" y="285750"/>
            <a:chExt cx="1088630" cy="216680"/>
          </a:xfrm>
        </p:grpSpPr>
        <p:sp>
          <p:nvSpPr>
            <p:cNvPr id="43" name="StickerRectangle"/>
            <p:cNvSpPr>
              <a:spLocks noChangeArrowheads="1"/>
            </p:cNvSpPr>
            <p:nvPr/>
          </p:nvSpPr>
          <p:spPr bwMode="auto">
            <a:xfrm>
              <a:off x="7652145" y="285750"/>
              <a:ext cx="1088630" cy="21668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255">
                <a:buClr>
                  <a:srgbClr val="EF3A3A"/>
                </a:buClr>
              </a:pPr>
              <a:r>
                <a:rPr lang="en-US" sz="1200" dirty="0">
                  <a:solidFill>
                    <a:srgbClr val="808080"/>
                  </a:solidFill>
                  <a:latin typeface="Arial"/>
                </a:rPr>
                <a:t>PRELIMINARY</a:t>
              </a:r>
            </a:p>
          </p:txBody>
        </p:sp>
        <p:cxnSp>
          <p:nvCxnSpPr>
            <p:cNvPr id="44" name="AutoShape 31"/>
            <p:cNvCxnSpPr>
              <a:cxnSpLocks noChangeShapeType="1"/>
              <a:stCxn id="43" idx="2"/>
              <a:endCxn id="43" idx="4"/>
            </p:cNvCxnSpPr>
            <p:nvPr/>
          </p:nvCxnSpPr>
          <p:spPr bwMode="auto">
            <a:xfrm>
              <a:off x="7652145" y="285750"/>
              <a:ext cx="0" cy="216680"/>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auto">
            <a:xfrm>
              <a:off x="7652145" y="502430"/>
              <a:ext cx="108863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auto">
          <a:xfrm>
            <a:off x="8027130" y="327818"/>
            <a:ext cx="840815" cy="1306516"/>
            <a:chOff x="6655594" y="273840"/>
            <a:chExt cx="840815" cy="1306516"/>
          </a:xfrm>
        </p:grpSpPr>
        <p:grpSp>
          <p:nvGrpSpPr>
            <p:cNvPr id="47" name="MoonLegend1"/>
            <p:cNvGrpSpPr>
              <a:grpSpLocks noChangeAspect="1"/>
            </p:cNvGrpSpPr>
            <p:nvPr>
              <p:custDataLst>
                <p:tags r:id="rId8"/>
              </p:custDataLst>
            </p:nvPr>
          </p:nvGrpSpPr>
          <p:grpSpPr bwMode="auto">
            <a:xfrm>
              <a:off x="6655594" y="273840"/>
              <a:ext cx="209550" cy="209551"/>
              <a:chOff x="4533" y="183"/>
              <a:chExt cx="144" cy="144"/>
            </a:xfrm>
          </p:grpSpPr>
          <p:sp>
            <p:nvSpPr>
              <p:cNvPr id="65" name="Oval 38"/>
              <p:cNvSpPr>
                <a:spLocks noChangeAspect="1" noChangeArrowheads="1"/>
              </p:cNvSpPr>
              <p:nvPr>
                <p:custDataLst>
                  <p:tags r:id="rId21"/>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6" name="Arc 39"/>
              <p:cNvSpPr>
                <a:spLocks noChangeAspect="1"/>
              </p:cNvSpPr>
              <p:nvPr>
                <p:custDataLst>
                  <p:tags r:id="rId22"/>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8" name="MoonLegend2"/>
            <p:cNvGrpSpPr>
              <a:grpSpLocks noChangeAspect="1"/>
            </p:cNvGrpSpPr>
            <p:nvPr>
              <p:custDataLst>
                <p:tags r:id="rId9"/>
              </p:custDataLst>
            </p:nvPr>
          </p:nvGrpSpPr>
          <p:grpSpPr bwMode="auto">
            <a:xfrm>
              <a:off x="6655594" y="548081"/>
              <a:ext cx="209550" cy="209551"/>
              <a:chOff x="1694" y="2044"/>
              <a:chExt cx="160" cy="160"/>
            </a:xfrm>
          </p:grpSpPr>
          <p:sp>
            <p:nvSpPr>
              <p:cNvPr id="63"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4" name="Arc 42"/>
              <p:cNvSpPr>
                <a:spLocks noChangeAspect="1"/>
              </p:cNvSpPr>
              <p:nvPr>
                <p:custDataLst>
                  <p:tags r:id="rId20"/>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9" name="MoonLegend4"/>
            <p:cNvGrpSpPr>
              <a:grpSpLocks noChangeAspect="1"/>
            </p:cNvGrpSpPr>
            <p:nvPr>
              <p:custDataLst>
                <p:tags r:id="rId10"/>
              </p:custDataLst>
            </p:nvPr>
          </p:nvGrpSpPr>
          <p:grpSpPr bwMode="auto">
            <a:xfrm>
              <a:off x="6655594" y="1096563"/>
              <a:ext cx="209550" cy="209551"/>
              <a:chOff x="4495" y="1198"/>
              <a:chExt cx="160" cy="160"/>
            </a:xfrm>
          </p:grpSpPr>
          <p:sp>
            <p:nvSpPr>
              <p:cNvPr id="61" name="Oval 47"/>
              <p:cNvSpPr>
                <a:spLocks noChangeAspect="1" noChangeArrowheads="1"/>
              </p:cNvSpPr>
              <p:nvPr>
                <p:custDataLst>
                  <p:tags r:id="rId17"/>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2"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50" name="MoonLegend5"/>
            <p:cNvGrpSpPr>
              <a:grpSpLocks noChangeAspect="1"/>
            </p:cNvGrpSpPr>
            <p:nvPr>
              <p:custDataLst>
                <p:tags r:id="rId11"/>
              </p:custDataLst>
            </p:nvPr>
          </p:nvGrpSpPr>
          <p:grpSpPr bwMode="auto">
            <a:xfrm>
              <a:off x="6655594" y="1370805"/>
              <a:ext cx="209550" cy="209551"/>
              <a:chOff x="4495" y="1440"/>
              <a:chExt cx="160" cy="160"/>
            </a:xfrm>
          </p:grpSpPr>
          <p:sp>
            <p:nvSpPr>
              <p:cNvPr id="59" name="Oval 50"/>
              <p:cNvSpPr>
                <a:spLocks noChangeAspect="1" noChangeArrowheads="1"/>
              </p:cNvSpPr>
              <p:nvPr>
                <p:custDataLst>
                  <p:tags r:id="rId15"/>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0"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sp>
          <p:nvSpPr>
            <p:cNvPr id="51" name="Legend1"/>
            <p:cNvSpPr>
              <a:spLocks noChangeArrowheads="1"/>
            </p:cNvSpPr>
            <p:nvPr/>
          </p:nvSpPr>
          <p:spPr bwMode="auto">
            <a:xfrm>
              <a:off x="6976269" y="28654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2" name="Legend2"/>
            <p:cNvSpPr>
              <a:spLocks noChangeArrowheads="1"/>
            </p:cNvSpPr>
            <p:nvPr/>
          </p:nvSpPr>
          <p:spPr bwMode="auto">
            <a:xfrm>
              <a:off x="6976269" y="561178"/>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3" name="Legend3"/>
            <p:cNvSpPr>
              <a:spLocks noChangeArrowheads="1"/>
            </p:cNvSpPr>
            <p:nvPr/>
          </p:nvSpPr>
          <p:spPr bwMode="auto">
            <a:xfrm>
              <a:off x="6976269" y="835817"/>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4" name="Legend4"/>
            <p:cNvSpPr>
              <a:spLocks noChangeArrowheads="1"/>
            </p:cNvSpPr>
            <p:nvPr/>
          </p:nvSpPr>
          <p:spPr bwMode="auto">
            <a:xfrm>
              <a:off x="6976269" y="110728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55" name="Legend5"/>
            <p:cNvSpPr>
              <a:spLocks noChangeArrowheads="1"/>
            </p:cNvSpPr>
            <p:nvPr/>
          </p:nvSpPr>
          <p:spPr bwMode="auto">
            <a:xfrm>
              <a:off x="6976269" y="1383505"/>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grpSp>
          <p:nvGrpSpPr>
            <p:cNvPr id="56" name="MoonLegend3"/>
            <p:cNvGrpSpPr>
              <a:grpSpLocks noChangeAspect="1"/>
            </p:cNvGrpSpPr>
            <p:nvPr>
              <p:custDataLst>
                <p:tags r:id="rId12"/>
              </p:custDataLst>
            </p:nvPr>
          </p:nvGrpSpPr>
          <p:grpSpPr bwMode="auto">
            <a:xfrm>
              <a:off x="6655594" y="822322"/>
              <a:ext cx="209550" cy="209551"/>
              <a:chOff x="4495" y="1198"/>
              <a:chExt cx="160" cy="160"/>
            </a:xfrm>
          </p:grpSpPr>
          <p:sp>
            <p:nvSpPr>
              <p:cNvPr id="57" name="Oval 47"/>
              <p:cNvSpPr>
                <a:spLocks noChangeAspect="1" noChangeArrowheads="1"/>
              </p:cNvSpPr>
              <p:nvPr>
                <p:custDataLst>
                  <p:tags r:id="rId13"/>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58"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grpSp>
        <p:nvGrpSpPr>
          <p:cNvPr id="12" name="McK Slide Elements" hidden="1"/>
          <p:cNvGrpSpPr>
            <a:grpSpLocks/>
          </p:cNvGrpSpPr>
          <p:nvPr/>
        </p:nvGrpSpPr>
        <p:grpSpPr bwMode="auto">
          <a:xfrm>
            <a:off x="286443" y="6120323"/>
            <a:ext cx="8571114" cy="385499"/>
            <a:chOff x="75" y="3912"/>
            <a:chExt cx="5385" cy="238"/>
          </a:xfrm>
        </p:grpSpPr>
        <p:sp>
          <p:nvSpPr>
            <p:cNvPr id="13" name="McK 4. Footnote"/>
            <p:cNvSpPr txBox="1">
              <a:spLocks noChangeArrowheads="1"/>
            </p:cNvSpPr>
            <p:nvPr/>
          </p:nvSpPr>
          <p:spPr bwMode="auto">
            <a:xfrm>
              <a:off x="75" y="3912"/>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rPr>
                <a:t>1 Footnote</a:t>
              </a:r>
            </a:p>
          </p:txBody>
        </p:sp>
        <p:sp>
          <p:nvSpPr>
            <p:cNvPr id="14" name="McK 5. Source"/>
            <p:cNvSpPr>
              <a:spLocks noChangeArrowheads="1"/>
            </p:cNvSpPr>
            <p:nvPr/>
          </p:nvSpPr>
          <p:spPr bwMode="auto">
            <a:xfrm>
              <a:off x="75" y="4053"/>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11" indent="-612711" defTabSz="913429">
                <a:tabLst>
                  <a:tab pos="607949" algn="l"/>
                </a:tabLst>
              </a:pPr>
              <a:r>
                <a:rPr lang="en-US" sz="1000" dirty="0">
                  <a:solidFill>
                    <a:srgbClr val="000000"/>
                  </a:solidFill>
                  <a:latin typeface="Arial"/>
                </a:rPr>
                <a:t>SOURCE: </a:t>
              </a:r>
              <a:r>
                <a:rPr lang="en-US" sz="1000" dirty="0" smtClean="0">
                  <a:solidFill>
                    <a:srgbClr val="000000"/>
                  </a:solidFill>
                  <a:latin typeface="Arial"/>
                </a:rPr>
                <a:t>Source</a:t>
              </a:r>
            </a:p>
          </p:txBody>
        </p:sp>
      </p:grpSp>
      <p:sp>
        <p:nvSpPr>
          <p:cNvPr id="67" name="Slide Number"/>
          <p:cNvSpPr txBox="1">
            <a:spLocks/>
          </p:cNvSpPr>
          <p:nvPr/>
        </p:nvSpPr>
        <p:spPr bwMode="auto">
          <a:xfrm>
            <a:off x="8647696" y="6594549"/>
            <a:ext cx="160294" cy="157014"/>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00253368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Lst>
  <p:timing>
    <p:tnLst>
      <p:par>
        <p:cTn xmlns:p14="http://schemas.microsoft.com/office/powerpoint/2010/main" id="1" dur="indefinite" restart="never" nodeType="tmRoot"/>
      </p:par>
    </p:tnLst>
  </p:timing>
  <p:hf sldNum="0" hdr="0" ftr="0" dt="0"/>
  <p:txStyles>
    <p:titleStyle>
      <a:lvl1pPr algn="l" defTabSz="913429" rtl="0" eaLnBrk="1" fontAlgn="base" hangingPunct="1">
        <a:spcBef>
          <a:spcPct val="0"/>
        </a:spcBef>
        <a:spcAft>
          <a:spcPct val="0"/>
        </a:spcAft>
        <a:tabLst>
          <a:tab pos="275324" algn="l"/>
        </a:tabLst>
        <a:defRPr sz="2200" b="1" baseline="0">
          <a:solidFill>
            <a:schemeClr val="tx1"/>
          </a:solidFill>
          <a:latin typeface="+mj-lt"/>
          <a:ea typeface="+mj-ea"/>
          <a:cs typeface="+mj-cs"/>
        </a:defRPr>
      </a:lvl1pPr>
      <a:lvl2pPr algn="l" defTabSz="913429" rtl="0" eaLnBrk="1" fontAlgn="base" hangingPunct="1">
        <a:spcBef>
          <a:spcPct val="0"/>
        </a:spcBef>
        <a:spcAft>
          <a:spcPct val="0"/>
        </a:spcAft>
        <a:defRPr sz="1900" b="1">
          <a:solidFill>
            <a:schemeClr val="tx2"/>
          </a:solidFill>
          <a:latin typeface="Arial" charset="0"/>
        </a:defRPr>
      </a:lvl2pPr>
      <a:lvl3pPr algn="l" defTabSz="913429" rtl="0" eaLnBrk="1" fontAlgn="base" hangingPunct="1">
        <a:spcBef>
          <a:spcPct val="0"/>
        </a:spcBef>
        <a:spcAft>
          <a:spcPct val="0"/>
        </a:spcAft>
        <a:defRPr sz="1900" b="1">
          <a:solidFill>
            <a:schemeClr val="tx2"/>
          </a:solidFill>
          <a:latin typeface="Arial" charset="0"/>
        </a:defRPr>
      </a:lvl3pPr>
      <a:lvl4pPr algn="l" defTabSz="913429" rtl="0" eaLnBrk="1" fontAlgn="base" hangingPunct="1">
        <a:spcBef>
          <a:spcPct val="0"/>
        </a:spcBef>
        <a:spcAft>
          <a:spcPct val="0"/>
        </a:spcAft>
        <a:defRPr sz="1900" b="1">
          <a:solidFill>
            <a:schemeClr val="tx2"/>
          </a:solidFill>
          <a:latin typeface="Arial" charset="0"/>
        </a:defRPr>
      </a:lvl4pPr>
      <a:lvl5pPr algn="l" defTabSz="913429" rtl="0" eaLnBrk="1" fontAlgn="base" hangingPunct="1">
        <a:spcBef>
          <a:spcPct val="0"/>
        </a:spcBef>
        <a:spcAft>
          <a:spcPct val="0"/>
        </a:spcAft>
        <a:defRPr sz="1900" b="1">
          <a:solidFill>
            <a:schemeClr val="tx2"/>
          </a:solidFill>
          <a:latin typeface="Arial" charset="0"/>
        </a:defRPr>
      </a:lvl5pPr>
      <a:lvl6pPr marL="466431" algn="l" defTabSz="913429" rtl="0" eaLnBrk="1" fontAlgn="base" hangingPunct="1">
        <a:spcBef>
          <a:spcPct val="0"/>
        </a:spcBef>
        <a:spcAft>
          <a:spcPct val="0"/>
        </a:spcAft>
        <a:defRPr sz="1900" b="1">
          <a:solidFill>
            <a:schemeClr val="tx2"/>
          </a:solidFill>
          <a:latin typeface="Arial" charset="0"/>
        </a:defRPr>
      </a:lvl6pPr>
      <a:lvl7pPr marL="932863" algn="l" defTabSz="913429" rtl="0" eaLnBrk="1" fontAlgn="base" hangingPunct="1">
        <a:spcBef>
          <a:spcPct val="0"/>
        </a:spcBef>
        <a:spcAft>
          <a:spcPct val="0"/>
        </a:spcAft>
        <a:defRPr sz="1900" b="1">
          <a:solidFill>
            <a:schemeClr val="tx2"/>
          </a:solidFill>
          <a:latin typeface="Arial" charset="0"/>
        </a:defRPr>
      </a:lvl7pPr>
      <a:lvl8pPr marL="1399295" algn="l" defTabSz="913429" rtl="0" eaLnBrk="1" fontAlgn="base" hangingPunct="1">
        <a:spcBef>
          <a:spcPct val="0"/>
        </a:spcBef>
        <a:spcAft>
          <a:spcPct val="0"/>
        </a:spcAft>
        <a:defRPr sz="1900" b="1">
          <a:solidFill>
            <a:schemeClr val="tx2"/>
          </a:solidFill>
          <a:latin typeface="Arial" charset="0"/>
        </a:defRPr>
      </a:lvl8pPr>
      <a:lvl9pPr marL="1865728" algn="l" defTabSz="913429" rtl="0" eaLnBrk="1" fontAlgn="base" hangingPunct="1">
        <a:spcBef>
          <a:spcPct val="0"/>
        </a:spcBef>
        <a:spcAft>
          <a:spcPct val="0"/>
        </a:spcAft>
        <a:defRPr sz="1900" b="1">
          <a:solidFill>
            <a:schemeClr val="tx2"/>
          </a:solidFill>
          <a:latin typeface="Arial" charset="0"/>
        </a:defRPr>
      </a:lvl9pPr>
    </p:titleStyle>
    <p:body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863" rtl="0" eaLnBrk="1" latinLnBrk="0" hangingPunct="1">
        <a:defRPr sz="1800" kern="1200">
          <a:solidFill>
            <a:schemeClr val="tx1"/>
          </a:solidFill>
          <a:latin typeface="+mn-lt"/>
          <a:ea typeface="+mn-ea"/>
          <a:cs typeface="+mn-cs"/>
        </a:defRPr>
      </a:lvl1pPr>
      <a:lvl2pPr marL="466431" algn="l" defTabSz="932863" rtl="0" eaLnBrk="1" latinLnBrk="0" hangingPunct="1">
        <a:defRPr sz="1800" kern="1200">
          <a:solidFill>
            <a:schemeClr val="tx1"/>
          </a:solidFill>
          <a:latin typeface="+mn-lt"/>
          <a:ea typeface="+mn-ea"/>
          <a:cs typeface="+mn-cs"/>
        </a:defRPr>
      </a:lvl2pPr>
      <a:lvl3pPr marL="932863" algn="l" defTabSz="932863" rtl="0" eaLnBrk="1" latinLnBrk="0" hangingPunct="1">
        <a:defRPr sz="1800" kern="1200">
          <a:solidFill>
            <a:schemeClr val="tx1"/>
          </a:solidFill>
          <a:latin typeface="+mn-lt"/>
          <a:ea typeface="+mn-ea"/>
          <a:cs typeface="+mn-cs"/>
        </a:defRPr>
      </a:lvl3pPr>
      <a:lvl4pPr marL="1399295" algn="l" defTabSz="932863" rtl="0" eaLnBrk="1" latinLnBrk="0" hangingPunct="1">
        <a:defRPr sz="1800" kern="1200">
          <a:solidFill>
            <a:schemeClr val="tx1"/>
          </a:solidFill>
          <a:latin typeface="+mn-lt"/>
          <a:ea typeface="+mn-ea"/>
          <a:cs typeface="+mn-cs"/>
        </a:defRPr>
      </a:lvl4pPr>
      <a:lvl5pPr marL="1865728" algn="l" defTabSz="932863" rtl="0" eaLnBrk="1" latinLnBrk="0" hangingPunct="1">
        <a:defRPr sz="1800" kern="1200">
          <a:solidFill>
            <a:schemeClr val="tx1"/>
          </a:solidFill>
          <a:latin typeface="+mn-lt"/>
          <a:ea typeface="+mn-ea"/>
          <a:cs typeface="+mn-cs"/>
        </a:defRPr>
      </a:lvl5pPr>
      <a:lvl6pPr marL="2332159" algn="l" defTabSz="932863" rtl="0" eaLnBrk="1" latinLnBrk="0" hangingPunct="1">
        <a:defRPr sz="1800" kern="1200">
          <a:solidFill>
            <a:schemeClr val="tx1"/>
          </a:solidFill>
          <a:latin typeface="+mn-lt"/>
          <a:ea typeface="+mn-ea"/>
          <a:cs typeface="+mn-cs"/>
        </a:defRPr>
      </a:lvl6pPr>
      <a:lvl7pPr marL="2798590" algn="l" defTabSz="932863" rtl="0" eaLnBrk="1" latinLnBrk="0" hangingPunct="1">
        <a:defRPr sz="1800" kern="1200">
          <a:solidFill>
            <a:schemeClr val="tx1"/>
          </a:solidFill>
          <a:latin typeface="+mn-lt"/>
          <a:ea typeface="+mn-ea"/>
          <a:cs typeface="+mn-cs"/>
        </a:defRPr>
      </a:lvl7pPr>
      <a:lvl8pPr marL="3265022" algn="l" defTabSz="932863" rtl="0" eaLnBrk="1" latinLnBrk="0" hangingPunct="1">
        <a:defRPr sz="1800" kern="1200">
          <a:solidFill>
            <a:schemeClr val="tx1"/>
          </a:solidFill>
          <a:latin typeface="+mn-lt"/>
          <a:ea typeface="+mn-ea"/>
          <a:cs typeface="+mn-cs"/>
        </a:defRPr>
      </a:lvl8pPr>
      <a:lvl9pPr marL="3731453" algn="l" defTabSz="932863"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223417552"/>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407829" name="think-cell Slide" r:id="rId22" imgW="360" imgH="360" progId="">
                  <p:embed/>
                </p:oleObj>
              </mc:Choice>
              <mc:Fallback>
                <p:oleObj name="think-cell Slide" r:id="rId22" imgW="360" imgH="360" progId="">
                  <p:embed/>
                  <p:pic>
                    <p:nvPicPr>
                      <p:cNvPr id="0" name="Picture 242"/>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286"/>
          <p:cNvSpPr>
            <a:spLocks noGrp="1" noChangeArrowheads="1"/>
          </p:cNvSpPr>
          <p:nvPr>
            <p:ph type="body" idx="1"/>
          </p:nvPr>
        </p:nvSpPr>
        <p:spPr bwMode="gray">
          <a:xfrm>
            <a:off x="1482155" y="1990667"/>
            <a:ext cx="4389768"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Text</a:t>
            </a:r>
            <a:endParaRPr lang="en-US" noProof="0" dirty="0"/>
          </a:p>
        </p:txBody>
      </p:sp>
      <p:sp>
        <p:nvSpPr>
          <p:cNvPr id="19" name="Title Placeholder 2"/>
          <p:cNvSpPr>
            <a:spLocks noGrp="1" noChangeArrowheads="1"/>
          </p:cNvSpPr>
          <p:nvPr>
            <p:ph type="title"/>
          </p:nvPr>
        </p:nvSpPr>
        <p:spPr bwMode="gray">
          <a:xfrm>
            <a:off x="286443" y="268459"/>
            <a:ext cx="85711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gray">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McK 3. Unit of measure" hidden="1"/>
          <p:cNvSpPr txBox="1">
            <a:spLocks noChangeArrowheads="1"/>
          </p:cNvSpPr>
          <p:nvPr/>
        </p:nvSpPr>
        <p:spPr bwMode="gray">
          <a:xfrm>
            <a:off x="286444" y="628115"/>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rPr>
              <a:t>Unit of measure</a:t>
            </a:r>
          </a:p>
        </p:txBody>
      </p:sp>
      <p:grpSp>
        <p:nvGrpSpPr>
          <p:cNvPr id="15" name="ACET" hidden="1"/>
          <p:cNvGrpSpPr>
            <a:grpSpLocks/>
          </p:cNvGrpSpPr>
          <p:nvPr/>
        </p:nvGrpSpPr>
        <p:grpSpPr bwMode="gray">
          <a:xfrm>
            <a:off x="1482155" y="1407448"/>
            <a:ext cx="4350892" cy="518318"/>
            <a:chOff x="915" y="710"/>
            <a:chExt cx="2686" cy="320"/>
          </a:xfrm>
        </p:grpSpPr>
        <p:cxnSp>
          <p:nvCxnSpPr>
            <p:cNvPr id="16" name="AutoShape 249"/>
            <p:cNvCxnSpPr>
              <a:cxnSpLocks noChangeShapeType="1"/>
              <a:stCxn id="17" idx="4"/>
              <a:endCxn id="17" idx="6"/>
            </p:cNvCxnSpPr>
            <p:nvPr/>
          </p:nvCxnSpPr>
          <p:spPr bwMode="gray">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a:solidFill>
                    <a:srgbClr val="000000"/>
                  </a:solidFill>
                  <a:latin typeface="Arial"/>
                </a:rPr>
                <a:t>Title</a:t>
              </a:r>
            </a:p>
            <a:p>
              <a:r>
                <a:rPr lang="en-US">
                  <a:solidFill>
                    <a:srgbClr val="808080"/>
                  </a:solidFill>
                  <a:latin typeface="Arial"/>
                </a:rPr>
                <a:t>Unit of measure</a:t>
              </a:r>
            </a:p>
          </p:txBody>
        </p:sp>
      </p:grpSp>
      <p:pic>
        <p:nvPicPr>
          <p:cNvPr id="23" name="Picture 89" descr="CSC Logo New"/>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gray">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gray">
          <a:xfrm>
            <a:off x="757238" y="6556375"/>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5" name="Text Box 66"/>
          <p:cNvSpPr txBox="1">
            <a:spLocks noChangeArrowheads="1"/>
          </p:cNvSpPr>
          <p:nvPr/>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2" name="Slide Number Placeholder 1"/>
          <p:cNvSpPr>
            <a:spLocks noGrp="1"/>
          </p:cNvSpPr>
          <p:nvPr>
            <p:ph type="sldNum" sz="quarter" idx="4"/>
          </p:nvPr>
        </p:nvSpPr>
        <p:spPr bwMode="gray">
          <a:xfrm>
            <a:off x="8650896" y="6596112"/>
            <a:ext cx="157094" cy="153888"/>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gray">
          <a:xfrm>
            <a:off x="8093969" y="327817"/>
            <a:ext cx="763588" cy="996951"/>
            <a:chOff x="4936" y="176"/>
            <a:chExt cx="481" cy="628"/>
          </a:xfrm>
        </p:grpSpPr>
        <p:sp>
          <p:nvSpPr>
            <p:cNvPr id="27" name="Legend1"/>
            <p:cNvSpPr>
              <a:spLocks noChangeArrowheads="1"/>
            </p:cNvSpPr>
            <p:nvPr/>
          </p:nvSpPr>
          <p:spPr bwMode="gray">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28" name="LegendRectangle1"/>
            <p:cNvSpPr>
              <a:spLocks noChangeArrowheads="1"/>
            </p:cNvSpPr>
            <p:nvPr/>
          </p:nvSpPr>
          <p:spPr bwMode="gray">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29" name="Legend2"/>
            <p:cNvSpPr>
              <a:spLocks noChangeArrowheads="1"/>
            </p:cNvSpPr>
            <p:nvPr/>
          </p:nvSpPr>
          <p:spPr bwMode="gray">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0" name="LegendRectangle2"/>
            <p:cNvSpPr>
              <a:spLocks noChangeArrowheads="1"/>
            </p:cNvSpPr>
            <p:nvPr/>
          </p:nvSpPr>
          <p:spPr bwMode="gray">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1" name="Legend3"/>
            <p:cNvSpPr>
              <a:spLocks noChangeArrowheads="1"/>
            </p:cNvSpPr>
            <p:nvPr/>
          </p:nvSpPr>
          <p:spPr bwMode="gray">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2" name="LegendRectangle3"/>
            <p:cNvSpPr>
              <a:spLocks noChangeArrowheads="1"/>
            </p:cNvSpPr>
            <p:nvPr/>
          </p:nvSpPr>
          <p:spPr bwMode="gray">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3" name="Legend4"/>
            <p:cNvSpPr>
              <a:spLocks noChangeArrowheads="1"/>
            </p:cNvSpPr>
            <p:nvPr/>
          </p:nvSpPr>
          <p:spPr bwMode="gray">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4" name="LegendRectangle4"/>
            <p:cNvSpPr>
              <a:spLocks noChangeArrowheads="1"/>
            </p:cNvSpPr>
            <p:nvPr/>
          </p:nvSpPr>
          <p:spPr bwMode="gray">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35" name="LegendLines" hidden="1"/>
          <p:cNvGrpSpPr>
            <a:grpSpLocks/>
          </p:cNvGrpSpPr>
          <p:nvPr/>
        </p:nvGrpSpPr>
        <p:grpSpPr bwMode="gray">
          <a:xfrm>
            <a:off x="7785994" y="333377"/>
            <a:ext cx="1071563" cy="730251"/>
            <a:chOff x="4750" y="176"/>
            <a:chExt cx="675" cy="460"/>
          </a:xfrm>
        </p:grpSpPr>
        <p:sp>
          <p:nvSpPr>
            <p:cNvPr id="36" name="LineLegend1"/>
            <p:cNvSpPr>
              <a:spLocks noChangeShapeType="1"/>
            </p:cNvSpPr>
            <p:nvPr/>
          </p:nvSpPr>
          <p:spPr bwMode="gray">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7" name="LineLegend2"/>
            <p:cNvSpPr>
              <a:spLocks noChangeShapeType="1"/>
            </p:cNvSpPr>
            <p:nvPr/>
          </p:nvSpPr>
          <p:spPr bwMode="gray">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8" name="LineLegend3"/>
            <p:cNvSpPr>
              <a:spLocks noChangeShapeType="1"/>
            </p:cNvSpPr>
            <p:nvPr/>
          </p:nvSpPr>
          <p:spPr bwMode="gray">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9" name="Legend1"/>
            <p:cNvSpPr>
              <a:spLocks noChangeArrowheads="1"/>
            </p:cNvSpPr>
            <p:nvPr/>
          </p:nvSpPr>
          <p:spPr bwMode="gray">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40" name="Legend2"/>
            <p:cNvSpPr>
              <a:spLocks noChangeArrowheads="1"/>
            </p:cNvSpPr>
            <p:nvPr/>
          </p:nvSpPr>
          <p:spPr bwMode="gray">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41" name="Legend3"/>
            <p:cNvSpPr>
              <a:spLocks noChangeArrowheads="1"/>
            </p:cNvSpPr>
            <p:nvPr/>
          </p:nvSpPr>
          <p:spPr bwMode="gray">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grpSp>
      <p:grpSp>
        <p:nvGrpSpPr>
          <p:cNvPr id="42" name="McKSticker" hidden="1"/>
          <p:cNvGrpSpPr/>
          <p:nvPr/>
        </p:nvGrpSpPr>
        <p:grpSpPr bwMode="gray">
          <a:xfrm>
            <a:off x="7790663" y="339727"/>
            <a:ext cx="1066894" cy="212366"/>
            <a:chOff x="7673881" y="285750"/>
            <a:chExt cx="1066894" cy="212366"/>
          </a:xfrm>
        </p:grpSpPr>
        <p:sp>
          <p:nvSpPr>
            <p:cNvPr id="43" name="StickerRectangle"/>
            <p:cNvSpPr>
              <a:spLocks noChangeArrowheads="1"/>
            </p:cNvSpPr>
            <p:nvPr/>
          </p:nvSpPr>
          <p:spPr bwMode="gray">
            <a:xfrm>
              <a:off x="7673881" y="285750"/>
              <a:ext cx="1066894"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777777"/>
                </a:buClr>
              </a:pPr>
              <a:r>
                <a:rPr lang="en-US" sz="1200" dirty="0">
                  <a:solidFill>
                    <a:srgbClr val="808080"/>
                  </a:solidFill>
                  <a:latin typeface="Arial"/>
                </a:rPr>
                <a:t>PRELIMINARY</a:t>
              </a:r>
            </a:p>
          </p:txBody>
        </p:sp>
        <p:cxnSp>
          <p:nvCxnSpPr>
            <p:cNvPr id="44" name="AutoShape 31"/>
            <p:cNvCxnSpPr>
              <a:cxnSpLocks noChangeShapeType="1"/>
              <a:stCxn id="43" idx="2"/>
              <a:endCxn id="43" idx="4"/>
            </p:cNvCxnSpPr>
            <p:nvPr/>
          </p:nvCxnSpPr>
          <p:spPr bwMode="gray">
            <a:xfrm>
              <a:off x="7673881"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gray">
            <a:xfrm>
              <a:off x="7673881" y="498116"/>
              <a:ext cx="1066894"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gray">
          <a:xfrm>
            <a:off x="8027127" y="327817"/>
            <a:ext cx="830430" cy="1306516"/>
            <a:chOff x="6655594" y="273840"/>
            <a:chExt cx="830430" cy="1306516"/>
          </a:xfrm>
        </p:grpSpPr>
        <p:grpSp>
          <p:nvGrpSpPr>
            <p:cNvPr id="47" name="MoonLegend1"/>
            <p:cNvGrpSpPr>
              <a:grpSpLocks noChangeAspect="1"/>
            </p:cNvGrpSpPr>
            <p:nvPr>
              <p:custDataLst>
                <p:tags r:id="rId7"/>
              </p:custDataLst>
            </p:nvPr>
          </p:nvGrpSpPr>
          <p:grpSpPr bwMode="gray">
            <a:xfrm>
              <a:off x="6655594" y="273840"/>
              <a:ext cx="209550" cy="209551"/>
              <a:chOff x="4533" y="183"/>
              <a:chExt cx="144" cy="144"/>
            </a:xfrm>
          </p:grpSpPr>
          <p:sp>
            <p:nvSpPr>
              <p:cNvPr id="65" name="Oval 38"/>
              <p:cNvSpPr>
                <a:spLocks noChangeAspect="1" noChangeArrowheads="1"/>
              </p:cNvSpPr>
              <p:nvPr>
                <p:custDataLst>
                  <p:tags r:id="rId20"/>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6" name="Arc 39"/>
              <p:cNvSpPr>
                <a:spLocks noChangeAspect="1"/>
              </p:cNvSpPr>
              <p:nvPr>
                <p:custDataLst>
                  <p:tags r:id="rId21"/>
                </p:custDataLst>
              </p:nvPr>
            </p:nvSpPr>
            <p:spPr bwMode="gray">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8" name="MoonLegend2"/>
            <p:cNvGrpSpPr>
              <a:grpSpLocks noChangeAspect="1"/>
            </p:cNvGrpSpPr>
            <p:nvPr>
              <p:custDataLst>
                <p:tags r:id="rId8"/>
              </p:custDataLst>
            </p:nvPr>
          </p:nvGrpSpPr>
          <p:grpSpPr bwMode="gray">
            <a:xfrm>
              <a:off x="6655594" y="548081"/>
              <a:ext cx="209550" cy="209551"/>
              <a:chOff x="1694" y="2044"/>
              <a:chExt cx="160" cy="160"/>
            </a:xfrm>
          </p:grpSpPr>
          <p:sp>
            <p:nvSpPr>
              <p:cNvPr id="63" name="Oval 41"/>
              <p:cNvSpPr>
                <a:spLocks noChangeAspect="1" noChangeArrowheads="1"/>
              </p:cNvSpPr>
              <p:nvPr>
                <p:custDataLst>
                  <p:tags r:id="rId18"/>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4" name="Arc 42"/>
              <p:cNvSpPr>
                <a:spLocks noChangeAspect="1"/>
              </p:cNvSpPr>
              <p:nvPr>
                <p:custDataLst>
                  <p:tags r:id="rId19"/>
                </p:custDataLst>
              </p:nvPr>
            </p:nvSpPr>
            <p:spPr bwMode="gray">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9" name="MoonLegend4"/>
            <p:cNvGrpSpPr>
              <a:grpSpLocks noChangeAspect="1"/>
            </p:cNvGrpSpPr>
            <p:nvPr>
              <p:custDataLst>
                <p:tags r:id="rId9"/>
              </p:custDataLst>
            </p:nvPr>
          </p:nvGrpSpPr>
          <p:grpSpPr bwMode="gray">
            <a:xfrm>
              <a:off x="6655594" y="1096563"/>
              <a:ext cx="209550" cy="209551"/>
              <a:chOff x="4495" y="1198"/>
              <a:chExt cx="160" cy="160"/>
            </a:xfrm>
          </p:grpSpPr>
          <p:sp>
            <p:nvSpPr>
              <p:cNvPr id="61" name="Oval 47"/>
              <p:cNvSpPr>
                <a:spLocks noChangeAspect="1" noChangeArrowheads="1"/>
              </p:cNvSpPr>
              <p:nvPr>
                <p:custDataLst>
                  <p:tags r:id="rId16"/>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2" name="Arc 48"/>
              <p:cNvSpPr>
                <a:spLocks noChangeAspect="1"/>
              </p:cNvSpPr>
              <p:nvPr>
                <p:custDataLst>
                  <p:tags r:id="rId17"/>
                </p:custDataLst>
              </p:nvPr>
            </p:nvSpPr>
            <p:spPr bwMode="gray">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50" name="MoonLegend5"/>
            <p:cNvGrpSpPr>
              <a:grpSpLocks noChangeAspect="1"/>
            </p:cNvGrpSpPr>
            <p:nvPr>
              <p:custDataLst>
                <p:tags r:id="rId10"/>
              </p:custDataLst>
            </p:nvPr>
          </p:nvGrpSpPr>
          <p:grpSpPr bwMode="gray">
            <a:xfrm>
              <a:off x="6655594" y="1370805"/>
              <a:ext cx="209550" cy="209551"/>
              <a:chOff x="4495" y="1440"/>
              <a:chExt cx="160" cy="160"/>
            </a:xfrm>
          </p:grpSpPr>
          <p:sp>
            <p:nvSpPr>
              <p:cNvPr id="59" name="Oval 50"/>
              <p:cNvSpPr>
                <a:spLocks noChangeAspect="1" noChangeArrowheads="1"/>
              </p:cNvSpPr>
              <p:nvPr>
                <p:custDataLst>
                  <p:tags r:id="rId14"/>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0" name="Oval 51"/>
              <p:cNvSpPr>
                <a:spLocks noChangeAspect="1" noChangeArrowheads="1"/>
              </p:cNvSpPr>
              <p:nvPr>
                <p:custDataLst>
                  <p:tags r:id="rId15"/>
                </p:custDataLst>
              </p:nvPr>
            </p:nvSpPr>
            <p:spPr bwMode="gray">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sp>
          <p:nvSpPr>
            <p:cNvPr id="51" name="Legend1"/>
            <p:cNvSpPr>
              <a:spLocks noChangeArrowheads="1"/>
            </p:cNvSpPr>
            <p:nvPr/>
          </p:nvSpPr>
          <p:spPr bwMode="gray">
            <a:xfrm>
              <a:off x="6976269"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2" name="Legend2"/>
            <p:cNvSpPr>
              <a:spLocks noChangeArrowheads="1"/>
            </p:cNvSpPr>
            <p:nvPr/>
          </p:nvSpPr>
          <p:spPr bwMode="gray">
            <a:xfrm>
              <a:off x="6976269"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3" name="Legend3"/>
            <p:cNvSpPr>
              <a:spLocks noChangeArrowheads="1"/>
            </p:cNvSpPr>
            <p:nvPr/>
          </p:nvSpPr>
          <p:spPr bwMode="gray">
            <a:xfrm>
              <a:off x="6976269"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4" name="Legend4"/>
            <p:cNvSpPr>
              <a:spLocks noChangeArrowheads="1"/>
            </p:cNvSpPr>
            <p:nvPr/>
          </p:nvSpPr>
          <p:spPr bwMode="gray">
            <a:xfrm>
              <a:off x="6976269"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55" name="Legend5"/>
            <p:cNvSpPr>
              <a:spLocks noChangeArrowheads="1"/>
            </p:cNvSpPr>
            <p:nvPr/>
          </p:nvSpPr>
          <p:spPr bwMode="gray">
            <a:xfrm>
              <a:off x="6976269"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grpSp>
          <p:nvGrpSpPr>
            <p:cNvPr id="56" name="MoonLegend3"/>
            <p:cNvGrpSpPr>
              <a:grpSpLocks noChangeAspect="1"/>
            </p:cNvGrpSpPr>
            <p:nvPr>
              <p:custDataLst>
                <p:tags r:id="rId11"/>
              </p:custDataLst>
            </p:nvPr>
          </p:nvGrpSpPr>
          <p:grpSpPr bwMode="gray">
            <a:xfrm>
              <a:off x="6655594" y="822322"/>
              <a:ext cx="209550" cy="209551"/>
              <a:chOff x="4495" y="1198"/>
              <a:chExt cx="160" cy="160"/>
            </a:xfrm>
          </p:grpSpPr>
          <p:sp>
            <p:nvSpPr>
              <p:cNvPr id="57" name="Oval 47"/>
              <p:cNvSpPr>
                <a:spLocks noChangeAspect="1" noChangeArrowheads="1"/>
              </p:cNvSpPr>
              <p:nvPr>
                <p:custDataLst>
                  <p:tags r:id="rId12"/>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58" name="Arc 48"/>
              <p:cNvSpPr>
                <a:spLocks noChangeAspect="1"/>
              </p:cNvSpPr>
              <p:nvPr>
                <p:custDataLst>
                  <p:tags r:id="rId13"/>
                </p:custDataLst>
              </p:nvPr>
            </p:nvSpPr>
            <p:spPr bwMode="gray">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grpSp>
        <p:nvGrpSpPr>
          <p:cNvPr id="12" name="McK Slide Elements" hidden="1"/>
          <p:cNvGrpSpPr>
            <a:grpSpLocks/>
          </p:cNvGrpSpPr>
          <p:nvPr/>
        </p:nvGrpSpPr>
        <p:grpSpPr bwMode="gray">
          <a:xfrm>
            <a:off x="286443" y="6123562"/>
            <a:ext cx="8571114" cy="382260"/>
            <a:chOff x="75" y="3914"/>
            <a:chExt cx="5385" cy="236"/>
          </a:xfrm>
        </p:grpSpPr>
        <p:sp>
          <p:nvSpPr>
            <p:cNvPr id="13" name="McK 4. Footnote"/>
            <p:cNvSpPr txBox="1">
              <a:spLocks noChangeArrowheads="1"/>
            </p:cNvSpPr>
            <p:nvPr/>
          </p:nvSpPr>
          <p:spPr bwMode="gray">
            <a:xfrm>
              <a:off x="75" y="3914"/>
              <a:ext cx="5385"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rPr>
                <a:t>1 Footnote</a:t>
              </a:r>
            </a:p>
          </p:txBody>
        </p:sp>
        <p:sp>
          <p:nvSpPr>
            <p:cNvPr id="14" name="McK 5. Source"/>
            <p:cNvSpPr>
              <a:spLocks noChangeArrowheads="1"/>
            </p:cNvSpPr>
            <p:nvPr/>
          </p:nvSpPr>
          <p:spPr bwMode="gray">
            <a:xfrm>
              <a:off x="75" y="4055"/>
              <a:ext cx="5385"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75" indent="-612775" defTabSz="913526">
                <a:tabLst>
                  <a:tab pos="608013" algn="l"/>
                </a:tabLst>
              </a:pPr>
              <a:r>
                <a:rPr lang="en-US" sz="1000" dirty="0">
                  <a:solidFill>
                    <a:srgbClr val="000000"/>
                  </a:solidFill>
                  <a:latin typeface="Arial"/>
                </a:rPr>
                <a:t>SOURCE: </a:t>
              </a:r>
              <a:r>
                <a:rPr lang="en-US" sz="1000" dirty="0" smtClean="0">
                  <a:solidFill>
                    <a:srgbClr val="000000"/>
                  </a:solidFill>
                  <a:latin typeface="Arial"/>
                </a:rPr>
                <a:t>Source</a:t>
              </a:r>
              <a:endParaRPr lang="en-US" sz="1000" dirty="0">
                <a:solidFill>
                  <a:srgbClr val="000000"/>
                </a:solidFill>
                <a:latin typeface="Arial"/>
              </a:endParaRPr>
            </a:p>
          </p:txBody>
        </p:sp>
      </p:grpSp>
      <p:sp>
        <p:nvSpPr>
          <p:cNvPr id="67" name="Slide Number"/>
          <p:cNvSpPr txBox="1">
            <a:spLocks/>
          </p:cNvSpPr>
          <p:nvPr/>
        </p:nvSpPr>
        <p:spPr>
          <a:xfrm>
            <a:off x="8650896" y="6596112"/>
            <a:ext cx="157094" cy="153888"/>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54022876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Lst>
  <p:timing>
    <p:tnLst>
      <p:par>
        <p:cTn xmlns:p14="http://schemas.microsoft.com/office/powerpoint/2010/main" id="1" dur="indefinite" restart="never" nodeType="tmRoot"/>
      </p:par>
    </p:tnLst>
  </p:timing>
  <p:hf sldNum="0"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accent3"/>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accent3"/>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7"/>
            </p:custDataLst>
            <p:extLst>
              <p:ext uri="{D42A27DB-BD31-4B8C-83A1-F6EECF244321}">
                <p14:modId xmlns:p14="http://schemas.microsoft.com/office/powerpoint/2010/main" val="1588029084"/>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410874" name="think-cell Slide" r:id="rId23" imgW="360" imgH="360" progId="">
                  <p:embed/>
                </p:oleObj>
              </mc:Choice>
              <mc:Fallback>
                <p:oleObj name="think-cell Slide" r:id="rId23" imgW="360" imgH="360" progId="">
                  <p:embed/>
                  <p:pic>
                    <p:nvPicPr>
                      <p:cNvPr id="0" name="Picture 215"/>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286"/>
          <p:cNvSpPr>
            <a:spLocks noGrp="1" noChangeArrowheads="1"/>
          </p:cNvSpPr>
          <p:nvPr>
            <p:ph type="body" idx="1"/>
          </p:nvPr>
        </p:nvSpPr>
        <p:spPr bwMode="auto">
          <a:xfrm>
            <a:off x="1482156" y="1990669"/>
            <a:ext cx="4389768" cy="2512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Text</a:t>
            </a:r>
            <a:endParaRPr lang="en-US" noProof="0" dirty="0"/>
          </a:p>
        </p:txBody>
      </p:sp>
      <p:sp>
        <p:nvSpPr>
          <p:cNvPr id="19" name="Title Placeholder 2"/>
          <p:cNvSpPr>
            <a:spLocks noGrp="1" noChangeArrowheads="1"/>
          </p:cNvSpPr>
          <p:nvPr>
            <p:ph type="title"/>
          </p:nvPr>
        </p:nvSpPr>
        <p:spPr bwMode="auto">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McK 3. Unit of measure" hidden="1"/>
          <p:cNvSpPr txBox="1">
            <a:spLocks noChangeArrowheads="1"/>
          </p:cNvSpPr>
          <p:nvPr/>
        </p:nvSpPr>
        <p:spPr bwMode="auto">
          <a:xfrm>
            <a:off x="286445" y="628116"/>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rPr>
              <a:t>Unit of measure</a:t>
            </a:r>
          </a:p>
        </p:txBody>
      </p:sp>
      <p:grpSp>
        <p:nvGrpSpPr>
          <p:cNvPr id="15" name="ACET" hidden="1"/>
          <p:cNvGrpSpPr>
            <a:grpSpLocks/>
          </p:cNvGrpSpPr>
          <p:nvPr/>
        </p:nvGrpSpPr>
        <p:grpSpPr bwMode="auto">
          <a:xfrm>
            <a:off x="1482156" y="1407448"/>
            <a:ext cx="4350892"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a:solidFill>
                    <a:srgbClr val="000000"/>
                  </a:solidFill>
                  <a:latin typeface="Arial"/>
                </a:rPr>
                <a:t>Title</a:t>
              </a:r>
            </a:p>
            <a:p>
              <a:r>
                <a:rPr lang="en-US">
                  <a:solidFill>
                    <a:srgbClr val="808080"/>
                  </a:solidFill>
                  <a:latin typeface="Arial"/>
                </a:rPr>
                <a:t>Unit of measure</a:t>
              </a:r>
            </a:p>
          </p:txBody>
        </p:sp>
      </p:grpSp>
      <p:pic>
        <p:nvPicPr>
          <p:cNvPr id="23" name="Picture 89" descr="CSC Logo New"/>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auto">
          <a:xfrm>
            <a:off x="757238" y="6556376"/>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sp>
        <p:nvSpPr>
          <p:cNvPr id="25" name="Text Box 66"/>
          <p:cNvSpPr txBox="1">
            <a:spLocks noChangeArrowheads="1"/>
          </p:cNvSpPr>
          <p:nvPr/>
        </p:nvSpPr>
        <p:spPr bwMode="auto">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2" name="Slide Number Placeholder 1"/>
          <p:cNvSpPr>
            <a:spLocks noGrp="1"/>
          </p:cNvSpPr>
          <p:nvPr>
            <p:ph type="sldNum" sz="quarter" idx="4"/>
          </p:nvPr>
        </p:nvSpPr>
        <p:spPr bwMode="auto">
          <a:xfrm>
            <a:off x="8647696" y="6594549"/>
            <a:ext cx="160294" cy="157014"/>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auto">
          <a:xfrm>
            <a:off x="8093973" y="327818"/>
            <a:ext cx="774701" cy="1001714"/>
            <a:chOff x="4936" y="176"/>
            <a:chExt cx="488" cy="631"/>
          </a:xfrm>
        </p:grpSpPr>
        <p:sp>
          <p:nvSpPr>
            <p:cNvPr id="27" name="Legend1"/>
            <p:cNvSpPr>
              <a:spLocks noChangeArrowheads="1"/>
            </p:cNvSpPr>
            <p:nvPr/>
          </p:nvSpPr>
          <p:spPr bwMode="auto">
            <a:xfrm>
              <a:off x="5096"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28"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29" name="Legend2"/>
            <p:cNvSpPr>
              <a:spLocks noChangeArrowheads="1"/>
            </p:cNvSpPr>
            <p:nvPr/>
          </p:nvSpPr>
          <p:spPr bwMode="auto">
            <a:xfrm>
              <a:off x="5096" y="34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0"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1" name="Legend3"/>
            <p:cNvSpPr>
              <a:spLocks noChangeArrowheads="1"/>
            </p:cNvSpPr>
            <p:nvPr/>
          </p:nvSpPr>
          <p:spPr bwMode="auto">
            <a:xfrm>
              <a:off x="5096" y="517"/>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2"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3" name="Legend4"/>
            <p:cNvSpPr>
              <a:spLocks noChangeArrowheads="1"/>
            </p:cNvSpPr>
            <p:nvPr/>
          </p:nvSpPr>
          <p:spPr bwMode="auto">
            <a:xfrm>
              <a:off x="5096" y="688"/>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4"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35" name="LegendLines" hidden="1"/>
          <p:cNvGrpSpPr>
            <a:grpSpLocks/>
          </p:cNvGrpSpPr>
          <p:nvPr/>
        </p:nvGrpSpPr>
        <p:grpSpPr bwMode="auto">
          <a:xfrm>
            <a:off x="7785996" y="333378"/>
            <a:ext cx="1082676" cy="735014"/>
            <a:chOff x="4750" y="176"/>
            <a:chExt cx="682" cy="463"/>
          </a:xfrm>
        </p:grpSpPr>
        <p:sp>
          <p:nvSpPr>
            <p:cNvPr id="36"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7"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8"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9" name="Legend1"/>
            <p:cNvSpPr>
              <a:spLocks noChangeArrowheads="1"/>
            </p:cNvSpPr>
            <p:nvPr/>
          </p:nvSpPr>
          <p:spPr bwMode="auto">
            <a:xfrm>
              <a:off x="5104"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40" name="Legend2"/>
            <p:cNvSpPr>
              <a:spLocks noChangeArrowheads="1"/>
            </p:cNvSpPr>
            <p:nvPr/>
          </p:nvSpPr>
          <p:spPr bwMode="auto">
            <a:xfrm>
              <a:off x="5104" y="344"/>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41" name="Legend3"/>
            <p:cNvSpPr>
              <a:spLocks noChangeArrowheads="1"/>
            </p:cNvSpPr>
            <p:nvPr/>
          </p:nvSpPr>
          <p:spPr bwMode="auto">
            <a:xfrm>
              <a:off x="5104" y="520"/>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grpSp>
      <p:grpSp>
        <p:nvGrpSpPr>
          <p:cNvPr id="42" name="McKSticker" hidden="1"/>
          <p:cNvGrpSpPr/>
          <p:nvPr/>
        </p:nvGrpSpPr>
        <p:grpSpPr bwMode="auto">
          <a:xfrm>
            <a:off x="7768928" y="339727"/>
            <a:ext cx="1088630" cy="216680"/>
            <a:chOff x="7652145" y="285750"/>
            <a:chExt cx="1088630" cy="216680"/>
          </a:xfrm>
        </p:grpSpPr>
        <p:sp>
          <p:nvSpPr>
            <p:cNvPr id="43" name="StickerRectangle"/>
            <p:cNvSpPr>
              <a:spLocks noChangeArrowheads="1"/>
            </p:cNvSpPr>
            <p:nvPr/>
          </p:nvSpPr>
          <p:spPr bwMode="auto">
            <a:xfrm>
              <a:off x="7652145" y="285750"/>
              <a:ext cx="1088630" cy="21668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255">
                <a:buClr>
                  <a:srgbClr val="EF3A3A"/>
                </a:buClr>
              </a:pPr>
              <a:r>
                <a:rPr lang="en-US" sz="1200" dirty="0">
                  <a:solidFill>
                    <a:srgbClr val="808080"/>
                  </a:solidFill>
                  <a:latin typeface="Arial"/>
                </a:rPr>
                <a:t>PRELIMINARY</a:t>
              </a:r>
            </a:p>
          </p:txBody>
        </p:sp>
        <p:cxnSp>
          <p:nvCxnSpPr>
            <p:cNvPr id="44" name="AutoShape 31"/>
            <p:cNvCxnSpPr>
              <a:cxnSpLocks noChangeShapeType="1"/>
              <a:stCxn id="43" idx="2"/>
              <a:endCxn id="43" idx="4"/>
            </p:cNvCxnSpPr>
            <p:nvPr/>
          </p:nvCxnSpPr>
          <p:spPr bwMode="auto">
            <a:xfrm>
              <a:off x="7652145" y="285750"/>
              <a:ext cx="0" cy="216680"/>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auto">
            <a:xfrm>
              <a:off x="7652145" y="502430"/>
              <a:ext cx="108863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auto">
          <a:xfrm>
            <a:off x="8027130" y="327818"/>
            <a:ext cx="840815" cy="1306516"/>
            <a:chOff x="6655594" y="273840"/>
            <a:chExt cx="840815" cy="1306516"/>
          </a:xfrm>
        </p:grpSpPr>
        <p:grpSp>
          <p:nvGrpSpPr>
            <p:cNvPr id="47" name="MoonLegend1"/>
            <p:cNvGrpSpPr>
              <a:grpSpLocks noChangeAspect="1"/>
            </p:cNvGrpSpPr>
            <p:nvPr>
              <p:custDataLst>
                <p:tags r:id="rId8"/>
              </p:custDataLst>
            </p:nvPr>
          </p:nvGrpSpPr>
          <p:grpSpPr bwMode="auto">
            <a:xfrm>
              <a:off x="6655594" y="273840"/>
              <a:ext cx="209550" cy="209551"/>
              <a:chOff x="4533" y="183"/>
              <a:chExt cx="144" cy="144"/>
            </a:xfrm>
          </p:grpSpPr>
          <p:sp>
            <p:nvSpPr>
              <p:cNvPr id="65" name="Oval 38"/>
              <p:cNvSpPr>
                <a:spLocks noChangeAspect="1" noChangeArrowheads="1"/>
              </p:cNvSpPr>
              <p:nvPr>
                <p:custDataLst>
                  <p:tags r:id="rId21"/>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6" name="Arc 39"/>
              <p:cNvSpPr>
                <a:spLocks noChangeAspect="1"/>
              </p:cNvSpPr>
              <p:nvPr>
                <p:custDataLst>
                  <p:tags r:id="rId22"/>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8" name="MoonLegend2"/>
            <p:cNvGrpSpPr>
              <a:grpSpLocks noChangeAspect="1"/>
            </p:cNvGrpSpPr>
            <p:nvPr>
              <p:custDataLst>
                <p:tags r:id="rId9"/>
              </p:custDataLst>
            </p:nvPr>
          </p:nvGrpSpPr>
          <p:grpSpPr bwMode="auto">
            <a:xfrm>
              <a:off x="6655594" y="548081"/>
              <a:ext cx="209550" cy="209551"/>
              <a:chOff x="1694" y="2044"/>
              <a:chExt cx="160" cy="160"/>
            </a:xfrm>
          </p:grpSpPr>
          <p:sp>
            <p:nvSpPr>
              <p:cNvPr id="63"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4" name="Arc 42"/>
              <p:cNvSpPr>
                <a:spLocks noChangeAspect="1"/>
              </p:cNvSpPr>
              <p:nvPr>
                <p:custDataLst>
                  <p:tags r:id="rId20"/>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9" name="MoonLegend4"/>
            <p:cNvGrpSpPr>
              <a:grpSpLocks noChangeAspect="1"/>
            </p:cNvGrpSpPr>
            <p:nvPr>
              <p:custDataLst>
                <p:tags r:id="rId10"/>
              </p:custDataLst>
            </p:nvPr>
          </p:nvGrpSpPr>
          <p:grpSpPr bwMode="auto">
            <a:xfrm>
              <a:off x="6655594" y="1096563"/>
              <a:ext cx="209550" cy="209551"/>
              <a:chOff x="4495" y="1198"/>
              <a:chExt cx="160" cy="160"/>
            </a:xfrm>
          </p:grpSpPr>
          <p:sp>
            <p:nvSpPr>
              <p:cNvPr id="61" name="Oval 47"/>
              <p:cNvSpPr>
                <a:spLocks noChangeAspect="1" noChangeArrowheads="1"/>
              </p:cNvSpPr>
              <p:nvPr>
                <p:custDataLst>
                  <p:tags r:id="rId17"/>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2"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50" name="MoonLegend5"/>
            <p:cNvGrpSpPr>
              <a:grpSpLocks noChangeAspect="1"/>
            </p:cNvGrpSpPr>
            <p:nvPr>
              <p:custDataLst>
                <p:tags r:id="rId11"/>
              </p:custDataLst>
            </p:nvPr>
          </p:nvGrpSpPr>
          <p:grpSpPr bwMode="auto">
            <a:xfrm>
              <a:off x="6655594" y="1370805"/>
              <a:ext cx="209550" cy="209551"/>
              <a:chOff x="4495" y="1440"/>
              <a:chExt cx="160" cy="160"/>
            </a:xfrm>
          </p:grpSpPr>
          <p:sp>
            <p:nvSpPr>
              <p:cNvPr id="59" name="Oval 50"/>
              <p:cNvSpPr>
                <a:spLocks noChangeAspect="1" noChangeArrowheads="1"/>
              </p:cNvSpPr>
              <p:nvPr>
                <p:custDataLst>
                  <p:tags r:id="rId15"/>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0"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sp>
          <p:nvSpPr>
            <p:cNvPr id="51" name="Legend1"/>
            <p:cNvSpPr>
              <a:spLocks noChangeArrowheads="1"/>
            </p:cNvSpPr>
            <p:nvPr/>
          </p:nvSpPr>
          <p:spPr bwMode="auto">
            <a:xfrm>
              <a:off x="6976269" y="28654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2" name="Legend2"/>
            <p:cNvSpPr>
              <a:spLocks noChangeArrowheads="1"/>
            </p:cNvSpPr>
            <p:nvPr/>
          </p:nvSpPr>
          <p:spPr bwMode="auto">
            <a:xfrm>
              <a:off x="6976269" y="561178"/>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3" name="Legend3"/>
            <p:cNvSpPr>
              <a:spLocks noChangeArrowheads="1"/>
            </p:cNvSpPr>
            <p:nvPr/>
          </p:nvSpPr>
          <p:spPr bwMode="auto">
            <a:xfrm>
              <a:off x="6976269" y="835817"/>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4" name="Legend4"/>
            <p:cNvSpPr>
              <a:spLocks noChangeArrowheads="1"/>
            </p:cNvSpPr>
            <p:nvPr/>
          </p:nvSpPr>
          <p:spPr bwMode="auto">
            <a:xfrm>
              <a:off x="6976269" y="110728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55" name="Legend5"/>
            <p:cNvSpPr>
              <a:spLocks noChangeArrowheads="1"/>
            </p:cNvSpPr>
            <p:nvPr/>
          </p:nvSpPr>
          <p:spPr bwMode="auto">
            <a:xfrm>
              <a:off x="6976269" y="1383505"/>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grpSp>
          <p:nvGrpSpPr>
            <p:cNvPr id="56" name="MoonLegend3"/>
            <p:cNvGrpSpPr>
              <a:grpSpLocks noChangeAspect="1"/>
            </p:cNvGrpSpPr>
            <p:nvPr>
              <p:custDataLst>
                <p:tags r:id="rId12"/>
              </p:custDataLst>
            </p:nvPr>
          </p:nvGrpSpPr>
          <p:grpSpPr bwMode="auto">
            <a:xfrm>
              <a:off x="6655594" y="822322"/>
              <a:ext cx="209550" cy="209551"/>
              <a:chOff x="4495" y="1198"/>
              <a:chExt cx="160" cy="160"/>
            </a:xfrm>
          </p:grpSpPr>
          <p:sp>
            <p:nvSpPr>
              <p:cNvPr id="57" name="Oval 47"/>
              <p:cNvSpPr>
                <a:spLocks noChangeAspect="1" noChangeArrowheads="1"/>
              </p:cNvSpPr>
              <p:nvPr>
                <p:custDataLst>
                  <p:tags r:id="rId13"/>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58"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grpSp>
        <p:nvGrpSpPr>
          <p:cNvPr id="12" name="McK Slide Elements" hidden="1"/>
          <p:cNvGrpSpPr>
            <a:grpSpLocks/>
          </p:cNvGrpSpPr>
          <p:nvPr/>
        </p:nvGrpSpPr>
        <p:grpSpPr bwMode="auto">
          <a:xfrm>
            <a:off x="286443" y="6120323"/>
            <a:ext cx="8571114" cy="385499"/>
            <a:chOff x="75" y="3912"/>
            <a:chExt cx="5385" cy="238"/>
          </a:xfrm>
        </p:grpSpPr>
        <p:sp>
          <p:nvSpPr>
            <p:cNvPr id="13" name="McK 4. Footnote"/>
            <p:cNvSpPr txBox="1">
              <a:spLocks noChangeArrowheads="1"/>
            </p:cNvSpPr>
            <p:nvPr/>
          </p:nvSpPr>
          <p:spPr bwMode="auto">
            <a:xfrm>
              <a:off x="75" y="3912"/>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rPr>
                <a:t>1 Footnote</a:t>
              </a:r>
            </a:p>
          </p:txBody>
        </p:sp>
        <p:sp>
          <p:nvSpPr>
            <p:cNvPr id="14" name="McK 5. Source"/>
            <p:cNvSpPr>
              <a:spLocks noChangeArrowheads="1"/>
            </p:cNvSpPr>
            <p:nvPr/>
          </p:nvSpPr>
          <p:spPr bwMode="auto">
            <a:xfrm>
              <a:off x="75" y="4053"/>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11" indent="-612711" defTabSz="913429">
                <a:tabLst>
                  <a:tab pos="607949" algn="l"/>
                </a:tabLst>
              </a:pPr>
              <a:r>
                <a:rPr lang="en-US" sz="1000" dirty="0">
                  <a:solidFill>
                    <a:srgbClr val="000000"/>
                  </a:solidFill>
                  <a:latin typeface="Arial"/>
                </a:rPr>
                <a:t>SOURCE: </a:t>
              </a:r>
              <a:r>
                <a:rPr lang="en-US" sz="1000" dirty="0" smtClean="0">
                  <a:solidFill>
                    <a:srgbClr val="000000"/>
                  </a:solidFill>
                  <a:latin typeface="Arial"/>
                </a:rPr>
                <a:t>Source</a:t>
              </a:r>
            </a:p>
          </p:txBody>
        </p:sp>
      </p:grpSp>
      <p:sp>
        <p:nvSpPr>
          <p:cNvPr id="67" name="Slide Number"/>
          <p:cNvSpPr txBox="1">
            <a:spLocks/>
          </p:cNvSpPr>
          <p:nvPr/>
        </p:nvSpPr>
        <p:spPr bwMode="auto">
          <a:xfrm>
            <a:off x="8647696" y="6594549"/>
            <a:ext cx="160294" cy="157014"/>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62032379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Lst>
  <p:timing>
    <p:tnLst>
      <p:par>
        <p:cTn xmlns:p14="http://schemas.microsoft.com/office/powerpoint/2010/main" id="1" dur="indefinite" restart="never" nodeType="tmRoot"/>
      </p:par>
    </p:tnLst>
  </p:timing>
  <p:hf sldNum="0" hdr="0" ftr="0" dt="0"/>
  <p:txStyles>
    <p:titleStyle>
      <a:lvl1pPr algn="l" defTabSz="913429" rtl="0" eaLnBrk="1" fontAlgn="base" hangingPunct="1">
        <a:spcBef>
          <a:spcPct val="0"/>
        </a:spcBef>
        <a:spcAft>
          <a:spcPct val="0"/>
        </a:spcAft>
        <a:tabLst>
          <a:tab pos="275324" algn="l"/>
        </a:tabLst>
        <a:defRPr sz="2200" b="1" baseline="0">
          <a:solidFill>
            <a:schemeClr val="tx1"/>
          </a:solidFill>
          <a:latin typeface="+mj-lt"/>
          <a:ea typeface="+mj-ea"/>
          <a:cs typeface="+mj-cs"/>
        </a:defRPr>
      </a:lvl1pPr>
      <a:lvl2pPr algn="l" defTabSz="913429" rtl="0" eaLnBrk="1" fontAlgn="base" hangingPunct="1">
        <a:spcBef>
          <a:spcPct val="0"/>
        </a:spcBef>
        <a:spcAft>
          <a:spcPct val="0"/>
        </a:spcAft>
        <a:defRPr sz="1900" b="1">
          <a:solidFill>
            <a:schemeClr val="tx2"/>
          </a:solidFill>
          <a:latin typeface="Arial" charset="0"/>
        </a:defRPr>
      </a:lvl2pPr>
      <a:lvl3pPr algn="l" defTabSz="913429" rtl="0" eaLnBrk="1" fontAlgn="base" hangingPunct="1">
        <a:spcBef>
          <a:spcPct val="0"/>
        </a:spcBef>
        <a:spcAft>
          <a:spcPct val="0"/>
        </a:spcAft>
        <a:defRPr sz="1900" b="1">
          <a:solidFill>
            <a:schemeClr val="tx2"/>
          </a:solidFill>
          <a:latin typeface="Arial" charset="0"/>
        </a:defRPr>
      </a:lvl3pPr>
      <a:lvl4pPr algn="l" defTabSz="913429" rtl="0" eaLnBrk="1" fontAlgn="base" hangingPunct="1">
        <a:spcBef>
          <a:spcPct val="0"/>
        </a:spcBef>
        <a:spcAft>
          <a:spcPct val="0"/>
        </a:spcAft>
        <a:defRPr sz="1900" b="1">
          <a:solidFill>
            <a:schemeClr val="tx2"/>
          </a:solidFill>
          <a:latin typeface="Arial" charset="0"/>
        </a:defRPr>
      </a:lvl4pPr>
      <a:lvl5pPr algn="l" defTabSz="913429" rtl="0" eaLnBrk="1" fontAlgn="base" hangingPunct="1">
        <a:spcBef>
          <a:spcPct val="0"/>
        </a:spcBef>
        <a:spcAft>
          <a:spcPct val="0"/>
        </a:spcAft>
        <a:defRPr sz="1900" b="1">
          <a:solidFill>
            <a:schemeClr val="tx2"/>
          </a:solidFill>
          <a:latin typeface="Arial" charset="0"/>
        </a:defRPr>
      </a:lvl5pPr>
      <a:lvl6pPr marL="466431" algn="l" defTabSz="913429" rtl="0" eaLnBrk="1" fontAlgn="base" hangingPunct="1">
        <a:spcBef>
          <a:spcPct val="0"/>
        </a:spcBef>
        <a:spcAft>
          <a:spcPct val="0"/>
        </a:spcAft>
        <a:defRPr sz="1900" b="1">
          <a:solidFill>
            <a:schemeClr val="tx2"/>
          </a:solidFill>
          <a:latin typeface="Arial" charset="0"/>
        </a:defRPr>
      </a:lvl6pPr>
      <a:lvl7pPr marL="932863" algn="l" defTabSz="913429" rtl="0" eaLnBrk="1" fontAlgn="base" hangingPunct="1">
        <a:spcBef>
          <a:spcPct val="0"/>
        </a:spcBef>
        <a:spcAft>
          <a:spcPct val="0"/>
        </a:spcAft>
        <a:defRPr sz="1900" b="1">
          <a:solidFill>
            <a:schemeClr val="tx2"/>
          </a:solidFill>
          <a:latin typeface="Arial" charset="0"/>
        </a:defRPr>
      </a:lvl7pPr>
      <a:lvl8pPr marL="1399295" algn="l" defTabSz="913429" rtl="0" eaLnBrk="1" fontAlgn="base" hangingPunct="1">
        <a:spcBef>
          <a:spcPct val="0"/>
        </a:spcBef>
        <a:spcAft>
          <a:spcPct val="0"/>
        </a:spcAft>
        <a:defRPr sz="1900" b="1">
          <a:solidFill>
            <a:schemeClr val="tx2"/>
          </a:solidFill>
          <a:latin typeface="Arial" charset="0"/>
        </a:defRPr>
      </a:lvl8pPr>
      <a:lvl9pPr marL="1865728" algn="l" defTabSz="913429" rtl="0" eaLnBrk="1" fontAlgn="base" hangingPunct="1">
        <a:spcBef>
          <a:spcPct val="0"/>
        </a:spcBef>
        <a:spcAft>
          <a:spcPct val="0"/>
        </a:spcAft>
        <a:defRPr sz="1900" b="1">
          <a:solidFill>
            <a:schemeClr val="tx2"/>
          </a:solidFill>
          <a:latin typeface="Arial" charset="0"/>
        </a:defRPr>
      </a:lvl9pPr>
    </p:titleStyle>
    <p:body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863" rtl="0" eaLnBrk="1" latinLnBrk="0" hangingPunct="1">
        <a:defRPr sz="1800" kern="1200">
          <a:solidFill>
            <a:schemeClr val="tx1"/>
          </a:solidFill>
          <a:latin typeface="+mn-lt"/>
          <a:ea typeface="+mn-ea"/>
          <a:cs typeface="+mn-cs"/>
        </a:defRPr>
      </a:lvl1pPr>
      <a:lvl2pPr marL="466431" algn="l" defTabSz="932863" rtl="0" eaLnBrk="1" latinLnBrk="0" hangingPunct="1">
        <a:defRPr sz="1800" kern="1200">
          <a:solidFill>
            <a:schemeClr val="tx1"/>
          </a:solidFill>
          <a:latin typeface="+mn-lt"/>
          <a:ea typeface="+mn-ea"/>
          <a:cs typeface="+mn-cs"/>
        </a:defRPr>
      </a:lvl2pPr>
      <a:lvl3pPr marL="932863" algn="l" defTabSz="932863" rtl="0" eaLnBrk="1" latinLnBrk="0" hangingPunct="1">
        <a:defRPr sz="1800" kern="1200">
          <a:solidFill>
            <a:schemeClr val="tx1"/>
          </a:solidFill>
          <a:latin typeface="+mn-lt"/>
          <a:ea typeface="+mn-ea"/>
          <a:cs typeface="+mn-cs"/>
        </a:defRPr>
      </a:lvl3pPr>
      <a:lvl4pPr marL="1399295" algn="l" defTabSz="932863" rtl="0" eaLnBrk="1" latinLnBrk="0" hangingPunct="1">
        <a:defRPr sz="1800" kern="1200">
          <a:solidFill>
            <a:schemeClr val="tx1"/>
          </a:solidFill>
          <a:latin typeface="+mn-lt"/>
          <a:ea typeface="+mn-ea"/>
          <a:cs typeface="+mn-cs"/>
        </a:defRPr>
      </a:lvl4pPr>
      <a:lvl5pPr marL="1865728" algn="l" defTabSz="932863" rtl="0" eaLnBrk="1" latinLnBrk="0" hangingPunct="1">
        <a:defRPr sz="1800" kern="1200">
          <a:solidFill>
            <a:schemeClr val="tx1"/>
          </a:solidFill>
          <a:latin typeface="+mn-lt"/>
          <a:ea typeface="+mn-ea"/>
          <a:cs typeface="+mn-cs"/>
        </a:defRPr>
      </a:lvl5pPr>
      <a:lvl6pPr marL="2332159" algn="l" defTabSz="932863" rtl="0" eaLnBrk="1" latinLnBrk="0" hangingPunct="1">
        <a:defRPr sz="1800" kern="1200">
          <a:solidFill>
            <a:schemeClr val="tx1"/>
          </a:solidFill>
          <a:latin typeface="+mn-lt"/>
          <a:ea typeface="+mn-ea"/>
          <a:cs typeface="+mn-cs"/>
        </a:defRPr>
      </a:lvl6pPr>
      <a:lvl7pPr marL="2798590" algn="l" defTabSz="932863" rtl="0" eaLnBrk="1" latinLnBrk="0" hangingPunct="1">
        <a:defRPr sz="1800" kern="1200">
          <a:solidFill>
            <a:schemeClr val="tx1"/>
          </a:solidFill>
          <a:latin typeface="+mn-lt"/>
          <a:ea typeface="+mn-ea"/>
          <a:cs typeface="+mn-cs"/>
        </a:defRPr>
      </a:lvl7pPr>
      <a:lvl8pPr marL="3265022" algn="l" defTabSz="932863" rtl="0" eaLnBrk="1" latinLnBrk="0" hangingPunct="1">
        <a:defRPr sz="1800" kern="1200">
          <a:solidFill>
            <a:schemeClr val="tx1"/>
          </a:solidFill>
          <a:latin typeface="+mn-lt"/>
          <a:ea typeface="+mn-ea"/>
          <a:cs typeface="+mn-cs"/>
        </a:defRPr>
      </a:lvl8pPr>
      <a:lvl9pPr marL="3731453" algn="l" defTabSz="932863"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7"/>
            </p:custDataLst>
            <p:extLst>
              <p:ext uri="{D42A27DB-BD31-4B8C-83A1-F6EECF244321}">
                <p14:modId xmlns:p14="http://schemas.microsoft.com/office/powerpoint/2010/main" val="2805560087"/>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415990" name="think-cell Slide" r:id="rId23" imgW="360" imgH="360" progId="">
                  <p:embed/>
                </p:oleObj>
              </mc:Choice>
              <mc:Fallback>
                <p:oleObj name="think-cell Slide" r:id="rId23" imgW="360" imgH="360" progId="">
                  <p:embed/>
                  <p:pic>
                    <p:nvPicPr>
                      <p:cNvPr id="0" name="Picture 211"/>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286"/>
          <p:cNvSpPr>
            <a:spLocks noGrp="1" noChangeArrowheads="1"/>
          </p:cNvSpPr>
          <p:nvPr>
            <p:ph type="body" idx="1"/>
          </p:nvPr>
        </p:nvSpPr>
        <p:spPr bwMode="auto">
          <a:xfrm>
            <a:off x="1482156" y="1990669"/>
            <a:ext cx="4389768" cy="2512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Text</a:t>
            </a:r>
            <a:endParaRPr lang="en-US" noProof="0" dirty="0"/>
          </a:p>
        </p:txBody>
      </p:sp>
      <p:sp>
        <p:nvSpPr>
          <p:cNvPr id="19" name="Title Placeholder 2"/>
          <p:cNvSpPr>
            <a:spLocks noGrp="1" noChangeArrowheads="1"/>
          </p:cNvSpPr>
          <p:nvPr>
            <p:ph type="title"/>
          </p:nvPr>
        </p:nvSpPr>
        <p:spPr bwMode="auto">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McK 3. Unit of measure" hidden="1"/>
          <p:cNvSpPr txBox="1">
            <a:spLocks noChangeArrowheads="1"/>
          </p:cNvSpPr>
          <p:nvPr/>
        </p:nvSpPr>
        <p:spPr bwMode="auto">
          <a:xfrm>
            <a:off x="286445" y="628116"/>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rPr>
              <a:t>Unit of measure</a:t>
            </a:r>
          </a:p>
        </p:txBody>
      </p:sp>
      <p:grpSp>
        <p:nvGrpSpPr>
          <p:cNvPr id="15" name="ACET" hidden="1"/>
          <p:cNvGrpSpPr>
            <a:grpSpLocks/>
          </p:cNvGrpSpPr>
          <p:nvPr/>
        </p:nvGrpSpPr>
        <p:grpSpPr bwMode="auto">
          <a:xfrm>
            <a:off x="1482156" y="1407448"/>
            <a:ext cx="4350892"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a:solidFill>
                    <a:srgbClr val="000000"/>
                  </a:solidFill>
                  <a:latin typeface="Arial"/>
                </a:rPr>
                <a:t>Title</a:t>
              </a:r>
            </a:p>
            <a:p>
              <a:r>
                <a:rPr lang="en-US">
                  <a:solidFill>
                    <a:srgbClr val="808080"/>
                  </a:solidFill>
                  <a:latin typeface="Arial"/>
                </a:rPr>
                <a:t>Unit of measure</a:t>
              </a:r>
            </a:p>
          </p:txBody>
        </p:sp>
      </p:grpSp>
      <p:pic>
        <p:nvPicPr>
          <p:cNvPr id="23" name="Picture 89" descr="CSC Logo New"/>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auto">
          <a:xfrm>
            <a:off x="757238" y="6556376"/>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sp>
        <p:nvSpPr>
          <p:cNvPr id="25" name="Text Box 66"/>
          <p:cNvSpPr txBox="1">
            <a:spLocks noChangeArrowheads="1"/>
          </p:cNvSpPr>
          <p:nvPr/>
        </p:nvSpPr>
        <p:spPr bwMode="auto">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2" name="Slide Number Placeholder 1"/>
          <p:cNvSpPr>
            <a:spLocks noGrp="1"/>
          </p:cNvSpPr>
          <p:nvPr>
            <p:ph type="sldNum" sz="quarter" idx="4"/>
          </p:nvPr>
        </p:nvSpPr>
        <p:spPr bwMode="auto">
          <a:xfrm>
            <a:off x="8647696" y="6594549"/>
            <a:ext cx="160294" cy="157014"/>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auto">
          <a:xfrm>
            <a:off x="8093973" y="327818"/>
            <a:ext cx="774701" cy="1001714"/>
            <a:chOff x="4936" y="176"/>
            <a:chExt cx="488" cy="631"/>
          </a:xfrm>
        </p:grpSpPr>
        <p:sp>
          <p:nvSpPr>
            <p:cNvPr id="27" name="Legend1"/>
            <p:cNvSpPr>
              <a:spLocks noChangeArrowheads="1"/>
            </p:cNvSpPr>
            <p:nvPr/>
          </p:nvSpPr>
          <p:spPr bwMode="auto">
            <a:xfrm>
              <a:off x="5096"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28"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29" name="Legend2"/>
            <p:cNvSpPr>
              <a:spLocks noChangeArrowheads="1"/>
            </p:cNvSpPr>
            <p:nvPr/>
          </p:nvSpPr>
          <p:spPr bwMode="auto">
            <a:xfrm>
              <a:off x="5096" y="34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0"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1" name="Legend3"/>
            <p:cNvSpPr>
              <a:spLocks noChangeArrowheads="1"/>
            </p:cNvSpPr>
            <p:nvPr/>
          </p:nvSpPr>
          <p:spPr bwMode="auto">
            <a:xfrm>
              <a:off x="5096" y="517"/>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2"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3" name="Legend4"/>
            <p:cNvSpPr>
              <a:spLocks noChangeArrowheads="1"/>
            </p:cNvSpPr>
            <p:nvPr/>
          </p:nvSpPr>
          <p:spPr bwMode="auto">
            <a:xfrm>
              <a:off x="5096" y="688"/>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4"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35" name="LegendLines" hidden="1"/>
          <p:cNvGrpSpPr>
            <a:grpSpLocks/>
          </p:cNvGrpSpPr>
          <p:nvPr/>
        </p:nvGrpSpPr>
        <p:grpSpPr bwMode="auto">
          <a:xfrm>
            <a:off x="7785996" y="333378"/>
            <a:ext cx="1082676" cy="735014"/>
            <a:chOff x="4750" y="176"/>
            <a:chExt cx="682" cy="463"/>
          </a:xfrm>
        </p:grpSpPr>
        <p:sp>
          <p:nvSpPr>
            <p:cNvPr id="36"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7"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8"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9" name="Legend1"/>
            <p:cNvSpPr>
              <a:spLocks noChangeArrowheads="1"/>
            </p:cNvSpPr>
            <p:nvPr/>
          </p:nvSpPr>
          <p:spPr bwMode="auto">
            <a:xfrm>
              <a:off x="5104"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40" name="Legend2"/>
            <p:cNvSpPr>
              <a:spLocks noChangeArrowheads="1"/>
            </p:cNvSpPr>
            <p:nvPr/>
          </p:nvSpPr>
          <p:spPr bwMode="auto">
            <a:xfrm>
              <a:off x="5104" y="344"/>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41" name="Legend3"/>
            <p:cNvSpPr>
              <a:spLocks noChangeArrowheads="1"/>
            </p:cNvSpPr>
            <p:nvPr/>
          </p:nvSpPr>
          <p:spPr bwMode="auto">
            <a:xfrm>
              <a:off x="5104" y="520"/>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grpSp>
      <p:grpSp>
        <p:nvGrpSpPr>
          <p:cNvPr id="42" name="McKSticker" hidden="1"/>
          <p:cNvGrpSpPr/>
          <p:nvPr/>
        </p:nvGrpSpPr>
        <p:grpSpPr bwMode="auto">
          <a:xfrm>
            <a:off x="7768928" y="339727"/>
            <a:ext cx="1088630" cy="216680"/>
            <a:chOff x="7652145" y="285750"/>
            <a:chExt cx="1088630" cy="216680"/>
          </a:xfrm>
        </p:grpSpPr>
        <p:sp>
          <p:nvSpPr>
            <p:cNvPr id="43" name="StickerRectangle"/>
            <p:cNvSpPr>
              <a:spLocks noChangeArrowheads="1"/>
            </p:cNvSpPr>
            <p:nvPr/>
          </p:nvSpPr>
          <p:spPr bwMode="auto">
            <a:xfrm>
              <a:off x="7652145" y="285750"/>
              <a:ext cx="1088630" cy="21668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255">
                <a:buClr>
                  <a:srgbClr val="EF3A3A"/>
                </a:buClr>
              </a:pPr>
              <a:r>
                <a:rPr lang="en-US" sz="1200" dirty="0">
                  <a:solidFill>
                    <a:srgbClr val="808080"/>
                  </a:solidFill>
                  <a:latin typeface="Arial"/>
                </a:rPr>
                <a:t>PRELIMINARY</a:t>
              </a:r>
            </a:p>
          </p:txBody>
        </p:sp>
        <p:cxnSp>
          <p:nvCxnSpPr>
            <p:cNvPr id="44" name="AutoShape 31"/>
            <p:cNvCxnSpPr>
              <a:cxnSpLocks noChangeShapeType="1"/>
              <a:stCxn id="43" idx="2"/>
              <a:endCxn id="43" idx="4"/>
            </p:cNvCxnSpPr>
            <p:nvPr/>
          </p:nvCxnSpPr>
          <p:spPr bwMode="auto">
            <a:xfrm>
              <a:off x="7652145" y="285750"/>
              <a:ext cx="0" cy="216680"/>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auto">
            <a:xfrm>
              <a:off x="7652145" y="502430"/>
              <a:ext cx="108863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auto">
          <a:xfrm>
            <a:off x="8027130" y="327818"/>
            <a:ext cx="840815" cy="1306516"/>
            <a:chOff x="6655594" y="273840"/>
            <a:chExt cx="840815" cy="1306516"/>
          </a:xfrm>
        </p:grpSpPr>
        <p:grpSp>
          <p:nvGrpSpPr>
            <p:cNvPr id="47" name="MoonLegend1"/>
            <p:cNvGrpSpPr>
              <a:grpSpLocks noChangeAspect="1"/>
            </p:cNvGrpSpPr>
            <p:nvPr>
              <p:custDataLst>
                <p:tags r:id="rId8"/>
              </p:custDataLst>
            </p:nvPr>
          </p:nvGrpSpPr>
          <p:grpSpPr bwMode="auto">
            <a:xfrm>
              <a:off x="6655594" y="273840"/>
              <a:ext cx="209550" cy="209551"/>
              <a:chOff x="4533" y="183"/>
              <a:chExt cx="144" cy="144"/>
            </a:xfrm>
          </p:grpSpPr>
          <p:sp>
            <p:nvSpPr>
              <p:cNvPr id="65" name="Oval 38"/>
              <p:cNvSpPr>
                <a:spLocks noChangeAspect="1" noChangeArrowheads="1"/>
              </p:cNvSpPr>
              <p:nvPr>
                <p:custDataLst>
                  <p:tags r:id="rId21"/>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6" name="Arc 39"/>
              <p:cNvSpPr>
                <a:spLocks noChangeAspect="1"/>
              </p:cNvSpPr>
              <p:nvPr>
                <p:custDataLst>
                  <p:tags r:id="rId22"/>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8" name="MoonLegend2"/>
            <p:cNvGrpSpPr>
              <a:grpSpLocks noChangeAspect="1"/>
            </p:cNvGrpSpPr>
            <p:nvPr>
              <p:custDataLst>
                <p:tags r:id="rId9"/>
              </p:custDataLst>
            </p:nvPr>
          </p:nvGrpSpPr>
          <p:grpSpPr bwMode="auto">
            <a:xfrm>
              <a:off x="6655594" y="548081"/>
              <a:ext cx="209550" cy="209551"/>
              <a:chOff x="1694" y="2044"/>
              <a:chExt cx="160" cy="160"/>
            </a:xfrm>
          </p:grpSpPr>
          <p:sp>
            <p:nvSpPr>
              <p:cNvPr id="63"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4" name="Arc 42"/>
              <p:cNvSpPr>
                <a:spLocks noChangeAspect="1"/>
              </p:cNvSpPr>
              <p:nvPr>
                <p:custDataLst>
                  <p:tags r:id="rId20"/>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9" name="MoonLegend4"/>
            <p:cNvGrpSpPr>
              <a:grpSpLocks noChangeAspect="1"/>
            </p:cNvGrpSpPr>
            <p:nvPr>
              <p:custDataLst>
                <p:tags r:id="rId10"/>
              </p:custDataLst>
            </p:nvPr>
          </p:nvGrpSpPr>
          <p:grpSpPr bwMode="auto">
            <a:xfrm>
              <a:off x="6655594" y="1096563"/>
              <a:ext cx="209550" cy="209551"/>
              <a:chOff x="4495" y="1198"/>
              <a:chExt cx="160" cy="160"/>
            </a:xfrm>
          </p:grpSpPr>
          <p:sp>
            <p:nvSpPr>
              <p:cNvPr id="61" name="Oval 47"/>
              <p:cNvSpPr>
                <a:spLocks noChangeAspect="1" noChangeArrowheads="1"/>
              </p:cNvSpPr>
              <p:nvPr>
                <p:custDataLst>
                  <p:tags r:id="rId17"/>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2"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50" name="MoonLegend5"/>
            <p:cNvGrpSpPr>
              <a:grpSpLocks noChangeAspect="1"/>
            </p:cNvGrpSpPr>
            <p:nvPr>
              <p:custDataLst>
                <p:tags r:id="rId11"/>
              </p:custDataLst>
            </p:nvPr>
          </p:nvGrpSpPr>
          <p:grpSpPr bwMode="auto">
            <a:xfrm>
              <a:off x="6655594" y="1370805"/>
              <a:ext cx="209550" cy="209551"/>
              <a:chOff x="4495" y="1440"/>
              <a:chExt cx="160" cy="160"/>
            </a:xfrm>
          </p:grpSpPr>
          <p:sp>
            <p:nvSpPr>
              <p:cNvPr id="59" name="Oval 50"/>
              <p:cNvSpPr>
                <a:spLocks noChangeAspect="1" noChangeArrowheads="1"/>
              </p:cNvSpPr>
              <p:nvPr>
                <p:custDataLst>
                  <p:tags r:id="rId15"/>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0"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sp>
          <p:nvSpPr>
            <p:cNvPr id="51" name="Legend1"/>
            <p:cNvSpPr>
              <a:spLocks noChangeArrowheads="1"/>
            </p:cNvSpPr>
            <p:nvPr/>
          </p:nvSpPr>
          <p:spPr bwMode="auto">
            <a:xfrm>
              <a:off x="6976269" y="28654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2" name="Legend2"/>
            <p:cNvSpPr>
              <a:spLocks noChangeArrowheads="1"/>
            </p:cNvSpPr>
            <p:nvPr/>
          </p:nvSpPr>
          <p:spPr bwMode="auto">
            <a:xfrm>
              <a:off x="6976269" y="561178"/>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3" name="Legend3"/>
            <p:cNvSpPr>
              <a:spLocks noChangeArrowheads="1"/>
            </p:cNvSpPr>
            <p:nvPr/>
          </p:nvSpPr>
          <p:spPr bwMode="auto">
            <a:xfrm>
              <a:off x="6976269" y="835817"/>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4" name="Legend4"/>
            <p:cNvSpPr>
              <a:spLocks noChangeArrowheads="1"/>
            </p:cNvSpPr>
            <p:nvPr/>
          </p:nvSpPr>
          <p:spPr bwMode="auto">
            <a:xfrm>
              <a:off x="6976269" y="110728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55" name="Legend5"/>
            <p:cNvSpPr>
              <a:spLocks noChangeArrowheads="1"/>
            </p:cNvSpPr>
            <p:nvPr/>
          </p:nvSpPr>
          <p:spPr bwMode="auto">
            <a:xfrm>
              <a:off x="6976269" y="1383505"/>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grpSp>
          <p:nvGrpSpPr>
            <p:cNvPr id="56" name="MoonLegend3"/>
            <p:cNvGrpSpPr>
              <a:grpSpLocks noChangeAspect="1"/>
            </p:cNvGrpSpPr>
            <p:nvPr>
              <p:custDataLst>
                <p:tags r:id="rId12"/>
              </p:custDataLst>
            </p:nvPr>
          </p:nvGrpSpPr>
          <p:grpSpPr bwMode="auto">
            <a:xfrm>
              <a:off x="6655594" y="822322"/>
              <a:ext cx="209550" cy="209551"/>
              <a:chOff x="4495" y="1198"/>
              <a:chExt cx="160" cy="160"/>
            </a:xfrm>
          </p:grpSpPr>
          <p:sp>
            <p:nvSpPr>
              <p:cNvPr id="57" name="Oval 47"/>
              <p:cNvSpPr>
                <a:spLocks noChangeAspect="1" noChangeArrowheads="1"/>
              </p:cNvSpPr>
              <p:nvPr>
                <p:custDataLst>
                  <p:tags r:id="rId13"/>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58"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grpSp>
        <p:nvGrpSpPr>
          <p:cNvPr id="12" name="McK Slide Elements" hidden="1"/>
          <p:cNvGrpSpPr>
            <a:grpSpLocks/>
          </p:cNvGrpSpPr>
          <p:nvPr/>
        </p:nvGrpSpPr>
        <p:grpSpPr bwMode="auto">
          <a:xfrm>
            <a:off x="286443" y="6120323"/>
            <a:ext cx="8571114" cy="385499"/>
            <a:chOff x="75" y="3912"/>
            <a:chExt cx="5385" cy="238"/>
          </a:xfrm>
        </p:grpSpPr>
        <p:sp>
          <p:nvSpPr>
            <p:cNvPr id="13" name="McK 4. Footnote"/>
            <p:cNvSpPr txBox="1">
              <a:spLocks noChangeArrowheads="1"/>
            </p:cNvSpPr>
            <p:nvPr/>
          </p:nvSpPr>
          <p:spPr bwMode="auto">
            <a:xfrm>
              <a:off x="75" y="3912"/>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rPr>
                <a:t>1 Footnote</a:t>
              </a:r>
            </a:p>
          </p:txBody>
        </p:sp>
        <p:sp>
          <p:nvSpPr>
            <p:cNvPr id="14" name="McK 5. Source"/>
            <p:cNvSpPr>
              <a:spLocks noChangeArrowheads="1"/>
            </p:cNvSpPr>
            <p:nvPr/>
          </p:nvSpPr>
          <p:spPr bwMode="auto">
            <a:xfrm>
              <a:off x="75" y="4053"/>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11" indent="-612711" defTabSz="913429">
                <a:tabLst>
                  <a:tab pos="607949" algn="l"/>
                </a:tabLst>
              </a:pPr>
              <a:r>
                <a:rPr lang="en-US" sz="1000" dirty="0">
                  <a:solidFill>
                    <a:srgbClr val="000000"/>
                  </a:solidFill>
                  <a:latin typeface="Arial"/>
                </a:rPr>
                <a:t>SOURCE: </a:t>
              </a:r>
              <a:r>
                <a:rPr lang="en-US" sz="1000" dirty="0" smtClean="0">
                  <a:solidFill>
                    <a:srgbClr val="000000"/>
                  </a:solidFill>
                  <a:latin typeface="Arial"/>
                </a:rPr>
                <a:t>Source</a:t>
              </a:r>
            </a:p>
          </p:txBody>
        </p:sp>
      </p:grpSp>
      <p:sp>
        <p:nvSpPr>
          <p:cNvPr id="67" name="Slide Number"/>
          <p:cNvSpPr txBox="1">
            <a:spLocks/>
          </p:cNvSpPr>
          <p:nvPr/>
        </p:nvSpPr>
        <p:spPr bwMode="auto">
          <a:xfrm>
            <a:off x="8647696" y="6594549"/>
            <a:ext cx="160294" cy="157014"/>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3055009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timing>
    <p:tnLst>
      <p:par>
        <p:cTn xmlns:p14="http://schemas.microsoft.com/office/powerpoint/2010/main" id="1" dur="indefinite" restart="never" nodeType="tmRoot"/>
      </p:par>
    </p:tnLst>
  </p:timing>
  <p:hf sldNum="0" hdr="0" ftr="0" dt="0"/>
  <p:txStyles>
    <p:titleStyle>
      <a:lvl1pPr algn="l" defTabSz="913429" rtl="0" eaLnBrk="1" fontAlgn="base" hangingPunct="1">
        <a:spcBef>
          <a:spcPct val="0"/>
        </a:spcBef>
        <a:spcAft>
          <a:spcPct val="0"/>
        </a:spcAft>
        <a:tabLst>
          <a:tab pos="275324" algn="l"/>
        </a:tabLst>
        <a:defRPr sz="2200" b="1" baseline="0">
          <a:solidFill>
            <a:schemeClr val="tx1"/>
          </a:solidFill>
          <a:latin typeface="+mj-lt"/>
          <a:ea typeface="+mj-ea"/>
          <a:cs typeface="+mj-cs"/>
        </a:defRPr>
      </a:lvl1pPr>
      <a:lvl2pPr algn="l" defTabSz="913429" rtl="0" eaLnBrk="1" fontAlgn="base" hangingPunct="1">
        <a:spcBef>
          <a:spcPct val="0"/>
        </a:spcBef>
        <a:spcAft>
          <a:spcPct val="0"/>
        </a:spcAft>
        <a:defRPr sz="1900" b="1">
          <a:solidFill>
            <a:schemeClr val="tx2"/>
          </a:solidFill>
          <a:latin typeface="Arial" charset="0"/>
        </a:defRPr>
      </a:lvl2pPr>
      <a:lvl3pPr algn="l" defTabSz="913429" rtl="0" eaLnBrk="1" fontAlgn="base" hangingPunct="1">
        <a:spcBef>
          <a:spcPct val="0"/>
        </a:spcBef>
        <a:spcAft>
          <a:spcPct val="0"/>
        </a:spcAft>
        <a:defRPr sz="1900" b="1">
          <a:solidFill>
            <a:schemeClr val="tx2"/>
          </a:solidFill>
          <a:latin typeface="Arial" charset="0"/>
        </a:defRPr>
      </a:lvl3pPr>
      <a:lvl4pPr algn="l" defTabSz="913429" rtl="0" eaLnBrk="1" fontAlgn="base" hangingPunct="1">
        <a:spcBef>
          <a:spcPct val="0"/>
        </a:spcBef>
        <a:spcAft>
          <a:spcPct val="0"/>
        </a:spcAft>
        <a:defRPr sz="1900" b="1">
          <a:solidFill>
            <a:schemeClr val="tx2"/>
          </a:solidFill>
          <a:latin typeface="Arial" charset="0"/>
        </a:defRPr>
      </a:lvl4pPr>
      <a:lvl5pPr algn="l" defTabSz="913429" rtl="0" eaLnBrk="1" fontAlgn="base" hangingPunct="1">
        <a:spcBef>
          <a:spcPct val="0"/>
        </a:spcBef>
        <a:spcAft>
          <a:spcPct val="0"/>
        </a:spcAft>
        <a:defRPr sz="1900" b="1">
          <a:solidFill>
            <a:schemeClr val="tx2"/>
          </a:solidFill>
          <a:latin typeface="Arial" charset="0"/>
        </a:defRPr>
      </a:lvl5pPr>
      <a:lvl6pPr marL="466431" algn="l" defTabSz="913429" rtl="0" eaLnBrk="1" fontAlgn="base" hangingPunct="1">
        <a:spcBef>
          <a:spcPct val="0"/>
        </a:spcBef>
        <a:spcAft>
          <a:spcPct val="0"/>
        </a:spcAft>
        <a:defRPr sz="1900" b="1">
          <a:solidFill>
            <a:schemeClr val="tx2"/>
          </a:solidFill>
          <a:latin typeface="Arial" charset="0"/>
        </a:defRPr>
      </a:lvl6pPr>
      <a:lvl7pPr marL="932863" algn="l" defTabSz="913429" rtl="0" eaLnBrk="1" fontAlgn="base" hangingPunct="1">
        <a:spcBef>
          <a:spcPct val="0"/>
        </a:spcBef>
        <a:spcAft>
          <a:spcPct val="0"/>
        </a:spcAft>
        <a:defRPr sz="1900" b="1">
          <a:solidFill>
            <a:schemeClr val="tx2"/>
          </a:solidFill>
          <a:latin typeface="Arial" charset="0"/>
        </a:defRPr>
      </a:lvl7pPr>
      <a:lvl8pPr marL="1399295" algn="l" defTabSz="913429" rtl="0" eaLnBrk="1" fontAlgn="base" hangingPunct="1">
        <a:spcBef>
          <a:spcPct val="0"/>
        </a:spcBef>
        <a:spcAft>
          <a:spcPct val="0"/>
        </a:spcAft>
        <a:defRPr sz="1900" b="1">
          <a:solidFill>
            <a:schemeClr val="tx2"/>
          </a:solidFill>
          <a:latin typeface="Arial" charset="0"/>
        </a:defRPr>
      </a:lvl8pPr>
      <a:lvl9pPr marL="1865728" algn="l" defTabSz="913429" rtl="0" eaLnBrk="1" fontAlgn="base" hangingPunct="1">
        <a:spcBef>
          <a:spcPct val="0"/>
        </a:spcBef>
        <a:spcAft>
          <a:spcPct val="0"/>
        </a:spcAft>
        <a:defRPr sz="1900" b="1">
          <a:solidFill>
            <a:schemeClr val="tx2"/>
          </a:solidFill>
          <a:latin typeface="Arial" charset="0"/>
        </a:defRPr>
      </a:lvl9pPr>
    </p:titleStyle>
    <p:body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863" rtl="0" eaLnBrk="1" latinLnBrk="0" hangingPunct="1">
        <a:defRPr sz="1800" kern="1200">
          <a:solidFill>
            <a:schemeClr val="tx1"/>
          </a:solidFill>
          <a:latin typeface="+mn-lt"/>
          <a:ea typeface="+mn-ea"/>
          <a:cs typeface="+mn-cs"/>
        </a:defRPr>
      </a:lvl1pPr>
      <a:lvl2pPr marL="466431" algn="l" defTabSz="932863" rtl="0" eaLnBrk="1" latinLnBrk="0" hangingPunct="1">
        <a:defRPr sz="1800" kern="1200">
          <a:solidFill>
            <a:schemeClr val="tx1"/>
          </a:solidFill>
          <a:latin typeface="+mn-lt"/>
          <a:ea typeface="+mn-ea"/>
          <a:cs typeface="+mn-cs"/>
        </a:defRPr>
      </a:lvl2pPr>
      <a:lvl3pPr marL="932863" algn="l" defTabSz="932863" rtl="0" eaLnBrk="1" latinLnBrk="0" hangingPunct="1">
        <a:defRPr sz="1800" kern="1200">
          <a:solidFill>
            <a:schemeClr val="tx1"/>
          </a:solidFill>
          <a:latin typeface="+mn-lt"/>
          <a:ea typeface="+mn-ea"/>
          <a:cs typeface="+mn-cs"/>
        </a:defRPr>
      </a:lvl3pPr>
      <a:lvl4pPr marL="1399295" algn="l" defTabSz="932863" rtl="0" eaLnBrk="1" latinLnBrk="0" hangingPunct="1">
        <a:defRPr sz="1800" kern="1200">
          <a:solidFill>
            <a:schemeClr val="tx1"/>
          </a:solidFill>
          <a:latin typeface="+mn-lt"/>
          <a:ea typeface="+mn-ea"/>
          <a:cs typeface="+mn-cs"/>
        </a:defRPr>
      </a:lvl4pPr>
      <a:lvl5pPr marL="1865728" algn="l" defTabSz="932863" rtl="0" eaLnBrk="1" latinLnBrk="0" hangingPunct="1">
        <a:defRPr sz="1800" kern="1200">
          <a:solidFill>
            <a:schemeClr val="tx1"/>
          </a:solidFill>
          <a:latin typeface="+mn-lt"/>
          <a:ea typeface="+mn-ea"/>
          <a:cs typeface="+mn-cs"/>
        </a:defRPr>
      </a:lvl5pPr>
      <a:lvl6pPr marL="2332159" algn="l" defTabSz="932863" rtl="0" eaLnBrk="1" latinLnBrk="0" hangingPunct="1">
        <a:defRPr sz="1800" kern="1200">
          <a:solidFill>
            <a:schemeClr val="tx1"/>
          </a:solidFill>
          <a:latin typeface="+mn-lt"/>
          <a:ea typeface="+mn-ea"/>
          <a:cs typeface="+mn-cs"/>
        </a:defRPr>
      </a:lvl6pPr>
      <a:lvl7pPr marL="2798590" algn="l" defTabSz="932863" rtl="0" eaLnBrk="1" latinLnBrk="0" hangingPunct="1">
        <a:defRPr sz="1800" kern="1200">
          <a:solidFill>
            <a:schemeClr val="tx1"/>
          </a:solidFill>
          <a:latin typeface="+mn-lt"/>
          <a:ea typeface="+mn-ea"/>
          <a:cs typeface="+mn-cs"/>
        </a:defRPr>
      </a:lvl7pPr>
      <a:lvl8pPr marL="3265022" algn="l" defTabSz="932863" rtl="0" eaLnBrk="1" latinLnBrk="0" hangingPunct="1">
        <a:defRPr sz="1800" kern="1200">
          <a:solidFill>
            <a:schemeClr val="tx1"/>
          </a:solidFill>
          <a:latin typeface="+mn-lt"/>
          <a:ea typeface="+mn-ea"/>
          <a:cs typeface="+mn-cs"/>
        </a:defRPr>
      </a:lvl8pPr>
      <a:lvl9pPr marL="3731453" algn="l" defTabSz="932863"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3424969618"/>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418061" name="think-cell Slide" r:id="rId22" imgW="360" imgH="360" progId="">
                  <p:embed/>
                </p:oleObj>
              </mc:Choice>
              <mc:Fallback>
                <p:oleObj name="think-cell Slide" r:id="rId22" imgW="360" imgH="360" progId="">
                  <p:embed/>
                  <p:pic>
                    <p:nvPicPr>
                      <p:cNvPr id="0" name="Picture 234"/>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286"/>
          <p:cNvSpPr>
            <a:spLocks noGrp="1" noChangeArrowheads="1"/>
          </p:cNvSpPr>
          <p:nvPr>
            <p:ph type="body" idx="1"/>
          </p:nvPr>
        </p:nvSpPr>
        <p:spPr bwMode="gray">
          <a:xfrm>
            <a:off x="1482155" y="1990667"/>
            <a:ext cx="4389768"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Text</a:t>
            </a:r>
            <a:endParaRPr lang="en-US" noProof="0" dirty="0"/>
          </a:p>
        </p:txBody>
      </p:sp>
      <p:sp>
        <p:nvSpPr>
          <p:cNvPr id="19" name="Title Placeholder 2"/>
          <p:cNvSpPr>
            <a:spLocks noGrp="1" noChangeArrowheads="1"/>
          </p:cNvSpPr>
          <p:nvPr>
            <p:ph type="title"/>
          </p:nvPr>
        </p:nvSpPr>
        <p:spPr bwMode="gray">
          <a:xfrm>
            <a:off x="286443" y="268459"/>
            <a:ext cx="85711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gray">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McK 3. Unit of measure" hidden="1"/>
          <p:cNvSpPr txBox="1">
            <a:spLocks noChangeArrowheads="1"/>
          </p:cNvSpPr>
          <p:nvPr/>
        </p:nvSpPr>
        <p:spPr bwMode="gray">
          <a:xfrm>
            <a:off x="286444" y="628115"/>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rPr>
              <a:t>Unit of measure</a:t>
            </a:r>
          </a:p>
        </p:txBody>
      </p:sp>
      <p:grpSp>
        <p:nvGrpSpPr>
          <p:cNvPr id="15" name="ACET" hidden="1"/>
          <p:cNvGrpSpPr>
            <a:grpSpLocks/>
          </p:cNvGrpSpPr>
          <p:nvPr/>
        </p:nvGrpSpPr>
        <p:grpSpPr bwMode="gray">
          <a:xfrm>
            <a:off x="1482155" y="1407448"/>
            <a:ext cx="4350892" cy="518318"/>
            <a:chOff x="915" y="710"/>
            <a:chExt cx="2686" cy="320"/>
          </a:xfrm>
        </p:grpSpPr>
        <p:cxnSp>
          <p:nvCxnSpPr>
            <p:cNvPr id="16" name="AutoShape 249"/>
            <p:cNvCxnSpPr>
              <a:cxnSpLocks noChangeShapeType="1"/>
              <a:stCxn id="17" idx="4"/>
              <a:endCxn id="17" idx="6"/>
            </p:cNvCxnSpPr>
            <p:nvPr/>
          </p:nvCxnSpPr>
          <p:spPr bwMode="gray">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a:solidFill>
                    <a:srgbClr val="000000"/>
                  </a:solidFill>
                  <a:latin typeface="Arial"/>
                </a:rPr>
                <a:t>Title</a:t>
              </a:r>
            </a:p>
            <a:p>
              <a:r>
                <a:rPr lang="en-US">
                  <a:solidFill>
                    <a:srgbClr val="808080"/>
                  </a:solidFill>
                  <a:latin typeface="Arial"/>
                </a:rPr>
                <a:t>Unit of measure</a:t>
              </a:r>
            </a:p>
          </p:txBody>
        </p:sp>
      </p:grpSp>
      <p:pic>
        <p:nvPicPr>
          <p:cNvPr id="23" name="Picture 89" descr="CSC Logo New"/>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gray">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gray">
          <a:xfrm>
            <a:off x="757238" y="6556375"/>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5" name="Text Box 66"/>
          <p:cNvSpPr txBox="1">
            <a:spLocks noChangeArrowheads="1"/>
          </p:cNvSpPr>
          <p:nvPr/>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2" name="Slide Number Placeholder 1"/>
          <p:cNvSpPr>
            <a:spLocks noGrp="1"/>
          </p:cNvSpPr>
          <p:nvPr>
            <p:ph type="sldNum" sz="quarter" idx="4"/>
          </p:nvPr>
        </p:nvSpPr>
        <p:spPr bwMode="gray">
          <a:xfrm>
            <a:off x="8650896" y="6596112"/>
            <a:ext cx="157094" cy="153888"/>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gray">
          <a:xfrm>
            <a:off x="8093969" y="327817"/>
            <a:ext cx="763588" cy="996951"/>
            <a:chOff x="4936" y="176"/>
            <a:chExt cx="481" cy="628"/>
          </a:xfrm>
        </p:grpSpPr>
        <p:sp>
          <p:nvSpPr>
            <p:cNvPr id="27" name="Legend1"/>
            <p:cNvSpPr>
              <a:spLocks noChangeArrowheads="1"/>
            </p:cNvSpPr>
            <p:nvPr/>
          </p:nvSpPr>
          <p:spPr bwMode="gray">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28" name="LegendRectangle1"/>
            <p:cNvSpPr>
              <a:spLocks noChangeArrowheads="1"/>
            </p:cNvSpPr>
            <p:nvPr/>
          </p:nvSpPr>
          <p:spPr bwMode="gray">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29" name="Legend2"/>
            <p:cNvSpPr>
              <a:spLocks noChangeArrowheads="1"/>
            </p:cNvSpPr>
            <p:nvPr/>
          </p:nvSpPr>
          <p:spPr bwMode="gray">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0" name="LegendRectangle2"/>
            <p:cNvSpPr>
              <a:spLocks noChangeArrowheads="1"/>
            </p:cNvSpPr>
            <p:nvPr/>
          </p:nvSpPr>
          <p:spPr bwMode="gray">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1" name="Legend3"/>
            <p:cNvSpPr>
              <a:spLocks noChangeArrowheads="1"/>
            </p:cNvSpPr>
            <p:nvPr/>
          </p:nvSpPr>
          <p:spPr bwMode="gray">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2" name="LegendRectangle3"/>
            <p:cNvSpPr>
              <a:spLocks noChangeArrowheads="1"/>
            </p:cNvSpPr>
            <p:nvPr/>
          </p:nvSpPr>
          <p:spPr bwMode="gray">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3" name="Legend4"/>
            <p:cNvSpPr>
              <a:spLocks noChangeArrowheads="1"/>
            </p:cNvSpPr>
            <p:nvPr/>
          </p:nvSpPr>
          <p:spPr bwMode="gray">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4" name="LegendRectangle4"/>
            <p:cNvSpPr>
              <a:spLocks noChangeArrowheads="1"/>
            </p:cNvSpPr>
            <p:nvPr/>
          </p:nvSpPr>
          <p:spPr bwMode="gray">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35" name="LegendLines" hidden="1"/>
          <p:cNvGrpSpPr>
            <a:grpSpLocks/>
          </p:cNvGrpSpPr>
          <p:nvPr/>
        </p:nvGrpSpPr>
        <p:grpSpPr bwMode="gray">
          <a:xfrm>
            <a:off x="7785994" y="333377"/>
            <a:ext cx="1071563" cy="730251"/>
            <a:chOff x="4750" y="176"/>
            <a:chExt cx="675" cy="460"/>
          </a:xfrm>
        </p:grpSpPr>
        <p:sp>
          <p:nvSpPr>
            <p:cNvPr id="36" name="LineLegend1"/>
            <p:cNvSpPr>
              <a:spLocks noChangeShapeType="1"/>
            </p:cNvSpPr>
            <p:nvPr/>
          </p:nvSpPr>
          <p:spPr bwMode="gray">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7" name="LineLegend2"/>
            <p:cNvSpPr>
              <a:spLocks noChangeShapeType="1"/>
            </p:cNvSpPr>
            <p:nvPr/>
          </p:nvSpPr>
          <p:spPr bwMode="gray">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8" name="LineLegend3"/>
            <p:cNvSpPr>
              <a:spLocks noChangeShapeType="1"/>
            </p:cNvSpPr>
            <p:nvPr/>
          </p:nvSpPr>
          <p:spPr bwMode="gray">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9" name="Legend1"/>
            <p:cNvSpPr>
              <a:spLocks noChangeArrowheads="1"/>
            </p:cNvSpPr>
            <p:nvPr/>
          </p:nvSpPr>
          <p:spPr bwMode="gray">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40" name="Legend2"/>
            <p:cNvSpPr>
              <a:spLocks noChangeArrowheads="1"/>
            </p:cNvSpPr>
            <p:nvPr/>
          </p:nvSpPr>
          <p:spPr bwMode="gray">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41" name="Legend3"/>
            <p:cNvSpPr>
              <a:spLocks noChangeArrowheads="1"/>
            </p:cNvSpPr>
            <p:nvPr/>
          </p:nvSpPr>
          <p:spPr bwMode="gray">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grpSp>
      <p:grpSp>
        <p:nvGrpSpPr>
          <p:cNvPr id="42" name="McKSticker" hidden="1"/>
          <p:cNvGrpSpPr/>
          <p:nvPr/>
        </p:nvGrpSpPr>
        <p:grpSpPr bwMode="gray">
          <a:xfrm>
            <a:off x="7790663" y="339727"/>
            <a:ext cx="1066894" cy="212366"/>
            <a:chOff x="7673881" y="285750"/>
            <a:chExt cx="1066894" cy="212366"/>
          </a:xfrm>
        </p:grpSpPr>
        <p:sp>
          <p:nvSpPr>
            <p:cNvPr id="43" name="StickerRectangle"/>
            <p:cNvSpPr>
              <a:spLocks noChangeArrowheads="1"/>
            </p:cNvSpPr>
            <p:nvPr/>
          </p:nvSpPr>
          <p:spPr bwMode="gray">
            <a:xfrm>
              <a:off x="7673881" y="285750"/>
              <a:ext cx="1066894"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777777"/>
                </a:buClr>
              </a:pPr>
              <a:r>
                <a:rPr lang="en-US" sz="1200" dirty="0">
                  <a:solidFill>
                    <a:srgbClr val="808080"/>
                  </a:solidFill>
                  <a:latin typeface="Arial"/>
                </a:rPr>
                <a:t>PRELIMINARY</a:t>
              </a:r>
            </a:p>
          </p:txBody>
        </p:sp>
        <p:cxnSp>
          <p:nvCxnSpPr>
            <p:cNvPr id="44" name="AutoShape 31"/>
            <p:cNvCxnSpPr>
              <a:cxnSpLocks noChangeShapeType="1"/>
              <a:stCxn id="43" idx="2"/>
              <a:endCxn id="43" idx="4"/>
            </p:cNvCxnSpPr>
            <p:nvPr/>
          </p:nvCxnSpPr>
          <p:spPr bwMode="gray">
            <a:xfrm>
              <a:off x="7673881"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gray">
            <a:xfrm>
              <a:off x="7673881" y="498116"/>
              <a:ext cx="1066894"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gray">
          <a:xfrm>
            <a:off x="8027127" y="327817"/>
            <a:ext cx="830430" cy="1306516"/>
            <a:chOff x="6655594" y="273840"/>
            <a:chExt cx="830430" cy="1306516"/>
          </a:xfrm>
        </p:grpSpPr>
        <p:grpSp>
          <p:nvGrpSpPr>
            <p:cNvPr id="47" name="MoonLegend1"/>
            <p:cNvGrpSpPr>
              <a:grpSpLocks noChangeAspect="1"/>
            </p:cNvGrpSpPr>
            <p:nvPr>
              <p:custDataLst>
                <p:tags r:id="rId7"/>
              </p:custDataLst>
            </p:nvPr>
          </p:nvGrpSpPr>
          <p:grpSpPr bwMode="gray">
            <a:xfrm>
              <a:off x="6655594" y="273840"/>
              <a:ext cx="209550" cy="209551"/>
              <a:chOff x="4533" y="183"/>
              <a:chExt cx="144" cy="144"/>
            </a:xfrm>
          </p:grpSpPr>
          <p:sp>
            <p:nvSpPr>
              <p:cNvPr id="65" name="Oval 38"/>
              <p:cNvSpPr>
                <a:spLocks noChangeAspect="1" noChangeArrowheads="1"/>
              </p:cNvSpPr>
              <p:nvPr>
                <p:custDataLst>
                  <p:tags r:id="rId20"/>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6" name="Arc 39"/>
              <p:cNvSpPr>
                <a:spLocks noChangeAspect="1"/>
              </p:cNvSpPr>
              <p:nvPr>
                <p:custDataLst>
                  <p:tags r:id="rId21"/>
                </p:custDataLst>
              </p:nvPr>
            </p:nvSpPr>
            <p:spPr bwMode="gray">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8" name="MoonLegend2"/>
            <p:cNvGrpSpPr>
              <a:grpSpLocks noChangeAspect="1"/>
            </p:cNvGrpSpPr>
            <p:nvPr>
              <p:custDataLst>
                <p:tags r:id="rId8"/>
              </p:custDataLst>
            </p:nvPr>
          </p:nvGrpSpPr>
          <p:grpSpPr bwMode="gray">
            <a:xfrm>
              <a:off x="6655594" y="548081"/>
              <a:ext cx="209550" cy="209551"/>
              <a:chOff x="1694" y="2044"/>
              <a:chExt cx="160" cy="160"/>
            </a:xfrm>
          </p:grpSpPr>
          <p:sp>
            <p:nvSpPr>
              <p:cNvPr id="63" name="Oval 41"/>
              <p:cNvSpPr>
                <a:spLocks noChangeAspect="1" noChangeArrowheads="1"/>
              </p:cNvSpPr>
              <p:nvPr>
                <p:custDataLst>
                  <p:tags r:id="rId18"/>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4" name="Arc 42"/>
              <p:cNvSpPr>
                <a:spLocks noChangeAspect="1"/>
              </p:cNvSpPr>
              <p:nvPr>
                <p:custDataLst>
                  <p:tags r:id="rId19"/>
                </p:custDataLst>
              </p:nvPr>
            </p:nvSpPr>
            <p:spPr bwMode="gray">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9" name="MoonLegend4"/>
            <p:cNvGrpSpPr>
              <a:grpSpLocks noChangeAspect="1"/>
            </p:cNvGrpSpPr>
            <p:nvPr>
              <p:custDataLst>
                <p:tags r:id="rId9"/>
              </p:custDataLst>
            </p:nvPr>
          </p:nvGrpSpPr>
          <p:grpSpPr bwMode="gray">
            <a:xfrm>
              <a:off x="6655594" y="1096563"/>
              <a:ext cx="209550" cy="209551"/>
              <a:chOff x="4495" y="1198"/>
              <a:chExt cx="160" cy="160"/>
            </a:xfrm>
          </p:grpSpPr>
          <p:sp>
            <p:nvSpPr>
              <p:cNvPr id="61" name="Oval 47"/>
              <p:cNvSpPr>
                <a:spLocks noChangeAspect="1" noChangeArrowheads="1"/>
              </p:cNvSpPr>
              <p:nvPr>
                <p:custDataLst>
                  <p:tags r:id="rId16"/>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2" name="Arc 48"/>
              <p:cNvSpPr>
                <a:spLocks noChangeAspect="1"/>
              </p:cNvSpPr>
              <p:nvPr>
                <p:custDataLst>
                  <p:tags r:id="rId17"/>
                </p:custDataLst>
              </p:nvPr>
            </p:nvSpPr>
            <p:spPr bwMode="gray">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50" name="MoonLegend5"/>
            <p:cNvGrpSpPr>
              <a:grpSpLocks noChangeAspect="1"/>
            </p:cNvGrpSpPr>
            <p:nvPr>
              <p:custDataLst>
                <p:tags r:id="rId10"/>
              </p:custDataLst>
            </p:nvPr>
          </p:nvGrpSpPr>
          <p:grpSpPr bwMode="gray">
            <a:xfrm>
              <a:off x="6655594" y="1370805"/>
              <a:ext cx="209550" cy="209551"/>
              <a:chOff x="4495" y="1440"/>
              <a:chExt cx="160" cy="160"/>
            </a:xfrm>
          </p:grpSpPr>
          <p:sp>
            <p:nvSpPr>
              <p:cNvPr id="59" name="Oval 50"/>
              <p:cNvSpPr>
                <a:spLocks noChangeAspect="1" noChangeArrowheads="1"/>
              </p:cNvSpPr>
              <p:nvPr>
                <p:custDataLst>
                  <p:tags r:id="rId14"/>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0" name="Oval 51"/>
              <p:cNvSpPr>
                <a:spLocks noChangeAspect="1" noChangeArrowheads="1"/>
              </p:cNvSpPr>
              <p:nvPr>
                <p:custDataLst>
                  <p:tags r:id="rId15"/>
                </p:custDataLst>
              </p:nvPr>
            </p:nvSpPr>
            <p:spPr bwMode="gray">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sp>
          <p:nvSpPr>
            <p:cNvPr id="51" name="Legend1"/>
            <p:cNvSpPr>
              <a:spLocks noChangeArrowheads="1"/>
            </p:cNvSpPr>
            <p:nvPr/>
          </p:nvSpPr>
          <p:spPr bwMode="gray">
            <a:xfrm>
              <a:off x="6976269"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2" name="Legend2"/>
            <p:cNvSpPr>
              <a:spLocks noChangeArrowheads="1"/>
            </p:cNvSpPr>
            <p:nvPr/>
          </p:nvSpPr>
          <p:spPr bwMode="gray">
            <a:xfrm>
              <a:off x="6976269"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3" name="Legend3"/>
            <p:cNvSpPr>
              <a:spLocks noChangeArrowheads="1"/>
            </p:cNvSpPr>
            <p:nvPr/>
          </p:nvSpPr>
          <p:spPr bwMode="gray">
            <a:xfrm>
              <a:off x="6976269"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4" name="Legend4"/>
            <p:cNvSpPr>
              <a:spLocks noChangeArrowheads="1"/>
            </p:cNvSpPr>
            <p:nvPr/>
          </p:nvSpPr>
          <p:spPr bwMode="gray">
            <a:xfrm>
              <a:off x="6976269"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55" name="Legend5"/>
            <p:cNvSpPr>
              <a:spLocks noChangeArrowheads="1"/>
            </p:cNvSpPr>
            <p:nvPr/>
          </p:nvSpPr>
          <p:spPr bwMode="gray">
            <a:xfrm>
              <a:off x="6976269"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grpSp>
          <p:nvGrpSpPr>
            <p:cNvPr id="56" name="MoonLegend3"/>
            <p:cNvGrpSpPr>
              <a:grpSpLocks noChangeAspect="1"/>
            </p:cNvGrpSpPr>
            <p:nvPr>
              <p:custDataLst>
                <p:tags r:id="rId11"/>
              </p:custDataLst>
            </p:nvPr>
          </p:nvGrpSpPr>
          <p:grpSpPr bwMode="gray">
            <a:xfrm>
              <a:off x="6655594" y="822322"/>
              <a:ext cx="209550" cy="209551"/>
              <a:chOff x="4495" y="1198"/>
              <a:chExt cx="160" cy="160"/>
            </a:xfrm>
          </p:grpSpPr>
          <p:sp>
            <p:nvSpPr>
              <p:cNvPr id="57" name="Oval 47"/>
              <p:cNvSpPr>
                <a:spLocks noChangeAspect="1" noChangeArrowheads="1"/>
              </p:cNvSpPr>
              <p:nvPr>
                <p:custDataLst>
                  <p:tags r:id="rId12"/>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58" name="Arc 48"/>
              <p:cNvSpPr>
                <a:spLocks noChangeAspect="1"/>
              </p:cNvSpPr>
              <p:nvPr>
                <p:custDataLst>
                  <p:tags r:id="rId13"/>
                </p:custDataLst>
              </p:nvPr>
            </p:nvSpPr>
            <p:spPr bwMode="gray">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grpSp>
        <p:nvGrpSpPr>
          <p:cNvPr id="12" name="McK Slide Elements" hidden="1"/>
          <p:cNvGrpSpPr>
            <a:grpSpLocks/>
          </p:cNvGrpSpPr>
          <p:nvPr/>
        </p:nvGrpSpPr>
        <p:grpSpPr bwMode="gray">
          <a:xfrm>
            <a:off x="286443" y="6123562"/>
            <a:ext cx="8571114" cy="382260"/>
            <a:chOff x="75" y="3914"/>
            <a:chExt cx="5385" cy="236"/>
          </a:xfrm>
        </p:grpSpPr>
        <p:sp>
          <p:nvSpPr>
            <p:cNvPr id="13" name="McK 4. Footnote"/>
            <p:cNvSpPr txBox="1">
              <a:spLocks noChangeArrowheads="1"/>
            </p:cNvSpPr>
            <p:nvPr/>
          </p:nvSpPr>
          <p:spPr bwMode="gray">
            <a:xfrm>
              <a:off x="75" y="3914"/>
              <a:ext cx="5385"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rPr>
                <a:t>1 Footnote</a:t>
              </a:r>
            </a:p>
          </p:txBody>
        </p:sp>
        <p:sp>
          <p:nvSpPr>
            <p:cNvPr id="14" name="McK 5. Source"/>
            <p:cNvSpPr>
              <a:spLocks noChangeArrowheads="1"/>
            </p:cNvSpPr>
            <p:nvPr/>
          </p:nvSpPr>
          <p:spPr bwMode="gray">
            <a:xfrm>
              <a:off x="75" y="4055"/>
              <a:ext cx="5385"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75" indent="-612775" defTabSz="913526">
                <a:tabLst>
                  <a:tab pos="608013" algn="l"/>
                </a:tabLst>
              </a:pPr>
              <a:r>
                <a:rPr lang="en-US" sz="1000" dirty="0">
                  <a:solidFill>
                    <a:srgbClr val="000000"/>
                  </a:solidFill>
                  <a:latin typeface="Arial"/>
                </a:rPr>
                <a:t>SOURCE: </a:t>
              </a:r>
              <a:r>
                <a:rPr lang="en-US" sz="1000" dirty="0" smtClean="0">
                  <a:solidFill>
                    <a:srgbClr val="000000"/>
                  </a:solidFill>
                  <a:latin typeface="Arial"/>
                </a:rPr>
                <a:t>Source</a:t>
              </a:r>
              <a:endParaRPr lang="en-US" sz="1000" dirty="0">
                <a:solidFill>
                  <a:srgbClr val="000000"/>
                </a:solidFill>
                <a:latin typeface="Arial"/>
              </a:endParaRPr>
            </a:p>
          </p:txBody>
        </p:sp>
      </p:grpSp>
      <p:sp>
        <p:nvSpPr>
          <p:cNvPr id="67" name="Slide Number"/>
          <p:cNvSpPr txBox="1">
            <a:spLocks/>
          </p:cNvSpPr>
          <p:nvPr/>
        </p:nvSpPr>
        <p:spPr>
          <a:xfrm>
            <a:off x="8650896" y="6596112"/>
            <a:ext cx="157094" cy="153888"/>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16993829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Lst>
  <p:timing>
    <p:tnLst>
      <p:par>
        <p:cTn xmlns:p14="http://schemas.microsoft.com/office/powerpoint/2010/main" id="1" dur="indefinite" restart="never" nodeType="tmRoot"/>
      </p:par>
    </p:tnLst>
  </p:timing>
  <p:hf sldNum="0"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accent3"/>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accent3"/>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3420186242"/>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36685" name="think-cell Slide" r:id="rId22" imgW="360" imgH="360" progId="">
                  <p:embed/>
                </p:oleObj>
              </mc:Choice>
              <mc:Fallback>
                <p:oleObj name="think-cell Slide" r:id="rId22" imgW="360" imgH="360" progId="">
                  <p:embed/>
                  <p:pic>
                    <p:nvPicPr>
                      <p:cNvPr id="0" name="Picture 810"/>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286"/>
          <p:cNvSpPr>
            <a:spLocks noGrp="1" noChangeArrowheads="1"/>
          </p:cNvSpPr>
          <p:nvPr>
            <p:ph type="body" idx="1"/>
          </p:nvPr>
        </p:nvSpPr>
        <p:spPr bwMode="auto">
          <a:xfrm>
            <a:off x="1482156" y="1990667"/>
            <a:ext cx="4389768"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9" name="Title Placeholder 2"/>
          <p:cNvSpPr>
            <a:spLocks noGrp="1" noChangeArrowheads="1"/>
          </p:cNvSpPr>
          <p:nvPr>
            <p:ph type="title"/>
          </p:nvPr>
        </p:nvSpPr>
        <p:spPr bwMode="auto">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McK 3. Unit of measure" hidden="1"/>
          <p:cNvSpPr txBox="1">
            <a:spLocks noChangeArrowheads="1"/>
          </p:cNvSpPr>
          <p:nvPr/>
        </p:nvSpPr>
        <p:spPr bwMode="auto">
          <a:xfrm>
            <a:off x="286445" y="628116"/>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rPr>
              <a:t>Unit of measure</a:t>
            </a:r>
          </a:p>
        </p:txBody>
      </p:sp>
      <p:grpSp>
        <p:nvGrpSpPr>
          <p:cNvPr id="15" name="ACET" hidden="1"/>
          <p:cNvGrpSpPr>
            <a:grpSpLocks/>
          </p:cNvGrpSpPr>
          <p:nvPr/>
        </p:nvGrpSpPr>
        <p:grpSpPr bwMode="auto">
          <a:xfrm>
            <a:off x="1482156" y="1407448"/>
            <a:ext cx="4350892"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a:solidFill>
                    <a:srgbClr val="000000"/>
                  </a:solidFill>
                  <a:latin typeface="Arial"/>
                </a:rPr>
                <a:t>Title</a:t>
              </a:r>
            </a:p>
            <a:p>
              <a:r>
                <a:rPr lang="en-US">
                  <a:solidFill>
                    <a:srgbClr val="808080"/>
                  </a:solidFill>
                  <a:latin typeface="Arial"/>
                </a:rPr>
                <a:t>Unit of measure</a:t>
              </a:r>
            </a:p>
          </p:txBody>
        </p:sp>
      </p:grpSp>
      <p:pic>
        <p:nvPicPr>
          <p:cNvPr id="23" name="Picture 89" descr="CSC Logo New"/>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auto">
          <a:xfrm>
            <a:off x="757238" y="6556376"/>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sp>
        <p:nvSpPr>
          <p:cNvPr id="25" name="Text Box 66"/>
          <p:cNvSpPr txBox="1">
            <a:spLocks noChangeArrowheads="1"/>
          </p:cNvSpPr>
          <p:nvPr/>
        </p:nvSpPr>
        <p:spPr bwMode="auto">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2" name="Slide Number Placeholder 1"/>
          <p:cNvSpPr>
            <a:spLocks noGrp="1"/>
          </p:cNvSpPr>
          <p:nvPr>
            <p:ph type="sldNum" sz="quarter" idx="4"/>
          </p:nvPr>
        </p:nvSpPr>
        <p:spPr bwMode="auto">
          <a:xfrm>
            <a:off x="8647696" y="6594549"/>
            <a:ext cx="160294" cy="157014"/>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auto">
          <a:xfrm>
            <a:off x="8093973" y="327818"/>
            <a:ext cx="774701" cy="1001714"/>
            <a:chOff x="4936" y="176"/>
            <a:chExt cx="488" cy="631"/>
          </a:xfrm>
        </p:grpSpPr>
        <p:sp>
          <p:nvSpPr>
            <p:cNvPr id="27" name="Legend1"/>
            <p:cNvSpPr>
              <a:spLocks noChangeArrowheads="1"/>
            </p:cNvSpPr>
            <p:nvPr/>
          </p:nvSpPr>
          <p:spPr bwMode="auto">
            <a:xfrm>
              <a:off x="5096"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28"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29" name="Legend2"/>
            <p:cNvSpPr>
              <a:spLocks noChangeArrowheads="1"/>
            </p:cNvSpPr>
            <p:nvPr/>
          </p:nvSpPr>
          <p:spPr bwMode="auto">
            <a:xfrm>
              <a:off x="5096" y="34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0"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1" name="Legend3"/>
            <p:cNvSpPr>
              <a:spLocks noChangeArrowheads="1"/>
            </p:cNvSpPr>
            <p:nvPr/>
          </p:nvSpPr>
          <p:spPr bwMode="auto">
            <a:xfrm>
              <a:off x="5096" y="517"/>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2"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3" name="Legend4"/>
            <p:cNvSpPr>
              <a:spLocks noChangeArrowheads="1"/>
            </p:cNvSpPr>
            <p:nvPr/>
          </p:nvSpPr>
          <p:spPr bwMode="auto">
            <a:xfrm>
              <a:off x="5096" y="688"/>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4"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35" name="LegendLines" hidden="1"/>
          <p:cNvGrpSpPr>
            <a:grpSpLocks/>
          </p:cNvGrpSpPr>
          <p:nvPr/>
        </p:nvGrpSpPr>
        <p:grpSpPr bwMode="auto">
          <a:xfrm>
            <a:off x="7785996" y="333378"/>
            <a:ext cx="1082676" cy="735014"/>
            <a:chOff x="4750" y="176"/>
            <a:chExt cx="682" cy="463"/>
          </a:xfrm>
        </p:grpSpPr>
        <p:sp>
          <p:nvSpPr>
            <p:cNvPr id="36"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7"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8"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9" name="Legend1"/>
            <p:cNvSpPr>
              <a:spLocks noChangeArrowheads="1"/>
            </p:cNvSpPr>
            <p:nvPr/>
          </p:nvSpPr>
          <p:spPr bwMode="auto">
            <a:xfrm>
              <a:off x="5104"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40" name="Legend2"/>
            <p:cNvSpPr>
              <a:spLocks noChangeArrowheads="1"/>
            </p:cNvSpPr>
            <p:nvPr/>
          </p:nvSpPr>
          <p:spPr bwMode="auto">
            <a:xfrm>
              <a:off x="5104" y="344"/>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41" name="Legend3"/>
            <p:cNvSpPr>
              <a:spLocks noChangeArrowheads="1"/>
            </p:cNvSpPr>
            <p:nvPr/>
          </p:nvSpPr>
          <p:spPr bwMode="auto">
            <a:xfrm>
              <a:off x="5104" y="520"/>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grpSp>
      <p:grpSp>
        <p:nvGrpSpPr>
          <p:cNvPr id="42" name="McKSticker" hidden="1"/>
          <p:cNvGrpSpPr/>
          <p:nvPr/>
        </p:nvGrpSpPr>
        <p:grpSpPr bwMode="auto">
          <a:xfrm>
            <a:off x="7768928" y="339727"/>
            <a:ext cx="1088630" cy="216680"/>
            <a:chOff x="7652145" y="285750"/>
            <a:chExt cx="1088630" cy="216680"/>
          </a:xfrm>
        </p:grpSpPr>
        <p:sp>
          <p:nvSpPr>
            <p:cNvPr id="43" name="StickerRectangle"/>
            <p:cNvSpPr>
              <a:spLocks noChangeArrowheads="1"/>
            </p:cNvSpPr>
            <p:nvPr/>
          </p:nvSpPr>
          <p:spPr bwMode="auto">
            <a:xfrm>
              <a:off x="7652145" y="285750"/>
              <a:ext cx="1088630" cy="21668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255">
                <a:buClr>
                  <a:srgbClr val="EF3A3A"/>
                </a:buClr>
              </a:pPr>
              <a:r>
                <a:rPr lang="en-US" sz="1200" dirty="0">
                  <a:solidFill>
                    <a:srgbClr val="808080"/>
                  </a:solidFill>
                  <a:latin typeface="Arial"/>
                </a:rPr>
                <a:t>PRELIMINARY</a:t>
              </a:r>
            </a:p>
          </p:txBody>
        </p:sp>
        <p:cxnSp>
          <p:nvCxnSpPr>
            <p:cNvPr id="44" name="AutoShape 31"/>
            <p:cNvCxnSpPr>
              <a:cxnSpLocks noChangeShapeType="1"/>
              <a:stCxn id="43" idx="2"/>
              <a:endCxn id="43" idx="4"/>
            </p:cNvCxnSpPr>
            <p:nvPr/>
          </p:nvCxnSpPr>
          <p:spPr bwMode="auto">
            <a:xfrm>
              <a:off x="7652145" y="285750"/>
              <a:ext cx="0" cy="216680"/>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auto">
            <a:xfrm>
              <a:off x="7652145" y="502430"/>
              <a:ext cx="108863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auto">
          <a:xfrm>
            <a:off x="8027130" y="327818"/>
            <a:ext cx="840815" cy="1306516"/>
            <a:chOff x="6655594" y="273840"/>
            <a:chExt cx="840815" cy="1306516"/>
          </a:xfrm>
        </p:grpSpPr>
        <p:grpSp>
          <p:nvGrpSpPr>
            <p:cNvPr id="47" name="MoonLegend1"/>
            <p:cNvGrpSpPr>
              <a:grpSpLocks noChangeAspect="1"/>
            </p:cNvGrpSpPr>
            <p:nvPr>
              <p:custDataLst>
                <p:tags r:id="rId7"/>
              </p:custDataLst>
            </p:nvPr>
          </p:nvGrpSpPr>
          <p:grpSpPr bwMode="auto">
            <a:xfrm>
              <a:off x="6655594" y="273840"/>
              <a:ext cx="209550" cy="209551"/>
              <a:chOff x="4533" y="183"/>
              <a:chExt cx="144" cy="144"/>
            </a:xfrm>
          </p:grpSpPr>
          <p:sp>
            <p:nvSpPr>
              <p:cNvPr id="65"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6"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8" name="MoonLegend2"/>
            <p:cNvGrpSpPr>
              <a:grpSpLocks noChangeAspect="1"/>
            </p:cNvGrpSpPr>
            <p:nvPr>
              <p:custDataLst>
                <p:tags r:id="rId8"/>
              </p:custDataLst>
            </p:nvPr>
          </p:nvGrpSpPr>
          <p:grpSpPr bwMode="auto">
            <a:xfrm>
              <a:off x="6655594" y="548081"/>
              <a:ext cx="209550" cy="209551"/>
              <a:chOff x="1694" y="2044"/>
              <a:chExt cx="160" cy="160"/>
            </a:xfrm>
          </p:grpSpPr>
          <p:sp>
            <p:nvSpPr>
              <p:cNvPr id="63"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4" name="Arc 42"/>
              <p:cNvSpPr>
                <a:spLocks noChangeAspect="1"/>
              </p:cNvSpPr>
              <p:nvPr>
                <p:custDataLst>
                  <p:tags r:id="rId19"/>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9" name="MoonLegend4"/>
            <p:cNvGrpSpPr>
              <a:grpSpLocks noChangeAspect="1"/>
            </p:cNvGrpSpPr>
            <p:nvPr>
              <p:custDataLst>
                <p:tags r:id="rId9"/>
              </p:custDataLst>
            </p:nvPr>
          </p:nvGrpSpPr>
          <p:grpSpPr bwMode="auto">
            <a:xfrm>
              <a:off x="6655594" y="1096563"/>
              <a:ext cx="209550" cy="209551"/>
              <a:chOff x="4495" y="1198"/>
              <a:chExt cx="160" cy="160"/>
            </a:xfrm>
          </p:grpSpPr>
          <p:sp>
            <p:nvSpPr>
              <p:cNvPr id="61"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2"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50" name="MoonLegend5"/>
            <p:cNvGrpSpPr>
              <a:grpSpLocks noChangeAspect="1"/>
            </p:cNvGrpSpPr>
            <p:nvPr>
              <p:custDataLst>
                <p:tags r:id="rId10"/>
              </p:custDataLst>
            </p:nvPr>
          </p:nvGrpSpPr>
          <p:grpSpPr bwMode="auto">
            <a:xfrm>
              <a:off x="6655594" y="1370805"/>
              <a:ext cx="209550" cy="209551"/>
              <a:chOff x="4495" y="1440"/>
              <a:chExt cx="160" cy="160"/>
            </a:xfrm>
          </p:grpSpPr>
          <p:sp>
            <p:nvSpPr>
              <p:cNvPr id="59"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0"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sp>
          <p:nvSpPr>
            <p:cNvPr id="51" name="Legend1"/>
            <p:cNvSpPr>
              <a:spLocks noChangeArrowheads="1"/>
            </p:cNvSpPr>
            <p:nvPr/>
          </p:nvSpPr>
          <p:spPr bwMode="auto">
            <a:xfrm>
              <a:off x="6976269" y="28654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2" name="Legend2"/>
            <p:cNvSpPr>
              <a:spLocks noChangeArrowheads="1"/>
            </p:cNvSpPr>
            <p:nvPr/>
          </p:nvSpPr>
          <p:spPr bwMode="auto">
            <a:xfrm>
              <a:off x="6976269" y="561178"/>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3" name="Legend3"/>
            <p:cNvSpPr>
              <a:spLocks noChangeArrowheads="1"/>
            </p:cNvSpPr>
            <p:nvPr/>
          </p:nvSpPr>
          <p:spPr bwMode="auto">
            <a:xfrm>
              <a:off x="6976269" y="835817"/>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4" name="Legend4"/>
            <p:cNvSpPr>
              <a:spLocks noChangeArrowheads="1"/>
            </p:cNvSpPr>
            <p:nvPr/>
          </p:nvSpPr>
          <p:spPr bwMode="auto">
            <a:xfrm>
              <a:off x="6976269" y="110728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55" name="Legend5"/>
            <p:cNvSpPr>
              <a:spLocks noChangeArrowheads="1"/>
            </p:cNvSpPr>
            <p:nvPr/>
          </p:nvSpPr>
          <p:spPr bwMode="auto">
            <a:xfrm>
              <a:off x="6976269" y="1383505"/>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grpSp>
          <p:nvGrpSpPr>
            <p:cNvPr id="56" name="MoonLegend3"/>
            <p:cNvGrpSpPr>
              <a:grpSpLocks noChangeAspect="1"/>
            </p:cNvGrpSpPr>
            <p:nvPr>
              <p:custDataLst>
                <p:tags r:id="rId11"/>
              </p:custDataLst>
            </p:nvPr>
          </p:nvGrpSpPr>
          <p:grpSpPr bwMode="auto">
            <a:xfrm>
              <a:off x="6655594" y="822322"/>
              <a:ext cx="209550" cy="209551"/>
              <a:chOff x="4495" y="1198"/>
              <a:chExt cx="160" cy="160"/>
            </a:xfrm>
          </p:grpSpPr>
          <p:sp>
            <p:nvSpPr>
              <p:cNvPr id="57"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58"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grpSp>
        <p:nvGrpSpPr>
          <p:cNvPr id="12" name="McK Slide Elements" hidden="1"/>
          <p:cNvGrpSpPr>
            <a:grpSpLocks/>
          </p:cNvGrpSpPr>
          <p:nvPr/>
        </p:nvGrpSpPr>
        <p:grpSpPr bwMode="auto">
          <a:xfrm>
            <a:off x="286443" y="6120323"/>
            <a:ext cx="8571114" cy="385499"/>
            <a:chOff x="75" y="3912"/>
            <a:chExt cx="5385" cy="238"/>
          </a:xfrm>
        </p:grpSpPr>
        <p:sp>
          <p:nvSpPr>
            <p:cNvPr id="13" name="McK 4. Footnote"/>
            <p:cNvSpPr txBox="1">
              <a:spLocks noChangeArrowheads="1"/>
            </p:cNvSpPr>
            <p:nvPr/>
          </p:nvSpPr>
          <p:spPr bwMode="auto">
            <a:xfrm>
              <a:off x="75" y="3912"/>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rPr>
                <a:t>1 Footnote</a:t>
              </a:r>
            </a:p>
          </p:txBody>
        </p:sp>
        <p:sp>
          <p:nvSpPr>
            <p:cNvPr id="14" name="McK 5. Source"/>
            <p:cNvSpPr>
              <a:spLocks noChangeArrowheads="1"/>
            </p:cNvSpPr>
            <p:nvPr/>
          </p:nvSpPr>
          <p:spPr bwMode="auto">
            <a:xfrm>
              <a:off x="75" y="4053"/>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11" indent="-612711" defTabSz="913429">
                <a:tabLst>
                  <a:tab pos="607949" algn="l"/>
                </a:tabLst>
              </a:pPr>
              <a:r>
                <a:rPr lang="en-US" sz="1000" dirty="0">
                  <a:solidFill>
                    <a:srgbClr val="000000"/>
                  </a:solidFill>
                  <a:latin typeface="Arial"/>
                </a:rPr>
                <a:t>SOURCE: </a:t>
              </a:r>
              <a:r>
                <a:rPr lang="en-US" sz="1000" dirty="0" smtClean="0">
                  <a:solidFill>
                    <a:srgbClr val="000000"/>
                  </a:solidFill>
                  <a:latin typeface="Arial"/>
                </a:rPr>
                <a:t>Source</a:t>
              </a:r>
            </a:p>
          </p:txBody>
        </p:sp>
      </p:grpSp>
      <p:sp>
        <p:nvSpPr>
          <p:cNvPr id="67" name="Slide Number"/>
          <p:cNvSpPr txBox="1">
            <a:spLocks/>
          </p:cNvSpPr>
          <p:nvPr/>
        </p:nvSpPr>
        <p:spPr bwMode="auto">
          <a:xfrm>
            <a:off x="8647696" y="6594549"/>
            <a:ext cx="160294" cy="157014"/>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5701175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xmlns:p14="http://schemas.microsoft.com/office/powerpoint/2010/main" id="1" dur="indefinite" restart="never" nodeType="tmRoot"/>
      </p:par>
    </p:tnLst>
  </p:timing>
  <p:hf sldNum="0" hdr="0" ftr="0" dt="0"/>
  <p:txStyles>
    <p:titleStyle>
      <a:lvl1pPr algn="l" defTabSz="913429" rtl="0" eaLnBrk="1" fontAlgn="base" hangingPunct="1">
        <a:spcBef>
          <a:spcPct val="0"/>
        </a:spcBef>
        <a:spcAft>
          <a:spcPct val="0"/>
        </a:spcAft>
        <a:tabLst>
          <a:tab pos="275324" algn="l"/>
        </a:tabLst>
        <a:defRPr sz="2200" b="1" baseline="0">
          <a:solidFill>
            <a:schemeClr val="tx1"/>
          </a:solidFill>
          <a:latin typeface="+mj-lt"/>
          <a:ea typeface="+mj-ea"/>
          <a:cs typeface="+mj-cs"/>
        </a:defRPr>
      </a:lvl1pPr>
      <a:lvl2pPr algn="l" defTabSz="913429" rtl="0" eaLnBrk="1" fontAlgn="base" hangingPunct="1">
        <a:spcBef>
          <a:spcPct val="0"/>
        </a:spcBef>
        <a:spcAft>
          <a:spcPct val="0"/>
        </a:spcAft>
        <a:defRPr sz="1900" b="1">
          <a:solidFill>
            <a:schemeClr val="tx2"/>
          </a:solidFill>
          <a:latin typeface="Arial" charset="0"/>
        </a:defRPr>
      </a:lvl2pPr>
      <a:lvl3pPr algn="l" defTabSz="913429" rtl="0" eaLnBrk="1" fontAlgn="base" hangingPunct="1">
        <a:spcBef>
          <a:spcPct val="0"/>
        </a:spcBef>
        <a:spcAft>
          <a:spcPct val="0"/>
        </a:spcAft>
        <a:defRPr sz="1900" b="1">
          <a:solidFill>
            <a:schemeClr val="tx2"/>
          </a:solidFill>
          <a:latin typeface="Arial" charset="0"/>
        </a:defRPr>
      </a:lvl3pPr>
      <a:lvl4pPr algn="l" defTabSz="913429" rtl="0" eaLnBrk="1" fontAlgn="base" hangingPunct="1">
        <a:spcBef>
          <a:spcPct val="0"/>
        </a:spcBef>
        <a:spcAft>
          <a:spcPct val="0"/>
        </a:spcAft>
        <a:defRPr sz="1900" b="1">
          <a:solidFill>
            <a:schemeClr val="tx2"/>
          </a:solidFill>
          <a:latin typeface="Arial" charset="0"/>
        </a:defRPr>
      </a:lvl4pPr>
      <a:lvl5pPr algn="l" defTabSz="913429" rtl="0" eaLnBrk="1" fontAlgn="base" hangingPunct="1">
        <a:spcBef>
          <a:spcPct val="0"/>
        </a:spcBef>
        <a:spcAft>
          <a:spcPct val="0"/>
        </a:spcAft>
        <a:defRPr sz="1900" b="1">
          <a:solidFill>
            <a:schemeClr val="tx2"/>
          </a:solidFill>
          <a:latin typeface="Arial" charset="0"/>
        </a:defRPr>
      </a:lvl5pPr>
      <a:lvl6pPr marL="466431" algn="l" defTabSz="913429" rtl="0" eaLnBrk="1" fontAlgn="base" hangingPunct="1">
        <a:spcBef>
          <a:spcPct val="0"/>
        </a:spcBef>
        <a:spcAft>
          <a:spcPct val="0"/>
        </a:spcAft>
        <a:defRPr sz="1900" b="1">
          <a:solidFill>
            <a:schemeClr val="tx2"/>
          </a:solidFill>
          <a:latin typeface="Arial" charset="0"/>
        </a:defRPr>
      </a:lvl6pPr>
      <a:lvl7pPr marL="932863" algn="l" defTabSz="913429" rtl="0" eaLnBrk="1" fontAlgn="base" hangingPunct="1">
        <a:spcBef>
          <a:spcPct val="0"/>
        </a:spcBef>
        <a:spcAft>
          <a:spcPct val="0"/>
        </a:spcAft>
        <a:defRPr sz="1900" b="1">
          <a:solidFill>
            <a:schemeClr val="tx2"/>
          </a:solidFill>
          <a:latin typeface="Arial" charset="0"/>
        </a:defRPr>
      </a:lvl7pPr>
      <a:lvl8pPr marL="1399295" algn="l" defTabSz="913429" rtl="0" eaLnBrk="1" fontAlgn="base" hangingPunct="1">
        <a:spcBef>
          <a:spcPct val="0"/>
        </a:spcBef>
        <a:spcAft>
          <a:spcPct val="0"/>
        </a:spcAft>
        <a:defRPr sz="1900" b="1">
          <a:solidFill>
            <a:schemeClr val="tx2"/>
          </a:solidFill>
          <a:latin typeface="Arial" charset="0"/>
        </a:defRPr>
      </a:lvl8pPr>
      <a:lvl9pPr marL="1865728" algn="l" defTabSz="913429" rtl="0" eaLnBrk="1" fontAlgn="base" hangingPunct="1">
        <a:spcBef>
          <a:spcPct val="0"/>
        </a:spcBef>
        <a:spcAft>
          <a:spcPct val="0"/>
        </a:spcAft>
        <a:defRPr sz="1900" b="1">
          <a:solidFill>
            <a:schemeClr val="tx2"/>
          </a:solidFill>
          <a:latin typeface="Arial" charset="0"/>
        </a:defRPr>
      </a:lvl9pPr>
    </p:titleStyle>
    <p:body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863" rtl="0" eaLnBrk="1" latinLnBrk="0" hangingPunct="1">
        <a:defRPr sz="1800" kern="1200">
          <a:solidFill>
            <a:schemeClr val="tx1"/>
          </a:solidFill>
          <a:latin typeface="+mn-lt"/>
          <a:ea typeface="+mn-ea"/>
          <a:cs typeface="+mn-cs"/>
        </a:defRPr>
      </a:lvl1pPr>
      <a:lvl2pPr marL="466431" algn="l" defTabSz="932863" rtl="0" eaLnBrk="1" latinLnBrk="0" hangingPunct="1">
        <a:defRPr sz="1800" kern="1200">
          <a:solidFill>
            <a:schemeClr val="tx1"/>
          </a:solidFill>
          <a:latin typeface="+mn-lt"/>
          <a:ea typeface="+mn-ea"/>
          <a:cs typeface="+mn-cs"/>
        </a:defRPr>
      </a:lvl2pPr>
      <a:lvl3pPr marL="932863" algn="l" defTabSz="932863" rtl="0" eaLnBrk="1" latinLnBrk="0" hangingPunct="1">
        <a:defRPr sz="1800" kern="1200">
          <a:solidFill>
            <a:schemeClr val="tx1"/>
          </a:solidFill>
          <a:latin typeface="+mn-lt"/>
          <a:ea typeface="+mn-ea"/>
          <a:cs typeface="+mn-cs"/>
        </a:defRPr>
      </a:lvl3pPr>
      <a:lvl4pPr marL="1399295" algn="l" defTabSz="932863" rtl="0" eaLnBrk="1" latinLnBrk="0" hangingPunct="1">
        <a:defRPr sz="1800" kern="1200">
          <a:solidFill>
            <a:schemeClr val="tx1"/>
          </a:solidFill>
          <a:latin typeface="+mn-lt"/>
          <a:ea typeface="+mn-ea"/>
          <a:cs typeface="+mn-cs"/>
        </a:defRPr>
      </a:lvl4pPr>
      <a:lvl5pPr marL="1865728" algn="l" defTabSz="932863" rtl="0" eaLnBrk="1" latinLnBrk="0" hangingPunct="1">
        <a:defRPr sz="1800" kern="1200">
          <a:solidFill>
            <a:schemeClr val="tx1"/>
          </a:solidFill>
          <a:latin typeface="+mn-lt"/>
          <a:ea typeface="+mn-ea"/>
          <a:cs typeface="+mn-cs"/>
        </a:defRPr>
      </a:lvl5pPr>
      <a:lvl6pPr marL="2332159" algn="l" defTabSz="932863" rtl="0" eaLnBrk="1" latinLnBrk="0" hangingPunct="1">
        <a:defRPr sz="1800" kern="1200">
          <a:solidFill>
            <a:schemeClr val="tx1"/>
          </a:solidFill>
          <a:latin typeface="+mn-lt"/>
          <a:ea typeface="+mn-ea"/>
          <a:cs typeface="+mn-cs"/>
        </a:defRPr>
      </a:lvl6pPr>
      <a:lvl7pPr marL="2798590" algn="l" defTabSz="932863" rtl="0" eaLnBrk="1" latinLnBrk="0" hangingPunct="1">
        <a:defRPr sz="1800" kern="1200">
          <a:solidFill>
            <a:schemeClr val="tx1"/>
          </a:solidFill>
          <a:latin typeface="+mn-lt"/>
          <a:ea typeface="+mn-ea"/>
          <a:cs typeface="+mn-cs"/>
        </a:defRPr>
      </a:lvl7pPr>
      <a:lvl8pPr marL="3265022" algn="l" defTabSz="932863" rtl="0" eaLnBrk="1" latinLnBrk="0" hangingPunct="1">
        <a:defRPr sz="1800" kern="1200">
          <a:solidFill>
            <a:schemeClr val="tx1"/>
          </a:solidFill>
          <a:latin typeface="+mn-lt"/>
          <a:ea typeface="+mn-ea"/>
          <a:cs typeface="+mn-cs"/>
        </a:defRPr>
      </a:lvl8pPr>
      <a:lvl9pPr marL="3731453" algn="l" defTabSz="9328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3206808103"/>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353757" name="think-cell Slide" r:id="rId22" imgW="360" imgH="360" progId="">
                  <p:embed/>
                </p:oleObj>
              </mc:Choice>
              <mc:Fallback>
                <p:oleObj name="think-cell Slide" r:id="rId22" imgW="360" imgH="360" progId="">
                  <p:embed/>
                  <p:pic>
                    <p:nvPicPr>
                      <p:cNvPr id="0" name="Picture 442"/>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286"/>
          <p:cNvSpPr>
            <a:spLocks noGrp="1" noChangeArrowheads="1"/>
          </p:cNvSpPr>
          <p:nvPr>
            <p:ph type="body" idx="1"/>
          </p:nvPr>
        </p:nvSpPr>
        <p:spPr bwMode="auto">
          <a:xfrm>
            <a:off x="1482156" y="1990669"/>
            <a:ext cx="4389768" cy="2512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Text</a:t>
            </a:r>
            <a:endParaRPr lang="en-US" noProof="0" dirty="0"/>
          </a:p>
        </p:txBody>
      </p:sp>
      <p:sp>
        <p:nvSpPr>
          <p:cNvPr id="19" name="Title Placeholder 2"/>
          <p:cNvSpPr>
            <a:spLocks noGrp="1" noChangeArrowheads="1"/>
          </p:cNvSpPr>
          <p:nvPr>
            <p:ph type="title"/>
          </p:nvPr>
        </p:nvSpPr>
        <p:spPr bwMode="auto">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McK 3. Unit of measure" hidden="1"/>
          <p:cNvSpPr txBox="1">
            <a:spLocks noChangeArrowheads="1"/>
          </p:cNvSpPr>
          <p:nvPr/>
        </p:nvSpPr>
        <p:spPr bwMode="auto">
          <a:xfrm>
            <a:off x="286445" y="628116"/>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rPr>
              <a:t>Unit of measure</a:t>
            </a:r>
          </a:p>
        </p:txBody>
      </p:sp>
      <p:grpSp>
        <p:nvGrpSpPr>
          <p:cNvPr id="15" name="ACET" hidden="1"/>
          <p:cNvGrpSpPr>
            <a:grpSpLocks/>
          </p:cNvGrpSpPr>
          <p:nvPr/>
        </p:nvGrpSpPr>
        <p:grpSpPr bwMode="auto">
          <a:xfrm>
            <a:off x="1482156" y="1407448"/>
            <a:ext cx="4350892"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a:solidFill>
                    <a:srgbClr val="000000"/>
                  </a:solidFill>
                  <a:latin typeface="Arial"/>
                </a:rPr>
                <a:t>Title</a:t>
              </a:r>
            </a:p>
            <a:p>
              <a:r>
                <a:rPr lang="en-US">
                  <a:solidFill>
                    <a:srgbClr val="808080"/>
                  </a:solidFill>
                  <a:latin typeface="Arial"/>
                </a:rPr>
                <a:t>Unit of measure</a:t>
              </a:r>
            </a:p>
          </p:txBody>
        </p:sp>
      </p:grpSp>
      <p:pic>
        <p:nvPicPr>
          <p:cNvPr id="23" name="Picture 89" descr="CSC Logo New"/>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auto">
          <a:xfrm>
            <a:off x="757238" y="6556376"/>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30" tIns="45716" rIns="91430" bIns="45716"/>
          <a:lstStyle/>
          <a:p>
            <a:endParaRPr lang="en-US">
              <a:solidFill>
                <a:srgbClr val="000000"/>
              </a:solidFill>
            </a:endParaRPr>
          </a:p>
        </p:txBody>
      </p:sp>
      <p:sp>
        <p:nvSpPr>
          <p:cNvPr id="25" name="Text Box 66"/>
          <p:cNvSpPr txBox="1">
            <a:spLocks noChangeArrowheads="1"/>
          </p:cNvSpPr>
          <p:nvPr/>
        </p:nvSpPr>
        <p:spPr bwMode="auto">
          <a:xfrm>
            <a:off x="871369" y="6586700"/>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2" name="Slide Number Placeholder 1"/>
          <p:cNvSpPr>
            <a:spLocks noGrp="1"/>
          </p:cNvSpPr>
          <p:nvPr>
            <p:ph type="sldNum" sz="quarter" idx="4"/>
          </p:nvPr>
        </p:nvSpPr>
        <p:spPr bwMode="auto">
          <a:xfrm>
            <a:off x="8647696" y="6594549"/>
            <a:ext cx="160294" cy="157014"/>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auto">
          <a:xfrm>
            <a:off x="8093973" y="327818"/>
            <a:ext cx="774701" cy="1001714"/>
            <a:chOff x="4936" y="176"/>
            <a:chExt cx="488" cy="631"/>
          </a:xfrm>
        </p:grpSpPr>
        <p:sp>
          <p:nvSpPr>
            <p:cNvPr id="27" name="Legend1"/>
            <p:cNvSpPr>
              <a:spLocks noChangeArrowheads="1"/>
            </p:cNvSpPr>
            <p:nvPr/>
          </p:nvSpPr>
          <p:spPr bwMode="auto">
            <a:xfrm>
              <a:off x="5096"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28"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29" name="Legend2"/>
            <p:cNvSpPr>
              <a:spLocks noChangeArrowheads="1"/>
            </p:cNvSpPr>
            <p:nvPr/>
          </p:nvSpPr>
          <p:spPr bwMode="auto">
            <a:xfrm>
              <a:off x="5096" y="34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0"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1" name="Legend3"/>
            <p:cNvSpPr>
              <a:spLocks noChangeArrowheads="1"/>
            </p:cNvSpPr>
            <p:nvPr/>
          </p:nvSpPr>
          <p:spPr bwMode="auto">
            <a:xfrm>
              <a:off x="5096" y="517"/>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2"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3" name="Legend4"/>
            <p:cNvSpPr>
              <a:spLocks noChangeArrowheads="1"/>
            </p:cNvSpPr>
            <p:nvPr/>
          </p:nvSpPr>
          <p:spPr bwMode="auto">
            <a:xfrm>
              <a:off x="5096" y="688"/>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34"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35" name="LegendLines" hidden="1"/>
          <p:cNvGrpSpPr>
            <a:grpSpLocks/>
          </p:cNvGrpSpPr>
          <p:nvPr/>
        </p:nvGrpSpPr>
        <p:grpSpPr bwMode="auto">
          <a:xfrm>
            <a:off x="7785996" y="333378"/>
            <a:ext cx="1082676" cy="735014"/>
            <a:chOff x="4750" y="176"/>
            <a:chExt cx="682" cy="463"/>
          </a:xfrm>
        </p:grpSpPr>
        <p:sp>
          <p:nvSpPr>
            <p:cNvPr id="36"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7"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8"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9" name="Legend1"/>
            <p:cNvSpPr>
              <a:spLocks noChangeArrowheads="1"/>
            </p:cNvSpPr>
            <p:nvPr/>
          </p:nvSpPr>
          <p:spPr bwMode="auto">
            <a:xfrm>
              <a:off x="5104"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40" name="Legend2"/>
            <p:cNvSpPr>
              <a:spLocks noChangeArrowheads="1"/>
            </p:cNvSpPr>
            <p:nvPr/>
          </p:nvSpPr>
          <p:spPr bwMode="auto">
            <a:xfrm>
              <a:off x="5104" y="344"/>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41" name="Legend3"/>
            <p:cNvSpPr>
              <a:spLocks noChangeArrowheads="1"/>
            </p:cNvSpPr>
            <p:nvPr/>
          </p:nvSpPr>
          <p:spPr bwMode="auto">
            <a:xfrm>
              <a:off x="5104" y="520"/>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grpSp>
      <p:grpSp>
        <p:nvGrpSpPr>
          <p:cNvPr id="42" name="McKSticker" hidden="1"/>
          <p:cNvGrpSpPr/>
          <p:nvPr/>
        </p:nvGrpSpPr>
        <p:grpSpPr bwMode="auto">
          <a:xfrm>
            <a:off x="7768928" y="339727"/>
            <a:ext cx="1088630" cy="216680"/>
            <a:chOff x="7652145" y="285750"/>
            <a:chExt cx="1088630" cy="216680"/>
          </a:xfrm>
        </p:grpSpPr>
        <p:sp>
          <p:nvSpPr>
            <p:cNvPr id="43" name="StickerRectangle"/>
            <p:cNvSpPr>
              <a:spLocks noChangeArrowheads="1"/>
            </p:cNvSpPr>
            <p:nvPr/>
          </p:nvSpPr>
          <p:spPr bwMode="auto">
            <a:xfrm>
              <a:off x="7652145" y="285750"/>
              <a:ext cx="1088630" cy="21668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255">
                <a:buClr>
                  <a:srgbClr val="EF3A3A"/>
                </a:buClr>
              </a:pPr>
              <a:r>
                <a:rPr lang="en-US" sz="1200" dirty="0">
                  <a:solidFill>
                    <a:srgbClr val="808080"/>
                  </a:solidFill>
                  <a:latin typeface="Arial"/>
                </a:rPr>
                <a:t>PRELIMINARY</a:t>
              </a:r>
            </a:p>
          </p:txBody>
        </p:sp>
        <p:cxnSp>
          <p:nvCxnSpPr>
            <p:cNvPr id="44" name="AutoShape 31"/>
            <p:cNvCxnSpPr>
              <a:cxnSpLocks noChangeShapeType="1"/>
              <a:stCxn id="43" idx="2"/>
              <a:endCxn id="43" idx="4"/>
            </p:cNvCxnSpPr>
            <p:nvPr/>
          </p:nvCxnSpPr>
          <p:spPr bwMode="auto">
            <a:xfrm>
              <a:off x="7652145" y="285750"/>
              <a:ext cx="0" cy="216680"/>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auto">
            <a:xfrm>
              <a:off x="7652145" y="502430"/>
              <a:ext cx="108863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auto">
          <a:xfrm>
            <a:off x="8027130" y="327818"/>
            <a:ext cx="840815" cy="1306516"/>
            <a:chOff x="6655594" y="273840"/>
            <a:chExt cx="840815" cy="1306516"/>
          </a:xfrm>
        </p:grpSpPr>
        <p:grpSp>
          <p:nvGrpSpPr>
            <p:cNvPr id="47" name="MoonLegend1"/>
            <p:cNvGrpSpPr>
              <a:grpSpLocks noChangeAspect="1"/>
            </p:cNvGrpSpPr>
            <p:nvPr>
              <p:custDataLst>
                <p:tags r:id="rId7"/>
              </p:custDataLst>
            </p:nvPr>
          </p:nvGrpSpPr>
          <p:grpSpPr bwMode="auto">
            <a:xfrm>
              <a:off x="6655594" y="273840"/>
              <a:ext cx="209550" cy="209551"/>
              <a:chOff x="4533" y="183"/>
              <a:chExt cx="144" cy="144"/>
            </a:xfrm>
          </p:grpSpPr>
          <p:sp>
            <p:nvSpPr>
              <p:cNvPr id="65"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6"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8" name="MoonLegend2"/>
            <p:cNvGrpSpPr>
              <a:grpSpLocks noChangeAspect="1"/>
            </p:cNvGrpSpPr>
            <p:nvPr>
              <p:custDataLst>
                <p:tags r:id="rId8"/>
              </p:custDataLst>
            </p:nvPr>
          </p:nvGrpSpPr>
          <p:grpSpPr bwMode="auto">
            <a:xfrm>
              <a:off x="6655594" y="548081"/>
              <a:ext cx="209550" cy="209551"/>
              <a:chOff x="1694" y="2044"/>
              <a:chExt cx="160" cy="160"/>
            </a:xfrm>
          </p:grpSpPr>
          <p:sp>
            <p:nvSpPr>
              <p:cNvPr id="63"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4" name="Arc 42"/>
              <p:cNvSpPr>
                <a:spLocks noChangeAspect="1"/>
              </p:cNvSpPr>
              <p:nvPr>
                <p:custDataLst>
                  <p:tags r:id="rId19"/>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9" name="MoonLegend4"/>
            <p:cNvGrpSpPr>
              <a:grpSpLocks noChangeAspect="1"/>
            </p:cNvGrpSpPr>
            <p:nvPr>
              <p:custDataLst>
                <p:tags r:id="rId9"/>
              </p:custDataLst>
            </p:nvPr>
          </p:nvGrpSpPr>
          <p:grpSpPr bwMode="auto">
            <a:xfrm>
              <a:off x="6655594" y="1096563"/>
              <a:ext cx="209550" cy="209551"/>
              <a:chOff x="4495" y="1198"/>
              <a:chExt cx="160" cy="160"/>
            </a:xfrm>
          </p:grpSpPr>
          <p:sp>
            <p:nvSpPr>
              <p:cNvPr id="61"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2"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50" name="MoonLegend5"/>
            <p:cNvGrpSpPr>
              <a:grpSpLocks noChangeAspect="1"/>
            </p:cNvGrpSpPr>
            <p:nvPr>
              <p:custDataLst>
                <p:tags r:id="rId10"/>
              </p:custDataLst>
            </p:nvPr>
          </p:nvGrpSpPr>
          <p:grpSpPr bwMode="auto">
            <a:xfrm>
              <a:off x="6655594" y="1370805"/>
              <a:ext cx="209550" cy="209551"/>
              <a:chOff x="4495" y="1440"/>
              <a:chExt cx="160" cy="160"/>
            </a:xfrm>
          </p:grpSpPr>
          <p:sp>
            <p:nvSpPr>
              <p:cNvPr id="59"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0"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sp>
          <p:nvSpPr>
            <p:cNvPr id="51" name="Legend1"/>
            <p:cNvSpPr>
              <a:spLocks noChangeArrowheads="1"/>
            </p:cNvSpPr>
            <p:nvPr/>
          </p:nvSpPr>
          <p:spPr bwMode="auto">
            <a:xfrm>
              <a:off x="6976269" y="28654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2" name="Legend2"/>
            <p:cNvSpPr>
              <a:spLocks noChangeArrowheads="1"/>
            </p:cNvSpPr>
            <p:nvPr/>
          </p:nvSpPr>
          <p:spPr bwMode="auto">
            <a:xfrm>
              <a:off x="6976269" y="561178"/>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3" name="Legend3"/>
            <p:cNvSpPr>
              <a:spLocks noChangeArrowheads="1"/>
            </p:cNvSpPr>
            <p:nvPr/>
          </p:nvSpPr>
          <p:spPr bwMode="auto">
            <a:xfrm>
              <a:off x="6976269" y="835817"/>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sp>
          <p:nvSpPr>
            <p:cNvPr id="54" name="Legend4"/>
            <p:cNvSpPr>
              <a:spLocks noChangeArrowheads="1"/>
            </p:cNvSpPr>
            <p:nvPr/>
          </p:nvSpPr>
          <p:spPr bwMode="auto">
            <a:xfrm>
              <a:off x="6976269" y="110728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a:solidFill>
                    <a:srgbClr val="000000"/>
                  </a:solidFill>
                  <a:latin typeface="Arial"/>
                </a:rPr>
                <a:t>Legend</a:t>
              </a:r>
            </a:p>
          </p:txBody>
        </p:sp>
        <p:sp>
          <p:nvSpPr>
            <p:cNvPr id="55" name="Legend5"/>
            <p:cNvSpPr>
              <a:spLocks noChangeArrowheads="1"/>
            </p:cNvSpPr>
            <p:nvPr/>
          </p:nvSpPr>
          <p:spPr bwMode="auto">
            <a:xfrm>
              <a:off x="6976269" y="1383505"/>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255">
                <a:buClr>
                  <a:srgbClr val="EF3A3A"/>
                </a:buClr>
              </a:pPr>
              <a:r>
                <a:rPr lang="en-US" sz="1200" dirty="0">
                  <a:solidFill>
                    <a:srgbClr val="000000"/>
                  </a:solidFill>
                  <a:latin typeface="Arial"/>
                </a:rPr>
                <a:t>Legend</a:t>
              </a:r>
            </a:p>
          </p:txBody>
        </p:sp>
        <p:grpSp>
          <p:nvGrpSpPr>
            <p:cNvPr id="56" name="MoonLegend3"/>
            <p:cNvGrpSpPr>
              <a:grpSpLocks noChangeAspect="1"/>
            </p:cNvGrpSpPr>
            <p:nvPr>
              <p:custDataLst>
                <p:tags r:id="rId11"/>
              </p:custDataLst>
            </p:nvPr>
          </p:nvGrpSpPr>
          <p:grpSpPr bwMode="auto">
            <a:xfrm>
              <a:off x="6655594" y="822322"/>
              <a:ext cx="209550" cy="209551"/>
              <a:chOff x="4495" y="1198"/>
              <a:chExt cx="160" cy="160"/>
            </a:xfrm>
          </p:grpSpPr>
          <p:sp>
            <p:nvSpPr>
              <p:cNvPr id="57"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58"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grpSp>
        <p:nvGrpSpPr>
          <p:cNvPr id="12" name="McK Slide Elements" hidden="1"/>
          <p:cNvGrpSpPr>
            <a:grpSpLocks/>
          </p:cNvGrpSpPr>
          <p:nvPr/>
        </p:nvGrpSpPr>
        <p:grpSpPr bwMode="auto">
          <a:xfrm>
            <a:off x="286443" y="6120323"/>
            <a:ext cx="8571114" cy="385499"/>
            <a:chOff x="75" y="3912"/>
            <a:chExt cx="5385" cy="238"/>
          </a:xfrm>
        </p:grpSpPr>
        <p:sp>
          <p:nvSpPr>
            <p:cNvPr id="13" name="McK 4. Footnote"/>
            <p:cNvSpPr txBox="1">
              <a:spLocks noChangeArrowheads="1"/>
            </p:cNvSpPr>
            <p:nvPr/>
          </p:nvSpPr>
          <p:spPr bwMode="auto">
            <a:xfrm>
              <a:off x="75" y="3912"/>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rPr>
                <a:t>1 Footnote</a:t>
              </a:r>
            </a:p>
          </p:txBody>
        </p:sp>
        <p:sp>
          <p:nvSpPr>
            <p:cNvPr id="14" name="McK 5. Source"/>
            <p:cNvSpPr>
              <a:spLocks noChangeArrowheads="1"/>
            </p:cNvSpPr>
            <p:nvPr/>
          </p:nvSpPr>
          <p:spPr bwMode="auto">
            <a:xfrm>
              <a:off x="75" y="4053"/>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11" indent="-612711" defTabSz="913429">
                <a:tabLst>
                  <a:tab pos="607949" algn="l"/>
                </a:tabLst>
              </a:pPr>
              <a:r>
                <a:rPr lang="en-US" sz="1000" dirty="0">
                  <a:solidFill>
                    <a:srgbClr val="000000"/>
                  </a:solidFill>
                  <a:latin typeface="Arial"/>
                </a:rPr>
                <a:t>SOURCE: </a:t>
              </a:r>
              <a:r>
                <a:rPr lang="en-US" sz="1000" dirty="0" smtClean="0">
                  <a:solidFill>
                    <a:srgbClr val="000000"/>
                  </a:solidFill>
                  <a:latin typeface="Arial"/>
                </a:rPr>
                <a:t>Source</a:t>
              </a:r>
            </a:p>
          </p:txBody>
        </p:sp>
      </p:grpSp>
      <p:sp>
        <p:nvSpPr>
          <p:cNvPr id="67" name="Slide Number"/>
          <p:cNvSpPr txBox="1">
            <a:spLocks/>
          </p:cNvSpPr>
          <p:nvPr/>
        </p:nvSpPr>
        <p:spPr bwMode="auto">
          <a:xfrm>
            <a:off x="8647696" y="6594549"/>
            <a:ext cx="160294" cy="157014"/>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45980871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timing>
    <p:tnLst>
      <p:par>
        <p:cTn xmlns:p14="http://schemas.microsoft.com/office/powerpoint/2010/main" id="1" dur="indefinite" restart="never" nodeType="tmRoot"/>
      </p:par>
    </p:tnLst>
  </p:timing>
  <p:hf sldNum="0" hdr="0" ftr="0" dt="0"/>
  <p:txStyles>
    <p:titleStyle>
      <a:lvl1pPr algn="l" defTabSz="913429" rtl="0" eaLnBrk="1" fontAlgn="base" hangingPunct="1">
        <a:spcBef>
          <a:spcPct val="0"/>
        </a:spcBef>
        <a:spcAft>
          <a:spcPct val="0"/>
        </a:spcAft>
        <a:tabLst>
          <a:tab pos="275324" algn="l"/>
        </a:tabLst>
        <a:defRPr sz="2200" b="1" baseline="0">
          <a:solidFill>
            <a:schemeClr val="tx1"/>
          </a:solidFill>
          <a:latin typeface="+mj-lt"/>
          <a:ea typeface="+mj-ea"/>
          <a:cs typeface="+mj-cs"/>
        </a:defRPr>
      </a:lvl1pPr>
      <a:lvl2pPr algn="l" defTabSz="913429" rtl="0" eaLnBrk="1" fontAlgn="base" hangingPunct="1">
        <a:spcBef>
          <a:spcPct val="0"/>
        </a:spcBef>
        <a:spcAft>
          <a:spcPct val="0"/>
        </a:spcAft>
        <a:defRPr sz="1900" b="1">
          <a:solidFill>
            <a:schemeClr val="tx2"/>
          </a:solidFill>
          <a:latin typeface="Arial" charset="0"/>
        </a:defRPr>
      </a:lvl2pPr>
      <a:lvl3pPr algn="l" defTabSz="913429" rtl="0" eaLnBrk="1" fontAlgn="base" hangingPunct="1">
        <a:spcBef>
          <a:spcPct val="0"/>
        </a:spcBef>
        <a:spcAft>
          <a:spcPct val="0"/>
        </a:spcAft>
        <a:defRPr sz="1900" b="1">
          <a:solidFill>
            <a:schemeClr val="tx2"/>
          </a:solidFill>
          <a:latin typeface="Arial" charset="0"/>
        </a:defRPr>
      </a:lvl3pPr>
      <a:lvl4pPr algn="l" defTabSz="913429" rtl="0" eaLnBrk="1" fontAlgn="base" hangingPunct="1">
        <a:spcBef>
          <a:spcPct val="0"/>
        </a:spcBef>
        <a:spcAft>
          <a:spcPct val="0"/>
        </a:spcAft>
        <a:defRPr sz="1900" b="1">
          <a:solidFill>
            <a:schemeClr val="tx2"/>
          </a:solidFill>
          <a:latin typeface="Arial" charset="0"/>
        </a:defRPr>
      </a:lvl4pPr>
      <a:lvl5pPr algn="l" defTabSz="913429" rtl="0" eaLnBrk="1" fontAlgn="base" hangingPunct="1">
        <a:spcBef>
          <a:spcPct val="0"/>
        </a:spcBef>
        <a:spcAft>
          <a:spcPct val="0"/>
        </a:spcAft>
        <a:defRPr sz="1900" b="1">
          <a:solidFill>
            <a:schemeClr val="tx2"/>
          </a:solidFill>
          <a:latin typeface="Arial" charset="0"/>
        </a:defRPr>
      </a:lvl5pPr>
      <a:lvl6pPr marL="466431" algn="l" defTabSz="913429" rtl="0" eaLnBrk="1" fontAlgn="base" hangingPunct="1">
        <a:spcBef>
          <a:spcPct val="0"/>
        </a:spcBef>
        <a:spcAft>
          <a:spcPct val="0"/>
        </a:spcAft>
        <a:defRPr sz="1900" b="1">
          <a:solidFill>
            <a:schemeClr val="tx2"/>
          </a:solidFill>
          <a:latin typeface="Arial" charset="0"/>
        </a:defRPr>
      </a:lvl6pPr>
      <a:lvl7pPr marL="932863" algn="l" defTabSz="913429" rtl="0" eaLnBrk="1" fontAlgn="base" hangingPunct="1">
        <a:spcBef>
          <a:spcPct val="0"/>
        </a:spcBef>
        <a:spcAft>
          <a:spcPct val="0"/>
        </a:spcAft>
        <a:defRPr sz="1900" b="1">
          <a:solidFill>
            <a:schemeClr val="tx2"/>
          </a:solidFill>
          <a:latin typeface="Arial" charset="0"/>
        </a:defRPr>
      </a:lvl7pPr>
      <a:lvl8pPr marL="1399295" algn="l" defTabSz="913429" rtl="0" eaLnBrk="1" fontAlgn="base" hangingPunct="1">
        <a:spcBef>
          <a:spcPct val="0"/>
        </a:spcBef>
        <a:spcAft>
          <a:spcPct val="0"/>
        </a:spcAft>
        <a:defRPr sz="1900" b="1">
          <a:solidFill>
            <a:schemeClr val="tx2"/>
          </a:solidFill>
          <a:latin typeface="Arial" charset="0"/>
        </a:defRPr>
      </a:lvl8pPr>
      <a:lvl9pPr marL="1865728" algn="l" defTabSz="913429" rtl="0" eaLnBrk="1" fontAlgn="base" hangingPunct="1">
        <a:spcBef>
          <a:spcPct val="0"/>
        </a:spcBef>
        <a:spcAft>
          <a:spcPct val="0"/>
        </a:spcAft>
        <a:defRPr sz="1900" b="1">
          <a:solidFill>
            <a:schemeClr val="tx2"/>
          </a:solidFill>
          <a:latin typeface="Arial" charset="0"/>
        </a:defRPr>
      </a:lvl9pPr>
    </p:titleStyle>
    <p:body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863" rtl="0" eaLnBrk="1" latinLnBrk="0" hangingPunct="1">
        <a:defRPr sz="1800" kern="1200">
          <a:solidFill>
            <a:schemeClr val="tx1"/>
          </a:solidFill>
          <a:latin typeface="+mn-lt"/>
          <a:ea typeface="+mn-ea"/>
          <a:cs typeface="+mn-cs"/>
        </a:defRPr>
      </a:lvl1pPr>
      <a:lvl2pPr marL="466431" algn="l" defTabSz="932863" rtl="0" eaLnBrk="1" latinLnBrk="0" hangingPunct="1">
        <a:defRPr sz="1800" kern="1200">
          <a:solidFill>
            <a:schemeClr val="tx1"/>
          </a:solidFill>
          <a:latin typeface="+mn-lt"/>
          <a:ea typeface="+mn-ea"/>
          <a:cs typeface="+mn-cs"/>
        </a:defRPr>
      </a:lvl2pPr>
      <a:lvl3pPr marL="932863" algn="l" defTabSz="932863" rtl="0" eaLnBrk="1" latinLnBrk="0" hangingPunct="1">
        <a:defRPr sz="1800" kern="1200">
          <a:solidFill>
            <a:schemeClr val="tx1"/>
          </a:solidFill>
          <a:latin typeface="+mn-lt"/>
          <a:ea typeface="+mn-ea"/>
          <a:cs typeface="+mn-cs"/>
        </a:defRPr>
      </a:lvl3pPr>
      <a:lvl4pPr marL="1399295" algn="l" defTabSz="932863" rtl="0" eaLnBrk="1" latinLnBrk="0" hangingPunct="1">
        <a:defRPr sz="1800" kern="1200">
          <a:solidFill>
            <a:schemeClr val="tx1"/>
          </a:solidFill>
          <a:latin typeface="+mn-lt"/>
          <a:ea typeface="+mn-ea"/>
          <a:cs typeface="+mn-cs"/>
        </a:defRPr>
      </a:lvl4pPr>
      <a:lvl5pPr marL="1865728" algn="l" defTabSz="932863" rtl="0" eaLnBrk="1" latinLnBrk="0" hangingPunct="1">
        <a:defRPr sz="1800" kern="1200">
          <a:solidFill>
            <a:schemeClr val="tx1"/>
          </a:solidFill>
          <a:latin typeface="+mn-lt"/>
          <a:ea typeface="+mn-ea"/>
          <a:cs typeface="+mn-cs"/>
        </a:defRPr>
      </a:lvl5pPr>
      <a:lvl6pPr marL="2332159" algn="l" defTabSz="932863" rtl="0" eaLnBrk="1" latinLnBrk="0" hangingPunct="1">
        <a:defRPr sz="1800" kern="1200">
          <a:solidFill>
            <a:schemeClr val="tx1"/>
          </a:solidFill>
          <a:latin typeface="+mn-lt"/>
          <a:ea typeface="+mn-ea"/>
          <a:cs typeface="+mn-cs"/>
        </a:defRPr>
      </a:lvl6pPr>
      <a:lvl7pPr marL="2798590" algn="l" defTabSz="932863" rtl="0" eaLnBrk="1" latinLnBrk="0" hangingPunct="1">
        <a:defRPr sz="1800" kern="1200">
          <a:solidFill>
            <a:schemeClr val="tx1"/>
          </a:solidFill>
          <a:latin typeface="+mn-lt"/>
          <a:ea typeface="+mn-ea"/>
          <a:cs typeface="+mn-cs"/>
        </a:defRPr>
      </a:lvl7pPr>
      <a:lvl8pPr marL="3265022" algn="l" defTabSz="932863" rtl="0" eaLnBrk="1" latinLnBrk="0" hangingPunct="1">
        <a:defRPr sz="1800" kern="1200">
          <a:solidFill>
            <a:schemeClr val="tx1"/>
          </a:solidFill>
          <a:latin typeface="+mn-lt"/>
          <a:ea typeface="+mn-ea"/>
          <a:cs typeface="+mn-cs"/>
        </a:defRPr>
      </a:lvl8pPr>
      <a:lvl9pPr marL="3731453" algn="l" defTabSz="9328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391759" name="Object 1615" hidden="1"/>
          <p:cNvGraphicFramePr>
            <a:graphicFrameLocks/>
          </p:cNvGraphicFramePr>
          <p:nvPr>
            <p:custDataLst>
              <p:tags r:id="rId7"/>
            </p:custDataLst>
            <p:extLst>
              <p:ext uri="{D42A27DB-BD31-4B8C-83A1-F6EECF244321}">
                <p14:modId xmlns:p14="http://schemas.microsoft.com/office/powerpoint/2010/main" val="1375263190"/>
              </p:ext>
            </p:extLst>
          </p:nvPr>
        </p:nvGraphicFramePr>
        <p:xfrm>
          <a:off x="1" y="2"/>
          <a:ext cx="161925" cy="161924"/>
        </p:xfrm>
        <a:graphic>
          <a:graphicData uri="http://schemas.openxmlformats.org/presentationml/2006/ole">
            <mc:AlternateContent xmlns:mc="http://schemas.openxmlformats.org/markup-compatibility/2006">
              <mc:Choice xmlns:v="urn:schemas-microsoft-com:vml" Requires="v">
                <p:oleObj spid="_x0000_s355875" name="think-cell Slide" r:id="rId23" imgW="360" imgH="360" progId="">
                  <p:embed/>
                </p:oleObj>
              </mc:Choice>
              <mc:Fallback>
                <p:oleObj name="think-cell Slide" r:id="rId23" imgW="360" imgH="360" progId="">
                  <p:embed/>
                  <p:pic>
                    <p:nvPicPr>
                      <p:cNvPr id="0" name="Picture 512"/>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 y="2"/>
                        <a:ext cx="161925" cy="161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Working Draft" hidden="1"/>
          <p:cNvSpPr txBox="1">
            <a:spLocks noChangeArrowheads="1"/>
          </p:cNvSpPr>
          <p:nvPr/>
        </p:nvSpPr>
        <p:spPr bwMode="gray">
          <a:xfrm rot="5400000">
            <a:off x="8077098" y="1980278"/>
            <a:ext cx="1990930" cy="92333"/>
          </a:xfrm>
          <a:prstGeom prst="rect">
            <a:avLst/>
          </a:prstGeom>
          <a:noFill/>
          <a:ln>
            <a:noFill/>
          </a:ln>
          <a:effectLst/>
          <a:extLst/>
        </p:spPr>
        <p:txBody>
          <a:bodyPr wrap="none" lIns="0" tIns="0" rIns="0" bIns="0">
            <a:spAutoFit/>
          </a:bodyPr>
          <a:lstStyle/>
          <a:p>
            <a:r>
              <a:rPr lang="en-US" sz="600" smtClean="0">
                <a:solidFill>
                  <a:srgbClr val="000000"/>
                </a:solidFill>
                <a:cs typeface="Arial" charset="0"/>
              </a:rPr>
              <a:t>Last Modified 5/19/2014 9:59 PM Eastern Standard Time</a:t>
            </a:r>
            <a:endParaRPr lang="en-US">
              <a:solidFill>
                <a:srgbClr val="000000"/>
              </a:solidFill>
              <a:cs typeface="Arial" charset="0"/>
            </a:endParaRPr>
          </a:p>
        </p:txBody>
      </p:sp>
      <p:sp>
        <p:nvSpPr>
          <p:cNvPr id="1035" name="Printed" hidden="1"/>
          <p:cNvSpPr txBox="1">
            <a:spLocks noChangeArrowheads="1"/>
          </p:cNvSpPr>
          <p:nvPr/>
        </p:nvSpPr>
        <p:spPr bwMode="gray">
          <a:xfrm rot="5400000">
            <a:off x="8184500" y="4198810"/>
            <a:ext cx="1776127" cy="92333"/>
          </a:xfrm>
          <a:prstGeom prst="rect">
            <a:avLst/>
          </a:prstGeom>
          <a:noFill/>
          <a:ln>
            <a:noFill/>
          </a:ln>
          <a:effectLs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cs typeface="Arial" charset="0"/>
              </a:rPr>
              <a:t>Printed 5/13/2014 1:48 PM Eastern Standard Time</a:t>
            </a:r>
            <a:endParaRPr lang="en-US" smtClean="0">
              <a:solidFill>
                <a:srgbClr val="000000"/>
              </a:solidFill>
              <a:latin typeface="Arial"/>
              <a:cs typeface="Arial" charset="0"/>
            </a:endParaRPr>
          </a:p>
        </p:txBody>
      </p:sp>
      <p:sp>
        <p:nvSpPr>
          <p:cNvPr id="391763" name="Rectangle 286"/>
          <p:cNvSpPr>
            <a:spLocks noGrp="1" noChangeArrowheads="1"/>
          </p:cNvSpPr>
          <p:nvPr>
            <p:ph type="body" idx="1"/>
          </p:nvPr>
        </p:nvSpPr>
        <p:spPr bwMode="gray">
          <a:xfrm>
            <a:off x="1482725" y="1990727"/>
            <a:ext cx="4389438" cy="2512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Text</a:t>
            </a:r>
          </a:p>
        </p:txBody>
      </p:sp>
      <p:sp>
        <p:nvSpPr>
          <p:cNvPr id="391764" name="Title Placeholder 2"/>
          <p:cNvSpPr>
            <a:spLocks noGrp="1" noChangeArrowheads="1"/>
          </p:cNvSpPr>
          <p:nvPr>
            <p:ph type="title"/>
          </p:nvPr>
        </p:nvSpPr>
        <p:spPr bwMode="gray">
          <a:xfrm>
            <a:off x="285750" y="260351"/>
            <a:ext cx="8572500" cy="3611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10" name="McK 1. On-page tracker" hidden="1"/>
          <p:cNvSpPr>
            <a:spLocks noChangeArrowheads="1"/>
          </p:cNvSpPr>
          <p:nvPr/>
        </p:nvSpPr>
        <p:spPr bwMode="gray">
          <a:xfrm>
            <a:off x="285751" y="26989"/>
            <a:ext cx="877888" cy="220662"/>
          </a:xfrm>
          <a:prstGeom prst="rect">
            <a:avLst/>
          </a:prstGeom>
          <a:noFill/>
          <a:ln>
            <a:noFill/>
          </a:ln>
          <a:effectLst/>
          <a:extLst/>
        </p:spPr>
        <p:txBody>
          <a:bodyPr wrap="none" lIns="0" tIns="0" rIns="0" bIns="0">
            <a:spAutoFit/>
          </a:bodyPr>
          <a:lstStyle/>
          <a:p>
            <a:pPr>
              <a:defRPr/>
            </a:pPr>
            <a:r>
              <a:rPr lang="en-US" sz="1400" dirty="0">
                <a:solidFill>
                  <a:srgbClr val="808080"/>
                </a:solidFill>
                <a:latin typeface="Arial"/>
                <a:cs typeface="Arial" charset="0"/>
              </a:rPr>
              <a:t>TRACKER</a:t>
            </a:r>
          </a:p>
        </p:txBody>
      </p:sp>
      <p:sp>
        <p:nvSpPr>
          <p:cNvPr id="11" name="McK 3. Unit of measure" hidden="1"/>
          <p:cNvSpPr txBox="1">
            <a:spLocks noChangeArrowheads="1"/>
          </p:cNvSpPr>
          <p:nvPr/>
        </p:nvSpPr>
        <p:spPr bwMode="gray">
          <a:xfrm>
            <a:off x="285751" y="628651"/>
            <a:ext cx="5586413" cy="25082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cs typeface="Arial" charset="0"/>
              </a:rPr>
              <a:t>Unit of measure</a:t>
            </a:r>
          </a:p>
        </p:txBody>
      </p:sp>
      <p:grpSp>
        <p:nvGrpSpPr>
          <p:cNvPr id="391767" name="ACET" hidden="1"/>
          <p:cNvGrpSpPr>
            <a:grpSpLocks/>
          </p:cNvGrpSpPr>
          <p:nvPr/>
        </p:nvGrpSpPr>
        <p:grpSpPr bwMode="auto">
          <a:xfrm>
            <a:off x="1482725" y="1408114"/>
            <a:ext cx="4349750" cy="517525"/>
            <a:chOff x="915" y="710"/>
            <a:chExt cx="2686" cy="320"/>
          </a:xfrm>
        </p:grpSpPr>
        <p:cxnSp>
          <p:nvCxnSpPr>
            <p:cNvPr id="391817" name="AutoShape 249"/>
            <p:cNvCxnSpPr>
              <a:cxnSpLocks noChangeShapeType="1"/>
              <a:stCxn id="17" idx="4"/>
              <a:endCxn id="17" idx="6"/>
            </p:cNvCxnSpPr>
            <p:nvPr/>
          </p:nvCxnSpPr>
          <p:spPr bwMode="gray">
            <a:xfrm>
              <a:off x="915" y="1030"/>
              <a:ext cx="2686" cy="0"/>
            </a:xfrm>
            <a:prstGeom prst="straightConnector1">
              <a:avLst/>
            </a:prstGeom>
            <a:noFill/>
            <a:ln w="9525">
              <a:solidFill>
                <a:srgbClr val="808080"/>
              </a:solidFill>
              <a:round/>
              <a:headEnd/>
              <a:tailEnd/>
            </a:ln>
          </p:spPr>
        </p:cxnSp>
        <p:sp>
          <p:nvSpPr>
            <p:cNvPr id="17"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p:spPr>
          <p:txBody>
            <a:bodyPr lIns="0" tIns="0" rIns="0" bIns="18288" anchor="b">
              <a:spAutoFit/>
            </a:bodyPr>
            <a:lstStyle/>
            <a:p>
              <a:pPr>
                <a:defRPr/>
              </a:pPr>
              <a:r>
                <a:rPr lang="en-US" b="1">
                  <a:solidFill>
                    <a:srgbClr val="000000"/>
                  </a:solidFill>
                  <a:latin typeface="Arial"/>
                  <a:cs typeface="Arial" charset="0"/>
                </a:rPr>
                <a:t>Title</a:t>
              </a:r>
            </a:p>
            <a:p>
              <a:pPr>
                <a:defRPr/>
              </a:pPr>
              <a:r>
                <a:rPr lang="en-US">
                  <a:solidFill>
                    <a:srgbClr val="808080"/>
                  </a:solidFill>
                  <a:latin typeface="Arial"/>
                  <a:cs typeface="Arial" charset="0"/>
                </a:rPr>
                <a:t>Unit of measure</a:t>
              </a:r>
            </a:p>
          </p:txBody>
        </p:sp>
      </p:grpSp>
      <p:pic>
        <p:nvPicPr>
          <p:cNvPr id="391768" name="Picture 89" descr="CSC Logo New"/>
          <p:cNvPicPr>
            <a:picLocks noChangeAspect="1" noChangeArrowheads="1"/>
          </p:cNvPicPr>
          <p:nvPr/>
        </p:nvPicPr>
        <p:blipFill>
          <a:blip r:embed="rId25" cstate="print"/>
          <a:srcRect/>
          <a:stretch>
            <a:fillRect/>
          </a:stretch>
        </p:blipFill>
        <p:spPr bwMode="gray">
          <a:xfrm>
            <a:off x="285750" y="6557963"/>
            <a:ext cx="412750" cy="233362"/>
          </a:xfrm>
          <a:prstGeom prst="rect">
            <a:avLst/>
          </a:prstGeom>
          <a:noFill/>
          <a:ln w="9525">
            <a:noFill/>
            <a:miter lim="800000"/>
            <a:headEnd/>
            <a:tailEnd/>
          </a:ln>
        </p:spPr>
      </p:pic>
      <p:sp>
        <p:nvSpPr>
          <p:cNvPr id="24" name="Freeform 68"/>
          <p:cNvSpPr>
            <a:spLocks/>
          </p:cNvSpPr>
          <p:nvPr/>
        </p:nvSpPr>
        <p:spPr bwMode="gray">
          <a:xfrm>
            <a:off x="757239" y="6556376"/>
            <a:ext cx="8101012"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p:spPr>
        <p:txBody>
          <a:bodyPr lIns="91430" tIns="45716" rIns="91430" bIns="45716"/>
          <a:lstStyle/>
          <a:p>
            <a:pPr>
              <a:defRPr/>
            </a:pPr>
            <a:endParaRPr lang="en-US">
              <a:solidFill>
                <a:srgbClr val="000000"/>
              </a:solidFill>
              <a:cs typeface="Arial" charset="0"/>
            </a:endParaRPr>
          </a:p>
        </p:txBody>
      </p:sp>
      <p:sp>
        <p:nvSpPr>
          <p:cNvPr id="25" name="Text Box 66"/>
          <p:cNvSpPr txBox="1">
            <a:spLocks noChangeArrowheads="1"/>
          </p:cNvSpPr>
          <p:nvPr/>
        </p:nvSpPr>
        <p:spPr bwMode="gray">
          <a:xfrm>
            <a:off x="871538" y="6587494"/>
            <a:ext cx="3808412" cy="172715"/>
          </a:xfrm>
          <a:prstGeom prst="rect">
            <a:avLst/>
          </a:prstGeom>
          <a:noFill/>
          <a:ln>
            <a:noFill/>
          </a:ln>
          <a:extLst/>
        </p:spPr>
        <p:txBody>
          <a:bodyPr lIns="0" tIns="0" rIns="0" bIns="0" anchor="ctr">
            <a:spAutoFit/>
          </a:bodyPr>
          <a:lstStyle/>
          <a:p>
            <a:pPr defTabSz="820651" eaLnBrk="0" hangingPunct="0">
              <a:spcBef>
                <a:spcPct val="50000"/>
              </a:spcBef>
              <a:defRPr/>
            </a:pPr>
            <a:r>
              <a:rPr lang="en-US" sz="1100">
                <a:solidFill>
                  <a:srgbClr val="000000"/>
                </a:solidFill>
                <a:latin typeface="Calibri" pitchFamily="34" charset="0"/>
                <a:cs typeface="Arial" charset="0"/>
              </a:rPr>
              <a:t>CSC Proprietary and Confidential</a:t>
            </a:r>
          </a:p>
        </p:txBody>
      </p:sp>
      <p:sp>
        <p:nvSpPr>
          <p:cNvPr id="22" name="Slide Number Placeholder 1"/>
          <p:cNvSpPr>
            <a:spLocks noGrp="1"/>
          </p:cNvSpPr>
          <p:nvPr>
            <p:ph type="sldNum" sz="quarter" idx="4"/>
          </p:nvPr>
        </p:nvSpPr>
        <p:spPr bwMode="gray">
          <a:xfrm>
            <a:off x="8647156" y="6594550"/>
            <a:ext cx="160294" cy="157014"/>
          </a:xfrm>
          <a:prstGeom prst="rect">
            <a:avLst/>
          </a:prstGeom>
        </p:spPr>
        <p:txBody>
          <a:bodyPr vert="horz" wrap="none" lIns="0" tIns="0" rIns="0" bIns="0" rtlCol="0" anchor="ctr">
            <a:spAutoFit/>
          </a:bodyPr>
          <a:lstStyle>
            <a:lvl1pPr algn="r">
              <a:defRPr lang="en-US" sz="1000" b="0" kern="1200" baseline="0">
                <a:solidFill>
                  <a:schemeClr val="tx1"/>
                </a:solidFill>
                <a:latin typeface="+mn-lt"/>
                <a:ea typeface="+mn-ea"/>
                <a:cs typeface="+mn-cs"/>
              </a:defRPr>
            </a:lvl1pPr>
          </a:lstStyle>
          <a:p>
            <a:pPr>
              <a:defRPr/>
            </a:pPr>
            <a:fld id="{A6545763-204C-481A-B80B-082E7457FBED}" type="slidenum">
              <a:rPr>
                <a:solidFill>
                  <a:srgbClr val="000000"/>
                </a:solidFill>
              </a:rPr>
              <a:pPr>
                <a:defRPr/>
              </a:pPr>
              <a:t>‹#›</a:t>
            </a:fld>
            <a:endParaRPr dirty="0">
              <a:solidFill>
                <a:srgbClr val="000000"/>
              </a:solidFill>
            </a:endParaRPr>
          </a:p>
        </p:txBody>
      </p:sp>
      <p:grpSp>
        <p:nvGrpSpPr>
          <p:cNvPr id="391772" name="LegendBoxes" hidden="1"/>
          <p:cNvGrpSpPr>
            <a:grpSpLocks/>
          </p:cNvGrpSpPr>
          <p:nvPr/>
        </p:nvGrpSpPr>
        <p:grpSpPr bwMode="auto">
          <a:xfrm>
            <a:off x="8094668" y="327026"/>
            <a:ext cx="774700" cy="1001712"/>
            <a:chOff x="4936" y="176"/>
            <a:chExt cx="488" cy="631"/>
          </a:xfrm>
        </p:grpSpPr>
        <p:sp>
          <p:nvSpPr>
            <p:cNvPr id="27" name="Legend1"/>
            <p:cNvSpPr>
              <a:spLocks noChangeArrowheads="1"/>
            </p:cNvSpPr>
            <p:nvPr/>
          </p:nvSpPr>
          <p:spPr bwMode="gray">
            <a:xfrm>
              <a:off x="5096" y="176"/>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28" name="LegendRectangle1"/>
            <p:cNvSpPr>
              <a:spLocks noChangeArrowheads="1"/>
            </p:cNvSpPr>
            <p:nvPr/>
          </p:nvSpPr>
          <p:spPr bwMode="gray">
            <a:xfrm>
              <a:off x="4936" y="183"/>
              <a:ext cx="104" cy="101"/>
            </a:xfrm>
            <a:prstGeom prst="rect">
              <a:avLst/>
            </a:prstGeom>
            <a:solidFill>
              <a:schemeClr val="accent1"/>
            </a:solidFill>
            <a:ln w="9525">
              <a:solidFill>
                <a:srgbClr val="808080"/>
              </a:solidFill>
              <a:miter lim="800000"/>
              <a:headEnd/>
              <a:tailEnd/>
            </a:ln>
            <a:effectLst/>
            <a:extLst/>
          </p:spPr>
          <p:txBody>
            <a:bodyPr wrap="none" anchor="ctr"/>
            <a:lstStyle/>
            <a:p>
              <a:pPr>
                <a:defRPr/>
              </a:pPr>
              <a:endParaRPr lang="en-US">
                <a:solidFill>
                  <a:srgbClr val="000000"/>
                </a:solidFill>
                <a:latin typeface="Arial"/>
                <a:cs typeface="Arial" charset="0"/>
              </a:endParaRPr>
            </a:p>
          </p:txBody>
        </p:sp>
        <p:sp>
          <p:nvSpPr>
            <p:cNvPr id="29" name="Legend2"/>
            <p:cNvSpPr>
              <a:spLocks noChangeArrowheads="1"/>
            </p:cNvSpPr>
            <p:nvPr/>
          </p:nvSpPr>
          <p:spPr bwMode="gray">
            <a:xfrm>
              <a:off x="5096" y="346"/>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30" name="LegendRectangle2"/>
            <p:cNvSpPr>
              <a:spLocks noChangeArrowheads="1"/>
            </p:cNvSpPr>
            <p:nvPr/>
          </p:nvSpPr>
          <p:spPr bwMode="gray">
            <a:xfrm>
              <a:off x="4936" y="353"/>
              <a:ext cx="104" cy="101"/>
            </a:xfrm>
            <a:prstGeom prst="rect">
              <a:avLst/>
            </a:prstGeom>
            <a:solidFill>
              <a:schemeClr val="accent2"/>
            </a:solidFill>
            <a:ln w="9525">
              <a:solidFill>
                <a:srgbClr val="808080"/>
              </a:solidFill>
              <a:miter lim="800000"/>
              <a:headEnd/>
              <a:tailEnd/>
            </a:ln>
            <a:effectLst/>
            <a:extLst/>
          </p:spPr>
          <p:txBody>
            <a:bodyPr wrap="none" anchor="ctr"/>
            <a:lstStyle/>
            <a:p>
              <a:pPr>
                <a:defRPr/>
              </a:pPr>
              <a:endParaRPr lang="en-US">
                <a:solidFill>
                  <a:srgbClr val="000000"/>
                </a:solidFill>
                <a:latin typeface="Arial"/>
                <a:cs typeface="Arial" charset="0"/>
              </a:endParaRPr>
            </a:p>
          </p:txBody>
        </p:sp>
        <p:sp>
          <p:nvSpPr>
            <p:cNvPr id="31" name="Legend3"/>
            <p:cNvSpPr>
              <a:spLocks noChangeArrowheads="1"/>
            </p:cNvSpPr>
            <p:nvPr/>
          </p:nvSpPr>
          <p:spPr bwMode="gray">
            <a:xfrm>
              <a:off x="5096" y="517"/>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32" name="LegendRectangle3"/>
            <p:cNvSpPr>
              <a:spLocks noChangeArrowheads="1"/>
            </p:cNvSpPr>
            <p:nvPr/>
          </p:nvSpPr>
          <p:spPr bwMode="gray">
            <a:xfrm>
              <a:off x="4936" y="524"/>
              <a:ext cx="104" cy="101"/>
            </a:xfrm>
            <a:prstGeom prst="rect">
              <a:avLst/>
            </a:prstGeom>
            <a:solidFill>
              <a:schemeClr val="hlink"/>
            </a:solidFill>
            <a:ln w="9525">
              <a:solidFill>
                <a:srgbClr val="808080"/>
              </a:solidFill>
              <a:miter lim="800000"/>
              <a:headEnd/>
              <a:tailEnd/>
            </a:ln>
            <a:effectLst/>
            <a:extLst/>
          </p:spPr>
          <p:txBody>
            <a:bodyPr wrap="none" anchor="ctr"/>
            <a:lstStyle/>
            <a:p>
              <a:pPr>
                <a:defRPr/>
              </a:pPr>
              <a:endParaRPr lang="en-US">
                <a:solidFill>
                  <a:srgbClr val="000000"/>
                </a:solidFill>
                <a:latin typeface="Arial"/>
                <a:cs typeface="Arial" charset="0"/>
              </a:endParaRPr>
            </a:p>
          </p:txBody>
        </p:sp>
        <p:sp>
          <p:nvSpPr>
            <p:cNvPr id="33" name="Legend4"/>
            <p:cNvSpPr>
              <a:spLocks noChangeArrowheads="1"/>
            </p:cNvSpPr>
            <p:nvPr/>
          </p:nvSpPr>
          <p:spPr bwMode="gray">
            <a:xfrm>
              <a:off x="5096" y="688"/>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34" name="LegendRectangle4"/>
            <p:cNvSpPr>
              <a:spLocks noChangeArrowheads="1"/>
            </p:cNvSpPr>
            <p:nvPr/>
          </p:nvSpPr>
          <p:spPr bwMode="gray">
            <a:xfrm>
              <a:off x="4936" y="695"/>
              <a:ext cx="104" cy="101"/>
            </a:xfrm>
            <a:prstGeom prst="rect">
              <a:avLst/>
            </a:prstGeom>
            <a:solidFill>
              <a:schemeClr val="folHlink"/>
            </a:solidFill>
            <a:ln w="9525">
              <a:solidFill>
                <a:srgbClr val="808080"/>
              </a:solidFill>
              <a:miter lim="800000"/>
              <a:headEnd/>
              <a:tailEnd/>
            </a:ln>
            <a:effectLst/>
            <a:extLst/>
          </p:spPr>
          <p:txBody>
            <a:bodyPr wrap="none" anchor="ctr"/>
            <a:lstStyle/>
            <a:p>
              <a:pPr>
                <a:defRPr/>
              </a:pPr>
              <a:endParaRPr lang="en-US">
                <a:solidFill>
                  <a:srgbClr val="000000"/>
                </a:solidFill>
                <a:latin typeface="Arial"/>
                <a:cs typeface="Arial" charset="0"/>
              </a:endParaRPr>
            </a:p>
          </p:txBody>
        </p:sp>
      </p:grpSp>
      <p:grpSp>
        <p:nvGrpSpPr>
          <p:cNvPr id="391773" name="LegendLines" hidden="1"/>
          <p:cNvGrpSpPr>
            <a:grpSpLocks/>
          </p:cNvGrpSpPr>
          <p:nvPr/>
        </p:nvGrpSpPr>
        <p:grpSpPr bwMode="auto">
          <a:xfrm>
            <a:off x="7786691" y="333375"/>
            <a:ext cx="1082675" cy="735013"/>
            <a:chOff x="4750" y="176"/>
            <a:chExt cx="682" cy="463"/>
          </a:xfrm>
        </p:grpSpPr>
        <p:sp>
          <p:nvSpPr>
            <p:cNvPr id="36" name="LineLegend1"/>
            <p:cNvSpPr>
              <a:spLocks noChangeShapeType="1"/>
            </p:cNvSpPr>
            <p:nvPr/>
          </p:nvSpPr>
          <p:spPr bwMode="gray">
            <a:xfrm>
              <a:off x="4750" y="233"/>
              <a:ext cx="288" cy="0"/>
            </a:xfrm>
            <a:prstGeom prst="line">
              <a:avLst/>
            </a:prstGeom>
            <a:noFill/>
            <a:ln w="28575">
              <a:solidFill>
                <a:schemeClr val="accent3"/>
              </a:solidFill>
              <a:round/>
              <a:headEnd/>
              <a:tailEnd/>
            </a:ln>
            <a:effectLst/>
            <a:extLst/>
          </p:spPr>
          <p:txBody>
            <a:bodyPr/>
            <a:lstStyle/>
            <a:p>
              <a:pPr>
                <a:defRPr/>
              </a:pPr>
              <a:endParaRPr lang="en-US">
                <a:solidFill>
                  <a:srgbClr val="000000"/>
                </a:solidFill>
                <a:latin typeface="Arial"/>
                <a:cs typeface="Arial" charset="0"/>
              </a:endParaRPr>
            </a:p>
          </p:txBody>
        </p:sp>
        <p:sp>
          <p:nvSpPr>
            <p:cNvPr id="37" name="LineLegend2"/>
            <p:cNvSpPr>
              <a:spLocks noChangeShapeType="1"/>
            </p:cNvSpPr>
            <p:nvPr/>
          </p:nvSpPr>
          <p:spPr bwMode="gray">
            <a:xfrm>
              <a:off x="4750" y="402"/>
              <a:ext cx="288" cy="0"/>
            </a:xfrm>
            <a:prstGeom prst="line">
              <a:avLst/>
            </a:prstGeom>
            <a:noFill/>
            <a:ln w="28575">
              <a:solidFill>
                <a:schemeClr val="accent3"/>
              </a:solidFill>
              <a:prstDash val="dash"/>
              <a:round/>
              <a:headEnd/>
              <a:tailEnd/>
            </a:ln>
            <a:effectLst/>
            <a:extLst/>
          </p:spPr>
          <p:txBody>
            <a:bodyPr/>
            <a:lstStyle/>
            <a:p>
              <a:pPr>
                <a:defRPr/>
              </a:pPr>
              <a:endParaRPr lang="en-US">
                <a:solidFill>
                  <a:srgbClr val="000000"/>
                </a:solidFill>
                <a:latin typeface="Arial"/>
                <a:cs typeface="Arial" charset="0"/>
              </a:endParaRPr>
            </a:p>
          </p:txBody>
        </p:sp>
        <p:sp>
          <p:nvSpPr>
            <p:cNvPr id="38" name="LineLegend3"/>
            <p:cNvSpPr>
              <a:spLocks noChangeShapeType="1"/>
            </p:cNvSpPr>
            <p:nvPr/>
          </p:nvSpPr>
          <p:spPr bwMode="gray">
            <a:xfrm>
              <a:off x="4750" y="577"/>
              <a:ext cx="288" cy="0"/>
            </a:xfrm>
            <a:prstGeom prst="line">
              <a:avLst/>
            </a:prstGeom>
            <a:noFill/>
            <a:ln w="28575">
              <a:solidFill>
                <a:schemeClr val="accent3"/>
              </a:solidFill>
              <a:prstDash val="sysDot"/>
              <a:round/>
              <a:headEnd/>
              <a:tailEnd/>
            </a:ln>
            <a:effectLst/>
            <a:extLst/>
          </p:spPr>
          <p:txBody>
            <a:bodyPr/>
            <a:lstStyle/>
            <a:p>
              <a:pPr>
                <a:defRPr/>
              </a:pPr>
              <a:endParaRPr lang="en-US">
                <a:solidFill>
                  <a:srgbClr val="000000"/>
                </a:solidFill>
                <a:latin typeface="Arial"/>
                <a:cs typeface="Arial" charset="0"/>
              </a:endParaRPr>
            </a:p>
          </p:txBody>
        </p:sp>
        <p:sp>
          <p:nvSpPr>
            <p:cNvPr id="39" name="Legend1"/>
            <p:cNvSpPr>
              <a:spLocks noChangeArrowheads="1"/>
            </p:cNvSpPr>
            <p:nvPr/>
          </p:nvSpPr>
          <p:spPr bwMode="gray">
            <a:xfrm>
              <a:off x="5104" y="176"/>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40" name="Legend2"/>
            <p:cNvSpPr>
              <a:spLocks noChangeArrowheads="1"/>
            </p:cNvSpPr>
            <p:nvPr/>
          </p:nvSpPr>
          <p:spPr bwMode="gray">
            <a:xfrm>
              <a:off x="5104" y="344"/>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41" name="Legend3"/>
            <p:cNvSpPr>
              <a:spLocks noChangeArrowheads="1"/>
            </p:cNvSpPr>
            <p:nvPr/>
          </p:nvSpPr>
          <p:spPr bwMode="gray">
            <a:xfrm>
              <a:off x="5104" y="520"/>
              <a:ext cx="328" cy="11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grpSp>
      <p:grpSp>
        <p:nvGrpSpPr>
          <p:cNvPr id="391774" name="McKSticker" hidden="1"/>
          <p:cNvGrpSpPr>
            <a:grpSpLocks/>
          </p:cNvGrpSpPr>
          <p:nvPr/>
        </p:nvGrpSpPr>
        <p:grpSpPr bwMode="auto">
          <a:xfrm>
            <a:off x="7769619" y="339726"/>
            <a:ext cx="1088630" cy="216680"/>
            <a:chOff x="7652049" y="285750"/>
            <a:chExt cx="1088726" cy="216314"/>
          </a:xfrm>
        </p:grpSpPr>
        <p:sp>
          <p:nvSpPr>
            <p:cNvPr id="43" name="StickerRectangle"/>
            <p:cNvSpPr>
              <a:spLocks noChangeArrowheads="1"/>
            </p:cNvSpPr>
            <p:nvPr/>
          </p:nvSpPr>
          <p:spPr bwMode="gray">
            <a:xfrm>
              <a:off x="7652049" y="285750"/>
              <a:ext cx="1088726" cy="216314"/>
            </a:xfrm>
            <a:prstGeom prst="leftRightArrow">
              <a:avLst>
                <a:gd name="adj1" fmla="val 100000"/>
                <a:gd name="adj2" fmla="val 0"/>
              </a:avLst>
            </a:prstGeom>
            <a:noFill/>
            <a:ln>
              <a:noFill/>
            </a:ln>
            <a:effectLst/>
            <a:extLst/>
          </p:spPr>
          <p:txBody>
            <a:bodyPr wrap="none" lIns="27432" tIns="0" rIns="0" bIns="27432">
              <a:spAutoFit/>
            </a:bodyPr>
            <a:lstStyle/>
            <a:p>
              <a:pPr algn="r" defTabSz="895255">
                <a:buClr>
                  <a:srgbClr val="777777"/>
                </a:buClr>
                <a:defRPr/>
              </a:pPr>
              <a:r>
                <a:rPr lang="en-US" sz="1200" dirty="0">
                  <a:solidFill>
                    <a:srgbClr val="808080"/>
                  </a:solidFill>
                  <a:latin typeface="Arial"/>
                  <a:cs typeface="Arial" charset="0"/>
                </a:rPr>
                <a:t>PRELIMINARY</a:t>
              </a:r>
            </a:p>
          </p:txBody>
        </p:sp>
        <p:cxnSp>
          <p:nvCxnSpPr>
            <p:cNvPr id="391801" name="AutoShape 31"/>
            <p:cNvCxnSpPr>
              <a:cxnSpLocks noChangeShapeType="1"/>
              <a:stCxn id="43" idx="2"/>
              <a:endCxn id="43" idx="4"/>
            </p:cNvCxnSpPr>
            <p:nvPr/>
          </p:nvCxnSpPr>
          <p:spPr bwMode="gray">
            <a:xfrm>
              <a:off x="7652049" y="285750"/>
              <a:ext cx="0" cy="216314"/>
            </a:xfrm>
            <a:prstGeom prst="straightConnector1">
              <a:avLst/>
            </a:prstGeom>
            <a:noFill/>
            <a:ln w="9525">
              <a:solidFill>
                <a:srgbClr val="808080"/>
              </a:solidFill>
              <a:round/>
              <a:headEnd/>
              <a:tailEnd/>
            </a:ln>
          </p:spPr>
        </p:cxnSp>
        <p:cxnSp>
          <p:nvCxnSpPr>
            <p:cNvPr id="391802" name="AutoShape 32"/>
            <p:cNvCxnSpPr>
              <a:cxnSpLocks noChangeShapeType="1"/>
              <a:stCxn id="43" idx="4"/>
              <a:endCxn id="43" idx="6"/>
            </p:cNvCxnSpPr>
            <p:nvPr/>
          </p:nvCxnSpPr>
          <p:spPr bwMode="gray">
            <a:xfrm>
              <a:off x="7652049" y="502064"/>
              <a:ext cx="1088726" cy="0"/>
            </a:xfrm>
            <a:prstGeom prst="straightConnector1">
              <a:avLst/>
            </a:prstGeom>
            <a:noFill/>
            <a:ln w="25400">
              <a:solidFill>
                <a:srgbClr val="808080"/>
              </a:solidFill>
              <a:round/>
              <a:headEnd/>
              <a:tailEnd/>
            </a:ln>
          </p:spPr>
        </p:cxnSp>
      </p:grpSp>
      <p:grpSp>
        <p:nvGrpSpPr>
          <p:cNvPr id="391775" name="LegendMoons" hidden="1"/>
          <p:cNvGrpSpPr>
            <a:grpSpLocks/>
          </p:cNvGrpSpPr>
          <p:nvPr/>
        </p:nvGrpSpPr>
        <p:grpSpPr bwMode="auto">
          <a:xfrm>
            <a:off x="8026398" y="327026"/>
            <a:ext cx="840815" cy="1308100"/>
            <a:chOff x="6655594" y="273840"/>
            <a:chExt cx="839380" cy="1306516"/>
          </a:xfrm>
        </p:grpSpPr>
        <p:grpSp>
          <p:nvGrpSpPr>
            <p:cNvPr id="391780" name="MoonLegend1"/>
            <p:cNvGrpSpPr>
              <a:grpSpLocks noChangeAspect="1"/>
            </p:cNvGrpSpPr>
            <p:nvPr>
              <p:custDataLst>
                <p:tags r:id="rId8"/>
              </p:custDataLst>
            </p:nvPr>
          </p:nvGrpSpPr>
          <p:grpSpPr bwMode="auto">
            <a:xfrm>
              <a:off x="6655594" y="273840"/>
              <a:ext cx="209550" cy="209551"/>
              <a:chOff x="4533" y="183"/>
              <a:chExt cx="144" cy="144"/>
            </a:xfrm>
          </p:grpSpPr>
          <p:sp>
            <p:nvSpPr>
              <p:cNvPr id="65"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66"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grpSp>
          <p:nvGrpSpPr>
            <p:cNvPr id="391781" name="MoonLegend2"/>
            <p:cNvGrpSpPr>
              <a:grpSpLocks noChangeAspect="1"/>
            </p:cNvGrpSpPr>
            <p:nvPr>
              <p:custDataLst>
                <p:tags r:id="rId9"/>
              </p:custDataLst>
            </p:nvPr>
          </p:nvGrpSpPr>
          <p:grpSpPr bwMode="auto">
            <a:xfrm>
              <a:off x="6655594" y="548081"/>
              <a:ext cx="209550" cy="209551"/>
              <a:chOff x="1694" y="2044"/>
              <a:chExt cx="160" cy="160"/>
            </a:xfrm>
          </p:grpSpPr>
          <p:sp>
            <p:nvSpPr>
              <p:cNvPr id="63"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64" name="Arc 42"/>
              <p:cNvSpPr>
                <a:spLocks noChangeAspect="1"/>
              </p:cNvSpPr>
              <p:nvPr>
                <p:custDataLst>
                  <p:tags r:id="rId20"/>
                </p:custDataLst>
              </p:nvPr>
            </p:nvSpPr>
            <p:spPr bwMode="gray">
              <a:xfrm>
                <a:off x="1694" y="2044"/>
                <a:ext cx="160" cy="160"/>
              </a:xfrm>
              <a:prstGeom prst="arc">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grpSp>
          <p:nvGrpSpPr>
            <p:cNvPr id="391782" name="MoonLegend4"/>
            <p:cNvGrpSpPr>
              <a:grpSpLocks noChangeAspect="1"/>
            </p:cNvGrpSpPr>
            <p:nvPr>
              <p:custDataLst>
                <p:tags r:id="rId10"/>
              </p:custDataLst>
            </p:nvPr>
          </p:nvGrpSpPr>
          <p:grpSpPr bwMode="auto">
            <a:xfrm>
              <a:off x="6655594" y="1096563"/>
              <a:ext cx="209550" cy="209551"/>
              <a:chOff x="4495" y="1198"/>
              <a:chExt cx="160" cy="160"/>
            </a:xfrm>
          </p:grpSpPr>
          <p:sp>
            <p:nvSpPr>
              <p:cNvPr id="61"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62"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grpSp>
          <p:nvGrpSpPr>
            <p:cNvPr id="391783" name="MoonLegend5"/>
            <p:cNvGrpSpPr>
              <a:grpSpLocks noChangeAspect="1"/>
            </p:cNvGrpSpPr>
            <p:nvPr>
              <p:custDataLst>
                <p:tags r:id="rId11"/>
              </p:custDataLst>
            </p:nvPr>
          </p:nvGrpSpPr>
          <p:grpSpPr bwMode="auto">
            <a:xfrm>
              <a:off x="6655594" y="1370805"/>
              <a:ext cx="209550" cy="209551"/>
              <a:chOff x="4495" y="1440"/>
              <a:chExt cx="160" cy="160"/>
            </a:xfrm>
          </p:grpSpPr>
          <p:sp>
            <p:nvSpPr>
              <p:cNvPr id="59"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60"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sp>
          <p:nvSpPr>
            <p:cNvPr id="51" name="Legend1"/>
            <p:cNvSpPr>
              <a:spLocks noChangeArrowheads="1"/>
            </p:cNvSpPr>
            <p:nvPr/>
          </p:nvSpPr>
          <p:spPr bwMode="gray">
            <a:xfrm>
              <a:off x="6975722" y="286525"/>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dirty="0">
                  <a:solidFill>
                    <a:srgbClr val="000000"/>
                  </a:solidFill>
                  <a:latin typeface="Arial"/>
                  <a:cs typeface="Arial" charset="0"/>
                </a:rPr>
                <a:t>Legend</a:t>
              </a:r>
            </a:p>
          </p:txBody>
        </p:sp>
        <p:sp>
          <p:nvSpPr>
            <p:cNvPr id="52" name="Legend2"/>
            <p:cNvSpPr>
              <a:spLocks noChangeArrowheads="1"/>
            </p:cNvSpPr>
            <p:nvPr/>
          </p:nvSpPr>
          <p:spPr bwMode="gray">
            <a:xfrm>
              <a:off x="6975722" y="560830"/>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dirty="0">
                  <a:solidFill>
                    <a:srgbClr val="000000"/>
                  </a:solidFill>
                  <a:latin typeface="Arial"/>
                  <a:cs typeface="Arial" charset="0"/>
                </a:rPr>
                <a:t>Legend</a:t>
              </a:r>
            </a:p>
          </p:txBody>
        </p:sp>
        <p:sp>
          <p:nvSpPr>
            <p:cNvPr id="53" name="Legend3"/>
            <p:cNvSpPr>
              <a:spLocks noChangeArrowheads="1"/>
            </p:cNvSpPr>
            <p:nvPr/>
          </p:nvSpPr>
          <p:spPr bwMode="gray">
            <a:xfrm>
              <a:off x="6975722" y="835134"/>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dirty="0">
                  <a:solidFill>
                    <a:srgbClr val="000000"/>
                  </a:solidFill>
                  <a:latin typeface="Arial"/>
                  <a:cs typeface="Arial" charset="0"/>
                </a:rPr>
                <a:t>Legend</a:t>
              </a:r>
            </a:p>
          </p:txBody>
        </p:sp>
        <p:sp>
          <p:nvSpPr>
            <p:cNvPr id="54" name="Legend4"/>
            <p:cNvSpPr>
              <a:spLocks noChangeArrowheads="1"/>
            </p:cNvSpPr>
            <p:nvPr/>
          </p:nvSpPr>
          <p:spPr bwMode="gray">
            <a:xfrm>
              <a:off x="6975722" y="1107854"/>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a:solidFill>
                    <a:srgbClr val="000000"/>
                  </a:solidFill>
                  <a:latin typeface="Arial"/>
                  <a:cs typeface="Arial" charset="0"/>
                </a:rPr>
                <a:t>Legend</a:t>
              </a:r>
            </a:p>
          </p:txBody>
        </p:sp>
        <p:sp>
          <p:nvSpPr>
            <p:cNvPr id="55" name="Legend5"/>
            <p:cNvSpPr>
              <a:spLocks noChangeArrowheads="1"/>
            </p:cNvSpPr>
            <p:nvPr/>
          </p:nvSpPr>
          <p:spPr bwMode="gray">
            <a:xfrm>
              <a:off x="6975722" y="1383744"/>
              <a:ext cx="519252" cy="188189"/>
            </a:xfrm>
            <a:prstGeom prst="rect">
              <a:avLst/>
            </a:prstGeom>
            <a:noFill/>
            <a:ln>
              <a:noFill/>
            </a:ln>
            <a:effectLst/>
            <a:extLst/>
          </p:spPr>
          <p:txBody>
            <a:bodyPr wrap="none" lIns="0" tIns="0" rIns="0" bIns="0">
              <a:spAutoFit/>
            </a:bodyPr>
            <a:lstStyle/>
            <a:p>
              <a:pPr defTabSz="895255">
                <a:buClr>
                  <a:srgbClr val="777777"/>
                </a:buClr>
                <a:defRPr/>
              </a:pPr>
              <a:r>
                <a:rPr lang="en-US" sz="1200" dirty="0">
                  <a:solidFill>
                    <a:srgbClr val="000000"/>
                  </a:solidFill>
                  <a:latin typeface="Arial"/>
                  <a:cs typeface="Arial" charset="0"/>
                </a:rPr>
                <a:t>Legend</a:t>
              </a:r>
            </a:p>
          </p:txBody>
        </p:sp>
        <p:grpSp>
          <p:nvGrpSpPr>
            <p:cNvPr id="391789" name="MoonLegend3"/>
            <p:cNvGrpSpPr>
              <a:grpSpLocks noChangeAspect="1"/>
            </p:cNvGrpSpPr>
            <p:nvPr>
              <p:custDataLst>
                <p:tags r:id="rId12"/>
              </p:custDataLst>
            </p:nvPr>
          </p:nvGrpSpPr>
          <p:grpSpPr bwMode="auto">
            <a:xfrm>
              <a:off x="6655594" y="822322"/>
              <a:ext cx="209550" cy="209551"/>
              <a:chOff x="4495" y="1198"/>
              <a:chExt cx="160" cy="160"/>
            </a:xfrm>
          </p:grpSpPr>
          <p:sp>
            <p:nvSpPr>
              <p:cNvPr id="57"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sp>
            <p:nvSpPr>
              <p:cNvPr id="58"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p:spPr>
            <p:txBody>
              <a:bodyPr wrap="none" anchor="ctr"/>
              <a:lstStyle/>
              <a:p>
                <a:pPr>
                  <a:defRPr/>
                </a:pPr>
                <a:endParaRPr lang="en-US">
                  <a:solidFill>
                    <a:srgbClr val="000000"/>
                  </a:solidFill>
                  <a:latin typeface="Arial"/>
                  <a:cs typeface="Arial" charset="0"/>
                </a:endParaRPr>
              </a:p>
            </p:txBody>
          </p:sp>
        </p:grpSp>
      </p:grpSp>
      <p:grpSp>
        <p:nvGrpSpPr>
          <p:cNvPr id="391776" name="McK Slide Elements" hidden="1"/>
          <p:cNvGrpSpPr>
            <a:grpSpLocks/>
          </p:cNvGrpSpPr>
          <p:nvPr/>
        </p:nvGrpSpPr>
        <p:grpSpPr bwMode="auto">
          <a:xfrm>
            <a:off x="285750" y="6119752"/>
            <a:ext cx="8572500" cy="385830"/>
            <a:chOff x="75" y="3912"/>
            <a:chExt cx="5385" cy="238"/>
          </a:xfrm>
        </p:grpSpPr>
        <p:sp>
          <p:nvSpPr>
            <p:cNvPr id="13" name="McK 4. Footnote"/>
            <p:cNvSpPr txBox="1">
              <a:spLocks noChangeArrowheads="1"/>
            </p:cNvSpPr>
            <p:nvPr/>
          </p:nvSpPr>
          <p:spPr bwMode="gray">
            <a:xfrm>
              <a:off x="75" y="3912"/>
              <a:ext cx="5385" cy="97"/>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cs typeface="Arial" charset="0"/>
                </a:rPr>
                <a:t>1 Footnote</a:t>
              </a:r>
            </a:p>
          </p:txBody>
        </p:sp>
        <p:sp>
          <p:nvSpPr>
            <p:cNvPr id="14" name="McK 5. Source"/>
            <p:cNvSpPr>
              <a:spLocks noChangeArrowheads="1"/>
            </p:cNvSpPr>
            <p:nvPr/>
          </p:nvSpPr>
          <p:spPr bwMode="gray">
            <a:xfrm>
              <a:off x="75" y="4053"/>
              <a:ext cx="5385" cy="97"/>
            </a:xfrm>
            <a:prstGeom prst="rect">
              <a:avLst/>
            </a:prstGeom>
            <a:noFill/>
            <a:ln>
              <a:noFill/>
            </a:ln>
            <a:effectLst/>
            <a:extLst/>
          </p:spPr>
          <p:txBody>
            <a:bodyPr lIns="0" tIns="0" rIns="0" bIns="0" anchor="b">
              <a:spAutoFit/>
            </a:bodyPr>
            <a:lstStyle/>
            <a:p>
              <a:pPr marL="612711" indent="-612711" defTabSz="913429">
                <a:tabLst>
                  <a:tab pos="607949" algn="l"/>
                </a:tabLst>
                <a:defRPr/>
              </a:pPr>
              <a:r>
                <a:rPr lang="en-US" sz="1000" dirty="0">
                  <a:solidFill>
                    <a:srgbClr val="000000"/>
                  </a:solidFill>
                  <a:latin typeface="Arial"/>
                  <a:cs typeface="Arial" charset="0"/>
                </a:rPr>
                <a:t>SOURCE: Source</a:t>
              </a:r>
            </a:p>
          </p:txBody>
        </p:sp>
      </p:grpSp>
      <p:sp>
        <p:nvSpPr>
          <p:cNvPr id="67" name="Slide Number"/>
          <p:cNvSpPr txBox="1">
            <a:spLocks/>
          </p:cNvSpPr>
          <p:nvPr/>
        </p:nvSpPr>
        <p:spPr>
          <a:xfrm>
            <a:off x="8653699" y="6593756"/>
            <a:ext cx="153752" cy="157014"/>
          </a:xfrm>
          <a:prstGeom prst="rect">
            <a:avLst/>
          </a:prstGeom>
        </p:spPr>
        <p:txBody>
          <a:bodyPr wrap="none" lIns="0" tIns="0" rIns="0" bIns="0" anchor="ctr">
            <a:spAutoFit/>
          </a:bodyPr>
          <a:lstStyle/>
          <a:p>
            <a:pPr algn="r">
              <a:defRPr/>
            </a:pPr>
            <a:fld id="{B79A3B78-E350-4B90-8093-089FEC9E3F36}" type="slidenum">
              <a:rPr lang="en-US" sz="1000">
                <a:solidFill>
                  <a:srgbClr val="000000"/>
                </a:solidFill>
                <a:latin typeface="Calibri" pitchFamily="34" charset="0"/>
                <a:cs typeface="Arial" charset="0"/>
              </a:rPr>
              <a:pPr algn="r">
                <a:defRPr/>
              </a:pPr>
              <a:t>‹#›</a:t>
            </a:fld>
            <a:endParaRPr lang="en-US" sz="1000">
              <a:solidFill>
                <a:srgbClr val="000000"/>
              </a:solidFill>
              <a:latin typeface="Calibri" pitchFamily="34" charset="0"/>
              <a:cs typeface="Arial" charset="0"/>
            </a:endParaRPr>
          </a:p>
        </p:txBody>
      </p:sp>
    </p:spTree>
    <p:extLst>
      <p:ext uri="{BB962C8B-B14F-4D97-AF65-F5344CB8AC3E}">
        <p14:creationId xmlns:p14="http://schemas.microsoft.com/office/powerpoint/2010/main" val="325846152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xmlns:p14="http://schemas.microsoft.com/office/powerpoint/2010/main" id="1" dur="indefinite" restart="never" nodeType="tmRoot"/>
      </p:par>
    </p:tnLst>
  </p:timing>
  <p:hf sldNum="0" hdr="0" ftr="0" dt="0"/>
  <p:txStyles>
    <p:titleStyle>
      <a:lvl1pPr algn="l" defTabSz="912717" rtl="0" eaLnBrk="0" fontAlgn="base" hangingPunct="0">
        <a:spcBef>
          <a:spcPct val="0"/>
        </a:spcBef>
        <a:spcAft>
          <a:spcPct val="0"/>
        </a:spcAft>
        <a:tabLst>
          <a:tab pos="274609" algn="l"/>
        </a:tabLst>
        <a:defRPr sz="2300" b="1">
          <a:solidFill>
            <a:schemeClr val="tx1"/>
          </a:solidFill>
          <a:latin typeface="Calibri" pitchFamily="34" charset="0"/>
          <a:ea typeface="+mj-ea"/>
          <a:cs typeface="+mj-cs"/>
        </a:defRPr>
      </a:lvl1pPr>
      <a:lvl2pPr algn="l" defTabSz="912717" rtl="0" eaLnBrk="0" fontAlgn="base" hangingPunct="0">
        <a:spcBef>
          <a:spcPct val="0"/>
        </a:spcBef>
        <a:spcAft>
          <a:spcPct val="0"/>
        </a:spcAft>
        <a:tabLst>
          <a:tab pos="274609" algn="l"/>
        </a:tabLst>
        <a:defRPr sz="2300" b="1">
          <a:solidFill>
            <a:schemeClr val="tx1"/>
          </a:solidFill>
          <a:latin typeface="Calibri" pitchFamily="34" charset="0"/>
          <a:ea typeface="ＭＳ Ｐゴシック" pitchFamily="34" charset="-128"/>
        </a:defRPr>
      </a:lvl2pPr>
      <a:lvl3pPr algn="l" defTabSz="912717" rtl="0" eaLnBrk="0" fontAlgn="base" hangingPunct="0">
        <a:spcBef>
          <a:spcPct val="0"/>
        </a:spcBef>
        <a:spcAft>
          <a:spcPct val="0"/>
        </a:spcAft>
        <a:tabLst>
          <a:tab pos="274609" algn="l"/>
        </a:tabLst>
        <a:defRPr sz="2300" b="1">
          <a:solidFill>
            <a:schemeClr val="tx1"/>
          </a:solidFill>
          <a:latin typeface="Calibri" pitchFamily="34" charset="0"/>
          <a:ea typeface="ＭＳ Ｐゴシック" pitchFamily="34" charset="-128"/>
        </a:defRPr>
      </a:lvl3pPr>
      <a:lvl4pPr algn="l" defTabSz="912717" rtl="0" eaLnBrk="0" fontAlgn="base" hangingPunct="0">
        <a:spcBef>
          <a:spcPct val="0"/>
        </a:spcBef>
        <a:spcAft>
          <a:spcPct val="0"/>
        </a:spcAft>
        <a:tabLst>
          <a:tab pos="274609" algn="l"/>
        </a:tabLst>
        <a:defRPr sz="2300" b="1">
          <a:solidFill>
            <a:schemeClr val="tx1"/>
          </a:solidFill>
          <a:latin typeface="Calibri" pitchFamily="34" charset="0"/>
          <a:ea typeface="ＭＳ Ｐゴシック" pitchFamily="34" charset="-128"/>
        </a:defRPr>
      </a:lvl4pPr>
      <a:lvl5pPr algn="l" defTabSz="912717" rtl="0" eaLnBrk="0" fontAlgn="base" hangingPunct="0">
        <a:spcBef>
          <a:spcPct val="0"/>
        </a:spcBef>
        <a:spcAft>
          <a:spcPct val="0"/>
        </a:spcAft>
        <a:tabLst>
          <a:tab pos="274609" algn="l"/>
        </a:tabLst>
        <a:defRPr sz="2300" b="1">
          <a:solidFill>
            <a:schemeClr val="tx1"/>
          </a:solidFill>
          <a:latin typeface="Calibri" pitchFamily="34" charset="0"/>
          <a:ea typeface="ＭＳ Ｐゴシック" pitchFamily="34" charset="-128"/>
        </a:defRPr>
      </a:lvl5pPr>
      <a:lvl6pPr marL="466431" algn="l" defTabSz="913429" rtl="0" eaLnBrk="1" fontAlgn="base" hangingPunct="1">
        <a:spcBef>
          <a:spcPct val="0"/>
        </a:spcBef>
        <a:spcAft>
          <a:spcPct val="0"/>
        </a:spcAft>
        <a:defRPr sz="1900" b="1">
          <a:solidFill>
            <a:schemeClr val="tx2"/>
          </a:solidFill>
          <a:latin typeface="Arial" charset="0"/>
        </a:defRPr>
      </a:lvl6pPr>
      <a:lvl7pPr marL="932863" algn="l" defTabSz="913429" rtl="0" eaLnBrk="1" fontAlgn="base" hangingPunct="1">
        <a:spcBef>
          <a:spcPct val="0"/>
        </a:spcBef>
        <a:spcAft>
          <a:spcPct val="0"/>
        </a:spcAft>
        <a:defRPr sz="1900" b="1">
          <a:solidFill>
            <a:schemeClr val="tx2"/>
          </a:solidFill>
          <a:latin typeface="Arial" charset="0"/>
        </a:defRPr>
      </a:lvl7pPr>
      <a:lvl8pPr marL="1399295" algn="l" defTabSz="913429" rtl="0" eaLnBrk="1" fontAlgn="base" hangingPunct="1">
        <a:spcBef>
          <a:spcPct val="0"/>
        </a:spcBef>
        <a:spcAft>
          <a:spcPct val="0"/>
        </a:spcAft>
        <a:defRPr sz="1900" b="1">
          <a:solidFill>
            <a:schemeClr val="tx2"/>
          </a:solidFill>
          <a:latin typeface="Arial" charset="0"/>
        </a:defRPr>
      </a:lvl8pPr>
      <a:lvl9pPr marL="1865728" algn="l" defTabSz="913429" rtl="0" eaLnBrk="1" fontAlgn="base" hangingPunct="1">
        <a:spcBef>
          <a:spcPct val="0"/>
        </a:spcBef>
        <a:spcAft>
          <a:spcPct val="0"/>
        </a:spcAft>
        <a:defRPr sz="1900" b="1">
          <a:solidFill>
            <a:schemeClr val="tx2"/>
          </a:solidFill>
          <a:latin typeface="Arial" charset="0"/>
        </a:defRPr>
      </a:lvl9pPr>
    </p:titleStyle>
    <p:bodyStyle>
      <a:lvl1pPr marL="342864" indent="-342864" algn="l" defTabSz="912717" rtl="0" eaLnBrk="0" fontAlgn="base" hangingPunct="0">
        <a:spcBef>
          <a:spcPct val="0"/>
        </a:spcBef>
        <a:spcAft>
          <a:spcPct val="0"/>
        </a:spcAft>
        <a:buClr>
          <a:schemeClr val="tx2"/>
        </a:buClr>
        <a:defRPr sz="1600">
          <a:solidFill>
            <a:schemeClr val="tx1"/>
          </a:solidFill>
          <a:latin typeface="Calibri" pitchFamily="34" charset="0"/>
          <a:ea typeface="+mn-ea"/>
          <a:cs typeface="+mn-cs"/>
        </a:defRPr>
      </a:lvl1pPr>
      <a:lvl2pPr marL="196829" indent="-195243" algn="l" defTabSz="912717" rtl="0" eaLnBrk="0" fontAlgn="base" hangingPunct="0">
        <a:spcBef>
          <a:spcPct val="0"/>
        </a:spcBef>
        <a:spcAft>
          <a:spcPct val="0"/>
        </a:spcAft>
        <a:buClr>
          <a:srgbClr val="EF3A3A"/>
        </a:buClr>
        <a:buSzPct val="125000"/>
        <a:buChar char="•"/>
        <a:defRPr sz="1600">
          <a:solidFill>
            <a:schemeClr val="tx1"/>
          </a:solidFill>
          <a:latin typeface="Calibri" pitchFamily="34" charset="0"/>
          <a:ea typeface="ＭＳ Ｐゴシック" pitchFamily="34" charset="-128"/>
        </a:defRPr>
      </a:lvl2pPr>
      <a:lvl3pPr marL="465088" indent="-266672" algn="l" defTabSz="912717" rtl="0" eaLnBrk="0" fontAlgn="base" hangingPunct="0">
        <a:spcBef>
          <a:spcPct val="0"/>
        </a:spcBef>
        <a:spcAft>
          <a:spcPct val="0"/>
        </a:spcAft>
        <a:buClr>
          <a:srgbClr val="EF3A3A"/>
        </a:buClr>
        <a:buSzPct val="120000"/>
        <a:buFont typeface="Arial" charset="0"/>
        <a:buChar char="–"/>
        <a:defRPr sz="1600">
          <a:solidFill>
            <a:schemeClr val="tx1"/>
          </a:solidFill>
          <a:latin typeface="Calibri" pitchFamily="34" charset="0"/>
          <a:ea typeface="ＭＳ Ｐゴシック" pitchFamily="34" charset="-128"/>
        </a:defRPr>
      </a:lvl3pPr>
      <a:lvl4pPr marL="625409" indent="-157147" algn="l" defTabSz="912717" rtl="0" eaLnBrk="0" fontAlgn="base" hangingPunct="0">
        <a:spcBef>
          <a:spcPct val="0"/>
        </a:spcBef>
        <a:spcAft>
          <a:spcPct val="0"/>
        </a:spcAft>
        <a:buClr>
          <a:srgbClr val="EF3A3A"/>
        </a:buClr>
        <a:buChar char="•"/>
        <a:defRPr sz="1600">
          <a:solidFill>
            <a:schemeClr val="tx1"/>
          </a:solidFill>
          <a:latin typeface="Calibri" pitchFamily="34" charset="0"/>
          <a:ea typeface="ＭＳ Ｐゴシック" pitchFamily="34" charset="-128"/>
        </a:defRPr>
      </a:lvl4pPr>
      <a:lvl5pPr marL="763507" indent="-131749" algn="l" defTabSz="912717" rtl="0" eaLnBrk="0" fontAlgn="base" hangingPunct="0">
        <a:spcBef>
          <a:spcPct val="0"/>
        </a:spcBef>
        <a:spcAft>
          <a:spcPct val="0"/>
        </a:spcAft>
        <a:buClr>
          <a:srgbClr val="EF3A3A"/>
        </a:buClr>
        <a:buSzPct val="89000"/>
        <a:buFont typeface="Arial" charset="0"/>
        <a:buChar char="«"/>
        <a:defRPr sz="1600">
          <a:solidFill>
            <a:schemeClr val="tx1"/>
          </a:solidFill>
          <a:latin typeface="Calibri" pitchFamily="34" charset="0"/>
          <a:ea typeface="ＭＳ Ｐゴシック" pitchFamily="34" charset="-128"/>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863" rtl="0" eaLnBrk="1" latinLnBrk="0" hangingPunct="1">
        <a:defRPr sz="1800" kern="1200">
          <a:solidFill>
            <a:schemeClr val="tx1"/>
          </a:solidFill>
          <a:latin typeface="+mn-lt"/>
          <a:ea typeface="+mn-ea"/>
          <a:cs typeface="+mn-cs"/>
        </a:defRPr>
      </a:lvl1pPr>
      <a:lvl2pPr marL="466431" algn="l" defTabSz="932863" rtl="0" eaLnBrk="1" latinLnBrk="0" hangingPunct="1">
        <a:defRPr sz="1800" kern="1200">
          <a:solidFill>
            <a:schemeClr val="tx1"/>
          </a:solidFill>
          <a:latin typeface="+mn-lt"/>
          <a:ea typeface="+mn-ea"/>
          <a:cs typeface="+mn-cs"/>
        </a:defRPr>
      </a:lvl2pPr>
      <a:lvl3pPr marL="932863" algn="l" defTabSz="932863" rtl="0" eaLnBrk="1" latinLnBrk="0" hangingPunct="1">
        <a:defRPr sz="1800" kern="1200">
          <a:solidFill>
            <a:schemeClr val="tx1"/>
          </a:solidFill>
          <a:latin typeface="+mn-lt"/>
          <a:ea typeface="+mn-ea"/>
          <a:cs typeface="+mn-cs"/>
        </a:defRPr>
      </a:lvl3pPr>
      <a:lvl4pPr marL="1399295" algn="l" defTabSz="932863" rtl="0" eaLnBrk="1" latinLnBrk="0" hangingPunct="1">
        <a:defRPr sz="1800" kern="1200">
          <a:solidFill>
            <a:schemeClr val="tx1"/>
          </a:solidFill>
          <a:latin typeface="+mn-lt"/>
          <a:ea typeface="+mn-ea"/>
          <a:cs typeface="+mn-cs"/>
        </a:defRPr>
      </a:lvl4pPr>
      <a:lvl5pPr marL="1865728" algn="l" defTabSz="932863" rtl="0" eaLnBrk="1" latinLnBrk="0" hangingPunct="1">
        <a:defRPr sz="1800" kern="1200">
          <a:solidFill>
            <a:schemeClr val="tx1"/>
          </a:solidFill>
          <a:latin typeface="+mn-lt"/>
          <a:ea typeface="+mn-ea"/>
          <a:cs typeface="+mn-cs"/>
        </a:defRPr>
      </a:lvl5pPr>
      <a:lvl6pPr marL="2332159" algn="l" defTabSz="932863" rtl="0" eaLnBrk="1" latinLnBrk="0" hangingPunct="1">
        <a:defRPr sz="1800" kern="1200">
          <a:solidFill>
            <a:schemeClr val="tx1"/>
          </a:solidFill>
          <a:latin typeface="+mn-lt"/>
          <a:ea typeface="+mn-ea"/>
          <a:cs typeface="+mn-cs"/>
        </a:defRPr>
      </a:lvl6pPr>
      <a:lvl7pPr marL="2798590" algn="l" defTabSz="932863" rtl="0" eaLnBrk="1" latinLnBrk="0" hangingPunct="1">
        <a:defRPr sz="1800" kern="1200">
          <a:solidFill>
            <a:schemeClr val="tx1"/>
          </a:solidFill>
          <a:latin typeface="+mn-lt"/>
          <a:ea typeface="+mn-ea"/>
          <a:cs typeface="+mn-cs"/>
        </a:defRPr>
      </a:lvl7pPr>
      <a:lvl8pPr marL="3265022" algn="l" defTabSz="932863" rtl="0" eaLnBrk="1" latinLnBrk="0" hangingPunct="1">
        <a:defRPr sz="1800" kern="1200">
          <a:solidFill>
            <a:schemeClr val="tx1"/>
          </a:solidFill>
          <a:latin typeface="+mn-lt"/>
          <a:ea typeface="+mn-ea"/>
          <a:cs typeface="+mn-cs"/>
        </a:defRPr>
      </a:lvl8pPr>
      <a:lvl9pPr marL="3731453" algn="l" defTabSz="9328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153737461"/>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368042" name="think-cell Slide" r:id="rId22" imgW="360" imgH="360" progId="">
                  <p:embed/>
                </p:oleObj>
              </mc:Choice>
              <mc:Fallback>
                <p:oleObj name="think-cell Slide" r:id="rId22" imgW="360" imgH="360" progId="">
                  <p:embed/>
                  <p:pic>
                    <p:nvPicPr>
                      <p:cNvPr id="0" name="Picture 391"/>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Working Draft" hidden="1"/>
          <p:cNvSpPr txBox="1">
            <a:spLocks noChangeArrowheads="1"/>
          </p:cNvSpPr>
          <p:nvPr/>
        </p:nvSpPr>
        <p:spPr bwMode="gray">
          <a:xfrm rot="5400000">
            <a:off x="8077264" y="1980948"/>
            <a:ext cx="199093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cs typeface="Arial" charset="0"/>
              </a:rPr>
              <a:t>Last Modified 5/19/2014 9:59 PM Eastern Standard Time</a:t>
            </a:r>
            <a:endParaRPr lang="en-US" dirty="0" smtClean="0">
              <a:solidFill>
                <a:srgbClr val="000000"/>
              </a:solidFill>
              <a:latin typeface="Arial"/>
              <a:cs typeface="Arial" charset="0"/>
            </a:endParaRPr>
          </a:p>
        </p:txBody>
      </p:sp>
      <p:sp>
        <p:nvSpPr>
          <p:cNvPr id="1035" name="Printed" hidden="1"/>
          <p:cNvSpPr txBox="1">
            <a:spLocks noChangeArrowheads="1"/>
          </p:cNvSpPr>
          <p:nvPr/>
        </p:nvSpPr>
        <p:spPr bwMode="gray">
          <a:xfrm rot="5400000">
            <a:off x="8184665" y="4198928"/>
            <a:ext cx="177612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cs typeface="Arial" charset="0"/>
              </a:rPr>
              <a:t>Printed 5/13/2014 1:48 PM Eastern Standard Time</a:t>
            </a:r>
            <a:endParaRPr lang="en-US" dirty="0" smtClean="0">
              <a:solidFill>
                <a:srgbClr val="000000"/>
              </a:solidFill>
              <a:latin typeface="Arial"/>
              <a:cs typeface="Arial" charset="0"/>
            </a:endParaRPr>
          </a:p>
        </p:txBody>
      </p:sp>
      <p:sp>
        <p:nvSpPr>
          <p:cNvPr id="1036" name="Rectangle 286"/>
          <p:cNvSpPr>
            <a:spLocks noGrp="1" noChangeArrowheads="1"/>
          </p:cNvSpPr>
          <p:nvPr>
            <p:ph type="body" idx="1"/>
          </p:nvPr>
        </p:nvSpPr>
        <p:spPr bwMode="gray">
          <a:xfrm>
            <a:off x="1482157" y="1990669"/>
            <a:ext cx="4389768" cy="2512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Text</a:t>
            </a:r>
            <a:endParaRPr lang="en-US" noProof="0" dirty="0"/>
          </a:p>
        </p:txBody>
      </p:sp>
      <p:sp>
        <p:nvSpPr>
          <p:cNvPr id="19" name="Title Placeholder 2"/>
          <p:cNvSpPr>
            <a:spLocks noGrp="1" noChangeArrowheads="1"/>
          </p:cNvSpPr>
          <p:nvPr>
            <p:ph type="title"/>
          </p:nvPr>
        </p:nvSpPr>
        <p:spPr bwMode="gray">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gray">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cs typeface="Arial" charset="0"/>
              </a:rPr>
              <a:t>TRACKER</a:t>
            </a:r>
          </a:p>
        </p:txBody>
      </p:sp>
      <p:sp>
        <p:nvSpPr>
          <p:cNvPr id="11" name="McK 3. Unit of measure" hidden="1"/>
          <p:cNvSpPr txBox="1">
            <a:spLocks noChangeArrowheads="1"/>
          </p:cNvSpPr>
          <p:nvPr/>
        </p:nvSpPr>
        <p:spPr bwMode="gray">
          <a:xfrm>
            <a:off x="286446" y="628117"/>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cs typeface="Arial" charset="0"/>
              </a:rPr>
              <a:t>Unit of measure</a:t>
            </a:r>
          </a:p>
        </p:txBody>
      </p:sp>
      <p:grpSp>
        <p:nvGrpSpPr>
          <p:cNvPr id="15" name="ACET" hidden="1"/>
          <p:cNvGrpSpPr>
            <a:grpSpLocks/>
          </p:cNvGrpSpPr>
          <p:nvPr/>
        </p:nvGrpSpPr>
        <p:grpSpPr bwMode="gray">
          <a:xfrm>
            <a:off x="1482157" y="1407448"/>
            <a:ext cx="4350892" cy="518318"/>
            <a:chOff x="915" y="710"/>
            <a:chExt cx="2686" cy="320"/>
          </a:xfrm>
        </p:grpSpPr>
        <p:cxnSp>
          <p:nvCxnSpPr>
            <p:cNvPr id="16" name="AutoShape 249"/>
            <p:cNvCxnSpPr>
              <a:cxnSpLocks noChangeShapeType="1"/>
              <a:stCxn id="17" idx="4"/>
              <a:endCxn id="17" idx="6"/>
            </p:cNvCxnSpPr>
            <p:nvPr/>
          </p:nvCxnSpPr>
          <p:spPr bwMode="gray">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dirty="0">
                  <a:solidFill>
                    <a:srgbClr val="000000"/>
                  </a:solidFill>
                  <a:latin typeface="Arial"/>
                  <a:cs typeface="Arial" charset="0"/>
                </a:rPr>
                <a:t>Title</a:t>
              </a:r>
            </a:p>
            <a:p>
              <a:r>
                <a:rPr lang="en-US" dirty="0">
                  <a:solidFill>
                    <a:srgbClr val="808080"/>
                  </a:solidFill>
                  <a:latin typeface="Arial"/>
                  <a:cs typeface="Arial" charset="0"/>
                </a:rPr>
                <a:t>Unit of measure</a:t>
              </a:r>
            </a:p>
          </p:txBody>
        </p:sp>
      </p:grpSp>
      <p:pic>
        <p:nvPicPr>
          <p:cNvPr id="23" name="Picture 89" descr="CSC Logo New"/>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gray">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gray">
          <a:xfrm>
            <a:off x="757238" y="6556377"/>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20" tIns="45711" rIns="91420" bIns="45711"/>
          <a:lstStyle/>
          <a:p>
            <a:endParaRPr lang="en-US" dirty="0">
              <a:solidFill>
                <a:srgbClr val="000000"/>
              </a:solidFill>
              <a:cs typeface="Arial" charset="0"/>
            </a:endParaRPr>
          </a:p>
        </p:txBody>
      </p:sp>
      <p:sp>
        <p:nvSpPr>
          <p:cNvPr id="25" name="Text Box 66"/>
          <p:cNvSpPr txBox="1">
            <a:spLocks noChangeArrowheads="1"/>
          </p:cNvSpPr>
          <p:nvPr/>
        </p:nvSpPr>
        <p:spPr bwMode="gray">
          <a:xfrm>
            <a:off x="871371" y="6586701"/>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2" name="Slide Number Placeholder 1"/>
          <p:cNvSpPr>
            <a:spLocks noGrp="1"/>
          </p:cNvSpPr>
          <p:nvPr>
            <p:ph type="sldNum" sz="quarter" idx="4"/>
          </p:nvPr>
        </p:nvSpPr>
        <p:spPr bwMode="gray">
          <a:xfrm>
            <a:off x="8647696" y="6594549"/>
            <a:ext cx="160294" cy="157014"/>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gray">
          <a:xfrm>
            <a:off x="8093973" y="327818"/>
            <a:ext cx="774701" cy="1001714"/>
            <a:chOff x="4936" y="176"/>
            <a:chExt cx="488" cy="631"/>
          </a:xfrm>
        </p:grpSpPr>
        <p:sp>
          <p:nvSpPr>
            <p:cNvPr id="27" name="Legend1"/>
            <p:cNvSpPr>
              <a:spLocks noChangeArrowheads="1"/>
            </p:cNvSpPr>
            <p:nvPr/>
          </p:nvSpPr>
          <p:spPr bwMode="gray">
            <a:xfrm>
              <a:off x="5096"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28" name="LegendRectangle1"/>
            <p:cNvSpPr>
              <a:spLocks noChangeArrowheads="1"/>
            </p:cNvSpPr>
            <p:nvPr/>
          </p:nvSpPr>
          <p:spPr bwMode="gray">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29" name="Legend2"/>
            <p:cNvSpPr>
              <a:spLocks noChangeArrowheads="1"/>
            </p:cNvSpPr>
            <p:nvPr/>
          </p:nvSpPr>
          <p:spPr bwMode="gray">
            <a:xfrm>
              <a:off x="5096" y="34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30" name="LegendRectangle2"/>
            <p:cNvSpPr>
              <a:spLocks noChangeArrowheads="1"/>
            </p:cNvSpPr>
            <p:nvPr/>
          </p:nvSpPr>
          <p:spPr bwMode="gray">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31" name="Legend3"/>
            <p:cNvSpPr>
              <a:spLocks noChangeArrowheads="1"/>
            </p:cNvSpPr>
            <p:nvPr/>
          </p:nvSpPr>
          <p:spPr bwMode="gray">
            <a:xfrm>
              <a:off x="5096" y="517"/>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32" name="LegendRectangle3"/>
            <p:cNvSpPr>
              <a:spLocks noChangeArrowheads="1"/>
            </p:cNvSpPr>
            <p:nvPr/>
          </p:nvSpPr>
          <p:spPr bwMode="gray">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33" name="Legend4"/>
            <p:cNvSpPr>
              <a:spLocks noChangeArrowheads="1"/>
            </p:cNvSpPr>
            <p:nvPr/>
          </p:nvSpPr>
          <p:spPr bwMode="gray">
            <a:xfrm>
              <a:off x="5096" y="688"/>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34" name="LegendRectangle4"/>
            <p:cNvSpPr>
              <a:spLocks noChangeArrowheads="1"/>
            </p:cNvSpPr>
            <p:nvPr/>
          </p:nvSpPr>
          <p:spPr bwMode="gray">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nvGrpSpPr>
          <p:cNvPr id="35" name="LegendLines" hidden="1"/>
          <p:cNvGrpSpPr>
            <a:grpSpLocks/>
          </p:cNvGrpSpPr>
          <p:nvPr/>
        </p:nvGrpSpPr>
        <p:grpSpPr bwMode="gray">
          <a:xfrm>
            <a:off x="7785996" y="333378"/>
            <a:ext cx="1082676" cy="735014"/>
            <a:chOff x="4750" y="176"/>
            <a:chExt cx="682" cy="463"/>
          </a:xfrm>
        </p:grpSpPr>
        <p:sp>
          <p:nvSpPr>
            <p:cNvPr id="36" name="LineLegend1"/>
            <p:cNvSpPr>
              <a:spLocks noChangeShapeType="1"/>
            </p:cNvSpPr>
            <p:nvPr/>
          </p:nvSpPr>
          <p:spPr bwMode="gray">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latin typeface="Arial"/>
                <a:cs typeface="Arial" charset="0"/>
              </a:endParaRPr>
            </a:p>
          </p:txBody>
        </p:sp>
        <p:sp>
          <p:nvSpPr>
            <p:cNvPr id="37" name="LineLegend2"/>
            <p:cNvSpPr>
              <a:spLocks noChangeShapeType="1"/>
            </p:cNvSpPr>
            <p:nvPr/>
          </p:nvSpPr>
          <p:spPr bwMode="gray">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latin typeface="Arial"/>
                <a:cs typeface="Arial" charset="0"/>
              </a:endParaRPr>
            </a:p>
          </p:txBody>
        </p:sp>
        <p:sp>
          <p:nvSpPr>
            <p:cNvPr id="38" name="LineLegend3"/>
            <p:cNvSpPr>
              <a:spLocks noChangeShapeType="1"/>
            </p:cNvSpPr>
            <p:nvPr/>
          </p:nvSpPr>
          <p:spPr bwMode="gray">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latin typeface="Arial"/>
                <a:cs typeface="Arial" charset="0"/>
              </a:endParaRPr>
            </a:p>
          </p:txBody>
        </p:sp>
        <p:sp>
          <p:nvSpPr>
            <p:cNvPr id="39" name="Legend1"/>
            <p:cNvSpPr>
              <a:spLocks noChangeArrowheads="1"/>
            </p:cNvSpPr>
            <p:nvPr/>
          </p:nvSpPr>
          <p:spPr bwMode="gray">
            <a:xfrm>
              <a:off x="5104"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40" name="Legend2"/>
            <p:cNvSpPr>
              <a:spLocks noChangeArrowheads="1"/>
            </p:cNvSpPr>
            <p:nvPr/>
          </p:nvSpPr>
          <p:spPr bwMode="gray">
            <a:xfrm>
              <a:off x="5104" y="344"/>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41" name="Legend3"/>
            <p:cNvSpPr>
              <a:spLocks noChangeArrowheads="1"/>
            </p:cNvSpPr>
            <p:nvPr/>
          </p:nvSpPr>
          <p:spPr bwMode="gray">
            <a:xfrm>
              <a:off x="5104" y="520"/>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grpSp>
      <p:grpSp>
        <p:nvGrpSpPr>
          <p:cNvPr id="42" name="McKSticker" hidden="1"/>
          <p:cNvGrpSpPr/>
          <p:nvPr/>
        </p:nvGrpSpPr>
        <p:grpSpPr bwMode="gray">
          <a:xfrm>
            <a:off x="7768929" y="339727"/>
            <a:ext cx="1088630" cy="216680"/>
            <a:chOff x="7652145" y="285750"/>
            <a:chExt cx="1088630" cy="216680"/>
          </a:xfrm>
        </p:grpSpPr>
        <p:sp>
          <p:nvSpPr>
            <p:cNvPr id="43" name="StickerRectangle"/>
            <p:cNvSpPr>
              <a:spLocks noChangeArrowheads="1"/>
            </p:cNvSpPr>
            <p:nvPr/>
          </p:nvSpPr>
          <p:spPr bwMode="gray">
            <a:xfrm>
              <a:off x="7652145" y="285750"/>
              <a:ext cx="1088630" cy="21668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160">
                <a:buClr>
                  <a:srgbClr val="777777"/>
                </a:buClr>
              </a:pPr>
              <a:r>
                <a:rPr lang="en-US" sz="1200" dirty="0">
                  <a:solidFill>
                    <a:srgbClr val="808080"/>
                  </a:solidFill>
                  <a:latin typeface="Arial"/>
                  <a:cs typeface="Arial" charset="0"/>
                </a:rPr>
                <a:t>PRELIMINARY</a:t>
              </a:r>
            </a:p>
          </p:txBody>
        </p:sp>
        <p:cxnSp>
          <p:nvCxnSpPr>
            <p:cNvPr id="44" name="AutoShape 31"/>
            <p:cNvCxnSpPr>
              <a:cxnSpLocks noChangeShapeType="1"/>
              <a:stCxn id="43" idx="2"/>
              <a:endCxn id="43" idx="4"/>
            </p:cNvCxnSpPr>
            <p:nvPr/>
          </p:nvCxnSpPr>
          <p:spPr bwMode="gray">
            <a:xfrm>
              <a:off x="7652145" y="285750"/>
              <a:ext cx="0" cy="216680"/>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gray">
            <a:xfrm>
              <a:off x="7652145" y="502430"/>
              <a:ext cx="108863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gray">
          <a:xfrm>
            <a:off x="8027130" y="327819"/>
            <a:ext cx="840815" cy="1306516"/>
            <a:chOff x="6655594" y="273840"/>
            <a:chExt cx="840815" cy="1306516"/>
          </a:xfrm>
        </p:grpSpPr>
        <p:grpSp>
          <p:nvGrpSpPr>
            <p:cNvPr id="47" name="MoonLegend1"/>
            <p:cNvGrpSpPr>
              <a:grpSpLocks noChangeAspect="1"/>
            </p:cNvGrpSpPr>
            <p:nvPr>
              <p:custDataLst>
                <p:tags r:id="rId7"/>
              </p:custDataLst>
            </p:nvPr>
          </p:nvGrpSpPr>
          <p:grpSpPr bwMode="gray">
            <a:xfrm>
              <a:off x="6655594" y="273840"/>
              <a:ext cx="209550" cy="209551"/>
              <a:chOff x="4533" y="183"/>
              <a:chExt cx="144" cy="144"/>
            </a:xfrm>
          </p:grpSpPr>
          <p:sp>
            <p:nvSpPr>
              <p:cNvPr id="65" name="Oval 38"/>
              <p:cNvSpPr>
                <a:spLocks noChangeAspect="1" noChangeArrowheads="1"/>
              </p:cNvSpPr>
              <p:nvPr>
                <p:custDataLst>
                  <p:tags r:id="rId20"/>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66" name="Arc 39"/>
              <p:cNvSpPr>
                <a:spLocks noChangeAspect="1"/>
              </p:cNvSpPr>
              <p:nvPr>
                <p:custDataLst>
                  <p:tags r:id="rId21"/>
                </p:custDataLst>
              </p:nvPr>
            </p:nvSpPr>
            <p:spPr bwMode="gray">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nvGrpSpPr>
            <p:cNvPr id="48" name="MoonLegend2"/>
            <p:cNvGrpSpPr>
              <a:grpSpLocks noChangeAspect="1"/>
            </p:cNvGrpSpPr>
            <p:nvPr>
              <p:custDataLst>
                <p:tags r:id="rId8"/>
              </p:custDataLst>
            </p:nvPr>
          </p:nvGrpSpPr>
          <p:grpSpPr bwMode="gray">
            <a:xfrm>
              <a:off x="6655594" y="548081"/>
              <a:ext cx="209550" cy="209551"/>
              <a:chOff x="1694" y="2044"/>
              <a:chExt cx="160" cy="160"/>
            </a:xfrm>
          </p:grpSpPr>
          <p:sp>
            <p:nvSpPr>
              <p:cNvPr id="63" name="Oval 41"/>
              <p:cNvSpPr>
                <a:spLocks noChangeAspect="1" noChangeArrowheads="1"/>
              </p:cNvSpPr>
              <p:nvPr>
                <p:custDataLst>
                  <p:tags r:id="rId18"/>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64" name="Arc 42"/>
              <p:cNvSpPr>
                <a:spLocks noChangeAspect="1"/>
              </p:cNvSpPr>
              <p:nvPr>
                <p:custDataLst>
                  <p:tags r:id="rId19"/>
                </p:custDataLst>
              </p:nvPr>
            </p:nvSpPr>
            <p:spPr bwMode="gray">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nvGrpSpPr>
            <p:cNvPr id="49" name="MoonLegend4"/>
            <p:cNvGrpSpPr>
              <a:grpSpLocks noChangeAspect="1"/>
            </p:cNvGrpSpPr>
            <p:nvPr>
              <p:custDataLst>
                <p:tags r:id="rId9"/>
              </p:custDataLst>
            </p:nvPr>
          </p:nvGrpSpPr>
          <p:grpSpPr bwMode="gray">
            <a:xfrm>
              <a:off x="6655594" y="1096563"/>
              <a:ext cx="209550" cy="209551"/>
              <a:chOff x="4495" y="1198"/>
              <a:chExt cx="160" cy="160"/>
            </a:xfrm>
          </p:grpSpPr>
          <p:sp>
            <p:nvSpPr>
              <p:cNvPr id="61" name="Oval 47"/>
              <p:cNvSpPr>
                <a:spLocks noChangeAspect="1" noChangeArrowheads="1"/>
              </p:cNvSpPr>
              <p:nvPr>
                <p:custDataLst>
                  <p:tags r:id="rId16"/>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62" name="Arc 48"/>
              <p:cNvSpPr>
                <a:spLocks noChangeAspect="1"/>
              </p:cNvSpPr>
              <p:nvPr>
                <p:custDataLst>
                  <p:tags r:id="rId17"/>
                </p:custDataLst>
              </p:nvPr>
            </p:nvSpPr>
            <p:spPr bwMode="gray">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nvGrpSpPr>
            <p:cNvPr id="50" name="MoonLegend5"/>
            <p:cNvGrpSpPr>
              <a:grpSpLocks noChangeAspect="1"/>
            </p:cNvGrpSpPr>
            <p:nvPr>
              <p:custDataLst>
                <p:tags r:id="rId10"/>
              </p:custDataLst>
            </p:nvPr>
          </p:nvGrpSpPr>
          <p:grpSpPr bwMode="gray">
            <a:xfrm>
              <a:off x="6655594" y="1370805"/>
              <a:ext cx="209550" cy="209551"/>
              <a:chOff x="4495" y="1440"/>
              <a:chExt cx="160" cy="160"/>
            </a:xfrm>
          </p:grpSpPr>
          <p:sp>
            <p:nvSpPr>
              <p:cNvPr id="59" name="Oval 50"/>
              <p:cNvSpPr>
                <a:spLocks noChangeAspect="1" noChangeArrowheads="1"/>
              </p:cNvSpPr>
              <p:nvPr>
                <p:custDataLst>
                  <p:tags r:id="rId14"/>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60" name="Oval 51"/>
              <p:cNvSpPr>
                <a:spLocks noChangeAspect="1" noChangeArrowheads="1"/>
              </p:cNvSpPr>
              <p:nvPr>
                <p:custDataLst>
                  <p:tags r:id="rId15"/>
                </p:custDataLst>
              </p:nvPr>
            </p:nvSpPr>
            <p:spPr bwMode="gray">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sp>
          <p:nvSpPr>
            <p:cNvPr id="51" name="Legend1"/>
            <p:cNvSpPr>
              <a:spLocks noChangeArrowheads="1"/>
            </p:cNvSpPr>
            <p:nvPr/>
          </p:nvSpPr>
          <p:spPr bwMode="gray">
            <a:xfrm>
              <a:off x="6976269" y="28654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52" name="Legend2"/>
            <p:cNvSpPr>
              <a:spLocks noChangeArrowheads="1"/>
            </p:cNvSpPr>
            <p:nvPr/>
          </p:nvSpPr>
          <p:spPr bwMode="gray">
            <a:xfrm>
              <a:off x="6976269" y="561178"/>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53" name="Legend3"/>
            <p:cNvSpPr>
              <a:spLocks noChangeArrowheads="1"/>
            </p:cNvSpPr>
            <p:nvPr/>
          </p:nvSpPr>
          <p:spPr bwMode="gray">
            <a:xfrm>
              <a:off x="6976269" y="835817"/>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54" name="Legend4"/>
            <p:cNvSpPr>
              <a:spLocks noChangeArrowheads="1"/>
            </p:cNvSpPr>
            <p:nvPr/>
          </p:nvSpPr>
          <p:spPr bwMode="gray">
            <a:xfrm>
              <a:off x="6976269" y="110728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55" name="Legend5"/>
            <p:cNvSpPr>
              <a:spLocks noChangeArrowheads="1"/>
            </p:cNvSpPr>
            <p:nvPr/>
          </p:nvSpPr>
          <p:spPr bwMode="gray">
            <a:xfrm>
              <a:off x="6976269" y="1383505"/>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grpSp>
          <p:nvGrpSpPr>
            <p:cNvPr id="56" name="MoonLegend3"/>
            <p:cNvGrpSpPr>
              <a:grpSpLocks noChangeAspect="1"/>
            </p:cNvGrpSpPr>
            <p:nvPr>
              <p:custDataLst>
                <p:tags r:id="rId11"/>
              </p:custDataLst>
            </p:nvPr>
          </p:nvGrpSpPr>
          <p:grpSpPr bwMode="gray">
            <a:xfrm>
              <a:off x="6655594" y="822322"/>
              <a:ext cx="209550" cy="209551"/>
              <a:chOff x="4495" y="1198"/>
              <a:chExt cx="160" cy="160"/>
            </a:xfrm>
          </p:grpSpPr>
          <p:sp>
            <p:nvSpPr>
              <p:cNvPr id="57" name="Oval 47"/>
              <p:cNvSpPr>
                <a:spLocks noChangeAspect="1" noChangeArrowheads="1"/>
              </p:cNvSpPr>
              <p:nvPr>
                <p:custDataLst>
                  <p:tags r:id="rId12"/>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58" name="Arc 48"/>
              <p:cNvSpPr>
                <a:spLocks noChangeAspect="1"/>
              </p:cNvSpPr>
              <p:nvPr>
                <p:custDataLst>
                  <p:tags r:id="rId13"/>
                </p:custDataLst>
              </p:nvPr>
            </p:nvSpPr>
            <p:spPr bwMode="gray">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grpSp>
        <p:nvGrpSpPr>
          <p:cNvPr id="12" name="McK Slide Elements" hidden="1"/>
          <p:cNvGrpSpPr>
            <a:grpSpLocks/>
          </p:cNvGrpSpPr>
          <p:nvPr/>
        </p:nvGrpSpPr>
        <p:grpSpPr bwMode="gray">
          <a:xfrm>
            <a:off x="286443" y="6120324"/>
            <a:ext cx="8571114" cy="385499"/>
            <a:chOff x="75" y="3912"/>
            <a:chExt cx="5385" cy="238"/>
          </a:xfrm>
        </p:grpSpPr>
        <p:sp>
          <p:nvSpPr>
            <p:cNvPr id="13" name="McK 4. Footnote"/>
            <p:cNvSpPr txBox="1">
              <a:spLocks noChangeArrowheads="1"/>
            </p:cNvSpPr>
            <p:nvPr/>
          </p:nvSpPr>
          <p:spPr bwMode="gray">
            <a:xfrm>
              <a:off x="75" y="3912"/>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cs typeface="Arial" charset="0"/>
                </a:rPr>
                <a:t>1 Footnote</a:t>
              </a:r>
            </a:p>
          </p:txBody>
        </p:sp>
        <p:sp>
          <p:nvSpPr>
            <p:cNvPr id="14" name="McK 5. Source"/>
            <p:cNvSpPr>
              <a:spLocks noChangeArrowheads="1"/>
            </p:cNvSpPr>
            <p:nvPr/>
          </p:nvSpPr>
          <p:spPr bwMode="gray">
            <a:xfrm>
              <a:off x="75" y="4053"/>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646" indent="-612646" defTabSz="913332">
                <a:tabLst>
                  <a:tab pos="607885" algn="l"/>
                </a:tabLst>
              </a:pPr>
              <a:r>
                <a:rPr lang="en-US" sz="1000" dirty="0">
                  <a:solidFill>
                    <a:srgbClr val="000000"/>
                  </a:solidFill>
                  <a:latin typeface="Arial"/>
                  <a:cs typeface="Arial" charset="0"/>
                </a:rPr>
                <a:t>SOURCE: </a:t>
              </a:r>
              <a:r>
                <a:rPr lang="en-US" sz="1000" dirty="0" smtClean="0">
                  <a:solidFill>
                    <a:srgbClr val="000000"/>
                  </a:solidFill>
                  <a:latin typeface="Arial"/>
                  <a:cs typeface="Arial" charset="0"/>
                </a:rPr>
                <a:t>Source</a:t>
              </a:r>
              <a:endParaRPr lang="en-US" sz="1000" dirty="0">
                <a:solidFill>
                  <a:srgbClr val="000000"/>
                </a:solidFill>
                <a:latin typeface="Arial"/>
                <a:cs typeface="Arial" charset="0"/>
              </a:endParaRPr>
            </a:p>
          </p:txBody>
        </p:sp>
      </p:grpSp>
      <p:sp>
        <p:nvSpPr>
          <p:cNvPr id="67" name="Slide Number"/>
          <p:cNvSpPr txBox="1">
            <a:spLocks/>
          </p:cNvSpPr>
          <p:nvPr/>
        </p:nvSpPr>
        <p:spPr>
          <a:xfrm>
            <a:off x="8647696" y="6594549"/>
            <a:ext cx="160294" cy="157014"/>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cs typeface="Arial" charset="0"/>
              </a:rPr>
              <a:pPr/>
              <a:t>‹#›</a:t>
            </a:fld>
            <a:endParaRPr lang="en-US" dirty="0">
              <a:solidFill>
                <a:srgbClr val="000000"/>
              </a:solidFill>
              <a:cs typeface="Arial" charset="0"/>
            </a:endParaRPr>
          </a:p>
        </p:txBody>
      </p:sp>
    </p:spTree>
    <p:extLst>
      <p:ext uri="{BB962C8B-B14F-4D97-AF65-F5344CB8AC3E}">
        <p14:creationId xmlns:p14="http://schemas.microsoft.com/office/powerpoint/2010/main" val="40290726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iming>
    <p:tnLst>
      <p:par>
        <p:cTn xmlns:p14="http://schemas.microsoft.com/office/powerpoint/2010/main" id="1" dur="indefinite" restart="never" nodeType="tmRoot"/>
      </p:par>
    </p:tnLst>
  </p:timing>
  <p:hf sldNum="0" hdr="0" ftr="0" dt="0"/>
  <p:txStyles>
    <p:titleStyle>
      <a:lvl1pPr algn="l" defTabSz="913332" rtl="0" eaLnBrk="1" fontAlgn="base" hangingPunct="1">
        <a:spcBef>
          <a:spcPct val="0"/>
        </a:spcBef>
        <a:spcAft>
          <a:spcPct val="0"/>
        </a:spcAft>
        <a:tabLst>
          <a:tab pos="275295" algn="l"/>
        </a:tabLst>
        <a:defRPr sz="2200" b="1" baseline="0">
          <a:solidFill>
            <a:schemeClr val="tx1"/>
          </a:solidFill>
          <a:latin typeface="+mj-lt"/>
          <a:ea typeface="+mj-ea"/>
          <a:cs typeface="+mj-cs"/>
        </a:defRPr>
      </a:lvl1pPr>
      <a:lvl2pPr algn="l" defTabSz="913332" rtl="0" eaLnBrk="1" fontAlgn="base" hangingPunct="1">
        <a:spcBef>
          <a:spcPct val="0"/>
        </a:spcBef>
        <a:spcAft>
          <a:spcPct val="0"/>
        </a:spcAft>
        <a:defRPr sz="1900" b="1">
          <a:solidFill>
            <a:schemeClr val="tx2"/>
          </a:solidFill>
          <a:latin typeface="Arial" charset="0"/>
        </a:defRPr>
      </a:lvl2pPr>
      <a:lvl3pPr algn="l" defTabSz="913332" rtl="0" eaLnBrk="1" fontAlgn="base" hangingPunct="1">
        <a:spcBef>
          <a:spcPct val="0"/>
        </a:spcBef>
        <a:spcAft>
          <a:spcPct val="0"/>
        </a:spcAft>
        <a:defRPr sz="1900" b="1">
          <a:solidFill>
            <a:schemeClr val="tx2"/>
          </a:solidFill>
          <a:latin typeface="Arial" charset="0"/>
        </a:defRPr>
      </a:lvl3pPr>
      <a:lvl4pPr algn="l" defTabSz="913332" rtl="0" eaLnBrk="1" fontAlgn="base" hangingPunct="1">
        <a:spcBef>
          <a:spcPct val="0"/>
        </a:spcBef>
        <a:spcAft>
          <a:spcPct val="0"/>
        </a:spcAft>
        <a:defRPr sz="1900" b="1">
          <a:solidFill>
            <a:schemeClr val="tx2"/>
          </a:solidFill>
          <a:latin typeface="Arial" charset="0"/>
        </a:defRPr>
      </a:lvl4pPr>
      <a:lvl5pPr algn="l" defTabSz="913332" rtl="0" eaLnBrk="1" fontAlgn="base" hangingPunct="1">
        <a:spcBef>
          <a:spcPct val="0"/>
        </a:spcBef>
        <a:spcAft>
          <a:spcPct val="0"/>
        </a:spcAft>
        <a:defRPr sz="1900" b="1">
          <a:solidFill>
            <a:schemeClr val="tx2"/>
          </a:solidFill>
          <a:latin typeface="Arial" charset="0"/>
        </a:defRPr>
      </a:lvl5pPr>
      <a:lvl6pPr marL="466381" algn="l" defTabSz="913332" rtl="0" eaLnBrk="1" fontAlgn="base" hangingPunct="1">
        <a:spcBef>
          <a:spcPct val="0"/>
        </a:spcBef>
        <a:spcAft>
          <a:spcPct val="0"/>
        </a:spcAft>
        <a:defRPr sz="1900" b="1">
          <a:solidFill>
            <a:schemeClr val="tx2"/>
          </a:solidFill>
          <a:latin typeface="Arial" charset="0"/>
        </a:defRPr>
      </a:lvl6pPr>
      <a:lvl7pPr marL="932764" algn="l" defTabSz="913332" rtl="0" eaLnBrk="1" fontAlgn="base" hangingPunct="1">
        <a:spcBef>
          <a:spcPct val="0"/>
        </a:spcBef>
        <a:spcAft>
          <a:spcPct val="0"/>
        </a:spcAft>
        <a:defRPr sz="1900" b="1">
          <a:solidFill>
            <a:schemeClr val="tx2"/>
          </a:solidFill>
          <a:latin typeface="Arial" charset="0"/>
        </a:defRPr>
      </a:lvl7pPr>
      <a:lvl8pPr marL="1399147" algn="l" defTabSz="913332" rtl="0" eaLnBrk="1" fontAlgn="base" hangingPunct="1">
        <a:spcBef>
          <a:spcPct val="0"/>
        </a:spcBef>
        <a:spcAft>
          <a:spcPct val="0"/>
        </a:spcAft>
        <a:defRPr sz="1900" b="1">
          <a:solidFill>
            <a:schemeClr val="tx2"/>
          </a:solidFill>
          <a:latin typeface="Arial" charset="0"/>
        </a:defRPr>
      </a:lvl8pPr>
      <a:lvl9pPr marL="1865530" algn="l" defTabSz="913332" rtl="0" eaLnBrk="1" fontAlgn="base" hangingPunct="1">
        <a:spcBef>
          <a:spcPct val="0"/>
        </a:spcBef>
        <a:spcAft>
          <a:spcPct val="0"/>
        </a:spcAft>
        <a:defRPr sz="1900" b="1">
          <a:solidFill>
            <a:schemeClr val="tx2"/>
          </a:solidFill>
          <a:latin typeface="Arial" charset="0"/>
        </a:defRPr>
      </a:lvl9pPr>
    </p:titleStyle>
    <p:bodyStyle>
      <a:lvl1pPr marL="0" indent="0" algn="l" defTabSz="913332"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65" indent="-195946" algn="l" defTabSz="913332" rtl="0" eaLnBrk="1" fontAlgn="base" hangingPunct="1">
        <a:spcBef>
          <a:spcPct val="0"/>
        </a:spcBef>
        <a:spcAft>
          <a:spcPct val="0"/>
        </a:spcAft>
        <a:buClr>
          <a:schemeClr val="accent3"/>
        </a:buClr>
        <a:buSzPct val="125000"/>
        <a:buFont typeface="Arial" charset="0"/>
        <a:buChar char="▪"/>
        <a:defRPr sz="1600" baseline="0">
          <a:solidFill>
            <a:schemeClr val="tx1"/>
          </a:solidFill>
          <a:latin typeface="+mn-lt"/>
        </a:defRPr>
      </a:lvl2pPr>
      <a:lvl3pPr marL="466381" indent="-267198" algn="l" defTabSz="913332"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3pPr>
      <a:lvl4pPr marL="626702" indent="-158700" algn="l" defTabSz="913332"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4pPr>
      <a:lvl5pPr marL="764866" indent="-132790" algn="l" defTabSz="913332" rtl="0" eaLnBrk="1" fontAlgn="base" hangingPunct="1">
        <a:spcBef>
          <a:spcPct val="0"/>
        </a:spcBef>
        <a:spcAft>
          <a:spcPct val="0"/>
        </a:spcAft>
        <a:buClr>
          <a:schemeClr val="accent3"/>
        </a:buClr>
        <a:buSzPct val="89000"/>
        <a:buFont typeface="Arial" charset="0"/>
        <a:buChar char="-"/>
        <a:defRPr sz="1600" baseline="0">
          <a:solidFill>
            <a:schemeClr val="tx1"/>
          </a:solidFill>
          <a:latin typeface="+mn-lt"/>
        </a:defRPr>
      </a:lvl5pPr>
      <a:lvl6pPr marL="764866" indent="-132790" algn="l" defTabSz="913332"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866" indent="-132790" algn="l" defTabSz="913332"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866" indent="-132790" algn="l" defTabSz="913332"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866" indent="-132790" algn="l" defTabSz="913332"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764" rtl="0" eaLnBrk="1" latinLnBrk="0" hangingPunct="1">
        <a:defRPr sz="1800" kern="1200">
          <a:solidFill>
            <a:schemeClr val="tx1"/>
          </a:solidFill>
          <a:latin typeface="+mn-lt"/>
          <a:ea typeface="+mn-ea"/>
          <a:cs typeface="+mn-cs"/>
        </a:defRPr>
      </a:lvl1pPr>
      <a:lvl2pPr marL="466381" algn="l" defTabSz="932764" rtl="0" eaLnBrk="1" latinLnBrk="0" hangingPunct="1">
        <a:defRPr sz="1800" kern="1200">
          <a:solidFill>
            <a:schemeClr val="tx1"/>
          </a:solidFill>
          <a:latin typeface="+mn-lt"/>
          <a:ea typeface="+mn-ea"/>
          <a:cs typeface="+mn-cs"/>
        </a:defRPr>
      </a:lvl2pPr>
      <a:lvl3pPr marL="932764" algn="l" defTabSz="932764" rtl="0" eaLnBrk="1" latinLnBrk="0" hangingPunct="1">
        <a:defRPr sz="1800" kern="1200">
          <a:solidFill>
            <a:schemeClr val="tx1"/>
          </a:solidFill>
          <a:latin typeface="+mn-lt"/>
          <a:ea typeface="+mn-ea"/>
          <a:cs typeface="+mn-cs"/>
        </a:defRPr>
      </a:lvl3pPr>
      <a:lvl4pPr marL="1399147" algn="l" defTabSz="932764" rtl="0" eaLnBrk="1" latinLnBrk="0" hangingPunct="1">
        <a:defRPr sz="1800" kern="1200">
          <a:solidFill>
            <a:schemeClr val="tx1"/>
          </a:solidFill>
          <a:latin typeface="+mn-lt"/>
          <a:ea typeface="+mn-ea"/>
          <a:cs typeface="+mn-cs"/>
        </a:defRPr>
      </a:lvl4pPr>
      <a:lvl5pPr marL="1865530" algn="l" defTabSz="932764" rtl="0" eaLnBrk="1" latinLnBrk="0" hangingPunct="1">
        <a:defRPr sz="1800" kern="1200">
          <a:solidFill>
            <a:schemeClr val="tx1"/>
          </a:solidFill>
          <a:latin typeface="+mn-lt"/>
          <a:ea typeface="+mn-ea"/>
          <a:cs typeface="+mn-cs"/>
        </a:defRPr>
      </a:lvl5pPr>
      <a:lvl6pPr marL="2331912" algn="l" defTabSz="932764" rtl="0" eaLnBrk="1" latinLnBrk="0" hangingPunct="1">
        <a:defRPr sz="1800" kern="1200">
          <a:solidFill>
            <a:schemeClr val="tx1"/>
          </a:solidFill>
          <a:latin typeface="+mn-lt"/>
          <a:ea typeface="+mn-ea"/>
          <a:cs typeface="+mn-cs"/>
        </a:defRPr>
      </a:lvl6pPr>
      <a:lvl7pPr marL="2798293" algn="l" defTabSz="932764" rtl="0" eaLnBrk="1" latinLnBrk="0" hangingPunct="1">
        <a:defRPr sz="1800" kern="1200">
          <a:solidFill>
            <a:schemeClr val="tx1"/>
          </a:solidFill>
          <a:latin typeface="+mn-lt"/>
          <a:ea typeface="+mn-ea"/>
          <a:cs typeface="+mn-cs"/>
        </a:defRPr>
      </a:lvl7pPr>
      <a:lvl8pPr marL="3264676" algn="l" defTabSz="932764" rtl="0" eaLnBrk="1" latinLnBrk="0" hangingPunct="1">
        <a:defRPr sz="1800" kern="1200">
          <a:solidFill>
            <a:schemeClr val="tx1"/>
          </a:solidFill>
          <a:latin typeface="+mn-lt"/>
          <a:ea typeface="+mn-ea"/>
          <a:cs typeface="+mn-cs"/>
        </a:defRPr>
      </a:lvl8pPr>
      <a:lvl9pPr marL="3731058" algn="l" defTabSz="932764"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199181643"/>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371073" name="think-cell Slide" r:id="rId21" imgW="360" imgH="360" progId="">
                  <p:embed/>
                </p:oleObj>
              </mc:Choice>
              <mc:Fallback>
                <p:oleObj name="think-cell Slide" r:id="rId21" imgW="360" imgH="360" progId="">
                  <p:embed/>
                  <p:pic>
                    <p:nvPicPr>
                      <p:cNvPr id="0" name="Picture 350"/>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286"/>
          <p:cNvSpPr>
            <a:spLocks noGrp="1" noChangeArrowheads="1"/>
          </p:cNvSpPr>
          <p:nvPr>
            <p:ph type="body" idx="1"/>
          </p:nvPr>
        </p:nvSpPr>
        <p:spPr bwMode="auto">
          <a:xfrm>
            <a:off x="1482155" y="1990667"/>
            <a:ext cx="4389768"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Text</a:t>
            </a:r>
            <a:endParaRPr lang="en-US" noProof="0" dirty="0"/>
          </a:p>
        </p:txBody>
      </p:sp>
      <p:sp>
        <p:nvSpPr>
          <p:cNvPr id="19" name="Title Placeholder 2"/>
          <p:cNvSpPr>
            <a:spLocks noGrp="1" noChangeArrowheads="1"/>
          </p:cNvSpPr>
          <p:nvPr>
            <p:ph type="title"/>
          </p:nvPr>
        </p:nvSpPr>
        <p:spPr bwMode="auto">
          <a:xfrm>
            <a:off x="286443" y="268459"/>
            <a:ext cx="85711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McK 3. Unit of measure" hidden="1"/>
          <p:cNvSpPr txBox="1">
            <a:spLocks noChangeArrowheads="1"/>
          </p:cNvSpPr>
          <p:nvPr/>
        </p:nvSpPr>
        <p:spPr bwMode="auto">
          <a:xfrm>
            <a:off x="286444" y="628115"/>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rPr>
              <a:t>Unit of measure</a:t>
            </a:r>
          </a:p>
        </p:txBody>
      </p:sp>
      <p:grpSp>
        <p:nvGrpSpPr>
          <p:cNvPr id="15" name="ACET" hidden="1"/>
          <p:cNvGrpSpPr>
            <a:grpSpLocks/>
          </p:cNvGrpSpPr>
          <p:nvPr/>
        </p:nvGrpSpPr>
        <p:grpSpPr bwMode="auto">
          <a:xfrm>
            <a:off x="1482155" y="1407448"/>
            <a:ext cx="4350892"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a:solidFill>
                    <a:srgbClr val="000000"/>
                  </a:solidFill>
                  <a:latin typeface="Arial"/>
                </a:rPr>
                <a:t>Title</a:t>
              </a:r>
            </a:p>
            <a:p>
              <a:r>
                <a:rPr lang="en-US">
                  <a:solidFill>
                    <a:srgbClr val="808080"/>
                  </a:solidFill>
                  <a:latin typeface="Arial"/>
                </a:rPr>
                <a:t>Unit of measure</a:t>
              </a:r>
            </a:p>
          </p:txBody>
        </p:sp>
      </p:grpSp>
      <p:pic>
        <p:nvPicPr>
          <p:cNvPr id="23" name="Picture 89" descr="CSC Logo New"/>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auto">
          <a:xfrm>
            <a:off x="1482155" y="6556375"/>
            <a:ext cx="7375402"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5" name="Text Box 66"/>
          <p:cNvSpPr txBox="1">
            <a:spLocks noChangeArrowheads="1"/>
          </p:cNvSpPr>
          <p:nvPr/>
        </p:nvSpPr>
        <p:spPr bwMode="auto">
          <a:xfrm>
            <a:off x="1581150" y="6588919"/>
            <a:ext cx="3098631"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Proprietary and Confidential</a:t>
            </a:r>
          </a:p>
        </p:txBody>
      </p:sp>
      <p:sp>
        <p:nvSpPr>
          <p:cNvPr id="22" name="Slide Number Placeholder 1"/>
          <p:cNvSpPr>
            <a:spLocks noGrp="1"/>
          </p:cNvSpPr>
          <p:nvPr>
            <p:ph type="sldNum" sz="quarter" idx="4"/>
          </p:nvPr>
        </p:nvSpPr>
        <p:spPr bwMode="auto">
          <a:xfrm>
            <a:off x="8650896" y="6596112"/>
            <a:ext cx="157094" cy="153888"/>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auto">
          <a:xfrm>
            <a:off x="8093969" y="327817"/>
            <a:ext cx="763588" cy="996951"/>
            <a:chOff x="4936" y="176"/>
            <a:chExt cx="481" cy="628"/>
          </a:xfrm>
        </p:grpSpPr>
        <p:sp>
          <p:nvSpPr>
            <p:cNvPr id="27"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F3A3A"/>
                </a:buClr>
              </a:pPr>
              <a:r>
                <a:rPr lang="en-US" sz="1200">
                  <a:solidFill>
                    <a:srgbClr val="000000"/>
                  </a:solidFill>
                  <a:latin typeface="Arial"/>
                </a:rPr>
                <a:t>Legend</a:t>
              </a:r>
            </a:p>
          </p:txBody>
        </p:sp>
        <p:sp>
          <p:nvSpPr>
            <p:cNvPr id="28"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29"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F3A3A"/>
                </a:buClr>
              </a:pPr>
              <a:r>
                <a:rPr lang="en-US" sz="1200">
                  <a:solidFill>
                    <a:srgbClr val="000000"/>
                  </a:solidFill>
                  <a:latin typeface="Arial"/>
                </a:rPr>
                <a:t>Legend</a:t>
              </a:r>
            </a:p>
          </p:txBody>
        </p:sp>
        <p:sp>
          <p:nvSpPr>
            <p:cNvPr id="30"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1"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F3A3A"/>
                </a:buClr>
              </a:pPr>
              <a:r>
                <a:rPr lang="en-US" sz="1200">
                  <a:solidFill>
                    <a:srgbClr val="000000"/>
                  </a:solidFill>
                  <a:latin typeface="Arial"/>
                </a:rPr>
                <a:t>Legend</a:t>
              </a:r>
            </a:p>
          </p:txBody>
        </p:sp>
        <p:sp>
          <p:nvSpPr>
            <p:cNvPr id="32"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3"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F3A3A"/>
                </a:buClr>
              </a:pPr>
              <a:r>
                <a:rPr lang="en-US" sz="1200">
                  <a:solidFill>
                    <a:srgbClr val="000000"/>
                  </a:solidFill>
                  <a:latin typeface="Arial"/>
                </a:rPr>
                <a:t>Legend</a:t>
              </a:r>
            </a:p>
          </p:txBody>
        </p:sp>
        <p:sp>
          <p:nvSpPr>
            <p:cNvPr id="34"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35" name="LegendLines" hidden="1"/>
          <p:cNvGrpSpPr>
            <a:grpSpLocks/>
          </p:cNvGrpSpPr>
          <p:nvPr/>
        </p:nvGrpSpPr>
        <p:grpSpPr bwMode="auto">
          <a:xfrm>
            <a:off x="7785994" y="333377"/>
            <a:ext cx="1071563" cy="730251"/>
            <a:chOff x="4750" y="176"/>
            <a:chExt cx="675" cy="460"/>
          </a:xfrm>
        </p:grpSpPr>
        <p:sp>
          <p:nvSpPr>
            <p:cNvPr id="36"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7"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8"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9"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F3A3A"/>
                </a:buClr>
              </a:pPr>
              <a:r>
                <a:rPr lang="en-US" sz="1200">
                  <a:solidFill>
                    <a:srgbClr val="000000"/>
                  </a:solidFill>
                  <a:latin typeface="Arial"/>
                </a:rPr>
                <a:t>Legend</a:t>
              </a:r>
            </a:p>
          </p:txBody>
        </p:sp>
        <p:sp>
          <p:nvSpPr>
            <p:cNvPr id="40"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F3A3A"/>
                </a:buClr>
              </a:pPr>
              <a:r>
                <a:rPr lang="en-US" sz="1200">
                  <a:solidFill>
                    <a:srgbClr val="000000"/>
                  </a:solidFill>
                  <a:latin typeface="Arial"/>
                </a:rPr>
                <a:t>Legend</a:t>
              </a:r>
            </a:p>
          </p:txBody>
        </p:sp>
        <p:sp>
          <p:nvSpPr>
            <p:cNvPr id="41"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F3A3A"/>
                </a:buClr>
              </a:pPr>
              <a:r>
                <a:rPr lang="en-US" sz="1200">
                  <a:solidFill>
                    <a:srgbClr val="000000"/>
                  </a:solidFill>
                  <a:latin typeface="Arial"/>
                </a:rPr>
                <a:t>Legend</a:t>
              </a:r>
            </a:p>
          </p:txBody>
        </p:sp>
      </p:grpSp>
      <p:grpSp>
        <p:nvGrpSpPr>
          <p:cNvPr id="42" name="McKSticker" hidden="1"/>
          <p:cNvGrpSpPr/>
          <p:nvPr/>
        </p:nvGrpSpPr>
        <p:grpSpPr bwMode="auto">
          <a:xfrm>
            <a:off x="7790663" y="339727"/>
            <a:ext cx="1066894" cy="212366"/>
            <a:chOff x="7673881" y="285750"/>
            <a:chExt cx="1066894" cy="212366"/>
          </a:xfrm>
        </p:grpSpPr>
        <p:sp>
          <p:nvSpPr>
            <p:cNvPr id="43" name="StickerRectangle"/>
            <p:cNvSpPr>
              <a:spLocks noChangeArrowheads="1"/>
            </p:cNvSpPr>
            <p:nvPr/>
          </p:nvSpPr>
          <p:spPr bwMode="auto">
            <a:xfrm>
              <a:off x="7673881" y="285750"/>
              <a:ext cx="1066894"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EF3A3A"/>
                </a:buClr>
              </a:pPr>
              <a:r>
                <a:rPr lang="en-US" sz="1200" dirty="0">
                  <a:solidFill>
                    <a:srgbClr val="808080"/>
                  </a:solidFill>
                  <a:latin typeface="Arial"/>
                </a:rPr>
                <a:t>PRELIMINARY</a:t>
              </a:r>
            </a:p>
          </p:txBody>
        </p:sp>
        <p:cxnSp>
          <p:nvCxnSpPr>
            <p:cNvPr id="44" name="AutoShape 31"/>
            <p:cNvCxnSpPr>
              <a:cxnSpLocks noChangeShapeType="1"/>
              <a:stCxn id="43" idx="2"/>
              <a:endCxn id="43" idx="4"/>
            </p:cNvCxnSpPr>
            <p:nvPr/>
          </p:nvCxnSpPr>
          <p:spPr bwMode="auto">
            <a:xfrm>
              <a:off x="7673881"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auto">
            <a:xfrm>
              <a:off x="7673881" y="498116"/>
              <a:ext cx="1066894"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auto">
          <a:xfrm>
            <a:off x="8027127" y="327817"/>
            <a:ext cx="830430" cy="1306516"/>
            <a:chOff x="6655594" y="273840"/>
            <a:chExt cx="830430" cy="1306516"/>
          </a:xfrm>
        </p:grpSpPr>
        <p:grpSp>
          <p:nvGrpSpPr>
            <p:cNvPr id="47" name="MoonLegend1"/>
            <p:cNvGrpSpPr>
              <a:grpSpLocks noChangeAspect="1"/>
            </p:cNvGrpSpPr>
            <p:nvPr>
              <p:custDataLst>
                <p:tags r:id="rId6"/>
              </p:custDataLst>
            </p:nvPr>
          </p:nvGrpSpPr>
          <p:grpSpPr bwMode="auto">
            <a:xfrm>
              <a:off x="6655594" y="273840"/>
              <a:ext cx="209550" cy="209551"/>
              <a:chOff x="4533" y="183"/>
              <a:chExt cx="144" cy="144"/>
            </a:xfrm>
          </p:grpSpPr>
          <p:sp>
            <p:nvSpPr>
              <p:cNvPr id="65" name="Oval 38"/>
              <p:cNvSpPr>
                <a:spLocks noChangeAspect="1" noChangeArrowheads="1"/>
              </p:cNvSpPr>
              <p:nvPr>
                <p:custDataLst>
                  <p:tags r:id="rId19"/>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6" name="Arc 39"/>
              <p:cNvSpPr>
                <a:spLocks noChangeAspect="1"/>
              </p:cNvSpPr>
              <p:nvPr>
                <p:custDataLst>
                  <p:tags r:id="rId20"/>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8" name="MoonLegend2"/>
            <p:cNvGrpSpPr>
              <a:grpSpLocks noChangeAspect="1"/>
            </p:cNvGrpSpPr>
            <p:nvPr>
              <p:custDataLst>
                <p:tags r:id="rId7"/>
              </p:custDataLst>
            </p:nvPr>
          </p:nvGrpSpPr>
          <p:grpSpPr bwMode="auto">
            <a:xfrm>
              <a:off x="6655594" y="548081"/>
              <a:ext cx="209550" cy="209551"/>
              <a:chOff x="1694" y="2044"/>
              <a:chExt cx="160" cy="160"/>
            </a:xfrm>
          </p:grpSpPr>
          <p:sp>
            <p:nvSpPr>
              <p:cNvPr id="63"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4" name="Arc 42"/>
              <p:cNvSpPr>
                <a:spLocks noChangeAspect="1"/>
              </p:cNvSpPr>
              <p:nvPr>
                <p:custDataLst>
                  <p:tags r:id="rId18"/>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9" name="MoonLegend4"/>
            <p:cNvGrpSpPr>
              <a:grpSpLocks noChangeAspect="1"/>
            </p:cNvGrpSpPr>
            <p:nvPr>
              <p:custDataLst>
                <p:tags r:id="rId8"/>
              </p:custDataLst>
            </p:nvPr>
          </p:nvGrpSpPr>
          <p:grpSpPr bwMode="auto">
            <a:xfrm>
              <a:off x="6655594" y="1096563"/>
              <a:ext cx="209550" cy="209551"/>
              <a:chOff x="4495" y="1198"/>
              <a:chExt cx="160" cy="160"/>
            </a:xfrm>
          </p:grpSpPr>
          <p:sp>
            <p:nvSpPr>
              <p:cNvPr id="61"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2" name="Arc 48"/>
              <p:cNvSpPr>
                <a:spLocks noChangeAspect="1"/>
              </p:cNvSpPr>
              <p:nvPr>
                <p:custDataLst>
                  <p:tags r:id="rId16"/>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50" name="MoonLegend5"/>
            <p:cNvGrpSpPr>
              <a:grpSpLocks noChangeAspect="1"/>
            </p:cNvGrpSpPr>
            <p:nvPr>
              <p:custDataLst>
                <p:tags r:id="rId9"/>
              </p:custDataLst>
            </p:nvPr>
          </p:nvGrpSpPr>
          <p:grpSpPr bwMode="auto">
            <a:xfrm>
              <a:off x="6655594" y="1370805"/>
              <a:ext cx="209550" cy="209551"/>
              <a:chOff x="4495" y="1440"/>
              <a:chExt cx="160" cy="160"/>
            </a:xfrm>
          </p:grpSpPr>
          <p:sp>
            <p:nvSpPr>
              <p:cNvPr id="59" name="Oval 50"/>
              <p:cNvSpPr>
                <a:spLocks noChangeAspect="1" noChangeArrowheads="1"/>
              </p:cNvSpPr>
              <p:nvPr>
                <p:custDataLst>
                  <p:tags r:id="rId13"/>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0" name="Oval 51"/>
              <p:cNvSpPr>
                <a:spLocks noChangeAspect="1" noChangeArrowheads="1"/>
              </p:cNvSpPr>
              <p:nvPr>
                <p:custDataLst>
                  <p:tags r:id="rId14"/>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sp>
          <p:nvSpPr>
            <p:cNvPr id="51" name="Legend1"/>
            <p:cNvSpPr>
              <a:spLocks noChangeArrowheads="1"/>
            </p:cNvSpPr>
            <p:nvPr/>
          </p:nvSpPr>
          <p:spPr bwMode="auto">
            <a:xfrm>
              <a:off x="6976269"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F3A3A"/>
                </a:buClr>
              </a:pPr>
              <a:r>
                <a:rPr lang="en-US" sz="1200" dirty="0">
                  <a:solidFill>
                    <a:srgbClr val="000000"/>
                  </a:solidFill>
                  <a:latin typeface="Arial"/>
                </a:rPr>
                <a:t>Legend</a:t>
              </a:r>
            </a:p>
          </p:txBody>
        </p:sp>
        <p:sp>
          <p:nvSpPr>
            <p:cNvPr id="52" name="Legend2"/>
            <p:cNvSpPr>
              <a:spLocks noChangeArrowheads="1"/>
            </p:cNvSpPr>
            <p:nvPr/>
          </p:nvSpPr>
          <p:spPr bwMode="auto">
            <a:xfrm>
              <a:off x="6976269"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F3A3A"/>
                </a:buClr>
              </a:pPr>
              <a:r>
                <a:rPr lang="en-US" sz="1200" dirty="0">
                  <a:solidFill>
                    <a:srgbClr val="000000"/>
                  </a:solidFill>
                  <a:latin typeface="Arial"/>
                </a:rPr>
                <a:t>Legend</a:t>
              </a:r>
            </a:p>
          </p:txBody>
        </p:sp>
        <p:sp>
          <p:nvSpPr>
            <p:cNvPr id="53" name="Legend3"/>
            <p:cNvSpPr>
              <a:spLocks noChangeArrowheads="1"/>
            </p:cNvSpPr>
            <p:nvPr/>
          </p:nvSpPr>
          <p:spPr bwMode="auto">
            <a:xfrm>
              <a:off x="6976269"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F3A3A"/>
                </a:buClr>
              </a:pPr>
              <a:r>
                <a:rPr lang="en-US" sz="1200" dirty="0">
                  <a:solidFill>
                    <a:srgbClr val="000000"/>
                  </a:solidFill>
                  <a:latin typeface="Arial"/>
                </a:rPr>
                <a:t>Legend</a:t>
              </a:r>
            </a:p>
          </p:txBody>
        </p:sp>
        <p:sp>
          <p:nvSpPr>
            <p:cNvPr id="54" name="Legend4"/>
            <p:cNvSpPr>
              <a:spLocks noChangeArrowheads="1"/>
            </p:cNvSpPr>
            <p:nvPr/>
          </p:nvSpPr>
          <p:spPr bwMode="auto">
            <a:xfrm>
              <a:off x="6976269"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F3A3A"/>
                </a:buClr>
              </a:pPr>
              <a:r>
                <a:rPr lang="en-US" sz="1200">
                  <a:solidFill>
                    <a:srgbClr val="000000"/>
                  </a:solidFill>
                  <a:latin typeface="Arial"/>
                </a:rPr>
                <a:t>Legend</a:t>
              </a:r>
            </a:p>
          </p:txBody>
        </p:sp>
        <p:sp>
          <p:nvSpPr>
            <p:cNvPr id="55" name="Legend5"/>
            <p:cNvSpPr>
              <a:spLocks noChangeArrowheads="1"/>
            </p:cNvSpPr>
            <p:nvPr/>
          </p:nvSpPr>
          <p:spPr bwMode="auto">
            <a:xfrm>
              <a:off x="6976269"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F3A3A"/>
                </a:buClr>
              </a:pPr>
              <a:r>
                <a:rPr lang="en-US" sz="1200" dirty="0">
                  <a:solidFill>
                    <a:srgbClr val="000000"/>
                  </a:solidFill>
                  <a:latin typeface="Arial"/>
                </a:rPr>
                <a:t>Legend</a:t>
              </a:r>
            </a:p>
          </p:txBody>
        </p:sp>
        <p:grpSp>
          <p:nvGrpSpPr>
            <p:cNvPr id="56" name="MoonLegend3"/>
            <p:cNvGrpSpPr>
              <a:grpSpLocks noChangeAspect="1"/>
            </p:cNvGrpSpPr>
            <p:nvPr>
              <p:custDataLst>
                <p:tags r:id="rId10"/>
              </p:custDataLst>
            </p:nvPr>
          </p:nvGrpSpPr>
          <p:grpSpPr bwMode="auto">
            <a:xfrm>
              <a:off x="6655594" y="822322"/>
              <a:ext cx="209550" cy="209551"/>
              <a:chOff x="4495" y="1198"/>
              <a:chExt cx="160" cy="160"/>
            </a:xfrm>
          </p:grpSpPr>
          <p:sp>
            <p:nvSpPr>
              <p:cNvPr id="57" name="Oval 47"/>
              <p:cNvSpPr>
                <a:spLocks noChangeAspect="1" noChangeArrowheads="1"/>
              </p:cNvSpPr>
              <p:nvPr>
                <p:custDataLst>
                  <p:tags r:id="rId11"/>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58" name="Arc 48"/>
              <p:cNvSpPr>
                <a:spLocks noChangeAspect="1"/>
              </p:cNvSpPr>
              <p:nvPr>
                <p:custDataLst>
                  <p:tags r:id="rId12"/>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grpSp>
        <p:nvGrpSpPr>
          <p:cNvPr id="12" name="McK Slide Elements" hidden="1"/>
          <p:cNvGrpSpPr>
            <a:grpSpLocks/>
          </p:cNvGrpSpPr>
          <p:nvPr/>
        </p:nvGrpSpPr>
        <p:grpSpPr bwMode="auto">
          <a:xfrm>
            <a:off x="286443" y="6123562"/>
            <a:ext cx="8571114" cy="382260"/>
            <a:chOff x="75" y="3914"/>
            <a:chExt cx="5385" cy="236"/>
          </a:xfrm>
        </p:grpSpPr>
        <p:sp>
          <p:nvSpPr>
            <p:cNvPr id="13" name="McK 4. Footnote"/>
            <p:cNvSpPr txBox="1">
              <a:spLocks noChangeArrowheads="1"/>
            </p:cNvSpPr>
            <p:nvPr/>
          </p:nvSpPr>
          <p:spPr bwMode="auto">
            <a:xfrm>
              <a:off x="75" y="3914"/>
              <a:ext cx="5385"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rPr>
                <a:t>1 Footnote</a:t>
              </a:r>
            </a:p>
          </p:txBody>
        </p:sp>
        <p:sp>
          <p:nvSpPr>
            <p:cNvPr id="14" name="McK 5. Source"/>
            <p:cNvSpPr>
              <a:spLocks noChangeArrowheads="1"/>
            </p:cNvSpPr>
            <p:nvPr/>
          </p:nvSpPr>
          <p:spPr bwMode="auto">
            <a:xfrm>
              <a:off x="75" y="4055"/>
              <a:ext cx="5385"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75" indent="-612775" defTabSz="913526">
                <a:tabLst>
                  <a:tab pos="608013" algn="l"/>
                </a:tabLst>
              </a:pPr>
              <a:r>
                <a:rPr lang="en-US" sz="1000" dirty="0">
                  <a:solidFill>
                    <a:srgbClr val="000000"/>
                  </a:solidFill>
                  <a:latin typeface="Arial"/>
                </a:rPr>
                <a:t>SOURCE: </a:t>
              </a:r>
              <a:r>
                <a:rPr lang="en-US" sz="1000" dirty="0" smtClean="0">
                  <a:solidFill>
                    <a:srgbClr val="000000"/>
                  </a:solidFill>
                  <a:latin typeface="Arial"/>
                </a:rPr>
                <a:t>Source</a:t>
              </a:r>
            </a:p>
          </p:txBody>
        </p:sp>
      </p:grpSp>
      <p:sp>
        <p:nvSpPr>
          <p:cNvPr id="67" name="Slide Number"/>
          <p:cNvSpPr txBox="1">
            <a:spLocks/>
          </p:cNvSpPr>
          <p:nvPr/>
        </p:nvSpPr>
        <p:spPr bwMode="auto">
          <a:xfrm>
            <a:off x="8650896" y="6596112"/>
            <a:ext cx="157094" cy="153888"/>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rPr>
              <a:pPr/>
              <a:t>‹#›</a:t>
            </a:fld>
            <a:endParaRPr lang="en-US" dirty="0">
              <a:solidFill>
                <a:srgbClr val="000000"/>
              </a:solidFill>
            </a:endParaRPr>
          </a:p>
        </p:txBody>
      </p:sp>
      <p:pic>
        <p:nvPicPr>
          <p:cNvPr id="68" name="Picture 67" descr="http://ts4.mm.bing.net/th?id=HN.608013854189227265&amp;pid=1.7"/>
          <p:cNvPicPr>
            <a:picLocks noChangeAspect="1" noChangeArrowheads="1"/>
          </p:cNvPicPr>
          <p:nvPr userDrawn="1"/>
        </p:nvPicPr>
        <p:blipFill>
          <a:blip r:embed="rId24" cstate="print"/>
          <a:srcRect/>
          <a:stretch>
            <a:fillRect/>
          </a:stretch>
        </p:blipFill>
        <p:spPr bwMode="auto">
          <a:xfrm>
            <a:off x="761731" y="6556375"/>
            <a:ext cx="636908" cy="231942"/>
          </a:xfrm>
          <a:prstGeom prst="rect">
            <a:avLst/>
          </a:prstGeom>
          <a:noFill/>
        </p:spPr>
      </p:pic>
    </p:spTree>
    <p:extLst>
      <p:ext uri="{BB962C8B-B14F-4D97-AF65-F5344CB8AC3E}">
        <p14:creationId xmlns:p14="http://schemas.microsoft.com/office/powerpoint/2010/main" val="3307250782"/>
      </p:ext>
    </p:extLst>
  </p:cSld>
  <p:clrMap bg1="lt1" tx1="dk1" bg2="lt2" tx2="dk2" accent1="accent1" accent2="accent2" accent3="accent3" accent4="accent4" accent5="accent5" accent6="accent6" hlink="hlink" folHlink="folHlink"/>
  <p:sldLayoutIdLst>
    <p:sldLayoutId id="2147483684" r:id="rId1"/>
    <p:sldLayoutId id="2147483685" r:id="rId2"/>
  </p:sldLayoutIdLst>
  <p:timing>
    <p:tnLst>
      <p:par>
        <p:cTn xmlns:p14="http://schemas.microsoft.com/office/powerpoint/2010/main" id="1" dur="indefinite" restart="never" nodeType="tmRoot"/>
      </p:par>
    </p:tnLst>
  </p:timing>
  <p:hf sldNum="0"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3742083350"/>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373161" name="think-cell Slide" r:id="rId22" imgW="360" imgH="360" progId="">
                  <p:embed/>
                </p:oleObj>
              </mc:Choice>
              <mc:Fallback>
                <p:oleObj name="think-cell Slide" r:id="rId22" imgW="360" imgH="360" progId="">
                  <p:embed/>
                  <p:pic>
                    <p:nvPicPr>
                      <p:cNvPr id="0" name="Picture 390"/>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doc id"/>
          <p:cNvSpPr>
            <a:spLocks noChangeArrowheads="1"/>
          </p:cNvSpPr>
          <p:nvPr/>
        </p:nvSpPr>
        <p:spPr bwMode="gray">
          <a:xfrm>
            <a:off x="8186943"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r>
              <a:rPr lang="en-US" sz="800" dirty="0" smtClean="0">
                <a:solidFill>
                  <a:srgbClr val="000000"/>
                </a:solidFill>
                <a:latin typeface="Arial"/>
              </a:rPr>
              <a:t>Doc ID</a:t>
            </a:r>
            <a:endParaRPr lang="en-US" sz="800" dirty="0">
              <a:solidFill>
                <a:srgbClr val="000000"/>
              </a:solidFill>
              <a:latin typeface="Arial"/>
            </a:endParaRPr>
          </a:p>
        </p:txBody>
      </p:sp>
      <p:sp>
        <p:nvSpPr>
          <p:cNvPr id="1034" name="Working Draft"/>
          <p:cNvSpPr txBox="1">
            <a:spLocks noChangeArrowheads="1"/>
          </p:cNvSpPr>
          <p:nvPr/>
        </p:nvSpPr>
        <p:spPr bwMode="gray">
          <a:xfrm rot="5400000">
            <a:off x="8077262" y="1980946"/>
            <a:ext cx="199093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rPr>
              <a:t>Last Modified 5/19/2014 9:59 PM Eastern Standard Time</a:t>
            </a:r>
            <a:endParaRPr lang="en-US" smtClean="0">
              <a:solidFill>
                <a:srgbClr val="000000"/>
              </a:solidFill>
              <a:latin typeface="Arial"/>
            </a:endParaRPr>
          </a:p>
        </p:txBody>
      </p:sp>
      <p:sp>
        <p:nvSpPr>
          <p:cNvPr id="1035" name="Printed"/>
          <p:cNvSpPr txBox="1">
            <a:spLocks noChangeArrowheads="1"/>
          </p:cNvSpPr>
          <p:nvPr/>
        </p:nvSpPr>
        <p:spPr bwMode="gray">
          <a:xfrm rot="5400000">
            <a:off x="8184664" y="4198926"/>
            <a:ext cx="177612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rPr>
              <a:t>Printed 5/13/2014 1:48 PM Eastern Standard Time</a:t>
            </a:r>
            <a:endParaRPr lang="en-US" smtClean="0">
              <a:solidFill>
                <a:srgbClr val="000000"/>
              </a:solidFill>
              <a:latin typeface="Arial"/>
            </a:endParaRPr>
          </a:p>
        </p:txBody>
      </p:sp>
      <p:sp>
        <p:nvSpPr>
          <p:cNvPr id="1036" name="Rectangle 286"/>
          <p:cNvSpPr>
            <a:spLocks noGrp="1" noChangeArrowheads="1"/>
          </p:cNvSpPr>
          <p:nvPr>
            <p:ph type="body" idx="1"/>
          </p:nvPr>
        </p:nvSpPr>
        <p:spPr bwMode="gray">
          <a:xfrm>
            <a:off x="1482155" y="1990667"/>
            <a:ext cx="4389768"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9" name="Title Placeholder 2"/>
          <p:cNvSpPr>
            <a:spLocks noGrp="1" noChangeArrowheads="1"/>
          </p:cNvSpPr>
          <p:nvPr>
            <p:ph type="title"/>
          </p:nvPr>
        </p:nvSpPr>
        <p:spPr bwMode="gray">
          <a:xfrm>
            <a:off x="286443" y="268459"/>
            <a:ext cx="85711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gray">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McK 3. Unit of measure" hidden="1"/>
          <p:cNvSpPr txBox="1">
            <a:spLocks noChangeArrowheads="1"/>
          </p:cNvSpPr>
          <p:nvPr/>
        </p:nvSpPr>
        <p:spPr bwMode="gray">
          <a:xfrm>
            <a:off x="286444" y="628115"/>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rPr>
              <a:t>Unit of measure</a:t>
            </a:r>
          </a:p>
        </p:txBody>
      </p:sp>
      <p:grpSp>
        <p:nvGrpSpPr>
          <p:cNvPr id="15" name="ACET" hidden="1"/>
          <p:cNvGrpSpPr>
            <a:grpSpLocks/>
          </p:cNvGrpSpPr>
          <p:nvPr/>
        </p:nvGrpSpPr>
        <p:grpSpPr bwMode="gray">
          <a:xfrm>
            <a:off x="1482155" y="1407448"/>
            <a:ext cx="4350892" cy="518318"/>
            <a:chOff x="915" y="710"/>
            <a:chExt cx="2686" cy="320"/>
          </a:xfrm>
        </p:grpSpPr>
        <p:cxnSp>
          <p:nvCxnSpPr>
            <p:cNvPr id="16" name="AutoShape 249"/>
            <p:cNvCxnSpPr>
              <a:cxnSpLocks noChangeShapeType="1"/>
              <a:stCxn id="17" idx="4"/>
              <a:endCxn id="17" idx="6"/>
            </p:cNvCxnSpPr>
            <p:nvPr/>
          </p:nvCxnSpPr>
          <p:spPr bwMode="gray">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a:solidFill>
                    <a:srgbClr val="000000"/>
                  </a:solidFill>
                  <a:latin typeface="Arial"/>
                </a:rPr>
                <a:t>Title</a:t>
              </a:r>
            </a:p>
            <a:p>
              <a:r>
                <a:rPr lang="en-US">
                  <a:solidFill>
                    <a:srgbClr val="808080"/>
                  </a:solidFill>
                  <a:latin typeface="Arial"/>
                </a:rPr>
                <a:t>Unit of measure</a:t>
              </a:r>
            </a:p>
          </p:txBody>
        </p:sp>
      </p:grpSp>
      <p:pic>
        <p:nvPicPr>
          <p:cNvPr id="23" name="Picture 89" descr="CSC Logo New"/>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gray">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gray">
          <a:xfrm>
            <a:off x="757238" y="6556375"/>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5" name="Text Box 66"/>
          <p:cNvSpPr txBox="1">
            <a:spLocks noChangeArrowheads="1"/>
          </p:cNvSpPr>
          <p:nvPr/>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2" name="Slide Number Placeholder 1"/>
          <p:cNvSpPr>
            <a:spLocks noGrp="1"/>
          </p:cNvSpPr>
          <p:nvPr>
            <p:ph type="sldNum" sz="quarter" idx="4"/>
          </p:nvPr>
        </p:nvSpPr>
        <p:spPr bwMode="gray">
          <a:xfrm>
            <a:off x="8650896" y="6596112"/>
            <a:ext cx="157094" cy="153888"/>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gray">
          <a:xfrm>
            <a:off x="8093969" y="327817"/>
            <a:ext cx="763588" cy="996951"/>
            <a:chOff x="4936" y="176"/>
            <a:chExt cx="481" cy="628"/>
          </a:xfrm>
        </p:grpSpPr>
        <p:sp>
          <p:nvSpPr>
            <p:cNvPr id="27" name="Legend1"/>
            <p:cNvSpPr>
              <a:spLocks noChangeArrowheads="1"/>
            </p:cNvSpPr>
            <p:nvPr/>
          </p:nvSpPr>
          <p:spPr bwMode="gray">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28" name="LegendRectangle1"/>
            <p:cNvSpPr>
              <a:spLocks noChangeArrowheads="1"/>
            </p:cNvSpPr>
            <p:nvPr/>
          </p:nvSpPr>
          <p:spPr bwMode="gray">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29" name="Legend2"/>
            <p:cNvSpPr>
              <a:spLocks noChangeArrowheads="1"/>
            </p:cNvSpPr>
            <p:nvPr/>
          </p:nvSpPr>
          <p:spPr bwMode="gray">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0" name="LegendRectangle2"/>
            <p:cNvSpPr>
              <a:spLocks noChangeArrowheads="1"/>
            </p:cNvSpPr>
            <p:nvPr/>
          </p:nvSpPr>
          <p:spPr bwMode="gray">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1" name="Legend3"/>
            <p:cNvSpPr>
              <a:spLocks noChangeArrowheads="1"/>
            </p:cNvSpPr>
            <p:nvPr/>
          </p:nvSpPr>
          <p:spPr bwMode="gray">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2" name="LegendRectangle3"/>
            <p:cNvSpPr>
              <a:spLocks noChangeArrowheads="1"/>
            </p:cNvSpPr>
            <p:nvPr/>
          </p:nvSpPr>
          <p:spPr bwMode="gray">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3" name="Legend4"/>
            <p:cNvSpPr>
              <a:spLocks noChangeArrowheads="1"/>
            </p:cNvSpPr>
            <p:nvPr/>
          </p:nvSpPr>
          <p:spPr bwMode="gray">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4" name="LegendRectangle4"/>
            <p:cNvSpPr>
              <a:spLocks noChangeArrowheads="1"/>
            </p:cNvSpPr>
            <p:nvPr/>
          </p:nvSpPr>
          <p:spPr bwMode="gray">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35" name="LegendLines" hidden="1"/>
          <p:cNvGrpSpPr>
            <a:grpSpLocks/>
          </p:cNvGrpSpPr>
          <p:nvPr/>
        </p:nvGrpSpPr>
        <p:grpSpPr bwMode="gray">
          <a:xfrm>
            <a:off x="7785994" y="333377"/>
            <a:ext cx="1071563" cy="730251"/>
            <a:chOff x="4750" y="176"/>
            <a:chExt cx="675" cy="460"/>
          </a:xfrm>
        </p:grpSpPr>
        <p:sp>
          <p:nvSpPr>
            <p:cNvPr id="36" name="LineLegend1"/>
            <p:cNvSpPr>
              <a:spLocks noChangeShapeType="1"/>
            </p:cNvSpPr>
            <p:nvPr/>
          </p:nvSpPr>
          <p:spPr bwMode="gray">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7" name="LineLegend2"/>
            <p:cNvSpPr>
              <a:spLocks noChangeShapeType="1"/>
            </p:cNvSpPr>
            <p:nvPr/>
          </p:nvSpPr>
          <p:spPr bwMode="gray">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8" name="LineLegend3"/>
            <p:cNvSpPr>
              <a:spLocks noChangeShapeType="1"/>
            </p:cNvSpPr>
            <p:nvPr/>
          </p:nvSpPr>
          <p:spPr bwMode="gray">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9" name="Legend1"/>
            <p:cNvSpPr>
              <a:spLocks noChangeArrowheads="1"/>
            </p:cNvSpPr>
            <p:nvPr/>
          </p:nvSpPr>
          <p:spPr bwMode="gray">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40" name="Legend2"/>
            <p:cNvSpPr>
              <a:spLocks noChangeArrowheads="1"/>
            </p:cNvSpPr>
            <p:nvPr/>
          </p:nvSpPr>
          <p:spPr bwMode="gray">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41" name="Legend3"/>
            <p:cNvSpPr>
              <a:spLocks noChangeArrowheads="1"/>
            </p:cNvSpPr>
            <p:nvPr/>
          </p:nvSpPr>
          <p:spPr bwMode="gray">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grpSp>
      <p:grpSp>
        <p:nvGrpSpPr>
          <p:cNvPr id="42" name="McKSticker" hidden="1"/>
          <p:cNvGrpSpPr/>
          <p:nvPr/>
        </p:nvGrpSpPr>
        <p:grpSpPr bwMode="gray">
          <a:xfrm>
            <a:off x="7790663" y="339727"/>
            <a:ext cx="1066894" cy="212366"/>
            <a:chOff x="7673881" y="285750"/>
            <a:chExt cx="1066894" cy="212366"/>
          </a:xfrm>
        </p:grpSpPr>
        <p:sp>
          <p:nvSpPr>
            <p:cNvPr id="43" name="StickerRectangle"/>
            <p:cNvSpPr>
              <a:spLocks noChangeArrowheads="1"/>
            </p:cNvSpPr>
            <p:nvPr/>
          </p:nvSpPr>
          <p:spPr bwMode="gray">
            <a:xfrm>
              <a:off x="7673881" y="285750"/>
              <a:ext cx="1066894"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777777"/>
                </a:buClr>
              </a:pPr>
              <a:r>
                <a:rPr lang="en-US" sz="1200" dirty="0">
                  <a:solidFill>
                    <a:srgbClr val="808080"/>
                  </a:solidFill>
                  <a:latin typeface="Arial"/>
                </a:rPr>
                <a:t>PRELIMINARY</a:t>
              </a:r>
            </a:p>
          </p:txBody>
        </p:sp>
        <p:cxnSp>
          <p:nvCxnSpPr>
            <p:cNvPr id="44" name="AutoShape 31"/>
            <p:cNvCxnSpPr>
              <a:cxnSpLocks noChangeShapeType="1"/>
              <a:stCxn id="43" idx="2"/>
              <a:endCxn id="43" idx="4"/>
            </p:cNvCxnSpPr>
            <p:nvPr/>
          </p:nvCxnSpPr>
          <p:spPr bwMode="gray">
            <a:xfrm>
              <a:off x="7673881"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gray">
            <a:xfrm>
              <a:off x="7673881" y="498116"/>
              <a:ext cx="1066894"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gray">
          <a:xfrm>
            <a:off x="8027127" y="327817"/>
            <a:ext cx="830430" cy="1306516"/>
            <a:chOff x="6655594" y="273840"/>
            <a:chExt cx="830430" cy="1306516"/>
          </a:xfrm>
        </p:grpSpPr>
        <p:grpSp>
          <p:nvGrpSpPr>
            <p:cNvPr id="47" name="MoonLegend1"/>
            <p:cNvGrpSpPr>
              <a:grpSpLocks noChangeAspect="1"/>
            </p:cNvGrpSpPr>
            <p:nvPr>
              <p:custDataLst>
                <p:tags r:id="rId7"/>
              </p:custDataLst>
            </p:nvPr>
          </p:nvGrpSpPr>
          <p:grpSpPr bwMode="gray">
            <a:xfrm>
              <a:off x="6655594" y="273840"/>
              <a:ext cx="209550" cy="209551"/>
              <a:chOff x="4533" y="183"/>
              <a:chExt cx="144" cy="144"/>
            </a:xfrm>
          </p:grpSpPr>
          <p:sp>
            <p:nvSpPr>
              <p:cNvPr id="65" name="Oval 38"/>
              <p:cNvSpPr>
                <a:spLocks noChangeAspect="1" noChangeArrowheads="1"/>
              </p:cNvSpPr>
              <p:nvPr>
                <p:custDataLst>
                  <p:tags r:id="rId20"/>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6" name="Arc 39"/>
              <p:cNvSpPr>
                <a:spLocks noChangeAspect="1"/>
              </p:cNvSpPr>
              <p:nvPr>
                <p:custDataLst>
                  <p:tags r:id="rId21"/>
                </p:custDataLst>
              </p:nvPr>
            </p:nvSpPr>
            <p:spPr bwMode="gray">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8" name="MoonLegend2"/>
            <p:cNvGrpSpPr>
              <a:grpSpLocks noChangeAspect="1"/>
            </p:cNvGrpSpPr>
            <p:nvPr>
              <p:custDataLst>
                <p:tags r:id="rId8"/>
              </p:custDataLst>
            </p:nvPr>
          </p:nvGrpSpPr>
          <p:grpSpPr bwMode="gray">
            <a:xfrm>
              <a:off x="6655594" y="548081"/>
              <a:ext cx="209550" cy="209551"/>
              <a:chOff x="1694" y="2044"/>
              <a:chExt cx="160" cy="160"/>
            </a:xfrm>
          </p:grpSpPr>
          <p:sp>
            <p:nvSpPr>
              <p:cNvPr id="63" name="Oval 41"/>
              <p:cNvSpPr>
                <a:spLocks noChangeAspect="1" noChangeArrowheads="1"/>
              </p:cNvSpPr>
              <p:nvPr>
                <p:custDataLst>
                  <p:tags r:id="rId18"/>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4" name="Arc 42"/>
              <p:cNvSpPr>
                <a:spLocks noChangeAspect="1"/>
              </p:cNvSpPr>
              <p:nvPr>
                <p:custDataLst>
                  <p:tags r:id="rId19"/>
                </p:custDataLst>
              </p:nvPr>
            </p:nvSpPr>
            <p:spPr bwMode="gray">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9" name="MoonLegend4"/>
            <p:cNvGrpSpPr>
              <a:grpSpLocks noChangeAspect="1"/>
            </p:cNvGrpSpPr>
            <p:nvPr>
              <p:custDataLst>
                <p:tags r:id="rId9"/>
              </p:custDataLst>
            </p:nvPr>
          </p:nvGrpSpPr>
          <p:grpSpPr bwMode="gray">
            <a:xfrm>
              <a:off x="6655594" y="1096563"/>
              <a:ext cx="209550" cy="209551"/>
              <a:chOff x="4495" y="1198"/>
              <a:chExt cx="160" cy="160"/>
            </a:xfrm>
          </p:grpSpPr>
          <p:sp>
            <p:nvSpPr>
              <p:cNvPr id="61" name="Oval 47"/>
              <p:cNvSpPr>
                <a:spLocks noChangeAspect="1" noChangeArrowheads="1"/>
              </p:cNvSpPr>
              <p:nvPr>
                <p:custDataLst>
                  <p:tags r:id="rId16"/>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2" name="Arc 48"/>
              <p:cNvSpPr>
                <a:spLocks noChangeAspect="1"/>
              </p:cNvSpPr>
              <p:nvPr>
                <p:custDataLst>
                  <p:tags r:id="rId17"/>
                </p:custDataLst>
              </p:nvPr>
            </p:nvSpPr>
            <p:spPr bwMode="gray">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50" name="MoonLegend5"/>
            <p:cNvGrpSpPr>
              <a:grpSpLocks noChangeAspect="1"/>
            </p:cNvGrpSpPr>
            <p:nvPr>
              <p:custDataLst>
                <p:tags r:id="rId10"/>
              </p:custDataLst>
            </p:nvPr>
          </p:nvGrpSpPr>
          <p:grpSpPr bwMode="gray">
            <a:xfrm>
              <a:off x="6655594" y="1370805"/>
              <a:ext cx="209550" cy="209551"/>
              <a:chOff x="4495" y="1440"/>
              <a:chExt cx="160" cy="160"/>
            </a:xfrm>
          </p:grpSpPr>
          <p:sp>
            <p:nvSpPr>
              <p:cNvPr id="59" name="Oval 50"/>
              <p:cNvSpPr>
                <a:spLocks noChangeAspect="1" noChangeArrowheads="1"/>
              </p:cNvSpPr>
              <p:nvPr>
                <p:custDataLst>
                  <p:tags r:id="rId14"/>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0" name="Oval 51"/>
              <p:cNvSpPr>
                <a:spLocks noChangeAspect="1" noChangeArrowheads="1"/>
              </p:cNvSpPr>
              <p:nvPr>
                <p:custDataLst>
                  <p:tags r:id="rId15"/>
                </p:custDataLst>
              </p:nvPr>
            </p:nvSpPr>
            <p:spPr bwMode="gray">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sp>
          <p:nvSpPr>
            <p:cNvPr id="51" name="Legend1"/>
            <p:cNvSpPr>
              <a:spLocks noChangeArrowheads="1"/>
            </p:cNvSpPr>
            <p:nvPr/>
          </p:nvSpPr>
          <p:spPr bwMode="gray">
            <a:xfrm>
              <a:off x="6976269"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2" name="Legend2"/>
            <p:cNvSpPr>
              <a:spLocks noChangeArrowheads="1"/>
            </p:cNvSpPr>
            <p:nvPr/>
          </p:nvSpPr>
          <p:spPr bwMode="gray">
            <a:xfrm>
              <a:off x="6976269"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3" name="Legend3"/>
            <p:cNvSpPr>
              <a:spLocks noChangeArrowheads="1"/>
            </p:cNvSpPr>
            <p:nvPr/>
          </p:nvSpPr>
          <p:spPr bwMode="gray">
            <a:xfrm>
              <a:off x="6976269"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4" name="Legend4"/>
            <p:cNvSpPr>
              <a:spLocks noChangeArrowheads="1"/>
            </p:cNvSpPr>
            <p:nvPr/>
          </p:nvSpPr>
          <p:spPr bwMode="gray">
            <a:xfrm>
              <a:off x="6976269"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55" name="Legend5"/>
            <p:cNvSpPr>
              <a:spLocks noChangeArrowheads="1"/>
            </p:cNvSpPr>
            <p:nvPr/>
          </p:nvSpPr>
          <p:spPr bwMode="gray">
            <a:xfrm>
              <a:off x="6976269"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grpSp>
          <p:nvGrpSpPr>
            <p:cNvPr id="56" name="MoonLegend3"/>
            <p:cNvGrpSpPr>
              <a:grpSpLocks noChangeAspect="1"/>
            </p:cNvGrpSpPr>
            <p:nvPr>
              <p:custDataLst>
                <p:tags r:id="rId11"/>
              </p:custDataLst>
            </p:nvPr>
          </p:nvGrpSpPr>
          <p:grpSpPr bwMode="gray">
            <a:xfrm>
              <a:off x="6655594" y="822322"/>
              <a:ext cx="209550" cy="209551"/>
              <a:chOff x="4495" y="1198"/>
              <a:chExt cx="160" cy="160"/>
            </a:xfrm>
          </p:grpSpPr>
          <p:sp>
            <p:nvSpPr>
              <p:cNvPr id="57" name="Oval 47"/>
              <p:cNvSpPr>
                <a:spLocks noChangeAspect="1" noChangeArrowheads="1"/>
              </p:cNvSpPr>
              <p:nvPr>
                <p:custDataLst>
                  <p:tags r:id="rId12"/>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58" name="Arc 48"/>
              <p:cNvSpPr>
                <a:spLocks noChangeAspect="1"/>
              </p:cNvSpPr>
              <p:nvPr>
                <p:custDataLst>
                  <p:tags r:id="rId13"/>
                </p:custDataLst>
              </p:nvPr>
            </p:nvSpPr>
            <p:spPr bwMode="gray">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grpSp>
        <p:nvGrpSpPr>
          <p:cNvPr id="12" name="McK Slide Elements" hidden="1"/>
          <p:cNvGrpSpPr>
            <a:grpSpLocks/>
          </p:cNvGrpSpPr>
          <p:nvPr/>
        </p:nvGrpSpPr>
        <p:grpSpPr bwMode="gray">
          <a:xfrm>
            <a:off x="286443" y="6123562"/>
            <a:ext cx="8571114" cy="382260"/>
            <a:chOff x="75" y="3914"/>
            <a:chExt cx="5385" cy="236"/>
          </a:xfrm>
        </p:grpSpPr>
        <p:sp>
          <p:nvSpPr>
            <p:cNvPr id="13" name="McK 4. Footnote"/>
            <p:cNvSpPr txBox="1">
              <a:spLocks noChangeArrowheads="1"/>
            </p:cNvSpPr>
            <p:nvPr/>
          </p:nvSpPr>
          <p:spPr bwMode="gray">
            <a:xfrm>
              <a:off x="75" y="3914"/>
              <a:ext cx="5385"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rPr>
                <a:t>1 Footnote</a:t>
              </a:r>
            </a:p>
          </p:txBody>
        </p:sp>
        <p:sp>
          <p:nvSpPr>
            <p:cNvPr id="14" name="McK 5. Source"/>
            <p:cNvSpPr>
              <a:spLocks noChangeArrowheads="1"/>
            </p:cNvSpPr>
            <p:nvPr/>
          </p:nvSpPr>
          <p:spPr bwMode="gray">
            <a:xfrm>
              <a:off x="75" y="4055"/>
              <a:ext cx="5385"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75" indent="-612775" defTabSz="913526">
                <a:tabLst>
                  <a:tab pos="608013" algn="l"/>
                </a:tabLst>
              </a:pPr>
              <a:r>
                <a:rPr lang="en-US" sz="1000" dirty="0">
                  <a:solidFill>
                    <a:srgbClr val="000000"/>
                  </a:solidFill>
                  <a:latin typeface="Arial"/>
                </a:rPr>
                <a:t>SOURCE: </a:t>
              </a:r>
              <a:r>
                <a:rPr lang="en-US" sz="1000" dirty="0" smtClean="0">
                  <a:solidFill>
                    <a:srgbClr val="000000"/>
                  </a:solidFill>
                  <a:latin typeface="Arial"/>
                </a:rPr>
                <a:t>Source</a:t>
              </a:r>
              <a:endParaRPr lang="en-US" sz="1000" dirty="0">
                <a:solidFill>
                  <a:srgbClr val="000000"/>
                </a:solidFill>
                <a:latin typeface="Arial"/>
              </a:endParaRPr>
            </a:p>
          </p:txBody>
        </p:sp>
      </p:grpSp>
      <p:sp>
        <p:nvSpPr>
          <p:cNvPr id="67" name="Slide Number"/>
          <p:cNvSpPr txBox="1">
            <a:spLocks/>
          </p:cNvSpPr>
          <p:nvPr/>
        </p:nvSpPr>
        <p:spPr>
          <a:xfrm>
            <a:off x="8650896" y="6596112"/>
            <a:ext cx="157094" cy="153888"/>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03763656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Lst>
  <p:timing>
    <p:tnLst>
      <p:par>
        <p:cTn xmlns:p14="http://schemas.microsoft.com/office/powerpoint/2010/main" id="1" dur="indefinite" restart="never" nodeType="tmRoot"/>
      </p:par>
    </p:tnLst>
  </p:timing>
  <p:hf sldNum="0"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accent3"/>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accent3"/>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3306149741"/>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378274" name="think-cell Slide" r:id="rId22" imgW="360" imgH="360" progId="">
                  <p:embed/>
                </p:oleObj>
              </mc:Choice>
              <mc:Fallback>
                <p:oleObj name="think-cell Slide" r:id="rId22" imgW="360" imgH="360" progId="">
                  <p:embed/>
                  <p:pic>
                    <p:nvPicPr>
                      <p:cNvPr id="0" name="Picture 383"/>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Working Draft" hidden="1"/>
          <p:cNvSpPr txBox="1">
            <a:spLocks noChangeArrowheads="1"/>
          </p:cNvSpPr>
          <p:nvPr/>
        </p:nvSpPr>
        <p:spPr bwMode="gray">
          <a:xfrm rot="5400000">
            <a:off x="8077264" y="1980948"/>
            <a:ext cx="199093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cs typeface="Arial" charset="0"/>
              </a:rPr>
              <a:t>Last Modified 5/19/2014 9:59 PM Eastern Standard Time</a:t>
            </a:r>
            <a:endParaRPr lang="en-US" dirty="0" smtClean="0">
              <a:solidFill>
                <a:srgbClr val="000000"/>
              </a:solidFill>
              <a:latin typeface="Arial"/>
              <a:cs typeface="Arial" charset="0"/>
            </a:endParaRPr>
          </a:p>
        </p:txBody>
      </p:sp>
      <p:sp>
        <p:nvSpPr>
          <p:cNvPr id="1035" name="Printed" hidden="1"/>
          <p:cNvSpPr txBox="1">
            <a:spLocks noChangeArrowheads="1"/>
          </p:cNvSpPr>
          <p:nvPr/>
        </p:nvSpPr>
        <p:spPr bwMode="gray">
          <a:xfrm rot="5400000">
            <a:off x="8184665" y="4198928"/>
            <a:ext cx="177612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cs typeface="Arial" charset="0"/>
              </a:rPr>
              <a:t>Printed 5/13/2014 1:48 PM Eastern Standard Time</a:t>
            </a:r>
            <a:endParaRPr lang="en-US" dirty="0" smtClean="0">
              <a:solidFill>
                <a:srgbClr val="000000"/>
              </a:solidFill>
              <a:latin typeface="Arial"/>
              <a:cs typeface="Arial" charset="0"/>
            </a:endParaRPr>
          </a:p>
        </p:txBody>
      </p:sp>
      <p:sp>
        <p:nvSpPr>
          <p:cNvPr id="1036" name="Rectangle 286"/>
          <p:cNvSpPr>
            <a:spLocks noGrp="1" noChangeArrowheads="1"/>
          </p:cNvSpPr>
          <p:nvPr>
            <p:ph type="body" idx="1"/>
          </p:nvPr>
        </p:nvSpPr>
        <p:spPr bwMode="gray">
          <a:xfrm>
            <a:off x="1482157" y="1990669"/>
            <a:ext cx="4389768" cy="2512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Text</a:t>
            </a:r>
            <a:endParaRPr lang="en-US" noProof="0" dirty="0"/>
          </a:p>
        </p:txBody>
      </p:sp>
      <p:sp>
        <p:nvSpPr>
          <p:cNvPr id="19" name="Title Placeholder 2"/>
          <p:cNvSpPr>
            <a:spLocks noGrp="1" noChangeArrowheads="1"/>
          </p:cNvSpPr>
          <p:nvPr>
            <p:ph type="title"/>
          </p:nvPr>
        </p:nvSpPr>
        <p:spPr bwMode="gray">
          <a:xfrm>
            <a:off x="286443" y="268459"/>
            <a:ext cx="8571114" cy="34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gray">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cs typeface="Arial" charset="0"/>
              </a:rPr>
              <a:t>TRACKER</a:t>
            </a:r>
          </a:p>
        </p:txBody>
      </p:sp>
      <p:sp>
        <p:nvSpPr>
          <p:cNvPr id="11" name="McK 3. Unit of measure" hidden="1"/>
          <p:cNvSpPr txBox="1">
            <a:spLocks noChangeArrowheads="1"/>
          </p:cNvSpPr>
          <p:nvPr/>
        </p:nvSpPr>
        <p:spPr bwMode="gray">
          <a:xfrm>
            <a:off x="286446" y="628117"/>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cs typeface="Arial" charset="0"/>
              </a:rPr>
              <a:t>Unit of measure</a:t>
            </a:r>
          </a:p>
        </p:txBody>
      </p:sp>
      <p:grpSp>
        <p:nvGrpSpPr>
          <p:cNvPr id="15" name="ACET" hidden="1"/>
          <p:cNvGrpSpPr>
            <a:grpSpLocks/>
          </p:cNvGrpSpPr>
          <p:nvPr/>
        </p:nvGrpSpPr>
        <p:grpSpPr bwMode="gray">
          <a:xfrm>
            <a:off x="1482157" y="1407448"/>
            <a:ext cx="4350892" cy="518318"/>
            <a:chOff x="915" y="710"/>
            <a:chExt cx="2686" cy="320"/>
          </a:xfrm>
        </p:grpSpPr>
        <p:cxnSp>
          <p:nvCxnSpPr>
            <p:cNvPr id="16" name="AutoShape 249"/>
            <p:cNvCxnSpPr>
              <a:cxnSpLocks noChangeShapeType="1"/>
              <a:stCxn id="17" idx="4"/>
              <a:endCxn id="17" idx="6"/>
            </p:cNvCxnSpPr>
            <p:nvPr/>
          </p:nvCxnSpPr>
          <p:spPr bwMode="gray">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dirty="0">
                  <a:solidFill>
                    <a:srgbClr val="000000"/>
                  </a:solidFill>
                  <a:latin typeface="Arial"/>
                  <a:cs typeface="Arial" charset="0"/>
                </a:rPr>
                <a:t>Title</a:t>
              </a:r>
            </a:p>
            <a:p>
              <a:r>
                <a:rPr lang="en-US" dirty="0">
                  <a:solidFill>
                    <a:srgbClr val="808080"/>
                  </a:solidFill>
                  <a:latin typeface="Arial"/>
                  <a:cs typeface="Arial" charset="0"/>
                </a:rPr>
                <a:t>Unit of measure</a:t>
              </a:r>
            </a:p>
          </p:txBody>
        </p:sp>
      </p:grpSp>
      <p:pic>
        <p:nvPicPr>
          <p:cNvPr id="23" name="Picture 89" descr="CSC Logo New"/>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gray">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gray">
          <a:xfrm>
            <a:off x="757238" y="6556377"/>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91420" tIns="45711" rIns="91420" bIns="45711"/>
          <a:lstStyle/>
          <a:p>
            <a:endParaRPr lang="en-US" dirty="0">
              <a:solidFill>
                <a:srgbClr val="000000"/>
              </a:solidFill>
              <a:cs typeface="Arial" charset="0"/>
            </a:endParaRPr>
          </a:p>
        </p:txBody>
      </p:sp>
      <p:sp>
        <p:nvSpPr>
          <p:cNvPr id="25" name="Text Box 66"/>
          <p:cNvSpPr txBox="1">
            <a:spLocks noChangeArrowheads="1"/>
          </p:cNvSpPr>
          <p:nvPr/>
        </p:nvSpPr>
        <p:spPr bwMode="gray">
          <a:xfrm>
            <a:off x="871371" y="6586701"/>
            <a:ext cx="3808413" cy="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2" name="Slide Number Placeholder 1"/>
          <p:cNvSpPr>
            <a:spLocks noGrp="1"/>
          </p:cNvSpPr>
          <p:nvPr>
            <p:ph type="sldNum" sz="quarter" idx="4"/>
          </p:nvPr>
        </p:nvSpPr>
        <p:spPr bwMode="gray">
          <a:xfrm>
            <a:off x="8647696" y="6594549"/>
            <a:ext cx="160294" cy="157014"/>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gray">
          <a:xfrm>
            <a:off x="8093973" y="327818"/>
            <a:ext cx="774701" cy="1001714"/>
            <a:chOff x="4936" y="176"/>
            <a:chExt cx="488" cy="631"/>
          </a:xfrm>
        </p:grpSpPr>
        <p:sp>
          <p:nvSpPr>
            <p:cNvPr id="27" name="Legend1"/>
            <p:cNvSpPr>
              <a:spLocks noChangeArrowheads="1"/>
            </p:cNvSpPr>
            <p:nvPr/>
          </p:nvSpPr>
          <p:spPr bwMode="gray">
            <a:xfrm>
              <a:off x="5096"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28" name="LegendRectangle1"/>
            <p:cNvSpPr>
              <a:spLocks noChangeArrowheads="1"/>
            </p:cNvSpPr>
            <p:nvPr/>
          </p:nvSpPr>
          <p:spPr bwMode="gray">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29" name="Legend2"/>
            <p:cNvSpPr>
              <a:spLocks noChangeArrowheads="1"/>
            </p:cNvSpPr>
            <p:nvPr/>
          </p:nvSpPr>
          <p:spPr bwMode="gray">
            <a:xfrm>
              <a:off x="5096" y="34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30" name="LegendRectangle2"/>
            <p:cNvSpPr>
              <a:spLocks noChangeArrowheads="1"/>
            </p:cNvSpPr>
            <p:nvPr/>
          </p:nvSpPr>
          <p:spPr bwMode="gray">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31" name="Legend3"/>
            <p:cNvSpPr>
              <a:spLocks noChangeArrowheads="1"/>
            </p:cNvSpPr>
            <p:nvPr/>
          </p:nvSpPr>
          <p:spPr bwMode="gray">
            <a:xfrm>
              <a:off x="5096" y="517"/>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32" name="LegendRectangle3"/>
            <p:cNvSpPr>
              <a:spLocks noChangeArrowheads="1"/>
            </p:cNvSpPr>
            <p:nvPr/>
          </p:nvSpPr>
          <p:spPr bwMode="gray">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33" name="Legend4"/>
            <p:cNvSpPr>
              <a:spLocks noChangeArrowheads="1"/>
            </p:cNvSpPr>
            <p:nvPr/>
          </p:nvSpPr>
          <p:spPr bwMode="gray">
            <a:xfrm>
              <a:off x="5096" y="688"/>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34" name="LegendRectangle4"/>
            <p:cNvSpPr>
              <a:spLocks noChangeArrowheads="1"/>
            </p:cNvSpPr>
            <p:nvPr/>
          </p:nvSpPr>
          <p:spPr bwMode="gray">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nvGrpSpPr>
          <p:cNvPr id="35" name="LegendLines" hidden="1"/>
          <p:cNvGrpSpPr>
            <a:grpSpLocks/>
          </p:cNvGrpSpPr>
          <p:nvPr/>
        </p:nvGrpSpPr>
        <p:grpSpPr bwMode="gray">
          <a:xfrm>
            <a:off x="7785996" y="333378"/>
            <a:ext cx="1082676" cy="735014"/>
            <a:chOff x="4750" y="176"/>
            <a:chExt cx="682" cy="463"/>
          </a:xfrm>
        </p:grpSpPr>
        <p:sp>
          <p:nvSpPr>
            <p:cNvPr id="36" name="LineLegend1"/>
            <p:cNvSpPr>
              <a:spLocks noChangeShapeType="1"/>
            </p:cNvSpPr>
            <p:nvPr/>
          </p:nvSpPr>
          <p:spPr bwMode="gray">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latin typeface="Arial"/>
                <a:cs typeface="Arial" charset="0"/>
              </a:endParaRPr>
            </a:p>
          </p:txBody>
        </p:sp>
        <p:sp>
          <p:nvSpPr>
            <p:cNvPr id="37" name="LineLegend2"/>
            <p:cNvSpPr>
              <a:spLocks noChangeShapeType="1"/>
            </p:cNvSpPr>
            <p:nvPr/>
          </p:nvSpPr>
          <p:spPr bwMode="gray">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latin typeface="Arial"/>
                <a:cs typeface="Arial" charset="0"/>
              </a:endParaRPr>
            </a:p>
          </p:txBody>
        </p:sp>
        <p:sp>
          <p:nvSpPr>
            <p:cNvPr id="38" name="LineLegend3"/>
            <p:cNvSpPr>
              <a:spLocks noChangeShapeType="1"/>
            </p:cNvSpPr>
            <p:nvPr/>
          </p:nvSpPr>
          <p:spPr bwMode="gray">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latin typeface="Arial"/>
                <a:cs typeface="Arial" charset="0"/>
              </a:endParaRPr>
            </a:p>
          </p:txBody>
        </p:sp>
        <p:sp>
          <p:nvSpPr>
            <p:cNvPr id="39" name="Legend1"/>
            <p:cNvSpPr>
              <a:spLocks noChangeArrowheads="1"/>
            </p:cNvSpPr>
            <p:nvPr/>
          </p:nvSpPr>
          <p:spPr bwMode="gray">
            <a:xfrm>
              <a:off x="5104" y="176"/>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40" name="Legend2"/>
            <p:cNvSpPr>
              <a:spLocks noChangeArrowheads="1"/>
            </p:cNvSpPr>
            <p:nvPr/>
          </p:nvSpPr>
          <p:spPr bwMode="gray">
            <a:xfrm>
              <a:off x="5104" y="344"/>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41" name="Legend3"/>
            <p:cNvSpPr>
              <a:spLocks noChangeArrowheads="1"/>
            </p:cNvSpPr>
            <p:nvPr/>
          </p:nvSpPr>
          <p:spPr bwMode="gray">
            <a:xfrm>
              <a:off x="5104" y="520"/>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grpSp>
      <p:grpSp>
        <p:nvGrpSpPr>
          <p:cNvPr id="42" name="McKSticker" hidden="1"/>
          <p:cNvGrpSpPr/>
          <p:nvPr/>
        </p:nvGrpSpPr>
        <p:grpSpPr bwMode="gray">
          <a:xfrm>
            <a:off x="7768929" y="339727"/>
            <a:ext cx="1088630" cy="216680"/>
            <a:chOff x="7652145" y="285750"/>
            <a:chExt cx="1088630" cy="216680"/>
          </a:xfrm>
        </p:grpSpPr>
        <p:sp>
          <p:nvSpPr>
            <p:cNvPr id="43" name="StickerRectangle"/>
            <p:cNvSpPr>
              <a:spLocks noChangeArrowheads="1"/>
            </p:cNvSpPr>
            <p:nvPr/>
          </p:nvSpPr>
          <p:spPr bwMode="gray">
            <a:xfrm>
              <a:off x="7652145" y="285750"/>
              <a:ext cx="1088630" cy="21668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160">
                <a:buClr>
                  <a:srgbClr val="777777"/>
                </a:buClr>
              </a:pPr>
              <a:r>
                <a:rPr lang="en-US" sz="1200" dirty="0">
                  <a:solidFill>
                    <a:srgbClr val="808080"/>
                  </a:solidFill>
                  <a:latin typeface="Arial"/>
                  <a:cs typeface="Arial" charset="0"/>
                </a:rPr>
                <a:t>PRELIMINARY</a:t>
              </a:r>
            </a:p>
          </p:txBody>
        </p:sp>
        <p:cxnSp>
          <p:nvCxnSpPr>
            <p:cNvPr id="44" name="AutoShape 31"/>
            <p:cNvCxnSpPr>
              <a:cxnSpLocks noChangeShapeType="1"/>
              <a:stCxn id="43" idx="2"/>
              <a:endCxn id="43" idx="4"/>
            </p:cNvCxnSpPr>
            <p:nvPr/>
          </p:nvCxnSpPr>
          <p:spPr bwMode="gray">
            <a:xfrm>
              <a:off x="7652145" y="285750"/>
              <a:ext cx="0" cy="216680"/>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gray">
            <a:xfrm>
              <a:off x="7652145" y="502430"/>
              <a:ext cx="108863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gray">
          <a:xfrm>
            <a:off x="8027130" y="327819"/>
            <a:ext cx="840815" cy="1306516"/>
            <a:chOff x="6655594" y="273840"/>
            <a:chExt cx="840815" cy="1306516"/>
          </a:xfrm>
        </p:grpSpPr>
        <p:grpSp>
          <p:nvGrpSpPr>
            <p:cNvPr id="47" name="MoonLegend1"/>
            <p:cNvGrpSpPr>
              <a:grpSpLocks noChangeAspect="1"/>
            </p:cNvGrpSpPr>
            <p:nvPr>
              <p:custDataLst>
                <p:tags r:id="rId7"/>
              </p:custDataLst>
            </p:nvPr>
          </p:nvGrpSpPr>
          <p:grpSpPr bwMode="gray">
            <a:xfrm>
              <a:off x="6655594" y="273840"/>
              <a:ext cx="209550" cy="209551"/>
              <a:chOff x="4533" y="183"/>
              <a:chExt cx="144" cy="144"/>
            </a:xfrm>
          </p:grpSpPr>
          <p:sp>
            <p:nvSpPr>
              <p:cNvPr id="65" name="Oval 38"/>
              <p:cNvSpPr>
                <a:spLocks noChangeAspect="1" noChangeArrowheads="1"/>
              </p:cNvSpPr>
              <p:nvPr>
                <p:custDataLst>
                  <p:tags r:id="rId20"/>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66" name="Arc 39"/>
              <p:cNvSpPr>
                <a:spLocks noChangeAspect="1"/>
              </p:cNvSpPr>
              <p:nvPr>
                <p:custDataLst>
                  <p:tags r:id="rId21"/>
                </p:custDataLst>
              </p:nvPr>
            </p:nvSpPr>
            <p:spPr bwMode="gray">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nvGrpSpPr>
            <p:cNvPr id="48" name="MoonLegend2"/>
            <p:cNvGrpSpPr>
              <a:grpSpLocks noChangeAspect="1"/>
            </p:cNvGrpSpPr>
            <p:nvPr>
              <p:custDataLst>
                <p:tags r:id="rId8"/>
              </p:custDataLst>
            </p:nvPr>
          </p:nvGrpSpPr>
          <p:grpSpPr bwMode="gray">
            <a:xfrm>
              <a:off x="6655594" y="548081"/>
              <a:ext cx="209550" cy="209551"/>
              <a:chOff x="1694" y="2044"/>
              <a:chExt cx="160" cy="160"/>
            </a:xfrm>
          </p:grpSpPr>
          <p:sp>
            <p:nvSpPr>
              <p:cNvPr id="63" name="Oval 41"/>
              <p:cNvSpPr>
                <a:spLocks noChangeAspect="1" noChangeArrowheads="1"/>
              </p:cNvSpPr>
              <p:nvPr>
                <p:custDataLst>
                  <p:tags r:id="rId18"/>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64" name="Arc 42"/>
              <p:cNvSpPr>
                <a:spLocks noChangeAspect="1"/>
              </p:cNvSpPr>
              <p:nvPr>
                <p:custDataLst>
                  <p:tags r:id="rId19"/>
                </p:custDataLst>
              </p:nvPr>
            </p:nvSpPr>
            <p:spPr bwMode="gray">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nvGrpSpPr>
            <p:cNvPr id="49" name="MoonLegend4"/>
            <p:cNvGrpSpPr>
              <a:grpSpLocks noChangeAspect="1"/>
            </p:cNvGrpSpPr>
            <p:nvPr>
              <p:custDataLst>
                <p:tags r:id="rId9"/>
              </p:custDataLst>
            </p:nvPr>
          </p:nvGrpSpPr>
          <p:grpSpPr bwMode="gray">
            <a:xfrm>
              <a:off x="6655594" y="1096563"/>
              <a:ext cx="209550" cy="209551"/>
              <a:chOff x="4495" y="1198"/>
              <a:chExt cx="160" cy="160"/>
            </a:xfrm>
          </p:grpSpPr>
          <p:sp>
            <p:nvSpPr>
              <p:cNvPr id="61" name="Oval 47"/>
              <p:cNvSpPr>
                <a:spLocks noChangeAspect="1" noChangeArrowheads="1"/>
              </p:cNvSpPr>
              <p:nvPr>
                <p:custDataLst>
                  <p:tags r:id="rId16"/>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62" name="Arc 48"/>
              <p:cNvSpPr>
                <a:spLocks noChangeAspect="1"/>
              </p:cNvSpPr>
              <p:nvPr>
                <p:custDataLst>
                  <p:tags r:id="rId17"/>
                </p:custDataLst>
              </p:nvPr>
            </p:nvSpPr>
            <p:spPr bwMode="gray">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nvGrpSpPr>
            <p:cNvPr id="50" name="MoonLegend5"/>
            <p:cNvGrpSpPr>
              <a:grpSpLocks noChangeAspect="1"/>
            </p:cNvGrpSpPr>
            <p:nvPr>
              <p:custDataLst>
                <p:tags r:id="rId10"/>
              </p:custDataLst>
            </p:nvPr>
          </p:nvGrpSpPr>
          <p:grpSpPr bwMode="gray">
            <a:xfrm>
              <a:off x="6655594" y="1370805"/>
              <a:ext cx="209550" cy="209551"/>
              <a:chOff x="4495" y="1440"/>
              <a:chExt cx="160" cy="160"/>
            </a:xfrm>
          </p:grpSpPr>
          <p:sp>
            <p:nvSpPr>
              <p:cNvPr id="59" name="Oval 50"/>
              <p:cNvSpPr>
                <a:spLocks noChangeAspect="1" noChangeArrowheads="1"/>
              </p:cNvSpPr>
              <p:nvPr>
                <p:custDataLst>
                  <p:tags r:id="rId14"/>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60" name="Oval 51"/>
              <p:cNvSpPr>
                <a:spLocks noChangeAspect="1" noChangeArrowheads="1"/>
              </p:cNvSpPr>
              <p:nvPr>
                <p:custDataLst>
                  <p:tags r:id="rId15"/>
                </p:custDataLst>
              </p:nvPr>
            </p:nvSpPr>
            <p:spPr bwMode="gray">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sp>
          <p:nvSpPr>
            <p:cNvPr id="51" name="Legend1"/>
            <p:cNvSpPr>
              <a:spLocks noChangeArrowheads="1"/>
            </p:cNvSpPr>
            <p:nvPr/>
          </p:nvSpPr>
          <p:spPr bwMode="gray">
            <a:xfrm>
              <a:off x="6976269" y="28654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52" name="Legend2"/>
            <p:cNvSpPr>
              <a:spLocks noChangeArrowheads="1"/>
            </p:cNvSpPr>
            <p:nvPr/>
          </p:nvSpPr>
          <p:spPr bwMode="gray">
            <a:xfrm>
              <a:off x="6976269" y="561178"/>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53" name="Legend3"/>
            <p:cNvSpPr>
              <a:spLocks noChangeArrowheads="1"/>
            </p:cNvSpPr>
            <p:nvPr/>
          </p:nvSpPr>
          <p:spPr bwMode="gray">
            <a:xfrm>
              <a:off x="6976269" y="835817"/>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54" name="Legend4"/>
            <p:cNvSpPr>
              <a:spLocks noChangeArrowheads="1"/>
            </p:cNvSpPr>
            <p:nvPr/>
          </p:nvSpPr>
          <p:spPr bwMode="gray">
            <a:xfrm>
              <a:off x="6976269" y="1107280"/>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sp>
          <p:nvSpPr>
            <p:cNvPr id="55" name="Legend5"/>
            <p:cNvSpPr>
              <a:spLocks noChangeArrowheads="1"/>
            </p:cNvSpPr>
            <p:nvPr/>
          </p:nvSpPr>
          <p:spPr bwMode="gray">
            <a:xfrm>
              <a:off x="6976269" y="1383505"/>
              <a:ext cx="520140"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160">
                <a:buClr>
                  <a:srgbClr val="777777"/>
                </a:buClr>
              </a:pPr>
              <a:r>
                <a:rPr lang="en-US" sz="1200" dirty="0">
                  <a:solidFill>
                    <a:srgbClr val="000000"/>
                  </a:solidFill>
                  <a:latin typeface="Arial"/>
                  <a:cs typeface="Arial" charset="0"/>
                </a:rPr>
                <a:t>Legend</a:t>
              </a:r>
            </a:p>
          </p:txBody>
        </p:sp>
        <p:grpSp>
          <p:nvGrpSpPr>
            <p:cNvPr id="56" name="MoonLegend3"/>
            <p:cNvGrpSpPr>
              <a:grpSpLocks noChangeAspect="1"/>
            </p:cNvGrpSpPr>
            <p:nvPr>
              <p:custDataLst>
                <p:tags r:id="rId11"/>
              </p:custDataLst>
            </p:nvPr>
          </p:nvGrpSpPr>
          <p:grpSpPr bwMode="gray">
            <a:xfrm>
              <a:off x="6655594" y="822322"/>
              <a:ext cx="209550" cy="209551"/>
              <a:chOff x="4495" y="1198"/>
              <a:chExt cx="160" cy="160"/>
            </a:xfrm>
          </p:grpSpPr>
          <p:sp>
            <p:nvSpPr>
              <p:cNvPr id="57" name="Oval 47"/>
              <p:cNvSpPr>
                <a:spLocks noChangeAspect="1" noChangeArrowheads="1"/>
              </p:cNvSpPr>
              <p:nvPr>
                <p:custDataLst>
                  <p:tags r:id="rId12"/>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sp>
            <p:nvSpPr>
              <p:cNvPr id="58" name="Arc 48"/>
              <p:cNvSpPr>
                <a:spLocks noChangeAspect="1"/>
              </p:cNvSpPr>
              <p:nvPr>
                <p:custDataLst>
                  <p:tags r:id="rId13"/>
                </p:custDataLst>
              </p:nvPr>
            </p:nvSpPr>
            <p:spPr bwMode="gray">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cs typeface="Arial" charset="0"/>
                </a:endParaRPr>
              </a:p>
            </p:txBody>
          </p:sp>
        </p:grpSp>
      </p:grpSp>
      <p:grpSp>
        <p:nvGrpSpPr>
          <p:cNvPr id="12" name="McK Slide Elements" hidden="1"/>
          <p:cNvGrpSpPr>
            <a:grpSpLocks/>
          </p:cNvGrpSpPr>
          <p:nvPr/>
        </p:nvGrpSpPr>
        <p:grpSpPr bwMode="gray">
          <a:xfrm>
            <a:off x="286443" y="6120324"/>
            <a:ext cx="8571114" cy="385499"/>
            <a:chOff x="75" y="3912"/>
            <a:chExt cx="5385" cy="238"/>
          </a:xfrm>
        </p:grpSpPr>
        <p:sp>
          <p:nvSpPr>
            <p:cNvPr id="13" name="McK 4. Footnote"/>
            <p:cNvSpPr txBox="1">
              <a:spLocks noChangeArrowheads="1"/>
            </p:cNvSpPr>
            <p:nvPr/>
          </p:nvSpPr>
          <p:spPr bwMode="gray">
            <a:xfrm>
              <a:off x="75" y="3912"/>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cs typeface="Arial" charset="0"/>
                </a:rPr>
                <a:t>1 Footnote</a:t>
              </a:r>
            </a:p>
          </p:txBody>
        </p:sp>
        <p:sp>
          <p:nvSpPr>
            <p:cNvPr id="14" name="McK 5. Source"/>
            <p:cNvSpPr>
              <a:spLocks noChangeArrowheads="1"/>
            </p:cNvSpPr>
            <p:nvPr/>
          </p:nvSpPr>
          <p:spPr bwMode="gray">
            <a:xfrm>
              <a:off x="75" y="4053"/>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646" indent="-612646" defTabSz="913332">
                <a:tabLst>
                  <a:tab pos="607885" algn="l"/>
                </a:tabLst>
              </a:pPr>
              <a:r>
                <a:rPr lang="en-US" sz="1000" dirty="0">
                  <a:solidFill>
                    <a:srgbClr val="000000"/>
                  </a:solidFill>
                  <a:latin typeface="Arial"/>
                  <a:cs typeface="Arial" charset="0"/>
                </a:rPr>
                <a:t>SOURCE: </a:t>
              </a:r>
              <a:r>
                <a:rPr lang="en-US" sz="1000" dirty="0" smtClean="0">
                  <a:solidFill>
                    <a:srgbClr val="000000"/>
                  </a:solidFill>
                  <a:latin typeface="Arial"/>
                  <a:cs typeface="Arial" charset="0"/>
                </a:rPr>
                <a:t>Source</a:t>
              </a:r>
              <a:endParaRPr lang="en-US" sz="1000" dirty="0">
                <a:solidFill>
                  <a:srgbClr val="000000"/>
                </a:solidFill>
                <a:latin typeface="Arial"/>
                <a:cs typeface="Arial" charset="0"/>
              </a:endParaRPr>
            </a:p>
          </p:txBody>
        </p:sp>
      </p:grpSp>
      <p:sp>
        <p:nvSpPr>
          <p:cNvPr id="67" name="Slide Number"/>
          <p:cNvSpPr txBox="1">
            <a:spLocks/>
          </p:cNvSpPr>
          <p:nvPr/>
        </p:nvSpPr>
        <p:spPr>
          <a:xfrm>
            <a:off x="8647696" y="6594549"/>
            <a:ext cx="160294" cy="157014"/>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cs typeface="Arial" charset="0"/>
              </a:rPr>
              <a:pPr/>
              <a:t>‹#›</a:t>
            </a:fld>
            <a:endParaRPr lang="en-US" dirty="0">
              <a:solidFill>
                <a:srgbClr val="000000"/>
              </a:solidFill>
              <a:cs typeface="Arial" charset="0"/>
            </a:endParaRPr>
          </a:p>
        </p:txBody>
      </p:sp>
    </p:spTree>
    <p:extLst>
      <p:ext uri="{BB962C8B-B14F-4D97-AF65-F5344CB8AC3E}">
        <p14:creationId xmlns:p14="http://schemas.microsoft.com/office/powerpoint/2010/main" val="412436273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timing>
    <p:tnLst>
      <p:par>
        <p:cTn xmlns:p14="http://schemas.microsoft.com/office/powerpoint/2010/main" id="1" dur="indefinite" restart="never" nodeType="tmRoot"/>
      </p:par>
    </p:tnLst>
  </p:timing>
  <p:hf sldNum="0" hdr="0" ftr="0" dt="0"/>
  <p:txStyles>
    <p:titleStyle>
      <a:lvl1pPr algn="l" defTabSz="913332" rtl="0" eaLnBrk="1" fontAlgn="base" hangingPunct="1">
        <a:spcBef>
          <a:spcPct val="0"/>
        </a:spcBef>
        <a:spcAft>
          <a:spcPct val="0"/>
        </a:spcAft>
        <a:tabLst>
          <a:tab pos="275295" algn="l"/>
        </a:tabLst>
        <a:defRPr sz="2200" b="1" baseline="0">
          <a:solidFill>
            <a:schemeClr val="tx1"/>
          </a:solidFill>
          <a:latin typeface="+mj-lt"/>
          <a:ea typeface="+mj-ea"/>
          <a:cs typeface="+mj-cs"/>
        </a:defRPr>
      </a:lvl1pPr>
      <a:lvl2pPr algn="l" defTabSz="913332" rtl="0" eaLnBrk="1" fontAlgn="base" hangingPunct="1">
        <a:spcBef>
          <a:spcPct val="0"/>
        </a:spcBef>
        <a:spcAft>
          <a:spcPct val="0"/>
        </a:spcAft>
        <a:defRPr sz="1900" b="1">
          <a:solidFill>
            <a:schemeClr val="tx2"/>
          </a:solidFill>
          <a:latin typeface="Arial" charset="0"/>
        </a:defRPr>
      </a:lvl2pPr>
      <a:lvl3pPr algn="l" defTabSz="913332" rtl="0" eaLnBrk="1" fontAlgn="base" hangingPunct="1">
        <a:spcBef>
          <a:spcPct val="0"/>
        </a:spcBef>
        <a:spcAft>
          <a:spcPct val="0"/>
        </a:spcAft>
        <a:defRPr sz="1900" b="1">
          <a:solidFill>
            <a:schemeClr val="tx2"/>
          </a:solidFill>
          <a:latin typeface="Arial" charset="0"/>
        </a:defRPr>
      </a:lvl3pPr>
      <a:lvl4pPr algn="l" defTabSz="913332" rtl="0" eaLnBrk="1" fontAlgn="base" hangingPunct="1">
        <a:spcBef>
          <a:spcPct val="0"/>
        </a:spcBef>
        <a:spcAft>
          <a:spcPct val="0"/>
        </a:spcAft>
        <a:defRPr sz="1900" b="1">
          <a:solidFill>
            <a:schemeClr val="tx2"/>
          </a:solidFill>
          <a:latin typeface="Arial" charset="0"/>
        </a:defRPr>
      </a:lvl4pPr>
      <a:lvl5pPr algn="l" defTabSz="913332" rtl="0" eaLnBrk="1" fontAlgn="base" hangingPunct="1">
        <a:spcBef>
          <a:spcPct val="0"/>
        </a:spcBef>
        <a:spcAft>
          <a:spcPct val="0"/>
        </a:spcAft>
        <a:defRPr sz="1900" b="1">
          <a:solidFill>
            <a:schemeClr val="tx2"/>
          </a:solidFill>
          <a:latin typeface="Arial" charset="0"/>
        </a:defRPr>
      </a:lvl5pPr>
      <a:lvl6pPr marL="466381" algn="l" defTabSz="913332" rtl="0" eaLnBrk="1" fontAlgn="base" hangingPunct="1">
        <a:spcBef>
          <a:spcPct val="0"/>
        </a:spcBef>
        <a:spcAft>
          <a:spcPct val="0"/>
        </a:spcAft>
        <a:defRPr sz="1900" b="1">
          <a:solidFill>
            <a:schemeClr val="tx2"/>
          </a:solidFill>
          <a:latin typeface="Arial" charset="0"/>
        </a:defRPr>
      </a:lvl6pPr>
      <a:lvl7pPr marL="932764" algn="l" defTabSz="913332" rtl="0" eaLnBrk="1" fontAlgn="base" hangingPunct="1">
        <a:spcBef>
          <a:spcPct val="0"/>
        </a:spcBef>
        <a:spcAft>
          <a:spcPct val="0"/>
        </a:spcAft>
        <a:defRPr sz="1900" b="1">
          <a:solidFill>
            <a:schemeClr val="tx2"/>
          </a:solidFill>
          <a:latin typeface="Arial" charset="0"/>
        </a:defRPr>
      </a:lvl7pPr>
      <a:lvl8pPr marL="1399147" algn="l" defTabSz="913332" rtl="0" eaLnBrk="1" fontAlgn="base" hangingPunct="1">
        <a:spcBef>
          <a:spcPct val="0"/>
        </a:spcBef>
        <a:spcAft>
          <a:spcPct val="0"/>
        </a:spcAft>
        <a:defRPr sz="1900" b="1">
          <a:solidFill>
            <a:schemeClr val="tx2"/>
          </a:solidFill>
          <a:latin typeface="Arial" charset="0"/>
        </a:defRPr>
      </a:lvl8pPr>
      <a:lvl9pPr marL="1865530" algn="l" defTabSz="913332" rtl="0" eaLnBrk="1" fontAlgn="base" hangingPunct="1">
        <a:spcBef>
          <a:spcPct val="0"/>
        </a:spcBef>
        <a:spcAft>
          <a:spcPct val="0"/>
        </a:spcAft>
        <a:defRPr sz="1900" b="1">
          <a:solidFill>
            <a:schemeClr val="tx2"/>
          </a:solidFill>
          <a:latin typeface="Arial" charset="0"/>
        </a:defRPr>
      </a:lvl9pPr>
    </p:titleStyle>
    <p:bodyStyle>
      <a:lvl1pPr marL="0" indent="0" algn="l" defTabSz="913332"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65" indent="-195946" algn="l" defTabSz="913332" rtl="0" eaLnBrk="1" fontAlgn="base" hangingPunct="1">
        <a:spcBef>
          <a:spcPct val="0"/>
        </a:spcBef>
        <a:spcAft>
          <a:spcPct val="0"/>
        </a:spcAft>
        <a:buClr>
          <a:schemeClr val="accent3"/>
        </a:buClr>
        <a:buSzPct val="125000"/>
        <a:buFont typeface="Arial" charset="0"/>
        <a:buChar char="▪"/>
        <a:defRPr sz="1600" baseline="0">
          <a:solidFill>
            <a:schemeClr val="tx1"/>
          </a:solidFill>
          <a:latin typeface="+mn-lt"/>
        </a:defRPr>
      </a:lvl2pPr>
      <a:lvl3pPr marL="466381" indent="-267198" algn="l" defTabSz="913332"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3pPr>
      <a:lvl4pPr marL="626702" indent="-158700" algn="l" defTabSz="913332"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4pPr>
      <a:lvl5pPr marL="764866" indent="-132790" algn="l" defTabSz="913332" rtl="0" eaLnBrk="1" fontAlgn="base" hangingPunct="1">
        <a:spcBef>
          <a:spcPct val="0"/>
        </a:spcBef>
        <a:spcAft>
          <a:spcPct val="0"/>
        </a:spcAft>
        <a:buClr>
          <a:schemeClr val="accent3"/>
        </a:buClr>
        <a:buSzPct val="89000"/>
        <a:buFont typeface="Arial" charset="0"/>
        <a:buChar char="-"/>
        <a:defRPr sz="1600" baseline="0">
          <a:solidFill>
            <a:schemeClr val="tx1"/>
          </a:solidFill>
          <a:latin typeface="+mn-lt"/>
        </a:defRPr>
      </a:lvl5pPr>
      <a:lvl6pPr marL="764866" indent="-132790" algn="l" defTabSz="913332"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866" indent="-132790" algn="l" defTabSz="913332"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866" indent="-132790" algn="l" defTabSz="913332"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866" indent="-132790" algn="l" defTabSz="913332"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764" rtl="0" eaLnBrk="1" latinLnBrk="0" hangingPunct="1">
        <a:defRPr sz="1800" kern="1200">
          <a:solidFill>
            <a:schemeClr val="tx1"/>
          </a:solidFill>
          <a:latin typeface="+mn-lt"/>
          <a:ea typeface="+mn-ea"/>
          <a:cs typeface="+mn-cs"/>
        </a:defRPr>
      </a:lvl1pPr>
      <a:lvl2pPr marL="466381" algn="l" defTabSz="932764" rtl="0" eaLnBrk="1" latinLnBrk="0" hangingPunct="1">
        <a:defRPr sz="1800" kern="1200">
          <a:solidFill>
            <a:schemeClr val="tx1"/>
          </a:solidFill>
          <a:latin typeface="+mn-lt"/>
          <a:ea typeface="+mn-ea"/>
          <a:cs typeface="+mn-cs"/>
        </a:defRPr>
      </a:lvl2pPr>
      <a:lvl3pPr marL="932764" algn="l" defTabSz="932764" rtl="0" eaLnBrk="1" latinLnBrk="0" hangingPunct="1">
        <a:defRPr sz="1800" kern="1200">
          <a:solidFill>
            <a:schemeClr val="tx1"/>
          </a:solidFill>
          <a:latin typeface="+mn-lt"/>
          <a:ea typeface="+mn-ea"/>
          <a:cs typeface="+mn-cs"/>
        </a:defRPr>
      </a:lvl3pPr>
      <a:lvl4pPr marL="1399147" algn="l" defTabSz="932764" rtl="0" eaLnBrk="1" latinLnBrk="0" hangingPunct="1">
        <a:defRPr sz="1800" kern="1200">
          <a:solidFill>
            <a:schemeClr val="tx1"/>
          </a:solidFill>
          <a:latin typeface="+mn-lt"/>
          <a:ea typeface="+mn-ea"/>
          <a:cs typeface="+mn-cs"/>
        </a:defRPr>
      </a:lvl4pPr>
      <a:lvl5pPr marL="1865530" algn="l" defTabSz="932764" rtl="0" eaLnBrk="1" latinLnBrk="0" hangingPunct="1">
        <a:defRPr sz="1800" kern="1200">
          <a:solidFill>
            <a:schemeClr val="tx1"/>
          </a:solidFill>
          <a:latin typeface="+mn-lt"/>
          <a:ea typeface="+mn-ea"/>
          <a:cs typeface="+mn-cs"/>
        </a:defRPr>
      </a:lvl5pPr>
      <a:lvl6pPr marL="2331912" algn="l" defTabSz="932764" rtl="0" eaLnBrk="1" latinLnBrk="0" hangingPunct="1">
        <a:defRPr sz="1800" kern="1200">
          <a:solidFill>
            <a:schemeClr val="tx1"/>
          </a:solidFill>
          <a:latin typeface="+mn-lt"/>
          <a:ea typeface="+mn-ea"/>
          <a:cs typeface="+mn-cs"/>
        </a:defRPr>
      </a:lvl6pPr>
      <a:lvl7pPr marL="2798293" algn="l" defTabSz="932764" rtl="0" eaLnBrk="1" latinLnBrk="0" hangingPunct="1">
        <a:defRPr sz="1800" kern="1200">
          <a:solidFill>
            <a:schemeClr val="tx1"/>
          </a:solidFill>
          <a:latin typeface="+mn-lt"/>
          <a:ea typeface="+mn-ea"/>
          <a:cs typeface="+mn-cs"/>
        </a:defRPr>
      </a:lvl7pPr>
      <a:lvl8pPr marL="3264676" algn="l" defTabSz="932764" rtl="0" eaLnBrk="1" latinLnBrk="0" hangingPunct="1">
        <a:defRPr sz="1800" kern="1200">
          <a:solidFill>
            <a:schemeClr val="tx1"/>
          </a:solidFill>
          <a:latin typeface="+mn-lt"/>
          <a:ea typeface="+mn-ea"/>
          <a:cs typeface="+mn-cs"/>
        </a:defRPr>
      </a:lvl8pPr>
      <a:lvl9pPr marL="3731058" algn="l" defTabSz="932764"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813179402"/>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380322" name="think-cell Slide" r:id="rId22" imgW="360" imgH="360" progId="">
                  <p:embed/>
                </p:oleObj>
              </mc:Choice>
              <mc:Fallback>
                <p:oleObj name="think-cell Slide" r:id="rId22" imgW="360" imgH="360" progId="">
                  <p:embed/>
                  <p:pic>
                    <p:nvPicPr>
                      <p:cNvPr id="0" name="Picture 383"/>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doc id"/>
          <p:cNvSpPr>
            <a:spLocks noChangeArrowheads="1"/>
          </p:cNvSpPr>
          <p:nvPr/>
        </p:nvSpPr>
        <p:spPr bwMode="gray">
          <a:xfrm>
            <a:off x="8186943"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r>
              <a:rPr lang="en-US" sz="800" dirty="0" smtClean="0">
                <a:solidFill>
                  <a:srgbClr val="000000"/>
                </a:solidFill>
                <a:latin typeface="Arial"/>
              </a:rPr>
              <a:t>Doc ID</a:t>
            </a:r>
            <a:endParaRPr lang="en-US" sz="800" dirty="0">
              <a:solidFill>
                <a:srgbClr val="000000"/>
              </a:solidFill>
              <a:latin typeface="Arial"/>
            </a:endParaRPr>
          </a:p>
        </p:txBody>
      </p:sp>
      <p:sp>
        <p:nvSpPr>
          <p:cNvPr id="1034" name="Working Draft"/>
          <p:cNvSpPr txBox="1">
            <a:spLocks noChangeArrowheads="1"/>
          </p:cNvSpPr>
          <p:nvPr/>
        </p:nvSpPr>
        <p:spPr bwMode="gray">
          <a:xfrm rot="5400000">
            <a:off x="8077262" y="1980946"/>
            <a:ext cx="199093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rPr>
              <a:t>Last Modified 5/19/2014 9:59 PM Eastern Standard Time</a:t>
            </a:r>
            <a:endParaRPr lang="en-US" smtClean="0">
              <a:solidFill>
                <a:srgbClr val="000000"/>
              </a:solidFill>
              <a:latin typeface="Arial"/>
            </a:endParaRPr>
          </a:p>
        </p:txBody>
      </p:sp>
      <p:sp>
        <p:nvSpPr>
          <p:cNvPr id="1035" name="Printed"/>
          <p:cNvSpPr txBox="1">
            <a:spLocks noChangeArrowheads="1"/>
          </p:cNvSpPr>
          <p:nvPr/>
        </p:nvSpPr>
        <p:spPr bwMode="gray">
          <a:xfrm rot="5400000">
            <a:off x="8184664" y="4198926"/>
            <a:ext cx="177612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rPr>
              <a:t>Printed 5/13/2014 1:48 PM Eastern Standard Time</a:t>
            </a:r>
            <a:endParaRPr lang="en-US" smtClean="0">
              <a:solidFill>
                <a:srgbClr val="000000"/>
              </a:solidFill>
              <a:latin typeface="Arial"/>
            </a:endParaRPr>
          </a:p>
        </p:txBody>
      </p:sp>
      <p:sp>
        <p:nvSpPr>
          <p:cNvPr id="1036" name="Rectangle 286"/>
          <p:cNvSpPr>
            <a:spLocks noGrp="1" noChangeArrowheads="1"/>
          </p:cNvSpPr>
          <p:nvPr>
            <p:ph type="body" idx="1"/>
          </p:nvPr>
        </p:nvSpPr>
        <p:spPr bwMode="gray">
          <a:xfrm>
            <a:off x="1482155" y="1990667"/>
            <a:ext cx="4389768"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9" name="Title Placeholder 2"/>
          <p:cNvSpPr>
            <a:spLocks noGrp="1" noChangeArrowheads="1"/>
          </p:cNvSpPr>
          <p:nvPr>
            <p:ph type="title"/>
          </p:nvPr>
        </p:nvSpPr>
        <p:spPr bwMode="gray">
          <a:xfrm>
            <a:off x="286443" y="268459"/>
            <a:ext cx="85711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gray">
          <a:xfrm>
            <a:off x="286443"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McK 3. Unit of measure" hidden="1"/>
          <p:cNvSpPr txBox="1">
            <a:spLocks noChangeArrowheads="1"/>
          </p:cNvSpPr>
          <p:nvPr/>
        </p:nvSpPr>
        <p:spPr bwMode="gray">
          <a:xfrm>
            <a:off x="286444" y="628115"/>
            <a:ext cx="558548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000000"/>
                </a:solidFill>
                <a:latin typeface="Arial"/>
              </a:rPr>
              <a:t>Unit of measure</a:t>
            </a:r>
          </a:p>
        </p:txBody>
      </p:sp>
      <p:grpSp>
        <p:nvGrpSpPr>
          <p:cNvPr id="15" name="ACET" hidden="1"/>
          <p:cNvGrpSpPr>
            <a:grpSpLocks/>
          </p:cNvGrpSpPr>
          <p:nvPr/>
        </p:nvGrpSpPr>
        <p:grpSpPr bwMode="gray">
          <a:xfrm>
            <a:off x="1482155" y="1407448"/>
            <a:ext cx="4350892" cy="518318"/>
            <a:chOff x="915" y="710"/>
            <a:chExt cx="2686" cy="320"/>
          </a:xfrm>
        </p:grpSpPr>
        <p:cxnSp>
          <p:nvCxnSpPr>
            <p:cNvPr id="16" name="AutoShape 249"/>
            <p:cNvCxnSpPr>
              <a:cxnSpLocks noChangeShapeType="1"/>
              <a:stCxn id="17" idx="4"/>
              <a:endCxn id="17" idx="6"/>
            </p:cNvCxnSpPr>
            <p:nvPr/>
          </p:nvCxnSpPr>
          <p:spPr bwMode="gray">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a:solidFill>
                    <a:srgbClr val="000000"/>
                  </a:solidFill>
                  <a:latin typeface="Arial"/>
                </a:rPr>
                <a:t>Title</a:t>
              </a:r>
            </a:p>
            <a:p>
              <a:r>
                <a:rPr lang="en-US">
                  <a:solidFill>
                    <a:srgbClr val="808080"/>
                  </a:solidFill>
                  <a:latin typeface="Arial"/>
                </a:rPr>
                <a:t>Unit of measure</a:t>
              </a:r>
            </a:p>
          </p:txBody>
        </p:sp>
      </p:grpSp>
      <p:pic>
        <p:nvPicPr>
          <p:cNvPr id="23" name="Picture 89" descr="CSC Logo New"/>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gray">
          <a:xfrm>
            <a:off x="286443" y="6557963"/>
            <a:ext cx="4127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68"/>
          <p:cNvSpPr>
            <a:spLocks/>
          </p:cNvSpPr>
          <p:nvPr/>
        </p:nvSpPr>
        <p:spPr bwMode="gray">
          <a:xfrm>
            <a:off x="757238" y="6556375"/>
            <a:ext cx="8100319" cy="233363"/>
          </a:xfrm>
          <a:custGeom>
            <a:avLst/>
            <a:gdLst>
              <a:gd name="T0" fmla="*/ 0 w 5033"/>
              <a:gd name="T1" fmla="*/ 0 h 147"/>
              <a:gd name="T2" fmla="*/ 0 w 5033"/>
              <a:gd name="T3" fmla="*/ 174625 h 147"/>
              <a:gd name="T4" fmla="*/ 58737 w 5033"/>
              <a:gd name="T5" fmla="*/ 233363 h 147"/>
              <a:gd name="T6" fmla="*/ 7986712 w 5033"/>
              <a:gd name="T7" fmla="*/ 233363 h 147"/>
              <a:gd name="T8" fmla="*/ 7989887 w 5033"/>
              <a:gd name="T9" fmla="*/ 4763 h 147"/>
              <a:gd name="T10" fmla="*/ 0 w 5033"/>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25" name="Text Box 66"/>
          <p:cNvSpPr txBox="1">
            <a:spLocks noChangeArrowheads="1"/>
          </p:cNvSpPr>
          <p:nvPr/>
        </p:nvSpPr>
        <p:spPr bwMode="gray">
          <a:xfrm>
            <a:off x="871368" y="6588919"/>
            <a:ext cx="3808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defTabSz="820738">
              <a:defRPr>
                <a:solidFill>
                  <a:schemeClr val="tx1"/>
                </a:solidFill>
                <a:latin typeface="Arial" charset="0"/>
                <a:cs typeface="Arial" charset="0"/>
              </a:defRPr>
            </a:lvl1pPr>
            <a:lvl2pPr marL="742950" indent="-285750" algn="l" defTabSz="820738">
              <a:defRPr>
                <a:solidFill>
                  <a:schemeClr val="tx1"/>
                </a:solidFill>
                <a:latin typeface="Arial" charset="0"/>
                <a:cs typeface="Arial" charset="0"/>
              </a:defRPr>
            </a:lvl2pPr>
            <a:lvl3pPr marL="1143000" indent="-228600" algn="l" defTabSz="820738">
              <a:defRPr>
                <a:solidFill>
                  <a:schemeClr val="tx1"/>
                </a:solidFill>
                <a:latin typeface="Arial" charset="0"/>
                <a:cs typeface="Arial" charset="0"/>
              </a:defRPr>
            </a:lvl3pPr>
            <a:lvl4pPr marL="1600200" indent="-228600" algn="l" defTabSz="820738">
              <a:defRPr>
                <a:solidFill>
                  <a:schemeClr val="tx1"/>
                </a:solidFill>
                <a:latin typeface="Arial" charset="0"/>
                <a:cs typeface="Arial" charset="0"/>
              </a:defRPr>
            </a:lvl4pPr>
            <a:lvl5pPr marL="2057400" indent="-228600" algn="l" defTabSz="820738">
              <a:defRPr>
                <a:solidFill>
                  <a:schemeClr val="tx1"/>
                </a:solidFill>
                <a:latin typeface="Arial" charset="0"/>
                <a:cs typeface="Arial" charset="0"/>
              </a:defRPr>
            </a:lvl5pPr>
            <a:lvl6pPr marL="2514600" indent="-228600" defTabSz="820738" fontAlgn="base">
              <a:spcBef>
                <a:spcPct val="0"/>
              </a:spcBef>
              <a:spcAft>
                <a:spcPct val="0"/>
              </a:spcAft>
              <a:defRPr>
                <a:solidFill>
                  <a:schemeClr val="tx1"/>
                </a:solidFill>
                <a:latin typeface="Arial" charset="0"/>
                <a:cs typeface="Arial" charset="0"/>
              </a:defRPr>
            </a:lvl6pPr>
            <a:lvl7pPr marL="2971800" indent="-228600" defTabSz="820738" fontAlgn="base">
              <a:spcBef>
                <a:spcPct val="0"/>
              </a:spcBef>
              <a:spcAft>
                <a:spcPct val="0"/>
              </a:spcAft>
              <a:defRPr>
                <a:solidFill>
                  <a:schemeClr val="tx1"/>
                </a:solidFill>
                <a:latin typeface="Arial" charset="0"/>
                <a:cs typeface="Arial" charset="0"/>
              </a:defRPr>
            </a:lvl7pPr>
            <a:lvl8pPr marL="3429000" indent="-228600" defTabSz="820738" fontAlgn="base">
              <a:spcBef>
                <a:spcPct val="0"/>
              </a:spcBef>
              <a:spcAft>
                <a:spcPct val="0"/>
              </a:spcAft>
              <a:defRPr>
                <a:solidFill>
                  <a:schemeClr val="tx1"/>
                </a:solidFill>
                <a:latin typeface="Arial" charset="0"/>
                <a:cs typeface="Arial" charset="0"/>
              </a:defRPr>
            </a:lvl8pPr>
            <a:lvl9pPr marL="3886200" indent="-228600" defTabSz="820738" fontAlgn="base">
              <a:spcBef>
                <a:spcPct val="0"/>
              </a:spcBef>
              <a:spcAft>
                <a:spcPct val="0"/>
              </a:spcAft>
              <a:defRPr>
                <a:solidFill>
                  <a:schemeClr val="tx1"/>
                </a:solidFill>
                <a:latin typeface="Arial" charset="0"/>
                <a:cs typeface="Arial" charset="0"/>
              </a:defRPr>
            </a:lvl9pPr>
          </a:lstStyle>
          <a:p>
            <a:pPr eaLnBrk="0" hangingPunct="0">
              <a:spcBef>
                <a:spcPct val="50000"/>
              </a:spcBef>
              <a:defRPr/>
            </a:pPr>
            <a:r>
              <a:rPr lang="en-US" sz="1100" dirty="0" smtClean="0">
                <a:solidFill>
                  <a:srgbClr val="000000"/>
                </a:solidFill>
              </a:rPr>
              <a:t>CSC Proprietary and Confidential</a:t>
            </a:r>
          </a:p>
        </p:txBody>
      </p:sp>
      <p:sp>
        <p:nvSpPr>
          <p:cNvPr id="22" name="Slide Number Placeholder 1"/>
          <p:cNvSpPr>
            <a:spLocks noGrp="1"/>
          </p:cNvSpPr>
          <p:nvPr>
            <p:ph type="sldNum" sz="quarter" idx="4"/>
          </p:nvPr>
        </p:nvSpPr>
        <p:spPr bwMode="gray">
          <a:xfrm>
            <a:off x="8650896" y="6596112"/>
            <a:ext cx="157094" cy="153888"/>
          </a:xfrm>
          <a:prstGeom prst="rect">
            <a:avLst/>
          </a:prstGeom>
        </p:spPr>
        <p:txBody>
          <a:bodyPr vert="horz" wrap="none" lIns="0" tIns="0" rIns="0" bIns="0" rtlCol="0" anchor="ctr">
            <a:spAutoFit/>
          </a:bodyPr>
          <a:lstStyle>
            <a:lvl1pPr algn="r">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grpSp>
        <p:nvGrpSpPr>
          <p:cNvPr id="26" name="LegendBoxes" hidden="1"/>
          <p:cNvGrpSpPr>
            <a:grpSpLocks/>
          </p:cNvGrpSpPr>
          <p:nvPr/>
        </p:nvGrpSpPr>
        <p:grpSpPr bwMode="gray">
          <a:xfrm>
            <a:off x="8093969" y="327817"/>
            <a:ext cx="763588" cy="996951"/>
            <a:chOff x="4936" y="176"/>
            <a:chExt cx="481" cy="628"/>
          </a:xfrm>
        </p:grpSpPr>
        <p:sp>
          <p:nvSpPr>
            <p:cNvPr id="27" name="Legend1"/>
            <p:cNvSpPr>
              <a:spLocks noChangeArrowheads="1"/>
            </p:cNvSpPr>
            <p:nvPr/>
          </p:nvSpPr>
          <p:spPr bwMode="gray">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28" name="LegendRectangle1"/>
            <p:cNvSpPr>
              <a:spLocks noChangeArrowheads="1"/>
            </p:cNvSpPr>
            <p:nvPr/>
          </p:nvSpPr>
          <p:spPr bwMode="gray">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29" name="Legend2"/>
            <p:cNvSpPr>
              <a:spLocks noChangeArrowheads="1"/>
            </p:cNvSpPr>
            <p:nvPr/>
          </p:nvSpPr>
          <p:spPr bwMode="gray">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0" name="LegendRectangle2"/>
            <p:cNvSpPr>
              <a:spLocks noChangeArrowheads="1"/>
            </p:cNvSpPr>
            <p:nvPr/>
          </p:nvSpPr>
          <p:spPr bwMode="gray">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1" name="Legend3"/>
            <p:cNvSpPr>
              <a:spLocks noChangeArrowheads="1"/>
            </p:cNvSpPr>
            <p:nvPr/>
          </p:nvSpPr>
          <p:spPr bwMode="gray">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2" name="LegendRectangle3"/>
            <p:cNvSpPr>
              <a:spLocks noChangeArrowheads="1"/>
            </p:cNvSpPr>
            <p:nvPr/>
          </p:nvSpPr>
          <p:spPr bwMode="gray">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33" name="Legend4"/>
            <p:cNvSpPr>
              <a:spLocks noChangeArrowheads="1"/>
            </p:cNvSpPr>
            <p:nvPr/>
          </p:nvSpPr>
          <p:spPr bwMode="gray">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34" name="LegendRectangle4"/>
            <p:cNvSpPr>
              <a:spLocks noChangeArrowheads="1"/>
            </p:cNvSpPr>
            <p:nvPr/>
          </p:nvSpPr>
          <p:spPr bwMode="gray">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35" name="LegendLines" hidden="1"/>
          <p:cNvGrpSpPr>
            <a:grpSpLocks/>
          </p:cNvGrpSpPr>
          <p:nvPr/>
        </p:nvGrpSpPr>
        <p:grpSpPr bwMode="gray">
          <a:xfrm>
            <a:off x="7785994" y="333377"/>
            <a:ext cx="1071563" cy="730251"/>
            <a:chOff x="4750" y="176"/>
            <a:chExt cx="675" cy="460"/>
          </a:xfrm>
        </p:grpSpPr>
        <p:sp>
          <p:nvSpPr>
            <p:cNvPr id="36" name="LineLegend1"/>
            <p:cNvSpPr>
              <a:spLocks noChangeShapeType="1"/>
            </p:cNvSpPr>
            <p:nvPr/>
          </p:nvSpPr>
          <p:spPr bwMode="gray">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7" name="LineLegend2"/>
            <p:cNvSpPr>
              <a:spLocks noChangeShapeType="1"/>
            </p:cNvSpPr>
            <p:nvPr/>
          </p:nvSpPr>
          <p:spPr bwMode="gray">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8" name="LineLegend3"/>
            <p:cNvSpPr>
              <a:spLocks noChangeShapeType="1"/>
            </p:cNvSpPr>
            <p:nvPr/>
          </p:nvSpPr>
          <p:spPr bwMode="gray">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a:endParaRPr>
            </a:p>
          </p:txBody>
        </p:sp>
        <p:sp>
          <p:nvSpPr>
            <p:cNvPr id="39" name="Legend1"/>
            <p:cNvSpPr>
              <a:spLocks noChangeArrowheads="1"/>
            </p:cNvSpPr>
            <p:nvPr/>
          </p:nvSpPr>
          <p:spPr bwMode="gray">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40" name="Legend2"/>
            <p:cNvSpPr>
              <a:spLocks noChangeArrowheads="1"/>
            </p:cNvSpPr>
            <p:nvPr/>
          </p:nvSpPr>
          <p:spPr bwMode="gray">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41" name="Legend3"/>
            <p:cNvSpPr>
              <a:spLocks noChangeArrowheads="1"/>
            </p:cNvSpPr>
            <p:nvPr/>
          </p:nvSpPr>
          <p:spPr bwMode="gray">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grpSp>
      <p:grpSp>
        <p:nvGrpSpPr>
          <p:cNvPr id="42" name="McKSticker" hidden="1"/>
          <p:cNvGrpSpPr/>
          <p:nvPr/>
        </p:nvGrpSpPr>
        <p:grpSpPr bwMode="gray">
          <a:xfrm>
            <a:off x="7790663" y="339727"/>
            <a:ext cx="1066894" cy="212366"/>
            <a:chOff x="7673881" y="285750"/>
            <a:chExt cx="1066894" cy="212366"/>
          </a:xfrm>
        </p:grpSpPr>
        <p:sp>
          <p:nvSpPr>
            <p:cNvPr id="43" name="StickerRectangle"/>
            <p:cNvSpPr>
              <a:spLocks noChangeArrowheads="1"/>
            </p:cNvSpPr>
            <p:nvPr/>
          </p:nvSpPr>
          <p:spPr bwMode="gray">
            <a:xfrm>
              <a:off x="7673881" y="285750"/>
              <a:ext cx="1066894"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777777"/>
                </a:buClr>
              </a:pPr>
              <a:r>
                <a:rPr lang="en-US" sz="1200" dirty="0">
                  <a:solidFill>
                    <a:srgbClr val="808080"/>
                  </a:solidFill>
                  <a:latin typeface="Arial"/>
                </a:rPr>
                <a:t>PRELIMINARY</a:t>
              </a:r>
            </a:p>
          </p:txBody>
        </p:sp>
        <p:cxnSp>
          <p:nvCxnSpPr>
            <p:cNvPr id="44" name="AutoShape 31"/>
            <p:cNvCxnSpPr>
              <a:cxnSpLocks noChangeShapeType="1"/>
              <a:stCxn id="43" idx="2"/>
              <a:endCxn id="43" idx="4"/>
            </p:cNvCxnSpPr>
            <p:nvPr/>
          </p:nvCxnSpPr>
          <p:spPr bwMode="gray">
            <a:xfrm>
              <a:off x="7673881"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gray">
            <a:xfrm>
              <a:off x="7673881" y="498116"/>
              <a:ext cx="1066894"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gray">
          <a:xfrm>
            <a:off x="8027127" y="327817"/>
            <a:ext cx="830430" cy="1306516"/>
            <a:chOff x="6655594" y="273840"/>
            <a:chExt cx="830430" cy="1306516"/>
          </a:xfrm>
        </p:grpSpPr>
        <p:grpSp>
          <p:nvGrpSpPr>
            <p:cNvPr id="47" name="MoonLegend1"/>
            <p:cNvGrpSpPr>
              <a:grpSpLocks noChangeAspect="1"/>
            </p:cNvGrpSpPr>
            <p:nvPr>
              <p:custDataLst>
                <p:tags r:id="rId7"/>
              </p:custDataLst>
            </p:nvPr>
          </p:nvGrpSpPr>
          <p:grpSpPr bwMode="gray">
            <a:xfrm>
              <a:off x="6655594" y="273840"/>
              <a:ext cx="209550" cy="209551"/>
              <a:chOff x="4533" y="183"/>
              <a:chExt cx="144" cy="144"/>
            </a:xfrm>
          </p:grpSpPr>
          <p:sp>
            <p:nvSpPr>
              <p:cNvPr id="65" name="Oval 38"/>
              <p:cNvSpPr>
                <a:spLocks noChangeAspect="1" noChangeArrowheads="1"/>
              </p:cNvSpPr>
              <p:nvPr>
                <p:custDataLst>
                  <p:tags r:id="rId20"/>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6" name="Arc 39"/>
              <p:cNvSpPr>
                <a:spLocks noChangeAspect="1"/>
              </p:cNvSpPr>
              <p:nvPr>
                <p:custDataLst>
                  <p:tags r:id="rId21"/>
                </p:custDataLst>
              </p:nvPr>
            </p:nvSpPr>
            <p:spPr bwMode="gray">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8" name="MoonLegend2"/>
            <p:cNvGrpSpPr>
              <a:grpSpLocks noChangeAspect="1"/>
            </p:cNvGrpSpPr>
            <p:nvPr>
              <p:custDataLst>
                <p:tags r:id="rId8"/>
              </p:custDataLst>
            </p:nvPr>
          </p:nvGrpSpPr>
          <p:grpSpPr bwMode="gray">
            <a:xfrm>
              <a:off x="6655594" y="548081"/>
              <a:ext cx="209550" cy="209551"/>
              <a:chOff x="1694" y="2044"/>
              <a:chExt cx="160" cy="160"/>
            </a:xfrm>
          </p:grpSpPr>
          <p:sp>
            <p:nvSpPr>
              <p:cNvPr id="63" name="Oval 41"/>
              <p:cNvSpPr>
                <a:spLocks noChangeAspect="1" noChangeArrowheads="1"/>
              </p:cNvSpPr>
              <p:nvPr>
                <p:custDataLst>
                  <p:tags r:id="rId18"/>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4" name="Arc 42"/>
              <p:cNvSpPr>
                <a:spLocks noChangeAspect="1"/>
              </p:cNvSpPr>
              <p:nvPr>
                <p:custDataLst>
                  <p:tags r:id="rId19"/>
                </p:custDataLst>
              </p:nvPr>
            </p:nvSpPr>
            <p:spPr bwMode="gray">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49" name="MoonLegend4"/>
            <p:cNvGrpSpPr>
              <a:grpSpLocks noChangeAspect="1"/>
            </p:cNvGrpSpPr>
            <p:nvPr>
              <p:custDataLst>
                <p:tags r:id="rId9"/>
              </p:custDataLst>
            </p:nvPr>
          </p:nvGrpSpPr>
          <p:grpSpPr bwMode="gray">
            <a:xfrm>
              <a:off x="6655594" y="1096563"/>
              <a:ext cx="209550" cy="209551"/>
              <a:chOff x="4495" y="1198"/>
              <a:chExt cx="160" cy="160"/>
            </a:xfrm>
          </p:grpSpPr>
          <p:sp>
            <p:nvSpPr>
              <p:cNvPr id="61" name="Oval 47"/>
              <p:cNvSpPr>
                <a:spLocks noChangeAspect="1" noChangeArrowheads="1"/>
              </p:cNvSpPr>
              <p:nvPr>
                <p:custDataLst>
                  <p:tags r:id="rId16"/>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2" name="Arc 48"/>
              <p:cNvSpPr>
                <a:spLocks noChangeAspect="1"/>
              </p:cNvSpPr>
              <p:nvPr>
                <p:custDataLst>
                  <p:tags r:id="rId17"/>
                </p:custDataLst>
              </p:nvPr>
            </p:nvSpPr>
            <p:spPr bwMode="gray">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nvGrpSpPr>
            <p:cNvPr id="50" name="MoonLegend5"/>
            <p:cNvGrpSpPr>
              <a:grpSpLocks noChangeAspect="1"/>
            </p:cNvGrpSpPr>
            <p:nvPr>
              <p:custDataLst>
                <p:tags r:id="rId10"/>
              </p:custDataLst>
            </p:nvPr>
          </p:nvGrpSpPr>
          <p:grpSpPr bwMode="gray">
            <a:xfrm>
              <a:off x="6655594" y="1370805"/>
              <a:ext cx="209550" cy="209551"/>
              <a:chOff x="4495" y="1440"/>
              <a:chExt cx="160" cy="160"/>
            </a:xfrm>
          </p:grpSpPr>
          <p:sp>
            <p:nvSpPr>
              <p:cNvPr id="59" name="Oval 50"/>
              <p:cNvSpPr>
                <a:spLocks noChangeAspect="1" noChangeArrowheads="1"/>
              </p:cNvSpPr>
              <p:nvPr>
                <p:custDataLst>
                  <p:tags r:id="rId14"/>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60" name="Oval 51"/>
              <p:cNvSpPr>
                <a:spLocks noChangeAspect="1" noChangeArrowheads="1"/>
              </p:cNvSpPr>
              <p:nvPr>
                <p:custDataLst>
                  <p:tags r:id="rId15"/>
                </p:custDataLst>
              </p:nvPr>
            </p:nvSpPr>
            <p:spPr bwMode="gray">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sp>
          <p:nvSpPr>
            <p:cNvPr id="51" name="Legend1"/>
            <p:cNvSpPr>
              <a:spLocks noChangeArrowheads="1"/>
            </p:cNvSpPr>
            <p:nvPr/>
          </p:nvSpPr>
          <p:spPr bwMode="gray">
            <a:xfrm>
              <a:off x="6976269"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2" name="Legend2"/>
            <p:cNvSpPr>
              <a:spLocks noChangeArrowheads="1"/>
            </p:cNvSpPr>
            <p:nvPr/>
          </p:nvSpPr>
          <p:spPr bwMode="gray">
            <a:xfrm>
              <a:off x="6976269"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3" name="Legend3"/>
            <p:cNvSpPr>
              <a:spLocks noChangeArrowheads="1"/>
            </p:cNvSpPr>
            <p:nvPr/>
          </p:nvSpPr>
          <p:spPr bwMode="gray">
            <a:xfrm>
              <a:off x="6976269"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sp>
          <p:nvSpPr>
            <p:cNvPr id="54" name="Legend4"/>
            <p:cNvSpPr>
              <a:spLocks noChangeArrowheads="1"/>
            </p:cNvSpPr>
            <p:nvPr/>
          </p:nvSpPr>
          <p:spPr bwMode="gray">
            <a:xfrm>
              <a:off x="6976269"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a:solidFill>
                    <a:srgbClr val="000000"/>
                  </a:solidFill>
                  <a:latin typeface="Arial"/>
                </a:rPr>
                <a:t>Legend</a:t>
              </a:r>
            </a:p>
          </p:txBody>
        </p:sp>
        <p:sp>
          <p:nvSpPr>
            <p:cNvPr id="55" name="Legend5"/>
            <p:cNvSpPr>
              <a:spLocks noChangeArrowheads="1"/>
            </p:cNvSpPr>
            <p:nvPr/>
          </p:nvSpPr>
          <p:spPr bwMode="gray">
            <a:xfrm>
              <a:off x="6976269"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777777"/>
                </a:buClr>
              </a:pPr>
              <a:r>
                <a:rPr lang="en-US" sz="1200" dirty="0">
                  <a:solidFill>
                    <a:srgbClr val="000000"/>
                  </a:solidFill>
                  <a:latin typeface="Arial"/>
                </a:rPr>
                <a:t>Legend</a:t>
              </a:r>
            </a:p>
          </p:txBody>
        </p:sp>
        <p:grpSp>
          <p:nvGrpSpPr>
            <p:cNvPr id="56" name="MoonLegend3"/>
            <p:cNvGrpSpPr>
              <a:grpSpLocks noChangeAspect="1"/>
            </p:cNvGrpSpPr>
            <p:nvPr>
              <p:custDataLst>
                <p:tags r:id="rId11"/>
              </p:custDataLst>
            </p:nvPr>
          </p:nvGrpSpPr>
          <p:grpSpPr bwMode="gray">
            <a:xfrm>
              <a:off x="6655594" y="822322"/>
              <a:ext cx="209550" cy="209551"/>
              <a:chOff x="4495" y="1198"/>
              <a:chExt cx="160" cy="160"/>
            </a:xfrm>
          </p:grpSpPr>
          <p:sp>
            <p:nvSpPr>
              <p:cNvPr id="57" name="Oval 47"/>
              <p:cNvSpPr>
                <a:spLocks noChangeAspect="1" noChangeArrowheads="1"/>
              </p:cNvSpPr>
              <p:nvPr>
                <p:custDataLst>
                  <p:tags r:id="rId12"/>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58" name="Arc 48"/>
              <p:cNvSpPr>
                <a:spLocks noChangeAspect="1"/>
              </p:cNvSpPr>
              <p:nvPr>
                <p:custDataLst>
                  <p:tags r:id="rId13"/>
                </p:custDataLst>
              </p:nvPr>
            </p:nvSpPr>
            <p:spPr bwMode="gray">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grpSp>
      <p:grpSp>
        <p:nvGrpSpPr>
          <p:cNvPr id="12" name="McK Slide Elements" hidden="1"/>
          <p:cNvGrpSpPr>
            <a:grpSpLocks/>
          </p:cNvGrpSpPr>
          <p:nvPr/>
        </p:nvGrpSpPr>
        <p:grpSpPr bwMode="gray">
          <a:xfrm>
            <a:off x="286443" y="6123562"/>
            <a:ext cx="8571114" cy="382260"/>
            <a:chOff x="75" y="3914"/>
            <a:chExt cx="5385" cy="236"/>
          </a:xfrm>
        </p:grpSpPr>
        <p:sp>
          <p:nvSpPr>
            <p:cNvPr id="13" name="McK 4. Footnote"/>
            <p:cNvSpPr txBox="1">
              <a:spLocks noChangeArrowheads="1"/>
            </p:cNvSpPr>
            <p:nvPr/>
          </p:nvSpPr>
          <p:spPr bwMode="gray">
            <a:xfrm>
              <a:off x="75" y="3914"/>
              <a:ext cx="5385"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rPr>
                <a:t>1 Footnote</a:t>
              </a:r>
            </a:p>
          </p:txBody>
        </p:sp>
        <p:sp>
          <p:nvSpPr>
            <p:cNvPr id="14" name="McK 5. Source"/>
            <p:cNvSpPr>
              <a:spLocks noChangeArrowheads="1"/>
            </p:cNvSpPr>
            <p:nvPr/>
          </p:nvSpPr>
          <p:spPr bwMode="gray">
            <a:xfrm>
              <a:off x="75" y="4055"/>
              <a:ext cx="5385"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75" indent="-612775" defTabSz="913526">
                <a:tabLst>
                  <a:tab pos="608013" algn="l"/>
                </a:tabLst>
              </a:pPr>
              <a:r>
                <a:rPr lang="en-US" sz="1000" dirty="0">
                  <a:solidFill>
                    <a:srgbClr val="000000"/>
                  </a:solidFill>
                  <a:latin typeface="Arial"/>
                </a:rPr>
                <a:t>SOURCE: </a:t>
              </a:r>
              <a:r>
                <a:rPr lang="en-US" sz="1000" dirty="0" smtClean="0">
                  <a:solidFill>
                    <a:srgbClr val="000000"/>
                  </a:solidFill>
                  <a:latin typeface="Arial"/>
                </a:rPr>
                <a:t>Source</a:t>
              </a:r>
              <a:endParaRPr lang="en-US" sz="1000" dirty="0">
                <a:solidFill>
                  <a:srgbClr val="000000"/>
                </a:solidFill>
                <a:latin typeface="Arial"/>
              </a:endParaRPr>
            </a:p>
          </p:txBody>
        </p:sp>
      </p:grpSp>
      <p:sp>
        <p:nvSpPr>
          <p:cNvPr id="67" name="Slide Number"/>
          <p:cNvSpPr txBox="1">
            <a:spLocks/>
          </p:cNvSpPr>
          <p:nvPr/>
        </p:nvSpPr>
        <p:spPr>
          <a:xfrm>
            <a:off x="8650896" y="6596112"/>
            <a:ext cx="157094" cy="153888"/>
          </a:xfrm>
          <a:prstGeom prst="rect">
            <a:avLst/>
          </a:prstGeom>
        </p:spPr>
        <p:txBody>
          <a:bodyPr vert="horz" wrap="none" lIns="0" tIns="0" rIns="0" bIns="0" rtlCol="0" anchor="ctr">
            <a:spAutoFit/>
          </a:bodyPr>
          <a:lstStyle>
            <a:defPPr>
              <a:defRPr lang="en-US"/>
            </a:defPPr>
            <a:lvl1pPr algn="r">
              <a:defRPr sz="1000" baseline="0">
                <a:solidFill>
                  <a:srgbClr val="777777"/>
                </a:solidFill>
                <a:latin typeface="+mn-lt"/>
              </a:defRPr>
            </a:lvl1pPr>
          </a:lstStyle>
          <a:p>
            <a:fld id="{42C328C1-A84F-4A39-A664-DBA00541A8C6}"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97989092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timing>
    <p:tnLst>
      <p:par>
        <p:cTn xmlns:p14="http://schemas.microsoft.com/office/powerpoint/2010/main" id="1" dur="indefinite" restart="never" nodeType="tmRoot"/>
      </p:par>
    </p:tnLst>
  </p:timing>
  <p:hf sldNum="0"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accent3"/>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accent3"/>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accent3"/>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tags" Target="../tags/tag446.xml"/><Relationship Id="rId12" Type="http://schemas.openxmlformats.org/officeDocument/2006/relationships/tags" Target="../tags/tag447.xml"/><Relationship Id="rId13" Type="http://schemas.openxmlformats.org/officeDocument/2006/relationships/tags" Target="../tags/tag448.xml"/><Relationship Id="rId14" Type="http://schemas.openxmlformats.org/officeDocument/2006/relationships/tags" Target="../tags/tag449.xml"/><Relationship Id="rId15" Type="http://schemas.openxmlformats.org/officeDocument/2006/relationships/slideLayout" Target="../slideLayouts/slideLayout2.xml"/><Relationship Id="rId16" Type="http://schemas.openxmlformats.org/officeDocument/2006/relationships/oleObject" Target="../embeddings/oleObject43.bin"/><Relationship Id="rId17" Type="http://schemas.openxmlformats.org/officeDocument/2006/relationships/image" Target="../media/image3.emf"/><Relationship Id="rId18" Type="http://schemas.openxmlformats.org/officeDocument/2006/relationships/hyperlink" Target="https://c3.csc.com/groups/risk-issue-and-opportunity-management-riom" TargetMode="External"/><Relationship Id="rId1" Type="http://schemas.openxmlformats.org/officeDocument/2006/relationships/vmlDrawing" Target="../drawings/vmlDrawing41.vml"/><Relationship Id="rId2" Type="http://schemas.openxmlformats.org/officeDocument/2006/relationships/tags" Target="../tags/tag437.xml"/><Relationship Id="rId3" Type="http://schemas.openxmlformats.org/officeDocument/2006/relationships/tags" Target="../tags/tag438.xml"/><Relationship Id="rId4" Type="http://schemas.openxmlformats.org/officeDocument/2006/relationships/tags" Target="../tags/tag439.xml"/><Relationship Id="rId5" Type="http://schemas.openxmlformats.org/officeDocument/2006/relationships/tags" Target="../tags/tag440.xml"/><Relationship Id="rId6" Type="http://schemas.openxmlformats.org/officeDocument/2006/relationships/tags" Target="../tags/tag441.xml"/><Relationship Id="rId7" Type="http://schemas.openxmlformats.org/officeDocument/2006/relationships/tags" Target="../tags/tag442.xml"/><Relationship Id="rId8" Type="http://schemas.openxmlformats.org/officeDocument/2006/relationships/tags" Target="../tags/tag443.xml"/><Relationship Id="rId9" Type="http://schemas.openxmlformats.org/officeDocument/2006/relationships/tags" Target="../tags/tag444.xml"/><Relationship Id="rId10" Type="http://schemas.openxmlformats.org/officeDocument/2006/relationships/tags" Target="../tags/tag445.xml"/></Relationships>
</file>

<file path=ppt/slides/_rels/slide11.xml.rels><?xml version="1.0" encoding="UTF-8" standalone="yes"?>
<Relationships xmlns="http://schemas.openxmlformats.org/package/2006/relationships"><Relationship Id="rId1" Type="http://schemas.openxmlformats.org/officeDocument/2006/relationships/vmlDrawing" Target="../drawings/vmlDrawing42.vml"/><Relationship Id="rId2" Type="http://schemas.openxmlformats.org/officeDocument/2006/relationships/tags" Target="../tags/tag450.xml"/><Relationship Id="rId3" Type="http://schemas.openxmlformats.org/officeDocument/2006/relationships/tags" Target="../tags/tag451.xml"/><Relationship Id="rId4" Type="http://schemas.openxmlformats.org/officeDocument/2006/relationships/tags" Target="../tags/tag452.xml"/><Relationship Id="rId5" Type="http://schemas.openxmlformats.org/officeDocument/2006/relationships/tags" Target="../tags/tag453.xml"/><Relationship Id="rId6" Type="http://schemas.openxmlformats.org/officeDocument/2006/relationships/tags" Target="../tags/tag454.xml"/><Relationship Id="rId7" Type="http://schemas.openxmlformats.org/officeDocument/2006/relationships/tags" Target="../tags/tag455.xml"/><Relationship Id="rId8" Type="http://schemas.openxmlformats.org/officeDocument/2006/relationships/tags" Target="../tags/tag456.xml"/><Relationship Id="rId9" Type="http://schemas.openxmlformats.org/officeDocument/2006/relationships/tags" Target="../tags/tag457.xml"/><Relationship Id="rId10" Type="http://schemas.openxmlformats.org/officeDocument/2006/relationships/tags" Target="../tags/tag458.xml"/><Relationship Id="rId11" Type="http://schemas.openxmlformats.org/officeDocument/2006/relationships/tags" Target="../tags/tag459.xml"/><Relationship Id="rId12" Type="http://schemas.openxmlformats.org/officeDocument/2006/relationships/tags" Target="../tags/tag460.xml"/><Relationship Id="rId13" Type="http://schemas.openxmlformats.org/officeDocument/2006/relationships/tags" Target="../tags/tag461.xml"/><Relationship Id="rId14" Type="http://schemas.openxmlformats.org/officeDocument/2006/relationships/tags" Target="../tags/tag462.xml"/><Relationship Id="rId15" Type="http://schemas.openxmlformats.org/officeDocument/2006/relationships/tags" Target="../tags/tag463.xml"/><Relationship Id="rId16" Type="http://schemas.openxmlformats.org/officeDocument/2006/relationships/tags" Target="../tags/tag464.xml"/><Relationship Id="rId17" Type="http://schemas.openxmlformats.org/officeDocument/2006/relationships/tags" Target="../tags/tag465.xml"/><Relationship Id="rId18" Type="http://schemas.openxmlformats.org/officeDocument/2006/relationships/tags" Target="../tags/tag466.xml"/><Relationship Id="rId19" Type="http://schemas.openxmlformats.org/officeDocument/2006/relationships/tags" Target="../tags/tag467.xml"/><Relationship Id="rId30" Type="http://schemas.openxmlformats.org/officeDocument/2006/relationships/tags" Target="../tags/tag478.xml"/><Relationship Id="rId31" Type="http://schemas.openxmlformats.org/officeDocument/2006/relationships/tags" Target="../tags/tag479.xml"/><Relationship Id="rId32" Type="http://schemas.openxmlformats.org/officeDocument/2006/relationships/tags" Target="../tags/tag480.xml"/><Relationship Id="rId33" Type="http://schemas.openxmlformats.org/officeDocument/2006/relationships/tags" Target="../tags/tag481.xml"/><Relationship Id="rId34" Type="http://schemas.openxmlformats.org/officeDocument/2006/relationships/tags" Target="../tags/tag482.xml"/><Relationship Id="rId35" Type="http://schemas.openxmlformats.org/officeDocument/2006/relationships/tags" Target="../tags/tag483.xml"/><Relationship Id="rId36" Type="http://schemas.openxmlformats.org/officeDocument/2006/relationships/tags" Target="../tags/tag484.xml"/><Relationship Id="rId37" Type="http://schemas.openxmlformats.org/officeDocument/2006/relationships/tags" Target="../tags/tag485.xml"/><Relationship Id="rId38" Type="http://schemas.openxmlformats.org/officeDocument/2006/relationships/tags" Target="../tags/tag486.xml"/><Relationship Id="rId39" Type="http://schemas.openxmlformats.org/officeDocument/2006/relationships/tags" Target="../tags/tag487.xml"/><Relationship Id="rId50" Type="http://schemas.openxmlformats.org/officeDocument/2006/relationships/tags" Target="../tags/tag498.xml"/><Relationship Id="rId51" Type="http://schemas.openxmlformats.org/officeDocument/2006/relationships/tags" Target="../tags/tag499.xml"/><Relationship Id="rId52" Type="http://schemas.openxmlformats.org/officeDocument/2006/relationships/tags" Target="../tags/tag500.xml"/><Relationship Id="rId53" Type="http://schemas.openxmlformats.org/officeDocument/2006/relationships/tags" Target="../tags/tag501.xml"/><Relationship Id="rId54" Type="http://schemas.openxmlformats.org/officeDocument/2006/relationships/tags" Target="../tags/tag502.xml"/><Relationship Id="rId55" Type="http://schemas.openxmlformats.org/officeDocument/2006/relationships/tags" Target="../tags/tag503.xml"/><Relationship Id="rId56" Type="http://schemas.openxmlformats.org/officeDocument/2006/relationships/tags" Target="../tags/tag504.xml"/><Relationship Id="rId57" Type="http://schemas.openxmlformats.org/officeDocument/2006/relationships/tags" Target="../tags/tag505.xml"/><Relationship Id="rId58" Type="http://schemas.openxmlformats.org/officeDocument/2006/relationships/tags" Target="../tags/tag506.xml"/><Relationship Id="rId59" Type="http://schemas.openxmlformats.org/officeDocument/2006/relationships/tags" Target="../tags/tag507.xml"/><Relationship Id="rId70" Type="http://schemas.openxmlformats.org/officeDocument/2006/relationships/tags" Target="../tags/tag518.xml"/><Relationship Id="rId71" Type="http://schemas.openxmlformats.org/officeDocument/2006/relationships/tags" Target="../tags/tag519.xml"/><Relationship Id="rId72" Type="http://schemas.openxmlformats.org/officeDocument/2006/relationships/tags" Target="../tags/tag520.xml"/><Relationship Id="rId73" Type="http://schemas.openxmlformats.org/officeDocument/2006/relationships/tags" Target="../tags/tag521.xml"/><Relationship Id="rId74" Type="http://schemas.openxmlformats.org/officeDocument/2006/relationships/tags" Target="../tags/tag522.xml"/><Relationship Id="rId75" Type="http://schemas.openxmlformats.org/officeDocument/2006/relationships/tags" Target="../tags/tag523.xml"/><Relationship Id="rId76" Type="http://schemas.openxmlformats.org/officeDocument/2006/relationships/tags" Target="../tags/tag524.xml"/><Relationship Id="rId77" Type="http://schemas.openxmlformats.org/officeDocument/2006/relationships/tags" Target="../tags/tag525.xml"/><Relationship Id="rId78" Type="http://schemas.openxmlformats.org/officeDocument/2006/relationships/tags" Target="../tags/tag526.xml"/><Relationship Id="rId79" Type="http://schemas.openxmlformats.org/officeDocument/2006/relationships/tags" Target="../tags/tag527.xml"/><Relationship Id="rId90" Type="http://schemas.openxmlformats.org/officeDocument/2006/relationships/tags" Target="../tags/tag538.xml"/><Relationship Id="rId91" Type="http://schemas.openxmlformats.org/officeDocument/2006/relationships/tags" Target="../tags/tag539.xml"/><Relationship Id="rId92" Type="http://schemas.openxmlformats.org/officeDocument/2006/relationships/tags" Target="../tags/tag540.xml"/><Relationship Id="rId93" Type="http://schemas.openxmlformats.org/officeDocument/2006/relationships/tags" Target="../tags/tag541.xml"/><Relationship Id="rId94" Type="http://schemas.openxmlformats.org/officeDocument/2006/relationships/tags" Target="../tags/tag542.xml"/><Relationship Id="rId95" Type="http://schemas.openxmlformats.org/officeDocument/2006/relationships/tags" Target="../tags/tag543.xml"/><Relationship Id="rId96" Type="http://schemas.openxmlformats.org/officeDocument/2006/relationships/tags" Target="../tags/tag544.xml"/><Relationship Id="rId97" Type="http://schemas.openxmlformats.org/officeDocument/2006/relationships/tags" Target="../tags/tag545.xml"/><Relationship Id="rId98" Type="http://schemas.openxmlformats.org/officeDocument/2006/relationships/slideLayout" Target="../slideLayouts/slideLayout2.xml"/><Relationship Id="rId99" Type="http://schemas.openxmlformats.org/officeDocument/2006/relationships/oleObject" Target="../embeddings/oleObject44.bin"/><Relationship Id="rId20" Type="http://schemas.openxmlformats.org/officeDocument/2006/relationships/tags" Target="../tags/tag468.xml"/><Relationship Id="rId21" Type="http://schemas.openxmlformats.org/officeDocument/2006/relationships/tags" Target="../tags/tag469.xml"/><Relationship Id="rId22" Type="http://schemas.openxmlformats.org/officeDocument/2006/relationships/tags" Target="../tags/tag470.xml"/><Relationship Id="rId23" Type="http://schemas.openxmlformats.org/officeDocument/2006/relationships/tags" Target="../tags/tag471.xml"/><Relationship Id="rId24" Type="http://schemas.openxmlformats.org/officeDocument/2006/relationships/tags" Target="../tags/tag472.xml"/><Relationship Id="rId25" Type="http://schemas.openxmlformats.org/officeDocument/2006/relationships/tags" Target="../tags/tag473.xml"/><Relationship Id="rId26" Type="http://schemas.openxmlformats.org/officeDocument/2006/relationships/tags" Target="../tags/tag474.xml"/><Relationship Id="rId27" Type="http://schemas.openxmlformats.org/officeDocument/2006/relationships/tags" Target="../tags/tag475.xml"/><Relationship Id="rId28" Type="http://schemas.openxmlformats.org/officeDocument/2006/relationships/tags" Target="../tags/tag476.xml"/><Relationship Id="rId29" Type="http://schemas.openxmlformats.org/officeDocument/2006/relationships/tags" Target="../tags/tag477.xml"/><Relationship Id="rId40" Type="http://schemas.openxmlformats.org/officeDocument/2006/relationships/tags" Target="../tags/tag488.xml"/><Relationship Id="rId41" Type="http://schemas.openxmlformats.org/officeDocument/2006/relationships/tags" Target="../tags/tag489.xml"/><Relationship Id="rId42" Type="http://schemas.openxmlformats.org/officeDocument/2006/relationships/tags" Target="../tags/tag490.xml"/><Relationship Id="rId43" Type="http://schemas.openxmlformats.org/officeDocument/2006/relationships/tags" Target="../tags/tag491.xml"/><Relationship Id="rId44" Type="http://schemas.openxmlformats.org/officeDocument/2006/relationships/tags" Target="../tags/tag492.xml"/><Relationship Id="rId45" Type="http://schemas.openxmlformats.org/officeDocument/2006/relationships/tags" Target="../tags/tag493.xml"/><Relationship Id="rId46" Type="http://schemas.openxmlformats.org/officeDocument/2006/relationships/tags" Target="../tags/tag494.xml"/><Relationship Id="rId47" Type="http://schemas.openxmlformats.org/officeDocument/2006/relationships/tags" Target="../tags/tag495.xml"/><Relationship Id="rId48" Type="http://schemas.openxmlformats.org/officeDocument/2006/relationships/tags" Target="../tags/tag496.xml"/><Relationship Id="rId49" Type="http://schemas.openxmlformats.org/officeDocument/2006/relationships/tags" Target="../tags/tag497.xml"/><Relationship Id="rId60" Type="http://schemas.openxmlformats.org/officeDocument/2006/relationships/tags" Target="../tags/tag508.xml"/><Relationship Id="rId61" Type="http://schemas.openxmlformats.org/officeDocument/2006/relationships/tags" Target="../tags/tag509.xml"/><Relationship Id="rId62" Type="http://schemas.openxmlformats.org/officeDocument/2006/relationships/tags" Target="../tags/tag510.xml"/><Relationship Id="rId63" Type="http://schemas.openxmlformats.org/officeDocument/2006/relationships/tags" Target="../tags/tag511.xml"/><Relationship Id="rId64" Type="http://schemas.openxmlformats.org/officeDocument/2006/relationships/tags" Target="../tags/tag512.xml"/><Relationship Id="rId65" Type="http://schemas.openxmlformats.org/officeDocument/2006/relationships/tags" Target="../tags/tag513.xml"/><Relationship Id="rId66" Type="http://schemas.openxmlformats.org/officeDocument/2006/relationships/tags" Target="../tags/tag514.xml"/><Relationship Id="rId67" Type="http://schemas.openxmlformats.org/officeDocument/2006/relationships/tags" Target="../tags/tag515.xml"/><Relationship Id="rId68" Type="http://schemas.openxmlformats.org/officeDocument/2006/relationships/tags" Target="../tags/tag516.xml"/><Relationship Id="rId69" Type="http://schemas.openxmlformats.org/officeDocument/2006/relationships/tags" Target="../tags/tag517.xml"/><Relationship Id="rId100" Type="http://schemas.openxmlformats.org/officeDocument/2006/relationships/image" Target="../media/image3.emf"/><Relationship Id="rId80" Type="http://schemas.openxmlformats.org/officeDocument/2006/relationships/tags" Target="../tags/tag528.xml"/><Relationship Id="rId81" Type="http://schemas.openxmlformats.org/officeDocument/2006/relationships/tags" Target="../tags/tag529.xml"/><Relationship Id="rId82" Type="http://schemas.openxmlformats.org/officeDocument/2006/relationships/tags" Target="../tags/tag530.xml"/><Relationship Id="rId83" Type="http://schemas.openxmlformats.org/officeDocument/2006/relationships/tags" Target="../tags/tag531.xml"/><Relationship Id="rId84" Type="http://schemas.openxmlformats.org/officeDocument/2006/relationships/tags" Target="../tags/tag532.xml"/><Relationship Id="rId85" Type="http://schemas.openxmlformats.org/officeDocument/2006/relationships/tags" Target="../tags/tag533.xml"/><Relationship Id="rId86" Type="http://schemas.openxmlformats.org/officeDocument/2006/relationships/tags" Target="../tags/tag534.xml"/><Relationship Id="rId87" Type="http://schemas.openxmlformats.org/officeDocument/2006/relationships/tags" Target="../tags/tag535.xml"/><Relationship Id="rId88" Type="http://schemas.openxmlformats.org/officeDocument/2006/relationships/tags" Target="../tags/tag536.xml"/><Relationship Id="rId89" Type="http://schemas.openxmlformats.org/officeDocument/2006/relationships/tags" Target="../tags/tag537.xml"/></Relationships>
</file>

<file path=ppt/slides/_rels/slide12.xml.rels><?xml version="1.0" encoding="UTF-8" standalone="yes"?>
<Relationships xmlns="http://schemas.openxmlformats.org/package/2006/relationships"><Relationship Id="rId3" Type="http://schemas.openxmlformats.org/officeDocument/2006/relationships/tags" Target="../tags/tag547.xml"/><Relationship Id="rId4" Type="http://schemas.openxmlformats.org/officeDocument/2006/relationships/tags" Target="../tags/tag548.xml"/><Relationship Id="rId5" Type="http://schemas.openxmlformats.org/officeDocument/2006/relationships/tags" Target="../tags/tag549.xml"/><Relationship Id="rId6" Type="http://schemas.openxmlformats.org/officeDocument/2006/relationships/tags" Target="../tags/tag550.xml"/><Relationship Id="rId7" Type="http://schemas.openxmlformats.org/officeDocument/2006/relationships/tags" Target="../tags/tag551.xml"/><Relationship Id="rId8" Type="http://schemas.openxmlformats.org/officeDocument/2006/relationships/slideLayout" Target="../slideLayouts/slideLayout2.xml"/><Relationship Id="rId9" Type="http://schemas.openxmlformats.org/officeDocument/2006/relationships/oleObject" Target="../embeddings/oleObject45.bin"/><Relationship Id="rId10" Type="http://schemas.openxmlformats.org/officeDocument/2006/relationships/image" Target="../media/image3.emf"/><Relationship Id="rId1" Type="http://schemas.openxmlformats.org/officeDocument/2006/relationships/vmlDrawing" Target="../drawings/vmlDrawing43.vml"/><Relationship Id="rId2" Type="http://schemas.openxmlformats.org/officeDocument/2006/relationships/tags" Target="../tags/tag5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1" Type="http://schemas.openxmlformats.org/officeDocument/2006/relationships/tags" Target="../tags/tag362.xml"/><Relationship Id="rId12" Type="http://schemas.openxmlformats.org/officeDocument/2006/relationships/tags" Target="../tags/tag363.xml"/><Relationship Id="rId13" Type="http://schemas.openxmlformats.org/officeDocument/2006/relationships/slideLayout" Target="../slideLayouts/slideLayout2.xml"/><Relationship Id="rId14" Type="http://schemas.openxmlformats.org/officeDocument/2006/relationships/oleObject" Target="../embeddings/oleObject35.bin"/><Relationship Id="rId15" Type="http://schemas.openxmlformats.org/officeDocument/2006/relationships/image" Target="../media/image3.emf"/><Relationship Id="rId1" Type="http://schemas.openxmlformats.org/officeDocument/2006/relationships/vmlDrawing" Target="../drawings/vmlDrawing35.vml"/><Relationship Id="rId2" Type="http://schemas.openxmlformats.org/officeDocument/2006/relationships/tags" Target="../tags/tag353.xml"/><Relationship Id="rId3" Type="http://schemas.openxmlformats.org/officeDocument/2006/relationships/tags" Target="../tags/tag354.xml"/><Relationship Id="rId4" Type="http://schemas.openxmlformats.org/officeDocument/2006/relationships/tags" Target="../tags/tag355.xml"/><Relationship Id="rId5" Type="http://schemas.openxmlformats.org/officeDocument/2006/relationships/tags" Target="../tags/tag356.xml"/><Relationship Id="rId6" Type="http://schemas.openxmlformats.org/officeDocument/2006/relationships/tags" Target="../tags/tag357.xml"/><Relationship Id="rId7" Type="http://schemas.openxmlformats.org/officeDocument/2006/relationships/tags" Target="../tags/tag358.xml"/><Relationship Id="rId8" Type="http://schemas.openxmlformats.org/officeDocument/2006/relationships/tags" Target="../tags/tag359.xml"/><Relationship Id="rId9" Type="http://schemas.openxmlformats.org/officeDocument/2006/relationships/tags" Target="../tags/tag360.xml"/><Relationship Id="rId10" Type="http://schemas.openxmlformats.org/officeDocument/2006/relationships/tags" Target="../tags/tag361.xml"/></Relationships>
</file>

<file path=ppt/slides/_rels/slide4.xml.rels><?xml version="1.0" encoding="UTF-8" standalone="yes"?>
<Relationships xmlns="http://schemas.openxmlformats.org/package/2006/relationships"><Relationship Id="rId11" Type="http://schemas.openxmlformats.org/officeDocument/2006/relationships/tags" Target="../tags/tag373.xml"/><Relationship Id="rId12" Type="http://schemas.openxmlformats.org/officeDocument/2006/relationships/tags" Target="../tags/tag374.xml"/><Relationship Id="rId13" Type="http://schemas.openxmlformats.org/officeDocument/2006/relationships/tags" Target="../tags/tag375.xml"/><Relationship Id="rId14" Type="http://schemas.openxmlformats.org/officeDocument/2006/relationships/tags" Target="../tags/tag376.xml"/><Relationship Id="rId15" Type="http://schemas.openxmlformats.org/officeDocument/2006/relationships/slideLayout" Target="../slideLayouts/slideLayout2.xml"/><Relationship Id="rId16" Type="http://schemas.openxmlformats.org/officeDocument/2006/relationships/oleObject" Target="../embeddings/oleObject36.bin"/><Relationship Id="rId17" Type="http://schemas.openxmlformats.org/officeDocument/2006/relationships/image" Target="../media/image3.emf"/><Relationship Id="rId1" Type="http://schemas.openxmlformats.org/officeDocument/2006/relationships/vmlDrawing" Target="../drawings/vmlDrawing36.vml"/><Relationship Id="rId2" Type="http://schemas.openxmlformats.org/officeDocument/2006/relationships/tags" Target="../tags/tag364.xml"/><Relationship Id="rId3" Type="http://schemas.openxmlformats.org/officeDocument/2006/relationships/tags" Target="../tags/tag365.xml"/><Relationship Id="rId4" Type="http://schemas.openxmlformats.org/officeDocument/2006/relationships/tags" Target="../tags/tag366.xml"/><Relationship Id="rId5" Type="http://schemas.openxmlformats.org/officeDocument/2006/relationships/tags" Target="../tags/tag367.xml"/><Relationship Id="rId6" Type="http://schemas.openxmlformats.org/officeDocument/2006/relationships/tags" Target="../tags/tag368.xml"/><Relationship Id="rId7" Type="http://schemas.openxmlformats.org/officeDocument/2006/relationships/tags" Target="../tags/tag369.xml"/><Relationship Id="rId8" Type="http://schemas.openxmlformats.org/officeDocument/2006/relationships/tags" Target="../tags/tag370.xml"/><Relationship Id="rId9" Type="http://schemas.openxmlformats.org/officeDocument/2006/relationships/tags" Target="../tags/tag371.xml"/><Relationship Id="rId10" Type="http://schemas.openxmlformats.org/officeDocument/2006/relationships/tags" Target="../tags/tag37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9" Type="http://schemas.openxmlformats.org/officeDocument/2006/relationships/tags" Target="../tags/tag384.xml"/><Relationship Id="rId20" Type="http://schemas.openxmlformats.org/officeDocument/2006/relationships/tags" Target="../tags/tag395.xml"/><Relationship Id="rId21" Type="http://schemas.openxmlformats.org/officeDocument/2006/relationships/tags" Target="../tags/tag396.xml"/><Relationship Id="rId22" Type="http://schemas.openxmlformats.org/officeDocument/2006/relationships/slideLayout" Target="../slideLayouts/slideLayout2.xml"/><Relationship Id="rId23" Type="http://schemas.openxmlformats.org/officeDocument/2006/relationships/oleObject" Target="../embeddings/oleObject37.bin"/><Relationship Id="rId24" Type="http://schemas.openxmlformats.org/officeDocument/2006/relationships/image" Target="../media/image3.emf"/><Relationship Id="rId25" Type="http://schemas.openxmlformats.org/officeDocument/2006/relationships/chart" Target="../charts/chart1.xml"/><Relationship Id="rId10" Type="http://schemas.openxmlformats.org/officeDocument/2006/relationships/tags" Target="../tags/tag385.xml"/><Relationship Id="rId11" Type="http://schemas.openxmlformats.org/officeDocument/2006/relationships/tags" Target="../tags/tag386.xml"/><Relationship Id="rId12" Type="http://schemas.openxmlformats.org/officeDocument/2006/relationships/tags" Target="../tags/tag387.xml"/><Relationship Id="rId13" Type="http://schemas.openxmlformats.org/officeDocument/2006/relationships/tags" Target="../tags/tag388.xml"/><Relationship Id="rId14" Type="http://schemas.openxmlformats.org/officeDocument/2006/relationships/tags" Target="../tags/tag389.xml"/><Relationship Id="rId15" Type="http://schemas.openxmlformats.org/officeDocument/2006/relationships/tags" Target="../tags/tag390.xml"/><Relationship Id="rId16" Type="http://schemas.openxmlformats.org/officeDocument/2006/relationships/tags" Target="../tags/tag391.xml"/><Relationship Id="rId17" Type="http://schemas.openxmlformats.org/officeDocument/2006/relationships/tags" Target="../tags/tag392.xml"/><Relationship Id="rId18" Type="http://schemas.openxmlformats.org/officeDocument/2006/relationships/tags" Target="../tags/tag393.xml"/><Relationship Id="rId19" Type="http://schemas.openxmlformats.org/officeDocument/2006/relationships/tags" Target="../tags/tag394.xml"/><Relationship Id="rId1" Type="http://schemas.openxmlformats.org/officeDocument/2006/relationships/vmlDrawing" Target="../drawings/vmlDrawing37.vml"/><Relationship Id="rId2" Type="http://schemas.openxmlformats.org/officeDocument/2006/relationships/tags" Target="../tags/tag377.xml"/><Relationship Id="rId3" Type="http://schemas.openxmlformats.org/officeDocument/2006/relationships/tags" Target="../tags/tag378.xml"/><Relationship Id="rId4" Type="http://schemas.openxmlformats.org/officeDocument/2006/relationships/tags" Target="../tags/tag379.xml"/><Relationship Id="rId5" Type="http://schemas.openxmlformats.org/officeDocument/2006/relationships/tags" Target="../tags/tag380.xml"/><Relationship Id="rId6" Type="http://schemas.openxmlformats.org/officeDocument/2006/relationships/tags" Target="../tags/tag381.xml"/><Relationship Id="rId7" Type="http://schemas.openxmlformats.org/officeDocument/2006/relationships/tags" Target="../tags/tag382.xml"/><Relationship Id="rId8" Type="http://schemas.openxmlformats.org/officeDocument/2006/relationships/tags" Target="../tags/tag383.xml"/></Relationships>
</file>

<file path=ppt/slides/_rels/slide7.xml.rels><?xml version="1.0" encoding="UTF-8" standalone="yes"?>
<Relationships xmlns="http://schemas.openxmlformats.org/package/2006/relationships"><Relationship Id="rId11" Type="http://schemas.openxmlformats.org/officeDocument/2006/relationships/image" Target="../media/image3.emf"/><Relationship Id="rId12" Type="http://schemas.openxmlformats.org/officeDocument/2006/relationships/hyperlink" Target="http://theleanstartup.com/" TargetMode="External"/><Relationship Id="rId13" Type="http://schemas.openxmlformats.org/officeDocument/2006/relationships/hyperlink" Target="https://www.youtube.com/watch?v=fEvKo90qBns" TargetMode="External"/><Relationship Id="rId1" Type="http://schemas.openxmlformats.org/officeDocument/2006/relationships/vmlDrawing" Target="../drawings/vmlDrawing38.vml"/><Relationship Id="rId2" Type="http://schemas.openxmlformats.org/officeDocument/2006/relationships/tags" Target="../tags/tag397.xml"/><Relationship Id="rId3" Type="http://schemas.openxmlformats.org/officeDocument/2006/relationships/tags" Target="../tags/tag398.xml"/><Relationship Id="rId4" Type="http://schemas.openxmlformats.org/officeDocument/2006/relationships/tags" Target="../tags/tag399.xml"/><Relationship Id="rId5" Type="http://schemas.openxmlformats.org/officeDocument/2006/relationships/tags" Target="../tags/tag400.xml"/><Relationship Id="rId6" Type="http://schemas.openxmlformats.org/officeDocument/2006/relationships/tags" Target="../tags/tag401.xml"/><Relationship Id="rId7" Type="http://schemas.openxmlformats.org/officeDocument/2006/relationships/tags" Target="../tags/tag402.xml"/><Relationship Id="rId8" Type="http://schemas.openxmlformats.org/officeDocument/2006/relationships/tags" Target="../tags/tag403.xml"/><Relationship Id="rId9" Type="http://schemas.openxmlformats.org/officeDocument/2006/relationships/slideLayout" Target="../slideLayouts/slideLayout2.xml"/><Relationship Id="rId10" Type="http://schemas.openxmlformats.org/officeDocument/2006/relationships/oleObject" Target="../embeddings/oleObject38.bin"/></Relationships>
</file>

<file path=ppt/slides/_rels/slide8.xml.rels><?xml version="1.0" encoding="UTF-8" standalone="yes"?>
<Relationships xmlns="http://schemas.openxmlformats.org/package/2006/relationships"><Relationship Id="rId9" Type="http://schemas.openxmlformats.org/officeDocument/2006/relationships/tags" Target="../tags/tag411.xml"/><Relationship Id="rId20" Type="http://schemas.openxmlformats.org/officeDocument/2006/relationships/tags" Target="../tags/tag422.xml"/><Relationship Id="rId21" Type="http://schemas.openxmlformats.org/officeDocument/2006/relationships/tags" Target="../tags/tag423.xml"/><Relationship Id="rId22" Type="http://schemas.openxmlformats.org/officeDocument/2006/relationships/tags" Target="../tags/tag424.xml"/><Relationship Id="rId23" Type="http://schemas.openxmlformats.org/officeDocument/2006/relationships/tags" Target="../tags/tag425.xml"/><Relationship Id="rId24" Type="http://schemas.openxmlformats.org/officeDocument/2006/relationships/tags" Target="../tags/tag426.xml"/><Relationship Id="rId25" Type="http://schemas.openxmlformats.org/officeDocument/2006/relationships/slideLayout" Target="../slideLayouts/slideLayout2.xml"/><Relationship Id="rId26" Type="http://schemas.openxmlformats.org/officeDocument/2006/relationships/oleObject" Target="../embeddings/oleObject39.bin"/><Relationship Id="rId27" Type="http://schemas.openxmlformats.org/officeDocument/2006/relationships/image" Target="../media/image3.emf"/><Relationship Id="rId28" Type="http://schemas.openxmlformats.org/officeDocument/2006/relationships/oleObject" Target="../embeddings/oleObject40.bin"/><Relationship Id="rId29" Type="http://schemas.openxmlformats.org/officeDocument/2006/relationships/image" Target="../media/image5.emf"/><Relationship Id="rId10" Type="http://schemas.openxmlformats.org/officeDocument/2006/relationships/tags" Target="../tags/tag412.xml"/><Relationship Id="rId11" Type="http://schemas.openxmlformats.org/officeDocument/2006/relationships/tags" Target="../tags/tag413.xml"/><Relationship Id="rId12" Type="http://schemas.openxmlformats.org/officeDocument/2006/relationships/tags" Target="../tags/tag414.xml"/><Relationship Id="rId13" Type="http://schemas.openxmlformats.org/officeDocument/2006/relationships/tags" Target="../tags/tag415.xml"/><Relationship Id="rId14" Type="http://schemas.openxmlformats.org/officeDocument/2006/relationships/tags" Target="../tags/tag416.xml"/><Relationship Id="rId15" Type="http://schemas.openxmlformats.org/officeDocument/2006/relationships/tags" Target="../tags/tag417.xml"/><Relationship Id="rId16" Type="http://schemas.openxmlformats.org/officeDocument/2006/relationships/tags" Target="../tags/tag418.xml"/><Relationship Id="rId17" Type="http://schemas.openxmlformats.org/officeDocument/2006/relationships/tags" Target="../tags/tag419.xml"/><Relationship Id="rId18" Type="http://schemas.openxmlformats.org/officeDocument/2006/relationships/tags" Target="../tags/tag420.xml"/><Relationship Id="rId19" Type="http://schemas.openxmlformats.org/officeDocument/2006/relationships/tags" Target="../tags/tag421.xml"/><Relationship Id="rId1" Type="http://schemas.openxmlformats.org/officeDocument/2006/relationships/vmlDrawing" Target="../drawings/vmlDrawing39.vml"/><Relationship Id="rId2" Type="http://schemas.openxmlformats.org/officeDocument/2006/relationships/tags" Target="../tags/tag404.xml"/><Relationship Id="rId3" Type="http://schemas.openxmlformats.org/officeDocument/2006/relationships/tags" Target="../tags/tag405.xml"/><Relationship Id="rId4" Type="http://schemas.openxmlformats.org/officeDocument/2006/relationships/tags" Target="../tags/tag406.xml"/><Relationship Id="rId5" Type="http://schemas.openxmlformats.org/officeDocument/2006/relationships/tags" Target="../tags/tag407.xml"/><Relationship Id="rId6" Type="http://schemas.openxmlformats.org/officeDocument/2006/relationships/tags" Target="../tags/tag408.xml"/><Relationship Id="rId7" Type="http://schemas.openxmlformats.org/officeDocument/2006/relationships/tags" Target="../tags/tag409.xml"/><Relationship Id="rId8" Type="http://schemas.openxmlformats.org/officeDocument/2006/relationships/tags" Target="../tags/tag410.xml"/></Relationships>
</file>

<file path=ppt/slides/_rels/slide9.xml.rels><?xml version="1.0" encoding="UTF-8" standalone="yes"?>
<Relationships xmlns="http://schemas.openxmlformats.org/package/2006/relationships"><Relationship Id="rId11" Type="http://schemas.openxmlformats.org/officeDocument/2006/relationships/tags" Target="../tags/tag436.xml"/><Relationship Id="rId12" Type="http://schemas.openxmlformats.org/officeDocument/2006/relationships/slideLayout" Target="../slideLayouts/slideLayout2.xml"/><Relationship Id="rId13" Type="http://schemas.openxmlformats.org/officeDocument/2006/relationships/oleObject" Target="../embeddings/oleObject41.bin"/><Relationship Id="rId14" Type="http://schemas.openxmlformats.org/officeDocument/2006/relationships/image" Target="../media/image6.emf"/><Relationship Id="rId15" Type="http://schemas.openxmlformats.org/officeDocument/2006/relationships/hyperlink" Target="http://www.investopedia.com/exam-guide/cfa-level-1/microeconomics/marginal-average-total-cost-curve.asp" TargetMode="External"/><Relationship Id="rId16" Type="http://schemas.openxmlformats.org/officeDocument/2006/relationships/oleObject" Target="../embeddings/oleObject42.bin"/><Relationship Id="rId17" Type="http://schemas.openxmlformats.org/officeDocument/2006/relationships/package" Target="../embeddings/Microsoft_Excel_Sheet1.xlsx"/><Relationship Id="rId18" Type="http://schemas.openxmlformats.org/officeDocument/2006/relationships/image" Target="../media/image7.emf"/><Relationship Id="rId1" Type="http://schemas.openxmlformats.org/officeDocument/2006/relationships/vmlDrawing" Target="../drawings/vmlDrawing40.vml"/><Relationship Id="rId2" Type="http://schemas.openxmlformats.org/officeDocument/2006/relationships/tags" Target="../tags/tag427.xml"/><Relationship Id="rId3" Type="http://schemas.openxmlformats.org/officeDocument/2006/relationships/tags" Target="../tags/tag428.xml"/><Relationship Id="rId4" Type="http://schemas.openxmlformats.org/officeDocument/2006/relationships/tags" Target="../tags/tag429.xml"/><Relationship Id="rId5" Type="http://schemas.openxmlformats.org/officeDocument/2006/relationships/tags" Target="../tags/tag430.xml"/><Relationship Id="rId6" Type="http://schemas.openxmlformats.org/officeDocument/2006/relationships/tags" Target="../tags/tag431.xml"/><Relationship Id="rId7" Type="http://schemas.openxmlformats.org/officeDocument/2006/relationships/tags" Target="../tags/tag432.xml"/><Relationship Id="rId8" Type="http://schemas.openxmlformats.org/officeDocument/2006/relationships/tags" Target="../tags/tag433.xml"/><Relationship Id="rId9" Type="http://schemas.openxmlformats.org/officeDocument/2006/relationships/tags" Target="../tags/tag434.xml"/><Relationship Id="rId10" Type="http://schemas.openxmlformats.org/officeDocument/2006/relationships/tags" Target="../tags/tag4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IRB Business Case Template</a:t>
            </a:r>
            <a:endParaRPr lang="en-US" dirty="0"/>
          </a:p>
        </p:txBody>
      </p:sp>
      <p:sp>
        <p:nvSpPr>
          <p:cNvPr id="3" name="Subtitle 2"/>
          <p:cNvSpPr>
            <a:spLocks noGrp="1"/>
          </p:cNvSpPr>
          <p:nvPr>
            <p:ph type="subTitle" idx="1"/>
          </p:nvPr>
        </p:nvSpPr>
        <p:spPr>
          <a:xfrm>
            <a:off x="2554095" y="3884336"/>
            <a:ext cx="5878705" cy="1077218"/>
          </a:xfrm>
        </p:spPr>
        <p:txBody>
          <a:bodyPr/>
          <a:lstStyle/>
          <a:p>
            <a:r>
              <a:rPr lang="en-US" dirty="0" smtClean="0"/>
              <a:t>Version </a:t>
            </a:r>
            <a:r>
              <a:rPr lang="en-US" dirty="0" smtClean="0"/>
              <a:t>1.8</a:t>
            </a:r>
            <a:endParaRPr lang="en-US" dirty="0" smtClean="0"/>
          </a:p>
          <a:p>
            <a:endParaRPr lang="en-US" dirty="0"/>
          </a:p>
          <a:p>
            <a:r>
              <a:rPr lang="en-US" dirty="0" smtClean="0"/>
              <a:t>October 15, </a:t>
            </a:r>
            <a:r>
              <a:rPr lang="en-US" dirty="0" smtClean="0"/>
              <a:t>2014</a:t>
            </a:r>
          </a:p>
          <a:p>
            <a:endParaRPr lang="en-US" dirty="0"/>
          </a:p>
          <a:p>
            <a:r>
              <a:rPr lang="en-US" dirty="0" smtClean="0"/>
              <a:t>IRB@CSC.COM</a:t>
            </a:r>
            <a:endParaRPr lang="en-US" dirty="0"/>
          </a:p>
        </p:txBody>
      </p:sp>
    </p:spTree>
    <p:extLst>
      <p:ext uri="{BB962C8B-B14F-4D97-AF65-F5344CB8AC3E}">
        <p14:creationId xmlns:p14="http://schemas.microsoft.com/office/powerpoint/2010/main" val="1693989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42241064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6398" name="think-cell Slide" r:id="rId16" imgW="360" imgH="360" progId="">
                  <p:embed/>
                </p:oleObj>
              </mc:Choice>
              <mc:Fallback>
                <p:oleObj name="think-cell Slide" r:id="rId16" imgW="360" imgH="360" progId="">
                  <p:embed/>
                  <p:pic>
                    <p:nvPicPr>
                      <p:cNvPr id="0" name="Picture 13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9"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dirty="0" err="1" smtClean="0">
              <a:solidFill>
                <a:schemeClr val="tx1"/>
              </a:solidFill>
              <a:sym typeface="+mn-lt"/>
            </a:endParaRPr>
          </a:p>
        </p:txBody>
      </p:sp>
      <p:sp>
        <p:nvSpPr>
          <p:cNvPr id="2" name="Title 1"/>
          <p:cNvSpPr>
            <a:spLocks noGrp="1"/>
          </p:cNvSpPr>
          <p:nvPr>
            <p:ph type="title"/>
          </p:nvPr>
        </p:nvSpPr>
        <p:spPr>
          <a:xfrm>
            <a:off x="286443" y="268459"/>
            <a:ext cx="8571114" cy="345431"/>
          </a:xfrm>
        </p:spPr>
        <p:txBody>
          <a:bodyPr/>
          <a:lstStyle/>
          <a:p>
            <a:pPr marL="498475"/>
            <a:r>
              <a:rPr lang="en-US" dirty="0" smtClean="0"/>
              <a:t>Dependencies and stakeholders	Risks and mitigation</a:t>
            </a:r>
            <a:endParaRPr lang="en-US" dirty="0"/>
          </a:p>
        </p:txBody>
      </p:sp>
      <p:sp>
        <p:nvSpPr>
          <p:cNvPr id="9" name="TextBox 10"/>
          <p:cNvSpPr txBox="1"/>
          <p:nvPr>
            <p:custDataLst>
              <p:tags r:id="rId4"/>
            </p:custDataLst>
          </p:nvPr>
        </p:nvSpPr>
        <p:spPr>
          <a:xfrm>
            <a:off x="257868" y="798077"/>
            <a:ext cx="8571114" cy="3218752"/>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100" dirty="0">
              <a:solidFill>
                <a:srgbClr val="000000"/>
              </a:solidFill>
            </a:endParaRPr>
          </a:p>
        </p:txBody>
      </p:sp>
      <p:sp>
        <p:nvSpPr>
          <p:cNvPr id="11" name="TextBox 10"/>
          <p:cNvSpPr txBox="1"/>
          <p:nvPr>
            <p:custDataLst>
              <p:tags r:id="rId5"/>
            </p:custDataLst>
          </p:nvPr>
        </p:nvSpPr>
        <p:spPr>
          <a:xfrm>
            <a:off x="257868" y="798077"/>
            <a:ext cx="8571114" cy="338009"/>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100" dirty="0"/>
          </a:p>
        </p:txBody>
      </p:sp>
      <p:sp>
        <p:nvSpPr>
          <p:cNvPr id="12" name="Rectangle 19"/>
          <p:cNvSpPr txBox="1">
            <a:spLocks/>
          </p:cNvSpPr>
          <p:nvPr/>
        </p:nvSpPr>
        <p:spPr>
          <a:xfrm>
            <a:off x="312695" y="874277"/>
            <a:ext cx="8461458"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100" b="1" dirty="0" smtClean="0"/>
              <a:t>Dependencies and stakeholders</a:t>
            </a:r>
            <a:endParaRPr lang="en-US" sz="1100" b="1" dirty="0"/>
          </a:p>
        </p:txBody>
      </p:sp>
      <p:sp>
        <p:nvSpPr>
          <p:cNvPr id="434186" name="TextBox 434187"/>
          <p:cNvSpPr txBox="1">
            <a:spLocks/>
          </p:cNvSpPr>
          <p:nvPr>
            <p:custDataLst>
              <p:tags r:id="rId6"/>
            </p:custDataLst>
          </p:nvPr>
        </p:nvSpPr>
        <p:spPr>
          <a:xfrm>
            <a:off x="273969" y="256059"/>
            <a:ext cx="372421" cy="370232"/>
          </a:xfrm>
          <a:prstGeom prst="ellipse">
            <a:avLst/>
          </a:prstGeom>
          <a:solidFill>
            <a:schemeClr val="tx2"/>
          </a:solidFill>
          <a:ln w="9525">
            <a:solidFill>
              <a:schemeClr val="accent1"/>
            </a:solidFill>
            <a:miter lim="800000"/>
            <a:headEnd/>
            <a:tailEnd/>
          </a:ln>
          <a:effectLst/>
          <a:extLst/>
        </p:spPr>
        <p:txBody>
          <a:bodyPr vert="horz" wrap="none" lIns="3810" tIns="0" rIns="3810" bIns="0" numCol="1" anchor="ctr" anchorCtr="1" compatLnSpc="1">
            <a:prstTxWarp prst="textNoShape">
              <a:avLst/>
            </a:prstTxWarp>
            <a:noAutofit/>
          </a:bodyPr>
          <a:lstStyle>
            <a:defPPr>
              <a:defRPr lang="en-US"/>
            </a:defPPr>
            <a:lvl1pPr marL="0" lvl="0" indent="0" algn="ctr" defTabSz="913429" eaLnBrk="1" hangingPunct="1">
              <a:buClr>
                <a:schemeClr val="tx2"/>
              </a:buClr>
              <a:defRPr sz="2200" b="1" baseline="0">
                <a:solidFill>
                  <a:schemeClr val="bg1"/>
                </a:solidFill>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sz="2000" dirty="0"/>
              <a:t>5a</a:t>
            </a:r>
          </a:p>
        </p:txBody>
      </p:sp>
      <p:sp>
        <p:nvSpPr>
          <p:cNvPr id="55" name="TextBox 434187"/>
          <p:cNvSpPr txBox="1">
            <a:spLocks/>
          </p:cNvSpPr>
          <p:nvPr>
            <p:custDataLst>
              <p:tags r:id="rId7"/>
            </p:custDataLst>
          </p:nvPr>
        </p:nvSpPr>
        <p:spPr>
          <a:xfrm>
            <a:off x="5272689" y="256059"/>
            <a:ext cx="372421" cy="370232"/>
          </a:xfrm>
          <a:prstGeom prst="ellipse">
            <a:avLst/>
          </a:prstGeom>
          <a:solidFill>
            <a:schemeClr val="tx2"/>
          </a:solidFill>
          <a:ln w="9525">
            <a:solidFill>
              <a:schemeClr val="accent1"/>
            </a:solidFill>
            <a:miter lim="800000"/>
            <a:headEnd/>
            <a:tailEnd/>
          </a:ln>
          <a:effectLst/>
          <a:extLst/>
        </p:spPr>
        <p:txBody>
          <a:bodyPr vert="horz" wrap="none" lIns="3810" tIns="0" rIns="3810" bIns="0" numCol="1" anchor="ctr" anchorCtr="1" compatLnSpc="1">
            <a:prstTxWarp prst="textNoShape">
              <a:avLst/>
            </a:prstTxWarp>
            <a:noAutofit/>
          </a:bodyPr>
          <a:lstStyle>
            <a:defPPr>
              <a:defRPr lang="en-US"/>
            </a:defPPr>
            <a:lvl1pPr marL="0" lvl="0" indent="0" algn="ctr" defTabSz="913429" eaLnBrk="1" hangingPunct="1">
              <a:buClr>
                <a:schemeClr val="tx2"/>
              </a:buClr>
              <a:defRPr sz="2200" b="1" baseline="0">
                <a:solidFill>
                  <a:schemeClr val="bg1"/>
                </a:solidFill>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sz="2000" dirty="0"/>
              <a:t>5b</a:t>
            </a:r>
          </a:p>
        </p:txBody>
      </p:sp>
      <p:sp>
        <p:nvSpPr>
          <p:cNvPr id="10" name="Rectangle 16"/>
          <p:cNvSpPr txBox="1">
            <a:spLocks/>
          </p:cNvSpPr>
          <p:nvPr/>
        </p:nvSpPr>
        <p:spPr>
          <a:xfrm>
            <a:off x="1191897" y="1188155"/>
            <a:ext cx="148599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spcBef>
                <a:spcPct val="50000"/>
              </a:spcBef>
            </a:pPr>
            <a:r>
              <a:rPr lang="en-US" sz="1100" b="1" dirty="0" smtClean="0">
                <a:solidFill>
                  <a:srgbClr val="000000"/>
                </a:solidFill>
              </a:rPr>
              <a:t>Business area</a:t>
            </a:r>
            <a:endParaRPr lang="en-US" sz="1100" b="1" dirty="0">
              <a:solidFill>
                <a:srgbClr val="000000"/>
              </a:solidFill>
            </a:endParaRPr>
          </a:p>
        </p:txBody>
      </p:sp>
      <p:cxnSp>
        <p:nvCxnSpPr>
          <p:cNvPr id="6" name="Straight Connector 5"/>
          <p:cNvCxnSpPr>
            <a:cxnSpLocks/>
          </p:cNvCxnSpPr>
          <p:nvPr/>
        </p:nvCxnSpPr>
        <p:spPr>
          <a:xfrm>
            <a:off x="1191896" y="1380292"/>
            <a:ext cx="1485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16"/>
          <p:cNvSpPr txBox="1">
            <a:spLocks/>
          </p:cNvSpPr>
          <p:nvPr/>
        </p:nvSpPr>
        <p:spPr>
          <a:xfrm>
            <a:off x="2819400" y="1188155"/>
            <a:ext cx="377734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spcBef>
                <a:spcPct val="50000"/>
              </a:spcBef>
            </a:pPr>
            <a:r>
              <a:rPr lang="en-US" sz="1100" b="1" dirty="0" smtClean="0">
                <a:solidFill>
                  <a:srgbClr val="000000"/>
                </a:solidFill>
              </a:rPr>
              <a:t>Description</a:t>
            </a:r>
            <a:endParaRPr lang="en-US" sz="1100" b="1" dirty="0">
              <a:solidFill>
                <a:srgbClr val="000000"/>
              </a:solidFill>
            </a:endParaRPr>
          </a:p>
        </p:txBody>
      </p:sp>
      <p:cxnSp>
        <p:nvCxnSpPr>
          <p:cNvPr id="60" name="Straight Connector 59"/>
          <p:cNvCxnSpPr>
            <a:cxnSpLocks/>
          </p:cNvCxnSpPr>
          <p:nvPr/>
        </p:nvCxnSpPr>
        <p:spPr>
          <a:xfrm>
            <a:off x="2819400" y="1380292"/>
            <a:ext cx="37773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16"/>
          <p:cNvSpPr txBox="1">
            <a:spLocks/>
          </p:cNvSpPr>
          <p:nvPr/>
        </p:nvSpPr>
        <p:spPr>
          <a:xfrm>
            <a:off x="6729545" y="1188155"/>
            <a:ext cx="2000835"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spcBef>
                <a:spcPct val="50000"/>
              </a:spcBef>
            </a:pPr>
            <a:r>
              <a:rPr lang="en-US" sz="1100" b="1" dirty="0" smtClean="0">
                <a:solidFill>
                  <a:srgbClr val="000000"/>
                </a:solidFill>
              </a:rPr>
              <a:t>Interlock/key contact</a:t>
            </a:r>
            <a:endParaRPr lang="en-US" sz="1100" b="1" dirty="0">
              <a:solidFill>
                <a:srgbClr val="000000"/>
              </a:solidFill>
            </a:endParaRPr>
          </a:p>
        </p:txBody>
      </p:sp>
      <p:cxnSp>
        <p:nvCxnSpPr>
          <p:cNvPr id="64" name="Straight Connector 63"/>
          <p:cNvCxnSpPr>
            <a:cxnSpLocks/>
          </p:cNvCxnSpPr>
          <p:nvPr/>
        </p:nvCxnSpPr>
        <p:spPr>
          <a:xfrm>
            <a:off x="6729545" y="1380292"/>
            <a:ext cx="20008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435235"/>
          <p:cNvSpPr txBox="1">
            <a:spLocks/>
          </p:cNvSpPr>
          <p:nvPr/>
        </p:nvSpPr>
        <p:spPr>
          <a:xfrm>
            <a:off x="318112" y="1440357"/>
            <a:ext cx="764434" cy="1186543"/>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 tIns="36576" rIns="36576" bIns="36576" numCol="1" anchor="ctr" anchorCtr="0"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Within CSC</a:t>
            </a:r>
          </a:p>
        </p:txBody>
      </p:sp>
      <p:sp>
        <p:nvSpPr>
          <p:cNvPr id="66" name="Rectangle 16"/>
          <p:cNvSpPr txBox="1">
            <a:spLocks/>
          </p:cNvSpPr>
          <p:nvPr/>
        </p:nvSpPr>
        <p:spPr>
          <a:xfrm>
            <a:off x="1191897" y="1451243"/>
            <a:ext cx="1485990" cy="3724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100" dirty="0" smtClean="0">
                <a:solidFill>
                  <a:srgbClr val="000000"/>
                </a:solidFill>
              </a:rPr>
              <a:t>…</a:t>
            </a:r>
          </a:p>
          <a:p>
            <a:pPr lvl="1">
              <a:spcBef>
                <a:spcPct val="20000"/>
              </a:spcBef>
            </a:pPr>
            <a:r>
              <a:rPr lang="en-US" sz="1100" dirty="0">
                <a:solidFill>
                  <a:srgbClr val="000000"/>
                </a:solidFill>
              </a:rPr>
              <a:t>…</a:t>
            </a:r>
          </a:p>
        </p:txBody>
      </p:sp>
      <p:sp>
        <p:nvSpPr>
          <p:cNvPr id="67" name="Rectangle 16"/>
          <p:cNvSpPr txBox="1">
            <a:spLocks/>
          </p:cNvSpPr>
          <p:nvPr/>
        </p:nvSpPr>
        <p:spPr>
          <a:xfrm>
            <a:off x="2819400" y="1451243"/>
            <a:ext cx="3777343" cy="57554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100" dirty="0" smtClean="0">
                <a:solidFill>
                  <a:srgbClr val="000000"/>
                </a:solidFill>
              </a:rPr>
              <a:t>…</a:t>
            </a:r>
          </a:p>
          <a:p>
            <a:pPr lvl="1">
              <a:spcBef>
                <a:spcPct val="20000"/>
              </a:spcBef>
            </a:pPr>
            <a:r>
              <a:rPr lang="en-US" sz="1100" dirty="0" smtClean="0">
                <a:solidFill>
                  <a:srgbClr val="000000"/>
                </a:solidFill>
              </a:rPr>
              <a:t>…</a:t>
            </a:r>
          </a:p>
          <a:p>
            <a:pPr lvl="1">
              <a:spcBef>
                <a:spcPct val="20000"/>
              </a:spcBef>
            </a:pPr>
            <a:r>
              <a:rPr lang="en-US" sz="1100" dirty="0">
                <a:solidFill>
                  <a:srgbClr val="000000"/>
                </a:solidFill>
              </a:rPr>
              <a:t>…</a:t>
            </a:r>
          </a:p>
        </p:txBody>
      </p:sp>
      <p:sp>
        <p:nvSpPr>
          <p:cNvPr id="68" name="Rectangle 16"/>
          <p:cNvSpPr txBox="1">
            <a:spLocks/>
          </p:cNvSpPr>
          <p:nvPr/>
        </p:nvSpPr>
        <p:spPr>
          <a:xfrm>
            <a:off x="6729545" y="1451243"/>
            <a:ext cx="2000835" cy="3724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100" dirty="0" smtClean="0">
                <a:solidFill>
                  <a:srgbClr val="000000"/>
                </a:solidFill>
              </a:rPr>
              <a:t>…</a:t>
            </a:r>
          </a:p>
          <a:p>
            <a:pPr lvl="1">
              <a:spcBef>
                <a:spcPct val="20000"/>
              </a:spcBef>
            </a:pPr>
            <a:r>
              <a:rPr lang="en-US" sz="1100" dirty="0">
                <a:solidFill>
                  <a:srgbClr val="000000"/>
                </a:solidFill>
              </a:rPr>
              <a:t>…</a:t>
            </a:r>
          </a:p>
        </p:txBody>
      </p:sp>
      <p:sp>
        <p:nvSpPr>
          <p:cNvPr id="69" name="Rectangle 435235"/>
          <p:cNvSpPr txBox="1">
            <a:spLocks/>
          </p:cNvSpPr>
          <p:nvPr/>
        </p:nvSpPr>
        <p:spPr>
          <a:xfrm>
            <a:off x="318112" y="2732314"/>
            <a:ext cx="764434" cy="1186543"/>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 tIns="36576" rIns="36576" bIns="36576" numCol="1" anchor="ctr" anchorCtr="0"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sz="1100" b="1" dirty="0"/>
              <a:t>E</a:t>
            </a:r>
            <a:r>
              <a:rPr lang="en-US" sz="1100" b="1" dirty="0" smtClean="0"/>
              <a:t>xternal partners</a:t>
            </a:r>
          </a:p>
        </p:txBody>
      </p:sp>
      <p:sp>
        <p:nvSpPr>
          <p:cNvPr id="71" name="Rectangle 16"/>
          <p:cNvSpPr txBox="1">
            <a:spLocks/>
          </p:cNvSpPr>
          <p:nvPr/>
        </p:nvSpPr>
        <p:spPr>
          <a:xfrm>
            <a:off x="1191897" y="2753905"/>
            <a:ext cx="1485990" cy="3724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100" dirty="0" smtClean="0">
                <a:solidFill>
                  <a:srgbClr val="000000"/>
                </a:solidFill>
              </a:rPr>
              <a:t>…</a:t>
            </a:r>
          </a:p>
          <a:p>
            <a:pPr lvl="1">
              <a:spcBef>
                <a:spcPct val="20000"/>
              </a:spcBef>
            </a:pPr>
            <a:r>
              <a:rPr lang="en-US" sz="1100" dirty="0">
                <a:solidFill>
                  <a:srgbClr val="000000"/>
                </a:solidFill>
              </a:rPr>
              <a:t>…</a:t>
            </a:r>
          </a:p>
        </p:txBody>
      </p:sp>
      <p:sp>
        <p:nvSpPr>
          <p:cNvPr id="72" name="Rectangle 16"/>
          <p:cNvSpPr txBox="1">
            <a:spLocks/>
          </p:cNvSpPr>
          <p:nvPr/>
        </p:nvSpPr>
        <p:spPr>
          <a:xfrm>
            <a:off x="2819400" y="2612387"/>
            <a:ext cx="3777343" cy="3724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100" dirty="0" smtClean="0">
                <a:solidFill>
                  <a:srgbClr val="000000"/>
                </a:solidFill>
              </a:rPr>
              <a:t>…</a:t>
            </a:r>
          </a:p>
          <a:p>
            <a:pPr lvl="1">
              <a:spcBef>
                <a:spcPct val="20000"/>
              </a:spcBef>
            </a:pPr>
            <a:r>
              <a:rPr lang="en-US" sz="1100" dirty="0" smtClean="0">
                <a:solidFill>
                  <a:srgbClr val="000000"/>
                </a:solidFill>
              </a:rPr>
              <a:t>…</a:t>
            </a:r>
          </a:p>
        </p:txBody>
      </p:sp>
      <p:sp>
        <p:nvSpPr>
          <p:cNvPr id="73" name="Rectangle 16"/>
          <p:cNvSpPr txBox="1">
            <a:spLocks/>
          </p:cNvSpPr>
          <p:nvPr/>
        </p:nvSpPr>
        <p:spPr>
          <a:xfrm>
            <a:off x="6729545" y="2612387"/>
            <a:ext cx="2000835" cy="3724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100" dirty="0" smtClean="0">
                <a:solidFill>
                  <a:srgbClr val="000000"/>
                </a:solidFill>
              </a:rPr>
              <a:t>…</a:t>
            </a:r>
          </a:p>
          <a:p>
            <a:pPr lvl="1">
              <a:spcBef>
                <a:spcPct val="20000"/>
              </a:spcBef>
            </a:pPr>
            <a:r>
              <a:rPr lang="en-US" sz="1100" dirty="0">
                <a:solidFill>
                  <a:srgbClr val="000000"/>
                </a:solidFill>
              </a:rPr>
              <a:t>…</a:t>
            </a:r>
          </a:p>
        </p:txBody>
      </p:sp>
      <p:cxnSp>
        <p:nvCxnSpPr>
          <p:cNvPr id="37" name="Straight Connector 36"/>
          <p:cNvCxnSpPr>
            <a:cxnSpLocks/>
          </p:cNvCxnSpPr>
          <p:nvPr/>
        </p:nvCxnSpPr>
        <p:spPr>
          <a:xfrm>
            <a:off x="1191896" y="2682070"/>
            <a:ext cx="7538484"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74" name="TextBox 10"/>
          <p:cNvSpPr txBox="1"/>
          <p:nvPr>
            <p:custDataLst>
              <p:tags r:id="rId8"/>
            </p:custDataLst>
          </p:nvPr>
        </p:nvSpPr>
        <p:spPr>
          <a:xfrm>
            <a:off x="257868" y="4101080"/>
            <a:ext cx="8571114" cy="2375932"/>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100" dirty="0">
              <a:solidFill>
                <a:srgbClr val="000000"/>
              </a:solidFill>
            </a:endParaRPr>
          </a:p>
        </p:txBody>
      </p:sp>
      <p:sp>
        <p:nvSpPr>
          <p:cNvPr id="75" name="TextBox 74"/>
          <p:cNvSpPr txBox="1"/>
          <p:nvPr>
            <p:custDataLst>
              <p:tags r:id="rId9"/>
            </p:custDataLst>
          </p:nvPr>
        </p:nvSpPr>
        <p:spPr>
          <a:xfrm>
            <a:off x="257868" y="4101079"/>
            <a:ext cx="8571114" cy="338009"/>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100" dirty="0"/>
          </a:p>
        </p:txBody>
      </p:sp>
      <p:sp>
        <p:nvSpPr>
          <p:cNvPr id="76" name="Rectangle 19"/>
          <p:cNvSpPr txBox="1">
            <a:spLocks/>
          </p:cNvSpPr>
          <p:nvPr/>
        </p:nvSpPr>
        <p:spPr>
          <a:xfrm>
            <a:off x="312695" y="4177279"/>
            <a:ext cx="8461458"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100" b="1" dirty="0" smtClean="0"/>
              <a:t>Risks and mitigation</a:t>
            </a:r>
            <a:endParaRPr lang="en-US" sz="1100" b="1" dirty="0"/>
          </a:p>
        </p:txBody>
      </p:sp>
      <p:grpSp>
        <p:nvGrpSpPr>
          <p:cNvPr id="39" name="Group 38"/>
          <p:cNvGrpSpPr>
            <a:grpSpLocks/>
          </p:cNvGrpSpPr>
          <p:nvPr/>
        </p:nvGrpSpPr>
        <p:grpSpPr>
          <a:xfrm>
            <a:off x="312695" y="4529945"/>
            <a:ext cx="8461458" cy="575542"/>
            <a:chOff x="1191896" y="4395007"/>
            <a:chExt cx="4970239" cy="575542"/>
          </a:xfrm>
        </p:grpSpPr>
        <p:sp>
          <p:nvSpPr>
            <p:cNvPr id="85" name="Rectangle 16"/>
            <p:cNvSpPr txBox="1">
              <a:spLocks/>
            </p:cNvSpPr>
            <p:nvPr/>
          </p:nvSpPr>
          <p:spPr>
            <a:xfrm>
              <a:off x="1191896" y="4395007"/>
              <a:ext cx="2401995" cy="3724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100" dirty="0" smtClean="0">
                  <a:solidFill>
                    <a:srgbClr val="000000"/>
                  </a:solidFill>
                </a:rPr>
                <a:t>…</a:t>
              </a:r>
            </a:p>
            <a:p>
              <a:pPr lvl="1">
                <a:spcBef>
                  <a:spcPct val="20000"/>
                </a:spcBef>
              </a:pPr>
              <a:r>
                <a:rPr lang="en-US" sz="1100" dirty="0">
                  <a:solidFill>
                    <a:srgbClr val="000000"/>
                  </a:solidFill>
                </a:rPr>
                <a:t>…</a:t>
              </a:r>
            </a:p>
          </p:txBody>
        </p:sp>
        <p:sp>
          <p:nvSpPr>
            <p:cNvPr id="86" name="Rectangle 16"/>
            <p:cNvSpPr txBox="1">
              <a:spLocks/>
            </p:cNvSpPr>
            <p:nvPr/>
          </p:nvSpPr>
          <p:spPr>
            <a:xfrm>
              <a:off x="3760140" y="4395007"/>
              <a:ext cx="2401995" cy="57554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100" dirty="0" smtClean="0">
                  <a:solidFill>
                    <a:srgbClr val="000000"/>
                  </a:solidFill>
                </a:rPr>
                <a:t>…</a:t>
              </a:r>
            </a:p>
            <a:p>
              <a:pPr lvl="1">
                <a:spcBef>
                  <a:spcPct val="20000"/>
                </a:spcBef>
              </a:pPr>
              <a:r>
                <a:rPr lang="en-US" sz="1100" dirty="0" smtClean="0">
                  <a:solidFill>
                    <a:srgbClr val="000000"/>
                  </a:solidFill>
                </a:rPr>
                <a:t>…</a:t>
              </a:r>
            </a:p>
            <a:p>
              <a:pPr lvl="1">
                <a:spcBef>
                  <a:spcPct val="20000"/>
                </a:spcBef>
              </a:pPr>
              <a:r>
                <a:rPr lang="en-US" sz="1100" dirty="0">
                  <a:solidFill>
                    <a:srgbClr val="000000"/>
                  </a:solidFill>
                </a:rPr>
                <a:t>…</a:t>
              </a:r>
            </a:p>
          </p:txBody>
        </p:sp>
      </p:grpSp>
      <p:sp>
        <p:nvSpPr>
          <p:cNvPr id="35" name="Rectangle 34"/>
          <p:cNvSpPr/>
          <p:nvPr/>
        </p:nvSpPr>
        <p:spPr>
          <a:xfrm>
            <a:off x="0" y="-3372"/>
            <a:ext cx="9144000" cy="251554"/>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36" name="Rectangle 3"/>
          <p:cNvSpPr txBox="1">
            <a:spLocks/>
          </p:cNvSpPr>
          <p:nvPr/>
        </p:nvSpPr>
        <p:spPr>
          <a:xfrm>
            <a:off x="59755"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Business area: </a:t>
            </a:r>
            <a:r>
              <a:rPr lang="en-US" sz="1100" dirty="0" err="1" smtClean="0"/>
              <a:t>GBS</a:t>
            </a:r>
            <a:r>
              <a:rPr lang="en-US" sz="1100" dirty="0" smtClean="0"/>
              <a:t> </a:t>
            </a:r>
            <a:endParaRPr lang="en-US" sz="1100" dirty="0"/>
          </a:p>
        </p:txBody>
      </p:sp>
      <p:sp>
        <p:nvSpPr>
          <p:cNvPr id="43" name="Rectangle 3"/>
          <p:cNvSpPr txBox="1">
            <a:spLocks/>
          </p:cNvSpPr>
          <p:nvPr/>
        </p:nvSpPr>
        <p:spPr>
          <a:xfrm>
            <a:off x="2031059"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Offering: </a:t>
            </a:r>
            <a:r>
              <a:rPr lang="en-US" sz="1100" dirty="0" smtClean="0"/>
              <a:t>&lt;new offering&gt; </a:t>
            </a:r>
            <a:endParaRPr lang="en-US" sz="1100" dirty="0"/>
          </a:p>
        </p:txBody>
      </p:sp>
      <p:sp>
        <p:nvSpPr>
          <p:cNvPr id="44" name="Rectangle 3"/>
          <p:cNvSpPr txBox="1">
            <a:spLocks/>
          </p:cNvSpPr>
          <p:nvPr/>
        </p:nvSpPr>
        <p:spPr>
          <a:xfrm>
            <a:off x="4002363"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Sponsor: </a:t>
            </a:r>
            <a:r>
              <a:rPr lang="en-US" sz="1100" dirty="0" smtClean="0"/>
              <a:t>&lt;name&gt;</a:t>
            </a:r>
            <a:endParaRPr lang="en-US" sz="1100" dirty="0"/>
          </a:p>
        </p:txBody>
      </p:sp>
      <p:sp>
        <p:nvSpPr>
          <p:cNvPr id="45" name="Rectangle 3"/>
          <p:cNvSpPr txBox="1">
            <a:spLocks/>
          </p:cNvSpPr>
          <p:nvPr/>
        </p:nvSpPr>
        <p:spPr>
          <a:xfrm>
            <a:off x="5973667"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Manager</a:t>
            </a:r>
            <a:r>
              <a:rPr lang="en-US" sz="1100" dirty="0" smtClean="0"/>
              <a:t>: &lt;name&gt;</a:t>
            </a:r>
            <a:endParaRPr lang="en-US" sz="1100" dirty="0"/>
          </a:p>
        </p:txBody>
      </p:sp>
      <p:sp>
        <p:nvSpPr>
          <p:cNvPr id="46" name="Rectangle 3"/>
          <p:cNvSpPr txBox="1">
            <a:spLocks/>
          </p:cNvSpPr>
          <p:nvPr/>
        </p:nvSpPr>
        <p:spPr>
          <a:xfrm>
            <a:off x="7944970" y="37768"/>
            <a:ext cx="1102649"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As of: </a:t>
            </a:r>
            <a:r>
              <a:rPr lang="en-US" sz="1100" dirty="0" smtClean="0"/>
              <a:t>5/19/2014</a:t>
            </a:r>
            <a:endParaRPr lang="en-US" sz="1100" dirty="0"/>
          </a:p>
        </p:txBody>
      </p:sp>
      <p:sp>
        <p:nvSpPr>
          <p:cNvPr id="38" name="Shape 484"/>
          <p:cNvSpPr/>
          <p:nvPr/>
        </p:nvSpPr>
        <p:spPr>
          <a:xfrm>
            <a:off x="9449536" y="217873"/>
            <a:ext cx="3777299" cy="2539699"/>
          </a:xfrm>
          <a:prstGeom prst="foldedCorner">
            <a:avLst>
              <a:gd name="adj" fmla="val 16667"/>
            </a:avLst>
          </a:prstGeom>
          <a:solidFill>
            <a:srgbClr val="FFFF66"/>
          </a:solidFill>
          <a:ln>
            <a:noFill/>
          </a:ln>
        </p:spPr>
        <p:txBody>
          <a:bodyPr lIns="63500" tIns="70750" rIns="63500" bIns="63500" anchor="t" anchorCtr="1">
            <a:noAutofit/>
          </a:bodyPr>
          <a:lstStyle/>
          <a:p>
            <a:pPr lvl="0" rtl="0">
              <a:lnSpc>
                <a:spcPct val="115000"/>
              </a:lnSpc>
              <a:spcBef>
                <a:spcPts val="0"/>
              </a:spcBef>
              <a:buSzPct val="78571"/>
              <a:buNone/>
            </a:pPr>
            <a:r>
              <a:rPr lang="en" dirty="0">
                <a:solidFill>
                  <a:schemeClr val="dk1"/>
                </a:solidFill>
              </a:rPr>
              <a:t>Start from the key activities that have to be performed to deliver the Value Propositions. For each of the activity determine which CSC organization or external partner are involved. It is a good idea to create a responsibility assignment matrix (RACI or ARCI) to clarify roles and responsibilities.</a:t>
            </a:r>
          </a:p>
        </p:txBody>
      </p:sp>
      <p:cxnSp>
        <p:nvCxnSpPr>
          <p:cNvPr id="40" name="Shape 485"/>
          <p:cNvCxnSpPr>
            <a:endCxn id="38" idx="1"/>
          </p:cNvCxnSpPr>
          <p:nvPr/>
        </p:nvCxnSpPr>
        <p:spPr>
          <a:xfrm>
            <a:off x="8488172" y="1002693"/>
            <a:ext cx="961364" cy="485030"/>
          </a:xfrm>
          <a:prstGeom prst="straightConnector1">
            <a:avLst/>
          </a:prstGeom>
          <a:noFill/>
          <a:ln w="19050" cap="flat">
            <a:solidFill>
              <a:schemeClr val="dk2"/>
            </a:solidFill>
            <a:prstDash val="solid"/>
            <a:round/>
            <a:headEnd type="none" w="lg" len="lg"/>
            <a:tailEnd type="none" w="lg" len="lg"/>
          </a:ln>
        </p:spPr>
      </p:cxnSp>
      <p:sp>
        <p:nvSpPr>
          <p:cNvPr id="41" name="Shape 486"/>
          <p:cNvSpPr/>
          <p:nvPr/>
        </p:nvSpPr>
        <p:spPr>
          <a:xfrm>
            <a:off x="9449586" y="3037275"/>
            <a:ext cx="3777299" cy="2149946"/>
          </a:xfrm>
          <a:prstGeom prst="foldedCorner">
            <a:avLst>
              <a:gd name="adj" fmla="val 10968"/>
            </a:avLst>
          </a:prstGeom>
          <a:solidFill>
            <a:srgbClr val="FFFF66"/>
          </a:solidFill>
          <a:ln>
            <a:noFill/>
          </a:ln>
        </p:spPr>
        <p:txBody>
          <a:bodyPr lIns="63500" tIns="70750" rIns="63500" bIns="63500" anchor="t" anchorCtr="1">
            <a:noAutofit/>
          </a:bodyPr>
          <a:lstStyle/>
          <a:p>
            <a:pPr lvl="0" rtl="0">
              <a:lnSpc>
                <a:spcPct val="115000"/>
              </a:lnSpc>
              <a:spcBef>
                <a:spcPts val="0"/>
              </a:spcBef>
              <a:buSzPct val="91666"/>
              <a:buNone/>
            </a:pPr>
            <a:r>
              <a:rPr lang="en-US" dirty="0" smtClean="0">
                <a:solidFill>
                  <a:schemeClr val="dk1"/>
                </a:solidFill>
              </a:rPr>
              <a:t>Two major risk categories </a:t>
            </a:r>
            <a:r>
              <a:rPr lang="en" dirty="0" smtClean="0">
                <a:solidFill>
                  <a:schemeClr val="dk1"/>
                </a:solidFill>
              </a:rPr>
              <a:t>you should focus on are </a:t>
            </a:r>
            <a:r>
              <a:rPr lang="en" dirty="0">
                <a:solidFill>
                  <a:schemeClr val="dk1"/>
                </a:solidFill>
              </a:rPr>
              <a:t>market risks and delivery risks. Market risks relate to the ability to sell as forecasted, and delivery risks related to the ability to deliver the offering at the target cost with the level of quality expected by clients. </a:t>
            </a:r>
            <a:endParaRPr dirty="0">
              <a:solidFill>
                <a:schemeClr val="dk1"/>
              </a:solidFill>
            </a:endParaRPr>
          </a:p>
        </p:txBody>
      </p:sp>
      <p:cxnSp>
        <p:nvCxnSpPr>
          <p:cNvPr id="42" name="Shape 487"/>
          <p:cNvCxnSpPr>
            <a:stCxn id="41" idx="1"/>
          </p:cNvCxnSpPr>
          <p:nvPr/>
        </p:nvCxnSpPr>
        <p:spPr>
          <a:xfrm flipH="1">
            <a:off x="8438046" y="4112248"/>
            <a:ext cx="1011540" cy="216044"/>
          </a:xfrm>
          <a:prstGeom prst="straightConnector1">
            <a:avLst/>
          </a:prstGeom>
          <a:noFill/>
          <a:ln w="19050" cap="flat">
            <a:solidFill>
              <a:schemeClr val="dk2"/>
            </a:solidFill>
            <a:prstDash val="solid"/>
            <a:round/>
            <a:headEnd type="none" w="lg" len="lg"/>
            <a:tailEnd type="none" w="lg" len="lg"/>
          </a:ln>
        </p:spPr>
      </p:cxnSp>
      <p:sp>
        <p:nvSpPr>
          <p:cNvPr id="47" name="Shape 196"/>
          <p:cNvSpPr/>
          <p:nvPr/>
        </p:nvSpPr>
        <p:spPr>
          <a:xfrm>
            <a:off x="-3724337" y="-17973"/>
            <a:ext cx="3358361" cy="6345951"/>
          </a:xfrm>
          <a:prstGeom prst="foldedCorner">
            <a:avLst>
              <a:gd name="adj" fmla="val 6172"/>
            </a:avLst>
          </a:prstGeom>
          <a:solidFill>
            <a:srgbClr val="FFFF66"/>
          </a:solidFill>
          <a:ln>
            <a:noFill/>
          </a:ln>
        </p:spPr>
        <p:txBody>
          <a:bodyPr lIns="63500" tIns="70750" rIns="63500" bIns="63500" anchor="t" anchorCtr="1">
            <a:noAutofit/>
          </a:bodyPr>
          <a:lstStyle/>
          <a:p>
            <a:pPr marL="0" marR="0" lvl="0" indent="0" rtl="0">
              <a:spcBef>
                <a:spcPts val="0"/>
              </a:spcBef>
              <a:spcAft>
                <a:spcPts val="0"/>
              </a:spcAft>
              <a:buNone/>
            </a:pPr>
            <a:r>
              <a:rPr lang="en-US" dirty="0" smtClean="0"/>
              <a:t>Key information that should be provided on SLIDE FIVE</a:t>
            </a:r>
            <a:endParaRPr dirty="0"/>
          </a:p>
        </p:txBody>
      </p:sp>
      <p:sp>
        <p:nvSpPr>
          <p:cNvPr id="78" name="TextBox 10"/>
          <p:cNvSpPr txBox="1"/>
          <p:nvPr>
            <p:custDataLst>
              <p:tags r:id="rId10"/>
            </p:custDataLst>
          </p:nvPr>
        </p:nvSpPr>
        <p:spPr>
          <a:xfrm>
            <a:off x="-3460679" y="707963"/>
            <a:ext cx="2822305" cy="5355619"/>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solidFill>
                <a:srgbClr val="000000"/>
              </a:solidFill>
            </a:endParaRPr>
          </a:p>
        </p:txBody>
      </p:sp>
      <p:sp>
        <p:nvSpPr>
          <p:cNvPr id="79" name="Rectangle 10"/>
          <p:cNvSpPr txBox="1">
            <a:spLocks/>
          </p:cNvSpPr>
          <p:nvPr/>
        </p:nvSpPr>
        <p:spPr>
          <a:xfrm>
            <a:off x="-3415176" y="1231491"/>
            <a:ext cx="2731298" cy="10130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ts val="720"/>
              </a:spcBef>
            </a:pPr>
            <a:r>
              <a:rPr lang="en-US" sz="1200" dirty="0">
                <a:solidFill>
                  <a:srgbClr val="000000"/>
                </a:solidFill>
              </a:rPr>
              <a:t>What support is needed </a:t>
            </a:r>
            <a:r>
              <a:rPr lang="en-US" sz="1200" b="1" dirty="0">
                <a:solidFill>
                  <a:srgbClr val="19345E"/>
                </a:solidFill>
              </a:rPr>
              <a:t>from other parts of the business</a:t>
            </a:r>
            <a:r>
              <a:rPr lang="en-US" sz="1200" dirty="0" smtClean="0">
                <a:solidFill>
                  <a:srgbClr val="000000"/>
                </a:solidFill>
              </a:rPr>
              <a:t>?  Key individuals?</a:t>
            </a:r>
            <a:endParaRPr lang="en-US" sz="1200" dirty="0">
              <a:solidFill>
                <a:srgbClr val="000000"/>
              </a:solidFill>
            </a:endParaRPr>
          </a:p>
          <a:p>
            <a:pPr lvl="1">
              <a:spcBef>
                <a:spcPts val="720"/>
              </a:spcBef>
            </a:pPr>
            <a:r>
              <a:rPr lang="en-US" sz="1200" dirty="0">
                <a:solidFill>
                  <a:srgbClr val="000000"/>
                </a:solidFill>
              </a:rPr>
              <a:t>What support is required from </a:t>
            </a:r>
            <a:r>
              <a:rPr lang="en-US" sz="1200" b="1" dirty="0">
                <a:solidFill>
                  <a:srgbClr val="19345E"/>
                </a:solidFill>
              </a:rPr>
              <a:t>partners</a:t>
            </a:r>
            <a:r>
              <a:rPr lang="en-US" sz="1200" dirty="0">
                <a:solidFill>
                  <a:srgbClr val="000000"/>
                </a:solidFill>
              </a:rPr>
              <a:t>?</a:t>
            </a:r>
          </a:p>
        </p:txBody>
      </p:sp>
      <p:sp>
        <p:nvSpPr>
          <p:cNvPr id="80" name="TextBox 10"/>
          <p:cNvSpPr txBox="1"/>
          <p:nvPr>
            <p:custDataLst>
              <p:tags r:id="rId11"/>
            </p:custDataLst>
          </p:nvPr>
        </p:nvSpPr>
        <p:spPr>
          <a:xfrm>
            <a:off x="-3460679" y="707964"/>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81" name="TextBox 15"/>
          <p:cNvSpPr txBox="1"/>
          <p:nvPr>
            <p:custDataLst>
              <p:tags r:id="rId12"/>
            </p:custDataLst>
          </p:nvPr>
        </p:nvSpPr>
        <p:spPr>
          <a:xfrm>
            <a:off x="-3406479" y="790640"/>
            <a:ext cx="274320" cy="274320"/>
          </a:xfrm>
          <a:prstGeom prst="ellipse">
            <a:avLst/>
          </a:prstGeom>
          <a:solidFill>
            <a:schemeClr val="accent3"/>
          </a:solidFill>
          <a:ln w="19050">
            <a:solidFill>
              <a:schemeClr val="bg1"/>
            </a:solidFill>
            <a:miter lim="800000"/>
            <a:headEnd/>
            <a:tailEnd/>
          </a:ln>
          <a:effectLst/>
        </p:spPr>
        <p:txBody>
          <a:bodyPr vert="horz" wrap="non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a:solidFill>
                  <a:schemeClr val="bg1"/>
                </a:solidFill>
              </a:rPr>
              <a:t>5a</a:t>
            </a:r>
          </a:p>
        </p:txBody>
      </p:sp>
      <p:sp>
        <p:nvSpPr>
          <p:cNvPr id="82" name="Rectangle 19"/>
          <p:cNvSpPr txBox="1">
            <a:spLocks/>
          </p:cNvSpPr>
          <p:nvPr/>
        </p:nvSpPr>
        <p:spPr>
          <a:xfrm>
            <a:off x="-3096876" y="835467"/>
            <a:ext cx="2278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a:t>Dependencies</a:t>
            </a:r>
          </a:p>
        </p:txBody>
      </p:sp>
      <p:sp>
        <p:nvSpPr>
          <p:cNvPr id="83" name="TextBox 10"/>
          <p:cNvSpPr txBox="1"/>
          <p:nvPr>
            <p:custDataLst>
              <p:tags r:id="rId13"/>
            </p:custDataLst>
          </p:nvPr>
        </p:nvSpPr>
        <p:spPr>
          <a:xfrm>
            <a:off x="-3460679" y="2826004"/>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84" name="TextBox 15"/>
          <p:cNvSpPr txBox="1"/>
          <p:nvPr>
            <p:custDataLst>
              <p:tags r:id="rId14"/>
            </p:custDataLst>
          </p:nvPr>
        </p:nvSpPr>
        <p:spPr>
          <a:xfrm>
            <a:off x="-3406479" y="2908680"/>
            <a:ext cx="274320" cy="274320"/>
          </a:xfrm>
          <a:prstGeom prst="ellipse">
            <a:avLst/>
          </a:prstGeom>
          <a:solidFill>
            <a:schemeClr val="accent3"/>
          </a:solidFill>
          <a:ln w="19050">
            <a:solidFill>
              <a:schemeClr val="bg1"/>
            </a:solidFill>
            <a:miter lim="800000"/>
            <a:headEnd/>
            <a:tailEnd/>
          </a:ln>
          <a:effectLst/>
        </p:spPr>
        <p:txBody>
          <a:bodyPr vert="horz" wrap="non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a:solidFill>
                  <a:schemeClr val="bg1"/>
                </a:solidFill>
              </a:rPr>
              <a:t>5b</a:t>
            </a:r>
          </a:p>
        </p:txBody>
      </p:sp>
      <p:sp>
        <p:nvSpPr>
          <p:cNvPr id="87" name="Rectangle 19"/>
          <p:cNvSpPr txBox="1">
            <a:spLocks/>
          </p:cNvSpPr>
          <p:nvPr/>
        </p:nvSpPr>
        <p:spPr>
          <a:xfrm>
            <a:off x="-3096876" y="2953507"/>
            <a:ext cx="2278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a:t>Risks and mitigation</a:t>
            </a:r>
          </a:p>
        </p:txBody>
      </p:sp>
      <p:sp>
        <p:nvSpPr>
          <p:cNvPr id="88" name="Rectangle 10"/>
          <p:cNvSpPr txBox="1">
            <a:spLocks/>
          </p:cNvSpPr>
          <p:nvPr/>
        </p:nvSpPr>
        <p:spPr>
          <a:xfrm>
            <a:off x="-3415176" y="3349532"/>
            <a:ext cx="2731298" cy="153631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ts val="720"/>
              </a:spcBef>
            </a:pPr>
            <a:r>
              <a:rPr lang="en-US" sz="1200" dirty="0">
                <a:solidFill>
                  <a:srgbClr val="000000"/>
                </a:solidFill>
              </a:rPr>
              <a:t>What are the biggest </a:t>
            </a:r>
            <a:r>
              <a:rPr lang="en-US" sz="1200" b="1" dirty="0">
                <a:solidFill>
                  <a:srgbClr val="19345E"/>
                </a:solidFill>
              </a:rPr>
              <a:t>risks</a:t>
            </a:r>
            <a:r>
              <a:rPr lang="en-US" sz="1200" dirty="0">
                <a:solidFill>
                  <a:srgbClr val="000000"/>
                </a:solidFill>
              </a:rPr>
              <a:t> to the plan?</a:t>
            </a:r>
          </a:p>
          <a:p>
            <a:pPr lvl="2">
              <a:spcBef>
                <a:spcPts val="300"/>
              </a:spcBef>
            </a:pPr>
            <a:r>
              <a:rPr lang="en-US" sz="1200" dirty="0" smtClean="0">
                <a:solidFill>
                  <a:srgbClr val="000000"/>
                </a:solidFill>
              </a:rPr>
              <a:t>Strategic</a:t>
            </a:r>
          </a:p>
          <a:p>
            <a:pPr lvl="2">
              <a:spcBef>
                <a:spcPts val="300"/>
              </a:spcBef>
            </a:pPr>
            <a:r>
              <a:rPr lang="en-US" sz="1200" dirty="0" smtClean="0">
                <a:solidFill>
                  <a:srgbClr val="000000"/>
                </a:solidFill>
              </a:rPr>
              <a:t>Technical</a:t>
            </a:r>
            <a:endParaRPr lang="en-US" sz="1200" dirty="0">
              <a:solidFill>
                <a:srgbClr val="000000"/>
              </a:solidFill>
            </a:endParaRPr>
          </a:p>
          <a:p>
            <a:pPr lvl="2">
              <a:spcBef>
                <a:spcPts val="300"/>
              </a:spcBef>
            </a:pPr>
            <a:r>
              <a:rPr lang="en-US" sz="1200" dirty="0">
                <a:solidFill>
                  <a:srgbClr val="000000"/>
                </a:solidFill>
              </a:rPr>
              <a:t>Capability</a:t>
            </a:r>
          </a:p>
          <a:p>
            <a:pPr lvl="2">
              <a:spcBef>
                <a:spcPts val="300"/>
              </a:spcBef>
            </a:pPr>
            <a:r>
              <a:rPr lang="en-US" sz="1200" dirty="0">
                <a:solidFill>
                  <a:srgbClr val="000000"/>
                </a:solidFill>
              </a:rPr>
              <a:t>Execution</a:t>
            </a:r>
          </a:p>
          <a:p>
            <a:pPr lvl="1">
              <a:spcBef>
                <a:spcPts val="720"/>
              </a:spcBef>
            </a:pPr>
            <a:r>
              <a:rPr lang="en-US" sz="1200" dirty="0">
                <a:solidFill>
                  <a:srgbClr val="000000"/>
                </a:solidFill>
              </a:rPr>
              <a:t>How will we </a:t>
            </a:r>
            <a:r>
              <a:rPr lang="en-US" sz="1200" b="1" dirty="0">
                <a:solidFill>
                  <a:srgbClr val="19345E"/>
                </a:solidFill>
              </a:rPr>
              <a:t>mitigate</a:t>
            </a:r>
            <a:r>
              <a:rPr lang="en-US" sz="1200" dirty="0">
                <a:solidFill>
                  <a:srgbClr val="000000"/>
                </a:solidFill>
              </a:rPr>
              <a:t> those risks? </a:t>
            </a:r>
          </a:p>
        </p:txBody>
      </p:sp>
      <p:sp>
        <p:nvSpPr>
          <p:cNvPr id="53" name="Snip Diagonal Corner Rectangle 52"/>
          <p:cNvSpPr/>
          <p:nvPr/>
        </p:nvSpPr>
        <p:spPr>
          <a:xfrm>
            <a:off x="417664" y="5535127"/>
            <a:ext cx="6841016" cy="663709"/>
          </a:xfrm>
          <a:prstGeom prst="snip2DiagRect">
            <a:avLst/>
          </a:prstGeom>
          <a:solidFill>
            <a:schemeClr val="tx2">
              <a:lumMod val="40000"/>
              <a:lumOff val="6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5000"/>
              </a:lnSpc>
              <a:spcBef>
                <a:spcPts val="0"/>
              </a:spcBef>
              <a:buSzPct val="91666"/>
            </a:pPr>
            <a:r>
              <a:rPr lang="en-US" sz="1200" dirty="0">
                <a:solidFill>
                  <a:schemeClr val="dk1"/>
                </a:solidFill>
              </a:rPr>
              <a:t>Adhere to CSC’s Risk, Issue, and Opportunity Management (RIOM) guidelines and procedures:  </a:t>
            </a:r>
            <a:r>
              <a:rPr lang="en-US" sz="1200" dirty="0">
                <a:solidFill>
                  <a:schemeClr val="dk1"/>
                </a:solidFill>
                <a:hlinkClick r:id="rId18"/>
              </a:rPr>
              <a:t>https://c3.csc.com/groups/risk-issue-and-opportunity-management-riom</a:t>
            </a:r>
            <a:r>
              <a:rPr lang="en-US" sz="1200" dirty="0">
                <a:solidFill>
                  <a:schemeClr val="dk1"/>
                </a:solidFill>
              </a:rPr>
              <a:t> </a:t>
            </a:r>
          </a:p>
        </p:txBody>
      </p:sp>
    </p:spTree>
    <p:extLst>
      <p:ext uri="{BB962C8B-B14F-4D97-AF65-F5344CB8AC3E}">
        <p14:creationId xmlns:p14="http://schemas.microsoft.com/office/powerpoint/2010/main" val="3071385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5200" name="Object 435199" hidden="1"/>
          <p:cNvGraphicFramePr>
            <a:graphicFrameLocks noChangeAspect="1"/>
          </p:cNvGraphicFramePr>
          <p:nvPr>
            <p:custDataLst>
              <p:tags r:id="rId2"/>
            </p:custDataLst>
            <p:extLst>
              <p:ext uri="{D42A27DB-BD31-4B8C-83A1-F6EECF244321}">
                <p14:modId xmlns:p14="http://schemas.microsoft.com/office/powerpoint/2010/main" val="13731920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5374" name="think-cell Slide" r:id="rId99" imgW="360" imgH="360" progId="">
                  <p:embed/>
                </p:oleObj>
              </mc:Choice>
              <mc:Fallback>
                <p:oleObj name="think-cell Slide" r:id="rId99" imgW="360" imgH="360" progId="">
                  <p:embed/>
                  <p:pic>
                    <p:nvPicPr>
                      <p:cNvPr id="0" name="Picture 139"/>
                      <p:cNvPicPr>
                        <a:picLocks noChangeAspect="1" noChangeArrowheads="1"/>
                      </p:cNvPicPr>
                      <p:nvPr/>
                    </p:nvPicPr>
                    <p:blipFill>
                      <a:blip r:embed="rId100">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endParaRPr lang="en-US" sz="1200" b="1" dirty="0" err="1" smtClean="0">
              <a:solidFill>
                <a:schemeClr val="tx1"/>
              </a:solidFill>
              <a:latin typeface="Arial"/>
              <a:ea typeface="ＭＳ Ｐゴシック"/>
              <a:sym typeface="Arial"/>
            </a:endParaRPr>
          </a:p>
        </p:txBody>
      </p:sp>
      <p:sp>
        <p:nvSpPr>
          <p:cNvPr id="2" name="Title 1"/>
          <p:cNvSpPr>
            <a:spLocks noGrp="1"/>
          </p:cNvSpPr>
          <p:nvPr>
            <p:ph type="title"/>
          </p:nvPr>
        </p:nvSpPr>
        <p:spPr>
          <a:xfrm>
            <a:off x="286443" y="268459"/>
            <a:ext cx="8571114" cy="34543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498475"/>
            <a:r>
              <a:rPr lang="en-US" dirty="0"/>
              <a:t>Timeline and key milestones</a:t>
            </a:r>
          </a:p>
        </p:txBody>
      </p:sp>
      <p:sp>
        <p:nvSpPr>
          <p:cNvPr id="82" name="Text Placeholder 24"/>
          <p:cNvSpPr>
            <a:spLocks noGrp="1"/>
          </p:cNvSpPr>
          <p:nvPr>
            <p:custDataLst>
              <p:tags r:id="rId4"/>
            </p:custDataLst>
          </p:nvPr>
        </p:nvSpPr>
        <p:spPr bwMode="auto">
          <a:xfrm>
            <a:off x="3262313" y="742951"/>
            <a:ext cx="4502150"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50" rIns="0" bIns="3175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b="1" dirty="0" smtClean="0">
                <a:sym typeface="+mn-lt"/>
              </a:rPr>
              <a:t>Time period</a:t>
            </a:r>
            <a:endParaRPr lang="en-US" sz="1200" b="1" dirty="0">
              <a:sym typeface="+mn-lt"/>
            </a:endParaRPr>
          </a:p>
        </p:txBody>
      </p:sp>
      <p:sp>
        <p:nvSpPr>
          <p:cNvPr id="70" name="Text Placeholder 24"/>
          <p:cNvSpPr>
            <a:spLocks noGrp="1"/>
          </p:cNvSpPr>
          <p:nvPr>
            <p:custDataLst>
              <p:tags r:id="rId5"/>
            </p:custDataLst>
          </p:nvPr>
        </p:nvSpPr>
        <p:spPr bwMode="auto">
          <a:xfrm>
            <a:off x="3262313" y="989013"/>
            <a:ext cx="382588"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50" rIns="0" bIns="3175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F9F4EB0B-67F9-41C9-8272-C28F3A1458A0}" type="datetime'J''a''''''''''''''''''''''''''''n'''''''''''''''''''">
              <a:rPr lang="en-US" sz="1200" b="1">
                <a:latin typeface="Arial"/>
                <a:ea typeface="ＭＳ Ｐゴシック"/>
                <a:sym typeface="Arial"/>
              </a:rPr>
              <a:pPr/>
              <a:t>Jan</a:t>
            </a:fld>
            <a:endParaRPr lang="en-US" sz="1200" b="1">
              <a:latin typeface="Arial"/>
              <a:ea typeface="ＭＳ Ｐゴシック"/>
              <a:sym typeface="Arial"/>
            </a:endParaRPr>
          </a:p>
        </p:txBody>
      </p:sp>
      <p:sp>
        <p:nvSpPr>
          <p:cNvPr id="71" name="Text Placeholder 24"/>
          <p:cNvSpPr>
            <a:spLocks noGrp="1"/>
          </p:cNvSpPr>
          <p:nvPr>
            <p:custDataLst>
              <p:tags r:id="rId6"/>
            </p:custDataLst>
          </p:nvPr>
        </p:nvSpPr>
        <p:spPr bwMode="auto">
          <a:xfrm>
            <a:off x="3644900" y="989013"/>
            <a:ext cx="344488"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50" rIns="0" bIns="3175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19DE68CB-BCDA-4C5E-8A76-D10CB489B152}" type="datetime'''''''F''''''''''''e''b'''''''''">
              <a:rPr lang="en-US" sz="1200" b="1">
                <a:latin typeface="Arial"/>
                <a:ea typeface="ＭＳ Ｐゴシック"/>
                <a:sym typeface="Arial"/>
              </a:rPr>
              <a:pPr/>
              <a:t>Feb</a:t>
            </a:fld>
            <a:endParaRPr lang="en-US" sz="1200" b="1">
              <a:latin typeface="Arial"/>
              <a:ea typeface="ＭＳ Ｐゴシック"/>
              <a:sym typeface="Arial"/>
            </a:endParaRPr>
          </a:p>
        </p:txBody>
      </p:sp>
      <p:sp>
        <p:nvSpPr>
          <p:cNvPr id="72" name="Text Placeholder 24"/>
          <p:cNvSpPr>
            <a:spLocks noGrp="1"/>
          </p:cNvSpPr>
          <p:nvPr>
            <p:custDataLst>
              <p:tags r:id="rId7"/>
            </p:custDataLst>
          </p:nvPr>
        </p:nvSpPr>
        <p:spPr bwMode="auto">
          <a:xfrm>
            <a:off x="3989388" y="989013"/>
            <a:ext cx="382588"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50" rIns="0" bIns="3175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C98BA41A-4B7A-4B96-A70C-31B913FE4926}" type="datetime'''''''''''''''''''''''''''''M''''''''''''''''''''a''''r'''''">
              <a:rPr lang="en-US" sz="1200" b="1">
                <a:latin typeface="Arial"/>
                <a:ea typeface="ＭＳ Ｐゴシック"/>
                <a:sym typeface="Arial"/>
              </a:rPr>
              <a:pPr/>
              <a:t>Mar</a:t>
            </a:fld>
            <a:endParaRPr lang="en-US" sz="1200" b="1">
              <a:latin typeface="Arial"/>
              <a:ea typeface="ＭＳ Ｐゴシック"/>
              <a:sym typeface="Arial"/>
            </a:endParaRPr>
          </a:p>
        </p:txBody>
      </p:sp>
      <p:sp>
        <p:nvSpPr>
          <p:cNvPr id="73" name="Text Placeholder 24"/>
          <p:cNvSpPr>
            <a:spLocks noGrp="1"/>
          </p:cNvSpPr>
          <p:nvPr>
            <p:custDataLst>
              <p:tags r:id="rId8"/>
            </p:custDataLst>
          </p:nvPr>
        </p:nvSpPr>
        <p:spPr bwMode="auto">
          <a:xfrm>
            <a:off x="4371975" y="989013"/>
            <a:ext cx="369888"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50" rIns="0" bIns="3175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8F6C4762-B7C8-4D1D-A26D-EB5337029356}" type="datetime'''''''''''''A''''''''''''''''p''''''''''''''''''''r'''''">
              <a:rPr lang="en-US" sz="1200" b="1">
                <a:latin typeface="Arial"/>
                <a:ea typeface="ＭＳ Ｐゴシック"/>
                <a:sym typeface="Arial"/>
              </a:rPr>
              <a:pPr/>
              <a:t>Apr</a:t>
            </a:fld>
            <a:endParaRPr lang="en-US" sz="1200" b="1">
              <a:latin typeface="Arial"/>
              <a:ea typeface="ＭＳ Ｐゴシック"/>
              <a:sym typeface="Arial"/>
            </a:endParaRPr>
          </a:p>
        </p:txBody>
      </p:sp>
      <p:sp>
        <p:nvSpPr>
          <p:cNvPr id="74" name="Text Placeholder 24"/>
          <p:cNvSpPr>
            <a:spLocks noGrp="1"/>
          </p:cNvSpPr>
          <p:nvPr>
            <p:custDataLst>
              <p:tags r:id="rId9"/>
            </p:custDataLst>
          </p:nvPr>
        </p:nvSpPr>
        <p:spPr bwMode="auto">
          <a:xfrm>
            <a:off x="4741863" y="989013"/>
            <a:ext cx="382588"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50" rIns="0" bIns="3175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DC76785F-3006-4F22-89E9-597762375FA3}" type="datetime'''''''''''''''M''''''''''''''''ay'''''''''''''''''''''''">
              <a:rPr lang="en-US" sz="1200" b="1">
                <a:latin typeface="Arial"/>
                <a:ea typeface="ＭＳ Ｐゴシック"/>
                <a:sym typeface="Arial"/>
              </a:rPr>
              <a:pPr/>
              <a:t>May</a:t>
            </a:fld>
            <a:endParaRPr lang="en-US" sz="1200" b="1">
              <a:latin typeface="Arial"/>
              <a:ea typeface="ＭＳ Ｐゴシック"/>
              <a:sym typeface="Arial"/>
            </a:endParaRPr>
          </a:p>
        </p:txBody>
      </p:sp>
      <p:sp>
        <p:nvSpPr>
          <p:cNvPr id="75" name="Text Placeholder 24"/>
          <p:cNvSpPr>
            <a:spLocks noGrp="1"/>
          </p:cNvSpPr>
          <p:nvPr>
            <p:custDataLst>
              <p:tags r:id="rId10"/>
            </p:custDataLst>
          </p:nvPr>
        </p:nvSpPr>
        <p:spPr bwMode="auto">
          <a:xfrm>
            <a:off x="5124450" y="989013"/>
            <a:ext cx="369888"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50" rIns="0" bIns="3175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E45A1C32-A1E2-4202-AD2C-35FC19B33B60}" type="datetime'''''''''J''u''''''''n'''">
              <a:rPr lang="en-US" sz="1200" b="1">
                <a:latin typeface="Arial"/>
                <a:ea typeface="ＭＳ Ｐゴシック"/>
                <a:sym typeface="Arial"/>
              </a:rPr>
              <a:pPr/>
              <a:t>Jun</a:t>
            </a:fld>
            <a:endParaRPr lang="en-US" sz="1200" b="1">
              <a:latin typeface="Arial"/>
              <a:ea typeface="ＭＳ Ｐゴシック"/>
              <a:sym typeface="Arial"/>
            </a:endParaRPr>
          </a:p>
        </p:txBody>
      </p:sp>
      <p:sp>
        <p:nvSpPr>
          <p:cNvPr id="76" name="Text Placeholder 24"/>
          <p:cNvSpPr>
            <a:spLocks noGrp="1"/>
          </p:cNvSpPr>
          <p:nvPr>
            <p:custDataLst>
              <p:tags r:id="rId11"/>
            </p:custDataLst>
          </p:nvPr>
        </p:nvSpPr>
        <p:spPr bwMode="auto">
          <a:xfrm>
            <a:off x="5494338" y="989013"/>
            <a:ext cx="382588"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50" rIns="0" bIns="3175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AD92B78-08A2-489C-9817-B98E1763DB8A}" type="datetime'''''''''''''''J''''''''''''''''''''''''''u''''''''''l'''''''">
              <a:rPr lang="en-US" sz="1200" b="1">
                <a:latin typeface="Arial"/>
                <a:ea typeface="ＭＳ Ｐゴシック"/>
                <a:sym typeface="Arial"/>
              </a:rPr>
              <a:pPr/>
              <a:t>Jul</a:t>
            </a:fld>
            <a:endParaRPr lang="en-US" sz="1200" b="1">
              <a:latin typeface="Arial"/>
              <a:ea typeface="ＭＳ Ｐゴシック"/>
              <a:sym typeface="Arial"/>
            </a:endParaRPr>
          </a:p>
        </p:txBody>
      </p:sp>
      <p:sp>
        <p:nvSpPr>
          <p:cNvPr id="77" name="Text Placeholder 24"/>
          <p:cNvSpPr>
            <a:spLocks noGrp="1"/>
          </p:cNvSpPr>
          <p:nvPr>
            <p:custDataLst>
              <p:tags r:id="rId12"/>
            </p:custDataLst>
          </p:nvPr>
        </p:nvSpPr>
        <p:spPr bwMode="auto">
          <a:xfrm>
            <a:off x="5876925" y="989013"/>
            <a:ext cx="382588"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50" rIns="0" bIns="3175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FB8F7E08-C7E5-43AD-8535-4396C60E7B05}" type="datetime'''''''''''A''''u''''''''''''''g'''''">
              <a:rPr lang="en-US" sz="1200" b="1">
                <a:latin typeface="Arial"/>
                <a:ea typeface="ＭＳ Ｐゴシック"/>
                <a:sym typeface="Arial"/>
              </a:rPr>
              <a:pPr/>
              <a:t>Aug</a:t>
            </a:fld>
            <a:endParaRPr lang="en-US" sz="1200" b="1">
              <a:latin typeface="Arial"/>
              <a:ea typeface="ＭＳ Ｐゴシック"/>
              <a:sym typeface="Arial"/>
            </a:endParaRPr>
          </a:p>
        </p:txBody>
      </p:sp>
      <p:sp>
        <p:nvSpPr>
          <p:cNvPr id="78" name="Text Placeholder 24"/>
          <p:cNvSpPr>
            <a:spLocks noGrp="1"/>
          </p:cNvSpPr>
          <p:nvPr>
            <p:custDataLst>
              <p:tags r:id="rId13"/>
            </p:custDataLst>
          </p:nvPr>
        </p:nvSpPr>
        <p:spPr bwMode="auto">
          <a:xfrm>
            <a:off x="6259513" y="989013"/>
            <a:ext cx="369888"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50" rIns="0" bIns="3175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EA30C86B-C6D6-44EF-807D-9CDC566DE696}" type="datetime'''''S''''e''''''''''p'''''''''''''''''''''''''''''''''''">
              <a:rPr lang="en-US" sz="1200" b="1">
                <a:latin typeface="Arial"/>
                <a:ea typeface="ＭＳ Ｐゴシック"/>
                <a:sym typeface="Arial"/>
              </a:rPr>
              <a:pPr/>
              <a:t>Sep</a:t>
            </a:fld>
            <a:endParaRPr lang="en-US" sz="1200" b="1">
              <a:latin typeface="Arial"/>
              <a:ea typeface="ＭＳ Ｐゴシック"/>
              <a:sym typeface="Arial"/>
            </a:endParaRPr>
          </a:p>
        </p:txBody>
      </p:sp>
      <p:sp>
        <p:nvSpPr>
          <p:cNvPr id="79" name="Text Placeholder 24"/>
          <p:cNvSpPr>
            <a:spLocks noGrp="1"/>
          </p:cNvSpPr>
          <p:nvPr>
            <p:custDataLst>
              <p:tags r:id="rId14"/>
            </p:custDataLst>
          </p:nvPr>
        </p:nvSpPr>
        <p:spPr bwMode="auto">
          <a:xfrm>
            <a:off x="6629400" y="989013"/>
            <a:ext cx="382588"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50" rIns="0" bIns="3175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47438303-02AD-4AEB-B5F7-AF7CEB94C393}" type="datetime'''''O''''''''''''''''''''ct'''''''''''''''">
              <a:rPr lang="en-US" sz="1200" b="1">
                <a:latin typeface="Arial"/>
                <a:ea typeface="ＭＳ Ｐゴシック"/>
                <a:sym typeface="Arial"/>
              </a:rPr>
              <a:pPr/>
              <a:t>Oct</a:t>
            </a:fld>
            <a:endParaRPr lang="en-US" sz="1200" b="1">
              <a:latin typeface="Arial"/>
              <a:ea typeface="ＭＳ Ｐゴシック"/>
              <a:sym typeface="Arial"/>
            </a:endParaRPr>
          </a:p>
        </p:txBody>
      </p:sp>
      <p:sp>
        <p:nvSpPr>
          <p:cNvPr id="80" name="Text Placeholder 24"/>
          <p:cNvSpPr>
            <a:spLocks noGrp="1"/>
          </p:cNvSpPr>
          <p:nvPr>
            <p:custDataLst>
              <p:tags r:id="rId15"/>
            </p:custDataLst>
          </p:nvPr>
        </p:nvSpPr>
        <p:spPr bwMode="auto">
          <a:xfrm>
            <a:off x="7011988" y="989013"/>
            <a:ext cx="369888"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50" rIns="0" bIns="3175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E0CEB2F5-E248-4D74-97DD-7647F220E7BF}" type="datetime'N''''''''''o''''''''''''''''''''''''''''''''''v'''''''''''''''">
              <a:rPr lang="en-US" sz="1200" b="1">
                <a:latin typeface="Arial"/>
                <a:ea typeface="ＭＳ Ｐゴシック"/>
                <a:sym typeface="Arial"/>
              </a:rPr>
              <a:pPr/>
              <a:t>Nov</a:t>
            </a:fld>
            <a:endParaRPr lang="en-US" sz="1200" b="1">
              <a:latin typeface="Arial"/>
              <a:ea typeface="ＭＳ Ｐゴシック"/>
              <a:sym typeface="Arial"/>
            </a:endParaRPr>
          </a:p>
        </p:txBody>
      </p:sp>
      <p:sp>
        <p:nvSpPr>
          <p:cNvPr id="81" name="Text Placeholder 24"/>
          <p:cNvSpPr>
            <a:spLocks noGrp="1"/>
          </p:cNvSpPr>
          <p:nvPr>
            <p:custDataLst>
              <p:tags r:id="rId16"/>
            </p:custDataLst>
          </p:nvPr>
        </p:nvSpPr>
        <p:spPr bwMode="auto">
          <a:xfrm>
            <a:off x="7381875" y="989013"/>
            <a:ext cx="382588"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50" rIns="0" bIns="3175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E2831E92-3072-4774-A31C-A1A303DC7B3F}" type="datetime'D''''''''e''''''''''''''''''''''''''c'''''''''''''''''''''''''">
              <a:rPr lang="en-US" sz="1200" b="1">
                <a:latin typeface="Arial"/>
                <a:ea typeface="ＭＳ Ｐゴシック"/>
                <a:sym typeface="Arial"/>
              </a:rPr>
              <a:pPr/>
              <a:t>Dec</a:t>
            </a:fld>
            <a:endParaRPr lang="en-US" sz="1200" b="1">
              <a:latin typeface="Arial"/>
              <a:ea typeface="ＭＳ Ｐゴシック"/>
              <a:sym typeface="Arial"/>
            </a:endParaRPr>
          </a:p>
        </p:txBody>
      </p:sp>
      <p:cxnSp>
        <p:nvCxnSpPr>
          <p:cNvPr id="435201" name="Straight Connector 435200"/>
          <p:cNvCxnSpPr/>
          <p:nvPr>
            <p:custDataLst>
              <p:tags r:id="rId17"/>
            </p:custDataLst>
          </p:nvPr>
        </p:nvCxnSpPr>
        <p:spPr bwMode="gray">
          <a:xfrm>
            <a:off x="3262313" y="989013"/>
            <a:ext cx="4502150" cy="0"/>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03" name="Straight Connector 435202"/>
          <p:cNvCxnSpPr/>
          <p:nvPr>
            <p:custDataLst>
              <p:tags r:id="rId18"/>
            </p:custDataLst>
          </p:nvPr>
        </p:nvCxnSpPr>
        <p:spPr bwMode="gray">
          <a:xfrm>
            <a:off x="4371975" y="1235075"/>
            <a:ext cx="0" cy="5097463"/>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custDataLst>
              <p:tags r:id="rId19"/>
            </p:custDataLst>
          </p:nvPr>
        </p:nvCxnSpPr>
        <p:spPr bwMode="gray">
          <a:xfrm>
            <a:off x="3989388" y="1235075"/>
            <a:ext cx="0" cy="5097463"/>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custDataLst>
              <p:tags r:id="rId20"/>
            </p:custDataLst>
          </p:nvPr>
        </p:nvCxnSpPr>
        <p:spPr bwMode="gray">
          <a:xfrm>
            <a:off x="3644900" y="1235075"/>
            <a:ext cx="0" cy="5097463"/>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08" name="Straight Connector 435207"/>
          <p:cNvCxnSpPr/>
          <p:nvPr>
            <p:custDataLst>
              <p:tags r:id="rId21"/>
            </p:custDataLst>
          </p:nvPr>
        </p:nvCxnSpPr>
        <p:spPr bwMode="gray">
          <a:xfrm>
            <a:off x="6259513" y="1235075"/>
            <a:ext cx="0" cy="5097463"/>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04" name="Straight Connector 435203"/>
          <p:cNvCxnSpPr/>
          <p:nvPr>
            <p:custDataLst>
              <p:tags r:id="rId22"/>
            </p:custDataLst>
          </p:nvPr>
        </p:nvCxnSpPr>
        <p:spPr bwMode="gray">
          <a:xfrm>
            <a:off x="4741863" y="1235075"/>
            <a:ext cx="0" cy="5097463"/>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07" name="Straight Connector 435206"/>
          <p:cNvCxnSpPr/>
          <p:nvPr>
            <p:custDataLst>
              <p:tags r:id="rId23"/>
            </p:custDataLst>
          </p:nvPr>
        </p:nvCxnSpPr>
        <p:spPr bwMode="gray">
          <a:xfrm>
            <a:off x="5876925" y="1235075"/>
            <a:ext cx="0" cy="5097463"/>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05" name="Straight Connector 435204"/>
          <p:cNvCxnSpPr/>
          <p:nvPr>
            <p:custDataLst>
              <p:tags r:id="rId24"/>
            </p:custDataLst>
          </p:nvPr>
        </p:nvCxnSpPr>
        <p:spPr bwMode="gray">
          <a:xfrm>
            <a:off x="5124450" y="1235075"/>
            <a:ext cx="0" cy="5097463"/>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10" name="Straight Connector 435209"/>
          <p:cNvCxnSpPr/>
          <p:nvPr>
            <p:custDataLst>
              <p:tags r:id="rId25"/>
            </p:custDataLst>
          </p:nvPr>
        </p:nvCxnSpPr>
        <p:spPr bwMode="gray">
          <a:xfrm>
            <a:off x="7011988" y="1235075"/>
            <a:ext cx="0" cy="5097463"/>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custDataLst>
              <p:tags r:id="rId26"/>
            </p:custDataLst>
          </p:nvPr>
        </p:nvCxnSpPr>
        <p:spPr bwMode="gray">
          <a:xfrm>
            <a:off x="3262313" y="1235075"/>
            <a:ext cx="0" cy="5097463"/>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11" name="Straight Connector 435210"/>
          <p:cNvCxnSpPr/>
          <p:nvPr>
            <p:custDataLst>
              <p:tags r:id="rId27"/>
            </p:custDataLst>
          </p:nvPr>
        </p:nvCxnSpPr>
        <p:spPr bwMode="gray">
          <a:xfrm>
            <a:off x="7381875" y="1235075"/>
            <a:ext cx="0" cy="5097463"/>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09" name="Straight Connector 435208"/>
          <p:cNvCxnSpPr/>
          <p:nvPr>
            <p:custDataLst>
              <p:tags r:id="rId28"/>
            </p:custDataLst>
          </p:nvPr>
        </p:nvCxnSpPr>
        <p:spPr bwMode="gray">
          <a:xfrm>
            <a:off x="6629400" y="1235075"/>
            <a:ext cx="0" cy="5097463"/>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06" name="Straight Connector 435205"/>
          <p:cNvCxnSpPr/>
          <p:nvPr>
            <p:custDataLst>
              <p:tags r:id="rId29"/>
            </p:custDataLst>
          </p:nvPr>
        </p:nvCxnSpPr>
        <p:spPr bwMode="gray">
          <a:xfrm>
            <a:off x="5494338" y="1235075"/>
            <a:ext cx="0" cy="5097463"/>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custDataLst>
              <p:tags r:id="rId30"/>
            </p:custDataLst>
          </p:nvPr>
        </p:nvCxnSpPr>
        <p:spPr bwMode="gray">
          <a:xfrm>
            <a:off x="7764463" y="1235075"/>
            <a:ext cx="0" cy="5097463"/>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47" name="Straight Connector 435246"/>
          <p:cNvCxnSpPr/>
          <p:nvPr>
            <p:custDataLst>
              <p:tags r:id="rId31"/>
            </p:custDataLst>
          </p:nvPr>
        </p:nvCxnSpPr>
        <p:spPr bwMode="gray">
          <a:xfrm>
            <a:off x="1257300" y="2835275"/>
            <a:ext cx="7599363" cy="0"/>
          </a:xfrm>
          <a:prstGeom prst="line">
            <a:avLst/>
          </a:prstGeom>
          <a:ln w="9525">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35254" name="Straight Connector 435253"/>
          <p:cNvCxnSpPr/>
          <p:nvPr>
            <p:custDataLst>
              <p:tags r:id="rId32"/>
            </p:custDataLst>
          </p:nvPr>
        </p:nvCxnSpPr>
        <p:spPr bwMode="gray">
          <a:xfrm>
            <a:off x="1257300" y="5891213"/>
            <a:ext cx="7599363" cy="0"/>
          </a:xfrm>
          <a:prstGeom prst="line">
            <a:avLst/>
          </a:prstGeom>
          <a:ln w="9525">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custDataLst>
              <p:tags r:id="rId33"/>
            </p:custDataLst>
          </p:nvPr>
        </p:nvCxnSpPr>
        <p:spPr bwMode="gray">
          <a:xfrm>
            <a:off x="1257300" y="6332538"/>
            <a:ext cx="7599363" cy="0"/>
          </a:xfrm>
          <a:prstGeom prst="line">
            <a:avLst/>
          </a:prstGeom>
          <a:ln w="19050">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53" name="Straight Connector 435252"/>
          <p:cNvCxnSpPr/>
          <p:nvPr>
            <p:custDataLst>
              <p:tags r:id="rId34"/>
            </p:custDataLst>
          </p:nvPr>
        </p:nvCxnSpPr>
        <p:spPr bwMode="gray">
          <a:xfrm>
            <a:off x="1257300" y="5454650"/>
            <a:ext cx="7599363" cy="0"/>
          </a:xfrm>
          <a:prstGeom prst="line">
            <a:avLst/>
          </a:prstGeom>
          <a:ln w="9525">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35252" name="Straight Connector 435251"/>
          <p:cNvCxnSpPr/>
          <p:nvPr>
            <p:custDataLst>
              <p:tags r:id="rId35"/>
            </p:custDataLst>
          </p:nvPr>
        </p:nvCxnSpPr>
        <p:spPr bwMode="gray">
          <a:xfrm>
            <a:off x="1257300" y="5018088"/>
            <a:ext cx="7599363" cy="0"/>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46" name="Straight Connector 435245"/>
          <p:cNvCxnSpPr/>
          <p:nvPr>
            <p:custDataLst>
              <p:tags r:id="rId36"/>
            </p:custDataLst>
          </p:nvPr>
        </p:nvCxnSpPr>
        <p:spPr bwMode="gray">
          <a:xfrm>
            <a:off x="1257300" y="2398713"/>
            <a:ext cx="7599363" cy="0"/>
          </a:xfrm>
          <a:prstGeom prst="line">
            <a:avLst/>
          </a:prstGeom>
          <a:ln w="9525">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35245" name="Straight Connector 435244"/>
          <p:cNvCxnSpPr/>
          <p:nvPr>
            <p:custDataLst>
              <p:tags r:id="rId37"/>
            </p:custDataLst>
          </p:nvPr>
        </p:nvCxnSpPr>
        <p:spPr bwMode="gray">
          <a:xfrm>
            <a:off x="1257300" y="1800225"/>
            <a:ext cx="7599363" cy="0"/>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44" name="Straight Connector 435243"/>
          <p:cNvCxnSpPr/>
          <p:nvPr>
            <p:custDataLst>
              <p:tags r:id="rId38"/>
            </p:custDataLst>
          </p:nvPr>
        </p:nvCxnSpPr>
        <p:spPr bwMode="gray">
          <a:xfrm>
            <a:off x="1257300" y="1439863"/>
            <a:ext cx="7599363" cy="0"/>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51" name="Straight Connector 435250"/>
          <p:cNvCxnSpPr/>
          <p:nvPr>
            <p:custDataLst>
              <p:tags r:id="rId39"/>
            </p:custDataLst>
          </p:nvPr>
        </p:nvCxnSpPr>
        <p:spPr bwMode="gray">
          <a:xfrm>
            <a:off x="1257300" y="4581525"/>
            <a:ext cx="7599363" cy="0"/>
          </a:xfrm>
          <a:prstGeom prst="line">
            <a:avLst/>
          </a:prstGeom>
          <a:ln w="9525">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35250" name="Straight Connector 435249"/>
          <p:cNvCxnSpPr/>
          <p:nvPr>
            <p:custDataLst>
              <p:tags r:id="rId40"/>
            </p:custDataLst>
          </p:nvPr>
        </p:nvCxnSpPr>
        <p:spPr bwMode="gray">
          <a:xfrm>
            <a:off x="1257300" y="4144963"/>
            <a:ext cx="7599363" cy="0"/>
          </a:xfrm>
          <a:prstGeom prst="line">
            <a:avLst/>
          </a:prstGeom>
          <a:ln w="9525">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35249" name="Straight Connector 435248"/>
          <p:cNvCxnSpPr/>
          <p:nvPr>
            <p:custDataLst>
              <p:tags r:id="rId41"/>
            </p:custDataLst>
          </p:nvPr>
        </p:nvCxnSpPr>
        <p:spPr bwMode="gray">
          <a:xfrm>
            <a:off x="1257300" y="3708400"/>
            <a:ext cx="7599363" cy="0"/>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48" name="Straight Connector 435247"/>
          <p:cNvCxnSpPr/>
          <p:nvPr>
            <p:custDataLst>
              <p:tags r:id="rId42"/>
            </p:custDataLst>
          </p:nvPr>
        </p:nvCxnSpPr>
        <p:spPr bwMode="gray">
          <a:xfrm>
            <a:off x="1257300" y="3271838"/>
            <a:ext cx="7599363" cy="0"/>
          </a:xfrm>
          <a:prstGeom prst="line">
            <a:avLst/>
          </a:prstGeom>
          <a:ln w="9525">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custDataLst>
              <p:tags r:id="rId43"/>
            </p:custDataLst>
          </p:nvPr>
        </p:nvCxnSpPr>
        <p:spPr bwMode="gray">
          <a:xfrm>
            <a:off x="1257300" y="1235075"/>
            <a:ext cx="7599363" cy="0"/>
          </a:xfrm>
          <a:prstGeom prst="line">
            <a:avLst/>
          </a:prstGeom>
          <a:ln w="19050">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60" name="Straight Connector 435259"/>
          <p:cNvCxnSpPr/>
          <p:nvPr>
            <p:custDataLst>
              <p:tags r:id="rId44"/>
            </p:custDataLst>
          </p:nvPr>
        </p:nvCxnSpPr>
        <p:spPr bwMode="gray">
          <a:xfrm>
            <a:off x="5211763" y="4233863"/>
            <a:ext cx="1133475" cy="0"/>
          </a:xfrm>
          <a:prstGeom prst="line">
            <a:avLst/>
          </a:prstGeom>
          <a:ln w="38100">
            <a:solidFill>
              <a:schemeClr val="folHlink"/>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56" name="Straight Connector 435255"/>
          <p:cNvCxnSpPr/>
          <p:nvPr>
            <p:custDataLst>
              <p:tags r:id="rId45"/>
            </p:custDataLst>
          </p:nvPr>
        </p:nvCxnSpPr>
        <p:spPr bwMode="gray">
          <a:xfrm>
            <a:off x="3743325" y="2487613"/>
            <a:ext cx="1135063" cy="0"/>
          </a:xfrm>
          <a:prstGeom prst="line">
            <a:avLst/>
          </a:prstGeom>
          <a:ln w="38100">
            <a:solidFill>
              <a:schemeClr val="folHlink"/>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55" name="Straight Connector 435254"/>
          <p:cNvCxnSpPr/>
          <p:nvPr>
            <p:custDataLst>
              <p:tags r:id="rId46"/>
            </p:custDataLst>
          </p:nvPr>
        </p:nvCxnSpPr>
        <p:spPr bwMode="gray">
          <a:xfrm>
            <a:off x="3484563" y="2051050"/>
            <a:ext cx="1135062" cy="0"/>
          </a:xfrm>
          <a:prstGeom prst="line">
            <a:avLst/>
          </a:prstGeom>
          <a:ln w="38100">
            <a:solidFill>
              <a:schemeClr val="folHlink"/>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63" name="Straight Connector 435262"/>
          <p:cNvCxnSpPr/>
          <p:nvPr>
            <p:custDataLst>
              <p:tags r:id="rId47"/>
            </p:custDataLst>
          </p:nvPr>
        </p:nvCxnSpPr>
        <p:spPr bwMode="gray">
          <a:xfrm>
            <a:off x="6505574" y="5543550"/>
            <a:ext cx="1258888" cy="0"/>
          </a:xfrm>
          <a:prstGeom prst="line">
            <a:avLst/>
          </a:prstGeom>
          <a:ln w="38100">
            <a:solidFill>
              <a:schemeClr val="folHlink"/>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62" name="Straight Connector 435261"/>
          <p:cNvCxnSpPr/>
          <p:nvPr>
            <p:custDataLst>
              <p:tags r:id="rId48"/>
            </p:custDataLst>
          </p:nvPr>
        </p:nvCxnSpPr>
        <p:spPr bwMode="gray">
          <a:xfrm>
            <a:off x="6505574" y="5106988"/>
            <a:ext cx="1258888" cy="0"/>
          </a:xfrm>
          <a:prstGeom prst="line">
            <a:avLst/>
          </a:prstGeom>
          <a:ln w="38100">
            <a:solidFill>
              <a:schemeClr val="folHlink"/>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custDataLst>
              <p:tags r:id="rId49"/>
            </p:custDataLst>
          </p:nvPr>
        </p:nvCxnSpPr>
        <p:spPr bwMode="gray">
          <a:xfrm>
            <a:off x="6505575" y="5980113"/>
            <a:ext cx="1258888" cy="0"/>
          </a:xfrm>
          <a:prstGeom prst="line">
            <a:avLst/>
          </a:prstGeom>
          <a:ln w="38100">
            <a:solidFill>
              <a:schemeClr val="folHlink"/>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59" name="Straight Connector 435258"/>
          <p:cNvCxnSpPr/>
          <p:nvPr>
            <p:custDataLst>
              <p:tags r:id="rId50"/>
            </p:custDataLst>
          </p:nvPr>
        </p:nvCxnSpPr>
        <p:spPr bwMode="gray">
          <a:xfrm>
            <a:off x="4865688" y="3797300"/>
            <a:ext cx="1135062" cy="0"/>
          </a:xfrm>
          <a:prstGeom prst="line">
            <a:avLst/>
          </a:prstGeom>
          <a:ln w="38100">
            <a:solidFill>
              <a:schemeClr val="folHlink"/>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57" name="Straight Connector 435256"/>
          <p:cNvCxnSpPr/>
          <p:nvPr>
            <p:custDataLst>
              <p:tags r:id="rId51"/>
            </p:custDataLst>
          </p:nvPr>
        </p:nvCxnSpPr>
        <p:spPr bwMode="gray">
          <a:xfrm>
            <a:off x="4175125" y="2924175"/>
            <a:ext cx="1135063" cy="0"/>
          </a:xfrm>
          <a:prstGeom prst="line">
            <a:avLst/>
          </a:prstGeom>
          <a:ln w="38100">
            <a:solidFill>
              <a:schemeClr val="folHlink"/>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58" name="Straight Connector 435257"/>
          <p:cNvCxnSpPr/>
          <p:nvPr>
            <p:custDataLst>
              <p:tags r:id="rId52"/>
            </p:custDataLst>
          </p:nvPr>
        </p:nvCxnSpPr>
        <p:spPr bwMode="gray">
          <a:xfrm>
            <a:off x="4521200" y="3360738"/>
            <a:ext cx="1133475" cy="0"/>
          </a:xfrm>
          <a:prstGeom prst="line">
            <a:avLst/>
          </a:prstGeom>
          <a:ln w="38100">
            <a:solidFill>
              <a:schemeClr val="folHlink"/>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261" name="Straight Connector 435260"/>
          <p:cNvCxnSpPr/>
          <p:nvPr>
            <p:custDataLst>
              <p:tags r:id="rId53"/>
            </p:custDataLst>
          </p:nvPr>
        </p:nvCxnSpPr>
        <p:spPr bwMode="gray">
          <a:xfrm>
            <a:off x="5729288" y="4670425"/>
            <a:ext cx="1135062" cy="0"/>
          </a:xfrm>
          <a:prstGeom prst="line">
            <a:avLst/>
          </a:prstGeom>
          <a:ln w="38100">
            <a:solidFill>
              <a:schemeClr val="folHlink"/>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5241" name="Isosceles Triangle 435240"/>
          <p:cNvSpPr/>
          <p:nvPr>
            <p:custDataLst>
              <p:tags r:id="rId54"/>
            </p:custDataLst>
          </p:nvPr>
        </p:nvSpPr>
        <p:spPr bwMode="auto">
          <a:xfrm>
            <a:off x="7467600" y="1265238"/>
            <a:ext cx="149225" cy="128588"/>
          </a:xfrm>
          <a:prstGeom prst="triangle">
            <a:avLst/>
          </a:prstGeom>
          <a:solidFill>
            <a:schemeClr val="tx2"/>
          </a:solidFill>
          <a:ln w="9525" cap="flat" cmpd="sng" algn="ctr">
            <a:noFill/>
            <a:prstDash val="solid"/>
          </a:ln>
          <a:effectLst/>
          <a:extLst>
            <a:ext uri="{91240B29-F687-4f45-9708-019B960494DF}">
              <a14:hiddenLine xmlns:a14="http://schemas.microsoft.com/office/drawing/2010/main" w="9525" cap="flat" cmpd="sng" algn="ctr">
                <a:solidFill>
                  <a:schemeClr val="accent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435240" name="Isosceles Triangle 435239"/>
          <p:cNvSpPr/>
          <p:nvPr>
            <p:custDataLst>
              <p:tags r:id="rId55"/>
            </p:custDataLst>
          </p:nvPr>
        </p:nvSpPr>
        <p:spPr bwMode="auto">
          <a:xfrm>
            <a:off x="6259513" y="1265238"/>
            <a:ext cx="149225" cy="128588"/>
          </a:xfrm>
          <a:prstGeom prst="triangle">
            <a:avLst/>
          </a:prstGeom>
          <a:solidFill>
            <a:schemeClr val="tx2"/>
          </a:solidFill>
          <a:ln w="9525" cap="flat" cmpd="sng" algn="ctr">
            <a:noFill/>
            <a:prstDash val="solid"/>
          </a:ln>
          <a:effectLst/>
          <a:extLst>
            <a:ext uri="{91240B29-F687-4f45-9708-019B960494DF}">
              <a14:hiddenLine xmlns:a14="http://schemas.microsoft.com/office/drawing/2010/main" w="9525" cap="flat" cmpd="sng" algn="ctr">
                <a:solidFill>
                  <a:schemeClr val="accent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435242" name="Isosceles Triangle 435241"/>
          <p:cNvSpPr/>
          <p:nvPr>
            <p:custDataLst>
              <p:tags r:id="rId56"/>
            </p:custDataLst>
          </p:nvPr>
        </p:nvSpPr>
        <p:spPr bwMode="auto">
          <a:xfrm>
            <a:off x="7208838" y="1473200"/>
            <a:ext cx="149225" cy="128588"/>
          </a:xfrm>
          <a:prstGeom prst="triangle">
            <a:avLst/>
          </a:prstGeom>
          <a:solidFill>
            <a:schemeClr val="tx2"/>
          </a:solidFill>
          <a:ln w="9525" cap="flat" cmpd="sng" algn="ctr">
            <a:noFill/>
            <a:prstDash val="solid"/>
          </a:ln>
          <a:effectLst/>
          <a:extLst>
            <a:ext uri="{91240B29-F687-4f45-9708-019B960494DF}">
              <a14:hiddenLine xmlns:a14="http://schemas.microsoft.com/office/drawing/2010/main" w="9525" cap="flat" cmpd="sng" algn="ctr">
                <a:solidFill>
                  <a:schemeClr val="accent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435239" name="Isosceles Triangle 435238"/>
          <p:cNvSpPr/>
          <p:nvPr>
            <p:custDataLst>
              <p:tags r:id="rId57"/>
            </p:custDataLst>
          </p:nvPr>
        </p:nvSpPr>
        <p:spPr bwMode="auto">
          <a:xfrm>
            <a:off x="5568950" y="1265238"/>
            <a:ext cx="149225" cy="128588"/>
          </a:xfrm>
          <a:prstGeom prst="triangle">
            <a:avLst/>
          </a:prstGeom>
          <a:solidFill>
            <a:schemeClr val="tx2"/>
          </a:solidFill>
          <a:ln w="9525" cap="flat" cmpd="sng" algn="ctr">
            <a:noFill/>
            <a:prstDash val="solid"/>
          </a:ln>
          <a:effectLst/>
          <a:extLst>
            <a:ext uri="{91240B29-F687-4f45-9708-019B960494DF}">
              <a14:hiddenLine xmlns:a14="http://schemas.microsoft.com/office/drawing/2010/main" w="9525" cap="flat" cmpd="sng" algn="ctr">
                <a:solidFill>
                  <a:schemeClr val="accent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435243" name="Isosceles Triangle 435242"/>
          <p:cNvSpPr/>
          <p:nvPr>
            <p:custDataLst>
              <p:tags r:id="rId58"/>
            </p:custDataLst>
          </p:nvPr>
        </p:nvSpPr>
        <p:spPr bwMode="auto">
          <a:xfrm>
            <a:off x="6086475" y="1473200"/>
            <a:ext cx="149225" cy="128588"/>
          </a:xfrm>
          <a:prstGeom prst="triangle">
            <a:avLst/>
          </a:prstGeom>
          <a:solidFill>
            <a:schemeClr val="tx2"/>
          </a:solidFill>
          <a:ln w="9525" cap="flat" cmpd="sng" algn="ctr">
            <a:noFill/>
            <a:prstDash val="solid"/>
          </a:ln>
          <a:effectLst/>
          <a:extLst>
            <a:ext uri="{91240B29-F687-4f45-9708-019B960494DF}">
              <a14:hiddenLine xmlns:a14="http://schemas.microsoft.com/office/drawing/2010/main" w="9525" cap="flat" cmpd="sng" algn="ctr">
                <a:solidFill>
                  <a:schemeClr val="accent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435238" name="Isosceles Triangle 435237"/>
          <p:cNvSpPr/>
          <p:nvPr>
            <p:custDataLst>
              <p:tags r:id="rId59"/>
            </p:custDataLst>
          </p:nvPr>
        </p:nvSpPr>
        <p:spPr bwMode="auto">
          <a:xfrm>
            <a:off x="3754438" y="1473200"/>
            <a:ext cx="149225" cy="128588"/>
          </a:xfrm>
          <a:prstGeom prst="triangle">
            <a:avLst/>
          </a:prstGeom>
          <a:solidFill>
            <a:schemeClr val="tx2"/>
          </a:solidFill>
          <a:ln w="9525" cap="flat" cmpd="sng" algn="ctr">
            <a:noFill/>
            <a:prstDash val="solid"/>
          </a:ln>
          <a:effectLst/>
          <a:extLst>
            <a:ext uri="{91240B29-F687-4f45-9708-019B960494DF}">
              <a14:hiddenLine xmlns:a14="http://schemas.microsoft.com/office/drawing/2010/main" w="9525" cap="flat" cmpd="sng" algn="ctr">
                <a:solidFill>
                  <a:schemeClr val="accent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435237" name="Isosceles Triangle 435236"/>
          <p:cNvSpPr/>
          <p:nvPr>
            <p:custDataLst>
              <p:tags r:id="rId60"/>
            </p:custDataLst>
          </p:nvPr>
        </p:nvSpPr>
        <p:spPr bwMode="auto">
          <a:xfrm>
            <a:off x="4100513" y="1265238"/>
            <a:ext cx="149225" cy="128588"/>
          </a:xfrm>
          <a:prstGeom prst="triangle">
            <a:avLst/>
          </a:prstGeom>
          <a:solidFill>
            <a:schemeClr val="tx2"/>
          </a:solidFill>
          <a:ln w="9525" cap="flat" cmpd="sng" algn="ctr">
            <a:noFill/>
            <a:prstDash val="solid"/>
          </a:ln>
          <a:effectLst/>
          <a:extLst>
            <a:ext uri="{91240B29-F687-4f45-9708-019B960494DF}">
              <a14:hiddenLine xmlns:a14="http://schemas.microsoft.com/office/drawing/2010/main" w="9525" cap="flat" cmpd="sng" algn="ctr">
                <a:solidFill>
                  <a:schemeClr val="accent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useBgFill="1">
        <p:nvSpPr>
          <p:cNvPr id="164" name="Text Placeholder 31"/>
          <p:cNvSpPr>
            <a:spLocks noGrp="1"/>
          </p:cNvSpPr>
          <p:nvPr>
            <p:custDataLst>
              <p:tags r:id="rId61"/>
            </p:custDataLst>
          </p:nvPr>
        </p:nvSpPr>
        <p:spPr bwMode="auto">
          <a:xfrm>
            <a:off x="6257925" y="1411288"/>
            <a:ext cx="152400" cy="182563"/>
          </a:xfrm>
          <a:prstGeom prst="rect">
            <a:avLst/>
          </a:prstGeom>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sym typeface="+mn-lt"/>
              </a:rPr>
              <a:t>…</a:t>
            </a:r>
            <a:endParaRPr lang="en-US" sz="1200" dirty="0">
              <a:sym typeface="+mn-lt"/>
            </a:endParaRPr>
          </a:p>
        </p:txBody>
      </p:sp>
      <p:sp useBgFill="1">
        <p:nvSpPr>
          <p:cNvPr id="165" name="Text Placeholder 32"/>
          <p:cNvSpPr>
            <a:spLocks noGrp="1"/>
          </p:cNvSpPr>
          <p:nvPr>
            <p:custDataLst>
              <p:tags r:id="rId62"/>
            </p:custDataLst>
          </p:nvPr>
        </p:nvSpPr>
        <p:spPr bwMode="auto">
          <a:xfrm>
            <a:off x="7466013" y="1411288"/>
            <a:ext cx="152400" cy="182563"/>
          </a:xfrm>
          <a:prstGeom prst="rect">
            <a:avLst/>
          </a:prstGeom>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sym typeface="+mn-lt"/>
              </a:rPr>
              <a:t>…</a:t>
            </a:r>
            <a:endParaRPr lang="en-US" sz="1200" dirty="0">
              <a:sym typeface="+mn-lt"/>
            </a:endParaRPr>
          </a:p>
        </p:txBody>
      </p:sp>
      <p:sp>
        <p:nvSpPr>
          <p:cNvPr id="10" name="Text Placeholder 22"/>
          <p:cNvSpPr>
            <a:spLocks noGrp="1"/>
          </p:cNvSpPr>
          <p:nvPr>
            <p:custDataLst>
              <p:tags r:id="rId63"/>
            </p:custDataLst>
          </p:nvPr>
        </p:nvSpPr>
        <p:spPr bwMode="auto">
          <a:xfrm>
            <a:off x="1257300" y="1244600"/>
            <a:ext cx="1030288"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sym typeface="+mn-lt"/>
              </a:rPr>
              <a:t>Key milestones</a:t>
            </a:r>
            <a:endParaRPr lang="en-US" sz="1200" dirty="0">
              <a:sym typeface="+mn-lt"/>
            </a:endParaRPr>
          </a:p>
        </p:txBody>
      </p:sp>
      <p:sp>
        <p:nvSpPr>
          <p:cNvPr id="16" name="Text Placeholder 22"/>
          <p:cNvSpPr>
            <a:spLocks noGrp="1"/>
          </p:cNvSpPr>
          <p:nvPr>
            <p:custDataLst>
              <p:tags r:id="rId64"/>
            </p:custDataLst>
          </p:nvPr>
        </p:nvSpPr>
        <p:spPr bwMode="auto">
          <a:xfrm>
            <a:off x="1257300" y="3276600"/>
            <a:ext cx="15240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sym typeface="+mn-lt"/>
              </a:rPr>
              <a:t>…</a:t>
            </a:r>
            <a:endParaRPr lang="en-US" sz="1200" dirty="0">
              <a:sym typeface="+mn-lt"/>
            </a:endParaRPr>
          </a:p>
        </p:txBody>
      </p:sp>
      <p:sp>
        <p:nvSpPr>
          <p:cNvPr id="146" name="Text Placeholder 28"/>
          <p:cNvSpPr>
            <a:spLocks noGrp="1"/>
          </p:cNvSpPr>
          <p:nvPr>
            <p:custDataLst>
              <p:tags r:id="rId65"/>
            </p:custDataLst>
          </p:nvPr>
        </p:nvSpPr>
        <p:spPr bwMode="auto">
          <a:xfrm>
            <a:off x="7943850" y="3276600"/>
            <a:ext cx="152400" cy="4270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a:sym typeface="Arial"/>
              </a:rPr>
              <a:t>…</a:t>
            </a:r>
          </a:p>
          <a:p>
            <a:endParaRPr lang="en-US" dirty="0">
              <a:latin typeface="Arial"/>
              <a:ea typeface="ＭＳ Ｐゴシック"/>
              <a:sym typeface="Arial"/>
            </a:endParaRPr>
          </a:p>
        </p:txBody>
      </p:sp>
      <p:sp>
        <p:nvSpPr>
          <p:cNvPr id="132" name="Text Placeholder 22"/>
          <p:cNvSpPr>
            <a:spLocks noGrp="1"/>
          </p:cNvSpPr>
          <p:nvPr>
            <p:custDataLst>
              <p:tags r:id="rId66"/>
            </p:custDataLst>
          </p:nvPr>
        </p:nvSpPr>
        <p:spPr bwMode="auto">
          <a:xfrm>
            <a:off x="1257300" y="3713163"/>
            <a:ext cx="15240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latin typeface="Arial"/>
                <a:ea typeface="ＭＳ Ｐゴシック"/>
                <a:sym typeface="Arial"/>
              </a:rPr>
              <a:t>…</a:t>
            </a:r>
            <a:endParaRPr lang="en-US" sz="1200" dirty="0">
              <a:latin typeface="Arial"/>
              <a:ea typeface="ＭＳ Ｐゴシック"/>
              <a:sym typeface="Arial"/>
            </a:endParaRPr>
          </a:p>
        </p:txBody>
      </p:sp>
      <p:sp>
        <p:nvSpPr>
          <p:cNvPr id="147" name="Text Placeholder 28"/>
          <p:cNvSpPr>
            <a:spLocks noGrp="1"/>
          </p:cNvSpPr>
          <p:nvPr>
            <p:custDataLst>
              <p:tags r:id="rId67"/>
            </p:custDataLst>
          </p:nvPr>
        </p:nvSpPr>
        <p:spPr bwMode="auto">
          <a:xfrm>
            <a:off x="7943850" y="3713163"/>
            <a:ext cx="152400" cy="4270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a:sym typeface="Arial"/>
              </a:rPr>
              <a:t>…</a:t>
            </a:r>
          </a:p>
          <a:p>
            <a:endParaRPr lang="en-US" dirty="0">
              <a:latin typeface="Arial"/>
              <a:ea typeface="ＭＳ Ｐゴシック"/>
              <a:sym typeface="Arial"/>
            </a:endParaRPr>
          </a:p>
        </p:txBody>
      </p:sp>
      <p:sp>
        <p:nvSpPr>
          <p:cNvPr id="133" name="Text Placeholder 22"/>
          <p:cNvSpPr>
            <a:spLocks noGrp="1"/>
          </p:cNvSpPr>
          <p:nvPr>
            <p:custDataLst>
              <p:tags r:id="rId68"/>
            </p:custDataLst>
          </p:nvPr>
        </p:nvSpPr>
        <p:spPr bwMode="auto">
          <a:xfrm>
            <a:off x="1257300" y="4149725"/>
            <a:ext cx="15240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latin typeface="Arial"/>
                <a:ea typeface="ＭＳ Ｐゴシック"/>
                <a:sym typeface="Arial"/>
              </a:rPr>
              <a:t>…</a:t>
            </a:r>
            <a:endParaRPr lang="en-US" sz="1200" dirty="0">
              <a:latin typeface="Arial"/>
              <a:ea typeface="ＭＳ Ｐゴシック"/>
              <a:sym typeface="Arial"/>
            </a:endParaRPr>
          </a:p>
        </p:txBody>
      </p:sp>
      <p:sp>
        <p:nvSpPr>
          <p:cNvPr id="148" name="Text Placeholder 28"/>
          <p:cNvSpPr>
            <a:spLocks noGrp="1"/>
          </p:cNvSpPr>
          <p:nvPr>
            <p:custDataLst>
              <p:tags r:id="rId69"/>
            </p:custDataLst>
          </p:nvPr>
        </p:nvSpPr>
        <p:spPr bwMode="auto">
          <a:xfrm>
            <a:off x="7943850" y="4149725"/>
            <a:ext cx="152400" cy="4270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a:sym typeface="Arial"/>
              </a:rPr>
              <a:t>…</a:t>
            </a:r>
          </a:p>
          <a:p>
            <a:endParaRPr lang="en-US" dirty="0">
              <a:latin typeface="Arial"/>
              <a:ea typeface="ＭＳ Ｐゴシック"/>
              <a:sym typeface="Arial"/>
            </a:endParaRPr>
          </a:p>
        </p:txBody>
      </p:sp>
      <p:sp>
        <p:nvSpPr>
          <p:cNvPr id="152" name="Text Placeholder 28"/>
          <p:cNvSpPr>
            <a:spLocks noGrp="1"/>
          </p:cNvSpPr>
          <p:nvPr>
            <p:custDataLst>
              <p:tags r:id="rId70"/>
            </p:custDataLst>
          </p:nvPr>
        </p:nvSpPr>
        <p:spPr bwMode="auto">
          <a:xfrm>
            <a:off x="7943850" y="5895975"/>
            <a:ext cx="152400" cy="4270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a:sym typeface="Arial"/>
              </a:rPr>
              <a:t>…</a:t>
            </a:r>
          </a:p>
          <a:p>
            <a:endParaRPr lang="en-US" dirty="0">
              <a:latin typeface="Arial"/>
              <a:ea typeface="ＭＳ Ｐゴシック"/>
              <a:sym typeface="Arial"/>
            </a:endParaRPr>
          </a:p>
        </p:txBody>
      </p:sp>
      <p:sp>
        <p:nvSpPr>
          <p:cNvPr id="137" name="Text Placeholder 22"/>
          <p:cNvSpPr>
            <a:spLocks noGrp="1"/>
          </p:cNvSpPr>
          <p:nvPr>
            <p:custDataLst>
              <p:tags r:id="rId71"/>
            </p:custDataLst>
          </p:nvPr>
        </p:nvSpPr>
        <p:spPr bwMode="auto">
          <a:xfrm>
            <a:off x="1257300" y="5895975"/>
            <a:ext cx="15240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latin typeface="Arial"/>
                <a:ea typeface="ＭＳ Ｐゴシック"/>
                <a:sym typeface="Arial"/>
              </a:rPr>
              <a:t>…</a:t>
            </a:r>
            <a:endParaRPr lang="en-US" sz="1200" dirty="0">
              <a:latin typeface="Arial"/>
              <a:ea typeface="ＭＳ Ｐゴシック"/>
              <a:sym typeface="Arial"/>
            </a:endParaRPr>
          </a:p>
        </p:txBody>
      </p:sp>
      <p:sp>
        <p:nvSpPr>
          <p:cNvPr id="131" name="Text Placeholder 27"/>
          <p:cNvSpPr>
            <a:spLocks noGrp="1"/>
          </p:cNvSpPr>
          <p:nvPr>
            <p:custDataLst>
              <p:tags r:id="rId72"/>
            </p:custDataLst>
          </p:nvPr>
        </p:nvSpPr>
        <p:spPr bwMode="auto">
          <a:xfrm>
            <a:off x="7943850" y="1020763"/>
            <a:ext cx="912813"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b="1" dirty="0" smtClean="0">
                <a:latin typeface="Arial"/>
                <a:ea typeface="ＭＳ Ｐゴシック"/>
                <a:sym typeface="Arial"/>
              </a:rPr>
              <a:t>Owner	</a:t>
            </a:r>
            <a:endParaRPr lang="en-US" sz="1200" b="1" dirty="0">
              <a:latin typeface="Arial"/>
              <a:ea typeface="ＭＳ Ｐゴシック"/>
              <a:sym typeface="Arial"/>
            </a:endParaRPr>
          </a:p>
        </p:txBody>
      </p:sp>
      <p:sp>
        <p:nvSpPr>
          <p:cNvPr id="151" name="Text Placeholder 28"/>
          <p:cNvSpPr>
            <a:spLocks noGrp="1"/>
          </p:cNvSpPr>
          <p:nvPr>
            <p:custDataLst>
              <p:tags r:id="rId73"/>
            </p:custDataLst>
          </p:nvPr>
        </p:nvSpPr>
        <p:spPr bwMode="auto">
          <a:xfrm>
            <a:off x="7943850" y="5459413"/>
            <a:ext cx="152400" cy="4270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a:sym typeface="Arial"/>
              </a:rPr>
              <a:t>…</a:t>
            </a:r>
          </a:p>
          <a:p>
            <a:endParaRPr lang="en-US" dirty="0">
              <a:latin typeface="Arial"/>
              <a:ea typeface="ＭＳ Ｐゴシック"/>
              <a:sym typeface="Arial"/>
            </a:endParaRPr>
          </a:p>
        </p:txBody>
      </p:sp>
      <p:sp>
        <p:nvSpPr>
          <p:cNvPr id="136" name="Text Placeholder 22"/>
          <p:cNvSpPr>
            <a:spLocks noGrp="1"/>
          </p:cNvSpPr>
          <p:nvPr>
            <p:custDataLst>
              <p:tags r:id="rId74"/>
            </p:custDataLst>
          </p:nvPr>
        </p:nvSpPr>
        <p:spPr bwMode="auto">
          <a:xfrm>
            <a:off x="1257300" y="5459413"/>
            <a:ext cx="15240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latin typeface="Arial"/>
                <a:ea typeface="ＭＳ Ｐゴシック"/>
                <a:sym typeface="Arial"/>
              </a:rPr>
              <a:t>…</a:t>
            </a:r>
            <a:endParaRPr lang="en-US" sz="1200" dirty="0">
              <a:latin typeface="Arial"/>
              <a:ea typeface="ＭＳ Ｐゴシック"/>
              <a:sym typeface="Arial"/>
            </a:endParaRPr>
          </a:p>
        </p:txBody>
      </p:sp>
      <p:sp>
        <p:nvSpPr>
          <p:cNvPr id="150" name="Text Placeholder 28"/>
          <p:cNvSpPr>
            <a:spLocks noGrp="1"/>
          </p:cNvSpPr>
          <p:nvPr>
            <p:custDataLst>
              <p:tags r:id="rId75"/>
            </p:custDataLst>
          </p:nvPr>
        </p:nvSpPr>
        <p:spPr bwMode="auto">
          <a:xfrm>
            <a:off x="7943850" y="5022850"/>
            <a:ext cx="152400" cy="4270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a:sym typeface="Arial"/>
              </a:rPr>
              <a:t>…</a:t>
            </a:r>
          </a:p>
          <a:p>
            <a:endParaRPr lang="en-US" dirty="0">
              <a:latin typeface="Arial"/>
              <a:ea typeface="ＭＳ Ｐゴシック"/>
              <a:sym typeface="Arial"/>
            </a:endParaRPr>
          </a:p>
        </p:txBody>
      </p:sp>
      <p:sp>
        <p:nvSpPr>
          <p:cNvPr id="135" name="Text Placeholder 22"/>
          <p:cNvSpPr>
            <a:spLocks noGrp="1"/>
          </p:cNvSpPr>
          <p:nvPr>
            <p:custDataLst>
              <p:tags r:id="rId76"/>
            </p:custDataLst>
          </p:nvPr>
        </p:nvSpPr>
        <p:spPr bwMode="auto">
          <a:xfrm>
            <a:off x="1257300" y="5022850"/>
            <a:ext cx="15240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latin typeface="Arial"/>
                <a:ea typeface="ＭＳ Ｐゴシック"/>
                <a:sym typeface="Arial"/>
              </a:rPr>
              <a:t>…</a:t>
            </a:r>
            <a:endParaRPr lang="en-US" sz="1200" dirty="0">
              <a:latin typeface="Arial"/>
              <a:ea typeface="ＭＳ Ｐゴシック"/>
              <a:sym typeface="Arial"/>
            </a:endParaRPr>
          </a:p>
        </p:txBody>
      </p:sp>
      <p:sp>
        <p:nvSpPr>
          <p:cNvPr id="149" name="Text Placeholder 28"/>
          <p:cNvSpPr>
            <a:spLocks noGrp="1"/>
          </p:cNvSpPr>
          <p:nvPr>
            <p:custDataLst>
              <p:tags r:id="rId77"/>
            </p:custDataLst>
          </p:nvPr>
        </p:nvSpPr>
        <p:spPr bwMode="auto">
          <a:xfrm>
            <a:off x="7943850" y="4586288"/>
            <a:ext cx="152400" cy="4270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a:sym typeface="Arial"/>
              </a:rPr>
              <a:t>…</a:t>
            </a:r>
          </a:p>
          <a:p>
            <a:endParaRPr lang="en-US" dirty="0">
              <a:latin typeface="Arial"/>
              <a:ea typeface="ＭＳ Ｐゴシック"/>
              <a:sym typeface="Arial"/>
            </a:endParaRPr>
          </a:p>
        </p:txBody>
      </p:sp>
      <p:sp>
        <p:nvSpPr>
          <p:cNvPr id="134" name="Text Placeholder 22"/>
          <p:cNvSpPr>
            <a:spLocks noGrp="1"/>
          </p:cNvSpPr>
          <p:nvPr>
            <p:custDataLst>
              <p:tags r:id="rId78"/>
            </p:custDataLst>
          </p:nvPr>
        </p:nvSpPr>
        <p:spPr bwMode="auto">
          <a:xfrm>
            <a:off x="1257300" y="4586288"/>
            <a:ext cx="15240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latin typeface="Arial"/>
                <a:ea typeface="ＭＳ Ｐゴシック"/>
                <a:sym typeface="Arial"/>
              </a:rPr>
              <a:t>…</a:t>
            </a:r>
            <a:endParaRPr lang="en-US" sz="1200" dirty="0">
              <a:latin typeface="Arial"/>
              <a:ea typeface="ＭＳ Ｐゴシック"/>
              <a:sym typeface="Arial"/>
            </a:endParaRPr>
          </a:p>
        </p:txBody>
      </p:sp>
      <p:sp>
        <p:nvSpPr>
          <p:cNvPr id="141" name="Text Placeholder 28"/>
          <p:cNvSpPr>
            <a:spLocks noGrp="1"/>
          </p:cNvSpPr>
          <p:nvPr>
            <p:custDataLst>
              <p:tags r:id="rId79"/>
            </p:custDataLst>
          </p:nvPr>
        </p:nvSpPr>
        <p:spPr bwMode="auto">
          <a:xfrm>
            <a:off x="7943850" y="1244600"/>
            <a:ext cx="15240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sym typeface="+mn-lt"/>
              </a:rPr>
              <a:t>…</a:t>
            </a:r>
            <a:endParaRPr lang="en-US" sz="1200" dirty="0">
              <a:sym typeface="+mn-lt"/>
            </a:endParaRPr>
          </a:p>
        </p:txBody>
      </p:sp>
      <p:sp useBgFill="1">
        <p:nvSpPr>
          <p:cNvPr id="166" name="Text Placeholder 33"/>
          <p:cNvSpPr>
            <a:spLocks noGrp="1"/>
          </p:cNvSpPr>
          <p:nvPr>
            <p:custDataLst>
              <p:tags r:id="rId80"/>
            </p:custDataLst>
          </p:nvPr>
        </p:nvSpPr>
        <p:spPr bwMode="auto">
          <a:xfrm>
            <a:off x="3752850" y="1619250"/>
            <a:ext cx="152400" cy="395288"/>
          </a:xfrm>
          <a:prstGeom prst="rect">
            <a:avLst/>
          </a:prstGeom>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a:sym typeface="+mn-lt"/>
              </a:rPr>
              <a:t>…</a:t>
            </a:r>
          </a:p>
          <a:p>
            <a:endParaRPr lang="en-US" sz="1400" dirty="0">
              <a:sym typeface="+mn-lt"/>
            </a:endParaRPr>
          </a:p>
        </p:txBody>
      </p:sp>
      <p:sp useBgFill="1">
        <p:nvSpPr>
          <p:cNvPr id="167" name="Text Placeholder 34"/>
          <p:cNvSpPr>
            <a:spLocks noGrp="1"/>
          </p:cNvSpPr>
          <p:nvPr>
            <p:custDataLst>
              <p:tags r:id="rId81"/>
            </p:custDataLst>
          </p:nvPr>
        </p:nvSpPr>
        <p:spPr bwMode="auto">
          <a:xfrm>
            <a:off x="6084888" y="1619250"/>
            <a:ext cx="152400" cy="395288"/>
          </a:xfrm>
          <a:prstGeom prst="rect">
            <a:avLst/>
          </a:prstGeom>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a:sym typeface="+mn-lt"/>
              </a:rPr>
              <a:t>…</a:t>
            </a:r>
          </a:p>
          <a:p>
            <a:endParaRPr lang="en-US" sz="1400" dirty="0">
              <a:sym typeface="+mn-lt"/>
            </a:endParaRPr>
          </a:p>
        </p:txBody>
      </p:sp>
      <p:sp useBgFill="1">
        <p:nvSpPr>
          <p:cNvPr id="168" name="Text Placeholder 35"/>
          <p:cNvSpPr>
            <a:spLocks noGrp="1"/>
          </p:cNvSpPr>
          <p:nvPr>
            <p:custDataLst>
              <p:tags r:id="rId82"/>
            </p:custDataLst>
          </p:nvPr>
        </p:nvSpPr>
        <p:spPr bwMode="auto">
          <a:xfrm>
            <a:off x="7207250" y="1619250"/>
            <a:ext cx="152400" cy="395288"/>
          </a:xfrm>
          <a:prstGeom prst="rect">
            <a:avLst/>
          </a:prstGeom>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a:sym typeface="+mn-lt"/>
              </a:rPr>
              <a:t>…</a:t>
            </a:r>
          </a:p>
          <a:p>
            <a:endParaRPr lang="en-US" sz="1400" dirty="0">
              <a:sym typeface="+mn-lt"/>
            </a:endParaRPr>
          </a:p>
        </p:txBody>
      </p:sp>
      <p:sp>
        <p:nvSpPr>
          <p:cNvPr id="12" name="Text Placeholder 22"/>
          <p:cNvSpPr>
            <a:spLocks noGrp="1"/>
          </p:cNvSpPr>
          <p:nvPr>
            <p:custDataLst>
              <p:tags r:id="rId83"/>
            </p:custDataLst>
          </p:nvPr>
        </p:nvSpPr>
        <p:spPr bwMode="auto">
          <a:xfrm>
            <a:off x="1257301" y="1452563"/>
            <a:ext cx="92075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sym typeface="+mn-lt"/>
              </a:rPr>
              <a:t>Key meetings</a:t>
            </a:r>
            <a:endParaRPr lang="en-US" sz="1200" dirty="0">
              <a:sym typeface="+mn-lt"/>
            </a:endParaRPr>
          </a:p>
        </p:txBody>
      </p:sp>
      <p:sp>
        <p:nvSpPr>
          <p:cNvPr id="142" name="Text Placeholder 28"/>
          <p:cNvSpPr>
            <a:spLocks noGrp="1"/>
          </p:cNvSpPr>
          <p:nvPr>
            <p:custDataLst>
              <p:tags r:id="rId84"/>
            </p:custDataLst>
          </p:nvPr>
        </p:nvSpPr>
        <p:spPr bwMode="auto">
          <a:xfrm>
            <a:off x="7943850" y="1452563"/>
            <a:ext cx="15240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latin typeface="Arial"/>
                <a:ea typeface="ＭＳ Ｐゴシック"/>
                <a:sym typeface="Arial"/>
              </a:rPr>
              <a:t>…</a:t>
            </a:r>
            <a:endParaRPr lang="en-US" sz="1200" dirty="0">
              <a:latin typeface="Arial"/>
              <a:ea typeface="ＭＳ Ｐゴシック"/>
              <a:sym typeface="Arial"/>
            </a:endParaRPr>
          </a:p>
        </p:txBody>
      </p:sp>
      <p:sp useBgFill="1">
        <p:nvSpPr>
          <p:cNvPr id="162" name="Text Placeholder 29"/>
          <p:cNvSpPr>
            <a:spLocks noGrp="1"/>
          </p:cNvSpPr>
          <p:nvPr>
            <p:custDataLst>
              <p:tags r:id="rId85"/>
            </p:custDataLst>
          </p:nvPr>
        </p:nvSpPr>
        <p:spPr bwMode="auto">
          <a:xfrm>
            <a:off x="4098925" y="1411288"/>
            <a:ext cx="152400" cy="182563"/>
          </a:xfrm>
          <a:prstGeom prst="rect">
            <a:avLst/>
          </a:prstGeom>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sym typeface="+mn-lt"/>
              </a:rPr>
              <a:t>…</a:t>
            </a:r>
            <a:endParaRPr lang="en-US" sz="1200" dirty="0">
              <a:sym typeface="+mn-lt"/>
            </a:endParaRPr>
          </a:p>
        </p:txBody>
      </p:sp>
      <p:sp useBgFill="1">
        <p:nvSpPr>
          <p:cNvPr id="163" name="Text Placeholder 30"/>
          <p:cNvSpPr>
            <a:spLocks noGrp="1"/>
          </p:cNvSpPr>
          <p:nvPr>
            <p:custDataLst>
              <p:tags r:id="rId86"/>
            </p:custDataLst>
          </p:nvPr>
        </p:nvSpPr>
        <p:spPr bwMode="auto">
          <a:xfrm>
            <a:off x="5567363" y="1411288"/>
            <a:ext cx="152400" cy="182563"/>
          </a:xfrm>
          <a:prstGeom prst="rect">
            <a:avLst/>
          </a:prstGeom>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sym typeface="+mn-lt"/>
              </a:rPr>
              <a:t>…</a:t>
            </a:r>
            <a:endParaRPr lang="en-US" sz="1200" dirty="0">
              <a:sym typeface="+mn-lt"/>
            </a:endParaRPr>
          </a:p>
        </p:txBody>
      </p:sp>
      <p:sp>
        <p:nvSpPr>
          <p:cNvPr id="17" name="Text Placeholder 23"/>
          <p:cNvSpPr>
            <a:spLocks noGrp="1"/>
          </p:cNvSpPr>
          <p:nvPr>
            <p:custDataLst>
              <p:tags r:id="rId87"/>
            </p:custDataLst>
          </p:nvPr>
        </p:nvSpPr>
        <p:spPr bwMode="auto">
          <a:xfrm>
            <a:off x="1257300" y="1020763"/>
            <a:ext cx="1825625"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50A4D1CA-3057-4240-8629-0C223776A2D1}" type="datetime'A''''''''c''''''''''''ti''''''v''i''''t''''''''''''''y'''''''">
              <a:rPr lang="en-US" sz="1200" b="1" smtClean="0">
                <a:sym typeface="+mn-lt"/>
              </a:rPr>
              <a:pPr/>
              <a:t>Activity</a:t>
            </a:fld>
            <a:r>
              <a:rPr lang="en-US" sz="1200" b="1" dirty="0" smtClean="0">
                <a:sym typeface="+mn-lt"/>
              </a:rPr>
              <a:t>		</a:t>
            </a:r>
            <a:endParaRPr lang="en-US" sz="1200" b="1" dirty="0">
              <a:sym typeface="+mn-lt"/>
            </a:endParaRPr>
          </a:p>
        </p:txBody>
      </p:sp>
      <p:sp>
        <p:nvSpPr>
          <p:cNvPr id="145" name="Text Placeholder 28"/>
          <p:cNvSpPr>
            <a:spLocks noGrp="1"/>
          </p:cNvSpPr>
          <p:nvPr>
            <p:custDataLst>
              <p:tags r:id="rId88"/>
            </p:custDataLst>
          </p:nvPr>
        </p:nvSpPr>
        <p:spPr bwMode="auto">
          <a:xfrm>
            <a:off x="7943850" y="2840038"/>
            <a:ext cx="152400" cy="4270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a:sym typeface="Arial"/>
              </a:rPr>
              <a:t>…</a:t>
            </a:r>
          </a:p>
          <a:p>
            <a:endParaRPr lang="en-US" dirty="0">
              <a:latin typeface="Arial"/>
              <a:ea typeface="ＭＳ Ｐゴシック"/>
              <a:sym typeface="Arial"/>
            </a:endParaRPr>
          </a:p>
        </p:txBody>
      </p:sp>
      <p:sp>
        <p:nvSpPr>
          <p:cNvPr id="15" name="Text Placeholder 22"/>
          <p:cNvSpPr>
            <a:spLocks noGrp="1"/>
          </p:cNvSpPr>
          <p:nvPr>
            <p:custDataLst>
              <p:tags r:id="rId89"/>
            </p:custDataLst>
          </p:nvPr>
        </p:nvSpPr>
        <p:spPr bwMode="auto">
          <a:xfrm>
            <a:off x="1257300" y="2840038"/>
            <a:ext cx="15240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sym typeface="+mn-lt"/>
              </a:rPr>
              <a:t>…</a:t>
            </a:r>
            <a:endParaRPr lang="en-US" sz="1200" dirty="0">
              <a:sym typeface="+mn-lt"/>
            </a:endParaRPr>
          </a:p>
        </p:txBody>
      </p:sp>
      <p:sp>
        <p:nvSpPr>
          <p:cNvPr id="144" name="Text Placeholder 28"/>
          <p:cNvSpPr>
            <a:spLocks noGrp="1"/>
          </p:cNvSpPr>
          <p:nvPr>
            <p:custDataLst>
              <p:tags r:id="rId90"/>
            </p:custDataLst>
          </p:nvPr>
        </p:nvSpPr>
        <p:spPr bwMode="auto">
          <a:xfrm>
            <a:off x="7943850" y="2403475"/>
            <a:ext cx="152400" cy="4270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a:sym typeface="Arial"/>
              </a:rPr>
              <a:t>…</a:t>
            </a:r>
          </a:p>
          <a:p>
            <a:endParaRPr lang="en-US" dirty="0">
              <a:latin typeface="Arial"/>
              <a:ea typeface="ＭＳ Ｐゴシック"/>
              <a:sym typeface="Arial"/>
            </a:endParaRPr>
          </a:p>
        </p:txBody>
      </p:sp>
      <p:sp>
        <p:nvSpPr>
          <p:cNvPr id="14" name="Text Placeholder 22"/>
          <p:cNvSpPr>
            <a:spLocks noGrp="1"/>
          </p:cNvSpPr>
          <p:nvPr>
            <p:custDataLst>
              <p:tags r:id="rId91"/>
            </p:custDataLst>
          </p:nvPr>
        </p:nvSpPr>
        <p:spPr bwMode="auto">
          <a:xfrm>
            <a:off x="1257300" y="2403475"/>
            <a:ext cx="15240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sym typeface="+mn-lt"/>
              </a:rPr>
              <a:t>…</a:t>
            </a:r>
            <a:endParaRPr lang="en-US" sz="1200" dirty="0">
              <a:sym typeface="+mn-lt"/>
            </a:endParaRPr>
          </a:p>
        </p:txBody>
      </p:sp>
      <p:sp>
        <p:nvSpPr>
          <p:cNvPr id="143" name="Text Placeholder 28"/>
          <p:cNvSpPr>
            <a:spLocks noGrp="1"/>
          </p:cNvSpPr>
          <p:nvPr>
            <p:custDataLst>
              <p:tags r:id="rId92"/>
            </p:custDataLst>
          </p:nvPr>
        </p:nvSpPr>
        <p:spPr bwMode="auto">
          <a:xfrm>
            <a:off x="7943850" y="1966913"/>
            <a:ext cx="152400" cy="4270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a:sym typeface="Arial"/>
              </a:rPr>
              <a:t>…</a:t>
            </a:r>
          </a:p>
          <a:p>
            <a:endParaRPr lang="en-US" dirty="0">
              <a:latin typeface="Arial"/>
              <a:ea typeface="ＭＳ Ｐゴシック"/>
              <a:sym typeface="Arial"/>
            </a:endParaRPr>
          </a:p>
        </p:txBody>
      </p:sp>
      <p:sp>
        <p:nvSpPr>
          <p:cNvPr id="13" name="Text Placeholder 22"/>
          <p:cNvSpPr>
            <a:spLocks noGrp="1"/>
          </p:cNvSpPr>
          <p:nvPr>
            <p:custDataLst>
              <p:tags r:id="rId93"/>
            </p:custDataLst>
          </p:nvPr>
        </p:nvSpPr>
        <p:spPr bwMode="auto">
          <a:xfrm>
            <a:off x="1257300" y="1966913"/>
            <a:ext cx="15240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200" dirty="0" smtClean="0">
                <a:sym typeface="+mn-lt"/>
              </a:rPr>
              <a:t>…</a:t>
            </a:r>
            <a:endParaRPr lang="en-US" sz="1200" dirty="0">
              <a:sym typeface="+mn-lt"/>
            </a:endParaRPr>
          </a:p>
        </p:txBody>
      </p:sp>
      <p:sp>
        <p:nvSpPr>
          <p:cNvPr id="435235" name="Rectangle 435235"/>
          <p:cNvSpPr txBox="1">
            <a:spLocks/>
          </p:cNvSpPr>
          <p:nvPr/>
        </p:nvSpPr>
        <p:spPr>
          <a:xfrm>
            <a:off x="318112" y="1959768"/>
            <a:ext cx="764434" cy="1626395"/>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 tIns="36576" rIns="36576" bIns="36576" numCol="1" anchor="ctr" anchorCtr="0"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sz="1200" b="1" dirty="0" smtClean="0"/>
              <a:t>Concept</a:t>
            </a:r>
          </a:p>
        </p:txBody>
      </p:sp>
      <p:sp>
        <p:nvSpPr>
          <p:cNvPr id="153" name="Rectangle 435235"/>
          <p:cNvSpPr txBox="1">
            <a:spLocks/>
          </p:cNvSpPr>
          <p:nvPr/>
        </p:nvSpPr>
        <p:spPr>
          <a:xfrm>
            <a:off x="318112" y="3719513"/>
            <a:ext cx="764434" cy="119538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 tIns="36576" rIns="36576" bIns="36576" numCol="1" anchor="ctr" anchorCtr="0"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sz="1200" b="1" dirty="0" smtClean="0"/>
              <a:t>Incubate</a:t>
            </a:r>
          </a:p>
        </p:txBody>
      </p:sp>
      <p:sp>
        <p:nvSpPr>
          <p:cNvPr id="154" name="Rectangle 435235"/>
          <p:cNvSpPr txBox="1">
            <a:spLocks/>
          </p:cNvSpPr>
          <p:nvPr/>
        </p:nvSpPr>
        <p:spPr>
          <a:xfrm>
            <a:off x="318112" y="5099311"/>
            <a:ext cx="764434" cy="116787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 tIns="36576" rIns="36576" bIns="36576" numCol="1" anchor="ctr" anchorCtr="0"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sz="1200" b="1" dirty="0" smtClean="0"/>
              <a:t>Launch and Scale</a:t>
            </a:r>
          </a:p>
        </p:txBody>
      </p:sp>
      <p:sp>
        <p:nvSpPr>
          <p:cNvPr id="190" name="TextBox 434187"/>
          <p:cNvSpPr txBox="1">
            <a:spLocks/>
          </p:cNvSpPr>
          <p:nvPr>
            <p:custDataLst>
              <p:tags r:id="rId94"/>
            </p:custDataLst>
          </p:nvPr>
        </p:nvSpPr>
        <p:spPr>
          <a:xfrm>
            <a:off x="273969" y="256059"/>
            <a:ext cx="372421" cy="370232"/>
          </a:xfrm>
          <a:prstGeom prst="ellipse">
            <a:avLst/>
          </a:prstGeom>
          <a:solidFill>
            <a:schemeClr val="tx2"/>
          </a:solidFill>
          <a:ln w="9525">
            <a:solidFill>
              <a:schemeClr val="accent1"/>
            </a:solidFill>
            <a:miter lim="800000"/>
            <a:headEnd/>
            <a:tailEnd/>
          </a:ln>
          <a:effectLst/>
          <a:extLst/>
        </p:spPr>
        <p:txBody>
          <a:bodyPr vert="horz" wrap="none" lIns="3810" tIns="0" rIns="3810" bIns="0" numCol="1" anchor="ctr" anchorCtr="1" compatLnSpc="1">
            <a:prstTxWarp prst="textNoShape">
              <a:avLst/>
            </a:prstTxWarp>
            <a:noAutofit/>
          </a:bodyPr>
          <a:lstStyle>
            <a:defPPr>
              <a:defRPr lang="en-US"/>
            </a:defPPr>
            <a:lvl1pPr marL="0" lvl="0" indent="0" algn="ctr" defTabSz="913429" eaLnBrk="1" hangingPunct="1">
              <a:buClr>
                <a:schemeClr val="tx2"/>
              </a:buClr>
              <a:defRPr sz="2200" b="1" baseline="0">
                <a:solidFill>
                  <a:schemeClr val="bg1"/>
                </a:solidFill>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dirty="0"/>
              <a:t>6</a:t>
            </a:r>
          </a:p>
        </p:txBody>
      </p:sp>
      <p:sp>
        <p:nvSpPr>
          <p:cNvPr id="104" name="Rectangle 103"/>
          <p:cNvSpPr/>
          <p:nvPr/>
        </p:nvSpPr>
        <p:spPr>
          <a:xfrm>
            <a:off x="0" y="-3372"/>
            <a:ext cx="9144000" cy="251554"/>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105" name="Rectangle 3"/>
          <p:cNvSpPr txBox="1">
            <a:spLocks/>
          </p:cNvSpPr>
          <p:nvPr/>
        </p:nvSpPr>
        <p:spPr>
          <a:xfrm>
            <a:off x="59755"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Business area: </a:t>
            </a:r>
            <a:r>
              <a:rPr lang="en-US" sz="1100" dirty="0" err="1" smtClean="0"/>
              <a:t>GBS</a:t>
            </a:r>
            <a:r>
              <a:rPr lang="en-US" sz="1100" dirty="0" smtClean="0"/>
              <a:t> </a:t>
            </a:r>
            <a:endParaRPr lang="en-US" sz="1100" dirty="0"/>
          </a:p>
        </p:txBody>
      </p:sp>
      <p:sp>
        <p:nvSpPr>
          <p:cNvPr id="106" name="Rectangle 3"/>
          <p:cNvSpPr txBox="1">
            <a:spLocks/>
          </p:cNvSpPr>
          <p:nvPr/>
        </p:nvSpPr>
        <p:spPr>
          <a:xfrm>
            <a:off x="2031059"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Offering: </a:t>
            </a:r>
            <a:r>
              <a:rPr lang="en-US" sz="1100" dirty="0" smtClean="0"/>
              <a:t>&lt;new offering&gt; </a:t>
            </a:r>
            <a:endParaRPr lang="en-US" sz="1100" dirty="0"/>
          </a:p>
        </p:txBody>
      </p:sp>
      <p:sp>
        <p:nvSpPr>
          <p:cNvPr id="107" name="Rectangle 3"/>
          <p:cNvSpPr txBox="1">
            <a:spLocks/>
          </p:cNvSpPr>
          <p:nvPr/>
        </p:nvSpPr>
        <p:spPr>
          <a:xfrm>
            <a:off x="4002363"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Sponsor: </a:t>
            </a:r>
            <a:r>
              <a:rPr lang="en-US" sz="1100" dirty="0" smtClean="0"/>
              <a:t>&lt;name&gt;</a:t>
            </a:r>
            <a:endParaRPr lang="en-US" sz="1100" dirty="0"/>
          </a:p>
        </p:txBody>
      </p:sp>
      <p:sp>
        <p:nvSpPr>
          <p:cNvPr id="108" name="Rectangle 3"/>
          <p:cNvSpPr txBox="1">
            <a:spLocks/>
          </p:cNvSpPr>
          <p:nvPr/>
        </p:nvSpPr>
        <p:spPr>
          <a:xfrm>
            <a:off x="5973667"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Manager</a:t>
            </a:r>
            <a:r>
              <a:rPr lang="en-US" sz="1100" dirty="0" smtClean="0"/>
              <a:t>: &lt;name&gt;</a:t>
            </a:r>
            <a:endParaRPr lang="en-US" sz="1100" dirty="0"/>
          </a:p>
        </p:txBody>
      </p:sp>
      <p:sp>
        <p:nvSpPr>
          <p:cNvPr id="109" name="Rectangle 3"/>
          <p:cNvSpPr txBox="1">
            <a:spLocks/>
          </p:cNvSpPr>
          <p:nvPr/>
        </p:nvSpPr>
        <p:spPr>
          <a:xfrm>
            <a:off x="7944970" y="37768"/>
            <a:ext cx="1102649"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As of: </a:t>
            </a:r>
            <a:r>
              <a:rPr lang="en-US" sz="1100" dirty="0" smtClean="0"/>
              <a:t>5/19/2014</a:t>
            </a:r>
            <a:endParaRPr lang="en-US" sz="1100" dirty="0"/>
          </a:p>
        </p:txBody>
      </p:sp>
      <p:sp>
        <p:nvSpPr>
          <p:cNvPr id="110" name="Rectangle 286"/>
          <p:cNvSpPr txBox="1">
            <a:spLocks noChangeArrowheads="1"/>
          </p:cNvSpPr>
          <p:nvPr/>
        </p:nvSpPr>
        <p:spPr bwMode="auto">
          <a:xfrm rot="20682153">
            <a:off x="3885407" y="3509376"/>
            <a:ext cx="2095500" cy="455639"/>
          </a:xfrm>
          <a:prstGeom prst="foldedCorner">
            <a:avLst/>
          </a:prstGeom>
          <a:solidFill>
            <a:srgbClr val="FFFF66"/>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70759" rIns="63500" bIns="6350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lgn="ctr"/>
            <a:r>
              <a:rPr lang="en-US" sz="1200" b="1" dirty="0" smtClean="0">
                <a:solidFill>
                  <a:srgbClr val="000000"/>
                </a:solidFill>
              </a:rPr>
              <a:t>Option 1 (preferred)</a:t>
            </a:r>
            <a:endParaRPr lang="en-US" sz="1200" b="1" dirty="0">
              <a:solidFill>
                <a:srgbClr val="000000"/>
              </a:solidFill>
            </a:endParaRPr>
          </a:p>
        </p:txBody>
      </p:sp>
      <p:sp>
        <p:nvSpPr>
          <p:cNvPr id="111" name="Shape 599"/>
          <p:cNvSpPr/>
          <p:nvPr/>
        </p:nvSpPr>
        <p:spPr>
          <a:xfrm>
            <a:off x="9324797" y="253782"/>
            <a:ext cx="5322899" cy="6604218"/>
          </a:xfrm>
          <a:prstGeom prst="foldedCorner">
            <a:avLst>
              <a:gd name="adj" fmla="val 10196"/>
            </a:avLst>
          </a:prstGeom>
          <a:solidFill>
            <a:srgbClr val="FFFF66"/>
          </a:solidFill>
          <a:ln>
            <a:noFill/>
          </a:ln>
        </p:spPr>
        <p:txBody>
          <a:bodyPr lIns="63500" tIns="70750" rIns="63500" bIns="63500" anchor="t" anchorCtr="1">
            <a:noAutofit/>
          </a:bodyPr>
          <a:lstStyle/>
          <a:p>
            <a:pPr lvl="0" rtl="0">
              <a:lnSpc>
                <a:spcPct val="115000"/>
              </a:lnSpc>
              <a:spcBef>
                <a:spcPts val="0"/>
              </a:spcBef>
              <a:buSzPct val="91666"/>
              <a:buNone/>
            </a:pPr>
            <a:r>
              <a:rPr lang="en-US" dirty="0" err="1" smtClean="0">
                <a:solidFill>
                  <a:schemeClr val="dk1"/>
                </a:solidFill>
              </a:rPr>
              <a:t>Th</a:t>
            </a:r>
            <a:r>
              <a:rPr lang="en" dirty="0" smtClean="0">
                <a:solidFill>
                  <a:schemeClr val="dk1"/>
                </a:solidFill>
              </a:rPr>
              <a:t>ough </a:t>
            </a:r>
            <a:r>
              <a:rPr lang="en" dirty="0">
                <a:solidFill>
                  <a:schemeClr val="dk1"/>
                </a:solidFill>
              </a:rPr>
              <a:t>the preferred development style is agile, it does not equate to undisciplined process.</a:t>
            </a:r>
          </a:p>
          <a:p>
            <a:pPr lvl="0" rtl="0">
              <a:lnSpc>
                <a:spcPct val="115000"/>
              </a:lnSpc>
              <a:spcBef>
                <a:spcPts val="0"/>
              </a:spcBef>
              <a:buNone/>
            </a:pPr>
            <a:endParaRPr dirty="0">
              <a:solidFill>
                <a:schemeClr val="dk1"/>
              </a:solidFill>
            </a:endParaRPr>
          </a:p>
          <a:p>
            <a:pPr lvl="0" rtl="0">
              <a:lnSpc>
                <a:spcPct val="115000"/>
              </a:lnSpc>
              <a:spcBef>
                <a:spcPts val="0"/>
              </a:spcBef>
              <a:buSzPct val="78571"/>
              <a:buNone/>
            </a:pPr>
            <a:r>
              <a:rPr lang="en" dirty="0">
                <a:solidFill>
                  <a:schemeClr val="dk1"/>
                </a:solidFill>
              </a:rPr>
              <a:t>Scott Ambler and Mark Lines write in their book[1]: "agile methods such as Scrum work wonderfully for small project teams addressing straightforward problems in which there is little risk or consequence of failure. However, "out of the box," these methods do not give adequate consideration to the risks associated with delivering solutions on larger enterprise projects, and as a result we're seeing organizations investing a lot of effort creating hybrid methodologies combining techniques from many sources.”</a:t>
            </a:r>
          </a:p>
          <a:p>
            <a:pPr lvl="0" rtl="0">
              <a:lnSpc>
                <a:spcPct val="115000"/>
              </a:lnSpc>
              <a:spcBef>
                <a:spcPts val="0"/>
              </a:spcBef>
              <a:buNone/>
            </a:pPr>
            <a:endParaRPr dirty="0">
              <a:solidFill>
                <a:schemeClr val="dk1"/>
              </a:solidFill>
            </a:endParaRPr>
          </a:p>
          <a:p>
            <a:pPr lvl="0" rtl="0">
              <a:lnSpc>
                <a:spcPct val="115000"/>
              </a:lnSpc>
              <a:spcBef>
                <a:spcPts val="0"/>
              </a:spcBef>
              <a:buSzPct val="78571"/>
              <a:buNone/>
            </a:pPr>
            <a:r>
              <a:rPr lang="en" dirty="0">
                <a:solidFill>
                  <a:schemeClr val="dk1"/>
                </a:solidFill>
              </a:rPr>
              <a:t>We would recommend therefore adopting a disciplined yet agile process.</a:t>
            </a:r>
          </a:p>
          <a:p>
            <a:pPr lvl="0" rtl="0">
              <a:lnSpc>
                <a:spcPct val="115000"/>
              </a:lnSpc>
              <a:spcBef>
                <a:spcPts val="0"/>
              </a:spcBef>
              <a:buNone/>
            </a:pPr>
            <a:endParaRPr dirty="0">
              <a:solidFill>
                <a:schemeClr val="dk1"/>
              </a:solidFill>
            </a:endParaRPr>
          </a:p>
          <a:p>
            <a:pPr lvl="0" rtl="0">
              <a:lnSpc>
                <a:spcPct val="115000"/>
              </a:lnSpc>
              <a:spcBef>
                <a:spcPts val="0"/>
              </a:spcBef>
              <a:buSzPct val="78571"/>
              <a:buNone/>
            </a:pPr>
            <a:r>
              <a:rPr lang="en" dirty="0">
                <a:solidFill>
                  <a:schemeClr val="dk1"/>
                </a:solidFill>
              </a:rPr>
              <a:t>[1] Disciplined Agile Delivery: A Practitioner's Guide to Agile Software Delivery in the Enterprise, IBM Press 2012</a:t>
            </a:r>
          </a:p>
          <a:p>
            <a:pPr lvl="0" rtl="0">
              <a:lnSpc>
                <a:spcPct val="115000"/>
              </a:lnSpc>
              <a:spcBef>
                <a:spcPts val="0"/>
              </a:spcBef>
              <a:buSzPct val="78571"/>
              <a:buNone/>
            </a:pPr>
            <a:r>
              <a:rPr lang="en" dirty="0">
                <a:solidFill>
                  <a:schemeClr val="dk1"/>
                </a:solidFill>
              </a:rPr>
              <a:t>Every CSC employee can access Books24X7 on skillport: </a:t>
            </a:r>
          </a:p>
          <a:p>
            <a:pPr lvl="0" rtl="0">
              <a:lnSpc>
                <a:spcPct val="115000"/>
              </a:lnSpc>
              <a:spcBef>
                <a:spcPts val="0"/>
              </a:spcBef>
              <a:buSzPct val="78571"/>
              <a:buNone/>
            </a:pPr>
            <a:r>
              <a:rPr lang="en" dirty="0">
                <a:solidFill>
                  <a:schemeClr val="dk1"/>
                </a:solidFill>
              </a:rPr>
              <a:t>http://skillport.books24x7.com/toc.aspx?bookid=50660</a:t>
            </a:r>
          </a:p>
          <a:p>
            <a:pPr lvl="0" rtl="0">
              <a:lnSpc>
                <a:spcPct val="115000"/>
              </a:lnSpc>
              <a:spcBef>
                <a:spcPts val="0"/>
              </a:spcBef>
              <a:buNone/>
            </a:pPr>
            <a:endParaRPr dirty="0">
              <a:solidFill>
                <a:schemeClr val="dk1"/>
              </a:solidFill>
            </a:endParaRPr>
          </a:p>
          <a:p>
            <a:pPr lvl="0" rtl="0">
              <a:lnSpc>
                <a:spcPct val="115000"/>
              </a:lnSpc>
              <a:spcBef>
                <a:spcPts val="0"/>
              </a:spcBef>
              <a:buNone/>
            </a:pPr>
            <a:endParaRPr sz="1200" dirty="0">
              <a:solidFill>
                <a:schemeClr val="dk1"/>
              </a:solidFill>
            </a:endParaRPr>
          </a:p>
        </p:txBody>
      </p:sp>
      <p:sp>
        <p:nvSpPr>
          <p:cNvPr id="113" name="Shape 196"/>
          <p:cNvSpPr/>
          <p:nvPr/>
        </p:nvSpPr>
        <p:spPr>
          <a:xfrm>
            <a:off x="-3724337" y="-17973"/>
            <a:ext cx="3358361" cy="6345951"/>
          </a:xfrm>
          <a:prstGeom prst="foldedCorner">
            <a:avLst>
              <a:gd name="adj" fmla="val 6172"/>
            </a:avLst>
          </a:prstGeom>
          <a:solidFill>
            <a:srgbClr val="FFFF66"/>
          </a:solidFill>
          <a:ln>
            <a:noFill/>
          </a:ln>
        </p:spPr>
        <p:txBody>
          <a:bodyPr lIns="63500" tIns="70750" rIns="63500" bIns="63500" anchor="t" anchorCtr="1">
            <a:noAutofit/>
          </a:bodyPr>
          <a:lstStyle/>
          <a:p>
            <a:pPr marL="0" marR="0" lvl="0" indent="0" rtl="0">
              <a:spcBef>
                <a:spcPts val="0"/>
              </a:spcBef>
              <a:spcAft>
                <a:spcPts val="0"/>
              </a:spcAft>
              <a:buNone/>
            </a:pPr>
            <a:r>
              <a:rPr lang="en-US" dirty="0" smtClean="0"/>
              <a:t>Key information that should be provided on SLIDE SIX</a:t>
            </a:r>
            <a:endParaRPr dirty="0"/>
          </a:p>
        </p:txBody>
      </p:sp>
      <p:sp>
        <p:nvSpPr>
          <p:cNvPr id="123" name="TextBox 10"/>
          <p:cNvSpPr txBox="1"/>
          <p:nvPr>
            <p:custDataLst>
              <p:tags r:id="rId95"/>
            </p:custDataLst>
          </p:nvPr>
        </p:nvSpPr>
        <p:spPr>
          <a:xfrm>
            <a:off x="-3453119" y="707963"/>
            <a:ext cx="2822305" cy="5355619"/>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solidFill>
                <a:srgbClr val="000000"/>
              </a:solidFill>
            </a:endParaRPr>
          </a:p>
        </p:txBody>
      </p:sp>
      <p:sp>
        <p:nvSpPr>
          <p:cNvPr id="124" name="Rectangle 5"/>
          <p:cNvSpPr txBox="1">
            <a:spLocks/>
          </p:cNvSpPr>
          <p:nvPr/>
        </p:nvSpPr>
        <p:spPr>
          <a:xfrm>
            <a:off x="-3407616" y="1231491"/>
            <a:ext cx="2731298" cy="27597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ts val="720"/>
              </a:spcBef>
            </a:pPr>
            <a:r>
              <a:rPr lang="en-US" sz="1200" dirty="0">
                <a:solidFill>
                  <a:srgbClr val="000000"/>
                </a:solidFill>
              </a:rPr>
              <a:t>What are the </a:t>
            </a:r>
            <a:r>
              <a:rPr lang="en-US" sz="1200" b="1" dirty="0">
                <a:solidFill>
                  <a:schemeClr val="accent4"/>
                </a:solidFill>
              </a:rPr>
              <a:t>key</a:t>
            </a:r>
            <a:r>
              <a:rPr lang="en-US" sz="1200" dirty="0">
                <a:solidFill>
                  <a:schemeClr val="accent4"/>
                </a:solidFill>
              </a:rPr>
              <a:t> </a:t>
            </a:r>
            <a:r>
              <a:rPr lang="en-US" sz="1200" b="1" dirty="0" smtClean="0">
                <a:solidFill>
                  <a:srgbClr val="19345E"/>
                </a:solidFill>
              </a:rPr>
              <a:t>milestones</a:t>
            </a:r>
            <a:r>
              <a:rPr lang="en-US" sz="1200" dirty="0" smtClean="0">
                <a:solidFill>
                  <a:srgbClr val="000000"/>
                </a:solidFill>
              </a:rPr>
              <a:t> needed </a:t>
            </a:r>
            <a:r>
              <a:rPr lang="en-US" sz="1200" dirty="0">
                <a:solidFill>
                  <a:srgbClr val="000000"/>
                </a:solidFill>
              </a:rPr>
              <a:t>to bring the offering to </a:t>
            </a:r>
            <a:r>
              <a:rPr lang="en-US" sz="1200" dirty="0" smtClean="0">
                <a:solidFill>
                  <a:srgbClr val="000000"/>
                </a:solidFill>
              </a:rPr>
              <a:t>market, and how are they tied to </a:t>
            </a:r>
            <a:r>
              <a:rPr lang="en-US" sz="1200" dirty="0" err="1" smtClean="0">
                <a:solidFill>
                  <a:srgbClr val="000000"/>
                </a:solidFill>
              </a:rPr>
              <a:t>OLM</a:t>
            </a:r>
            <a:r>
              <a:rPr lang="en-US" sz="1200" dirty="0" smtClean="0">
                <a:solidFill>
                  <a:srgbClr val="000000"/>
                </a:solidFill>
              </a:rPr>
              <a:t> stages and funding rounds?</a:t>
            </a:r>
          </a:p>
          <a:p>
            <a:pPr lvl="2">
              <a:spcBef>
                <a:spcPts val="720"/>
              </a:spcBef>
            </a:pPr>
            <a:r>
              <a:rPr lang="en-US" sz="1200" dirty="0" smtClean="0">
                <a:solidFill>
                  <a:srgbClr val="000000"/>
                </a:solidFill>
              </a:rPr>
              <a:t>Are the 30-60-90 day milestones clearly outlined?</a:t>
            </a:r>
            <a:endParaRPr lang="en-US" sz="1200" dirty="0">
              <a:solidFill>
                <a:srgbClr val="000000"/>
              </a:solidFill>
            </a:endParaRPr>
          </a:p>
          <a:p>
            <a:pPr lvl="1">
              <a:spcBef>
                <a:spcPts val="720"/>
              </a:spcBef>
            </a:pPr>
            <a:r>
              <a:rPr lang="en-US" sz="1200" dirty="0">
                <a:solidFill>
                  <a:srgbClr val="000000"/>
                </a:solidFill>
              </a:rPr>
              <a:t>What are the </a:t>
            </a:r>
            <a:r>
              <a:rPr lang="en-US" sz="1200" b="1" dirty="0">
                <a:solidFill>
                  <a:srgbClr val="19345E"/>
                </a:solidFill>
              </a:rPr>
              <a:t>activities</a:t>
            </a:r>
            <a:r>
              <a:rPr lang="en-US" sz="1200" dirty="0">
                <a:solidFill>
                  <a:srgbClr val="000000"/>
                </a:solidFill>
              </a:rPr>
              <a:t> needed to hit those milestones and how are they sequenced</a:t>
            </a:r>
            <a:r>
              <a:rPr lang="en-US" sz="1200" dirty="0" smtClean="0">
                <a:solidFill>
                  <a:srgbClr val="000000"/>
                </a:solidFill>
              </a:rPr>
              <a:t>?</a:t>
            </a:r>
          </a:p>
          <a:p>
            <a:pPr lvl="1">
              <a:spcBef>
                <a:spcPts val="720"/>
              </a:spcBef>
            </a:pPr>
            <a:r>
              <a:rPr lang="en-US" sz="1200" dirty="0" smtClean="0">
                <a:solidFill>
                  <a:srgbClr val="000000"/>
                </a:solidFill>
              </a:rPr>
              <a:t>When do you propose to return to the </a:t>
            </a:r>
            <a:r>
              <a:rPr lang="en-US" sz="1200" dirty="0" err="1" smtClean="0">
                <a:solidFill>
                  <a:srgbClr val="000000"/>
                </a:solidFill>
              </a:rPr>
              <a:t>IRB</a:t>
            </a:r>
            <a:r>
              <a:rPr lang="en-US" sz="1200" dirty="0" smtClean="0">
                <a:solidFill>
                  <a:srgbClr val="000000"/>
                </a:solidFill>
              </a:rPr>
              <a:t> for review, and what milestones will be completed at that time?</a:t>
            </a:r>
            <a:endParaRPr lang="en-US" sz="1200" dirty="0">
              <a:solidFill>
                <a:srgbClr val="000000"/>
              </a:solidFill>
            </a:endParaRPr>
          </a:p>
          <a:p>
            <a:pPr lvl="1">
              <a:spcBef>
                <a:spcPts val="720"/>
              </a:spcBef>
            </a:pPr>
            <a:r>
              <a:rPr lang="en-US" sz="1200" dirty="0">
                <a:solidFill>
                  <a:srgbClr val="000000"/>
                </a:solidFill>
              </a:rPr>
              <a:t>Who will drive the effort?</a:t>
            </a:r>
          </a:p>
        </p:txBody>
      </p:sp>
      <p:sp>
        <p:nvSpPr>
          <p:cNvPr id="125" name="TextBox 10"/>
          <p:cNvSpPr txBox="1"/>
          <p:nvPr>
            <p:custDataLst>
              <p:tags r:id="rId96"/>
            </p:custDataLst>
          </p:nvPr>
        </p:nvSpPr>
        <p:spPr>
          <a:xfrm>
            <a:off x="-3453119" y="707964"/>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126" name="TextBox 15"/>
          <p:cNvSpPr txBox="1"/>
          <p:nvPr>
            <p:custDataLst>
              <p:tags r:id="rId97"/>
            </p:custDataLst>
          </p:nvPr>
        </p:nvSpPr>
        <p:spPr>
          <a:xfrm>
            <a:off x="-3398920" y="790640"/>
            <a:ext cx="274320" cy="274320"/>
          </a:xfrm>
          <a:prstGeom prst="ellipse">
            <a:avLst/>
          </a:prstGeom>
          <a:solidFill>
            <a:schemeClr val="accent3"/>
          </a:solidFill>
          <a:ln w="19050">
            <a:solidFill>
              <a:schemeClr val="bg1"/>
            </a:solidFill>
            <a:miter lim="800000"/>
            <a:headEnd/>
            <a:tailEnd/>
          </a:ln>
          <a:effectLst/>
        </p:spPr>
        <p:txBody>
          <a:bodyPr vert="horz" wrap="squar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a:solidFill>
                  <a:schemeClr val="bg1"/>
                </a:solidFill>
              </a:rPr>
              <a:t>6</a:t>
            </a:r>
          </a:p>
        </p:txBody>
      </p:sp>
      <p:sp>
        <p:nvSpPr>
          <p:cNvPr id="127" name="Rectangle 19"/>
          <p:cNvSpPr txBox="1">
            <a:spLocks/>
          </p:cNvSpPr>
          <p:nvPr/>
        </p:nvSpPr>
        <p:spPr>
          <a:xfrm>
            <a:off x="-3089319" y="835467"/>
            <a:ext cx="2084353"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a:t>Timeline and key milestones</a:t>
            </a:r>
          </a:p>
        </p:txBody>
      </p:sp>
    </p:spTree>
    <p:extLst>
      <p:ext uri="{BB962C8B-B14F-4D97-AF65-F5344CB8AC3E}">
        <p14:creationId xmlns:p14="http://schemas.microsoft.com/office/powerpoint/2010/main" val="14124915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5200" name="Object 435199" hidden="1"/>
          <p:cNvGraphicFramePr>
            <a:graphicFrameLocks noChangeAspect="1"/>
          </p:cNvGraphicFramePr>
          <p:nvPr>
            <p:custDataLst>
              <p:tags r:id="rId2"/>
            </p:custDataLst>
            <p:extLst>
              <p:ext uri="{D42A27DB-BD31-4B8C-83A1-F6EECF244321}">
                <p14:modId xmlns:p14="http://schemas.microsoft.com/office/powerpoint/2010/main" val="2162392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4543" name="think-cell Slide" r:id="rId9" imgW="360" imgH="360" progId="">
                  <p:embed/>
                </p:oleObj>
              </mc:Choice>
              <mc:Fallback>
                <p:oleObj name="think-cell Slide" r:id="rId9" imgW="360" imgH="360" progId="">
                  <p:embed/>
                  <p:pic>
                    <p:nvPicPr>
                      <p:cNvPr id="0" name="Picture 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endParaRPr lang="en-US" sz="1200" b="1" dirty="0" err="1" smtClean="0">
              <a:solidFill>
                <a:schemeClr val="tx1"/>
              </a:solidFill>
              <a:latin typeface="Arial"/>
              <a:ea typeface="ＭＳ Ｐゴシック"/>
              <a:sym typeface="Arial"/>
            </a:endParaRPr>
          </a:p>
        </p:txBody>
      </p:sp>
      <p:sp>
        <p:nvSpPr>
          <p:cNvPr id="2" name="Title 1"/>
          <p:cNvSpPr>
            <a:spLocks noGrp="1"/>
          </p:cNvSpPr>
          <p:nvPr>
            <p:ph type="title"/>
          </p:nvPr>
        </p:nvSpPr>
        <p:spPr>
          <a:xfrm>
            <a:off x="286443" y="268459"/>
            <a:ext cx="8571114" cy="34543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498475"/>
            <a:r>
              <a:rPr lang="en-US" dirty="0"/>
              <a:t>Timeline and key milestones</a:t>
            </a:r>
          </a:p>
        </p:txBody>
      </p:sp>
      <p:sp>
        <p:nvSpPr>
          <p:cNvPr id="190" name="TextBox 434187"/>
          <p:cNvSpPr txBox="1">
            <a:spLocks/>
          </p:cNvSpPr>
          <p:nvPr>
            <p:custDataLst>
              <p:tags r:id="rId4"/>
            </p:custDataLst>
          </p:nvPr>
        </p:nvSpPr>
        <p:spPr>
          <a:xfrm>
            <a:off x="273969" y="256059"/>
            <a:ext cx="372421" cy="370232"/>
          </a:xfrm>
          <a:prstGeom prst="ellipse">
            <a:avLst/>
          </a:prstGeom>
          <a:solidFill>
            <a:schemeClr val="tx2"/>
          </a:solidFill>
          <a:ln w="9525">
            <a:solidFill>
              <a:schemeClr val="accent1"/>
            </a:solidFill>
            <a:miter lim="800000"/>
            <a:headEnd/>
            <a:tailEnd/>
          </a:ln>
          <a:effectLst/>
          <a:extLst/>
        </p:spPr>
        <p:txBody>
          <a:bodyPr vert="horz" wrap="none" lIns="3810" tIns="0" rIns="3810" bIns="0" numCol="1" anchor="ctr" anchorCtr="1" compatLnSpc="1">
            <a:prstTxWarp prst="textNoShape">
              <a:avLst/>
            </a:prstTxWarp>
            <a:noAutofit/>
          </a:bodyPr>
          <a:lstStyle>
            <a:defPPr>
              <a:defRPr lang="en-US"/>
            </a:defPPr>
            <a:lvl1pPr marL="0" lvl="0" indent="0" algn="ctr" defTabSz="913429" eaLnBrk="1" hangingPunct="1">
              <a:buClr>
                <a:schemeClr val="tx2"/>
              </a:buClr>
              <a:defRPr sz="2200" b="1" baseline="0">
                <a:solidFill>
                  <a:schemeClr val="bg1"/>
                </a:solidFill>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dirty="0"/>
              <a:t>6</a:t>
            </a:r>
          </a:p>
        </p:txBody>
      </p:sp>
      <p:sp>
        <p:nvSpPr>
          <p:cNvPr id="104" name="Rectangle 103"/>
          <p:cNvSpPr/>
          <p:nvPr/>
        </p:nvSpPr>
        <p:spPr>
          <a:xfrm>
            <a:off x="0" y="-3372"/>
            <a:ext cx="9144000" cy="251554"/>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105" name="Rectangle 3"/>
          <p:cNvSpPr txBox="1">
            <a:spLocks/>
          </p:cNvSpPr>
          <p:nvPr/>
        </p:nvSpPr>
        <p:spPr>
          <a:xfrm>
            <a:off x="59755"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Business area: </a:t>
            </a:r>
            <a:r>
              <a:rPr lang="en-US" sz="1100" dirty="0" err="1" smtClean="0"/>
              <a:t>GBS</a:t>
            </a:r>
            <a:r>
              <a:rPr lang="en-US" sz="1100" dirty="0" smtClean="0"/>
              <a:t> </a:t>
            </a:r>
            <a:endParaRPr lang="en-US" sz="1100" dirty="0"/>
          </a:p>
        </p:txBody>
      </p:sp>
      <p:sp>
        <p:nvSpPr>
          <p:cNvPr id="106" name="Rectangle 3"/>
          <p:cNvSpPr txBox="1">
            <a:spLocks/>
          </p:cNvSpPr>
          <p:nvPr/>
        </p:nvSpPr>
        <p:spPr>
          <a:xfrm>
            <a:off x="2031059"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Offering: </a:t>
            </a:r>
            <a:r>
              <a:rPr lang="en-US" sz="1100" dirty="0" smtClean="0"/>
              <a:t>&lt;new offering&gt; </a:t>
            </a:r>
            <a:endParaRPr lang="en-US" sz="1100" dirty="0"/>
          </a:p>
        </p:txBody>
      </p:sp>
      <p:sp>
        <p:nvSpPr>
          <p:cNvPr id="107" name="Rectangle 3"/>
          <p:cNvSpPr txBox="1">
            <a:spLocks/>
          </p:cNvSpPr>
          <p:nvPr/>
        </p:nvSpPr>
        <p:spPr>
          <a:xfrm>
            <a:off x="4002363"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Sponsor: </a:t>
            </a:r>
            <a:r>
              <a:rPr lang="en-US" sz="1100" dirty="0" smtClean="0"/>
              <a:t>&lt;name&gt;</a:t>
            </a:r>
            <a:endParaRPr lang="en-US" sz="1100" dirty="0"/>
          </a:p>
        </p:txBody>
      </p:sp>
      <p:sp>
        <p:nvSpPr>
          <p:cNvPr id="108" name="Rectangle 3"/>
          <p:cNvSpPr txBox="1">
            <a:spLocks/>
          </p:cNvSpPr>
          <p:nvPr/>
        </p:nvSpPr>
        <p:spPr>
          <a:xfrm>
            <a:off x="5973667"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Manager</a:t>
            </a:r>
            <a:r>
              <a:rPr lang="en-US" sz="1100" dirty="0" smtClean="0"/>
              <a:t>: &lt;name&gt;</a:t>
            </a:r>
            <a:endParaRPr lang="en-US" sz="1100" dirty="0"/>
          </a:p>
        </p:txBody>
      </p:sp>
      <p:sp>
        <p:nvSpPr>
          <p:cNvPr id="109" name="Rectangle 3"/>
          <p:cNvSpPr txBox="1">
            <a:spLocks/>
          </p:cNvSpPr>
          <p:nvPr/>
        </p:nvSpPr>
        <p:spPr>
          <a:xfrm>
            <a:off x="7944970" y="37768"/>
            <a:ext cx="1102649"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As of: </a:t>
            </a:r>
            <a:r>
              <a:rPr lang="en-US" sz="1100" dirty="0" smtClean="0"/>
              <a:t>5/19/2014</a:t>
            </a:r>
            <a:endParaRPr lang="en-US" sz="1100" dirty="0"/>
          </a:p>
        </p:txBody>
      </p:sp>
      <p:sp>
        <p:nvSpPr>
          <p:cNvPr id="111" name="dtable170554751157760 10 40 64 86 22"/>
          <p:cNvSpPr txBox="1">
            <a:spLocks noChangeArrowheads="1"/>
          </p:cNvSpPr>
          <p:nvPr/>
        </p:nvSpPr>
        <p:spPr bwMode="auto">
          <a:xfrm>
            <a:off x="246738" y="747218"/>
            <a:ext cx="830941" cy="27827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b="1" dirty="0" smtClean="0"/>
              <a:t>Phase</a:t>
            </a:r>
            <a:endParaRPr lang="en-US" sz="1100" b="1" dirty="0"/>
          </a:p>
        </p:txBody>
      </p:sp>
      <p:sp>
        <p:nvSpPr>
          <p:cNvPr id="112" name="dtable170554751157760 10 40 96 86 131"/>
          <p:cNvSpPr txBox="1">
            <a:spLocks noChangeArrowheads="1"/>
          </p:cNvSpPr>
          <p:nvPr/>
        </p:nvSpPr>
        <p:spPr bwMode="auto">
          <a:xfrm>
            <a:off x="246738" y="1152495"/>
            <a:ext cx="830941" cy="1657510"/>
          </a:xfrm>
          <a:prstGeom prst="rect">
            <a:avLst/>
          </a:prstGeom>
          <a:solidFill>
            <a:srgbClr val="C1E0F4"/>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0" rIns="63500" bIns="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b="1" dirty="0" smtClean="0"/>
              <a:t>Concept</a:t>
            </a:r>
            <a:endParaRPr lang="en-US" sz="1100" b="1" dirty="0"/>
          </a:p>
        </p:txBody>
      </p:sp>
      <p:sp>
        <p:nvSpPr>
          <p:cNvPr id="113" name="dtable170554751157760 10 40 236 86 131"/>
          <p:cNvSpPr txBox="1">
            <a:spLocks noChangeArrowheads="1"/>
          </p:cNvSpPr>
          <p:nvPr/>
        </p:nvSpPr>
        <p:spPr bwMode="auto">
          <a:xfrm>
            <a:off x="246738" y="2937006"/>
            <a:ext cx="830941" cy="1657510"/>
          </a:xfrm>
          <a:prstGeom prst="rect">
            <a:avLst/>
          </a:prstGeom>
          <a:solidFill>
            <a:srgbClr val="C1E0F4"/>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0" rIns="63500" bIns="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b="1" dirty="0" smtClean="0"/>
              <a:t>Incubate</a:t>
            </a:r>
            <a:endParaRPr lang="en-US" sz="1100" b="1" dirty="0"/>
          </a:p>
        </p:txBody>
      </p:sp>
      <p:sp>
        <p:nvSpPr>
          <p:cNvPr id="114" name="dtable170554751157760 10 40 377 86 131"/>
          <p:cNvSpPr txBox="1">
            <a:spLocks noChangeArrowheads="1"/>
          </p:cNvSpPr>
          <p:nvPr/>
        </p:nvSpPr>
        <p:spPr bwMode="auto">
          <a:xfrm>
            <a:off x="246738" y="4721515"/>
            <a:ext cx="830941" cy="1657512"/>
          </a:xfrm>
          <a:prstGeom prst="rect">
            <a:avLst/>
          </a:prstGeom>
          <a:solidFill>
            <a:srgbClr val="C1E0F4"/>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0" rIns="63500" bIns="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b="1" dirty="0" smtClean="0"/>
              <a:t>Launch &amp; scale</a:t>
            </a:r>
            <a:endParaRPr lang="en-US" sz="1100" b="1" dirty="0"/>
          </a:p>
        </p:txBody>
      </p:sp>
      <p:sp>
        <p:nvSpPr>
          <p:cNvPr id="115" name="dtable170554751157760 10 136 64 128 22"/>
          <p:cNvSpPr txBox="1">
            <a:spLocks noChangeArrowheads="1"/>
          </p:cNvSpPr>
          <p:nvPr/>
        </p:nvSpPr>
        <p:spPr bwMode="auto">
          <a:xfrm>
            <a:off x="1133070" y="747218"/>
            <a:ext cx="1479496" cy="27827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b="1" dirty="0" smtClean="0"/>
              <a:t>Milestone / activity</a:t>
            </a:r>
            <a:endParaRPr lang="en-US" sz="1100" b="1" dirty="0"/>
          </a:p>
        </p:txBody>
      </p:sp>
      <p:sp>
        <p:nvSpPr>
          <p:cNvPr id="119" name="dtable170554751157760 10 274 64 230 22"/>
          <p:cNvSpPr txBox="1">
            <a:spLocks noChangeArrowheads="1"/>
          </p:cNvSpPr>
          <p:nvPr/>
        </p:nvSpPr>
        <p:spPr bwMode="auto">
          <a:xfrm>
            <a:off x="2750438" y="747218"/>
            <a:ext cx="2924629" cy="27827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b="1" dirty="0" smtClean="0"/>
              <a:t>Description</a:t>
            </a:r>
            <a:endParaRPr lang="en-US" sz="1100" b="1" dirty="0"/>
          </a:p>
        </p:txBody>
      </p:sp>
      <p:sp>
        <p:nvSpPr>
          <p:cNvPr id="123" name="dtable170554751157760 10 514 64 95 22"/>
          <p:cNvSpPr txBox="1">
            <a:spLocks noChangeArrowheads="1"/>
          </p:cNvSpPr>
          <p:nvPr/>
        </p:nvSpPr>
        <p:spPr bwMode="auto">
          <a:xfrm>
            <a:off x="5802067" y="747218"/>
            <a:ext cx="1211228" cy="27827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b="1" dirty="0" smtClean="0"/>
              <a:t>Owner</a:t>
            </a:r>
            <a:endParaRPr lang="en-US" sz="1100" b="1" dirty="0"/>
          </a:p>
        </p:txBody>
      </p:sp>
      <p:sp>
        <p:nvSpPr>
          <p:cNvPr id="127" name="dtable170554751157760 10 620 64 60 22"/>
          <p:cNvSpPr txBox="1">
            <a:spLocks noChangeArrowheads="1"/>
          </p:cNvSpPr>
          <p:nvPr/>
        </p:nvSpPr>
        <p:spPr bwMode="auto">
          <a:xfrm>
            <a:off x="8032949" y="747218"/>
            <a:ext cx="766343" cy="27827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b="1" dirty="0" smtClean="0"/>
              <a:t>Target date</a:t>
            </a:r>
            <a:endParaRPr lang="en-US" sz="1100" b="1" dirty="0"/>
          </a:p>
        </p:txBody>
      </p:sp>
      <p:sp>
        <p:nvSpPr>
          <p:cNvPr id="116" name="dtable170554751157760 10 136 96 128 131"/>
          <p:cNvSpPr txBox="1">
            <a:spLocks noChangeArrowheads="1"/>
          </p:cNvSpPr>
          <p:nvPr/>
        </p:nvSpPr>
        <p:spPr bwMode="auto">
          <a:xfrm>
            <a:off x="1133070" y="1152495"/>
            <a:ext cx="1479496"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20" name="dtable170554751157760 10 274 96 230 131"/>
          <p:cNvSpPr txBox="1">
            <a:spLocks noChangeArrowheads="1"/>
          </p:cNvSpPr>
          <p:nvPr/>
        </p:nvSpPr>
        <p:spPr bwMode="auto">
          <a:xfrm>
            <a:off x="2750438" y="1152495"/>
            <a:ext cx="2924629"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sz="1100" dirty="0" smtClean="0"/>
              <a:t>…</a:t>
            </a:r>
          </a:p>
          <a:p>
            <a:pPr lvl="1"/>
            <a:r>
              <a:rPr lang="en-US" sz="1100" dirty="0" smtClean="0"/>
              <a:t>…</a:t>
            </a:r>
            <a:endParaRPr lang="en-US" sz="1100" dirty="0"/>
          </a:p>
        </p:txBody>
      </p:sp>
      <p:sp>
        <p:nvSpPr>
          <p:cNvPr id="124" name="dtable170554751157760 10 514 96 95 131"/>
          <p:cNvSpPr txBox="1">
            <a:spLocks noChangeArrowheads="1"/>
          </p:cNvSpPr>
          <p:nvPr/>
        </p:nvSpPr>
        <p:spPr bwMode="auto">
          <a:xfrm>
            <a:off x="5802067" y="1152495"/>
            <a:ext cx="1211228"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29" name="dtable170554751157760 10 620 96 60 131"/>
          <p:cNvSpPr txBox="1">
            <a:spLocks noChangeArrowheads="1"/>
          </p:cNvSpPr>
          <p:nvPr/>
        </p:nvSpPr>
        <p:spPr bwMode="auto">
          <a:xfrm>
            <a:off x="8032949" y="1152495"/>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cxnSp>
        <p:nvCxnSpPr>
          <p:cNvPr id="3" name="hdivdtable170554751157760 2 1"/>
          <p:cNvCxnSpPr/>
          <p:nvPr/>
        </p:nvCxnSpPr>
        <p:spPr>
          <a:xfrm>
            <a:off x="246738" y="1088995"/>
            <a:ext cx="830941" cy="239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hdivdtable170554751157760 2 2"/>
          <p:cNvCxnSpPr/>
          <p:nvPr/>
        </p:nvCxnSpPr>
        <p:spPr>
          <a:xfrm>
            <a:off x="1133069" y="1088995"/>
            <a:ext cx="1479496" cy="234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hdivdtable170554751157760 2 3"/>
          <p:cNvCxnSpPr/>
          <p:nvPr/>
        </p:nvCxnSpPr>
        <p:spPr>
          <a:xfrm>
            <a:off x="2750438" y="1088995"/>
            <a:ext cx="2924629" cy="15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hdivdtable170554751157760 2 4"/>
          <p:cNvCxnSpPr/>
          <p:nvPr/>
        </p:nvCxnSpPr>
        <p:spPr>
          <a:xfrm>
            <a:off x="5802067" y="1088995"/>
            <a:ext cx="1211228" cy="15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hdivdtable170554751157760 2 5"/>
          <p:cNvCxnSpPr/>
          <p:nvPr/>
        </p:nvCxnSpPr>
        <p:spPr>
          <a:xfrm>
            <a:off x="8032950" y="1088995"/>
            <a:ext cx="766343" cy="15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58" name="dtable170554751157760 10 136 96 128 131"/>
          <p:cNvSpPr txBox="1">
            <a:spLocks noChangeArrowheads="1"/>
          </p:cNvSpPr>
          <p:nvPr/>
        </p:nvSpPr>
        <p:spPr bwMode="auto">
          <a:xfrm>
            <a:off x="1133070" y="1719944"/>
            <a:ext cx="1479496"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59" name="dtable170554751157760 10 274 96 230 131"/>
          <p:cNvSpPr txBox="1">
            <a:spLocks noChangeArrowheads="1"/>
          </p:cNvSpPr>
          <p:nvPr/>
        </p:nvSpPr>
        <p:spPr bwMode="auto">
          <a:xfrm>
            <a:off x="2750438" y="1719944"/>
            <a:ext cx="2924629"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sz="1100" dirty="0" smtClean="0"/>
              <a:t>…</a:t>
            </a:r>
          </a:p>
          <a:p>
            <a:pPr lvl="1"/>
            <a:r>
              <a:rPr lang="en-US" sz="1100" dirty="0" smtClean="0"/>
              <a:t>…</a:t>
            </a:r>
            <a:endParaRPr lang="en-US" sz="1100" dirty="0"/>
          </a:p>
        </p:txBody>
      </p:sp>
      <p:sp>
        <p:nvSpPr>
          <p:cNvPr id="160" name="dtable170554751157760 10 514 96 95 131"/>
          <p:cNvSpPr txBox="1">
            <a:spLocks noChangeArrowheads="1"/>
          </p:cNvSpPr>
          <p:nvPr/>
        </p:nvSpPr>
        <p:spPr bwMode="auto">
          <a:xfrm>
            <a:off x="5802067" y="1719944"/>
            <a:ext cx="1211228"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61" name="dtable170554751157760 10 620 96 60 131"/>
          <p:cNvSpPr txBox="1">
            <a:spLocks noChangeArrowheads="1"/>
          </p:cNvSpPr>
          <p:nvPr/>
        </p:nvSpPr>
        <p:spPr bwMode="auto">
          <a:xfrm>
            <a:off x="8032949" y="1719944"/>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170" name="dtable170554751157760 10 136 96 128 131"/>
          <p:cNvSpPr txBox="1">
            <a:spLocks noChangeArrowheads="1"/>
          </p:cNvSpPr>
          <p:nvPr/>
        </p:nvSpPr>
        <p:spPr bwMode="auto">
          <a:xfrm>
            <a:off x="1133070" y="2287392"/>
            <a:ext cx="1479496"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71" name="dtable170554751157760 10 274 96 230 131"/>
          <p:cNvSpPr txBox="1">
            <a:spLocks noChangeArrowheads="1"/>
          </p:cNvSpPr>
          <p:nvPr/>
        </p:nvSpPr>
        <p:spPr bwMode="auto">
          <a:xfrm>
            <a:off x="2750438" y="2287392"/>
            <a:ext cx="2924629"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sz="1100" dirty="0" smtClean="0"/>
              <a:t>…</a:t>
            </a:r>
          </a:p>
          <a:p>
            <a:pPr lvl="1"/>
            <a:r>
              <a:rPr lang="en-US" sz="1100" dirty="0" smtClean="0"/>
              <a:t>…</a:t>
            </a:r>
            <a:endParaRPr lang="en-US" sz="1100" dirty="0"/>
          </a:p>
        </p:txBody>
      </p:sp>
      <p:sp>
        <p:nvSpPr>
          <p:cNvPr id="172" name="dtable170554751157760 10 514 96 95 131"/>
          <p:cNvSpPr txBox="1">
            <a:spLocks noChangeArrowheads="1"/>
          </p:cNvSpPr>
          <p:nvPr/>
        </p:nvSpPr>
        <p:spPr bwMode="auto">
          <a:xfrm>
            <a:off x="5802067" y="2287392"/>
            <a:ext cx="1211228"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73" name="dtable170554751157760 10 620 96 60 131"/>
          <p:cNvSpPr txBox="1">
            <a:spLocks noChangeArrowheads="1"/>
          </p:cNvSpPr>
          <p:nvPr/>
        </p:nvSpPr>
        <p:spPr bwMode="auto">
          <a:xfrm>
            <a:off x="8032949" y="2287392"/>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176" name="dtable170554751157760 10 136 96 128 131"/>
          <p:cNvSpPr txBox="1">
            <a:spLocks noChangeArrowheads="1"/>
          </p:cNvSpPr>
          <p:nvPr/>
        </p:nvSpPr>
        <p:spPr bwMode="auto">
          <a:xfrm>
            <a:off x="1133070" y="3002322"/>
            <a:ext cx="1479496"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77" name="dtable170554751157760 10 274 96 230 131"/>
          <p:cNvSpPr txBox="1">
            <a:spLocks noChangeArrowheads="1"/>
          </p:cNvSpPr>
          <p:nvPr/>
        </p:nvSpPr>
        <p:spPr bwMode="auto">
          <a:xfrm>
            <a:off x="2750438" y="3002322"/>
            <a:ext cx="2924629"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sz="1100" dirty="0" smtClean="0"/>
              <a:t>…</a:t>
            </a:r>
          </a:p>
          <a:p>
            <a:pPr lvl="1"/>
            <a:r>
              <a:rPr lang="en-US" sz="1100" dirty="0" smtClean="0"/>
              <a:t>…</a:t>
            </a:r>
            <a:endParaRPr lang="en-US" sz="1100" dirty="0"/>
          </a:p>
        </p:txBody>
      </p:sp>
      <p:sp>
        <p:nvSpPr>
          <p:cNvPr id="178" name="dtable170554751157760 10 514 96 95 131"/>
          <p:cNvSpPr txBox="1">
            <a:spLocks noChangeArrowheads="1"/>
          </p:cNvSpPr>
          <p:nvPr/>
        </p:nvSpPr>
        <p:spPr bwMode="auto">
          <a:xfrm>
            <a:off x="5802067" y="3002322"/>
            <a:ext cx="1211228"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79" name="dtable170554751157760 10 620 96 60 131"/>
          <p:cNvSpPr txBox="1">
            <a:spLocks noChangeArrowheads="1"/>
          </p:cNvSpPr>
          <p:nvPr/>
        </p:nvSpPr>
        <p:spPr bwMode="auto">
          <a:xfrm>
            <a:off x="8032949" y="3002322"/>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182" name="dtable170554751157760 10 136 96 128 131"/>
          <p:cNvSpPr txBox="1">
            <a:spLocks noChangeArrowheads="1"/>
          </p:cNvSpPr>
          <p:nvPr/>
        </p:nvSpPr>
        <p:spPr bwMode="auto">
          <a:xfrm>
            <a:off x="1133070" y="3569771"/>
            <a:ext cx="1479496"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83" name="dtable170554751157760 10 274 96 230 131"/>
          <p:cNvSpPr txBox="1">
            <a:spLocks noChangeArrowheads="1"/>
          </p:cNvSpPr>
          <p:nvPr/>
        </p:nvSpPr>
        <p:spPr bwMode="auto">
          <a:xfrm>
            <a:off x="2750438" y="3569771"/>
            <a:ext cx="2924629"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sz="1100" dirty="0" smtClean="0"/>
              <a:t>…</a:t>
            </a:r>
          </a:p>
          <a:p>
            <a:pPr lvl="1"/>
            <a:r>
              <a:rPr lang="en-US" sz="1100" dirty="0" smtClean="0"/>
              <a:t>…</a:t>
            </a:r>
            <a:endParaRPr lang="en-US" sz="1100" dirty="0"/>
          </a:p>
        </p:txBody>
      </p:sp>
      <p:sp>
        <p:nvSpPr>
          <p:cNvPr id="184" name="dtable170554751157760 10 514 96 95 131"/>
          <p:cNvSpPr txBox="1">
            <a:spLocks noChangeArrowheads="1"/>
          </p:cNvSpPr>
          <p:nvPr/>
        </p:nvSpPr>
        <p:spPr bwMode="auto">
          <a:xfrm>
            <a:off x="5802067" y="3569771"/>
            <a:ext cx="1211228"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85" name="dtable170554751157760 10 620 96 60 131"/>
          <p:cNvSpPr txBox="1">
            <a:spLocks noChangeArrowheads="1"/>
          </p:cNvSpPr>
          <p:nvPr/>
        </p:nvSpPr>
        <p:spPr bwMode="auto">
          <a:xfrm>
            <a:off x="8032949" y="3569771"/>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188" name="dtable170554751157760 10 136 96 128 131"/>
          <p:cNvSpPr txBox="1">
            <a:spLocks noChangeArrowheads="1"/>
          </p:cNvSpPr>
          <p:nvPr/>
        </p:nvSpPr>
        <p:spPr bwMode="auto">
          <a:xfrm>
            <a:off x="1133070" y="4137219"/>
            <a:ext cx="1479496"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89" name="dtable170554751157760 10 274 96 230 131"/>
          <p:cNvSpPr txBox="1">
            <a:spLocks noChangeArrowheads="1"/>
          </p:cNvSpPr>
          <p:nvPr/>
        </p:nvSpPr>
        <p:spPr bwMode="auto">
          <a:xfrm>
            <a:off x="2750438" y="4137219"/>
            <a:ext cx="2924629"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sz="1100" dirty="0" smtClean="0"/>
              <a:t>…</a:t>
            </a:r>
          </a:p>
          <a:p>
            <a:pPr lvl="1"/>
            <a:r>
              <a:rPr lang="en-US" sz="1100" dirty="0" smtClean="0"/>
              <a:t>…</a:t>
            </a:r>
            <a:endParaRPr lang="en-US" sz="1100" dirty="0"/>
          </a:p>
        </p:txBody>
      </p:sp>
      <p:sp>
        <p:nvSpPr>
          <p:cNvPr id="191" name="dtable170554751157760 10 514 96 95 131"/>
          <p:cNvSpPr txBox="1">
            <a:spLocks noChangeArrowheads="1"/>
          </p:cNvSpPr>
          <p:nvPr/>
        </p:nvSpPr>
        <p:spPr bwMode="auto">
          <a:xfrm>
            <a:off x="5802067" y="4137219"/>
            <a:ext cx="1211228"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92" name="dtable170554751157760 10 620 96 60 131"/>
          <p:cNvSpPr txBox="1">
            <a:spLocks noChangeArrowheads="1"/>
          </p:cNvSpPr>
          <p:nvPr/>
        </p:nvSpPr>
        <p:spPr bwMode="auto">
          <a:xfrm>
            <a:off x="8032949" y="4137219"/>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194" name="dtable170554751157760 10 136 96 128 131"/>
          <p:cNvSpPr txBox="1">
            <a:spLocks noChangeArrowheads="1"/>
          </p:cNvSpPr>
          <p:nvPr/>
        </p:nvSpPr>
        <p:spPr bwMode="auto">
          <a:xfrm>
            <a:off x="1133070" y="4764363"/>
            <a:ext cx="1479496"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95" name="dtable170554751157760 10 274 96 230 131"/>
          <p:cNvSpPr txBox="1">
            <a:spLocks noChangeArrowheads="1"/>
          </p:cNvSpPr>
          <p:nvPr/>
        </p:nvSpPr>
        <p:spPr bwMode="auto">
          <a:xfrm>
            <a:off x="2750438" y="4764363"/>
            <a:ext cx="2924629"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sz="1100" dirty="0" smtClean="0"/>
              <a:t>…</a:t>
            </a:r>
          </a:p>
          <a:p>
            <a:pPr lvl="1"/>
            <a:r>
              <a:rPr lang="en-US" sz="1100" dirty="0" smtClean="0"/>
              <a:t>…</a:t>
            </a:r>
            <a:endParaRPr lang="en-US" sz="1100" dirty="0"/>
          </a:p>
        </p:txBody>
      </p:sp>
      <p:sp>
        <p:nvSpPr>
          <p:cNvPr id="196" name="dtable170554751157760 10 514 96 95 131"/>
          <p:cNvSpPr txBox="1">
            <a:spLocks noChangeArrowheads="1"/>
          </p:cNvSpPr>
          <p:nvPr/>
        </p:nvSpPr>
        <p:spPr bwMode="auto">
          <a:xfrm>
            <a:off x="5802067" y="4764363"/>
            <a:ext cx="1211228"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197" name="dtable170554751157760 10 620 96 60 131"/>
          <p:cNvSpPr txBox="1">
            <a:spLocks noChangeArrowheads="1"/>
          </p:cNvSpPr>
          <p:nvPr/>
        </p:nvSpPr>
        <p:spPr bwMode="auto">
          <a:xfrm>
            <a:off x="8032949" y="4764363"/>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200" name="dtable170554751157760 10 136 96 128 131"/>
          <p:cNvSpPr txBox="1">
            <a:spLocks noChangeArrowheads="1"/>
          </p:cNvSpPr>
          <p:nvPr/>
        </p:nvSpPr>
        <p:spPr bwMode="auto">
          <a:xfrm>
            <a:off x="1133070" y="5331812"/>
            <a:ext cx="1479496"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201" name="dtable170554751157760 10 274 96 230 131"/>
          <p:cNvSpPr txBox="1">
            <a:spLocks noChangeArrowheads="1"/>
          </p:cNvSpPr>
          <p:nvPr/>
        </p:nvSpPr>
        <p:spPr bwMode="auto">
          <a:xfrm>
            <a:off x="2750438" y="5331812"/>
            <a:ext cx="2924629"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sz="1100" dirty="0" smtClean="0"/>
              <a:t>…</a:t>
            </a:r>
          </a:p>
          <a:p>
            <a:pPr lvl="1"/>
            <a:r>
              <a:rPr lang="en-US" sz="1100" dirty="0" smtClean="0"/>
              <a:t>…</a:t>
            </a:r>
            <a:endParaRPr lang="en-US" sz="1100" dirty="0"/>
          </a:p>
        </p:txBody>
      </p:sp>
      <p:sp>
        <p:nvSpPr>
          <p:cNvPr id="202" name="dtable170554751157760 10 514 96 95 131"/>
          <p:cNvSpPr txBox="1">
            <a:spLocks noChangeArrowheads="1"/>
          </p:cNvSpPr>
          <p:nvPr/>
        </p:nvSpPr>
        <p:spPr bwMode="auto">
          <a:xfrm>
            <a:off x="5802067" y="5331812"/>
            <a:ext cx="1211228"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203" name="dtable170554751157760 10 620 96 60 131"/>
          <p:cNvSpPr txBox="1">
            <a:spLocks noChangeArrowheads="1"/>
          </p:cNvSpPr>
          <p:nvPr/>
        </p:nvSpPr>
        <p:spPr bwMode="auto">
          <a:xfrm>
            <a:off x="8032949" y="5331812"/>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cxnSp>
        <p:nvCxnSpPr>
          <p:cNvPr id="11" name="hdivdtable170554751157760 3"/>
          <p:cNvCxnSpPr/>
          <p:nvPr/>
        </p:nvCxnSpPr>
        <p:spPr>
          <a:xfrm>
            <a:off x="246738" y="2873506"/>
            <a:ext cx="8552554" cy="1588"/>
          </a:xfrm>
          <a:prstGeom prst="line">
            <a:avLst/>
          </a:prstGeom>
          <a:ln>
            <a:solidFill>
              <a:srgbClr val="AAAAAA"/>
            </a:solidFill>
            <a:prstDash val="solid"/>
          </a:ln>
        </p:spPr>
        <p:style>
          <a:lnRef idx="1">
            <a:schemeClr val="accent1"/>
          </a:lnRef>
          <a:fillRef idx="0">
            <a:schemeClr val="accent1"/>
          </a:fillRef>
          <a:effectRef idx="0">
            <a:schemeClr val="accent1"/>
          </a:effectRef>
          <a:fontRef idx="minor">
            <a:schemeClr val="tx1"/>
          </a:fontRef>
        </p:style>
      </p:cxnSp>
      <p:cxnSp>
        <p:nvCxnSpPr>
          <p:cNvPr id="18" name="hdivdtable170554751157760 4"/>
          <p:cNvCxnSpPr/>
          <p:nvPr/>
        </p:nvCxnSpPr>
        <p:spPr>
          <a:xfrm>
            <a:off x="246738" y="4658015"/>
            <a:ext cx="8552554" cy="1588"/>
          </a:xfrm>
          <a:prstGeom prst="line">
            <a:avLst/>
          </a:prstGeom>
          <a:ln>
            <a:solidFill>
              <a:srgbClr val="AAAAAA"/>
            </a:solidFill>
            <a:prstDash val="solid"/>
          </a:ln>
        </p:spPr>
        <p:style>
          <a:lnRef idx="1">
            <a:schemeClr val="accent1"/>
          </a:lnRef>
          <a:fillRef idx="0">
            <a:schemeClr val="accent1"/>
          </a:fillRef>
          <a:effectRef idx="0">
            <a:schemeClr val="accent1"/>
          </a:effectRef>
          <a:fontRef idx="minor">
            <a:schemeClr val="tx1"/>
          </a:fontRef>
        </p:style>
      </p:cxnSp>
      <p:grpSp>
        <p:nvGrpSpPr>
          <p:cNvPr id="435236" name="Group 435235"/>
          <p:cNvGrpSpPr/>
          <p:nvPr/>
        </p:nvGrpSpPr>
        <p:grpSpPr>
          <a:xfrm>
            <a:off x="1133070" y="1643643"/>
            <a:ext cx="7666222" cy="4179317"/>
            <a:chOff x="1523004" y="1643643"/>
            <a:chExt cx="7276288" cy="4179317"/>
          </a:xfrm>
        </p:grpSpPr>
        <p:cxnSp>
          <p:nvCxnSpPr>
            <p:cNvPr id="157" name="hdivdtable170554751157760 3"/>
            <p:cNvCxnSpPr/>
            <p:nvPr/>
          </p:nvCxnSpPr>
          <p:spPr>
            <a:xfrm>
              <a:off x="1523004" y="1643643"/>
              <a:ext cx="7276288" cy="0"/>
            </a:xfrm>
            <a:prstGeom prst="line">
              <a:avLst/>
            </a:prstGeom>
            <a:ln>
              <a:solidFill>
                <a:srgbClr val="AAAAAA"/>
              </a:solidFill>
              <a:prstDash val="dash"/>
            </a:ln>
          </p:spPr>
          <p:style>
            <a:lnRef idx="1">
              <a:schemeClr val="accent1"/>
            </a:lnRef>
            <a:fillRef idx="0">
              <a:schemeClr val="accent1"/>
            </a:fillRef>
            <a:effectRef idx="0">
              <a:schemeClr val="accent1"/>
            </a:effectRef>
            <a:fontRef idx="minor">
              <a:schemeClr val="tx1"/>
            </a:fontRef>
          </p:style>
        </p:cxnSp>
        <p:cxnSp>
          <p:nvCxnSpPr>
            <p:cNvPr id="169" name="hdivdtable170554751157760 3"/>
            <p:cNvCxnSpPr/>
            <p:nvPr/>
          </p:nvCxnSpPr>
          <p:spPr>
            <a:xfrm>
              <a:off x="1523004" y="2211092"/>
              <a:ext cx="7276288" cy="0"/>
            </a:xfrm>
            <a:prstGeom prst="line">
              <a:avLst/>
            </a:prstGeom>
            <a:ln>
              <a:solidFill>
                <a:srgbClr val="AAAAAA"/>
              </a:solidFill>
              <a:prstDash val="dash"/>
            </a:ln>
          </p:spPr>
          <p:style>
            <a:lnRef idx="1">
              <a:schemeClr val="accent1"/>
            </a:lnRef>
            <a:fillRef idx="0">
              <a:schemeClr val="accent1"/>
            </a:fillRef>
            <a:effectRef idx="0">
              <a:schemeClr val="accent1"/>
            </a:effectRef>
            <a:fontRef idx="minor">
              <a:schemeClr val="tx1"/>
            </a:fontRef>
          </p:style>
        </p:cxnSp>
        <p:cxnSp>
          <p:nvCxnSpPr>
            <p:cNvPr id="180" name="hdivdtable170554751157760 3"/>
            <p:cNvCxnSpPr/>
            <p:nvPr/>
          </p:nvCxnSpPr>
          <p:spPr>
            <a:xfrm>
              <a:off x="1523004" y="3493470"/>
              <a:ext cx="7276288" cy="0"/>
            </a:xfrm>
            <a:prstGeom prst="line">
              <a:avLst/>
            </a:prstGeom>
            <a:ln>
              <a:solidFill>
                <a:srgbClr val="AAAAAA"/>
              </a:solidFill>
              <a:prstDash val="dash"/>
            </a:ln>
          </p:spPr>
          <p:style>
            <a:lnRef idx="1">
              <a:schemeClr val="accent1"/>
            </a:lnRef>
            <a:fillRef idx="0">
              <a:schemeClr val="accent1"/>
            </a:fillRef>
            <a:effectRef idx="0">
              <a:schemeClr val="accent1"/>
            </a:effectRef>
            <a:fontRef idx="minor">
              <a:schemeClr val="tx1"/>
            </a:fontRef>
          </p:style>
        </p:cxnSp>
        <p:cxnSp>
          <p:nvCxnSpPr>
            <p:cNvPr id="186" name="hdivdtable170554751157760 3"/>
            <p:cNvCxnSpPr/>
            <p:nvPr/>
          </p:nvCxnSpPr>
          <p:spPr>
            <a:xfrm>
              <a:off x="1523004" y="4060919"/>
              <a:ext cx="7276288" cy="0"/>
            </a:xfrm>
            <a:prstGeom prst="line">
              <a:avLst/>
            </a:prstGeom>
            <a:ln>
              <a:solidFill>
                <a:srgbClr val="AAAAAA"/>
              </a:solidFill>
              <a:prstDash val="dash"/>
            </a:ln>
          </p:spPr>
          <p:style>
            <a:lnRef idx="1">
              <a:schemeClr val="accent1"/>
            </a:lnRef>
            <a:fillRef idx="0">
              <a:schemeClr val="accent1"/>
            </a:fillRef>
            <a:effectRef idx="0">
              <a:schemeClr val="accent1"/>
            </a:effectRef>
            <a:fontRef idx="minor">
              <a:schemeClr val="tx1"/>
            </a:fontRef>
          </p:style>
        </p:cxnSp>
        <p:cxnSp>
          <p:nvCxnSpPr>
            <p:cNvPr id="198" name="hdivdtable170554751157760 3"/>
            <p:cNvCxnSpPr/>
            <p:nvPr/>
          </p:nvCxnSpPr>
          <p:spPr>
            <a:xfrm>
              <a:off x="1523004" y="5255511"/>
              <a:ext cx="7276288" cy="0"/>
            </a:xfrm>
            <a:prstGeom prst="line">
              <a:avLst/>
            </a:prstGeom>
            <a:ln>
              <a:solidFill>
                <a:srgbClr val="AAAAAA"/>
              </a:solidFill>
              <a:prstDash val="dash"/>
            </a:ln>
          </p:spPr>
          <p:style>
            <a:lnRef idx="1">
              <a:schemeClr val="accent1"/>
            </a:lnRef>
            <a:fillRef idx="0">
              <a:schemeClr val="accent1"/>
            </a:fillRef>
            <a:effectRef idx="0">
              <a:schemeClr val="accent1"/>
            </a:effectRef>
            <a:fontRef idx="minor">
              <a:schemeClr val="tx1"/>
            </a:fontRef>
          </p:style>
        </p:cxnSp>
        <p:cxnSp>
          <p:nvCxnSpPr>
            <p:cNvPr id="204" name="hdivdtable170554751157760 3"/>
            <p:cNvCxnSpPr/>
            <p:nvPr/>
          </p:nvCxnSpPr>
          <p:spPr>
            <a:xfrm>
              <a:off x="1523004" y="5822960"/>
              <a:ext cx="7276288" cy="0"/>
            </a:xfrm>
            <a:prstGeom prst="line">
              <a:avLst/>
            </a:prstGeom>
            <a:ln>
              <a:solidFill>
                <a:srgbClr val="AAAAAA"/>
              </a:solidFill>
              <a:prstDash val="dash"/>
            </a:ln>
          </p:spPr>
          <p:style>
            <a:lnRef idx="1">
              <a:schemeClr val="accent1"/>
            </a:lnRef>
            <a:fillRef idx="0">
              <a:schemeClr val="accent1"/>
            </a:fillRef>
            <a:effectRef idx="0">
              <a:schemeClr val="accent1"/>
            </a:effectRef>
            <a:fontRef idx="minor">
              <a:schemeClr val="tx1"/>
            </a:fontRef>
          </p:style>
        </p:cxnSp>
      </p:grpSp>
      <p:sp>
        <p:nvSpPr>
          <p:cNvPr id="206" name="dtable170554751157760 10 136 96 128 131"/>
          <p:cNvSpPr txBox="1">
            <a:spLocks noChangeArrowheads="1"/>
          </p:cNvSpPr>
          <p:nvPr/>
        </p:nvSpPr>
        <p:spPr bwMode="auto">
          <a:xfrm>
            <a:off x="1133070" y="5899260"/>
            <a:ext cx="1479496"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207" name="dtable170554751157760 10 274 96 230 131"/>
          <p:cNvSpPr txBox="1">
            <a:spLocks noChangeArrowheads="1"/>
          </p:cNvSpPr>
          <p:nvPr/>
        </p:nvSpPr>
        <p:spPr bwMode="auto">
          <a:xfrm>
            <a:off x="2750438" y="5899260"/>
            <a:ext cx="2924629"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sz="1100" dirty="0" smtClean="0"/>
              <a:t>…</a:t>
            </a:r>
          </a:p>
          <a:p>
            <a:pPr lvl="1"/>
            <a:r>
              <a:rPr lang="en-US" sz="1100" dirty="0" smtClean="0"/>
              <a:t>…</a:t>
            </a:r>
            <a:endParaRPr lang="en-US" sz="1100" dirty="0"/>
          </a:p>
        </p:txBody>
      </p:sp>
      <p:sp>
        <p:nvSpPr>
          <p:cNvPr id="208" name="dtable170554751157760 10 514 96 95 131"/>
          <p:cNvSpPr txBox="1">
            <a:spLocks noChangeArrowheads="1"/>
          </p:cNvSpPr>
          <p:nvPr/>
        </p:nvSpPr>
        <p:spPr bwMode="auto">
          <a:xfrm>
            <a:off x="5802067" y="5899260"/>
            <a:ext cx="1211228"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dirty="0" smtClean="0"/>
              <a:t>…</a:t>
            </a:r>
            <a:endParaRPr lang="en-US" sz="1100" dirty="0"/>
          </a:p>
        </p:txBody>
      </p:sp>
      <p:sp>
        <p:nvSpPr>
          <p:cNvPr id="209" name="dtable170554751157760 10 620 96 60 131"/>
          <p:cNvSpPr txBox="1">
            <a:spLocks noChangeArrowheads="1"/>
          </p:cNvSpPr>
          <p:nvPr/>
        </p:nvSpPr>
        <p:spPr bwMode="auto">
          <a:xfrm>
            <a:off x="8032949" y="5899260"/>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110" name="Rectangle 286"/>
          <p:cNvSpPr txBox="1">
            <a:spLocks noChangeArrowheads="1"/>
          </p:cNvSpPr>
          <p:nvPr/>
        </p:nvSpPr>
        <p:spPr bwMode="auto">
          <a:xfrm rot="20682153">
            <a:off x="3524250" y="3439727"/>
            <a:ext cx="2095500" cy="455639"/>
          </a:xfrm>
          <a:prstGeom prst="foldedCorner">
            <a:avLst/>
          </a:prstGeom>
          <a:solidFill>
            <a:srgbClr val="FFFF66"/>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70759" rIns="63500" bIns="6350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lgn="ctr"/>
            <a:r>
              <a:rPr lang="en-US" sz="1200" b="1" dirty="0" smtClean="0">
                <a:solidFill>
                  <a:srgbClr val="000000"/>
                </a:solidFill>
              </a:rPr>
              <a:t>Option 2</a:t>
            </a:r>
            <a:endParaRPr lang="en-US" sz="1200" b="1" dirty="0">
              <a:solidFill>
                <a:srgbClr val="000000"/>
              </a:solidFill>
            </a:endParaRPr>
          </a:p>
        </p:txBody>
      </p:sp>
      <p:sp>
        <p:nvSpPr>
          <p:cNvPr id="210" name="dtable170554751157760 10 620 64 60 22"/>
          <p:cNvSpPr txBox="1">
            <a:spLocks noChangeArrowheads="1"/>
          </p:cNvSpPr>
          <p:nvPr/>
        </p:nvSpPr>
        <p:spPr bwMode="auto">
          <a:xfrm>
            <a:off x="7145969" y="747218"/>
            <a:ext cx="766343" cy="27827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100" b="1" dirty="0" smtClean="0"/>
              <a:t>Start date</a:t>
            </a:r>
            <a:endParaRPr lang="en-US" sz="1100" b="1" dirty="0"/>
          </a:p>
        </p:txBody>
      </p:sp>
      <p:sp>
        <p:nvSpPr>
          <p:cNvPr id="211" name="dtable170554751157760 10 620 96 60 131"/>
          <p:cNvSpPr txBox="1">
            <a:spLocks noChangeArrowheads="1"/>
          </p:cNvSpPr>
          <p:nvPr/>
        </p:nvSpPr>
        <p:spPr bwMode="auto">
          <a:xfrm>
            <a:off x="7145969" y="1152495"/>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cxnSp>
        <p:nvCxnSpPr>
          <p:cNvPr id="212" name="hdivdtable170554751157760 2 5"/>
          <p:cNvCxnSpPr/>
          <p:nvPr/>
        </p:nvCxnSpPr>
        <p:spPr>
          <a:xfrm>
            <a:off x="7145970" y="1088995"/>
            <a:ext cx="766343" cy="15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13" name="dtable170554751157760 10 620 96 60 131"/>
          <p:cNvSpPr txBox="1">
            <a:spLocks noChangeArrowheads="1"/>
          </p:cNvSpPr>
          <p:nvPr/>
        </p:nvSpPr>
        <p:spPr bwMode="auto">
          <a:xfrm>
            <a:off x="7145969" y="1719944"/>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214" name="dtable170554751157760 10 620 96 60 131"/>
          <p:cNvSpPr txBox="1">
            <a:spLocks noChangeArrowheads="1"/>
          </p:cNvSpPr>
          <p:nvPr/>
        </p:nvSpPr>
        <p:spPr bwMode="auto">
          <a:xfrm>
            <a:off x="7145969" y="2287392"/>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215" name="dtable170554751157760 10 620 96 60 131"/>
          <p:cNvSpPr txBox="1">
            <a:spLocks noChangeArrowheads="1"/>
          </p:cNvSpPr>
          <p:nvPr/>
        </p:nvSpPr>
        <p:spPr bwMode="auto">
          <a:xfrm>
            <a:off x="7145969" y="3002322"/>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216" name="dtable170554751157760 10 620 96 60 131"/>
          <p:cNvSpPr txBox="1">
            <a:spLocks noChangeArrowheads="1"/>
          </p:cNvSpPr>
          <p:nvPr/>
        </p:nvSpPr>
        <p:spPr bwMode="auto">
          <a:xfrm>
            <a:off x="7145969" y="3569771"/>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217" name="dtable170554751157760 10 620 96 60 131"/>
          <p:cNvSpPr txBox="1">
            <a:spLocks noChangeArrowheads="1"/>
          </p:cNvSpPr>
          <p:nvPr/>
        </p:nvSpPr>
        <p:spPr bwMode="auto">
          <a:xfrm>
            <a:off x="7145969" y="4137219"/>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218" name="dtable170554751157760 10 620 96 60 131"/>
          <p:cNvSpPr txBox="1">
            <a:spLocks noChangeArrowheads="1"/>
          </p:cNvSpPr>
          <p:nvPr/>
        </p:nvSpPr>
        <p:spPr bwMode="auto">
          <a:xfrm>
            <a:off x="7145969" y="4764363"/>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219" name="dtable170554751157760 10 620 96 60 131"/>
          <p:cNvSpPr txBox="1">
            <a:spLocks noChangeArrowheads="1"/>
          </p:cNvSpPr>
          <p:nvPr/>
        </p:nvSpPr>
        <p:spPr bwMode="auto">
          <a:xfrm>
            <a:off x="7145969" y="5331812"/>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220" name="dtable170554751157760 10 620 96 60 131"/>
          <p:cNvSpPr txBox="1">
            <a:spLocks noChangeArrowheads="1"/>
          </p:cNvSpPr>
          <p:nvPr/>
        </p:nvSpPr>
        <p:spPr bwMode="auto">
          <a:xfrm>
            <a:off x="7145969" y="5899260"/>
            <a:ext cx="766343" cy="414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620" lvl="1" indent="0" algn="ctr">
              <a:buNone/>
            </a:pPr>
            <a:r>
              <a:rPr lang="en-US" sz="1100" dirty="0" smtClean="0"/>
              <a:t>…</a:t>
            </a:r>
            <a:endParaRPr lang="en-US" sz="1100" dirty="0"/>
          </a:p>
        </p:txBody>
      </p:sp>
      <p:sp>
        <p:nvSpPr>
          <p:cNvPr id="86" name="Shape 196"/>
          <p:cNvSpPr/>
          <p:nvPr/>
        </p:nvSpPr>
        <p:spPr>
          <a:xfrm>
            <a:off x="-3724337" y="-17973"/>
            <a:ext cx="3358361" cy="6345951"/>
          </a:xfrm>
          <a:prstGeom prst="foldedCorner">
            <a:avLst>
              <a:gd name="adj" fmla="val 6172"/>
            </a:avLst>
          </a:prstGeom>
          <a:solidFill>
            <a:srgbClr val="FFFF66"/>
          </a:solidFill>
          <a:ln>
            <a:noFill/>
          </a:ln>
        </p:spPr>
        <p:txBody>
          <a:bodyPr lIns="63500" tIns="70750" rIns="63500" bIns="63500" anchor="t" anchorCtr="1">
            <a:noAutofit/>
          </a:bodyPr>
          <a:lstStyle/>
          <a:p>
            <a:pPr marL="0" marR="0" lvl="0" indent="0" rtl="0">
              <a:spcBef>
                <a:spcPts val="0"/>
              </a:spcBef>
              <a:spcAft>
                <a:spcPts val="0"/>
              </a:spcAft>
              <a:buNone/>
            </a:pPr>
            <a:r>
              <a:rPr lang="en-US" dirty="0" smtClean="0"/>
              <a:t>Key information that should be provided on SLIDE SIX</a:t>
            </a:r>
            <a:endParaRPr dirty="0"/>
          </a:p>
        </p:txBody>
      </p:sp>
      <p:sp>
        <p:nvSpPr>
          <p:cNvPr id="87" name="TextBox 10"/>
          <p:cNvSpPr txBox="1"/>
          <p:nvPr>
            <p:custDataLst>
              <p:tags r:id="rId5"/>
            </p:custDataLst>
          </p:nvPr>
        </p:nvSpPr>
        <p:spPr>
          <a:xfrm>
            <a:off x="-3453119" y="707963"/>
            <a:ext cx="2822305" cy="5355619"/>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solidFill>
                <a:srgbClr val="000000"/>
              </a:solidFill>
            </a:endParaRPr>
          </a:p>
        </p:txBody>
      </p:sp>
      <p:sp>
        <p:nvSpPr>
          <p:cNvPr id="88" name="Rectangle 5"/>
          <p:cNvSpPr txBox="1">
            <a:spLocks/>
          </p:cNvSpPr>
          <p:nvPr/>
        </p:nvSpPr>
        <p:spPr>
          <a:xfrm>
            <a:off x="-3407616" y="1231491"/>
            <a:ext cx="2731298" cy="27597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ts val="720"/>
              </a:spcBef>
            </a:pPr>
            <a:r>
              <a:rPr lang="en-US" sz="1200" dirty="0">
                <a:solidFill>
                  <a:srgbClr val="000000"/>
                </a:solidFill>
              </a:rPr>
              <a:t>What are the </a:t>
            </a:r>
            <a:r>
              <a:rPr lang="en-US" sz="1200" b="1" dirty="0">
                <a:solidFill>
                  <a:schemeClr val="accent4"/>
                </a:solidFill>
              </a:rPr>
              <a:t>key</a:t>
            </a:r>
            <a:r>
              <a:rPr lang="en-US" sz="1200" dirty="0">
                <a:solidFill>
                  <a:schemeClr val="accent4"/>
                </a:solidFill>
              </a:rPr>
              <a:t> </a:t>
            </a:r>
            <a:r>
              <a:rPr lang="en-US" sz="1200" b="1" dirty="0" smtClean="0">
                <a:solidFill>
                  <a:srgbClr val="19345E"/>
                </a:solidFill>
              </a:rPr>
              <a:t>milestones</a:t>
            </a:r>
            <a:r>
              <a:rPr lang="en-US" sz="1200" dirty="0" smtClean="0">
                <a:solidFill>
                  <a:srgbClr val="000000"/>
                </a:solidFill>
              </a:rPr>
              <a:t> needed </a:t>
            </a:r>
            <a:r>
              <a:rPr lang="en-US" sz="1200" dirty="0">
                <a:solidFill>
                  <a:srgbClr val="000000"/>
                </a:solidFill>
              </a:rPr>
              <a:t>to bring the offering to </a:t>
            </a:r>
            <a:r>
              <a:rPr lang="en-US" sz="1200" dirty="0" smtClean="0">
                <a:solidFill>
                  <a:srgbClr val="000000"/>
                </a:solidFill>
              </a:rPr>
              <a:t>market, and how are they tied to </a:t>
            </a:r>
            <a:r>
              <a:rPr lang="en-US" sz="1200" dirty="0" err="1" smtClean="0">
                <a:solidFill>
                  <a:srgbClr val="000000"/>
                </a:solidFill>
              </a:rPr>
              <a:t>OLM</a:t>
            </a:r>
            <a:r>
              <a:rPr lang="en-US" sz="1200" dirty="0" smtClean="0">
                <a:solidFill>
                  <a:srgbClr val="000000"/>
                </a:solidFill>
              </a:rPr>
              <a:t> stages and funding rounds?</a:t>
            </a:r>
          </a:p>
          <a:p>
            <a:pPr lvl="2">
              <a:spcBef>
                <a:spcPts val="720"/>
              </a:spcBef>
            </a:pPr>
            <a:r>
              <a:rPr lang="en-US" sz="1200" dirty="0" smtClean="0">
                <a:solidFill>
                  <a:srgbClr val="000000"/>
                </a:solidFill>
              </a:rPr>
              <a:t>Are the 30-60-90 day milestones clearly outlined?</a:t>
            </a:r>
            <a:endParaRPr lang="en-US" sz="1200" dirty="0">
              <a:solidFill>
                <a:srgbClr val="000000"/>
              </a:solidFill>
            </a:endParaRPr>
          </a:p>
          <a:p>
            <a:pPr lvl="1">
              <a:spcBef>
                <a:spcPts val="720"/>
              </a:spcBef>
            </a:pPr>
            <a:r>
              <a:rPr lang="en-US" sz="1200" dirty="0">
                <a:solidFill>
                  <a:srgbClr val="000000"/>
                </a:solidFill>
              </a:rPr>
              <a:t>What are the </a:t>
            </a:r>
            <a:r>
              <a:rPr lang="en-US" sz="1200" b="1" dirty="0">
                <a:solidFill>
                  <a:srgbClr val="19345E"/>
                </a:solidFill>
              </a:rPr>
              <a:t>activities</a:t>
            </a:r>
            <a:r>
              <a:rPr lang="en-US" sz="1200" dirty="0">
                <a:solidFill>
                  <a:srgbClr val="000000"/>
                </a:solidFill>
              </a:rPr>
              <a:t> needed to hit those milestones and how are they sequenced</a:t>
            </a:r>
            <a:r>
              <a:rPr lang="en-US" sz="1200" dirty="0" smtClean="0">
                <a:solidFill>
                  <a:srgbClr val="000000"/>
                </a:solidFill>
              </a:rPr>
              <a:t>?</a:t>
            </a:r>
          </a:p>
          <a:p>
            <a:pPr lvl="1">
              <a:spcBef>
                <a:spcPts val="720"/>
              </a:spcBef>
            </a:pPr>
            <a:r>
              <a:rPr lang="en-US" sz="1200" dirty="0" smtClean="0">
                <a:solidFill>
                  <a:srgbClr val="000000"/>
                </a:solidFill>
              </a:rPr>
              <a:t>When do you propose to return to the </a:t>
            </a:r>
            <a:r>
              <a:rPr lang="en-US" sz="1200" dirty="0" err="1" smtClean="0">
                <a:solidFill>
                  <a:srgbClr val="000000"/>
                </a:solidFill>
              </a:rPr>
              <a:t>IRB</a:t>
            </a:r>
            <a:r>
              <a:rPr lang="en-US" sz="1200" dirty="0" smtClean="0">
                <a:solidFill>
                  <a:srgbClr val="000000"/>
                </a:solidFill>
              </a:rPr>
              <a:t> for review, and what milestones will be completed at that time?</a:t>
            </a:r>
            <a:endParaRPr lang="en-US" sz="1200" dirty="0">
              <a:solidFill>
                <a:srgbClr val="000000"/>
              </a:solidFill>
            </a:endParaRPr>
          </a:p>
          <a:p>
            <a:pPr lvl="1">
              <a:spcBef>
                <a:spcPts val="720"/>
              </a:spcBef>
            </a:pPr>
            <a:r>
              <a:rPr lang="en-US" sz="1200" dirty="0">
                <a:solidFill>
                  <a:srgbClr val="000000"/>
                </a:solidFill>
              </a:rPr>
              <a:t>Who will drive the effort?</a:t>
            </a:r>
          </a:p>
        </p:txBody>
      </p:sp>
      <p:sp>
        <p:nvSpPr>
          <p:cNvPr id="89" name="TextBox 10"/>
          <p:cNvSpPr txBox="1"/>
          <p:nvPr>
            <p:custDataLst>
              <p:tags r:id="rId6"/>
            </p:custDataLst>
          </p:nvPr>
        </p:nvSpPr>
        <p:spPr>
          <a:xfrm>
            <a:off x="-3453119" y="707964"/>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90" name="TextBox 15"/>
          <p:cNvSpPr txBox="1"/>
          <p:nvPr>
            <p:custDataLst>
              <p:tags r:id="rId7"/>
            </p:custDataLst>
          </p:nvPr>
        </p:nvSpPr>
        <p:spPr>
          <a:xfrm>
            <a:off x="-3398920" y="790640"/>
            <a:ext cx="274320" cy="274320"/>
          </a:xfrm>
          <a:prstGeom prst="ellipse">
            <a:avLst/>
          </a:prstGeom>
          <a:solidFill>
            <a:schemeClr val="accent3"/>
          </a:solidFill>
          <a:ln w="19050">
            <a:solidFill>
              <a:schemeClr val="bg1"/>
            </a:solidFill>
            <a:miter lim="800000"/>
            <a:headEnd/>
            <a:tailEnd/>
          </a:ln>
          <a:effectLst/>
        </p:spPr>
        <p:txBody>
          <a:bodyPr vert="horz" wrap="squar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a:solidFill>
                  <a:schemeClr val="bg1"/>
                </a:solidFill>
              </a:rPr>
              <a:t>6</a:t>
            </a:r>
          </a:p>
        </p:txBody>
      </p:sp>
      <p:sp>
        <p:nvSpPr>
          <p:cNvPr id="91" name="Rectangle 19"/>
          <p:cNvSpPr txBox="1">
            <a:spLocks/>
          </p:cNvSpPr>
          <p:nvPr/>
        </p:nvSpPr>
        <p:spPr>
          <a:xfrm>
            <a:off x="-3089319" y="835467"/>
            <a:ext cx="2084353"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a:t>Timeline and key milestones</a:t>
            </a:r>
          </a:p>
        </p:txBody>
      </p:sp>
    </p:spTree>
    <p:extLst>
      <p:ext uri="{BB962C8B-B14F-4D97-AF65-F5344CB8AC3E}">
        <p14:creationId xmlns:p14="http://schemas.microsoft.com/office/powerpoint/2010/main" val="42410143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26813" y="2404775"/>
            <a:ext cx="6296423" cy="1725673"/>
            <a:chOff x="1432232" y="1999476"/>
            <a:chExt cx="6296423" cy="1887793"/>
          </a:xfrm>
        </p:grpSpPr>
        <p:sp>
          <p:nvSpPr>
            <p:cNvPr id="3" name="Rectangle 2"/>
            <p:cNvSpPr/>
            <p:nvPr/>
          </p:nvSpPr>
          <p:spPr>
            <a:xfrm>
              <a:off x="1432232" y="1999476"/>
              <a:ext cx="6296423" cy="914400"/>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bg1"/>
                  </a:solidFill>
                </a:rPr>
                <a:t>1. Overview</a:t>
              </a:r>
            </a:p>
          </p:txBody>
        </p:sp>
        <p:sp>
          <p:nvSpPr>
            <p:cNvPr id="4" name="Rectangle 3"/>
            <p:cNvSpPr/>
            <p:nvPr/>
          </p:nvSpPr>
          <p:spPr>
            <a:xfrm>
              <a:off x="1432232" y="2972869"/>
              <a:ext cx="6296423" cy="9144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bg1"/>
                  </a:solidFill>
                </a:rPr>
                <a:t>2. Business Case Template</a:t>
              </a:r>
            </a:p>
          </p:txBody>
        </p:sp>
      </p:grpSp>
      <p:sp>
        <p:nvSpPr>
          <p:cNvPr id="6" name="Title 5"/>
          <p:cNvSpPr>
            <a:spLocks noGrp="1"/>
          </p:cNvSpPr>
          <p:nvPr>
            <p:ph type="title"/>
          </p:nvPr>
        </p:nvSpPr>
        <p:spPr/>
        <p:txBody>
          <a:bodyPr/>
          <a:lstStyle/>
          <a:p>
            <a:r>
              <a:rPr lang="en-US" dirty="0" smtClean="0"/>
              <a:t>IRB Business Case Template</a:t>
            </a:r>
            <a:endParaRPr lang="en-US" dirty="0"/>
          </a:p>
        </p:txBody>
      </p:sp>
    </p:spTree>
    <p:extLst>
      <p:ext uri="{BB962C8B-B14F-4D97-AF65-F5344CB8AC3E}">
        <p14:creationId xmlns:p14="http://schemas.microsoft.com/office/powerpoint/2010/main" val="215466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8" hidden="1"/>
          <p:cNvGraphicFramePr>
            <a:graphicFrameLocks/>
          </p:cNvGraphicFramePr>
          <p:nvPr>
            <p:custDataLst>
              <p:tags r:id="rId2"/>
            </p:custDataLst>
            <p:extLst>
              <p:ext uri="{D42A27DB-BD31-4B8C-83A1-F6EECF244321}">
                <p14:modId xmlns:p14="http://schemas.microsoft.com/office/powerpoint/2010/main" val="1181136191"/>
              </p:ext>
            </p:extLst>
          </p:nvPr>
        </p:nvGraphicFramePr>
        <p:xfrm>
          <a:off x="1606" y="1606"/>
          <a:ext cx="1587" cy="1587"/>
        </p:xfrm>
        <a:graphic>
          <a:graphicData uri="http://schemas.openxmlformats.org/presentationml/2006/ole">
            <mc:AlternateContent xmlns:mc="http://schemas.openxmlformats.org/markup-compatibility/2006">
              <mc:Choice xmlns:v="urn:schemas-microsoft-com:vml" Requires="v">
                <p:oleObj spid="_x0000_s1025" name="think-cell Slide" r:id="rId14" imgW="360" imgH="360" progId="">
                  <p:embed/>
                </p:oleObj>
              </mc:Choice>
              <mc:Fallback>
                <p:oleObj name="think-cell Slide" r:id="rId14" imgW="360" imgH="360" progId="">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6" y="1606"/>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hidden="1"/>
          <p:cNvSpPr/>
          <p:nvPr>
            <p:custDataLst>
              <p:tags r:id="rId3"/>
            </p:custDataLst>
          </p:nvPr>
        </p:nvSpPr>
        <p:spPr bwMode="gray">
          <a:xfrm>
            <a:off x="14"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endParaRPr lang="en-US" dirty="0" err="1">
              <a:solidFill>
                <a:srgbClr val="000000"/>
              </a:solidFill>
              <a:sym typeface="Arial"/>
            </a:endParaRPr>
          </a:p>
        </p:txBody>
      </p:sp>
      <p:sp>
        <p:nvSpPr>
          <p:cNvPr id="3" name="Title 2"/>
          <p:cNvSpPr>
            <a:spLocks noGrp="1"/>
          </p:cNvSpPr>
          <p:nvPr>
            <p:ph type="title"/>
          </p:nvPr>
        </p:nvSpPr>
        <p:spPr bwMode="gray">
          <a:xfrm>
            <a:off x="286442" y="27159"/>
            <a:ext cx="8743258" cy="95410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t>Each offering must </a:t>
            </a:r>
            <a:r>
              <a:rPr lang="en-US" dirty="0" smtClean="0">
                <a:solidFill>
                  <a:srgbClr val="EF3A3A"/>
                </a:solidFill>
              </a:rPr>
              <a:t>complete</a:t>
            </a:r>
            <a:r>
              <a:rPr lang="en-US" dirty="0" smtClean="0"/>
              <a:t> the standard “six slide” business case template in this packet for each investment request (1 of 2) </a:t>
            </a:r>
            <a:r>
              <a:rPr lang="en-US" sz="1800" i="1" dirty="0" smtClean="0">
                <a:solidFill>
                  <a:srgbClr val="EF3A3A"/>
                </a:solidFill>
              </a:rPr>
              <a:t>NOTE:  The IRB will not review incomplete templates</a:t>
            </a:r>
            <a:endParaRPr lang="en-US" sz="1800" i="1" dirty="0">
              <a:solidFill>
                <a:srgbClr val="EF3A3A"/>
              </a:solidFill>
            </a:endParaRPr>
          </a:p>
        </p:txBody>
      </p:sp>
      <p:sp>
        <p:nvSpPr>
          <p:cNvPr id="9" name="TextBox 10"/>
          <p:cNvSpPr txBox="1"/>
          <p:nvPr>
            <p:custDataLst>
              <p:tags r:id="rId4"/>
            </p:custDataLst>
          </p:nvPr>
        </p:nvSpPr>
        <p:spPr>
          <a:xfrm>
            <a:off x="257868" y="1092328"/>
            <a:ext cx="2822305" cy="5373785"/>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solidFill>
                <a:srgbClr val="000000"/>
              </a:solidFill>
            </a:endParaRPr>
          </a:p>
        </p:txBody>
      </p:sp>
      <p:sp>
        <p:nvSpPr>
          <p:cNvPr id="16" name="Rectangle 16"/>
          <p:cNvSpPr txBox="1">
            <a:spLocks/>
          </p:cNvSpPr>
          <p:nvPr/>
        </p:nvSpPr>
        <p:spPr>
          <a:xfrm>
            <a:off x="303371" y="1577756"/>
            <a:ext cx="2731298" cy="1938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50000"/>
              </a:spcBef>
            </a:pPr>
            <a:r>
              <a:rPr lang="en-US" sz="1200" dirty="0">
                <a:solidFill>
                  <a:srgbClr val="000000"/>
                </a:solidFill>
              </a:rPr>
              <a:t>Concise </a:t>
            </a:r>
            <a:r>
              <a:rPr lang="en-US" sz="1200" b="1" dirty="0">
                <a:solidFill>
                  <a:srgbClr val="19345E"/>
                </a:solidFill>
              </a:rPr>
              <a:t>one-page summary </a:t>
            </a:r>
            <a:r>
              <a:rPr lang="en-US" sz="1200" dirty="0">
                <a:solidFill>
                  <a:srgbClr val="000000"/>
                </a:solidFill>
              </a:rPr>
              <a:t>of business case including</a:t>
            </a:r>
            <a:r>
              <a:rPr lang="en-US" sz="1200" dirty="0" smtClean="0">
                <a:solidFill>
                  <a:srgbClr val="000000"/>
                </a:solidFill>
              </a:rPr>
              <a:t>:</a:t>
            </a:r>
          </a:p>
          <a:p>
            <a:pPr lvl="2">
              <a:spcBef>
                <a:spcPct val="25000"/>
              </a:spcBef>
            </a:pPr>
            <a:r>
              <a:rPr lang="en-US" sz="1200" dirty="0" smtClean="0">
                <a:solidFill>
                  <a:srgbClr val="000000"/>
                </a:solidFill>
              </a:rPr>
              <a:t>Investment ask</a:t>
            </a:r>
          </a:p>
          <a:p>
            <a:pPr lvl="2">
              <a:spcBef>
                <a:spcPct val="25000"/>
              </a:spcBef>
            </a:pPr>
            <a:r>
              <a:rPr lang="en-US" sz="1200" dirty="0" smtClean="0">
                <a:solidFill>
                  <a:srgbClr val="000000"/>
                </a:solidFill>
              </a:rPr>
              <a:t>Offering </a:t>
            </a:r>
            <a:r>
              <a:rPr lang="en-US" sz="1200" dirty="0">
                <a:solidFill>
                  <a:srgbClr val="000000"/>
                </a:solidFill>
              </a:rPr>
              <a:t>description</a:t>
            </a:r>
          </a:p>
          <a:p>
            <a:pPr lvl="2">
              <a:spcBef>
                <a:spcPct val="25000"/>
              </a:spcBef>
            </a:pPr>
            <a:r>
              <a:rPr lang="en-US" sz="1200" dirty="0" smtClean="0">
                <a:solidFill>
                  <a:srgbClr val="000000"/>
                </a:solidFill>
              </a:rPr>
              <a:t>Market assessment</a:t>
            </a:r>
          </a:p>
          <a:p>
            <a:pPr lvl="2">
              <a:spcBef>
                <a:spcPct val="25000"/>
              </a:spcBef>
            </a:pPr>
            <a:r>
              <a:rPr lang="en-US" sz="1200" dirty="0" smtClean="0">
                <a:solidFill>
                  <a:srgbClr val="000000"/>
                </a:solidFill>
              </a:rPr>
              <a:t>Financial projections and key milestones</a:t>
            </a:r>
          </a:p>
          <a:p>
            <a:pPr lvl="2">
              <a:spcBef>
                <a:spcPct val="25000"/>
              </a:spcBef>
            </a:pPr>
            <a:r>
              <a:rPr lang="en-US" sz="1200" dirty="0" smtClean="0">
                <a:solidFill>
                  <a:srgbClr val="000000"/>
                </a:solidFill>
              </a:rPr>
              <a:t>Key </a:t>
            </a:r>
            <a:r>
              <a:rPr lang="en-US" sz="1200" dirty="0">
                <a:solidFill>
                  <a:srgbClr val="000000"/>
                </a:solidFill>
              </a:rPr>
              <a:t>dependencies</a:t>
            </a:r>
          </a:p>
          <a:p>
            <a:pPr lvl="2">
              <a:spcBef>
                <a:spcPct val="25000"/>
              </a:spcBef>
            </a:pPr>
            <a:r>
              <a:rPr lang="en-US" sz="1200" dirty="0" smtClean="0">
                <a:solidFill>
                  <a:srgbClr val="000000"/>
                </a:solidFill>
              </a:rPr>
              <a:t>Key risks and mitigation</a:t>
            </a:r>
          </a:p>
        </p:txBody>
      </p:sp>
      <p:sp>
        <p:nvSpPr>
          <p:cNvPr id="48" name="TextBox 10"/>
          <p:cNvSpPr txBox="1"/>
          <p:nvPr>
            <p:custDataLst>
              <p:tags r:id="rId5"/>
            </p:custDataLst>
          </p:nvPr>
        </p:nvSpPr>
        <p:spPr>
          <a:xfrm>
            <a:off x="257868" y="1092329"/>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14" name="TextBox 15"/>
          <p:cNvSpPr txBox="1"/>
          <p:nvPr>
            <p:custDataLst>
              <p:tags r:id="rId6"/>
            </p:custDataLst>
          </p:nvPr>
        </p:nvSpPr>
        <p:spPr>
          <a:xfrm>
            <a:off x="312067" y="1175005"/>
            <a:ext cx="274320" cy="274320"/>
          </a:xfrm>
          <a:prstGeom prst="ellipse">
            <a:avLst/>
          </a:prstGeom>
          <a:solidFill>
            <a:schemeClr val="accent3"/>
          </a:solidFill>
          <a:ln w="19050">
            <a:solidFill>
              <a:schemeClr val="bg1"/>
            </a:solidFill>
            <a:miter lim="800000"/>
            <a:headEnd/>
            <a:tailEnd/>
          </a:ln>
          <a:effectLst/>
        </p:spPr>
        <p:txBody>
          <a:bodyPr vert="horz" wrap="squar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a:solidFill>
                  <a:schemeClr val="bg1"/>
                </a:solidFill>
              </a:rPr>
              <a:t>1</a:t>
            </a:r>
          </a:p>
        </p:txBody>
      </p:sp>
      <p:sp>
        <p:nvSpPr>
          <p:cNvPr id="19" name="Rectangle 19"/>
          <p:cNvSpPr txBox="1">
            <a:spLocks/>
          </p:cNvSpPr>
          <p:nvPr/>
        </p:nvSpPr>
        <p:spPr>
          <a:xfrm>
            <a:off x="621670" y="1114419"/>
            <a:ext cx="2278755" cy="39549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smtClean="0"/>
              <a:t>SLIDE ONE INFORMATION:</a:t>
            </a:r>
          </a:p>
          <a:p>
            <a:pPr>
              <a:spcAft>
                <a:spcPts val="204"/>
              </a:spcAft>
              <a:buClr>
                <a:srgbClr val="777777"/>
              </a:buClr>
            </a:pPr>
            <a:r>
              <a:rPr lang="en-US" sz="1200" b="1" dirty="0" smtClean="0"/>
              <a:t>Executive </a:t>
            </a:r>
            <a:r>
              <a:rPr lang="en-US" sz="1200" b="1" dirty="0"/>
              <a:t>summary</a:t>
            </a:r>
          </a:p>
        </p:txBody>
      </p:sp>
      <p:sp>
        <p:nvSpPr>
          <p:cNvPr id="44" name="TextBox 10"/>
          <p:cNvSpPr txBox="1"/>
          <p:nvPr>
            <p:custDataLst>
              <p:tags r:id="rId7"/>
            </p:custDataLst>
          </p:nvPr>
        </p:nvSpPr>
        <p:spPr>
          <a:xfrm>
            <a:off x="6054302" y="1092328"/>
            <a:ext cx="2822305" cy="5373785"/>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solidFill>
                <a:srgbClr val="000000"/>
              </a:solidFill>
            </a:endParaRPr>
          </a:p>
        </p:txBody>
      </p:sp>
      <p:sp>
        <p:nvSpPr>
          <p:cNvPr id="10" name="Rectangle 10"/>
          <p:cNvSpPr txBox="1">
            <a:spLocks/>
          </p:cNvSpPr>
          <p:nvPr/>
        </p:nvSpPr>
        <p:spPr>
          <a:xfrm>
            <a:off x="6099805" y="1577756"/>
            <a:ext cx="2731298" cy="466281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50000"/>
              </a:spcBef>
            </a:pPr>
            <a:r>
              <a:rPr lang="en-US" sz="1200" dirty="0">
                <a:solidFill>
                  <a:srgbClr val="000000"/>
                </a:solidFill>
              </a:rPr>
              <a:t>What is the </a:t>
            </a:r>
            <a:r>
              <a:rPr lang="en-US" sz="1200" b="1" dirty="0">
                <a:solidFill>
                  <a:srgbClr val="19345E"/>
                </a:solidFill>
              </a:rPr>
              <a:t>target market</a:t>
            </a:r>
            <a:r>
              <a:rPr lang="en-US" sz="1200" dirty="0" smtClean="0">
                <a:solidFill>
                  <a:srgbClr val="000000"/>
                </a:solidFill>
              </a:rPr>
              <a:t>?</a:t>
            </a:r>
          </a:p>
          <a:p>
            <a:pPr lvl="2">
              <a:spcBef>
                <a:spcPct val="25000"/>
              </a:spcBef>
            </a:pPr>
            <a:r>
              <a:rPr lang="en-US" sz="1200" dirty="0">
                <a:solidFill>
                  <a:srgbClr val="000000"/>
                </a:solidFill>
              </a:rPr>
              <a:t>Geography / I</a:t>
            </a:r>
            <a:r>
              <a:rPr lang="en-US" sz="1200" dirty="0" smtClean="0">
                <a:solidFill>
                  <a:srgbClr val="000000"/>
                </a:solidFill>
              </a:rPr>
              <a:t>ndustry</a:t>
            </a:r>
          </a:p>
          <a:p>
            <a:pPr lvl="2">
              <a:spcBef>
                <a:spcPct val="25000"/>
              </a:spcBef>
            </a:pPr>
            <a:r>
              <a:rPr lang="en-US" sz="1200" dirty="0" smtClean="0">
                <a:solidFill>
                  <a:srgbClr val="000000"/>
                </a:solidFill>
              </a:rPr>
              <a:t>Customers</a:t>
            </a:r>
          </a:p>
          <a:p>
            <a:pPr lvl="2">
              <a:spcBef>
                <a:spcPct val="25000"/>
              </a:spcBef>
            </a:pPr>
            <a:r>
              <a:rPr lang="en-US" sz="1200" dirty="0" smtClean="0">
                <a:solidFill>
                  <a:srgbClr val="000000"/>
                </a:solidFill>
              </a:rPr>
              <a:t>Competitors</a:t>
            </a:r>
          </a:p>
          <a:p>
            <a:pPr lvl="1">
              <a:spcBef>
                <a:spcPct val="50000"/>
              </a:spcBef>
            </a:pPr>
            <a:r>
              <a:rPr lang="en-US" sz="1200" dirty="0">
                <a:solidFill>
                  <a:srgbClr val="000000"/>
                </a:solidFill>
              </a:rPr>
              <a:t>What is the </a:t>
            </a:r>
            <a:r>
              <a:rPr lang="en-US" sz="1200" b="1" dirty="0">
                <a:solidFill>
                  <a:srgbClr val="19345E"/>
                </a:solidFill>
              </a:rPr>
              <a:t>addressable </a:t>
            </a:r>
            <a:r>
              <a:rPr lang="en-US" sz="1200" b="1" dirty="0" smtClean="0">
                <a:solidFill>
                  <a:srgbClr val="19345E"/>
                </a:solidFill>
              </a:rPr>
              <a:t>market </a:t>
            </a:r>
            <a:r>
              <a:rPr lang="en-US" sz="1200" dirty="0" smtClean="0">
                <a:solidFill>
                  <a:srgbClr val="000000"/>
                </a:solidFill>
              </a:rPr>
              <a:t>opportunity?  (by industry, if applicable)</a:t>
            </a:r>
          </a:p>
          <a:p>
            <a:pPr lvl="2">
              <a:spcBef>
                <a:spcPct val="25000"/>
              </a:spcBef>
            </a:pPr>
            <a:r>
              <a:rPr lang="en-US" sz="1200" dirty="0">
                <a:solidFill>
                  <a:srgbClr val="000000"/>
                </a:solidFill>
              </a:rPr>
              <a:t>Total addressable </a:t>
            </a:r>
            <a:r>
              <a:rPr lang="en-US" sz="1200" dirty="0" smtClean="0">
                <a:solidFill>
                  <a:srgbClr val="000000"/>
                </a:solidFill>
              </a:rPr>
              <a:t>market</a:t>
            </a:r>
          </a:p>
          <a:p>
            <a:pPr lvl="2">
              <a:spcBef>
                <a:spcPct val="25000"/>
              </a:spcBef>
            </a:pPr>
            <a:r>
              <a:rPr lang="en-US" sz="1200" dirty="0">
                <a:solidFill>
                  <a:srgbClr val="000000"/>
                </a:solidFill>
              </a:rPr>
              <a:t>Expected market capture</a:t>
            </a:r>
          </a:p>
          <a:p>
            <a:pPr lvl="2">
              <a:spcBef>
                <a:spcPct val="25000"/>
              </a:spcBef>
            </a:pPr>
            <a:r>
              <a:rPr lang="en-US" sz="1200" dirty="0" smtClean="0">
                <a:solidFill>
                  <a:srgbClr val="000000"/>
                </a:solidFill>
              </a:rPr>
              <a:t>Estimated </a:t>
            </a:r>
            <a:r>
              <a:rPr lang="en-US" sz="1200" dirty="0">
                <a:solidFill>
                  <a:srgbClr val="000000"/>
                </a:solidFill>
              </a:rPr>
              <a:t>market </a:t>
            </a:r>
            <a:r>
              <a:rPr lang="en-US" sz="1200" dirty="0" smtClean="0">
                <a:solidFill>
                  <a:srgbClr val="000000"/>
                </a:solidFill>
              </a:rPr>
              <a:t>growth</a:t>
            </a:r>
          </a:p>
          <a:p>
            <a:pPr lvl="1">
              <a:spcBef>
                <a:spcPct val="50000"/>
              </a:spcBef>
            </a:pPr>
            <a:r>
              <a:rPr lang="en-US" sz="1200" dirty="0" smtClean="0">
                <a:solidFill>
                  <a:srgbClr val="000000"/>
                </a:solidFill>
              </a:rPr>
              <a:t>Is there a limited window of opportunity?  (e.g., impending event)</a:t>
            </a:r>
          </a:p>
          <a:p>
            <a:pPr lvl="1">
              <a:spcBef>
                <a:spcPct val="50000"/>
              </a:spcBef>
            </a:pPr>
            <a:r>
              <a:rPr lang="en-US" sz="1200" dirty="0" smtClean="0">
                <a:solidFill>
                  <a:srgbClr val="000000"/>
                </a:solidFill>
              </a:rPr>
              <a:t>What is the </a:t>
            </a:r>
            <a:r>
              <a:rPr lang="en-US" sz="1200" b="1" dirty="0" smtClean="0">
                <a:solidFill>
                  <a:srgbClr val="19345E"/>
                </a:solidFill>
              </a:rPr>
              <a:t>go-to-market strategy</a:t>
            </a:r>
            <a:r>
              <a:rPr lang="en-US" sz="1200" dirty="0" smtClean="0">
                <a:solidFill>
                  <a:srgbClr val="000000"/>
                </a:solidFill>
              </a:rPr>
              <a:t>?</a:t>
            </a:r>
          </a:p>
          <a:p>
            <a:pPr lvl="2">
              <a:spcBef>
                <a:spcPts val="300"/>
              </a:spcBef>
            </a:pPr>
            <a:r>
              <a:rPr lang="en-US" sz="1200" dirty="0" smtClean="0">
                <a:solidFill>
                  <a:srgbClr val="000000"/>
                </a:solidFill>
              </a:rPr>
              <a:t>What is the revenue model?</a:t>
            </a:r>
          </a:p>
          <a:p>
            <a:pPr lvl="2">
              <a:spcBef>
                <a:spcPts val="300"/>
              </a:spcBef>
            </a:pPr>
            <a:r>
              <a:rPr lang="en-US" sz="1200" dirty="0" smtClean="0">
                <a:solidFill>
                  <a:srgbClr val="000000"/>
                </a:solidFill>
              </a:rPr>
              <a:t>What is the sales plan?</a:t>
            </a:r>
          </a:p>
          <a:p>
            <a:pPr lvl="2">
              <a:spcBef>
                <a:spcPts val="300"/>
              </a:spcBef>
            </a:pPr>
            <a:r>
              <a:rPr lang="en-US" sz="1200" dirty="0" smtClean="0">
                <a:solidFill>
                  <a:srgbClr val="000000"/>
                </a:solidFill>
              </a:rPr>
              <a:t>Can </a:t>
            </a:r>
            <a:r>
              <a:rPr lang="en-US" sz="1200" dirty="0">
                <a:solidFill>
                  <a:srgbClr val="000000"/>
                </a:solidFill>
              </a:rPr>
              <a:t>we leverage our partners</a:t>
            </a:r>
            <a:r>
              <a:rPr lang="en-US" sz="1200" dirty="0" smtClean="0">
                <a:solidFill>
                  <a:srgbClr val="000000"/>
                </a:solidFill>
              </a:rPr>
              <a:t>?</a:t>
            </a:r>
          </a:p>
          <a:p>
            <a:pPr lvl="2">
              <a:spcBef>
                <a:spcPts val="300"/>
              </a:spcBef>
            </a:pPr>
            <a:r>
              <a:rPr lang="en-US" sz="1200" dirty="0" smtClean="0">
                <a:solidFill>
                  <a:srgbClr val="000000"/>
                </a:solidFill>
              </a:rPr>
              <a:t>How will we co-sell with other parts of CSC</a:t>
            </a:r>
            <a:r>
              <a:rPr lang="en-US" sz="1200" dirty="0">
                <a:solidFill>
                  <a:srgbClr val="000000"/>
                </a:solidFill>
              </a:rPr>
              <a:t>? </a:t>
            </a:r>
            <a:endParaRPr lang="en-US" sz="1200" dirty="0" smtClean="0">
              <a:solidFill>
                <a:srgbClr val="000000"/>
              </a:solidFill>
            </a:endParaRPr>
          </a:p>
          <a:p>
            <a:pPr lvl="1">
              <a:spcBef>
                <a:spcPts val="300"/>
              </a:spcBef>
            </a:pPr>
            <a:r>
              <a:rPr lang="en-US" sz="1200" dirty="0" smtClean="0">
                <a:solidFill>
                  <a:srgbClr val="000000"/>
                </a:solidFill>
              </a:rPr>
              <a:t>How </a:t>
            </a:r>
            <a:r>
              <a:rPr lang="en-US" sz="1200" dirty="0">
                <a:solidFill>
                  <a:srgbClr val="000000"/>
                </a:solidFill>
              </a:rPr>
              <a:t>will we </a:t>
            </a:r>
            <a:r>
              <a:rPr lang="en-US" sz="1200" b="1" dirty="0">
                <a:solidFill>
                  <a:schemeClr val="accent4"/>
                </a:solidFill>
              </a:rPr>
              <a:t>test the market </a:t>
            </a:r>
            <a:r>
              <a:rPr lang="en-US" sz="1200" dirty="0">
                <a:solidFill>
                  <a:srgbClr val="000000"/>
                </a:solidFill>
              </a:rPr>
              <a:t>hypothesis to ensure success?</a:t>
            </a:r>
          </a:p>
          <a:p>
            <a:pPr lvl="2">
              <a:spcBef>
                <a:spcPts val="300"/>
              </a:spcBef>
            </a:pPr>
            <a:endParaRPr lang="en-US" sz="1200" dirty="0" smtClean="0">
              <a:solidFill>
                <a:srgbClr val="000000"/>
              </a:solidFill>
            </a:endParaRPr>
          </a:p>
        </p:txBody>
      </p:sp>
      <p:sp>
        <p:nvSpPr>
          <p:cNvPr id="50" name="TextBox 10"/>
          <p:cNvSpPr txBox="1"/>
          <p:nvPr>
            <p:custDataLst>
              <p:tags r:id="rId8"/>
            </p:custDataLst>
          </p:nvPr>
        </p:nvSpPr>
        <p:spPr>
          <a:xfrm>
            <a:off x="6054302" y="1092329"/>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46" name="TextBox 15"/>
          <p:cNvSpPr txBox="1"/>
          <p:nvPr>
            <p:custDataLst>
              <p:tags r:id="rId9"/>
            </p:custDataLst>
          </p:nvPr>
        </p:nvSpPr>
        <p:spPr>
          <a:xfrm>
            <a:off x="6108502" y="1175005"/>
            <a:ext cx="274320" cy="274320"/>
          </a:xfrm>
          <a:prstGeom prst="ellipse">
            <a:avLst/>
          </a:prstGeom>
          <a:solidFill>
            <a:schemeClr val="accent3"/>
          </a:solidFill>
          <a:ln w="19050">
            <a:solidFill>
              <a:schemeClr val="bg1"/>
            </a:solidFill>
            <a:miter lim="800000"/>
            <a:headEnd/>
            <a:tailEnd/>
          </a:ln>
          <a:effectLst/>
        </p:spPr>
        <p:txBody>
          <a:bodyPr vert="horz" wrap="squar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a:solidFill>
                  <a:schemeClr val="bg1"/>
                </a:solidFill>
              </a:rPr>
              <a:t>3</a:t>
            </a:r>
          </a:p>
        </p:txBody>
      </p:sp>
      <p:sp>
        <p:nvSpPr>
          <p:cNvPr id="47" name="Rectangle 19"/>
          <p:cNvSpPr txBox="1">
            <a:spLocks/>
          </p:cNvSpPr>
          <p:nvPr/>
        </p:nvSpPr>
        <p:spPr>
          <a:xfrm>
            <a:off x="6418105" y="1127499"/>
            <a:ext cx="2278755"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smtClean="0"/>
              <a:t>SLIDE THREE INFORMATION:</a:t>
            </a:r>
            <a:br>
              <a:rPr lang="en-US" sz="1200" b="1" dirty="0" smtClean="0"/>
            </a:br>
            <a:r>
              <a:rPr lang="en-US" sz="1200" b="1" dirty="0" smtClean="0"/>
              <a:t>Market assessment</a:t>
            </a:r>
            <a:endParaRPr lang="en-US" sz="1200" b="1" dirty="0"/>
          </a:p>
        </p:txBody>
      </p:sp>
      <p:sp>
        <p:nvSpPr>
          <p:cNvPr id="53" name="TextBox 10"/>
          <p:cNvSpPr txBox="1"/>
          <p:nvPr>
            <p:custDataLst>
              <p:tags r:id="rId10"/>
            </p:custDataLst>
          </p:nvPr>
        </p:nvSpPr>
        <p:spPr>
          <a:xfrm>
            <a:off x="3156085" y="1092328"/>
            <a:ext cx="2822305" cy="5373785"/>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solidFill>
                <a:srgbClr val="000000"/>
              </a:solidFill>
            </a:endParaRPr>
          </a:p>
        </p:txBody>
      </p:sp>
      <p:sp>
        <p:nvSpPr>
          <p:cNvPr id="5" name="Rectangle 5"/>
          <p:cNvSpPr txBox="1">
            <a:spLocks/>
          </p:cNvSpPr>
          <p:nvPr/>
        </p:nvSpPr>
        <p:spPr>
          <a:xfrm>
            <a:off x="3201588" y="1577756"/>
            <a:ext cx="2731298" cy="50090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50000"/>
              </a:spcBef>
            </a:pPr>
            <a:r>
              <a:rPr lang="en-US" sz="1200" dirty="0" smtClean="0">
                <a:solidFill>
                  <a:srgbClr val="000000"/>
                </a:solidFill>
              </a:rPr>
              <a:t>Which </a:t>
            </a:r>
            <a:r>
              <a:rPr lang="en-US" sz="1200" b="1" dirty="0">
                <a:solidFill>
                  <a:srgbClr val="19345E"/>
                </a:solidFill>
              </a:rPr>
              <a:t>business problem </a:t>
            </a:r>
            <a:r>
              <a:rPr lang="en-US" sz="1200" dirty="0" smtClean="0">
                <a:solidFill>
                  <a:srgbClr val="000000"/>
                </a:solidFill>
              </a:rPr>
              <a:t>is </a:t>
            </a:r>
            <a:r>
              <a:rPr lang="en-US" sz="1200" dirty="0">
                <a:solidFill>
                  <a:srgbClr val="000000"/>
                </a:solidFill>
              </a:rPr>
              <a:t>being solved</a:t>
            </a:r>
            <a:r>
              <a:rPr lang="en-US" sz="1200" dirty="0" smtClean="0">
                <a:solidFill>
                  <a:srgbClr val="000000"/>
                </a:solidFill>
              </a:rPr>
              <a:t>?  What are the key drivers of this business problem?</a:t>
            </a:r>
          </a:p>
          <a:p>
            <a:pPr lvl="1">
              <a:spcBef>
                <a:spcPct val="50000"/>
              </a:spcBef>
            </a:pPr>
            <a:r>
              <a:rPr lang="en-US" sz="1200" dirty="0" smtClean="0">
                <a:solidFill>
                  <a:srgbClr val="000000"/>
                </a:solidFill>
              </a:rPr>
              <a:t>What does the </a:t>
            </a:r>
            <a:r>
              <a:rPr lang="en-US" sz="1200" b="1" dirty="0" smtClean="0">
                <a:solidFill>
                  <a:srgbClr val="19345E"/>
                </a:solidFill>
              </a:rPr>
              <a:t>solution</a:t>
            </a:r>
            <a:r>
              <a:rPr lang="en-US" sz="1200" dirty="0" smtClean="0">
                <a:solidFill>
                  <a:srgbClr val="000000"/>
                </a:solidFill>
              </a:rPr>
              <a:t> for this problem look like?</a:t>
            </a:r>
          </a:p>
          <a:p>
            <a:pPr lvl="1">
              <a:spcBef>
                <a:spcPct val="50000"/>
              </a:spcBef>
            </a:pPr>
            <a:r>
              <a:rPr lang="en-US" sz="1200" dirty="0">
                <a:solidFill>
                  <a:srgbClr val="000000"/>
                </a:solidFill>
              </a:rPr>
              <a:t>How does the offering fit into CSC’s overall strategy?  </a:t>
            </a:r>
          </a:p>
          <a:p>
            <a:pPr lvl="1">
              <a:spcBef>
                <a:spcPct val="50000"/>
              </a:spcBef>
            </a:pPr>
            <a:r>
              <a:rPr lang="en-US" sz="1200" dirty="0" smtClean="0">
                <a:solidFill>
                  <a:srgbClr val="000000"/>
                </a:solidFill>
              </a:rPr>
              <a:t>What </a:t>
            </a:r>
            <a:r>
              <a:rPr lang="en-US" sz="1200" dirty="0">
                <a:solidFill>
                  <a:srgbClr val="000000"/>
                </a:solidFill>
              </a:rPr>
              <a:t>are the </a:t>
            </a:r>
            <a:r>
              <a:rPr lang="en-US" sz="1200" b="1" dirty="0">
                <a:solidFill>
                  <a:srgbClr val="19345E"/>
                </a:solidFill>
              </a:rPr>
              <a:t>minimally viable offering </a:t>
            </a:r>
            <a:r>
              <a:rPr lang="en-US" sz="1200" dirty="0">
                <a:solidFill>
                  <a:srgbClr val="000000"/>
                </a:solidFill>
              </a:rPr>
              <a:t>requirements in the marketplace?</a:t>
            </a:r>
          </a:p>
          <a:p>
            <a:pPr lvl="2">
              <a:spcBef>
                <a:spcPts val="300"/>
              </a:spcBef>
            </a:pPr>
            <a:r>
              <a:rPr lang="en-US" sz="1200" dirty="0">
                <a:solidFill>
                  <a:srgbClr val="000000"/>
                </a:solidFill>
              </a:rPr>
              <a:t>What will the market accept initially versus what features will be part </a:t>
            </a:r>
            <a:r>
              <a:rPr lang="en-US" sz="1200" dirty="0" smtClean="0">
                <a:solidFill>
                  <a:srgbClr val="000000"/>
                </a:solidFill>
              </a:rPr>
              <a:t>of subsequent </a:t>
            </a:r>
            <a:r>
              <a:rPr lang="en-US" sz="1200" dirty="0">
                <a:solidFill>
                  <a:srgbClr val="000000"/>
                </a:solidFill>
              </a:rPr>
              <a:t>releases? </a:t>
            </a:r>
          </a:p>
          <a:p>
            <a:pPr lvl="2">
              <a:spcBef>
                <a:spcPts val="300"/>
              </a:spcBef>
            </a:pPr>
            <a:r>
              <a:rPr lang="en-US" sz="1200" dirty="0">
                <a:solidFill>
                  <a:srgbClr val="000000"/>
                </a:solidFill>
              </a:rPr>
              <a:t>How is the offering differentiated versus others in the category?</a:t>
            </a:r>
          </a:p>
          <a:p>
            <a:pPr lvl="2">
              <a:spcBef>
                <a:spcPts val="300"/>
              </a:spcBef>
            </a:pPr>
            <a:r>
              <a:rPr lang="en-US" sz="1200" dirty="0" smtClean="0">
                <a:solidFill>
                  <a:srgbClr val="000000"/>
                </a:solidFill>
              </a:rPr>
              <a:t>Who </a:t>
            </a:r>
            <a:r>
              <a:rPr lang="en-US" sz="1200" dirty="0">
                <a:solidFill>
                  <a:srgbClr val="000000"/>
                </a:solidFill>
              </a:rPr>
              <a:t>are the first customers that will </a:t>
            </a:r>
            <a:r>
              <a:rPr lang="en-US" sz="1200" dirty="0" smtClean="0">
                <a:solidFill>
                  <a:srgbClr val="000000"/>
                </a:solidFill>
              </a:rPr>
              <a:t>help shape the </a:t>
            </a:r>
            <a:r>
              <a:rPr lang="en-US" sz="1200" dirty="0">
                <a:solidFill>
                  <a:srgbClr val="000000"/>
                </a:solidFill>
              </a:rPr>
              <a:t>offering</a:t>
            </a:r>
            <a:r>
              <a:rPr lang="en-US" sz="1200" dirty="0" smtClean="0">
                <a:solidFill>
                  <a:srgbClr val="000000"/>
                </a:solidFill>
              </a:rPr>
              <a:t>?  Can CSC act as ‘customer zero’?</a:t>
            </a:r>
            <a:endParaRPr lang="en-US" sz="1200" dirty="0">
              <a:solidFill>
                <a:srgbClr val="000000"/>
              </a:solidFill>
            </a:endParaRPr>
          </a:p>
          <a:p>
            <a:pPr lvl="1">
              <a:spcBef>
                <a:spcPct val="50000"/>
              </a:spcBef>
            </a:pPr>
            <a:r>
              <a:rPr lang="en-US" sz="1200" dirty="0" smtClean="0">
                <a:solidFill>
                  <a:srgbClr val="000000"/>
                </a:solidFill>
              </a:rPr>
              <a:t>What </a:t>
            </a:r>
            <a:r>
              <a:rPr lang="en-US" sz="1200" dirty="0">
                <a:solidFill>
                  <a:srgbClr val="000000"/>
                </a:solidFill>
              </a:rPr>
              <a:t>is the </a:t>
            </a:r>
            <a:r>
              <a:rPr lang="en-US" sz="1200" b="1" dirty="0">
                <a:solidFill>
                  <a:srgbClr val="19345E"/>
                </a:solidFill>
              </a:rPr>
              <a:t>delivery model</a:t>
            </a:r>
            <a:r>
              <a:rPr lang="en-US" sz="1200" dirty="0" smtClean="0">
                <a:solidFill>
                  <a:srgbClr val="000000"/>
                </a:solidFill>
              </a:rPr>
              <a:t>?  What will the deals look like? How will we scale the offering?</a:t>
            </a:r>
          </a:p>
          <a:p>
            <a:pPr lvl="1">
              <a:spcBef>
                <a:spcPct val="50000"/>
              </a:spcBef>
            </a:pPr>
            <a:r>
              <a:rPr lang="en-US" sz="1200" dirty="0" smtClean="0">
                <a:solidFill>
                  <a:srgbClr val="000000"/>
                </a:solidFill>
              </a:rPr>
              <a:t>Who </a:t>
            </a:r>
            <a:r>
              <a:rPr lang="en-US" sz="1200" dirty="0">
                <a:solidFill>
                  <a:srgbClr val="000000"/>
                </a:solidFill>
              </a:rPr>
              <a:t>is the owner of the offering and </a:t>
            </a:r>
            <a:r>
              <a:rPr lang="en-US" sz="1200" dirty="0" smtClean="0">
                <a:solidFill>
                  <a:srgbClr val="000000"/>
                </a:solidFill>
              </a:rPr>
              <a:t>where will it reside in the business?</a:t>
            </a:r>
            <a:endParaRPr lang="en-US" sz="1200" dirty="0">
              <a:solidFill>
                <a:srgbClr val="000000"/>
              </a:solidFill>
            </a:endParaRPr>
          </a:p>
        </p:txBody>
      </p:sp>
      <p:sp>
        <p:nvSpPr>
          <p:cNvPr id="51" name="TextBox 10"/>
          <p:cNvSpPr txBox="1"/>
          <p:nvPr>
            <p:custDataLst>
              <p:tags r:id="rId11"/>
            </p:custDataLst>
          </p:nvPr>
        </p:nvSpPr>
        <p:spPr>
          <a:xfrm>
            <a:off x="3156085" y="1092329"/>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54" name="TextBox 15"/>
          <p:cNvSpPr txBox="1"/>
          <p:nvPr>
            <p:custDataLst>
              <p:tags r:id="rId12"/>
            </p:custDataLst>
          </p:nvPr>
        </p:nvSpPr>
        <p:spPr>
          <a:xfrm>
            <a:off x="3210284" y="1175005"/>
            <a:ext cx="274320" cy="274320"/>
          </a:xfrm>
          <a:prstGeom prst="ellipse">
            <a:avLst/>
          </a:prstGeom>
          <a:solidFill>
            <a:schemeClr val="accent3"/>
          </a:solidFill>
          <a:ln w="19050">
            <a:solidFill>
              <a:schemeClr val="bg1"/>
            </a:solidFill>
            <a:miter lim="800000"/>
            <a:headEnd/>
            <a:tailEnd/>
          </a:ln>
          <a:effectLst/>
        </p:spPr>
        <p:txBody>
          <a:bodyPr vert="horz" wrap="squar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a:solidFill>
                  <a:schemeClr val="bg1"/>
                </a:solidFill>
              </a:rPr>
              <a:t>2</a:t>
            </a:r>
          </a:p>
        </p:txBody>
      </p:sp>
      <p:sp>
        <p:nvSpPr>
          <p:cNvPr id="55" name="Rectangle 19"/>
          <p:cNvSpPr txBox="1">
            <a:spLocks/>
          </p:cNvSpPr>
          <p:nvPr/>
        </p:nvSpPr>
        <p:spPr>
          <a:xfrm>
            <a:off x="3519885" y="1127499"/>
            <a:ext cx="2278755"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smtClean="0"/>
              <a:t>SLIDE TWO INFORMATION:</a:t>
            </a:r>
            <a:br>
              <a:rPr lang="en-US" sz="1200" b="1" dirty="0" smtClean="0"/>
            </a:br>
            <a:r>
              <a:rPr lang="en-US" sz="1200" b="1" dirty="0" smtClean="0"/>
              <a:t>Offering </a:t>
            </a:r>
            <a:r>
              <a:rPr lang="en-US" sz="1200" b="1" dirty="0"/>
              <a:t>description</a:t>
            </a:r>
          </a:p>
        </p:txBody>
      </p:sp>
      <p:sp>
        <p:nvSpPr>
          <p:cNvPr id="20" name="Rectangle 286"/>
          <p:cNvSpPr txBox="1">
            <a:spLocks noChangeArrowheads="1"/>
          </p:cNvSpPr>
          <p:nvPr/>
        </p:nvSpPr>
        <p:spPr bwMode="auto">
          <a:xfrm>
            <a:off x="331278" y="4308713"/>
            <a:ext cx="2681818" cy="2095014"/>
          </a:xfrm>
          <a:prstGeom prst="foldedCorner">
            <a:avLst/>
          </a:prstGeom>
          <a:solidFill>
            <a:srgbClr val="FFFF66"/>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70759" rIns="63500" bIns="6350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400" b="1" dirty="0" smtClean="0"/>
              <a:t>Frequently Asked Questions about the business case template are addressed in yellow “sticky notes” pasted in the margins outside each slide in the template.  </a:t>
            </a:r>
          </a:p>
          <a:p>
            <a:endParaRPr lang="en-US" sz="1400" b="1" dirty="0"/>
          </a:p>
          <a:p>
            <a:r>
              <a:rPr lang="en-US" sz="1400" b="1" dirty="0" smtClean="0"/>
              <a:t>Zoom out to view these “sticky notes”.</a:t>
            </a:r>
            <a:endParaRPr lang="en-US" sz="1400" b="1" dirty="0">
              <a:solidFill>
                <a:srgbClr val="000000"/>
              </a:solidFill>
            </a:endParaRPr>
          </a:p>
        </p:txBody>
      </p:sp>
      <p:sp>
        <p:nvSpPr>
          <p:cNvPr id="21" name="Rectangle 286"/>
          <p:cNvSpPr txBox="1">
            <a:spLocks noChangeArrowheads="1"/>
          </p:cNvSpPr>
          <p:nvPr/>
        </p:nvSpPr>
        <p:spPr bwMode="auto">
          <a:xfrm>
            <a:off x="-2513164" y="3391003"/>
            <a:ext cx="2080792" cy="837618"/>
          </a:xfrm>
          <a:prstGeom prst="foldedCorner">
            <a:avLst/>
          </a:prstGeom>
          <a:solidFill>
            <a:srgbClr val="FFFF66"/>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70759" rIns="63500" bIns="6350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400" b="1" dirty="0" smtClean="0"/>
              <a:t>Here is an example of a “sticky note” pasted in the margin</a:t>
            </a:r>
          </a:p>
          <a:p>
            <a:endParaRPr lang="en-US" sz="1400" b="1" dirty="0" smtClean="0">
              <a:solidFill>
                <a:srgbClr val="000000"/>
              </a:solidFill>
            </a:endParaRPr>
          </a:p>
          <a:p>
            <a:endParaRPr lang="en-US" sz="1400" b="1" dirty="0">
              <a:solidFill>
                <a:srgbClr val="000000"/>
              </a:solidFill>
            </a:endParaRPr>
          </a:p>
        </p:txBody>
      </p:sp>
      <p:cxnSp>
        <p:nvCxnSpPr>
          <p:cNvPr id="4" name="Straight Connector 3"/>
          <p:cNvCxnSpPr>
            <a:stCxn id="21" idx="3"/>
          </p:cNvCxnSpPr>
          <p:nvPr/>
        </p:nvCxnSpPr>
        <p:spPr>
          <a:xfrm>
            <a:off x="-432372" y="3809812"/>
            <a:ext cx="810698" cy="79708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085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8" hidden="1"/>
          <p:cNvGraphicFramePr>
            <a:graphicFrameLocks/>
          </p:cNvGraphicFramePr>
          <p:nvPr>
            <p:custDataLst>
              <p:tags r:id="rId2"/>
            </p:custDataLst>
            <p:extLst>
              <p:ext uri="{D42A27DB-BD31-4B8C-83A1-F6EECF244321}">
                <p14:modId xmlns:p14="http://schemas.microsoft.com/office/powerpoint/2010/main" val="4280029792"/>
              </p:ext>
            </p:extLst>
          </p:nvPr>
        </p:nvGraphicFramePr>
        <p:xfrm>
          <a:off x="1606" y="1606"/>
          <a:ext cx="1587" cy="1587"/>
        </p:xfrm>
        <a:graphic>
          <a:graphicData uri="http://schemas.openxmlformats.org/presentationml/2006/ole">
            <mc:AlternateContent xmlns:mc="http://schemas.openxmlformats.org/markup-compatibility/2006">
              <mc:Choice xmlns:v="urn:schemas-microsoft-com:vml" Requires="v">
                <p:oleObj spid="_x0000_s446465" name="think-cell Slide" r:id="rId16" imgW="360" imgH="360" progId="">
                  <p:embed/>
                </p:oleObj>
              </mc:Choice>
              <mc:Fallback>
                <p:oleObj name="think-cell Slide" r:id="rId16" imgW="360" imgH="360" progId="">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06" y="1606"/>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hidden="1"/>
          <p:cNvSpPr/>
          <p:nvPr>
            <p:custDataLst>
              <p:tags r:id="rId3"/>
            </p:custDataLst>
          </p:nvPr>
        </p:nvSpPr>
        <p:spPr bwMode="gray">
          <a:xfrm>
            <a:off x="14"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endParaRPr lang="en-US" dirty="0" err="1">
              <a:solidFill>
                <a:srgbClr val="000000"/>
              </a:solidFill>
              <a:sym typeface="Arial"/>
            </a:endParaRPr>
          </a:p>
        </p:txBody>
      </p:sp>
      <p:sp>
        <p:nvSpPr>
          <p:cNvPr id="61" name="TextBox 10"/>
          <p:cNvSpPr txBox="1"/>
          <p:nvPr>
            <p:custDataLst>
              <p:tags r:id="rId4"/>
            </p:custDataLst>
          </p:nvPr>
        </p:nvSpPr>
        <p:spPr>
          <a:xfrm>
            <a:off x="257868" y="1092328"/>
            <a:ext cx="2822305" cy="5355620"/>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solidFill>
                <a:srgbClr val="000000"/>
              </a:solidFill>
            </a:endParaRPr>
          </a:p>
        </p:txBody>
      </p:sp>
      <p:sp>
        <p:nvSpPr>
          <p:cNvPr id="62" name="Rectangle 16"/>
          <p:cNvSpPr txBox="1">
            <a:spLocks/>
          </p:cNvSpPr>
          <p:nvPr/>
        </p:nvSpPr>
        <p:spPr>
          <a:xfrm>
            <a:off x="303371" y="1615856"/>
            <a:ext cx="2731298" cy="42575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ts val="720"/>
              </a:spcBef>
            </a:pPr>
            <a:r>
              <a:rPr lang="en-US" sz="1200" dirty="0">
                <a:solidFill>
                  <a:srgbClr val="000000"/>
                </a:solidFill>
              </a:rPr>
              <a:t>What </a:t>
            </a:r>
            <a:r>
              <a:rPr lang="en-US" sz="1200" b="1" dirty="0" smtClean="0">
                <a:solidFill>
                  <a:srgbClr val="19345E"/>
                </a:solidFill>
              </a:rPr>
              <a:t>investments</a:t>
            </a:r>
            <a:r>
              <a:rPr lang="en-US" sz="1200" dirty="0" smtClean="0">
                <a:solidFill>
                  <a:srgbClr val="000000"/>
                </a:solidFill>
              </a:rPr>
              <a:t> </a:t>
            </a:r>
            <a:r>
              <a:rPr lang="en-US" sz="1200" dirty="0">
                <a:solidFill>
                  <a:srgbClr val="000000"/>
                </a:solidFill>
              </a:rPr>
              <a:t>are required?</a:t>
            </a:r>
          </a:p>
          <a:p>
            <a:pPr lvl="2">
              <a:spcBef>
                <a:spcPts val="300"/>
              </a:spcBef>
            </a:pPr>
            <a:r>
              <a:rPr lang="en-US" sz="1200" dirty="0" smtClean="0">
                <a:solidFill>
                  <a:srgbClr val="000000"/>
                </a:solidFill>
              </a:rPr>
              <a:t>People, capabilities, IT, </a:t>
            </a:r>
            <a:r>
              <a:rPr lang="en-US" sz="1200" dirty="0" err="1" smtClean="0">
                <a:solidFill>
                  <a:srgbClr val="000000"/>
                </a:solidFill>
              </a:rPr>
              <a:t>etc</a:t>
            </a:r>
            <a:endParaRPr lang="en-US" sz="1200" dirty="0" smtClean="0">
              <a:solidFill>
                <a:srgbClr val="000000"/>
              </a:solidFill>
            </a:endParaRPr>
          </a:p>
          <a:p>
            <a:pPr lvl="2">
              <a:spcBef>
                <a:spcPts val="300"/>
              </a:spcBef>
            </a:pPr>
            <a:r>
              <a:rPr lang="en-US" sz="1200" dirty="0" smtClean="0">
                <a:solidFill>
                  <a:srgbClr val="000000"/>
                </a:solidFill>
              </a:rPr>
              <a:t>What is the co-investment by partners?</a:t>
            </a:r>
          </a:p>
          <a:p>
            <a:pPr lvl="2">
              <a:spcBef>
                <a:spcPts val="300"/>
              </a:spcBef>
            </a:pPr>
            <a:r>
              <a:rPr lang="en-US" sz="1200" dirty="0" smtClean="0">
                <a:solidFill>
                  <a:srgbClr val="000000"/>
                </a:solidFill>
              </a:rPr>
              <a:t>How do those investments break out into Concept, Incubate, and Launch &amp; Scale phases?</a:t>
            </a:r>
          </a:p>
          <a:p>
            <a:pPr lvl="1">
              <a:spcBef>
                <a:spcPts val="720"/>
              </a:spcBef>
            </a:pPr>
            <a:r>
              <a:rPr lang="en-US" sz="1200" dirty="0" smtClean="0">
                <a:solidFill>
                  <a:srgbClr val="000000"/>
                </a:solidFill>
              </a:rPr>
              <a:t>What are the </a:t>
            </a:r>
            <a:r>
              <a:rPr lang="en-US" sz="1200" b="1" dirty="0" smtClean="0">
                <a:solidFill>
                  <a:srgbClr val="19345E"/>
                </a:solidFill>
              </a:rPr>
              <a:t>revenue</a:t>
            </a:r>
            <a:r>
              <a:rPr lang="en-US" sz="1200" dirty="0" smtClean="0">
                <a:solidFill>
                  <a:srgbClr val="000000"/>
                </a:solidFill>
              </a:rPr>
              <a:t> and immediate pipeline projections?  </a:t>
            </a:r>
          </a:p>
          <a:p>
            <a:pPr lvl="1">
              <a:spcBef>
                <a:spcPts val="720"/>
              </a:spcBef>
            </a:pPr>
            <a:r>
              <a:rPr lang="en-US" sz="1200" dirty="0" smtClean="0">
                <a:solidFill>
                  <a:srgbClr val="000000"/>
                </a:solidFill>
              </a:rPr>
              <a:t>What </a:t>
            </a:r>
            <a:r>
              <a:rPr lang="en-US" sz="1200" dirty="0">
                <a:solidFill>
                  <a:srgbClr val="000000"/>
                </a:solidFill>
              </a:rPr>
              <a:t>induced </a:t>
            </a:r>
            <a:r>
              <a:rPr lang="en-US" sz="1200" b="1" dirty="0" smtClean="0">
                <a:solidFill>
                  <a:srgbClr val="19345E"/>
                </a:solidFill>
              </a:rPr>
              <a:t>cross/up </a:t>
            </a:r>
            <a:r>
              <a:rPr lang="en-US" sz="1200" b="1" dirty="0">
                <a:solidFill>
                  <a:srgbClr val="19345E"/>
                </a:solidFill>
              </a:rPr>
              <a:t>sell opportunities</a:t>
            </a:r>
            <a:r>
              <a:rPr lang="en-US" sz="1200" dirty="0">
                <a:solidFill>
                  <a:srgbClr val="000000"/>
                </a:solidFill>
              </a:rPr>
              <a:t> will result?</a:t>
            </a:r>
          </a:p>
          <a:p>
            <a:pPr lvl="1">
              <a:spcBef>
                <a:spcPts val="720"/>
              </a:spcBef>
            </a:pPr>
            <a:r>
              <a:rPr lang="en-US" sz="1200" dirty="0" smtClean="0">
                <a:solidFill>
                  <a:srgbClr val="000000"/>
                </a:solidFill>
              </a:rPr>
              <a:t>How do the projected </a:t>
            </a:r>
            <a:r>
              <a:rPr lang="en-US" sz="1200" b="1" dirty="0" smtClean="0">
                <a:solidFill>
                  <a:srgbClr val="19345E"/>
                </a:solidFill>
              </a:rPr>
              <a:t>success metrics </a:t>
            </a:r>
            <a:r>
              <a:rPr lang="en-US" sz="1200" dirty="0" smtClean="0"/>
              <a:t>look?  (see Financial deep dive, e.g., </a:t>
            </a:r>
            <a:r>
              <a:rPr lang="en-US" sz="1200" dirty="0" err="1" smtClean="0"/>
              <a:t>NPV</a:t>
            </a:r>
            <a:r>
              <a:rPr lang="en-US" sz="1200" dirty="0" smtClean="0"/>
              <a:t>)</a:t>
            </a:r>
          </a:p>
          <a:p>
            <a:pPr lvl="1">
              <a:spcBef>
                <a:spcPts val="720"/>
              </a:spcBef>
            </a:pPr>
            <a:r>
              <a:rPr lang="en-US" sz="1200" dirty="0" smtClean="0">
                <a:solidFill>
                  <a:srgbClr val="000000"/>
                </a:solidFill>
              </a:rPr>
              <a:t>How </a:t>
            </a:r>
            <a:r>
              <a:rPr lang="en-US" sz="1200" dirty="0">
                <a:solidFill>
                  <a:srgbClr val="000000"/>
                </a:solidFill>
              </a:rPr>
              <a:t>do </a:t>
            </a:r>
            <a:r>
              <a:rPr lang="en-US" sz="1200" dirty="0" smtClean="0">
                <a:solidFill>
                  <a:srgbClr val="000000"/>
                </a:solidFill>
              </a:rPr>
              <a:t>the projected </a:t>
            </a:r>
            <a:r>
              <a:rPr lang="en-US" sz="1200" dirty="0">
                <a:solidFill>
                  <a:srgbClr val="000000"/>
                </a:solidFill>
              </a:rPr>
              <a:t>financials compare to the market?  (</a:t>
            </a:r>
            <a:r>
              <a:rPr lang="en-US" sz="1200" dirty="0" smtClean="0">
                <a:solidFill>
                  <a:srgbClr val="000000"/>
                </a:solidFill>
              </a:rPr>
              <a:t>e.g., </a:t>
            </a:r>
            <a:r>
              <a:rPr lang="en-US" sz="1200" dirty="0">
                <a:solidFill>
                  <a:srgbClr val="000000"/>
                </a:solidFill>
              </a:rPr>
              <a:t>revenue dollars per employee, average deal size, </a:t>
            </a:r>
            <a:r>
              <a:rPr lang="en-US" sz="1200" dirty="0" smtClean="0">
                <a:solidFill>
                  <a:srgbClr val="000000"/>
                </a:solidFill>
              </a:rPr>
              <a:t>etc.)</a:t>
            </a:r>
          </a:p>
          <a:p>
            <a:pPr lvl="1">
              <a:spcBef>
                <a:spcPts val="720"/>
              </a:spcBef>
            </a:pPr>
            <a:r>
              <a:rPr lang="en-US" sz="1200" dirty="0">
                <a:solidFill>
                  <a:srgbClr val="000000"/>
                </a:solidFill>
              </a:rPr>
              <a:t>What is our level of confidence in the data and projections</a:t>
            </a:r>
            <a:r>
              <a:rPr lang="en-US" sz="1200" dirty="0" smtClean="0">
                <a:solidFill>
                  <a:srgbClr val="000000"/>
                </a:solidFill>
              </a:rPr>
              <a:t>?</a:t>
            </a:r>
            <a:endParaRPr lang="en-US" sz="1200" dirty="0">
              <a:solidFill>
                <a:srgbClr val="000000"/>
              </a:solidFill>
            </a:endParaRPr>
          </a:p>
        </p:txBody>
      </p:sp>
      <p:sp>
        <p:nvSpPr>
          <p:cNvPr id="78" name="TextBox 10"/>
          <p:cNvSpPr txBox="1"/>
          <p:nvPr>
            <p:custDataLst>
              <p:tags r:id="rId5"/>
            </p:custDataLst>
          </p:nvPr>
        </p:nvSpPr>
        <p:spPr>
          <a:xfrm>
            <a:off x="3156085" y="1092328"/>
            <a:ext cx="2822305" cy="5355619"/>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solidFill>
                <a:srgbClr val="000000"/>
              </a:solidFill>
            </a:endParaRPr>
          </a:p>
        </p:txBody>
      </p:sp>
      <p:sp>
        <p:nvSpPr>
          <p:cNvPr id="79" name="Rectangle 10"/>
          <p:cNvSpPr txBox="1">
            <a:spLocks/>
          </p:cNvSpPr>
          <p:nvPr/>
        </p:nvSpPr>
        <p:spPr>
          <a:xfrm>
            <a:off x="3201588" y="1615856"/>
            <a:ext cx="2731298" cy="10130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ts val="720"/>
              </a:spcBef>
            </a:pPr>
            <a:r>
              <a:rPr lang="en-US" sz="1200" dirty="0">
                <a:solidFill>
                  <a:srgbClr val="000000"/>
                </a:solidFill>
              </a:rPr>
              <a:t>What support is needed </a:t>
            </a:r>
            <a:r>
              <a:rPr lang="en-US" sz="1200" b="1" dirty="0">
                <a:solidFill>
                  <a:srgbClr val="19345E"/>
                </a:solidFill>
              </a:rPr>
              <a:t>from other parts of the business</a:t>
            </a:r>
            <a:r>
              <a:rPr lang="en-US" sz="1200" dirty="0" smtClean="0">
                <a:solidFill>
                  <a:srgbClr val="000000"/>
                </a:solidFill>
              </a:rPr>
              <a:t>?  Key individuals?</a:t>
            </a:r>
            <a:endParaRPr lang="en-US" sz="1200" dirty="0">
              <a:solidFill>
                <a:srgbClr val="000000"/>
              </a:solidFill>
            </a:endParaRPr>
          </a:p>
          <a:p>
            <a:pPr lvl="1">
              <a:spcBef>
                <a:spcPts val="720"/>
              </a:spcBef>
            </a:pPr>
            <a:r>
              <a:rPr lang="en-US" sz="1200" dirty="0">
                <a:solidFill>
                  <a:srgbClr val="000000"/>
                </a:solidFill>
              </a:rPr>
              <a:t>What support is required from </a:t>
            </a:r>
            <a:r>
              <a:rPr lang="en-US" sz="1200" b="1" dirty="0">
                <a:solidFill>
                  <a:srgbClr val="19345E"/>
                </a:solidFill>
              </a:rPr>
              <a:t>partners</a:t>
            </a:r>
            <a:r>
              <a:rPr lang="en-US" sz="1200" dirty="0">
                <a:solidFill>
                  <a:srgbClr val="000000"/>
                </a:solidFill>
              </a:rPr>
              <a:t>?</a:t>
            </a:r>
          </a:p>
        </p:txBody>
      </p:sp>
      <p:sp>
        <p:nvSpPr>
          <p:cNvPr id="83" name="TextBox 10"/>
          <p:cNvSpPr txBox="1"/>
          <p:nvPr>
            <p:custDataLst>
              <p:tags r:id="rId6"/>
            </p:custDataLst>
          </p:nvPr>
        </p:nvSpPr>
        <p:spPr>
          <a:xfrm>
            <a:off x="6054302" y="1092328"/>
            <a:ext cx="2822305" cy="5355619"/>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solidFill>
                <a:srgbClr val="000000"/>
              </a:solidFill>
            </a:endParaRPr>
          </a:p>
        </p:txBody>
      </p:sp>
      <p:sp>
        <p:nvSpPr>
          <p:cNvPr id="84" name="Rectangle 5"/>
          <p:cNvSpPr txBox="1">
            <a:spLocks/>
          </p:cNvSpPr>
          <p:nvPr/>
        </p:nvSpPr>
        <p:spPr>
          <a:xfrm>
            <a:off x="6099805" y="1615856"/>
            <a:ext cx="2731298" cy="27597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ts val="720"/>
              </a:spcBef>
            </a:pPr>
            <a:r>
              <a:rPr lang="en-US" sz="1200" dirty="0">
                <a:solidFill>
                  <a:srgbClr val="000000"/>
                </a:solidFill>
              </a:rPr>
              <a:t>What are the </a:t>
            </a:r>
            <a:r>
              <a:rPr lang="en-US" sz="1200" b="1" dirty="0">
                <a:solidFill>
                  <a:schemeClr val="accent4"/>
                </a:solidFill>
              </a:rPr>
              <a:t>key</a:t>
            </a:r>
            <a:r>
              <a:rPr lang="en-US" sz="1200" dirty="0">
                <a:solidFill>
                  <a:schemeClr val="accent4"/>
                </a:solidFill>
              </a:rPr>
              <a:t> </a:t>
            </a:r>
            <a:r>
              <a:rPr lang="en-US" sz="1200" b="1" dirty="0" smtClean="0">
                <a:solidFill>
                  <a:srgbClr val="19345E"/>
                </a:solidFill>
              </a:rPr>
              <a:t>milestones</a:t>
            </a:r>
            <a:r>
              <a:rPr lang="en-US" sz="1200" dirty="0" smtClean="0">
                <a:solidFill>
                  <a:srgbClr val="000000"/>
                </a:solidFill>
              </a:rPr>
              <a:t> needed </a:t>
            </a:r>
            <a:r>
              <a:rPr lang="en-US" sz="1200" dirty="0">
                <a:solidFill>
                  <a:srgbClr val="000000"/>
                </a:solidFill>
              </a:rPr>
              <a:t>to bring the offering to </a:t>
            </a:r>
            <a:r>
              <a:rPr lang="en-US" sz="1200" dirty="0" smtClean="0">
                <a:solidFill>
                  <a:srgbClr val="000000"/>
                </a:solidFill>
              </a:rPr>
              <a:t>market, and how are they tied to </a:t>
            </a:r>
            <a:r>
              <a:rPr lang="en-US" sz="1200" dirty="0" err="1" smtClean="0">
                <a:solidFill>
                  <a:srgbClr val="000000"/>
                </a:solidFill>
              </a:rPr>
              <a:t>OLM</a:t>
            </a:r>
            <a:r>
              <a:rPr lang="en-US" sz="1200" dirty="0" smtClean="0">
                <a:solidFill>
                  <a:srgbClr val="000000"/>
                </a:solidFill>
              </a:rPr>
              <a:t> stages and funding rounds?</a:t>
            </a:r>
          </a:p>
          <a:p>
            <a:pPr lvl="2">
              <a:spcBef>
                <a:spcPts val="720"/>
              </a:spcBef>
            </a:pPr>
            <a:r>
              <a:rPr lang="en-US" sz="1200" dirty="0" smtClean="0">
                <a:solidFill>
                  <a:srgbClr val="000000"/>
                </a:solidFill>
              </a:rPr>
              <a:t>Are the 30-60-90 day milestones clearly outlined?</a:t>
            </a:r>
            <a:endParaRPr lang="en-US" sz="1200" dirty="0">
              <a:solidFill>
                <a:srgbClr val="000000"/>
              </a:solidFill>
            </a:endParaRPr>
          </a:p>
          <a:p>
            <a:pPr lvl="1">
              <a:spcBef>
                <a:spcPts val="720"/>
              </a:spcBef>
            </a:pPr>
            <a:r>
              <a:rPr lang="en-US" sz="1200" dirty="0">
                <a:solidFill>
                  <a:srgbClr val="000000"/>
                </a:solidFill>
              </a:rPr>
              <a:t>What are the </a:t>
            </a:r>
            <a:r>
              <a:rPr lang="en-US" sz="1200" b="1" dirty="0">
                <a:solidFill>
                  <a:srgbClr val="19345E"/>
                </a:solidFill>
              </a:rPr>
              <a:t>activities</a:t>
            </a:r>
            <a:r>
              <a:rPr lang="en-US" sz="1200" dirty="0">
                <a:solidFill>
                  <a:srgbClr val="000000"/>
                </a:solidFill>
              </a:rPr>
              <a:t> needed to hit those milestones and how are they sequenced</a:t>
            </a:r>
            <a:r>
              <a:rPr lang="en-US" sz="1200" dirty="0" smtClean="0">
                <a:solidFill>
                  <a:srgbClr val="000000"/>
                </a:solidFill>
              </a:rPr>
              <a:t>?</a:t>
            </a:r>
          </a:p>
          <a:p>
            <a:pPr lvl="1">
              <a:spcBef>
                <a:spcPts val="720"/>
              </a:spcBef>
            </a:pPr>
            <a:r>
              <a:rPr lang="en-US" sz="1200" dirty="0" smtClean="0">
                <a:solidFill>
                  <a:srgbClr val="000000"/>
                </a:solidFill>
              </a:rPr>
              <a:t>When do you propose to return to the </a:t>
            </a:r>
            <a:r>
              <a:rPr lang="en-US" sz="1200" dirty="0" err="1" smtClean="0">
                <a:solidFill>
                  <a:srgbClr val="000000"/>
                </a:solidFill>
              </a:rPr>
              <a:t>IRB</a:t>
            </a:r>
            <a:r>
              <a:rPr lang="en-US" sz="1200" dirty="0" smtClean="0">
                <a:solidFill>
                  <a:srgbClr val="000000"/>
                </a:solidFill>
              </a:rPr>
              <a:t> for review, and what milestones will be completed at that time?</a:t>
            </a:r>
            <a:endParaRPr lang="en-US" sz="1200" dirty="0">
              <a:solidFill>
                <a:srgbClr val="000000"/>
              </a:solidFill>
            </a:endParaRPr>
          </a:p>
          <a:p>
            <a:pPr lvl="1">
              <a:spcBef>
                <a:spcPts val="720"/>
              </a:spcBef>
            </a:pPr>
            <a:r>
              <a:rPr lang="en-US" sz="1200" dirty="0">
                <a:solidFill>
                  <a:srgbClr val="000000"/>
                </a:solidFill>
              </a:rPr>
              <a:t>Who will drive the effort?</a:t>
            </a:r>
          </a:p>
        </p:txBody>
      </p:sp>
      <p:sp>
        <p:nvSpPr>
          <p:cNvPr id="89" name="TextBox 10"/>
          <p:cNvSpPr txBox="1"/>
          <p:nvPr>
            <p:custDataLst>
              <p:tags r:id="rId7"/>
            </p:custDataLst>
          </p:nvPr>
        </p:nvSpPr>
        <p:spPr>
          <a:xfrm>
            <a:off x="257868" y="1082810"/>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90" name="TextBox 15"/>
          <p:cNvSpPr txBox="1"/>
          <p:nvPr>
            <p:custDataLst>
              <p:tags r:id="rId8"/>
            </p:custDataLst>
          </p:nvPr>
        </p:nvSpPr>
        <p:spPr>
          <a:xfrm>
            <a:off x="312067" y="1165486"/>
            <a:ext cx="274320" cy="274320"/>
          </a:xfrm>
          <a:prstGeom prst="ellipse">
            <a:avLst/>
          </a:prstGeom>
          <a:solidFill>
            <a:schemeClr val="accent3"/>
          </a:solidFill>
          <a:ln w="19050">
            <a:solidFill>
              <a:schemeClr val="bg1"/>
            </a:solidFill>
            <a:miter lim="800000"/>
            <a:headEnd/>
            <a:tailEnd/>
          </a:ln>
          <a:effectLst/>
        </p:spPr>
        <p:txBody>
          <a:bodyPr vert="horz" wrap="squar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smtClean="0">
                <a:solidFill>
                  <a:schemeClr val="bg1"/>
                </a:solidFill>
              </a:rPr>
              <a:t>4</a:t>
            </a:r>
            <a:endParaRPr lang="en-US" sz="1200" b="1" dirty="0">
              <a:solidFill>
                <a:schemeClr val="bg1"/>
              </a:solidFill>
            </a:endParaRPr>
          </a:p>
        </p:txBody>
      </p:sp>
      <p:sp>
        <p:nvSpPr>
          <p:cNvPr id="91" name="Rectangle 19"/>
          <p:cNvSpPr txBox="1">
            <a:spLocks/>
          </p:cNvSpPr>
          <p:nvPr/>
        </p:nvSpPr>
        <p:spPr>
          <a:xfrm>
            <a:off x="621670" y="1117980"/>
            <a:ext cx="2278755"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smtClean="0"/>
              <a:t>SLIDE FOUR INFORMATION:</a:t>
            </a:r>
            <a:br>
              <a:rPr lang="en-US" sz="1200" b="1" dirty="0" smtClean="0"/>
            </a:br>
            <a:r>
              <a:rPr lang="en-US" sz="1200" b="1" dirty="0" smtClean="0"/>
              <a:t>Financials projections </a:t>
            </a:r>
            <a:endParaRPr lang="en-US" sz="1200" dirty="0"/>
          </a:p>
        </p:txBody>
      </p:sp>
      <p:sp>
        <p:nvSpPr>
          <p:cNvPr id="92" name="TextBox 10"/>
          <p:cNvSpPr txBox="1"/>
          <p:nvPr>
            <p:custDataLst>
              <p:tags r:id="rId9"/>
            </p:custDataLst>
          </p:nvPr>
        </p:nvSpPr>
        <p:spPr>
          <a:xfrm>
            <a:off x="3156085" y="1082810"/>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93" name="TextBox 15"/>
          <p:cNvSpPr txBox="1"/>
          <p:nvPr>
            <p:custDataLst>
              <p:tags r:id="rId10"/>
            </p:custDataLst>
          </p:nvPr>
        </p:nvSpPr>
        <p:spPr>
          <a:xfrm>
            <a:off x="3210285" y="1165486"/>
            <a:ext cx="274320" cy="274320"/>
          </a:xfrm>
          <a:prstGeom prst="ellipse">
            <a:avLst/>
          </a:prstGeom>
          <a:solidFill>
            <a:schemeClr val="accent3"/>
          </a:solidFill>
          <a:ln w="19050">
            <a:solidFill>
              <a:schemeClr val="bg1"/>
            </a:solidFill>
            <a:miter lim="800000"/>
            <a:headEnd/>
            <a:tailEnd/>
          </a:ln>
          <a:effectLst/>
        </p:spPr>
        <p:txBody>
          <a:bodyPr vert="horz" wrap="non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a:solidFill>
                  <a:schemeClr val="bg1"/>
                </a:solidFill>
              </a:rPr>
              <a:t>5a</a:t>
            </a:r>
          </a:p>
        </p:txBody>
      </p:sp>
      <p:sp>
        <p:nvSpPr>
          <p:cNvPr id="94" name="Rectangle 19"/>
          <p:cNvSpPr txBox="1">
            <a:spLocks/>
          </p:cNvSpPr>
          <p:nvPr/>
        </p:nvSpPr>
        <p:spPr>
          <a:xfrm>
            <a:off x="3519888" y="1117980"/>
            <a:ext cx="2278755"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smtClean="0"/>
              <a:t>SLIDE FIVE INFORMATION:</a:t>
            </a:r>
            <a:br>
              <a:rPr lang="en-US" sz="1200" b="1" dirty="0" smtClean="0"/>
            </a:br>
            <a:r>
              <a:rPr lang="en-US" sz="1200" b="1" dirty="0" smtClean="0"/>
              <a:t>Dependencies</a:t>
            </a:r>
            <a:endParaRPr lang="en-US" sz="1200" b="1" dirty="0"/>
          </a:p>
        </p:txBody>
      </p:sp>
      <p:sp>
        <p:nvSpPr>
          <p:cNvPr id="95" name="TextBox 10"/>
          <p:cNvSpPr txBox="1"/>
          <p:nvPr>
            <p:custDataLst>
              <p:tags r:id="rId11"/>
            </p:custDataLst>
          </p:nvPr>
        </p:nvSpPr>
        <p:spPr>
          <a:xfrm>
            <a:off x="6054302" y="1082810"/>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96" name="TextBox 15"/>
          <p:cNvSpPr txBox="1"/>
          <p:nvPr>
            <p:custDataLst>
              <p:tags r:id="rId12"/>
            </p:custDataLst>
          </p:nvPr>
        </p:nvSpPr>
        <p:spPr>
          <a:xfrm>
            <a:off x="6108501" y="1165486"/>
            <a:ext cx="274320" cy="274320"/>
          </a:xfrm>
          <a:prstGeom prst="ellipse">
            <a:avLst/>
          </a:prstGeom>
          <a:solidFill>
            <a:schemeClr val="accent3"/>
          </a:solidFill>
          <a:ln w="19050">
            <a:solidFill>
              <a:schemeClr val="bg1"/>
            </a:solidFill>
            <a:miter lim="800000"/>
            <a:headEnd/>
            <a:tailEnd/>
          </a:ln>
          <a:effectLst/>
        </p:spPr>
        <p:txBody>
          <a:bodyPr vert="horz" wrap="squar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a:solidFill>
                  <a:schemeClr val="bg1"/>
                </a:solidFill>
              </a:rPr>
              <a:t>6</a:t>
            </a:r>
          </a:p>
        </p:txBody>
      </p:sp>
      <p:sp>
        <p:nvSpPr>
          <p:cNvPr id="97" name="Rectangle 19"/>
          <p:cNvSpPr txBox="1">
            <a:spLocks/>
          </p:cNvSpPr>
          <p:nvPr/>
        </p:nvSpPr>
        <p:spPr>
          <a:xfrm>
            <a:off x="6418102" y="1117980"/>
            <a:ext cx="2084029"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smtClean="0"/>
              <a:t>SLIDE SIX INFORMATION:</a:t>
            </a:r>
            <a:br>
              <a:rPr lang="en-US" sz="1200" b="1" dirty="0" smtClean="0"/>
            </a:br>
            <a:r>
              <a:rPr lang="en-US" sz="1200" b="1" dirty="0" smtClean="0"/>
              <a:t>Timeline </a:t>
            </a:r>
            <a:r>
              <a:rPr lang="en-US" sz="1200" b="1" dirty="0"/>
              <a:t>and key milestones</a:t>
            </a:r>
          </a:p>
        </p:txBody>
      </p:sp>
      <p:sp>
        <p:nvSpPr>
          <p:cNvPr id="98" name="TextBox 10"/>
          <p:cNvSpPr txBox="1"/>
          <p:nvPr>
            <p:custDataLst>
              <p:tags r:id="rId13"/>
            </p:custDataLst>
          </p:nvPr>
        </p:nvSpPr>
        <p:spPr>
          <a:xfrm>
            <a:off x="3156085" y="3210369"/>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99" name="TextBox 15"/>
          <p:cNvSpPr txBox="1"/>
          <p:nvPr>
            <p:custDataLst>
              <p:tags r:id="rId14"/>
            </p:custDataLst>
          </p:nvPr>
        </p:nvSpPr>
        <p:spPr>
          <a:xfrm>
            <a:off x="3210285" y="3293045"/>
            <a:ext cx="274320" cy="274320"/>
          </a:xfrm>
          <a:prstGeom prst="ellipse">
            <a:avLst/>
          </a:prstGeom>
          <a:solidFill>
            <a:schemeClr val="accent3"/>
          </a:solidFill>
          <a:ln w="19050">
            <a:solidFill>
              <a:schemeClr val="bg1"/>
            </a:solidFill>
            <a:miter lim="800000"/>
            <a:headEnd/>
            <a:tailEnd/>
          </a:ln>
          <a:effectLst/>
        </p:spPr>
        <p:txBody>
          <a:bodyPr vert="horz" wrap="non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a:solidFill>
                  <a:schemeClr val="bg1"/>
                </a:solidFill>
              </a:rPr>
              <a:t>5b</a:t>
            </a:r>
          </a:p>
        </p:txBody>
      </p:sp>
      <p:sp>
        <p:nvSpPr>
          <p:cNvPr id="100" name="Rectangle 19"/>
          <p:cNvSpPr txBox="1">
            <a:spLocks/>
          </p:cNvSpPr>
          <p:nvPr/>
        </p:nvSpPr>
        <p:spPr>
          <a:xfrm>
            <a:off x="3519888" y="3337872"/>
            <a:ext cx="2278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a:t>Risks and mitigation</a:t>
            </a:r>
          </a:p>
        </p:txBody>
      </p:sp>
      <p:sp>
        <p:nvSpPr>
          <p:cNvPr id="101" name="Rectangle 10"/>
          <p:cNvSpPr txBox="1">
            <a:spLocks/>
          </p:cNvSpPr>
          <p:nvPr/>
        </p:nvSpPr>
        <p:spPr>
          <a:xfrm>
            <a:off x="3201588" y="3733897"/>
            <a:ext cx="2731298" cy="153631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ts val="720"/>
              </a:spcBef>
            </a:pPr>
            <a:r>
              <a:rPr lang="en-US" sz="1200" dirty="0">
                <a:solidFill>
                  <a:srgbClr val="000000"/>
                </a:solidFill>
              </a:rPr>
              <a:t>What are the biggest </a:t>
            </a:r>
            <a:r>
              <a:rPr lang="en-US" sz="1200" b="1" dirty="0">
                <a:solidFill>
                  <a:srgbClr val="19345E"/>
                </a:solidFill>
              </a:rPr>
              <a:t>risks</a:t>
            </a:r>
            <a:r>
              <a:rPr lang="en-US" sz="1200" dirty="0">
                <a:solidFill>
                  <a:srgbClr val="000000"/>
                </a:solidFill>
              </a:rPr>
              <a:t> to the plan?</a:t>
            </a:r>
          </a:p>
          <a:p>
            <a:pPr lvl="2">
              <a:spcBef>
                <a:spcPts val="300"/>
              </a:spcBef>
            </a:pPr>
            <a:r>
              <a:rPr lang="en-US" sz="1200" dirty="0" smtClean="0">
                <a:solidFill>
                  <a:srgbClr val="000000"/>
                </a:solidFill>
              </a:rPr>
              <a:t>Strategic</a:t>
            </a:r>
          </a:p>
          <a:p>
            <a:pPr lvl="2">
              <a:spcBef>
                <a:spcPts val="300"/>
              </a:spcBef>
            </a:pPr>
            <a:r>
              <a:rPr lang="en-US" sz="1200" dirty="0" smtClean="0">
                <a:solidFill>
                  <a:srgbClr val="000000"/>
                </a:solidFill>
              </a:rPr>
              <a:t>Technical</a:t>
            </a:r>
            <a:endParaRPr lang="en-US" sz="1200" dirty="0">
              <a:solidFill>
                <a:srgbClr val="000000"/>
              </a:solidFill>
            </a:endParaRPr>
          </a:p>
          <a:p>
            <a:pPr lvl="2">
              <a:spcBef>
                <a:spcPts val="300"/>
              </a:spcBef>
            </a:pPr>
            <a:r>
              <a:rPr lang="en-US" sz="1200" dirty="0">
                <a:solidFill>
                  <a:srgbClr val="000000"/>
                </a:solidFill>
              </a:rPr>
              <a:t>Capability</a:t>
            </a:r>
          </a:p>
          <a:p>
            <a:pPr lvl="2">
              <a:spcBef>
                <a:spcPts val="300"/>
              </a:spcBef>
            </a:pPr>
            <a:r>
              <a:rPr lang="en-US" sz="1200" dirty="0">
                <a:solidFill>
                  <a:srgbClr val="000000"/>
                </a:solidFill>
              </a:rPr>
              <a:t>Execution</a:t>
            </a:r>
          </a:p>
          <a:p>
            <a:pPr lvl="1">
              <a:spcBef>
                <a:spcPts val="720"/>
              </a:spcBef>
            </a:pPr>
            <a:r>
              <a:rPr lang="en-US" sz="1200" dirty="0">
                <a:solidFill>
                  <a:srgbClr val="000000"/>
                </a:solidFill>
              </a:rPr>
              <a:t>How will we </a:t>
            </a:r>
            <a:r>
              <a:rPr lang="en-US" sz="1200" b="1" dirty="0">
                <a:solidFill>
                  <a:srgbClr val="19345E"/>
                </a:solidFill>
              </a:rPr>
              <a:t>mitigate</a:t>
            </a:r>
            <a:r>
              <a:rPr lang="en-US" sz="1200" dirty="0">
                <a:solidFill>
                  <a:srgbClr val="000000"/>
                </a:solidFill>
              </a:rPr>
              <a:t> those risks? </a:t>
            </a:r>
          </a:p>
        </p:txBody>
      </p:sp>
      <p:sp>
        <p:nvSpPr>
          <p:cNvPr id="26" name="Title 2"/>
          <p:cNvSpPr>
            <a:spLocks noGrp="1"/>
          </p:cNvSpPr>
          <p:nvPr>
            <p:ph type="title"/>
          </p:nvPr>
        </p:nvSpPr>
        <p:spPr bwMode="gray">
          <a:xfrm>
            <a:off x="286442" y="27159"/>
            <a:ext cx="8743258" cy="95410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t>Each offering must </a:t>
            </a:r>
            <a:r>
              <a:rPr lang="en-US" dirty="0" smtClean="0">
                <a:solidFill>
                  <a:srgbClr val="EF3A3A"/>
                </a:solidFill>
              </a:rPr>
              <a:t>complete</a:t>
            </a:r>
            <a:r>
              <a:rPr lang="en-US" dirty="0" smtClean="0"/>
              <a:t> the standard “six slide” business case template in this packet for each investment request (2 of 2) </a:t>
            </a:r>
            <a:r>
              <a:rPr lang="en-US" sz="1800" i="1" dirty="0" smtClean="0">
                <a:solidFill>
                  <a:srgbClr val="EF3A3A"/>
                </a:solidFill>
              </a:rPr>
              <a:t>NOTE:  The IRB will not review incomplete templates</a:t>
            </a:r>
            <a:endParaRPr lang="en-US" sz="1800" i="1" dirty="0">
              <a:solidFill>
                <a:srgbClr val="EF3A3A"/>
              </a:solidFill>
            </a:endParaRPr>
          </a:p>
        </p:txBody>
      </p:sp>
    </p:spTree>
    <p:extLst>
      <p:ext uri="{BB962C8B-B14F-4D97-AF65-F5344CB8AC3E}">
        <p14:creationId xmlns:p14="http://schemas.microsoft.com/office/powerpoint/2010/main" val="28410306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26813" y="2404775"/>
            <a:ext cx="6296423" cy="1725673"/>
            <a:chOff x="1432232" y="1999476"/>
            <a:chExt cx="6296423" cy="1887793"/>
          </a:xfrm>
        </p:grpSpPr>
        <p:sp>
          <p:nvSpPr>
            <p:cNvPr id="3" name="Rectangle 2"/>
            <p:cNvSpPr/>
            <p:nvPr/>
          </p:nvSpPr>
          <p:spPr>
            <a:xfrm>
              <a:off x="1432232" y="1999476"/>
              <a:ext cx="6296423" cy="9144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bg1"/>
                  </a:solidFill>
                </a:rPr>
                <a:t>1. </a:t>
              </a:r>
              <a:r>
                <a:rPr lang="en-US" sz="2800" dirty="0" smtClean="0">
                  <a:solidFill>
                    <a:schemeClr val="bg1"/>
                  </a:solidFill>
                </a:rPr>
                <a:t>Overview</a:t>
              </a:r>
              <a:endParaRPr lang="en-US" sz="2800" dirty="0">
                <a:solidFill>
                  <a:schemeClr val="bg1"/>
                </a:solidFill>
              </a:endParaRPr>
            </a:p>
          </p:txBody>
        </p:sp>
        <p:sp>
          <p:nvSpPr>
            <p:cNvPr id="4" name="Rectangle 3"/>
            <p:cNvSpPr/>
            <p:nvPr/>
          </p:nvSpPr>
          <p:spPr>
            <a:xfrm>
              <a:off x="1432232" y="2972869"/>
              <a:ext cx="6296423" cy="914400"/>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bg1"/>
                  </a:solidFill>
                </a:rPr>
                <a:t>2. Business Case Template</a:t>
              </a:r>
            </a:p>
          </p:txBody>
        </p:sp>
      </p:grpSp>
      <p:sp>
        <p:nvSpPr>
          <p:cNvPr id="6" name="Title 5"/>
          <p:cNvSpPr>
            <a:spLocks noGrp="1"/>
          </p:cNvSpPr>
          <p:nvPr>
            <p:ph type="title"/>
          </p:nvPr>
        </p:nvSpPr>
        <p:spPr/>
        <p:txBody>
          <a:bodyPr/>
          <a:lstStyle/>
          <a:p>
            <a:r>
              <a:rPr lang="en-US" dirty="0" smtClean="0"/>
              <a:t>IRB Business Case Template</a:t>
            </a:r>
            <a:endParaRPr lang="en-US" dirty="0"/>
          </a:p>
        </p:txBody>
      </p:sp>
    </p:spTree>
    <p:extLst>
      <p:ext uri="{BB962C8B-B14F-4D97-AF65-F5344CB8AC3E}">
        <p14:creationId xmlns:p14="http://schemas.microsoft.com/office/powerpoint/2010/main" val="70823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96"/>
          <p:cNvSpPr/>
          <p:nvPr/>
        </p:nvSpPr>
        <p:spPr>
          <a:xfrm>
            <a:off x="-3613975" y="13560"/>
            <a:ext cx="3358361" cy="3732896"/>
          </a:xfrm>
          <a:prstGeom prst="foldedCorner">
            <a:avLst>
              <a:gd name="adj" fmla="val 6172"/>
            </a:avLst>
          </a:prstGeom>
          <a:solidFill>
            <a:srgbClr val="FFFF66"/>
          </a:solidFill>
          <a:ln>
            <a:noFill/>
          </a:ln>
        </p:spPr>
        <p:txBody>
          <a:bodyPr lIns="63500" tIns="70750" rIns="63500" bIns="63500" anchor="t" anchorCtr="1">
            <a:noAutofit/>
          </a:bodyPr>
          <a:lstStyle/>
          <a:p>
            <a:pPr marL="0" marR="0" lvl="0" indent="0" rtl="0">
              <a:spcBef>
                <a:spcPts val="0"/>
              </a:spcBef>
              <a:spcAft>
                <a:spcPts val="0"/>
              </a:spcAft>
              <a:buNone/>
            </a:pPr>
            <a:r>
              <a:rPr lang="en-US" dirty="0" smtClean="0"/>
              <a:t>Key information that should be provided on SLIDE ONE</a:t>
            </a:r>
            <a:endParaRPr dirty="0"/>
          </a:p>
        </p:txBody>
      </p:sp>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33912406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4535" name="think-cell Slide" r:id="rId23" imgW="360" imgH="360" progId="">
                  <p:embed/>
                </p:oleObj>
              </mc:Choice>
              <mc:Fallback>
                <p:oleObj name="think-cell Slide" r:id="rId23" imgW="360" imgH="360" progId="">
                  <p:embed/>
                  <p:pic>
                    <p:nvPicPr>
                      <p:cNvPr id="0" name="Picture 3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9"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endParaRPr lang="en-US" sz="1000" b="1" dirty="0" err="1" smtClean="0">
              <a:solidFill>
                <a:schemeClr val="tx1"/>
              </a:solidFill>
              <a:latin typeface="Arial"/>
              <a:ea typeface="ＭＳ Ｐゴシック"/>
              <a:sym typeface="Arial"/>
            </a:endParaRPr>
          </a:p>
        </p:txBody>
      </p:sp>
      <p:sp>
        <p:nvSpPr>
          <p:cNvPr id="2" name="Title 1"/>
          <p:cNvSpPr>
            <a:spLocks noGrp="1"/>
          </p:cNvSpPr>
          <p:nvPr>
            <p:ph type="title"/>
          </p:nvPr>
        </p:nvSpPr>
        <p:spPr>
          <a:xfrm>
            <a:off x="286443" y="268459"/>
            <a:ext cx="8571114" cy="34543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498475"/>
            <a:r>
              <a:rPr lang="en-US" dirty="0"/>
              <a:t>Executive summary - </a:t>
            </a:r>
            <a:r>
              <a:rPr lang="en-US" dirty="0" smtClean="0"/>
              <a:t>&lt;offering</a:t>
            </a:r>
            <a:r>
              <a:rPr lang="en-US" dirty="0"/>
              <a:t>&gt; in </a:t>
            </a:r>
            <a:r>
              <a:rPr lang="en-US" dirty="0" smtClean="0"/>
              <a:t>&lt;LOB&gt;</a:t>
            </a:r>
            <a:endParaRPr lang="en-US" dirty="0"/>
          </a:p>
        </p:txBody>
      </p:sp>
      <p:sp>
        <p:nvSpPr>
          <p:cNvPr id="5" name="McK 5. Source"/>
          <p:cNvSpPr>
            <a:spLocks noChangeArrowheads="1"/>
          </p:cNvSpPr>
          <p:nvPr/>
        </p:nvSpPr>
        <p:spPr bwMode="auto">
          <a:xfrm>
            <a:off x="276918" y="6424613"/>
            <a:ext cx="8571114" cy="157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11" indent="-612711" defTabSz="913429">
              <a:spcAft>
                <a:spcPts val="200"/>
              </a:spcAft>
              <a:tabLst>
                <a:tab pos="607949" algn="l"/>
              </a:tabLst>
            </a:pPr>
            <a:r>
              <a:rPr lang="en-US" sz="1000" baseline="0" noProof="0" dirty="0">
                <a:solidFill>
                  <a:srgbClr val="000000"/>
                </a:solidFill>
                <a:latin typeface="+mn-lt"/>
              </a:rPr>
              <a:t>SOURCE: </a:t>
            </a:r>
            <a:r>
              <a:rPr lang="en-US" sz="1000" baseline="0" noProof="0" dirty="0" smtClean="0">
                <a:solidFill>
                  <a:srgbClr val="000000"/>
                </a:solidFill>
                <a:latin typeface="+mn-lt"/>
              </a:rPr>
              <a:t>Source</a:t>
            </a:r>
          </a:p>
        </p:txBody>
      </p:sp>
      <p:sp>
        <p:nvSpPr>
          <p:cNvPr id="9" name="TextBox 10"/>
          <p:cNvSpPr txBox="1"/>
          <p:nvPr>
            <p:custDataLst>
              <p:tags r:id="rId4"/>
            </p:custDataLst>
          </p:nvPr>
        </p:nvSpPr>
        <p:spPr>
          <a:xfrm>
            <a:off x="257868" y="1111250"/>
            <a:ext cx="4225170" cy="1831975"/>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endParaRPr lang="en-US" sz="1000" dirty="0">
              <a:solidFill>
                <a:srgbClr val="000000"/>
              </a:solidFill>
            </a:endParaRPr>
          </a:p>
        </p:txBody>
      </p:sp>
      <p:sp>
        <p:nvSpPr>
          <p:cNvPr id="10" name="Rectangle 16"/>
          <p:cNvSpPr txBox="1">
            <a:spLocks/>
          </p:cNvSpPr>
          <p:nvPr/>
        </p:nvSpPr>
        <p:spPr>
          <a:xfrm>
            <a:off x="325989" y="1450975"/>
            <a:ext cx="4088927" cy="8720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a:solidFill>
                  <a:srgbClr val="000000"/>
                </a:solidFill>
              </a:rPr>
              <a:t>…</a:t>
            </a:r>
          </a:p>
        </p:txBody>
      </p:sp>
      <p:sp>
        <p:nvSpPr>
          <p:cNvPr id="11" name="TextBox 10"/>
          <p:cNvSpPr txBox="1"/>
          <p:nvPr>
            <p:custDataLst>
              <p:tags r:id="rId5"/>
            </p:custDataLst>
          </p:nvPr>
        </p:nvSpPr>
        <p:spPr>
          <a:xfrm>
            <a:off x="257868" y="1111250"/>
            <a:ext cx="4225170" cy="279346"/>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endParaRPr lang="en-US" sz="1000" dirty="0"/>
          </a:p>
        </p:txBody>
      </p:sp>
      <p:sp>
        <p:nvSpPr>
          <p:cNvPr id="12" name="Rectangle 19"/>
          <p:cNvSpPr txBox="1">
            <a:spLocks/>
          </p:cNvSpPr>
          <p:nvPr/>
        </p:nvSpPr>
        <p:spPr>
          <a:xfrm>
            <a:off x="325989" y="1174750"/>
            <a:ext cx="4088927" cy="153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r>
              <a:rPr lang="en-US" sz="1000" b="1" dirty="0" smtClean="0"/>
              <a:t>Offering description</a:t>
            </a:r>
            <a:endParaRPr lang="en-US" sz="1000" b="1" dirty="0"/>
          </a:p>
        </p:txBody>
      </p:sp>
      <p:sp>
        <p:nvSpPr>
          <p:cNvPr id="15" name="TextBox 10"/>
          <p:cNvSpPr txBox="1"/>
          <p:nvPr>
            <p:custDataLst>
              <p:tags r:id="rId6"/>
            </p:custDataLst>
          </p:nvPr>
        </p:nvSpPr>
        <p:spPr>
          <a:xfrm>
            <a:off x="4603812" y="1114425"/>
            <a:ext cx="4225170" cy="1838325"/>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endParaRPr lang="en-US" sz="1000" dirty="0">
              <a:solidFill>
                <a:srgbClr val="000000"/>
              </a:solidFill>
            </a:endParaRPr>
          </a:p>
        </p:txBody>
      </p:sp>
      <p:sp>
        <p:nvSpPr>
          <p:cNvPr id="16" name="Rectangle 16"/>
          <p:cNvSpPr txBox="1">
            <a:spLocks/>
          </p:cNvSpPr>
          <p:nvPr/>
        </p:nvSpPr>
        <p:spPr>
          <a:xfrm>
            <a:off x="4671933" y="1450975"/>
            <a:ext cx="4088927" cy="8720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a:solidFill>
                  <a:srgbClr val="000000"/>
                </a:solidFill>
              </a:rPr>
              <a:t>…</a:t>
            </a:r>
          </a:p>
        </p:txBody>
      </p:sp>
      <p:sp>
        <p:nvSpPr>
          <p:cNvPr id="17" name="TextBox 16"/>
          <p:cNvSpPr txBox="1"/>
          <p:nvPr>
            <p:custDataLst>
              <p:tags r:id="rId7"/>
            </p:custDataLst>
          </p:nvPr>
        </p:nvSpPr>
        <p:spPr>
          <a:xfrm>
            <a:off x="4603812" y="1111250"/>
            <a:ext cx="4225170" cy="279346"/>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endParaRPr lang="en-US" sz="1000" dirty="0"/>
          </a:p>
        </p:txBody>
      </p:sp>
      <p:sp>
        <p:nvSpPr>
          <p:cNvPr id="18" name="Rectangle 19"/>
          <p:cNvSpPr txBox="1">
            <a:spLocks/>
          </p:cNvSpPr>
          <p:nvPr/>
        </p:nvSpPr>
        <p:spPr>
          <a:xfrm>
            <a:off x="4671933" y="1174750"/>
            <a:ext cx="4088927" cy="153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r>
              <a:rPr lang="en-US" sz="1000" b="1" dirty="0" smtClean="0"/>
              <a:t>Market assessment</a:t>
            </a:r>
            <a:endParaRPr lang="en-US" sz="1000" b="1" dirty="0"/>
          </a:p>
        </p:txBody>
      </p:sp>
      <p:sp>
        <p:nvSpPr>
          <p:cNvPr id="22" name="TextBox 10"/>
          <p:cNvSpPr txBox="1"/>
          <p:nvPr>
            <p:custDataLst>
              <p:tags r:id="rId8"/>
            </p:custDataLst>
          </p:nvPr>
        </p:nvSpPr>
        <p:spPr>
          <a:xfrm>
            <a:off x="4603812" y="3028951"/>
            <a:ext cx="4225170" cy="1283970"/>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endParaRPr lang="en-US" sz="1000" dirty="0">
              <a:solidFill>
                <a:srgbClr val="000000"/>
              </a:solidFill>
            </a:endParaRPr>
          </a:p>
        </p:txBody>
      </p:sp>
      <p:sp>
        <p:nvSpPr>
          <p:cNvPr id="23" name="Rectangle 16"/>
          <p:cNvSpPr txBox="1">
            <a:spLocks/>
          </p:cNvSpPr>
          <p:nvPr/>
        </p:nvSpPr>
        <p:spPr>
          <a:xfrm>
            <a:off x="4671934" y="3368675"/>
            <a:ext cx="1358752" cy="69249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spcBef>
                <a:spcPts val="0"/>
              </a:spcBef>
              <a:spcAft>
                <a:spcPts val="200"/>
              </a:spcAft>
            </a:pPr>
            <a:r>
              <a:rPr lang="en-US" sz="1000" b="1" dirty="0">
                <a:solidFill>
                  <a:srgbClr val="000000"/>
                </a:solidFill>
              </a:rPr>
              <a:t>Business area</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endParaRPr lang="en-US" sz="1000" dirty="0">
              <a:solidFill>
                <a:srgbClr val="000000"/>
              </a:solidFill>
            </a:endParaRPr>
          </a:p>
        </p:txBody>
      </p:sp>
      <p:sp>
        <p:nvSpPr>
          <p:cNvPr id="24" name="TextBox 23"/>
          <p:cNvSpPr txBox="1"/>
          <p:nvPr>
            <p:custDataLst>
              <p:tags r:id="rId9"/>
            </p:custDataLst>
          </p:nvPr>
        </p:nvSpPr>
        <p:spPr>
          <a:xfrm>
            <a:off x="4603812" y="3028950"/>
            <a:ext cx="4225170" cy="279346"/>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endParaRPr lang="en-US" sz="1000" dirty="0"/>
          </a:p>
        </p:txBody>
      </p:sp>
      <p:sp>
        <p:nvSpPr>
          <p:cNvPr id="25" name="Rectangle 19"/>
          <p:cNvSpPr txBox="1">
            <a:spLocks/>
          </p:cNvSpPr>
          <p:nvPr/>
        </p:nvSpPr>
        <p:spPr>
          <a:xfrm>
            <a:off x="4671933" y="3092450"/>
            <a:ext cx="4088927" cy="153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r>
              <a:rPr lang="en-US" sz="1000" b="1" dirty="0" smtClean="0"/>
              <a:t>Key dependencies</a:t>
            </a:r>
            <a:endParaRPr lang="en-US" sz="1000" b="1" dirty="0"/>
          </a:p>
        </p:txBody>
      </p:sp>
      <p:sp>
        <p:nvSpPr>
          <p:cNvPr id="26" name="Rectangle 16"/>
          <p:cNvSpPr txBox="1">
            <a:spLocks/>
          </p:cNvSpPr>
          <p:nvPr/>
        </p:nvSpPr>
        <p:spPr>
          <a:xfrm>
            <a:off x="6030687" y="3368675"/>
            <a:ext cx="2730174" cy="69249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spcBef>
                <a:spcPts val="0"/>
              </a:spcBef>
              <a:spcAft>
                <a:spcPts val="200"/>
              </a:spcAft>
            </a:pPr>
            <a:r>
              <a:rPr lang="en-US" sz="1000" b="1" dirty="0">
                <a:solidFill>
                  <a:srgbClr val="000000"/>
                </a:solidFill>
              </a:rPr>
              <a:t>Description</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endParaRPr lang="en-US" sz="1000" dirty="0">
              <a:solidFill>
                <a:srgbClr val="000000"/>
              </a:solidFill>
            </a:endParaRPr>
          </a:p>
        </p:txBody>
      </p:sp>
      <p:sp>
        <p:nvSpPr>
          <p:cNvPr id="27" name="TextBox 10"/>
          <p:cNvSpPr txBox="1"/>
          <p:nvPr>
            <p:custDataLst>
              <p:tags r:id="rId10"/>
            </p:custDataLst>
          </p:nvPr>
        </p:nvSpPr>
        <p:spPr>
          <a:xfrm>
            <a:off x="4603812" y="4382135"/>
            <a:ext cx="4225170" cy="1485265"/>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endParaRPr lang="en-US" sz="1000" dirty="0">
              <a:solidFill>
                <a:srgbClr val="000000"/>
              </a:solidFill>
            </a:endParaRPr>
          </a:p>
        </p:txBody>
      </p:sp>
      <p:sp>
        <p:nvSpPr>
          <p:cNvPr id="28" name="Rectangle 16"/>
          <p:cNvSpPr txBox="1">
            <a:spLocks/>
          </p:cNvSpPr>
          <p:nvPr/>
        </p:nvSpPr>
        <p:spPr>
          <a:xfrm>
            <a:off x="4671934" y="4723448"/>
            <a:ext cx="2367042" cy="8720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spcBef>
                <a:spcPts val="0"/>
              </a:spcBef>
              <a:spcAft>
                <a:spcPts val="200"/>
              </a:spcAft>
            </a:pPr>
            <a:r>
              <a:rPr lang="en-US" sz="1000" b="1" dirty="0" smtClean="0">
                <a:solidFill>
                  <a:srgbClr val="000000"/>
                </a:solidFill>
              </a:rPr>
              <a:t>Risks</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a:solidFill>
                  <a:srgbClr val="000000"/>
                </a:solidFill>
              </a:rPr>
              <a:t>…</a:t>
            </a:r>
          </a:p>
        </p:txBody>
      </p:sp>
      <p:sp>
        <p:nvSpPr>
          <p:cNvPr id="29" name="TextBox 28"/>
          <p:cNvSpPr txBox="1"/>
          <p:nvPr>
            <p:custDataLst>
              <p:tags r:id="rId11"/>
            </p:custDataLst>
          </p:nvPr>
        </p:nvSpPr>
        <p:spPr>
          <a:xfrm>
            <a:off x="4603812" y="4382135"/>
            <a:ext cx="4225170" cy="279346"/>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endParaRPr lang="en-US" sz="1000" dirty="0"/>
          </a:p>
        </p:txBody>
      </p:sp>
      <p:sp>
        <p:nvSpPr>
          <p:cNvPr id="30" name="Rectangle 19"/>
          <p:cNvSpPr txBox="1">
            <a:spLocks/>
          </p:cNvSpPr>
          <p:nvPr/>
        </p:nvSpPr>
        <p:spPr>
          <a:xfrm>
            <a:off x="4671933" y="4445635"/>
            <a:ext cx="4088927" cy="153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r>
              <a:rPr lang="en-US" sz="1000" b="1" dirty="0" smtClean="0"/>
              <a:t>Key risks and mitigation</a:t>
            </a:r>
            <a:endParaRPr lang="en-US" sz="1000" b="1" dirty="0"/>
          </a:p>
        </p:txBody>
      </p:sp>
      <p:sp>
        <p:nvSpPr>
          <p:cNvPr id="31" name="Rectangle 16"/>
          <p:cNvSpPr txBox="1">
            <a:spLocks/>
          </p:cNvSpPr>
          <p:nvPr/>
        </p:nvSpPr>
        <p:spPr>
          <a:xfrm>
            <a:off x="7234159" y="4723448"/>
            <a:ext cx="1526701" cy="8720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spcBef>
                <a:spcPts val="0"/>
              </a:spcBef>
              <a:spcAft>
                <a:spcPts val="200"/>
              </a:spcAft>
            </a:pPr>
            <a:r>
              <a:rPr lang="en-US" sz="1000" b="1" dirty="0" smtClean="0">
                <a:solidFill>
                  <a:srgbClr val="000000"/>
                </a:solidFill>
              </a:rPr>
              <a:t>Mitigation</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a:solidFill>
                  <a:srgbClr val="000000"/>
                </a:solidFill>
              </a:rPr>
              <a:t>…</a:t>
            </a:r>
          </a:p>
        </p:txBody>
      </p:sp>
      <p:sp>
        <p:nvSpPr>
          <p:cNvPr id="32" name="TextBox 10"/>
          <p:cNvSpPr txBox="1"/>
          <p:nvPr>
            <p:custDataLst>
              <p:tags r:id="rId12"/>
            </p:custDataLst>
          </p:nvPr>
        </p:nvSpPr>
        <p:spPr>
          <a:xfrm>
            <a:off x="257868" y="3017838"/>
            <a:ext cx="4225170" cy="2849562"/>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000" dirty="0">
              <a:solidFill>
                <a:srgbClr val="000000"/>
              </a:solidFill>
            </a:endParaRPr>
          </a:p>
        </p:txBody>
      </p:sp>
      <p:sp>
        <p:nvSpPr>
          <p:cNvPr id="34" name="TextBox 33"/>
          <p:cNvSpPr txBox="1"/>
          <p:nvPr>
            <p:custDataLst>
              <p:tags r:id="rId13"/>
            </p:custDataLst>
          </p:nvPr>
        </p:nvSpPr>
        <p:spPr>
          <a:xfrm>
            <a:off x="257868" y="3014663"/>
            <a:ext cx="4225170" cy="279346"/>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000" dirty="0"/>
          </a:p>
        </p:txBody>
      </p:sp>
      <p:sp>
        <p:nvSpPr>
          <p:cNvPr id="35" name="Rectangle 19"/>
          <p:cNvSpPr txBox="1">
            <a:spLocks/>
          </p:cNvSpPr>
          <p:nvPr/>
        </p:nvSpPr>
        <p:spPr>
          <a:xfrm>
            <a:off x="325989" y="3076575"/>
            <a:ext cx="4088927" cy="153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000" b="1" dirty="0" smtClean="0"/>
              <a:t>Financial projections </a:t>
            </a:r>
            <a:endParaRPr lang="en-US" sz="1000" b="1" dirty="0"/>
          </a:p>
        </p:txBody>
      </p:sp>
      <p:sp>
        <p:nvSpPr>
          <p:cNvPr id="78" name="TextBox 434187"/>
          <p:cNvSpPr txBox="1">
            <a:spLocks/>
          </p:cNvSpPr>
          <p:nvPr>
            <p:custDataLst>
              <p:tags r:id="rId14"/>
            </p:custDataLst>
          </p:nvPr>
        </p:nvSpPr>
        <p:spPr>
          <a:xfrm>
            <a:off x="273969" y="256059"/>
            <a:ext cx="372421" cy="370232"/>
          </a:xfrm>
          <a:prstGeom prst="ellipse">
            <a:avLst/>
          </a:prstGeom>
          <a:solidFill>
            <a:schemeClr val="tx2"/>
          </a:solidFill>
          <a:ln w="9525">
            <a:solidFill>
              <a:schemeClr val="accent1"/>
            </a:solidFill>
            <a:miter lim="800000"/>
            <a:headEnd/>
            <a:tailEnd/>
          </a:ln>
          <a:effectLst/>
          <a:extLst/>
        </p:spPr>
        <p:txBody>
          <a:bodyPr vert="horz" wrap="none" lIns="3810" tIns="0" rIns="3810" bIns="0" numCol="1" anchor="ctr" anchorCtr="1"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lgn="ctr"/>
            <a:r>
              <a:rPr lang="en-US" sz="2200" b="1" dirty="0" smtClean="0">
                <a:solidFill>
                  <a:schemeClr val="bg1"/>
                </a:solidFill>
              </a:rPr>
              <a:t>1</a:t>
            </a:r>
            <a:endParaRPr lang="en-US" sz="2200" b="1" dirty="0">
              <a:solidFill>
                <a:schemeClr val="bg1"/>
              </a:solidFill>
            </a:endParaRPr>
          </a:p>
        </p:txBody>
      </p:sp>
      <p:sp>
        <p:nvSpPr>
          <p:cNvPr id="67" name="Rectangle 66"/>
          <p:cNvSpPr/>
          <p:nvPr/>
        </p:nvSpPr>
        <p:spPr>
          <a:xfrm>
            <a:off x="0" y="-3372"/>
            <a:ext cx="9144000" cy="251554"/>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68" name="Rectangle 3"/>
          <p:cNvSpPr txBox="1">
            <a:spLocks/>
          </p:cNvSpPr>
          <p:nvPr/>
        </p:nvSpPr>
        <p:spPr>
          <a:xfrm>
            <a:off x="59755"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Business area: </a:t>
            </a:r>
            <a:r>
              <a:rPr lang="en-US" sz="1100" dirty="0" err="1" smtClean="0"/>
              <a:t>GBS</a:t>
            </a:r>
            <a:r>
              <a:rPr lang="en-US" sz="1100" dirty="0" smtClean="0"/>
              <a:t> </a:t>
            </a:r>
            <a:endParaRPr lang="en-US" sz="1100" dirty="0"/>
          </a:p>
        </p:txBody>
      </p:sp>
      <p:sp>
        <p:nvSpPr>
          <p:cNvPr id="69" name="Rectangle 3"/>
          <p:cNvSpPr txBox="1">
            <a:spLocks/>
          </p:cNvSpPr>
          <p:nvPr/>
        </p:nvSpPr>
        <p:spPr>
          <a:xfrm>
            <a:off x="2031059"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Offering: </a:t>
            </a:r>
            <a:r>
              <a:rPr lang="en-US" sz="1100" dirty="0" smtClean="0"/>
              <a:t>&lt;new offering&gt; </a:t>
            </a:r>
            <a:endParaRPr lang="en-US" sz="1100" dirty="0"/>
          </a:p>
        </p:txBody>
      </p:sp>
      <p:sp>
        <p:nvSpPr>
          <p:cNvPr id="70" name="Rectangle 3"/>
          <p:cNvSpPr txBox="1">
            <a:spLocks/>
          </p:cNvSpPr>
          <p:nvPr/>
        </p:nvSpPr>
        <p:spPr>
          <a:xfrm>
            <a:off x="4002363"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Sponsor: </a:t>
            </a:r>
            <a:r>
              <a:rPr lang="en-US" sz="1100" dirty="0" smtClean="0"/>
              <a:t>&lt;name&gt;</a:t>
            </a:r>
            <a:endParaRPr lang="en-US" sz="1100" dirty="0"/>
          </a:p>
        </p:txBody>
      </p:sp>
      <p:sp>
        <p:nvSpPr>
          <p:cNvPr id="72" name="Rectangle 3"/>
          <p:cNvSpPr txBox="1">
            <a:spLocks/>
          </p:cNvSpPr>
          <p:nvPr/>
        </p:nvSpPr>
        <p:spPr>
          <a:xfrm>
            <a:off x="5973667"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Manager</a:t>
            </a:r>
            <a:r>
              <a:rPr lang="en-US" sz="1100" dirty="0" smtClean="0"/>
              <a:t>: &lt;name&gt;</a:t>
            </a:r>
            <a:endParaRPr lang="en-US" sz="1100" dirty="0"/>
          </a:p>
        </p:txBody>
      </p:sp>
      <p:sp>
        <p:nvSpPr>
          <p:cNvPr id="73" name="Rectangle 3"/>
          <p:cNvSpPr txBox="1">
            <a:spLocks/>
          </p:cNvSpPr>
          <p:nvPr/>
        </p:nvSpPr>
        <p:spPr>
          <a:xfrm>
            <a:off x="7944970" y="37768"/>
            <a:ext cx="1102649"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As of: </a:t>
            </a:r>
            <a:r>
              <a:rPr lang="en-US" sz="1100" dirty="0" smtClean="0"/>
              <a:t>5/19/2014</a:t>
            </a:r>
            <a:endParaRPr lang="en-US" sz="1100" dirty="0"/>
          </a:p>
        </p:txBody>
      </p:sp>
      <p:grpSp>
        <p:nvGrpSpPr>
          <p:cNvPr id="3" name="Group 2"/>
          <p:cNvGrpSpPr/>
          <p:nvPr/>
        </p:nvGrpSpPr>
        <p:grpSpPr>
          <a:xfrm>
            <a:off x="1067526" y="673173"/>
            <a:ext cx="7008949" cy="379934"/>
            <a:chOff x="687251" y="673173"/>
            <a:chExt cx="7008949" cy="379934"/>
          </a:xfrm>
        </p:grpSpPr>
        <p:sp>
          <p:nvSpPr>
            <p:cNvPr id="74" name="TextBox 434181"/>
            <p:cNvSpPr txBox="1"/>
            <p:nvPr>
              <p:custDataLst>
                <p:tags r:id="rId20"/>
              </p:custDataLst>
            </p:nvPr>
          </p:nvSpPr>
          <p:spPr>
            <a:xfrm>
              <a:off x="687251" y="673173"/>
              <a:ext cx="873397" cy="379934"/>
            </a:xfrm>
            <a:prstGeom prst="rect">
              <a:avLst/>
            </a:prstGeom>
            <a:solidFill>
              <a:schemeClr val="accent3"/>
            </a:solidFill>
            <a:ln w="9525">
              <a:solidFill>
                <a:schemeClr val="accent3"/>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sz="1000" b="1" dirty="0" smtClean="0">
                  <a:solidFill>
                    <a:schemeClr val="bg1"/>
                  </a:solidFill>
                </a:rPr>
                <a:t>Investment Ask</a:t>
              </a:r>
              <a:endParaRPr lang="en-US" sz="1000" b="1" dirty="0">
                <a:solidFill>
                  <a:schemeClr val="bg1"/>
                </a:solidFill>
              </a:endParaRPr>
            </a:p>
          </p:txBody>
        </p:sp>
        <p:sp>
          <p:nvSpPr>
            <p:cNvPr id="88" name="TextBox 434181"/>
            <p:cNvSpPr txBox="1"/>
            <p:nvPr>
              <p:custDataLst>
                <p:tags r:id="rId21"/>
              </p:custDataLst>
            </p:nvPr>
          </p:nvSpPr>
          <p:spPr>
            <a:xfrm>
              <a:off x="1572153" y="673173"/>
              <a:ext cx="6124047" cy="379934"/>
            </a:xfrm>
            <a:prstGeom prst="rect">
              <a:avLst/>
            </a:prstGeom>
            <a:noFill/>
            <a:ln w="9525">
              <a:solidFill>
                <a:schemeClr val="accent3"/>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sz="1000" i="1" dirty="0" smtClean="0">
                  <a:solidFill>
                    <a:schemeClr val="tx2"/>
                  </a:solidFill>
                </a:rPr>
                <a:t>Requesting $</a:t>
              </a:r>
              <a:r>
                <a:rPr lang="en-US" sz="1000" i="1" dirty="0" err="1" smtClean="0">
                  <a:solidFill>
                    <a:schemeClr val="tx2"/>
                  </a:solidFill>
                </a:rPr>
                <a:t>XXM</a:t>
              </a:r>
              <a:r>
                <a:rPr lang="en-US" sz="1000" i="1" dirty="0" smtClean="0">
                  <a:solidFill>
                    <a:schemeClr val="tx2"/>
                  </a:solidFill>
                </a:rPr>
                <a:t> funding to complete &lt;milestone #2&gt; within incubator phase</a:t>
              </a:r>
            </a:p>
          </p:txBody>
        </p:sp>
      </p:grpSp>
      <p:sp>
        <p:nvSpPr>
          <p:cNvPr id="89" name="TextBox 10"/>
          <p:cNvSpPr txBox="1"/>
          <p:nvPr>
            <p:custDataLst>
              <p:tags r:id="rId15"/>
            </p:custDataLst>
          </p:nvPr>
        </p:nvSpPr>
        <p:spPr>
          <a:xfrm>
            <a:off x="1171575" y="5936615"/>
            <a:ext cx="7647882" cy="407035"/>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endParaRPr lang="en-US" sz="1000" dirty="0">
              <a:solidFill>
                <a:srgbClr val="000000"/>
              </a:solidFill>
            </a:endParaRPr>
          </a:p>
        </p:txBody>
      </p:sp>
      <p:sp>
        <p:nvSpPr>
          <p:cNvPr id="90" name="TextBox 28"/>
          <p:cNvSpPr txBox="1"/>
          <p:nvPr>
            <p:custDataLst>
              <p:tags r:id="rId16"/>
            </p:custDataLst>
          </p:nvPr>
        </p:nvSpPr>
        <p:spPr>
          <a:xfrm>
            <a:off x="257174" y="5936615"/>
            <a:ext cx="901065" cy="407035"/>
          </a:xfrm>
          <a:prstGeom prst="rect">
            <a:avLst/>
          </a:prstGeom>
          <a:solidFill>
            <a:srgbClr val="FFFF00"/>
          </a:solidFill>
          <a:ln w="19050">
            <a:solidFill>
              <a:srgbClr val="9BCEED"/>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endParaRPr lang="en-US" sz="1000" dirty="0"/>
          </a:p>
        </p:txBody>
      </p:sp>
      <p:sp>
        <p:nvSpPr>
          <p:cNvPr id="91" name="Rectangle 19"/>
          <p:cNvSpPr txBox="1">
            <a:spLocks/>
          </p:cNvSpPr>
          <p:nvPr/>
        </p:nvSpPr>
        <p:spPr>
          <a:xfrm>
            <a:off x="332343" y="5922009"/>
            <a:ext cx="820182" cy="4154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0"/>
              </a:spcAft>
              <a:buClr>
                <a:srgbClr val="777777"/>
              </a:buClr>
            </a:pPr>
            <a:r>
              <a:rPr lang="en-US" sz="900" b="1" i="1" dirty="0" smtClean="0"/>
              <a:t>Reserved for Staff Comments</a:t>
            </a:r>
            <a:endParaRPr lang="en-US" sz="900" b="1" i="1" dirty="0"/>
          </a:p>
        </p:txBody>
      </p:sp>
      <p:sp>
        <p:nvSpPr>
          <p:cNvPr id="92" name="Rectangle 16"/>
          <p:cNvSpPr txBox="1">
            <a:spLocks/>
          </p:cNvSpPr>
          <p:nvPr/>
        </p:nvSpPr>
        <p:spPr>
          <a:xfrm>
            <a:off x="1252459" y="5995491"/>
            <a:ext cx="2367042" cy="3334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ts val="0"/>
              </a:spcBef>
              <a:spcAft>
                <a:spcPts val="200"/>
              </a:spcAft>
            </a:pPr>
            <a:r>
              <a:rPr lang="en-US" sz="1000" dirty="0" smtClean="0">
                <a:solidFill>
                  <a:srgbClr val="000000"/>
                </a:solidFill>
              </a:rPr>
              <a:t>…</a:t>
            </a:r>
          </a:p>
          <a:p>
            <a:pPr lvl="1">
              <a:spcBef>
                <a:spcPts val="0"/>
              </a:spcBef>
              <a:spcAft>
                <a:spcPts val="200"/>
              </a:spcAft>
            </a:pPr>
            <a:r>
              <a:rPr lang="en-US" sz="1000" dirty="0" smtClean="0">
                <a:solidFill>
                  <a:srgbClr val="000000"/>
                </a:solidFill>
              </a:rPr>
              <a:t>…</a:t>
            </a:r>
          </a:p>
        </p:txBody>
      </p:sp>
      <p:sp>
        <p:nvSpPr>
          <p:cNvPr id="93" name="Shape 196"/>
          <p:cNvSpPr/>
          <p:nvPr/>
        </p:nvSpPr>
        <p:spPr>
          <a:xfrm>
            <a:off x="0" y="7041815"/>
            <a:ext cx="9144000" cy="3181959"/>
          </a:xfrm>
          <a:prstGeom prst="foldedCorner">
            <a:avLst>
              <a:gd name="adj" fmla="val 10018"/>
            </a:avLst>
          </a:prstGeom>
          <a:solidFill>
            <a:srgbClr val="FFFF66"/>
          </a:solidFill>
          <a:ln>
            <a:noFill/>
          </a:ln>
        </p:spPr>
        <p:txBody>
          <a:bodyPr lIns="63500" tIns="70750" rIns="63500" bIns="63500" anchor="t" anchorCtr="1">
            <a:noAutofit/>
          </a:bodyPr>
          <a:lstStyle/>
          <a:p>
            <a:pPr marL="0" marR="0" lvl="0" indent="0" rtl="0">
              <a:spcBef>
                <a:spcPts val="0"/>
              </a:spcBef>
              <a:spcAft>
                <a:spcPts val="0"/>
              </a:spcAft>
              <a:buClr>
                <a:schemeClr val="dk1"/>
              </a:buClr>
              <a:buSzPct val="78571"/>
              <a:buFont typeface="Arial"/>
              <a:buNone/>
            </a:pPr>
            <a:r>
              <a:rPr lang="en" dirty="0"/>
              <a:t>Formulate the key messages you will deliver during the IRB meeting and incorporate them in the executive summary. Tell a story that IRB members can buy into.</a:t>
            </a:r>
          </a:p>
          <a:p>
            <a:pPr marL="0" marR="0" lvl="0" indent="0" rtl="0">
              <a:spcBef>
                <a:spcPts val="0"/>
              </a:spcBef>
              <a:spcAft>
                <a:spcPts val="0"/>
              </a:spcAft>
              <a:buClr>
                <a:schemeClr val="dk1"/>
              </a:buClr>
              <a:buFont typeface="Arial"/>
              <a:buNone/>
            </a:pPr>
            <a:endParaRPr dirty="0"/>
          </a:p>
          <a:p>
            <a:pPr marL="0" marR="0" lvl="0" indent="0" rtl="0">
              <a:spcBef>
                <a:spcPts val="0"/>
              </a:spcBef>
              <a:spcAft>
                <a:spcPts val="0"/>
              </a:spcAft>
              <a:buClr>
                <a:schemeClr val="dk1"/>
              </a:buClr>
              <a:buSzPct val="78571"/>
              <a:buFont typeface="Arial"/>
              <a:buNone/>
            </a:pPr>
            <a:r>
              <a:rPr lang="en" dirty="0"/>
              <a:t>In particular you should demonstrate that you have done your homework by providing clarity on:</a:t>
            </a:r>
          </a:p>
          <a:p>
            <a:pPr marL="0" marR="0" lvl="0" indent="0" rtl="0">
              <a:spcBef>
                <a:spcPts val="0"/>
              </a:spcBef>
              <a:spcAft>
                <a:spcPts val="0"/>
              </a:spcAft>
              <a:buClr>
                <a:schemeClr val="dk1"/>
              </a:buClr>
              <a:buSzPct val="78571"/>
              <a:buFont typeface="Arial"/>
              <a:buNone/>
            </a:pPr>
            <a:r>
              <a:rPr lang="en" dirty="0"/>
              <a:t>• The key assumptions you are making</a:t>
            </a:r>
          </a:p>
          <a:p>
            <a:pPr marL="0" marR="0" lvl="0" indent="0" rtl="0">
              <a:spcBef>
                <a:spcPts val="0"/>
              </a:spcBef>
              <a:spcAft>
                <a:spcPts val="0"/>
              </a:spcAft>
              <a:buClr>
                <a:schemeClr val="dk1"/>
              </a:buClr>
              <a:buSzPct val="78571"/>
              <a:buFont typeface="Arial"/>
              <a:buNone/>
            </a:pPr>
            <a:r>
              <a:rPr lang="en" dirty="0"/>
              <a:t>• The assumptions’ level of verification, in particular what verified learning have you gained</a:t>
            </a:r>
          </a:p>
          <a:p>
            <a:pPr marL="0" marR="0" lvl="0" indent="0" rtl="0">
              <a:spcBef>
                <a:spcPts val="0"/>
              </a:spcBef>
              <a:spcAft>
                <a:spcPts val="0"/>
              </a:spcAft>
              <a:buClr>
                <a:schemeClr val="dk1"/>
              </a:buClr>
              <a:buSzPct val="78571"/>
              <a:buFont typeface="Arial"/>
              <a:buNone/>
            </a:pPr>
            <a:r>
              <a:rPr lang="en" dirty="0"/>
              <a:t>• The residual risk this investment presents</a:t>
            </a:r>
          </a:p>
          <a:p>
            <a:pPr marL="0" marR="0" lvl="0" indent="0" rtl="0">
              <a:spcBef>
                <a:spcPts val="0"/>
              </a:spcBef>
              <a:spcAft>
                <a:spcPts val="0"/>
              </a:spcAft>
              <a:buClr>
                <a:schemeClr val="dk1"/>
              </a:buClr>
              <a:buSzPct val="78571"/>
              <a:buFont typeface="Arial"/>
              <a:buNone/>
            </a:pPr>
            <a:r>
              <a:rPr lang="en" dirty="0"/>
              <a:t>• Your plan to mitigate that risk</a:t>
            </a:r>
          </a:p>
          <a:p>
            <a:pPr marL="0" marR="0" lvl="0" indent="0" rtl="0">
              <a:spcBef>
                <a:spcPts val="0"/>
              </a:spcBef>
              <a:spcAft>
                <a:spcPts val="0"/>
              </a:spcAft>
              <a:buClr>
                <a:schemeClr val="dk1"/>
              </a:buClr>
              <a:buSzPct val="78571"/>
              <a:buFont typeface="Arial"/>
              <a:buNone/>
            </a:pPr>
            <a:r>
              <a:rPr lang="en" dirty="0"/>
              <a:t>• The current value of your investment’s asked.</a:t>
            </a:r>
          </a:p>
          <a:p>
            <a:pPr marL="0" marR="0" lvl="0" indent="0" rtl="0">
              <a:spcBef>
                <a:spcPts val="0"/>
              </a:spcBef>
              <a:spcAft>
                <a:spcPts val="0"/>
              </a:spcAft>
              <a:buClr>
                <a:schemeClr val="dk1"/>
              </a:buClr>
              <a:buFont typeface="Arial"/>
              <a:buNone/>
            </a:pPr>
            <a:endParaRPr dirty="0"/>
          </a:p>
          <a:p>
            <a:pPr marL="0" marR="0" lvl="0" indent="0" rtl="0">
              <a:spcBef>
                <a:spcPts val="0"/>
              </a:spcBef>
              <a:spcAft>
                <a:spcPts val="0"/>
              </a:spcAft>
              <a:buClr>
                <a:schemeClr val="dk1"/>
              </a:buClr>
              <a:buSzPct val="78571"/>
              <a:buFont typeface="Arial"/>
              <a:buNone/>
            </a:pPr>
            <a:r>
              <a:rPr lang="en" dirty="0"/>
              <a:t>Be prepared to tell the whole story using that one slide. Some questions from IRB members may trigger a response that requires zooming into the rest of the business case’s slides</a:t>
            </a:r>
          </a:p>
          <a:p>
            <a:pPr marL="0" marR="0" lvl="0" indent="0" rtl="0">
              <a:spcBef>
                <a:spcPts val="0"/>
              </a:spcBef>
              <a:spcAft>
                <a:spcPts val="0"/>
              </a:spcAft>
              <a:buNone/>
            </a:pPr>
            <a:endParaRPr dirty="0"/>
          </a:p>
        </p:txBody>
      </p:sp>
      <p:sp>
        <p:nvSpPr>
          <p:cNvPr id="94" name="Shape 197"/>
          <p:cNvSpPr/>
          <p:nvPr/>
        </p:nvSpPr>
        <p:spPr>
          <a:xfrm>
            <a:off x="917550" y="-943240"/>
            <a:ext cx="7308900" cy="749474"/>
          </a:xfrm>
          <a:prstGeom prst="foldedCorner">
            <a:avLst>
              <a:gd name="adj" fmla="val 16667"/>
            </a:avLst>
          </a:prstGeom>
          <a:solidFill>
            <a:srgbClr val="FFFF66"/>
          </a:solidFill>
          <a:ln>
            <a:noFill/>
          </a:ln>
        </p:spPr>
        <p:txBody>
          <a:bodyPr lIns="63500" tIns="70750" rIns="63500" bIns="63500" anchor="t" anchorCtr="1">
            <a:spAutoFit/>
          </a:bodyPr>
          <a:lstStyle/>
          <a:p>
            <a:pPr marL="0" marR="0" lvl="0" indent="0" rtl="0">
              <a:spcBef>
                <a:spcPts val="0"/>
              </a:spcBef>
              <a:spcAft>
                <a:spcPts val="0"/>
              </a:spcAft>
              <a:buSzPct val="25000"/>
              <a:buNone/>
            </a:pPr>
            <a:r>
              <a:rPr lang="en" sz="1600"/>
              <a:t>We recommend you first fill the detailed business case pages (section 2, 3 and 4) before filling section 1 which is the executive summary</a:t>
            </a:r>
          </a:p>
        </p:txBody>
      </p:sp>
      <p:sp>
        <p:nvSpPr>
          <p:cNvPr id="95" name="Shape 198"/>
          <p:cNvSpPr/>
          <p:nvPr/>
        </p:nvSpPr>
        <p:spPr>
          <a:xfrm>
            <a:off x="9299549" y="1451001"/>
            <a:ext cx="2513713" cy="1337167"/>
          </a:xfrm>
          <a:prstGeom prst="foldedCorner">
            <a:avLst>
              <a:gd name="adj" fmla="val 16667"/>
            </a:avLst>
          </a:prstGeom>
          <a:solidFill>
            <a:srgbClr val="FFFF66"/>
          </a:solidFill>
          <a:ln>
            <a:noFill/>
          </a:ln>
        </p:spPr>
        <p:txBody>
          <a:bodyPr wrap="square" lIns="63500" tIns="70750" rIns="63500" bIns="63500" anchor="t" anchorCtr="1">
            <a:spAutoFit/>
          </a:bodyPr>
          <a:lstStyle/>
          <a:p>
            <a:pPr marL="0" marR="0" lvl="0" indent="0" rtl="0">
              <a:spcBef>
                <a:spcPts val="0"/>
              </a:spcBef>
              <a:spcAft>
                <a:spcPts val="0"/>
              </a:spcAft>
              <a:buSzPct val="25000"/>
              <a:buNone/>
            </a:pPr>
            <a:r>
              <a:rPr lang="en" dirty="0"/>
              <a:t>Make sure you involve the </a:t>
            </a:r>
            <a:r>
              <a:rPr lang="en-US" dirty="0" smtClean="0"/>
              <a:t>CSC </a:t>
            </a:r>
            <a:r>
              <a:rPr lang="en" dirty="0" smtClean="0"/>
              <a:t>ResearchNetwork</a:t>
            </a:r>
            <a:r>
              <a:rPr lang="en-US" dirty="0" smtClean="0"/>
              <a:t> (per template slide 3: Market Assessment)</a:t>
            </a:r>
            <a:endParaRPr lang="en" dirty="0"/>
          </a:p>
        </p:txBody>
      </p:sp>
      <p:sp>
        <p:nvSpPr>
          <p:cNvPr id="96" name="TextBox 10"/>
          <p:cNvSpPr txBox="1"/>
          <p:nvPr>
            <p:custDataLst>
              <p:tags r:id="rId17"/>
            </p:custDataLst>
          </p:nvPr>
        </p:nvSpPr>
        <p:spPr>
          <a:xfrm>
            <a:off x="-3356106" y="714912"/>
            <a:ext cx="2822305" cy="2686892"/>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solidFill>
                <a:srgbClr val="000000"/>
              </a:solidFill>
            </a:endParaRPr>
          </a:p>
        </p:txBody>
      </p:sp>
      <p:sp>
        <p:nvSpPr>
          <p:cNvPr id="97" name="Rectangle 16"/>
          <p:cNvSpPr txBox="1">
            <a:spLocks/>
          </p:cNvSpPr>
          <p:nvPr/>
        </p:nvSpPr>
        <p:spPr>
          <a:xfrm>
            <a:off x="-3310603" y="1200339"/>
            <a:ext cx="2731298" cy="1938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50000"/>
              </a:spcBef>
            </a:pPr>
            <a:r>
              <a:rPr lang="en-US" sz="1200" dirty="0">
                <a:solidFill>
                  <a:srgbClr val="000000"/>
                </a:solidFill>
              </a:rPr>
              <a:t>Concise </a:t>
            </a:r>
            <a:r>
              <a:rPr lang="en-US" sz="1200" b="1" dirty="0">
                <a:solidFill>
                  <a:srgbClr val="19345E"/>
                </a:solidFill>
              </a:rPr>
              <a:t>one-page summary </a:t>
            </a:r>
            <a:r>
              <a:rPr lang="en-US" sz="1200" dirty="0">
                <a:solidFill>
                  <a:srgbClr val="000000"/>
                </a:solidFill>
              </a:rPr>
              <a:t>of business case including</a:t>
            </a:r>
            <a:r>
              <a:rPr lang="en-US" sz="1200" dirty="0" smtClean="0">
                <a:solidFill>
                  <a:srgbClr val="000000"/>
                </a:solidFill>
              </a:rPr>
              <a:t>:</a:t>
            </a:r>
          </a:p>
          <a:p>
            <a:pPr lvl="2">
              <a:spcBef>
                <a:spcPct val="25000"/>
              </a:spcBef>
            </a:pPr>
            <a:r>
              <a:rPr lang="en-US" sz="1200" dirty="0" smtClean="0">
                <a:solidFill>
                  <a:srgbClr val="000000"/>
                </a:solidFill>
              </a:rPr>
              <a:t>Investment ask</a:t>
            </a:r>
          </a:p>
          <a:p>
            <a:pPr lvl="2">
              <a:spcBef>
                <a:spcPct val="25000"/>
              </a:spcBef>
            </a:pPr>
            <a:r>
              <a:rPr lang="en-US" sz="1200" dirty="0" smtClean="0">
                <a:solidFill>
                  <a:srgbClr val="000000"/>
                </a:solidFill>
              </a:rPr>
              <a:t>Offering </a:t>
            </a:r>
            <a:r>
              <a:rPr lang="en-US" sz="1200" dirty="0">
                <a:solidFill>
                  <a:srgbClr val="000000"/>
                </a:solidFill>
              </a:rPr>
              <a:t>description</a:t>
            </a:r>
          </a:p>
          <a:p>
            <a:pPr lvl="2">
              <a:spcBef>
                <a:spcPct val="25000"/>
              </a:spcBef>
            </a:pPr>
            <a:r>
              <a:rPr lang="en-US" sz="1200" dirty="0" smtClean="0">
                <a:solidFill>
                  <a:srgbClr val="000000"/>
                </a:solidFill>
              </a:rPr>
              <a:t>Market assessment</a:t>
            </a:r>
          </a:p>
          <a:p>
            <a:pPr lvl="2">
              <a:spcBef>
                <a:spcPct val="25000"/>
              </a:spcBef>
            </a:pPr>
            <a:r>
              <a:rPr lang="en-US" sz="1200" dirty="0" smtClean="0">
                <a:solidFill>
                  <a:srgbClr val="000000"/>
                </a:solidFill>
              </a:rPr>
              <a:t>Financial projections and key milestones</a:t>
            </a:r>
          </a:p>
          <a:p>
            <a:pPr lvl="2">
              <a:spcBef>
                <a:spcPct val="25000"/>
              </a:spcBef>
            </a:pPr>
            <a:r>
              <a:rPr lang="en-US" sz="1200" dirty="0" smtClean="0">
                <a:solidFill>
                  <a:srgbClr val="000000"/>
                </a:solidFill>
              </a:rPr>
              <a:t>Key </a:t>
            </a:r>
            <a:r>
              <a:rPr lang="en-US" sz="1200" dirty="0">
                <a:solidFill>
                  <a:srgbClr val="000000"/>
                </a:solidFill>
              </a:rPr>
              <a:t>dependencies</a:t>
            </a:r>
          </a:p>
          <a:p>
            <a:pPr lvl="2">
              <a:spcBef>
                <a:spcPct val="25000"/>
              </a:spcBef>
            </a:pPr>
            <a:r>
              <a:rPr lang="en-US" sz="1200" dirty="0" smtClean="0">
                <a:solidFill>
                  <a:srgbClr val="000000"/>
                </a:solidFill>
              </a:rPr>
              <a:t>Key risks and mitigation</a:t>
            </a:r>
          </a:p>
        </p:txBody>
      </p:sp>
      <p:sp>
        <p:nvSpPr>
          <p:cNvPr id="98" name="TextBox 10"/>
          <p:cNvSpPr txBox="1"/>
          <p:nvPr>
            <p:custDataLst>
              <p:tags r:id="rId18"/>
            </p:custDataLst>
          </p:nvPr>
        </p:nvSpPr>
        <p:spPr>
          <a:xfrm>
            <a:off x="-3356106" y="714912"/>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99" name="TextBox 15"/>
          <p:cNvSpPr txBox="1"/>
          <p:nvPr>
            <p:custDataLst>
              <p:tags r:id="rId19"/>
            </p:custDataLst>
          </p:nvPr>
        </p:nvSpPr>
        <p:spPr>
          <a:xfrm>
            <a:off x="-3301907" y="797588"/>
            <a:ext cx="274320" cy="274320"/>
          </a:xfrm>
          <a:prstGeom prst="ellipse">
            <a:avLst/>
          </a:prstGeom>
          <a:solidFill>
            <a:schemeClr val="accent3"/>
          </a:solidFill>
          <a:ln w="19050">
            <a:solidFill>
              <a:schemeClr val="bg1"/>
            </a:solidFill>
            <a:miter lim="800000"/>
            <a:headEnd/>
            <a:tailEnd/>
          </a:ln>
          <a:effectLst/>
        </p:spPr>
        <p:txBody>
          <a:bodyPr vert="horz" wrap="squar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a:solidFill>
                  <a:schemeClr val="bg1"/>
                </a:solidFill>
              </a:rPr>
              <a:t>1</a:t>
            </a:r>
          </a:p>
        </p:txBody>
      </p:sp>
      <p:sp>
        <p:nvSpPr>
          <p:cNvPr id="100" name="Rectangle 19"/>
          <p:cNvSpPr txBox="1">
            <a:spLocks/>
          </p:cNvSpPr>
          <p:nvPr/>
        </p:nvSpPr>
        <p:spPr>
          <a:xfrm>
            <a:off x="-2992304" y="842415"/>
            <a:ext cx="2278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a:t>Executive summary</a:t>
            </a:r>
          </a:p>
        </p:txBody>
      </p:sp>
      <p:graphicFrame>
        <p:nvGraphicFramePr>
          <p:cNvPr id="59" name="Chart 58"/>
          <p:cNvGraphicFramePr>
            <a:graphicFrameLocks/>
          </p:cNvGraphicFramePr>
          <p:nvPr>
            <p:extLst>
              <p:ext uri="{D42A27DB-BD31-4B8C-83A1-F6EECF244321}">
                <p14:modId xmlns:p14="http://schemas.microsoft.com/office/powerpoint/2010/main" val="689512508"/>
              </p:ext>
            </p:extLst>
          </p:nvPr>
        </p:nvGraphicFramePr>
        <p:xfrm>
          <a:off x="430532" y="3460550"/>
          <a:ext cx="3984384" cy="2277946"/>
        </p:xfrm>
        <a:graphic>
          <a:graphicData uri="http://schemas.openxmlformats.org/drawingml/2006/chart">
            <c:chart xmlns:c="http://schemas.openxmlformats.org/drawingml/2006/chart" xmlns:r="http://schemas.openxmlformats.org/officeDocument/2006/relationships" r:id="rId25"/>
          </a:graphicData>
        </a:graphic>
      </p:graphicFrame>
      <p:sp>
        <p:nvSpPr>
          <p:cNvPr id="60" name="Snip Diagonal Corner Rectangle 59"/>
          <p:cNvSpPr/>
          <p:nvPr/>
        </p:nvSpPr>
        <p:spPr>
          <a:xfrm>
            <a:off x="903067" y="5622485"/>
            <a:ext cx="2290394" cy="244915"/>
          </a:xfrm>
          <a:prstGeom prst="snip2DiagRect">
            <a:avLst/>
          </a:prstGeom>
          <a:solidFill>
            <a:schemeClr val="tx2">
              <a:lumMod val="40000"/>
              <a:lumOff val="6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Copy the graphic from slide 3 </a:t>
            </a:r>
          </a:p>
        </p:txBody>
      </p:sp>
      <p:sp>
        <p:nvSpPr>
          <p:cNvPr id="61" name="Shape 198"/>
          <p:cNvSpPr/>
          <p:nvPr/>
        </p:nvSpPr>
        <p:spPr>
          <a:xfrm>
            <a:off x="-2639841" y="4007398"/>
            <a:ext cx="2513713" cy="749474"/>
          </a:xfrm>
          <a:prstGeom prst="foldedCorner">
            <a:avLst>
              <a:gd name="adj" fmla="val 16667"/>
            </a:avLst>
          </a:prstGeom>
          <a:solidFill>
            <a:srgbClr val="FFFF66"/>
          </a:solidFill>
          <a:ln>
            <a:noFill/>
          </a:ln>
        </p:spPr>
        <p:txBody>
          <a:bodyPr wrap="square" lIns="63500" tIns="70750" rIns="63500" bIns="63500" anchor="t" anchorCtr="1">
            <a:spAutoFit/>
          </a:bodyPr>
          <a:lstStyle/>
          <a:p>
            <a:pPr lvl="0">
              <a:spcBef>
                <a:spcPts val="0"/>
              </a:spcBef>
              <a:spcAft>
                <a:spcPts val="0"/>
              </a:spcAft>
              <a:buSzPct val="25000"/>
            </a:pPr>
            <a:r>
              <a:rPr lang="en-US" dirty="0"/>
              <a:t>The offering organization’s CFO sign-off is required:</a:t>
            </a:r>
          </a:p>
        </p:txBody>
      </p:sp>
      <p:cxnSp>
        <p:nvCxnSpPr>
          <p:cNvPr id="62" name="Shape 233"/>
          <p:cNvCxnSpPr>
            <a:endCxn id="95" idx="1"/>
          </p:cNvCxnSpPr>
          <p:nvPr/>
        </p:nvCxnSpPr>
        <p:spPr>
          <a:xfrm flipV="1">
            <a:off x="8848032" y="2119585"/>
            <a:ext cx="451517" cy="18718"/>
          </a:xfrm>
          <a:prstGeom prst="straightConnector1">
            <a:avLst/>
          </a:prstGeom>
          <a:noFill/>
          <a:ln w="19050" cap="flat">
            <a:solidFill>
              <a:schemeClr val="dk2"/>
            </a:solidFill>
            <a:prstDash val="solid"/>
            <a:round/>
            <a:headEnd type="none" w="lg" len="lg"/>
            <a:tailEnd type="none" w="lg" len="lg"/>
          </a:ln>
        </p:spPr>
      </p:cxnSp>
      <p:cxnSp>
        <p:nvCxnSpPr>
          <p:cNvPr id="64" name="Shape 233"/>
          <p:cNvCxnSpPr>
            <a:stCxn id="61" idx="3"/>
          </p:cNvCxnSpPr>
          <p:nvPr/>
        </p:nvCxnSpPr>
        <p:spPr>
          <a:xfrm flipV="1">
            <a:off x="-126128" y="3236675"/>
            <a:ext cx="440031" cy="1145460"/>
          </a:xfrm>
          <a:prstGeom prst="straightConnector1">
            <a:avLst/>
          </a:prstGeom>
          <a:noFill/>
          <a:ln w="19050" cap="flat">
            <a:solidFill>
              <a:schemeClr val="dk2"/>
            </a:solidFill>
            <a:prstDash val="solid"/>
            <a:round/>
            <a:headEnd type="none" w="lg" len="lg"/>
            <a:tailEnd type="none" w="lg" len="lg"/>
          </a:ln>
        </p:spPr>
      </p:cxnSp>
    </p:spTree>
    <p:extLst>
      <p:ext uri="{BB962C8B-B14F-4D97-AF65-F5344CB8AC3E}">
        <p14:creationId xmlns:p14="http://schemas.microsoft.com/office/powerpoint/2010/main" val="19787856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25864213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8436" name="think-cell Slide" r:id="rId10" imgW="360" imgH="360" progId="">
                  <p:embed/>
                </p:oleObj>
              </mc:Choice>
              <mc:Fallback>
                <p:oleObj name="think-cell Slide" r:id="rId10" imgW="360" imgH="360" progId="">
                  <p:embed/>
                  <p:pic>
                    <p:nvPicPr>
                      <p:cNvPr id="0" name="Picture 1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9"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dirty="0" err="1" smtClean="0">
              <a:solidFill>
                <a:schemeClr val="tx1"/>
              </a:solidFill>
              <a:sym typeface="+mn-lt"/>
            </a:endParaRPr>
          </a:p>
        </p:txBody>
      </p:sp>
      <p:sp>
        <p:nvSpPr>
          <p:cNvPr id="2" name="Title 1"/>
          <p:cNvSpPr>
            <a:spLocks noGrp="1"/>
          </p:cNvSpPr>
          <p:nvPr>
            <p:ph type="title"/>
          </p:nvPr>
        </p:nvSpPr>
        <p:spPr>
          <a:xfrm>
            <a:off x="286443" y="268459"/>
            <a:ext cx="8571114" cy="345431"/>
          </a:xfrm>
        </p:spPr>
        <p:txBody>
          <a:bodyPr/>
          <a:lstStyle/>
          <a:p>
            <a:pPr marL="498475"/>
            <a:r>
              <a:rPr lang="en-US" dirty="0" smtClean="0"/>
              <a:t>Offering description</a:t>
            </a:r>
            <a:endParaRPr lang="en-US" dirty="0"/>
          </a:p>
        </p:txBody>
      </p:sp>
      <p:sp>
        <p:nvSpPr>
          <p:cNvPr id="9" name="TextBox 10"/>
          <p:cNvSpPr txBox="1"/>
          <p:nvPr>
            <p:custDataLst>
              <p:tags r:id="rId4"/>
            </p:custDataLst>
          </p:nvPr>
        </p:nvSpPr>
        <p:spPr>
          <a:xfrm>
            <a:off x="257868" y="866852"/>
            <a:ext cx="8571114" cy="5477076"/>
          </a:xfrm>
          <a:prstGeom prst="rect">
            <a:avLst/>
          </a:prstGeom>
          <a:solidFill>
            <a:schemeClr val="bg1"/>
          </a:solidFill>
          <a:ln w="19050">
            <a:solidFill>
              <a:schemeClr val="accent1"/>
            </a:solidFill>
            <a:miter lim="800000"/>
            <a:headEnd/>
            <a:tailEnd/>
          </a:ln>
          <a:effectLst>
            <a:outerShdw blurRad="50800" dist="38100" dir="2700000" algn="tl" rotWithShape="0">
              <a:prstClr val="black">
                <a:alpha val="40000"/>
              </a:prstClr>
            </a:outerShdw>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100" dirty="0">
              <a:solidFill>
                <a:srgbClr val="000000"/>
              </a:solidFill>
            </a:endParaRPr>
          </a:p>
        </p:txBody>
      </p:sp>
      <p:sp>
        <p:nvSpPr>
          <p:cNvPr id="434186" name="TextBox 434187"/>
          <p:cNvSpPr txBox="1">
            <a:spLocks/>
          </p:cNvSpPr>
          <p:nvPr>
            <p:custDataLst>
              <p:tags r:id="rId5"/>
            </p:custDataLst>
          </p:nvPr>
        </p:nvSpPr>
        <p:spPr>
          <a:xfrm>
            <a:off x="273969" y="256059"/>
            <a:ext cx="372421" cy="370232"/>
          </a:xfrm>
          <a:prstGeom prst="ellipse">
            <a:avLst/>
          </a:prstGeom>
          <a:solidFill>
            <a:schemeClr val="tx2"/>
          </a:solidFill>
          <a:ln w="9525">
            <a:solidFill>
              <a:schemeClr val="accent1"/>
            </a:solidFill>
            <a:miter lim="800000"/>
            <a:headEnd/>
            <a:tailEnd/>
          </a:ln>
          <a:effectLst/>
          <a:extLst/>
        </p:spPr>
        <p:txBody>
          <a:bodyPr vert="horz" wrap="none" lIns="3810" tIns="0" rIns="3810" bIns="0" numCol="1" anchor="ctr" anchorCtr="1" compatLnSpc="1">
            <a:prstTxWarp prst="textNoShape">
              <a:avLst/>
            </a:prstTxWarp>
            <a:noAutofit/>
          </a:bodyPr>
          <a:lstStyle>
            <a:defPPr>
              <a:defRPr lang="en-US"/>
            </a:defPPr>
            <a:lvl1pPr marL="0" lvl="0" indent="0" algn="ctr" defTabSz="913429" eaLnBrk="1" hangingPunct="1">
              <a:buClr>
                <a:schemeClr val="tx2"/>
              </a:buClr>
              <a:defRPr sz="2200" b="1" baseline="0">
                <a:solidFill>
                  <a:schemeClr val="bg1"/>
                </a:solidFill>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dirty="0"/>
              <a:t>2</a:t>
            </a:r>
          </a:p>
        </p:txBody>
      </p:sp>
      <p:sp>
        <p:nvSpPr>
          <p:cNvPr id="65" name="Rectangle 435235"/>
          <p:cNvSpPr txBox="1">
            <a:spLocks/>
          </p:cNvSpPr>
          <p:nvPr/>
        </p:nvSpPr>
        <p:spPr>
          <a:xfrm>
            <a:off x="318112" y="1411663"/>
            <a:ext cx="1529738" cy="1432441"/>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 tIns="36576" rIns="36576" bIns="36576" numCol="1" anchor="ctr" anchorCtr="0"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Business problem</a:t>
            </a:r>
          </a:p>
        </p:txBody>
      </p:sp>
      <p:sp>
        <p:nvSpPr>
          <p:cNvPr id="10" name="Rectangle 16"/>
          <p:cNvSpPr txBox="1">
            <a:spLocks/>
          </p:cNvSpPr>
          <p:nvPr/>
        </p:nvSpPr>
        <p:spPr>
          <a:xfrm>
            <a:off x="1943100" y="1148575"/>
            <a:ext cx="6787279"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spcBef>
                <a:spcPct val="50000"/>
              </a:spcBef>
            </a:pPr>
            <a:r>
              <a:rPr lang="en-US" sz="1100" b="1" dirty="0">
                <a:solidFill>
                  <a:srgbClr val="000000"/>
                </a:solidFill>
              </a:rPr>
              <a:t>Description</a:t>
            </a:r>
          </a:p>
        </p:txBody>
      </p:sp>
      <p:cxnSp>
        <p:nvCxnSpPr>
          <p:cNvPr id="6" name="Straight Connector 5"/>
          <p:cNvCxnSpPr>
            <a:cxnSpLocks/>
          </p:cNvCxnSpPr>
          <p:nvPr/>
        </p:nvCxnSpPr>
        <p:spPr>
          <a:xfrm>
            <a:off x="1943100" y="1340712"/>
            <a:ext cx="67872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16"/>
          <p:cNvSpPr txBox="1">
            <a:spLocks/>
          </p:cNvSpPr>
          <p:nvPr/>
        </p:nvSpPr>
        <p:spPr>
          <a:xfrm>
            <a:off x="1943100" y="1411663"/>
            <a:ext cx="6787279" cy="3724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100" dirty="0" smtClean="0">
                <a:solidFill>
                  <a:srgbClr val="000000"/>
                </a:solidFill>
              </a:rPr>
              <a:t>…</a:t>
            </a:r>
          </a:p>
          <a:p>
            <a:pPr lvl="1">
              <a:spcBef>
                <a:spcPct val="20000"/>
              </a:spcBef>
            </a:pPr>
            <a:r>
              <a:rPr lang="en-US" sz="1100" dirty="0">
                <a:solidFill>
                  <a:srgbClr val="000000"/>
                </a:solidFill>
              </a:rPr>
              <a:t>…</a:t>
            </a:r>
          </a:p>
        </p:txBody>
      </p:sp>
      <p:cxnSp>
        <p:nvCxnSpPr>
          <p:cNvPr id="37" name="Straight Connector 36"/>
          <p:cNvCxnSpPr>
            <a:cxnSpLocks/>
          </p:cNvCxnSpPr>
          <p:nvPr/>
        </p:nvCxnSpPr>
        <p:spPr>
          <a:xfrm>
            <a:off x="1943101" y="2938347"/>
            <a:ext cx="6787279"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16"/>
          <p:cNvSpPr txBox="1">
            <a:spLocks/>
          </p:cNvSpPr>
          <p:nvPr/>
        </p:nvSpPr>
        <p:spPr>
          <a:xfrm>
            <a:off x="318112" y="1148575"/>
            <a:ext cx="1529738"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spcBef>
                <a:spcPct val="50000"/>
              </a:spcBef>
            </a:pPr>
            <a:r>
              <a:rPr lang="en-US" sz="1100" b="1" dirty="0" smtClean="0">
                <a:solidFill>
                  <a:srgbClr val="000000"/>
                </a:solidFill>
              </a:rPr>
              <a:t>Offering components</a:t>
            </a:r>
            <a:endParaRPr lang="en-US" sz="1100" b="1" dirty="0">
              <a:solidFill>
                <a:srgbClr val="000000"/>
              </a:solidFill>
            </a:endParaRPr>
          </a:p>
        </p:txBody>
      </p:sp>
      <p:sp>
        <p:nvSpPr>
          <p:cNvPr id="38" name="Rectangle 435235"/>
          <p:cNvSpPr txBox="1">
            <a:spLocks/>
          </p:cNvSpPr>
          <p:nvPr/>
        </p:nvSpPr>
        <p:spPr>
          <a:xfrm>
            <a:off x="318112" y="3052472"/>
            <a:ext cx="1529738" cy="1432441"/>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 tIns="36576" rIns="36576" bIns="36576" numCol="1" anchor="ctr" anchorCtr="0"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Offering that satisfies market requirements and aligns to CSC strategy</a:t>
            </a:r>
          </a:p>
        </p:txBody>
      </p:sp>
      <p:sp>
        <p:nvSpPr>
          <p:cNvPr id="40" name="Rectangle 16"/>
          <p:cNvSpPr txBox="1">
            <a:spLocks/>
          </p:cNvSpPr>
          <p:nvPr/>
        </p:nvSpPr>
        <p:spPr>
          <a:xfrm>
            <a:off x="1943100" y="3096016"/>
            <a:ext cx="6787279" cy="3724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100" dirty="0" smtClean="0">
                <a:solidFill>
                  <a:srgbClr val="000000"/>
                </a:solidFill>
              </a:rPr>
              <a:t>…</a:t>
            </a:r>
          </a:p>
          <a:p>
            <a:pPr lvl="1">
              <a:spcBef>
                <a:spcPct val="20000"/>
              </a:spcBef>
            </a:pPr>
            <a:r>
              <a:rPr lang="en-US" sz="1100" dirty="0">
                <a:solidFill>
                  <a:srgbClr val="000000"/>
                </a:solidFill>
              </a:rPr>
              <a:t>…</a:t>
            </a:r>
          </a:p>
        </p:txBody>
      </p:sp>
      <p:sp>
        <p:nvSpPr>
          <p:cNvPr id="41" name="Rectangle 435235"/>
          <p:cNvSpPr txBox="1">
            <a:spLocks/>
          </p:cNvSpPr>
          <p:nvPr/>
        </p:nvSpPr>
        <p:spPr>
          <a:xfrm>
            <a:off x="318112" y="4736826"/>
            <a:ext cx="1529738" cy="1432441"/>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 tIns="36576" rIns="36576" bIns="36576" numCol="1" anchor="ctr" anchorCtr="0"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Delivery model</a:t>
            </a:r>
          </a:p>
        </p:txBody>
      </p:sp>
      <p:sp>
        <p:nvSpPr>
          <p:cNvPr id="42" name="Rectangle 16"/>
          <p:cNvSpPr txBox="1">
            <a:spLocks/>
          </p:cNvSpPr>
          <p:nvPr/>
        </p:nvSpPr>
        <p:spPr>
          <a:xfrm>
            <a:off x="1943100" y="4780370"/>
            <a:ext cx="6787279" cy="3724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100" dirty="0" smtClean="0">
                <a:solidFill>
                  <a:srgbClr val="000000"/>
                </a:solidFill>
              </a:rPr>
              <a:t>…</a:t>
            </a:r>
          </a:p>
          <a:p>
            <a:pPr lvl="1">
              <a:spcBef>
                <a:spcPct val="20000"/>
              </a:spcBef>
            </a:pPr>
            <a:r>
              <a:rPr lang="en-US" sz="1100" dirty="0">
                <a:solidFill>
                  <a:srgbClr val="000000"/>
                </a:solidFill>
              </a:rPr>
              <a:t>…</a:t>
            </a:r>
          </a:p>
        </p:txBody>
      </p:sp>
      <p:cxnSp>
        <p:nvCxnSpPr>
          <p:cNvPr id="43" name="Straight Connector 42"/>
          <p:cNvCxnSpPr>
            <a:cxnSpLocks/>
          </p:cNvCxnSpPr>
          <p:nvPr/>
        </p:nvCxnSpPr>
        <p:spPr>
          <a:xfrm>
            <a:off x="1943101" y="4622700"/>
            <a:ext cx="6787279"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0" y="-3372"/>
            <a:ext cx="9144000" cy="251554"/>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26" name="Rectangle 3"/>
          <p:cNvSpPr txBox="1">
            <a:spLocks/>
          </p:cNvSpPr>
          <p:nvPr/>
        </p:nvSpPr>
        <p:spPr>
          <a:xfrm>
            <a:off x="59755"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Business area: </a:t>
            </a:r>
            <a:r>
              <a:rPr lang="en-US" sz="1100" dirty="0" err="1" smtClean="0"/>
              <a:t>GBS</a:t>
            </a:r>
            <a:r>
              <a:rPr lang="en-US" sz="1100" dirty="0" smtClean="0"/>
              <a:t> </a:t>
            </a:r>
            <a:endParaRPr lang="en-US" sz="1100" dirty="0"/>
          </a:p>
        </p:txBody>
      </p:sp>
      <p:sp>
        <p:nvSpPr>
          <p:cNvPr id="27" name="Rectangle 3"/>
          <p:cNvSpPr txBox="1">
            <a:spLocks/>
          </p:cNvSpPr>
          <p:nvPr/>
        </p:nvSpPr>
        <p:spPr>
          <a:xfrm>
            <a:off x="2031059"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Offering: </a:t>
            </a:r>
            <a:r>
              <a:rPr lang="en-US" sz="1100" dirty="0" smtClean="0"/>
              <a:t>&lt;new offering&gt; </a:t>
            </a:r>
            <a:endParaRPr lang="en-US" sz="1100" dirty="0"/>
          </a:p>
        </p:txBody>
      </p:sp>
      <p:sp>
        <p:nvSpPr>
          <p:cNvPr id="28" name="Rectangle 3"/>
          <p:cNvSpPr txBox="1">
            <a:spLocks/>
          </p:cNvSpPr>
          <p:nvPr/>
        </p:nvSpPr>
        <p:spPr>
          <a:xfrm>
            <a:off x="4002363"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Sponsor: </a:t>
            </a:r>
            <a:r>
              <a:rPr lang="en-US" sz="1100" dirty="0" smtClean="0"/>
              <a:t>&lt;name&gt;</a:t>
            </a:r>
            <a:endParaRPr lang="en-US" sz="1100" dirty="0"/>
          </a:p>
        </p:txBody>
      </p:sp>
      <p:sp>
        <p:nvSpPr>
          <p:cNvPr id="29" name="Rectangle 3"/>
          <p:cNvSpPr txBox="1">
            <a:spLocks/>
          </p:cNvSpPr>
          <p:nvPr/>
        </p:nvSpPr>
        <p:spPr>
          <a:xfrm>
            <a:off x="5973667"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Manager</a:t>
            </a:r>
            <a:r>
              <a:rPr lang="en-US" sz="1100" dirty="0" smtClean="0"/>
              <a:t>: &lt;name&gt;</a:t>
            </a:r>
            <a:endParaRPr lang="en-US" sz="1100" dirty="0"/>
          </a:p>
        </p:txBody>
      </p:sp>
      <p:sp>
        <p:nvSpPr>
          <p:cNvPr id="30" name="Rectangle 3"/>
          <p:cNvSpPr txBox="1">
            <a:spLocks/>
          </p:cNvSpPr>
          <p:nvPr/>
        </p:nvSpPr>
        <p:spPr>
          <a:xfrm>
            <a:off x="7944970" y="37768"/>
            <a:ext cx="1102649"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As of: </a:t>
            </a:r>
            <a:r>
              <a:rPr lang="en-US" sz="1100" dirty="0" smtClean="0"/>
              <a:t>5/19/2014</a:t>
            </a:r>
            <a:endParaRPr lang="en-US" sz="1100" dirty="0"/>
          </a:p>
        </p:txBody>
      </p:sp>
      <p:sp>
        <p:nvSpPr>
          <p:cNvPr id="31" name="Shape 228"/>
          <p:cNvSpPr/>
          <p:nvPr/>
        </p:nvSpPr>
        <p:spPr>
          <a:xfrm>
            <a:off x="0" y="-3120942"/>
            <a:ext cx="9144000" cy="2862657"/>
          </a:xfrm>
          <a:prstGeom prst="foldedCorner">
            <a:avLst>
              <a:gd name="adj" fmla="val 10651"/>
            </a:avLst>
          </a:prstGeom>
          <a:solidFill>
            <a:srgbClr val="FFFF66"/>
          </a:solidFill>
          <a:ln>
            <a:noFill/>
          </a:ln>
        </p:spPr>
        <p:txBody>
          <a:bodyPr lIns="63500" tIns="70750" rIns="63500" bIns="63500" anchor="t" anchorCtr="1">
            <a:noAutofit/>
          </a:bodyPr>
          <a:lstStyle/>
          <a:p>
            <a:pPr marL="0" marR="0" lvl="0" indent="0" rtl="0">
              <a:spcBef>
                <a:spcPts val="0"/>
              </a:spcBef>
              <a:spcAft>
                <a:spcPts val="0"/>
              </a:spcAft>
              <a:buClr>
                <a:schemeClr val="dk1"/>
              </a:buClr>
              <a:buSzPct val="78571"/>
              <a:buFont typeface="Arial"/>
              <a:buNone/>
            </a:pPr>
            <a:r>
              <a:rPr lang="en" dirty="0"/>
              <a:t>Identify jobs-to-be-done:</a:t>
            </a:r>
          </a:p>
          <a:p>
            <a:pPr marL="0" marR="0" lvl="0" indent="0" rtl="0">
              <a:spcBef>
                <a:spcPts val="0"/>
              </a:spcBef>
              <a:spcAft>
                <a:spcPts val="0"/>
              </a:spcAft>
              <a:buClr>
                <a:schemeClr val="dk1"/>
              </a:buClr>
              <a:buSzPct val="78571"/>
              <a:buFont typeface="Arial"/>
              <a:buNone/>
            </a:pPr>
            <a:r>
              <a:rPr lang="en" dirty="0"/>
              <a:t>***Christensen in ”The innovator’s solution” writes that customers “hire” products and services to get jobs done. to identify opportunities to create new growth, look first for important "jobs" that people can't get done satisfactorily with current solutions. It forces you to see the world from your customers' perspective, and to understand not just what they are doing, but why they are doing it***:</a:t>
            </a:r>
          </a:p>
          <a:p>
            <a:pPr marL="0" marR="0" lvl="0" indent="0" rtl="0">
              <a:spcBef>
                <a:spcPts val="0"/>
              </a:spcBef>
              <a:spcAft>
                <a:spcPts val="0"/>
              </a:spcAft>
              <a:buClr>
                <a:schemeClr val="dk1"/>
              </a:buClr>
              <a:buSzPct val="78571"/>
              <a:buFont typeface="Arial"/>
              <a:buNone/>
            </a:pPr>
            <a:r>
              <a:rPr lang="en" dirty="0"/>
              <a:t>- What fundamental problems customers are trying to Solve?</a:t>
            </a:r>
          </a:p>
          <a:p>
            <a:pPr marL="0" marR="0" lvl="0" indent="0" rtl="0">
              <a:spcBef>
                <a:spcPts val="0"/>
              </a:spcBef>
              <a:spcAft>
                <a:spcPts val="0"/>
              </a:spcAft>
              <a:buClr>
                <a:schemeClr val="dk1"/>
              </a:buClr>
              <a:buSzPct val="78571"/>
              <a:buFont typeface="Arial"/>
              <a:buNone/>
            </a:pPr>
            <a:r>
              <a:rPr lang="en" dirty="0"/>
              <a:t>- What barriers limit solutions?</a:t>
            </a:r>
          </a:p>
          <a:p>
            <a:pPr marL="0" marR="0" lvl="0" indent="0" rtl="0">
              <a:spcBef>
                <a:spcPts val="0"/>
              </a:spcBef>
              <a:spcAft>
                <a:spcPts val="0"/>
              </a:spcAft>
              <a:buClr>
                <a:schemeClr val="dk1"/>
              </a:buClr>
              <a:buSzPct val="78571"/>
              <a:buFont typeface="Arial"/>
              <a:buNone/>
            </a:pPr>
            <a:r>
              <a:rPr lang="en" dirty="0"/>
              <a:t>- What solutions do customers consider?</a:t>
            </a:r>
          </a:p>
          <a:p>
            <a:pPr marL="0" marR="0" lvl="0" indent="0" rtl="0">
              <a:spcBef>
                <a:spcPts val="0"/>
              </a:spcBef>
              <a:spcAft>
                <a:spcPts val="0"/>
              </a:spcAft>
              <a:buClr>
                <a:schemeClr val="dk1"/>
              </a:buClr>
              <a:buSzPct val="78571"/>
              <a:buFont typeface="Arial"/>
              <a:buNone/>
            </a:pPr>
            <a:r>
              <a:rPr lang="en" dirty="0"/>
              <a:t>- What opportunities exist for innovative solutions?</a:t>
            </a:r>
          </a:p>
          <a:p>
            <a:pPr marL="0" marR="0" lvl="0" indent="0" rtl="0">
              <a:spcBef>
                <a:spcPts val="0"/>
              </a:spcBef>
              <a:spcAft>
                <a:spcPts val="0"/>
              </a:spcAft>
              <a:buClr>
                <a:schemeClr val="dk1"/>
              </a:buClr>
              <a:buSzPct val="78571"/>
              <a:buFont typeface="Arial"/>
              <a:buNone/>
            </a:pPr>
            <a:r>
              <a:rPr lang="en" dirty="0"/>
              <a:t>- ...</a:t>
            </a:r>
          </a:p>
          <a:p>
            <a:pPr marL="0" marR="0" lvl="0" indent="0" rtl="0">
              <a:spcBef>
                <a:spcPts val="0"/>
              </a:spcBef>
              <a:spcAft>
                <a:spcPts val="0"/>
              </a:spcAft>
              <a:buClr>
                <a:schemeClr val="dk1"/>
              </a:buClr>
              <a:buSzPct val="78571"/>
              <a:buFont typeface="Arial"/>
              <a:buNone/>
            </a:pPr>
            <a:r>
              <a:rPr lang="en" dirty="0"/>
              <a:t>External link: http://www.claytonchristensen.com/books/the-innovators-solution/</a:t>
            </a:r>
          </a:p>
          <a:p>
            <a:pPr marL="0" marR="0" lvl="0" indent="0" rtl="0">
              <a:spcBef>
                <a:spcPts val="0"/>
              </a:spcBef>
              <a:spcAft>
                <a:spcPts val="0"/>
              </a:spcAft>
              <a:buClr>
                <a:schemeClr val="dk1"/>
              </a:buClr>
              <a:buFont typeface="Arial"/>
              <a:buNone/>
            </a:pPr>
            <a:endParaRPr dirty="0"/>
          </a:p>
          <a:p>
            <a:pPr marL="0" marR="0" lvl="0" indent="0" rtl="0">
              <a:spcBef>
                <a:spcPts val="0"/>
              </a:spcBef>
              <a:spcAft>
                <a:spcPts val="0"/>
              </a:spcAft>
              <a:buNone/>
            </a:pPr>
            <a:endParaRPr sz="1600" dirty="0"/>
          </a:p>
        </p:txBody>
      </p:sp>
      <p:cxnSp>
        <p:nvCxnSpPr>
          <p:cNvPr id="32" name="Shape 229"/>
          <p:cNvCxnSpPr>
            <a:endCxn id="31" idx="2"/>
          </p:cNvCxnSpPr>
          <p:nvPr/>
        </p:nvCxnSpPr>
        <p:spPr>
          <a:xfrm flipV="1">
            <a:off x="3121554" y="-258285"/>
            <a:ext cx="1450446" cy="1786470"/>
          </a:xfrm>
          <a:prstGeom prst="straightConnector1">
            <a:avLst/>
          </a:prstGeom>
          <a:noFill/>
          <a:ln w="19050" cap="flat">
            <a:solidFill>
              <a:schemeClr val="dk2"/>
            </a:solidFill>
            <a:prstDash val="solid"/>
            <a:round/>
            <a:headEnd type="none" w="lg" len="lg"/>
            <a:tailEnd type="none" w="lg" len="lg"/>
          </a:ln>
        </p:spPr>
      </p:cxnSp>
      <p:sp>
        <p:nvSpPr>
          <p:cNvPr id="33" name="Shape 230"/>
          <p:cNvSpPr/>
          <p:nvPr/>
        </p:nvSpPr>
        <p:spPr>
          <a:xfrm>
            <a:off x="9314609" y="1971598"/>
            <a:ext cx="9414713" cy="1447359"/>
          </a:xfrm>
          <a:prstGeom prst="foldedCorner">
            <a:avLst>
              <a:gd name="adj" fmla="val 16667"/>
            </a:avLst>
          </a:prstGeom>
          <a:solidFill>
            <a:srgbClr val="FFFF66"/>
          </a:solidFill>
          <a:ln>
            <a:noFill/>
          </a:ln>
        </p:spPr>
        <p:txBody>
          <a:bodyPr lIns="63500" tIns="70750" rIns="63500" bIns="63500" anchor="t" anchorCtr="1">
            <a:noAutofit/>
          </a:bodyPr>
          <a:lstStyle/>
          <a:p>
            <a:pPr marL="0" marR="0" lvl="0" indent="0" rtl="0">
              <a:spcBef>
                <a:spcPts val="0"/>
              </a:spcBef>
              <a:spcAft>
                <a:spcPts val="0"/>
              </a:spcAft>
              <a:buSzPct val="25000"/>
              <a:buNone/>
            </a:pPr>
            <a:r>
              <a:rPr lang="en" dirty="0"/>
              <a:t>In order to assess CSC strategy alignment use the slides created by Corporate Strategy (see link below):</a:t>
            </a:r>
          </a:p>
          <a:p>
            <a:pPr marL="0" marR="0" lvl="0" indent="0" rtl="0">
              <a:spcBef>
                <a:spcPts val="0"/>
              </a:spcBef>
              <a:spcAft>
                <a:spcPts val="0"/>
              </a:spcAft>
              <a:buSzPct val="25000"/>
              <a:buNone/>
            </a:pPr>
            <a:r>
              <a:rPr lang="en" dirty="0"/>
              <a:t>https://docs.google.com/presentation/d/1Sjt-tqEk7-I_EbHXU81QVR5x09SI5XLwOK1BgJAFPG0/edit#slide=id.g35f397ddb_2_42</a:t>
            </a:r>
          </a:p>
        </p:txBody>
      </p:sp>
      <p:cxnSp>
        <p:nvCxnSpPr>
          <p:cNvPr id="35" name="Shape 231"/>
          <p:cNvCxnSpPr>
            <a:endCxn id="33" idx="1"/>
          </p:cNvCxnSpPr>
          <p:nvPr/>
        </p:nvCxnSpPr>
        <p:spPr>
          <a:xfrm flipV="1">
            <a:off x="7534785" y="2695278"/>
            <a:ext cx="1779824" cy="1028328"/>
          </a:xfrm>
          <a:prstGeom prst="straightConnector1">
            <a:avLst/>
          </a:prstGeom>
          <a:noFill/>
          <a:ln w="19050" cap="flat">
            <a:solidFill>
              <a:schemeClr val="dk2"/>
            </a:solidFill>
            <a:prstDash val="solid"/>
            <a:round/>
            <a:headEnd type="none" w="lg" len="lg"/>
            <a:tailEnd type="none" w="lg" len="lg"/>
          </a:ln>
        </p:spPr>
      </p:cxnSp>
      <p:sp>
        <p:nvSpPr>
          <p:cNvPr id="36" name="Shape 232"/>
          <p:cNvSpPr/>
          <p:nvPr/>
        </p:nvSpPr>
        <p:spPr>
          <a:xfrm>
            <a:off x="9300077" y="-1344579"/>
            <a:ext cx="9407717" cy="3087999"/>
          </a:xfrm>
          <a:prstGeom prst="foldedCorner">
            <a:avLst>
              <a:gd name="adj" fmla="val 9618"/>
            </a:avLst>
          </a:prstGeom>
          <a:solidFill>
            <a:srgbClr val="FFFF66"/>
          </a:solidFill>
          <a:ln>
            <a:noFill/>
          </a:ln>
        </p:spPr>
        <p:txBody>
          <a:bodyPr wrap="square" lIns="63500" tIns="70750" rIns="63500" bIns="63500" anchor="t" anchorCtr="1">
            <a:noAutofit/>
          </a:bodyPr>
          <a:lstStyle/>
          <a:p>
            <a:pPr marL="0" marR="0" lvl="0" indent="0" rtl="0">
              <a:spcBef>
                <a:spcPts val="0"/>
              </a:spcBef>
              <a:spcAft>
                <a:spcPts val="0"/>
              </a:spcAft>
              <a:buClr>
                <a:schemeClr val="dk1"/>
              </a:buClr>
              <a:buSzPct val="78571"/>
              <a:buFont typeface="Arial"/>
              <a:buNone/>
            </a:pPr>
            <a:r>
              <a:rPr lang="en" dirty="0">
                <a:solidFill>
                  <a:schemeClr val="dk1"/>
                </a:solidFill>
              </a:rPr>
              <a:t>Develop a value proposition that is appealing to the clients you’re targeting.  In order to help you develop it, we suggest you use the template below proposed by the Harvard i-Lab; your offering is:</a:t>
            </a:r>
          </a:p>
          <a:p>
            <a:pPr marL="0" marR="0" lvl="0" indent="0" rtl="0">
              <a:spcBef>
                <a:spcPts val="0"/>
              </a:spcBef>
              <a:spcAft>
                <a:spcPts val="0"/>
              </a:spcAft>
              <a:buClr>
                <a:schemeClr val="dk1"/>
              </a:buClr>
              <a:buSzPct val="78571"/>
              <a:buFont typeface="Arial"/>
              <a:buNone/>
            </a:pPr>
            <a:r>
              <a:rPr lang="en" dirty="0">
                <a:solidFill>
                  <a:schemeClr val="dk1"/>
                </a:solidFill>
              </a:rPr>
              <a:t>- For (target customer)</a:t>
            </a:r>
          </a:p>
          <a:p>
            <a:pPr marL="0" marR="0" lvl="0" indent="0" rtl="0">
              <a:spcBef>
                <a:spcPts val="0"/>
              </a:spcBef>
              <a:spcAft>
                <a:spcPts val="0"/>
              </a:spcAft>
              <a:buClr>
                <a:schemeClr val="dk1"/>
              </a:buClr>
              <a:buSzPct val="78571"/>
              <a:buFont typeface="Arial"/>
              <a:buNone/>
            </a:pPr>
            <a:r>
              <a:rPr lang="en" dirty="0">
                <a:solidFill>
                  <a:schemeClr val="dk1"/>
                </a:solidFill>
              </a:rPr>
              <a:t>- Who are dissatisfied with (current alternative?)</a:t>
            </a:r>
          </a:p>
          <a:p>
            <a:pPr marL="0" marR="0" lvl="0" indent="0" rtl="0">
              <a:spcBef>
                <a:spcPts val="0"/>
              </a:spcBef>
              <a:spcAft>
                <a:spcPts val="0"/>
              </a:spcAft>
              <a:buClr>
                <a:schemeClr val="dk1"/>
              </a:buClr>
              <a:buSzPct val="78571"/>
              <a:buFont typeface="Arial"/>
              <a:buNone/>
            </a:pPr>
            <a:r>
              <a:rPr lang="en" dirty="0">
                <a:solidFill>
                  <a:schemeClr val="dk1"/>
                </a:solidFill>
              </a:rPr>
              <a:t>- Our offering is a (new or improved offering)</a:t>
            </a:r>
          </a:p>
          <a:p>
            <a:pPr marL="0" marR="0" lvl="0" indent="0" rtl="0">
              <a:spcBef>
                <a:spcPts val="0"/>
              </a:spcBef>
              <a:spcAft>
                <a:spcPts val="0"/>
              </a:spcAft>
              <a:buClr>
                <a:schemeClr val="dk1"/>
              </a:buClr>
              <a:buSzPct val="78571"/>
              <a:buFont typeface="Arial"/>
              <a:buNone/>
            </a:pPr>
            <a:r>
              <a:rPr lang="en" dirty="0">
                <a:solidFill>
                  <a:schemeClr val="dk1"/>
                </a:solidFill>
              </a:rPr>
              <a:t>- That provides (key problem-solving capability)</a:t>
            </a:r>
          </a:p>
          <a:p>
            <a:pPr marL="0" marR="0" lvl="0" indent="0" rtl="0">
              <a:spcBef>
                <a:spcPts val="0"/>
              </a:spcBef>
              <a:spcAft>
                <a:spcPts val="0"/>
              </a:spcAft>
              <a:buClr>
                <a:schemeClr val="dk1"/>
              </a:buClr>
              <a:buSzPct val="78571"/>
              <a:buFont typeface="Arial"/>
              <a:buNone/>
            </a:pPr>
            <a:r>
              <a:rPr lang="en" dirty="0">
                <a:solidFill>
                  <a:schemeClr val="dk1"/>
                </a:solidFill>
              </a:rPr>
              <a:t>- Unlike (the offering alternative).</a:t>
            </a:r>
          </a:p>
          <a:p>
            <a:pPr marL="0" marR="0" lvl="0" indent="0" rtl="0">
              <a:spcBef>
                <a:spcPts val="0"/>
              </a:spcBef>
              <a:spcAft>
                <a:spcPts val="0"/>
              </a:spcAft>
              <a:buSzPct val="25000"/>
              <a:buNone/>
            </a:pPr>
            <a:r>
              <a:rPr lang="en" dirty="0">
                <a:solidFill>
                  <a:schemeClr val="dk1"/>
                </a:solidFill>
              </a:rPr>
              <a:t>Next step will be to estimate how many customers would be willing to purchase an offering that would deliver the value you offer. </a:t>
            </a:r>
          </a:p>
          <a:p>
            <a:pPr marL="0" marR="0" lvl="0" indent="0" rtl="0">
              <a:spcBef>
                <a:spcPts val="0"/>
              </a:spcBef>
              <a:spcAft>
                <a:spcPts val="0"/>
              </a:spcAft>
              <a:buNone/>
            </a:pPr>
            <a:endParaRPr dirty="0">
              <a:solidFill>
                <a:schemeClr val="dk1"/>
              </a:solidFill>
            </a:endParaRPr>
          </a:p>
          <a:p>
            <a:pPr marL="0" marR="0" lvl="0" indent="0" rtl="0">
              <a:spcBef>
                <a:spcPts val="0"/>
              </a:spcBef>
              <a:spcAft>
                <a:spcPts val="0"/>
              </a:spcAft>
              <a:buSzPct val="25000"/>
              <a:buNone/>
            </a:pPr>
            <a:r>
              <a:rPr lang="en" dirty="0">
                <a:solidFill>
                  <a:schemeClr val="dk1"/>
                </a:solidFill>
              </a:rPr>
              <a:t>It might be a good idea to watch the Harvard i-lab | Startup Secrets: Value Proposition video on </a:t>
            </a:r>
            <a:r>
              <a:rPr lang="en" dirty="0" smtClean="0">
                <a:solidFill>
                  <a:schemeClr val="dk1"/>
                </a:solidFill>
              </a:rPr>
              <a:t>Youtube:</a:t>
            </a:r>
            <a:r>
              <a:rPr lang="en-US" dirty="0">
                <a:solidFill>
                  <a:schemeClr val="dk1"/>
                </a:solidFill>
              </a:rPr>
              <a:t> </a:t>
            </a:r>
            <a:r>
              <a:rPr lang="en-US" dirty="0" smtClean="0">
                <a:solidFill>
                  <a:schemeClr val="dk1"/>
                </a:solidFill>
              </a:rPr>
              <a:t> </a:t>
            </a:r>
            <a:r>
              <a:rPr lang="en" dirty="0" smtClean="0">
                <a:solidFill>
                  <a:schemeClr val="dk1"/>
                </a:solidFill>
              </a:rPr>
              <a:t>https</a:t>
            </a:r>
            <a:r>
              <a:rPr lang="en" dirty="0">
                <a:solidFill>
                  <a:schemeClr val="dk1"/>
                </a:solidFill>
              </a:rPr>
              <a:t>://www.youtube.com/watch?v=6pKW-ehL7dU</a:t>
            </a:r>
          </a:p>
        </p:txBody>
      </p:sp>
      <p:cxnSp>
        <p:nvCxnSpPr>
          <p:cNvPr id="39" name="Shape 233"/>
          <p:cNvCxnSpPr/>
          <p:nvPr/>
        </p:nvCxnSpPr>
        <p:spPr>
          <a:xfrm flipV="1">
            <a:off x="7556313" y="602665"/>
            <a:ext cx="1743765" cy="2604371"/>
          </a:xfrm>
          <a:prstGeom prst="straightConnector1">
            <a:avLst/>
          </a:prstGeom>
          <a:noFill/>
          <a:ln w="19050" cap="flat">
            <a:solidFill>
              <a:schemeClr val="dk2"/>
            </a:solidFill>
            <a:prstDash val="solid"/>
            <a:round/>
            <a:headEnd type="none" w="lg" len="lg"/>
            <a:tailEnd type="none" w="lg" len="lg"/>
          </a:ln>
        </p:spPr>
      </p:cxnSp>
      <p:sp>
        <p:nvSpPr>
          <p:cNvPr id="44" name="Shape 234"/>
          <p:cNvSpPr/>
          <p:nvPr/>
        </p:nvSpPr>
        <p:spPr>
          <a:xfrm>
            <a:off x="215225" y="7156534"/>
            <a:ext cx="6802890" cy="1732767"/>
          </a:xfrm>
          <a:prstGeom prst="foldedCorner">
            <a:avLst>
              <a:gd name="adj" fmla="val 16667"/>
            </a:avLst>
          </a:prstGeom>
          <a:solidFill>
            <a:srgbClr val="FFFF66"/>
          </a:solidFill>
          <a:ln>
            <a:noFill/>
          </a:ln>
        </p:spPr>
        <p:txBody>
          <a:bodyPr lIns="63500" tIns="70750" rIns="63500" bIns="63500" anchor="t" anchorCtr="0">
            <a:noAutofit/>
          </a:bodyPr>
          <a:lstStyle/>
          <a:p>
            <a:pPr lvl="0" rtl="0">
              <a:lnSpc>
                <a:spcPct val="115000"/>
              </a:lnSpc>
              <a:spcBef>
                <a:spcPts val="0"/>
              </a:spcBef>
              <a:buSzPct val="78571"/>
              <a:buNone/>
            </a:pPr>
            <a:r>
              <a:rPr lang="en" dirty="0">
                <a:solidFill>
                  <a:schemeClr val="dk1"/>
                </a:solidFill>
              </a:rPr>
              <a:t>Be prepared to answered the questions below:</a:t>
            </a:r>
          </a:p>
          <a:p>
            <a:pPr lvl="0" rtl="0">
              <a:lnSpc>
                <a:spcPct val="115000"/>
              </a:lnSpc>
              <a:spcBef>
                <a:spcPts val="0"/>
              </a:spcBef>
              <a:buSzPct val="78571"/>
              <a:buNone/>
            </a:pPr>
            <a:r>
              <a:rPr lang="en" dirty="0">
                <a:solidFill>
                  <a:schemeClr val="dk1"/>
                </a:solidFill>
              </a:rPr>
              <a:t>- Through which channels do we reach our customers? </a:t>
            </a:r>
          </a:p>
          <a:p>
            <a:pPr lvl="0" rtl="0">
              <a:lnSpc>
                <a:spcPct val="115000"/>
              </a:lnSpc>
              <a:spcBef>
                <a:spcPts val="0"/>
              </a:spcBef>
              <a:buSzPct val="78571"/>
              <a:buNone/>
            </a:pPr>
            <a:r>
              <a:rPr lang="en" dirty="0">
                <a:solidFill>
                  <a:schemeClr val="dk1"/>
                </a:solidFill>
              </a:rPr>
              <a:t>- What key activities do we have to do to deliver the value propositions?</a:t>
            </a:r>
          </a:p>
          <a:p>
            <a:pPr lvl="0" rtl="0">
              <a:lnSpc>
                <a:spcPct val="115000"/>
              </a:lnSpc>
              <a:spcBef>
                <a:spcPts val="0"/>
              </a:spcBef>
              <a:buSzPct val="78571"/>
              <a:buNone/>
            </a:pPr>
            <a:r>
              <a:rPr lang="en" dirty="0">
                <a:solidFill>
                  <a:schemeClr val="dk1"/>
                </a:solidFill>
              </a:rPr>
              <a:t>- What key resources do our value propositions require? </a:t>
            </a:r>
          </a:p>
          <a:p>
            <a:pPr lvl="0" rtl="0">
              <a:lnSpc>
                <a:spcPct val="115000"/>
              </a:lnSpc>
              <a:spcBef>
                <a:spcPts val="0"/>
              </a:spcBef>
              <a:buClr>
                <a:schemeClr val="dk1"/>
              </a:buClr>
              <a:buSzPct val="78571"/>
              <a:buFont typeface="Arial"/>
              <a:buNone/>
            </a:pPr>
            <a:r>
              <a:rPr lang="en" dirty="0">
                <a:solidFill>
                  <a:schemeClr val="dk1"/>
                </a:solidFill>
              </a:rPr>
              <a:t>- Who are our key Partners and  our key suppliers?</a:t>
            </a:r>
          </a:p>
          <a:p>
            <a:pPr marL="0" marR="0" lvl="0" indent="0" rtl="0">
              <a:spcBef>
                <a:spcPts val="0"/>
              </a:spcBef>
              <a:spcAft>
                <a:spcPts val="0"/>
              </a:spcAft>
              <a:buNone/>
            </a:pPr>
            <a:endParaRPr dirty="0"/>
          </a:p>
        </p:txBody>
      </p:sp>
      <p:cxnSp>
        <p:nvCxnSpPr>
          <p:cNvPr id="45" name="Shape 235"/>
          <p:cNvCxnSpPr>
            <a:endCxn id="44" idx="0"/>
          </p:cNvCxnSpPr>
          <p:nvPr/>
        </p:nvCxnSpPr>
        <p:spPr>
          <a:xfrm>
            <a:off x="2927802" y="6005122"/>
            <a:ext cx="688868" cy="1151412"/>
          </a:xfrm>
          <a:prstGeom prst="straightConnector1">
            <a:avLst/>
          </a:prstGeom>
          <a:noFill/>
          <a:ln w="19050" cap="flat">
            <a:solidFill>
              <a:schemeClr val="dk2"/>
            </a:solidFill>
            <a:prstDash val="solid"/>
            <a:round/>
            <a:headEnd type="none" w="lg" len="lg"/>
            <a:tailEnd type="none" w="lg" len="lg"/>
          </a:ln>
        </p:spPr>
      </p:cxnSp>
      <p:sp>
        <p:nvSpPr>
          <p:cNvPr id="46" name="Shape 236"/>
          <p:cNvSpPr/>
          <p:nvPr/>
        </p:nvSpPr>
        <p:spPr>
          <a:xfrm>
            <a:off x="9311321" y="3700362"/>
            <a:ext cx="9504114" cy="4887595"/>
          </a:xfrm>
          <a:prstGeom prst="foldedCorner">
            <a:avLst>
              <a:gd name="adj" fmla="val 7858"/>
            </a:avLst>
          </a:prstGeom>
          <a:solidFill>
            <a:srgbClr val="FFFF66"/>
          </a:solidFill>
          <a:ln>
            <a:noFill/>
          </a:ln>
        </p:spPr>
        <p:txBody>
          <a:bodyPr lIns="63500" tIns="70750" rIns="63500" bIns="63500" anchor="t" anchorCtr="1">
            <a:noAutofit/>
          </a:bodyPr>
          <a:lstStyle/>
          <a:p>
            <a:pPr lvl="0" rtl="0">
              <a:lnSpc>
                <a:spcPct val="115000"/>
              </a:lnSpc>
              <a:spcBef>
                <a:spcPts val="0"/>
              </a:spcBef>
              <a:buSzPct val="78571"/>
              <a:buNone/>
            </a:pPr>
            <a:r>
              <a:rPr lang="en">
                <a:solidFill>
                  <a:schemeClr val="dk1"/>
                </a:solidFill>
              </a:rPr>
              <a:t>Start customer development which is the process of gaining deep customer insights to inform offering development decisions. It helps learn about our customers and potential customers. For example, what problems they have, how they understand those problems, and what’s actually of value to them[1].</a:t>
            </a:r>
          </a:p>
          <a:p>
            <a:pPr lvl="0" rtl="0">
              <a:lnSpc>
                <a:spcPct val="115000"/>
              </a:lnSpc>
              <a:spcBef>
                <a:spcPts val="0"/>
              </a:spcBef>
              <a:buNone/>
            </a:pPr>
            <a:endParaRPr>
              <a:solidFill>
                <a:schemeClr val="dk1"/>
              </a:solidFill>
            </a:endParaRPr>
          </a:p>
          <a:p>
            <a:pPr lvl="0" rtl="0">
              <a:lnSpc>
                <a:spcPct val="115000"/>
              </a:lnSpc>
              <a:spcBef>
                <a:spcPts val="0"/>
              </a:spcBef>
              <a:buSzPct val="78571"/>
              <a:buNone/>
            </a:pPr>
            <a:r>
              <a:rPr lang="en">
                <a:solidFill>
                  <a:schemeClr val="dk1"/>
                </a:solidFill>
              </a:rPr>
              <a:t>Customer development helps you avoid spending time and money building something no one wants. It also helps gain insights to help you build the most valuable offering possible.</a:t>
            </a:r>
          </a:p>
          <a:p>
            <a:pPr lvl="0" rtl="0">
              <a:lnSpc>
                <a:spcPct val="115000"/>
              </a:lnSpc>
              <a:spcBef>
                <a:spcPts val="0"/>
              </a:spcBef>
              <a:buNone/>
            </a:pPr>
            <a:endParaRPr>
              <a:solidFill>
                <a:schemeClr val="dk1"/>
              </a:solidFill>
            </a:endParaRPr>
          </a:p>
          <a:p>
            <a:pPr lvl="0" rtl="0">
              <a:lnSpc>
                <a:spcPct val="115000"/>
              </a:lnSpc>
              <a:spcBef>
                <a:spcPts val="0"/>
              </a:spcBef>
              <a:buSzPct val="78571"/>
              <a:buNone/>
            </a:pPr>
            <a:r>
              <a:rPr lang="en">
                <a:solidFill>
                  <a:schemeClr val="dk1"/>
                </a:solidFill>
              </a:rPr>
              <a:t>Lean startup popularized the minimum viable product (MVP) concept which reduces the risk the offering does not meet customer expectations and that the corresponding business model does not work.</a:t>
            </a:r>
          </a:p>
          <a:p>
            <a:pPr lvl="0" rtl="0">
              <a:lnSpc>
                <a:spcPct val="115000"/>
              </a:lnSpc>
              <a:spcBef>
                <a:spcPts val="0"/>
              </a:spcBef>
              <a:buNone/>
            </a:pPr>
            <a:endParaRPr>
              <a:solidFill>
                <a:schemeClr val="dk1"/>
              </a:solidFill>
            </a:endParaRPr>
          </a:p>
          <a:p>
            <a:pPr lvl="0" rtl="0">
              <a:lnSpc>
                <a:spcPct val="115000"/>
              </a:lnSpc>
              <a:spcBef>
                <a:spcPts val="0"/>
              </a:spcBef>
              <a:buSzPct val="78571"/>
              <a:buNone/>
            </a:pPr>
            <a:r>
              <a:rPr lang="en">
                <a:solidFill>
                  <a:schemeClr val="dk1"/>
                </a:solidFill>
              </a:rPr>
              <a:t>We recommend you familiarize yourself with Lean Startup and the MVP concepts (see links below):</a:t>
            </a:r>
          </a:p>
          <a:p>
            <a:pPr lvl="0" rtl="0">
              <a:lnSpc>
                <a:spcPct val="115000"/>
              </a:lnSpc>
              <a:spcBef>
                <a:spcPts val="0"/>
              </a:spcBef>
              <a:buSzPct val="78571"/>
              <a:buNone/>
            </a:pPr>
            <a:r>
              <a:rPr lang="en">
                <a:solidFill>
                  <a:schemeClr val="dk1"/>
                </a:solidFill>
              </a:rPr>
              <a:t>-      </a:t>
            </a:r>
            <a:r>
              <a:rPr lang="en">
                <a:solidFill>
                  <a:schemeClr val="dk1"/>
                </a:solidFill>
                <a:hlinkClick r:id="rId12"/>
              </a:rPr>
              <a:t> </a:t>
            </a:r>
            <a:r>
              <a:rPr lang="en" u="sng">
                <a:solidFill>
                  <a:schemeClr val="hlink"/>
                </a:solidFill>
                <a:hlinkClick r:id="rId12"/>
              </a:rPr>
              <a:t>http://theleanstartup.com/</a:t>
            </a:r>
          </a:p>
          <a:p>
            <a:pPr lvl="0" rtl="0">
              <a:lnSpc>
                <a:spcPct val="115000"/>
              </a:lnSpc>
              <a:spcBef>
                <a:spcPts val="0"/>
              </a:spcBef>
              <a:buSzPct val="78571"/>
              <a:buNone/>
            </a:pPr>
            <a:r>
              <a:rPr lang="en">
                <a:solidFill>
                  <a:schemeClr val="dk1"/>
                </a:solidFill>
              </a:rPr>
              <a:t>-      </a:t>
            </a:r>
            <a:r>
              <a:rPr lang="en">
                <a:solidFill>
                  <a:schemeClr val="dk1"/>
                </a:solidFill>
                <a:hlinkClick r:id="rId13"/>
              </a:rPr>
              <a:t> </a:t>
            </a:r>
            <a:r>
              <a:rPr lang="en" u="sng">
                <a:solidFill>
                  <a:schemeClr val="hlink"/>
                </a:solidFill>
                <a:hlinkClick r:id="rId13"/>
              </a:rPr>
              <a:t>https://www.youtube.com/watch?v=fEvKo90qBns</a:t>
            </a:r>
          </a:p>
          <a:p>
            <a:pPr lvl="0" rtl="0">
              <a:lnSpc>
                <a:spcPct val="115000"/>
              </a:lnSpc>
              <a:spcBef>
                <a:spcPts val="0"/>
              </a:spcBef>
              <a:buNone/>
            </a:pPr>
            <a:endParaRPr>
              <a:solidFill>
                <a:schemeClr val="dk1"/>
              </a:solidFill>
            </a:endParaRPr>
          </a:p>
          <a:p>
            <a:pPr lvl="0" rtl="0">
              <a:lnSpc>
                <a:spcPct val="115000"/>
              </a:lnSpc>
              <a:spcBef>
                <a:spcPts val="0"/>
              </a:spcBef>
              <a:buSzPct val="78571"/>
              <a:buNone/>
            </a:pPr>
            <a:r>
              <a:rPr lang="en">
                <a:solidFill>
                  <a:schemeClr val="dk1"/>
                </a:solidFill>
              </a:rPr>
              <a:t>[1] Customer Development for Entrepreneurs: How to Test Startup Ideas and Build Products People Love: A tactical guide to gaining customer insights to inform product decisions, Mike Fishbein</a:t>
            </a:r>
          </a:p>
          <a:p>
            <a:pPr lvl="0" rtl="0">
              <a:lnSpc>
                <a:spcPct val="115000"/>
              </a:lnSpc>
              <a:spcBef>
                <a:spcPts val="0"/>
              </a:spcBef>
              <a:buNone/>
            </a:pPr>
            <a:endParaRPr>
              <a:solidFill>
                <a:schemeClr val="dk1"/>
              </a:solidFill>
            </a:endParaRPr>
          </a:p>
          <a:p>
            <a:pPr marL="0" marR="0" lvl="0" indent="0" rtl="0">
              <a:spcBef>
                <a:spcPts val="0"/>
              </a:spcBef>
              <a:spcAft>
                <a:spcPts val="0"/>
              </a:spcAft>
              <a:buNone/>
            </a:pPr>
            <a:endParaRPr/>
          </a:p>
        </p:txBody>
      </p:sp>
      <p:cxnSp>
        <p:nvCxnSpPr>
          <p:cNvPr id="47" name="Shape 237"/>
          <p:cNvCxnSpPr>
            <a:stCxn id="46" idx="1"/>
          </p:cNvCxnSpPr>
          <p:nvPr/>
        </p:nvCxnSpPr>
        <p:spPr>
          <a:xfrm flipH="1" flipV="1">
            <a:off x="7577841" y="4218652"/>
            <a:ext cx="1733480" cy="1925508"/>
          </a:xfrm>
          <a:prstGeom prst="straightConnector1">
            <a:avLst/>
          </a:prstGeom>
          <a:noFill/>
          <a:ln w="19050" cap="flat">
            <a:solidFill>
              <a:schemeClr val="dk2"/>
            </a:solidFill>
            <a:prstDash val="solid"/>
            <a:round/>
            <a:headEnd type="none" w="lg" len="lg"/>
            <a:tailEnd type="none" w="lg" len="lg"/>
          </a:ln>
        </p:spPr>
      </p:cxnSp>
      <p:sp>
        <p:nvSpPr>
          <p:cNvPr id="68" name="Shape 196"/>
          <p:cNvSpPr/>
          <p:nvPr/>
        </p:nvSpPr>
        <p:spPr>
          <a:xfrm>
            <a:off x="-3724337" y="-17973"/>
            <a:ext cx="3358361" cy="6345951"/>
          </a:xfrm>
          <a:prstGeom prst="foldedCorner">
            <a:avLst>
              <a:gd name="adj" fmla="val 6172"/>
            </a:avLst>
          </a:prstGeom>
          <a:solidFill>
            <a:srgbClr val="FFFF66"/>
          </a:solidFill>
          <a:ln>
            <a:noFill/>
          </a:ln>
        </p:spPr>
        <p:txBody>
          <a:bodyPr lIns="63500" tIns="70750" rIns="63500" bIns="63500" anchor="t" anchorCtr="1">
            <a:noAutofit/>
          </a:bodyPr>
          <a:lstStyle/>
          <a:p>
            <a:pPr marL="0" marR="0" lvl="0" indent="0" rtl="0">
              <a:spcBef>
                <a:spcPts val="0"/>
              </a:spcBef>
              <a:spcAft>
                <a:spcPts val="0"/>
              </a:spcAft>
              <a:buNone/>
            </a:pPr>
            <a:r>
              <a:rPr lang="en-US" dirty="0" smtClean="0"/>
              <a:t>Key information that should be provided on SLIDE TWO</a:t>
            </a:r>
            <a:endParaRPr dirty="0"/>
          </a:p>
        </p:txBody>
      </p:sp>
      <p:sp>
        <p:nvSpPr>
          <p:cNvPr id="74" name="TextBox 10"/>
          <p:cNvSpPr txBox="1"/>
          <p:nvPr>
            <p:custDataLst>
              <p:tags r:id="rId6"/>
            </p:custDataLst>
          </p:nvPr>
        </p:nvSpPr>
        <p:spPr>
          <a:xfrm>
            <a:off x="-3452998" y="704900"/>
            <a:ext cx="2822305" cy="5373785"/>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solidFill>
                <a:srgbClr val="000000"/>
              </a:solidFill>
            </a:endParaRPr>
          </a:p>
        </p:txBody>
      </p:sp>
      <p:sp>
        <p:nvSpPr>
          <p:cNvPr id="75" name="Rectangle 5"/>
          <p:cNvSpPr txBox="1">
            <a:spLocks/>
          </p:cNvSpPr>
          <p:nvPr/>
        </p:nvSpPr>
        <p:spPr>
          <a:xfrm>
            <a:off x="-3407495" y="1190328"/>
            <a:ext cx="2731298" cy="50090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ct val="50000"/>
              </a:spcBef>
            </a:pPr>
            <a:r>
              <a:rPr lang="en-US" sz="1200" dirty="0" smtClean="0">
                <a:solidFill>
                  <a:srgbClr val="000000"/>
                </a:solidFill>
              </a:rPr>
              <a:t>Which </a:t>
            </a:r>
            <a:r>
              <a:rPr lang="en-US" sz="1200" b="1" dirty="0">
                <a:solidFill>
                  <a:srgbClr val="19345E"/>
                </a:solidFill>
              </a:rPr>
              <a:t>business problem </a:t>
            </a:r>
            <a:r>
              <a:rPr lang="en-US" sz="1200" dirty="0" smtClean="0">
                <a:solidFill>
                  <a:srgbClr val="000000"/>
                </a:solidFill>
              </a:rPr>
              <a:t>is </a:t>
            </a:r>
            <a:r>
              <a:rPr lang="en-US" sz="1200" dirty="0">
                <a:solidFill>
                  <a:srgbClr val="000000"/>
                </a:solidFill>
              </a:rPr>
              <a:t>being solved</a:t>
            </a:r>
            <a:r>
              <a:rPr lang="en-US" sz="1200" dirty="0" smtClean="0">
                <a:solidFill>
                  <a:srgbClr val="000000"/>
                </a:solidFill>
              </a:rPr>
              <a:t>?  What are the key drivers of this business problem?</a:t>
            </a:r>
          </a:p>
          <a:p>
            <a:pPr lvl="1">
              <a:spcBef>
                <a:spcPct val="50000"/>
              </a:spcBef>
            </a:pPr>
            <a:r>
              <a:rPr lang="en-US" sz="1200" dirty="0" smtClean="0">
                <a:solidFill>
                  <a:srgbClr val="000000"/>
                </a:solidFill>
              </a:rPr>
              <a:t>What does the </a:t>
            </a:r>
            <a:r>
              <a:rPr lang="en-US" sz="1200" b="1" dirty="0" smtClean="0">
                <a:solidFill>
                  <a:srgbClr val="19345E"/>
                </a:solidFill>
              </a:rPr>
              <a:t>solution</a:t>
            </a:r>
            <a:r>
              <a:rPr lang="en-US" sz="1200" dirty="0" smtClean="0">
                <a:solidFill>
                  <a:srgbClr val="000000"/>
                </a:solidFill>
              </a:rPr>
              <a:t> for this problem look like?</a:t>
            </a:r>
          </a:p>
          <a:p>
            <a:pPr lvl="1">
              <a:spcBef>
                <a:spcPct val="50000"/>
              </a:spcBef>
            </a:pPr>
            <a:r>
              <a:rPr lang="en-US" sz="1200" dirty="0">
                <a:solidFill>
                  <a:srgbClr val="000000"/>
                </a:solidFill>
              </a:rPr>
              <a:t>How does the offering fit into CSC’s overall strategy?  </a:t>
            </a:r>
          </a:p>
          <a:p>
            <a:pPr lvl="1">
              <a:spcBef>
                <a:spcPct val="50000"/>
              </a:spcBef>
            </a:pPr>
            <a:r>
              <a:rPr lang="en-US" sz="1200" dirty="0" smtClean="0">
                <a:solidFill>
                  <a:srgbClr val="000000"/>
                </a:solidFill>
              </a:rPr>
              <a:t>What </a:t>
            </a:r>
            <a:r>
              <a:rPr lang="en-US" sz="1200" dirty="0">
                <a:solidFill>
                  <a:srgbClr val="000000"/>
                </a:solidFill>
              </a:rPr>
              <a:t>are the </a:t>
            </a:r>
            <a:r>
              <a:rPr lang="en-US" sz="1200" b="1" dirty="0">
                <a:solidFill>
                  <a:srgbClr val="19345E"/>
                </a:solidFill>
              </a:rPr>
              <a:t>minimally viable offering </a:t>
            </a:r>
            <a:r>
              <a:rPr lang="en-US" sz="1200" dirty="0">
                <a:solidFill>
                  <a:srgbClr val="000000"/>
                </a:solidFill>
              </a:rPr>
              <a:t>requirements in the marketplace?</a:t>
            </a:r>
          </a:p>
          <a:p>
            <a:pPr lvl="2">
              <a:spcBef>
                <a:spcPts val="300"/>
              </a:spcBef>
            </a:pPr>
            <a:r>
              <a:rPr lang="en-US" sz="1200" dirty="0">
                <a:solidFill>
                  <a:srgbClr val="000000"/>
                </a:solidFill>
              </a:rPr>
              <a:t>What will the market accept initially versus what features will be part </a:t>
            </a:r>
            <a:r>
              <a:rPr lang="en-US" sz="1200" dirty="0" smtClean="0">
                <a:solidFill>
                  <a:srgbClr val="000000"/>
                </a:solidFill>
              </a:rPr>
              <a:t>of subsequent </a:t>
            </a:r>
            <a:r>
              <a:rPr lang="en-US" sz="1200" dirty="0">
                <a:solidFill>
                  <a:srgbClr val="000000"/>
                </a:solidFill>
              </a:rPr>
              <a:t>releases? </a:t>
            </a:r>
          </a:p>
          <a:p>
            <a:pPr lvl="2">
              <a:spcBef>
                <a:spcPts val="300"/>
              </a:spcBef>
            </a:pPr>
            <a:r>
              <a:rPr lang="en-US" sz="1200" dirty="0">
                <a:solidFill>
                  <a:srgbClr val="000000"/>
                </a:solidFill>
              </a:rPr>
              <a:t>How is the offering differentiated versus others in the category?</a:t>
            </a:r>
          </a:p>
          <a:p>
            <a:pPr lvl="2">
              <a:spcBef>
                <a:spcPts val="300"/>
              </a:spcBef>
            </a:pPr>
            <a:r>
              <a:rPr lang="en-US" sz="1200" dirty="0" smtClean="0">
                <a:solidFill>
                  <a:srgbClr val="000000"/>
                </a:solidFill>
              </a:rPr>
              <a:t>Who </a:t>
            </a:r>
            <a:r>
              <a:rPr lang="en-US" sz="1200" dirty="0">
                <a:solidFill>
                  <a:srgbClr val="000000"/>
                </a:solidFill>
              </a:rPr>
              <a:t>are the first customers that will </a:t>
            </a:r>
            <a:r>
              <a:rPr lang="en-US" sz="1200" dirty="0" smtClean="0">
                <a:solidFill>
                  <a:srgbClr val="000000"/>
                </a:solidFill>
              </a:rPr>
              <a:t>help shape the </a:t>
            </a:r>
            <a:r>
              <a:rPr lang="en-US" sz="1200" dirty="0">
                <a:solidFill>
                  <a:srgbClr val="000000"/>
                </a:solidFill>
              </a:rPr>
              <a:t>offering</a:t>
            </a:r>
            <a:r>
              <a:rPr lang="en-US" sz="1200" dirty="0" smtClean="0">
                <a:solidFill>
                  <a:srgbClr val="000000"/>
                </a:solidFill>
              </a:rPr>
              <a:t>?  Can CSC act as ‘customer zero’?</a:t>
            </a:r>
            <a:endParaRPr lang="en-US" sz="1200" dirty="0">
              <a:solidFill>
                <a:srgbClr val="000000"/>
              </a:solidFill>
            </a:endParaRPr>
          </a:p>
          <a:p>
            <a:pPr lvl="1">
              <a:spcBef>
                <a:spcPct val="50000"/>
              </a:spcBef>
            </a:pPr>
            <a:r>
              <a:rPr lang="en-US" sz="1200" dirty="0" smtClean="0">
                <a:solidFill>
                  <a:srgbClr val="000000"/>
                </a:solidFill>
              </a:rPr>
              <a:t>What </a:t>
            </a:r>
            <a:r>
              <a:rPr lang="en-US" sz="1200" dirty="0">
                <a:solidFill>
                  <a:srgbClr val="000000"/>
                </a:solidFill>
              </a:rPr>
              <a:t>is the </a:t>
            </a:r>
            <a:r>
              <a:rPr lang="en-US" sz="1200" b="1" dirty="0">
                <a:solidFill>
                  <a:srgbClr val="19345E"/>
                </a:solidFill>
              </a:rPr>
              <a:t>delivery model</a:t>
            </a:r>
            <a:r>
              <a:rPr lang="en-US" sz="1200" dirty="0" smtClean="0">
                <a:solidFill>
                  <a:srgbClr val="000000"/>
                </a:solidFill>
              </a:rPr>
              <a:t>?  What will the deals look like? How will we scale the offering?</a:t>
            </a:r>
          </a:p>
          <a:p>
            <a:pPr lvl="1">
              <a:spcBef>
                <a:spcPct val="50000"/>
              </a:spcBef>
            </a:pPr>
            <a:r>
              <a:rPr lang="en-US" sz="1200" dirty="0" smtClean="0">
                <a:solidFill>
                  <a:srgbClr val="000000"/>
                </a:solidFill>
              </a:rPr>
              <a:t>Who </a:t>
            </a:r>
            <a:r>
              <a:rPr lang="en-US" sz="1200" dirty="0">
                <a:solidFill>
                  <a:srgbClr val="000000"/>
                </a:solidFill>
              </a:rPr>
              <a:t>is the owner of the offering and </a:t>
            </a:r>
            <a:r>
              <a:rPr lang="en-US" sz="1200" dirty="0" smtClean="0">
                <a:solidFill>
                  <a:srgbClr val="000000"/>
                </a:solidFill>
              </a:rPr>
              <a:t>where will it reside in the business?</a:t>
            </a:r>
            <a:endParaRPr lang="en-US" sz="1200" dirty="0">
              <a:solidFill>
                <a:srgbClr val="000000"/>
              </a:solidFill>
            </a:endParaRPr>
          </a:p>
        </p:txBody>
      </p:sp>
      <p:sp>
        <p:nvSpPr>
          <p:cNvPr id="76" name="TextBox 10"/>
          <p:cNvSpPr txBox="1"/>
          <p:nvPr>
            <p:custDataLst>
              <p:tags r:id="rId7"/>
            </p:custDataLst>
          </p:nvPr>
        </p:nvSpPr>
        <p:spPr>
          <a:xfrm>
            <a:off x="-3452998" y="704901"/>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77" name="TextBox 15"/>
          <p:cNvSpPr txBox="1"/>
          <p:nvPr>
            <p:custDataLst>
              <p:tags r:id="rId8"/>
            </p:custDataLst>
          </p:nvPr>
        </p:nvSpPr>
        <p:spPr>
          <a:xfrm>
            <a:off x="-3398799" y="787577"/>
            <a:ext cx="274320" cy="274320"/>
          </a:xfrm>
          <a:prstGeom prst="ellipse">
            <a:avLst/>
          </a:prstGeom>
          <a:solidFill>
            <a:schemeClr val="accent3"/>
          </a:solidFill>
          <a:ln w="19050">
            <a:solidFill>
              <a:schemeClr val="bg1"/>
            </a:solidFill>
            <a:miter lim="800000"/>
            <a:headEnd/>
            <a:tailEnd/>
          </a:ln>
          <a:effectLst/>
        </p:spPr>
        <p:txBody>
          <a:bodyPr vert="horz" wrap="squar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a:solidFill>
                  <a:schemeClr val="bg1"/>
                </a:solidFill>
              </a:rPr>
              <a:t>2</a:t>
            </a:r>
          </a:p>
        </p:txBody>
      </p:sp>
      <p:sp>
        <p:nvSpPr>
          <p:cNvPr id="78" name="Rectangle 19"/>
          <p:cNvSpPr txBox="1">
            <a:spLocks/>
          </p:cNvSpPr>
          <p:nvPr/>
        </p:nvSpPr>
        <p:spPr>
          <a:xfrm>
            <a:off x="-3089198" y="832404"/>
            <a:ext cx="2278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a:t>Offering description</a:t>
            </a:r>
          </a:p>
        </p:txBody>
      </p:sp>
    </p:spTree>
    <p:extLst>
      <p:ext uri="{BB962C8B-B14F-4D97-AF65-F5344CB8AC3E}">
        <p14:creationId xmlns:p14="http://schemas.microsoft.com/office/powerpoint/2010/main" val="5564547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196"/>
          <p:cNvSpPr/>
          <p:nvPr/>
        </p:nvSpPr>
        <p:spPr>
          <a:xfrm>
            <a:off x="-3064023" y="75849"/>
            <a:ext cx="3064023" cy="5718656"/>
          </a:xfrm>
          <a:prstGeom prst="foldedCorner">
            <a:avLst>
              <a:gd name="adj" fmla="val 6172"/>
            </a:avLst>
          </a:prstGeom>
          <a:solidFill>
            <a:srgbClr val="FFFF66"/>
          </a:solidFill>
          <a:ln>
            <a:noFill/>
          </a:ln>
        </p:spPr>
        <p:txBody>
          <a:bodyPr lIns="63500" tIns="70750" rIns="63500" bIns="63500" anchor="t" anchorCtr="1">
            <a:noAutofit/>
          </a:bodyPr>
          <a:lstStyle/>
          <a:p>
            <a:pPr marL="0" marR="0" lvl="0" indent="0" rtl="0">
              <a:spcBef>
                <a:spcPts val="0"/>
              </a:spcBef>
              <a:spcAft>
                <a:spcPts val="0"/>
              </a:spcAft>
              <a:buNone/>
            </a:pPr>
            <a:r>
              <a:rPr lang="en-US" dirty="0" smtClean="0"/>
              <a:t>Key information that should be provided on SLIDE THREE</a:t>
            </a:r>
            <a:endParaRPr dirty="0"/>
          </a:p>
        </p:txBody>
      </p:sp>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6961875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5508" name="think-cell Slide" r:id="rId26" imgW="360" imgH="360" progId="">
                  <p:embed/>
                </p:oleObj>
              </mc:Choice>
              <mc:Fallback>
                <p:oleObj name="think-cell Slide" r:id="rId26" imgW="360" imgH="360" progId="">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9"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fontAlgn="base">
              <a:spcBef>
                <a:spcPct val="0"/>
              </a:spcBef>
              <a:spcAft>
                <a:spcPct val="0"/>
              </a:spcAft>
            </a:pPr>
            <a:endParaRPr lang="en-US" sz="1200" dirty="0" err="1">
              <a:solidFill>
                <a:srgbClr val="000000"/>
              </a:solidFill>
              <a:sym typeface="Arial"/>
            </a:endParaRPr>
          </a:p>
        </p:txBody>
      </p:sp>
      <p:sp>
        <p:nvSpPr>
          <p:cNvPr id="2" name="Title 1"/>
          <p:cNvSpPr>
            <a:spLocks noGrp="1"/>
          </p:cNvSpPr>
          <p:nvPr>
            <p:ph type="title"/>
          </p:nvPr>
        </p:nvSpPr>
        <p:spPr>
          <a:xfrm>
            <a:off x="286443" y="268459"/>
            <a:ext cx="8571114" cy="34543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498475"/>
            <a:r>
              <a:rPr lang="en-US" dirty="0" smtClean="0"/>
              <a:t>Market assessment &amp; strategy</a:t>
            </a:r>
            <a:endParaRPr lang="en-US" dirty="0"/>
          </a:p>
        </p:txBody>
      </p:sp>
      <p:sp>
        <p:nvSpPr>
          <p:cNvPr id="5" name="McK 5. Source"/>
          <p:cNvSpPr>
            <a:spLocks noChangeArrowheads="1"/>
          </p:cNvSpPr>
          <p:nvPr/>
        </p:nvSpPr>
        <p:spPr bwMode="auto">
          <a:xfrm>
            <a:off x="286443" y="6235038"/>
            <a:ext cx="857111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11" indent="-612711" defTabSz="913429" fontAlgn="base">
              <a:spcBef>
                <a:spcPct val="0"/>
              </a:spcBef>
              <a:spcAft>
                <a:spcPct val="0"/>
              </a:spcAft>
              <a:tabLst>
                <a:tab pos="607949" algn="l"/>
              </a:tabLst>
            </a:pPr>
            <a:r>
              <a:rPr lang="en-US" sz="900" dirty="0">
                <a:solidFill>
                  <a:srgbClr val="000000"/>
                </a:solidFill>
              </a:rPr>
              <a:t>Assumptions:  </a:t>
            </a:r>
          </a:p>
        </p:txBody>
      </p:sp>
      <p:sp>
        <p:nvSpPr>
          <p:cNvPr id="9" name="TextBox 10"/>
          <p:cNvSpPr txBox="1"/>
          <p:nvPr>
            <p:custDataLst>
              <p:tags r:id="rId4"/>
            </p:custDataLst>
          </p:nvPr>
        </p:nvSpPr>
        <p:spPr>
          <a:xfrm>
            <a:off x="257868" y="733425"/>
            <a:ext cx="4225170" cy="2641146"/>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ts val="204"/>
              </a:spcAft>
              <a:buClr>
                <a:srgbClr val="777777"/>
              </a:buClr>
            </a:pPr>
            <a:endParaRPr lang="en-US" sz="1100" dirty="0">
              <a:solidFill>
                <a:srgbClr val="000000"/>
              </a:solidFill>
            </a:endParaRPr>
          </a:p>
        </p:txBody>
      </p:sp>
      <p:sp>
        <p:nvSpPr>
          <p:cNvPr id="10" name="Rectangle 16"/>
          <p:cNvSpPr txBox="1">
            <a:spLocks/>
          </p:cNvSpPr>
          <p:nvPr/>
        </p:nvSpPr>
        <p:spPr>
          <a:xfrm>
            <a:off x="325989" y="1202829"/>
            <a:ext cx="4088927" cy="16081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fontAlgn="base">
              <a:spcBef>
                <a:spcPct val="50000"/>
              </a:spcBef>
              <a:spcAft>
                <a:spcPct val="0"/>
              </a:spcAft>
              <a:buClr>
                <a:srgbClr val="EF3A3A"/>
              </a:buClr>
            </a:pPr>
            <a:r>
              <a:rPr lang="en-US" sz="1100" b="1" dirty="0" smtClean="0">
                <a:solidFill>
                  <a:srgbClr val="000000"/>
                </a:solidFill>
              </a:rPr>
              <a:t>Customer profiles/segments</a:t>
            </a:r>
            <a:r>
              <a:rPr lang="en-US" sz="1100" dirty="0" smtClean="0">
                <a:solidFill>
                  <a:srgbClr val="000000"/>
                </a:solidFill>
              </a:rPr>
              <a:t>: </a:t>
            </a:r>
            <a:r>
              <a:rPr lang="en-US" sz="1100" i="1" dirty="0" smtClean="0">
                <a:solidFill>
                  <a:srgbClr val="FF0000"/>
                </a:solidFill>
              </a:rPr>
              <a:t>Example: Insurance companies over $ billion revenue in Americas, UK, North</a:t>
            </a:r>
          </a:p>
          <a:p>
            <a:pPr lvl="1" fontAlgn="base">
              <a:spcBef>
                <a:spcPct val="50000"/>
              </a:spcBef>
              <a:spcAft>
                <a:spcPct val="0"/>
              </a:spcAft>
              <a:buClr>
                <a:srgbClr val="EF3A3A"/>
              </a:buClr>
            </a:pPr>
            <a:r>
              <a:rPr lang="en-US" sz="1100" b="1" dirty="0" smtClean="0">
                <a:solidFill>
                  <a:srgbClr val="000000"/>
                </a:solidFill>
              </a:rPr>
              <a:t>Existing</a:t>
            </a:r>
            <a:r>
              <a:rPr lang="fr-FR" sz="1100" b="1" dirty="0" smtClean="0">
                <a:solidFill>
                  <a:srgbClr val="000000"/>
                </a:solidFill>
              </a:rPr>
              <a:t> CSC Clients (#):</a:t>
            </a:r>
            <a:endParaRPr lang="en-US" sz="1100" b="1" dirty="0" smtClean="0">
              <a:solidFill>
                <a:srgbClr val="000000"/>
              </a:solidFill>
            </a:endParaRPr>
          </a:p>
          <a:p>
            <a:pPr lvl="1" fontAlgn="base">
              <a:spcBef>
                <a:spcPct val="50000"/>
              </a:spcBef>
              <a:spcAft>
                <a:spcPct val="0"/>
              </a:spcAft>
              <a:buClr>
                <a:srgbClr val="EF3A3A"/>
              </a:buClr>
            </a:pPr>
            <a:r>
              <a:rPr lang="en-US" sz="1100" b="1" dirty="0" smtClean="0">
                <a:solidFill>
                  <a:srgbClr val="000000"/>
                </a:solidFill>
              </a:rPr>
              <a:t>Average TCV (K $): </a:t>
            </a:r>
          </a:p>
          <a:p>
            <a:pPr lvl="1" fontAlgn="base">
              <a:spcBef>
                <a:spcPct val="50000"/>
              </a:spcBef>
              <a:spcAft>
                <a:spcPct val="0"/>
              </a:spcAft>
              <a:buClr>
                <a:srgbClr val="EF3A3A"/>
              </a:buClr>
            </a:pPr>
            <a:r>
              <a:rPr lang="en-US" sz="1100" b="1" dirty="0" smtClean="0">
                <a:solidFill>
                  <a:srgbClr val="000000"/>
                </a:solidFill>
              </a:rPr>
              <a:t>Average Sales Cycle (Weeks):</a:t>
            </a:r>
          </a:p>
          <a:p>
            <a:pPr lvl="1" fontAlgn="base">
              <a:spcBef>
                <a:spcPct val="50000"/>
              </a:spcBef>
              <a:spcAft>
                <a:spcPct val="0"/>
              </a:spcAft>
              <a:buClr>
                <a:srgbClr val="EF3A3A"/>
              </a:buClr>
            </a:pPr>
            <a:r>
              <a:rPr lang="fr-FR" sz="1100" b="1" dirty="0" smtClean="0">
                <a:solidFill>
                  <a:srgbClr val="000000"/>
                </a:solidFill>
              </a:rPr>
              <a:t>Win rate (%)</a:t>
            </a:r>
            <a:endParaRPr lang="en-US" sz="1100" b="1" dirty="0" smtClean="0">
              <a:solidFill>
                <a:srgbClr val="000000"/>
              </a:solidFill>
            </a:endParaRPr>
          </a:p>
          <a:p>
            <a:pPr lvl="1" fontAlgn="base">
              <a:spcBef>
                <a:spcPct val="50000"/>
              </a:spcBef>
              <a:spcAft>
                <a:spcPct val="0"/>
              </a:spcAft>
              <a:buClr>
                <a:srgbClr val="EF3A3A"/>
              </a:buClr>
            </a:pPr>
            <a:r>
              <a:rPr lang="fr-FR" sz="1100" b="1" dirty="0" smtClean="0">
                <a:solidFill>
                  <a:srgbClr val="000000"/>
                </a:solidFill>
              </a:rPr>
              <a:t>Prospective client pool (#):</a:t>
            </a:r>
            <a:endParaRPr lang="fr-FR" sz="1100" b="1" dirty="0">
              <a:solidFill>
                <a:srgbClr val="000000"/>
              </a:solidFill>
            </a:endParaRPr>
          </a:p>
        </p:txBody>
      </p:sp>
      <p:sp>
        <p:nvSpPr>
          <p:cNvPr id="11" name="TextBox 10"/>
          <p:cNvSpPr txBox="1"/>
          <p:nvPr>
            <p:custDataLst>
              <p:tags r:id="rId5"/>
            </p:custDataLst>
          </p:nvPr>
        </p:nvSpPr>
        <p:spPr>
          <a:xfrm>
            <a:off x="257868" y="733425"/>
            <a:ext cx="4225170" cy="338009"/>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ts val="204"/>
              </a:spcAft>
              <a:buClr>
                <a:srgbClr val="777777"/>
              </a:buClr>
            </a:pPr>
            <a:endParaRPr lang="en-US" sz="1100" dirty="0">
              <a:solidFill>
                <a:srgbClr val="000000"/>
              </a:solidFill>
            </a:endParaRPr>
          </a:p>
        </p:txBody>
      </p:sp>
      <p:sp>
        <p:nvSpPr>
          <p:cNvPr id="12" name="Rectangle 19"/>
          <p:cNvSpPr txBox="1">
            <a:spLocks/>
          </p:cNvSpPr>
          <p:nvPr/>
        </p:nvSpPr>
        <p:spPr>
          <a:xfrm>
            <a:off x="325989" y="809625"/>
            <a:ext cx="4088927"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ts val="204"/>
              </a:spcAft>
              <a:buClr>
                <a:srgbClr val="777777"/>
              </a:buClr>
            </a:pPr>
            <a:r>
              <a:rPr lang="en-US" sz="1100" b="1" dirty="0" smtClean="0">
                <a:solidFill>
                  <a:srgbClr val="000000"/>
                </a:solidFill>
              </a:rPr>
              <a:t>Target market</a:t>
            </a:r>
            <a:endParaRPr lang="en-US" sz="1100" b="1" dirty="0">
              <a:solidFill>
                <a:srgbClr val="000000"/>
              </a:solidFill>
            </a:endParaRPr>
          </a:p>
        </p:txBody>
      </p:sp>
      <p:sp>
        <p:nvSpPr>
          <p:cNvPr id="15" name="TextBox 10"/>
          <p:cNvSpPr txBox="1"/>
          <p:nvPr>
            <p:custDataLst>
              <p:tags r:id="rId6"/>
            </p:custDataLst>
          </p:nvPr>
        </p:nvSpPr>
        <p:spPr>
          <a:xfrm>
            <a:off x="4603812" y="733426"/>
            <a:ext cx="4225170" cy="4905374"/>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ts val="204"/>
              </a:spcAft>
              <a:buClr>
                <a:srgbClr val="777777"/>
              </a:buClr>
            </a:pPr>
            <a:endParaRPr lang="en-US" sz="1100" dirty="0">
              <a:solidFill>
                <a:srgbClr val="000000"/>
              </a:solidFill>
            </a:endParaRPr>
          </a:p>
        </p:txBody>
      </p:sp>
      <p:sp>
        <p:nvSpPr>
          <p:cNvPr id="16" name="Rectangle 16"/>
          <p:cNvSpPr txBox="1">
            <a:spLocks/>
          </p:cNvSpPr>
          <p:nvPr/>
        </p:nvSpPr>
        <p:spPr>
          <a:xfrm>
            <a:off x="4671933" y="1185699"/>
            <a:ext cx="4088927" cy="11003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fontAlgn="base">
              <a:spcBef>
                <a:spcPct val="50000"/>
              </a:spcBef>
              <a:spcAft>
                <a:spcPct val="0"/>
              </a:spcAft>
              <a:buClr>
                <a:srgbClr val="EF3A3A"/>
              </a:buClr>
            </a:pPr>
            <a:r>
              <a:rPr lang="en-US" sz="1100" b="1" dirty="0" smtClean="0">
                <a:solidFill>
                  <a:srgbClr val="000000"/>
                </a:solidFill>
              </a:rPr>
              <a:t>Value attributes: </a:t>
            </a:r>
            <a:r>
              <a:rPr lang="en-US" sz="1100" i="1" dirty="0" smtClean="0">
                <a:solidFill>
                  <a:srgbClr val="FF0000"/>
                </a:solidFill>
              </a:rPr>
              <a:t>What are the key attributes of the value proposition? Price? Integration services? Support?</a:t>
            </a:r>
            <a:endParaRPr lang="en-US" sz="1100" dirty="0">
              <a:solidFill>
                <a:srgbClr val="000000"/>
              </a:solidFill>
            </a:endParaRPr>
          </a:p>
          <a:p>
            <a:pPr lvl="1" fontAlgn="base">
              <a:spcBef>
                <a:spcPct val="50000"/>
              </a:spcBef>
              <a:spcAft>
                <a:spcPct val="0"/>
              </a:spcAft>
              <a:buClr>
                <a:srgbClr val="EF3A3A"/>
              </a:buClr>
            </a:pPr>
            <a:endParaRPr lang="fr-FR" sz="1100" dirty="0" smtClean="0">
              <a:solidFill>
                <a:srgbClr val="000000"/>
              </a:solidFill>
            </a:endParaRPr>
          </a:p>
          <a:p>
            <a:pPr lvl="1" fontAlgn="base">
              <a:spcBef>
                <a:spcPct val="50000"/>
              </a:spcBef>
              <a:spcAft>
                <a:spcPct val="0"/>
              </a:spcAft>
              <a:buClr>
                <a:srgbClr val="EF3A3A"/>
              </a:buClr>
            </a:pPr>
            <a:r>
              <a:rPr lang="en-US" sz="1100" b="1" dirty="0" smtClean="0">
                <a:solidFill>
                  <a:srgbClr val="000000"/>
                </a:solidFill>
              </a:rPr>
              <a:t>Pricing strategy:</a:t>
            </a:r>
            <a:endParaRPr lang="fr-FR" sz="1100" dirty="0">
              <a:solidFill>
                <a:srgbClr val="000000"/>
              </a:solidFill>
            </a:endParaRPr>
          </a:p>
          <a:p>
            <a:pPr lvl="1" fontAlgn="base">
              <a:spcBef>
                <a:spcPct val="50000"/>
              </a:spcBef>
              <a:spcAft>
                <a:spcPct val="0"/>
              </a:spcAft>
              <a:buClr>
                <a:srgbClr val="EF3A3A"/>
              </a:buClr>
            </a:pPr>
            <a:endParaRPr lang="en-US" sz="1100" dirty="0" smtClean="0">
              <a:solidFill>
                <a:srgbClr val="000000"/>
              </a:solidFill>
            </a:endParaRPr>
          </a:p>
        </p:txBody>
      </p:sp>
      <p:sp>
        <p:nvSpPr>
          <p:cNvPr id="17" name="TextBox 16"/>
          <p:cNvSpPr txBox="1"/>
          <p:nvPr>
            <p:custDataLst>
              <p:tags r:id="rId7"/>
            </p:custDataLst>
          </p:nvPr>
        </p:nvSpPr>
        <p:spPr>
          <a:xfrm>
            <a:off x="4603812" y="733425"/>
            <a:ext cx="4225170" cy="338009"/>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ts val="204"/>
              </a:spcAft>
              <a:buClr>
                <a:srgbClr val="777777"/>
              </a:buClr>
            </a:pPr>
            <a:endParaRPr lang="en-US" sz="1100" dirty="0">
              <a:solidFill>
                <a:srgbClr val="000000"/>
              </a:solidFill>
            </a:endParaRPr>
          </a:p>
        </p:txBody>
      </p:sp>
      <p:sp>
        <p:nvSpPr>
          <p:cNvPr id="18" name="Rectangle 19"/>
          <p:cNvSpPr txBox="1">
            <a:spLocks/>
          </p:cNvSpPr>
          <p:nvPr/>
        </p:nvSpPr>
        <p:spPr>
          <a:xfrm>
            <a:off x="4671933" y="809625"/>
            <a:ext cx="4088927"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ts val="204"/>
              </a:spcAft>
              <a:buClr>
                <a:srgbClr val="777777"/>
              </a:buClr>
            </a:pPr>
            <a:r>
              <a:rPr lang="en-US" sz="1100" b="1" dirty="0" smtClean="0">
                <a:solidFill>
                  <a:srgbClr val="000000"/>
                </a:solidFill>
              </a:rPr>
              <a:t>Positioning/Differentiation</a:t>
            </a:r>
            <a:endParaRPr lang="en-US" sz="1100" b="1" dirty="0">
              <a:solidFill>
                <a:srgbClr val="000000"/>
              </a:solidFill>
            </a:endParaRPr>
          </a:p>
        </p:txBody>
      </p:sp>
      <p:sp>
        <p:nvSpPr>
          <p:cNvPr id="32" name="TextBox 10"/>
          <p:cNvSpPr txBox="1"/>
          <p:nvPr>
            <p:custDataLst>
              <p:tags r:id="rId8"/>
            </p:custDataLst>
          </p:nvPr>
        </p:nvSpPr>
        <p:spPr>
          <a:xfrm>
            <a:off x="257868" y="3475038"/>
            <a:ext cx="4225170" cy="2744010"/>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ts val="204"/>
              </a:spcAft>
              <a:buClr>
                <a:srgbClr val="777777"/>
              </a:buClr>
            </a:pPr>
            <a:endParaRPr lang="en-US" sz="1100" dirty="0">
              <a:solidFill>
                <a:srgbClr val="000000"/>
              </a:solidFill>
            </a:endParaRPr>
          </a:p>
        </p:txBody>
      </p:sp>
      <p:sp>
        <p:nvSpPr>
          <p:cNvPr id="34" name="TextBox 33"/>
          <p:cNvSpPr txBox="1"/>
          <p:nvPr>
            <p:custDataLst>
              <p:tags r:id="rId9"/>
            </p:custDataLst>
          </p:nvPr>
        </p:nvSpPr>
        <p:spPr>
          <a:xfrm>
            <a:off x="257868" y="3475038"/>
            <a:ext cx="4225170" cy="338009"/>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ts val="204"/>
              </a:spcAft>
              <a:buClr>
                <a:srgbClr val="777777"/>
              </a:buClr>
            </a:pPr>
            <a:endParaRPr lang="en-US" sz="1100" dirty="0">
              <a:solidFill>
                <a:srgbClr val="000000"/>
              </a:solidFill>
            </a:endParaRPr>
          </a:p>
        </p:txBody>
      </p:sp>
      <p:sp>
        <p:nvSpPr>
          <p:cNvPr id="35" name="Rectangle 19"/>
          <p:cNvSpPr txBox="1">
            <a:spLocks/>
          </p:cNvSpPr>
          <p:nvPr/>
        </p:nvSpPr>
        <p:spPr>
          <a:xfrm>
            <a:off x="325989" y="3551238"/>
            <a:ext cx="4088927"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ts val="204"/>
              </a:spcAft>
              <a:buClr>
                <a:srgbClr val="777777"/>
              </a:buClr>
            </a:pPr>
            <a:r>
              <a:rPr lang="en-US" sz="1100" b="1" dirty="0" smtClean="0">
                <a:solidFill>
                  <a:srgbClr val="000000"/>
                </a:solidFill>
              </a:rPr>
              <a:t>Market opportunity</a:t>
            </a:r>
            <a:endParaRPr lang="en-US" sz="1100" b="1" dirty="0">
              <a:solidFill>
                <a:srgbClr val="000000"/>
              </a:solidFill>
            </a:endParaRPr>
          </a:p>
        </p:txBody>
      </p:sp>
      <p:sp>
        <p:nvSpPr>
          <p:cNvPr id="78" name="TextBox 434187"/>
          <p:cNvSpPr txBox="1">
            <a:spLocks/>
          </p:cNvSpPr>
          <p:nvPr>
            <p:custDataLst>
              <p:tags r:id="rId10"/>
            </p:custDataLst>
          </p:nvPr>
        </p:nvSpPr>
        <p:spPr>
          <a:xfrm>
            <a:off x="273969" y="256059"/>
            <a:ext cx="372421" cy="370232"/>
          </a:xfrm>
          <a:prstGeom prst="ellipse">
            <a:avLst/>
          </a:prstGeom>
          <a:solidFill>
            <a:schemeClr val="tx2"/>
          </a:solidFill>
          <a:ln w="9525">
            <a:solidFill>
              <a:schemeClr val="accent1"/>
            </a:solidFill>
            <a:miter lim="800000"/>
            <a:headEnd/>
            <a:tailEnd/>
          </a:ln>
          <a:effectLst/>
          <a:extLst/>
        </p:spPr>
        <p:txBody>
          <a:bodyPr vert="horz" wrap="none" lIns="3810" tIns="0" rIns="3810" bIns="0" numCol="1" anchor="ctr" anchorCtr="1" compatLnSpc="1">
            <a:prstTxWarp prst="textNoShape">
              <a:avLst/>
            </a:prstTxWarp>
            <a:noAutofit/>
          </a:bodyPr>
          <a:lstStyle>
            <a:defPPr>
              <a:defRPr lang="en-US"/>
            </a:defPPr>
            <a:lvl1pPr marL="0" lvl="0" indent="0" algn="ctr" defTabSz="913429" eaLnBrk="1" hangingPunct="1">
              <a:buClr>
                <a:schemeClr val="tx2"/>
              </a:buClr>
              <a:defRPr sz="2200" b="1" baseline="0">
                <a:solidFill>
                  <a:schemeClr val="bg1"/>
                </a:solidFill>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EF3A3A"/>
              </a:buClr>
            </a:pPr>
            <a:r>
              <a:rPr lang="en-US" dirty="0">
                <a:solidFill>
                  <a:srgbClr val="FFFFFF"/>
                </a:solidFill>
              </a:rPr>
              <a:t>3</a:t>
            </a:r>
          </a:p>
        </p:txBody>
      </p:sp>
      <p:graphicFrame>
        <p:nvGraphicFramePr>
          <p:cNvPr id="3" name="Object 2"/>
          <p:cNvGraphicFramePr>
            <a:graphicFrameLocks/>
          </p:cNvGraphicFramePr>
          <p:nvPr>
            <p:custDataLst>
              <p:tags r:id="rId11"/>
            </p:custDataLst>
            <p:extLst>
              <p:ext uri="{D42A27DB-BD31-4B8C-83A1-F6EECF244321}">
                <p14:modId xmlns:p14="http://schemas.microsoft.com/office/powerpoint/2010/main" val="2647623814"/>
              </p:ext>
            </p:extLst>
          </p:nvPr>
        </p:nvGraphicFramePr>
        <p:xfrm>
          <a:off x="190500" y="4686300"/>
          <a:ext cx="4267200" cy="1257300"/>
        </p:xfrm>
        <a:graphic>
          <a:graphicData uri="http://schemas.openxmlformats.org/presentationml/2006/ole">
            <mc:AlternateContent xmlns:mc="http://schemas.openxmlformats.org/markup-compatibility/2006">
              <mc:Choice xmlns:v="urn:schemas-microsoft-com:vml" Requires="v">
                <p:oleObj spid="_x0000_s445509" name="Chart" r:id="rId28" imgW="4267225" imgH="1257351" progId="MSGraph.Chart.8">
                  <p:embed followColorScheme="full"/>
                </p:oleObj>
              </mc:Choice>
              <mc:Fallback>
                <p:oleObj name="Chart" r:id="rId28" imgW="4267225" imgH="1257351" progId="MSGraph.Chart.8">
                  <p:embed followColorScheme="full"/>
                  <p:pic>
                    <p:nvPicPr>
                      <p:cNvPr id="0" name=""/>
                      <p:cNvPicPr>
                        <a:picLocks noChangeArrowheads="1"/>
                      </p:cNvPicPr>
                      <p:nvPr/>
                    </p:nvPicPr>
                    <p:blipFill>
                      <a:blip r:embed="rId29"/>
                      <a:srcRect/>
                      <a:stretch>
                        <a:fillRect/>
                      </a:stretch>
                    </p:blipFill>
                    <p:spPr bwMode="auto">
                      <a:xfrm>
                        <a:off x="190500" y="4686300"/>
                        <a:ext cx="426720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Connector 6"/>
          <p:cNvCxnSpPr/>
          <p:nvPr>
            <p:custDataLst>
              <p:tags r:id="rId12"/>
            </p:custDataLst>
          </p:nvPr>
        </p:nvCxnSpPr>
        <p:spPr bwMode="gray">
          <a:xfrm flipV="1">
            <a:off x="828675" y="4481513"/>
            <a:ext cx="3019425" cy="485775"/>
          </a:xfrm>
          <a:prstGeom prst="line">
            <a:avLst/>
          </a:prstGeom>
          <a:ln w="38100">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57" name="Text Placeholder 38"/>
          <p:cNvSpPr>
            <a:spLocks noGrp="1"/>
          </p:cNvSpPr>
          <p:nvPr>
            <p:custDataLst>
              <p:tags r:id="rId13"/>
            </p:custDataLst>
          </p:nvPr>
        </p:nvSpPr>
        <p:spPr bwMode="auto">
          <a:xfrm>
            <a:off x="2752725" y="5978525"/>
            <a:ext cx="180975"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buClr>
                <a:srgbClr val="EF3A3A"/>
              </a:buClr>
            </a:pPr>
            <a:fld id="{D389C48A-C368-4695-8CA2-21234E69C10C}" type="datetime'1''''''''''''''''''''''''''''''''''''''''''''7'''">
              <a:rPr lang="en-US" sz="1200">
                <a:solidFill>
                  <a:srgbClr val="000000"/>
                </a:solidFill>
              </a:rPr>
              <a:pPr>
                <a:buClr>
                  <a:srgbClr val="EF3A3A"/>
                </a:buClr>
              </a:pPr>
              <a:t>17</a:t>
            </a:fld>
            <a:endParaRPr lang="en-US" sz="1200">
              <a:solidFill>
                <a:srgbClr val="000000"/>
              </a:solidFill>
              <a:sym typeface="+mn-lt"/>
            </a:endParaRPr>
          </a:p>
        </p:txBody>
      </p:sp>
      <p:sp>
        <p:nvSpPr>
          <p:cNvPr id="56" name="Text Placeholder 37"/>
          <p:cNvSpPr>
            <a:spLocks noGrp="1"/>
          </p:cNvSpPr>
          <p:nvPr>
            <p:custDataLst>
              <p:tags r:id="rId14"/>
            </p:custDataLst>
          </p:nvPr>
        </p:nvSpPr>
        <p:spPr bwMode="auto">
          <a:xfrm>
            <a:off x="1747838" y="5978525"/>
            <a:ext cx="180975"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buClr>
                <a:srgbClr val="EF3A3A"/>
              </a:buClr>
            </a:pPr>
            <a:fld id="{00AE2CC4-6725-408E-B22C-928BB8EE4DD4}" type="datetime'''16'''''''''''">
              <a:rPr lang="en-US" sz="1200">
                <a:solidFill>
                  <a:srgbClr val="000000"/>
                </a:solidFill>
              </a:rPr>
              <a:pPr>
                <a:buClr>
                  <a:srgbClr val="EF3A3A"/>
                </a:buClr>
              </a:pPr>
              <a:t>16</a:t>
            </a:fld>
            <a:endParaRPr lang="en-US" sz="1200">
              <a:solidFill>
                <a:srgbClr val="000000"/>
              </a:solidFill>
              <a:sym typeface="+mn-lt"/>
            </a:endParaRPr>
          </a:p>
        </p:txBody>
      </p:sp>
      <p:sp>
        <p:nvSpPr>
          <p:cNvPr id="55" name="Text Placeholder 36"/>
          <p:cNvSpPr>
            <a:spLocks noGrp="1"/>
          </p:cNvSpPr>
          <p:nvPr>
            <p:custDataLst>
              <p:tags r:id="rId15"/>
            </p:custDataLst>
          </p:nvPr>
        </p:nvSpPr>
        <p:spPr bwMode="auto">
          <a:xfrm>
            <a:off x="654050" y="5978525"/>
            <a:ext cx="34925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buClr>
                <a:srgbClr val="EF3A3A"/>
              </a:buClr>
            </a:pPr>
            <a:fld id="{10DACCD4-037D-43B1-A183-7201B2125F3F}" type="datetime'2''''''''''''''''''''0''1''5'''''''''''''">
              <a:rPr lang="en-US" sz="1200">
                <a:solidFill>
                  <a:srgbClr val="000000"/>
                </a:solidFill>
              </a:rPr>
              <a:pPr>
                <a:buClr>
                  <a:srgbClr val="EF3A3A"/>
                </a:buClr>
              </a:pPr>
              <a:t>2015</a:t>
            </a:fld>
            <a:endParaRPr lang="en-US" sz="1200">
              <a:solidFill>
                <a:srgbClr val="000000"/>
              </a:solidFill>
              <a:sym typeface="+mn-lt"/>
            </a:endParaRPr>
          </a:p>
        </p:txBody>
      </p:sp>
      <p:sp>
        <p:nvSpPr>
          <p:cNvPr id="68" name="Text Placeholder 47"/>
          <p:cNvSpPr>
            <a:spLocks noGrp="1"/>
          </p:cNvSpPr>
          <p:nvPr>
            <p:custDataLst>
              <p:tags r:id="rId16"/>
            </p:custDataLst>
          </p:nvPr>
        </p:nvSpPr>
        <p:spPr bwMode="auto">
          <a:xfrm>
            <a:off x="1882775" y="4606925"/>
            <a:ext cx="912813" cy="234950"/>
          </a:xfrm>
          <a:prstGeom prst="ellipse">
            <a:avLst/>
          </a:prstGeom>
          <a:solidFill>
            <a:schemeClr val="accent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lgn="ctr">
              <a:lnSpc>
                <a:spcPct val="90000"/>
              </a:lnSpc>
              <a:buClr>
                <a:srgbClr val="EF3A3A"/>
              </a:buClr>
            </a:pPr>
            <a:r>
              <a:rPr lang="en-US" sz="1200" b="1" dirty="0" smtClean="0">
                <a:solidFill>
                  <a:srgbClr val="000000"/>
                </a:solidFill>
                <a:sym typeface="+mn-lt"/>
              </a:rPr>
              <a:t>XX% p.a.</a:t>
            </a:r>
            <a:endParaRPr lang="en-US" sz="1200" b="1" dirty="0">
              <a:solidFill>
                <a:srgbClr val="000000"/>
              </a:solidFill>
              <a:sym typeface="+mn-lt"/>
            </a:endParaRPr>
          </a:p>
        </p:txBody>
      </p:sp>
      <p:sp>
        <p:nvSpPr>
          <p:cNvPr id="66" name="Text Placeholder 45"/>
          <p:cNvSpPr>
            <a:spLocks noGrp="1"/>
          </p:cNvSpPr>
          <p:nvPr>
            <p:custDataLst>
              <p:tags r:id="rId17"/>
            </p:custDataLst>
          </p:nvPr>
        </p:nvSpPr>
        <p:spPr bwMode="auto">
          <a:xfrm>
            <a:off x="3673475" y="5978525"/>
            <a:ext cx="349250"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buClr>
                <a:srgbClr val="EF3A3A"/>
              </a:buClr>
            </a:pPr>
            <a:fld id="{9A697574-FF38-4280-9015-13D08BC30A2B}" type="datetime'''''''''2''''''''0''''''''''1''''''''''''''''''''''''8'">
              <a:rPr lang="en-US" sz="1200">
                <a:solidFill>
                  <a:srgbClr val="000000"/>
                </a:solidFill>
                <a:sym typeface="Arial"/>
              </a:rPr>
              <a:pPr>
                <a:buClr>
                  <a:srgbClr val="EF3A3A"/>
                </a:buClr>
              </a:pPr>
              <a:t>2018</a:t>
            </a:fld>
            <a:endParaRPr lang="en-US" sz="1200">
              <a:solidFill>
                <a:srgbClr val="000000"/>
              </a:solidFill>
              <a:sym typeface="Arial"/>
            </a:endParaRPr>
          </a:p>
        </p:txBody>
      </p:sp>
      <p:sp>
        <p:nvSpPr>
          <p:cNvPr id="4" name="Rectangle 3"/>
          <p:cNvSpPr/>
          <p:nvPr>
            <p:custDataLst>
              <p:tags r:id="rId18"/>
            </p:custDataLst>
          </p:nvPr>
        </p:nvSpPr>
        <p:spPr bwMode="auto">
          <a:xfrm>
            <a:off x="325438" y="-311539"/>
            <a:ext cx="165100" cy="16510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600" dirty="0" err="1">
              <a:solidFill>
                <a:srgbClr val="000000"/>
              </a:solidFill>
            </a:endParaRPr>
          </a:p>
        </p:txBody>
      </p:sp>
      <p:sp>
        <p:nvSpPr>
          <p:cNvPr id="6" name="Rectangle 5"/>
          <p:cNvSpPr/>
          <p:nvPr>
            <p:custDataLst>
              <p:tags r:id="rId19"/>
            </p:custDataLst>
          </p:nvPr>
        </p:nvSpPr>
        <p:spPr bwMode="auto">
          <a:xfrm>
            <a:off x="2146300" y="3995738"/>
            <a:ext cx="165100" cy="165100"/>
          </a:xfrm>
          <a:prstGeom prst="rect">
            <a:avLst/>
          </a:prstGeom>
          <a:solidFill>
            <a:schemeClr val="accent2"/>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600" dirty="0" err="1">
              <a:solidFill>
                <a:srgbClr val="000000"/>
              </a:solidFill>
            </a:endParaRPr>
          </a:p>
        </p:txBody>
      </p:sp>
      <p:sp>
        <p:nvSpPr>
          <p:cNvPr id="58" name="Text Placeholder 39"/>
          <p:cNvSpPr>
            <a:spLocks noGrp="1"/>
          </p:cNvSpPr>
          <p:nvPr>
            <p:custDataLst>
              <p:tags r:id="rId20"/>
            </p:custDataLst>
          </p:nvPr>
        </p:nvSpPr>
        <p:spPr bwMode="auto">
          <a:xfrm>
            <a:off x="592138" y="3994150"/>
            <a:ext cx="1350963"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buClr>
                <a:srgbClr val="EF3A3A"/>
              </a:buClr>
            </a:pPr>
            <a:r>
              <a:rPr lang="en-US" sz="1200" dirty="0" smtClean="0">
                <a:solidFill>
                  <a:srgbClr val="000000"/>
                </a:solidFill>
                <a:sym typeface="+mn-lt"/>
              </a:rPr>
              <a:t>Addressable market</a:t>
            </a:r>
            <a:endParaRPr lang="en-US" sz="1200" dirty="0">
              <a:solidFill>
                <a:srgbClr val="000000"/>
              </a:solidFill>
              <a:sym typeface="+mn-lt"/>
            </a:endParaRPr>
          </a:p>
        </p:txBody>
      </p:sp>
      <p:sp>
        <p:nvSpPr>
          <p:cNvPr id="60" name="Text Placeholder 40"/>
          <p:cNvSpPr>
            <a:spLocks noGrp="1"/>
          </p:cNvSpPr>
          <p:nvPr>
            <p:custDataLst>
              <p:tags r:id="rId21"/>
            </p:custDataLst>
          </p:nvPr>
        </p:nvSpPr>
        <p:spPr bwMode="auto">
          <a:xfrm>
            <a:off x="2413000" y="3994150"/>
            <a:ext cx="1690688"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indent="0" algn="l" defTabSz="91342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86" indent="-195966" algn="l" defTabSz="91342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31" indent="-267227"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768" indent="-158716" algn="l" defTabSz="91342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47" indent="-132804" algn="l" defTabSz="91342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buClr>
                <a:srgbClr val="EF3A3A"/>
              </a:buClr>
            </a:pPr>
            <a:r>
              <a:rPr lang="en-US" sz="1200" dirty="0" smtClean="0">
                <a:solidFill>
                  <a:srgbClr val="000000"/>
                </a:solidFill>
                <a:sym typeface="Arial"/>
              </a:rPr>
              <a:t>Expected market capture</a:t>
            </a:r>
            <a:endParaRPr lang="en-US" sz="1200" dirty="0">
              <a:solidFill>
                <a:srgbClr val="000000"/>
              </a:solidFill>
              <a:sym typeface="Arial"/>
            </a:endParaRPr>
          </a:p>
        </p:txBody>
      </p:sp>
      <p:sp>
        <p:nvSpPr>
          <p:cNvPr id="36" name="Rectangle 35"/>
          <p:cNvSpPr/>
          <p:nvPr/>
        </p:nvSpPr>
        <p:spPr>
          <a:xfrm>
            <a:off x="0" y="-3372"/>
            <a:ext cx="9144000" cy="251554"/>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600" dirty="0" err="1">
              <a:solidFill>
                <a:srgbClr val="000000"/>
              </a:solidFill>
            </a:endParaRPr>
          </a:p>
        </p:txBody>
      </p:sp>
      <p:sp>
        <p:nvSpPr>
          <p:cNvPr id="37" name="Rectangle 3"/>
          <p:cNvSpPr txBox="1">
            <a:spLocks/>
          </p:cNvSpPr>
          <p:nvPr/>
        </p:nvSpPr>
        <p:spPr>
          <a:xfrm>
            <a:off x="59755"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EF3A3A"/>
              </a:buClr>
            </a:pPr>
            <a:r>
              <a:rPr lang="en-US" sz="1100" b="1" dirty="0" smtClean="0">
                <a:solidFill>
                  <a:srgbClr val="000000"/>
                </a:solidFill>
              </a:rPr>
              <a:t>Business area: </a:t>
            </a:r>
            <a:r>
              <a:rPr lang="en-US" sz="1100" dirty="0" err="1" smtClean="0">
                <a:solidFill>
                  <a:srgbClr val="000000"/>
                </a:solidFill>
              </a:rPr>
              <a:t>GBS</a:t>
            </a:r>
            <a:r>
              <a:rPr lang="en-US" sz="1100" dirty="0" smtClean="0">
                <a:solidFill>
                  <a:srgbClr val="000000"/>
                </a:solidFill>
              </a:rPr>
              <a:t> </a:t>
            </a:r>
            <a:endParaRPr lang="en-US" sz="1100" dirty="0">
              <a:solidFill>
                <a:srgbClr val="000000"/>
              </a:solidFill>
            </a:endParaRPr>
          </a:p>
        </p:txBody>
      </p:sp>
      <p:sp>
        <p:nvSpPr>
          <p:cNvPr id="38" name="Rectangle 3"/>
          <p:cNvSpPr txBox="1">
            <a:spLocks/>
          </p:cNvSpPr>
          <p:nvPr/>
        </p:nvSpPr>
        <p:spPr>
          <a:xfrm>
            <a:off x="2031059"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EF3A3A"/>
              </a:buClr>
            </a:pPr>
            <a:r>
              <a:rPr lang="en-US" sz="1100" b="1" dirty="0" smtClean="0">
                <a:solidFill>
                  <a:srgbClr val="000000"/>
                </a:solidFill>
              </a:rPr>
              <a:t>Offering: </a:t>
            </a:r>
            <a:r>
              <a:rPr lang="en-US" sz="1100" dirty="0" smtClean="0">
                <a:solidFill>
                  <a:srgbClr val="000000"/>
                </a:solidFill>
              </a:rPr>
              <a:t>&lt;new offering&gt; </a:t>
            </a:r>
            <a:endParaRPr lang="en-US" sz="1100" dirty="0">
              <a:solidFill>
                <a:srgbClr val="000000"/>
              </a:solidFill>
            </a:endParaRPr>
          </a:p>
        </p:txBody>
      </p:sp>
      <p:sp>
        <p:nvSpPr>
          <p:cNvPr id="39" name="Rectangle 3"/>
          <p:cNvSpPr txBox="1">
            <a:spLocks/>
          </p:cNvSpPr>
          <p:nvPr/>
        </p:nvSpPr>
        <p:spPr>
          <a:xfrm>
            <a:off x="4002363"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EF3A3A"/>
              </a:buClr>
            </a:pPr>
            <a:r>
              <a:rPr lang="en-US" sz="1100" b="1" dirty="0" smtClean="0">
                <a:solidFill>
                  <a:srgbClr val="000000"/>
                </a:solidFill>
              </a:rPr>
              <a:t>Sponsor: </a:t>
            </a:r>
            <a:r>
              <a:rPr lang="en-US" sz="1100" dirty="0" smtClean="0">
                <a:solidFill>
                  <a:srgbClr val="000000"/>
                </a:solidFill>
              </a:rPr>
              <a:t>&lt;name&gt;</a:t>
            </a:r>
            <a:endParaRPr lang="en-US" sz="1100" dirty="0">
              <a:solidFill>
                <a:srgbClr val="000000"/>
              </a:solidFill>
            </a:endParaRPr>
          </a:p>
        </p:txBody>
      </p:sp>
      <p:sp>
        <p:nvSpPr>
          <p:cNvPr id="40" name="Rectangle 3"/>
          <p:cNvSpPr txBox="1">
            <a:spLocks/>
          </p:cNvSpPr>
          <p:nvPr/>
        </p:nvSpPr>
        <p:spPr>
          <a:xfrm>
            <a:off x="5973667"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EF3A3A"/>
              </a:buClr>
            </a:pPr>
            <a:r>
              <a:rPr lang="en-US" sz="1100" b="1" dirty="0" smtClean="0">
                <a:solidFill>
                  <a:srgbClr val="000000"/>
                </a:solidFill>
              </a:rPr>
              <a:t>Manager</a:t>
            </a:r>
            <a:r>
              <a:rPr lang="en-US" sz="1100" dirty="0" smtClean="0">
                <a:solidFill>
                  <a:srgbClr val="000000"/>
                </a:solidFill>
              </a:rPr>
              <a:t>: &lt;name&gt;</a:t>
            </a:r>
            <a:endParaRPr lang="en-US" sz="1100" dirty="0">
              <a:solidFill>
                <a:srgbClr val="000000"/>
              </a:solidFill>
            </a:endParaRPr>
          </a:p>
        </p:txBody>
      </p:sp>
      <p:sp>
        <p:nvSpPr>
          <p:cNvPr id="41" name="Rectangle 3"/>
          <p:cNvSpPr txBox="1">
            <a:spLocks/>
          </p:cNvSpPr>
          <p:nvPr/>
        </p:nvSpPr>
        <p:spPr>
          <a:xfrm>
            <a:off x="7944970" y="37768"/>
            <a:ext cx="1102649"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EF3A3A"/>
              </a:buClr>
            </a:pPr>
            <a:r>
              <a:rPr lang="en-US" sz="1100" b="1" dirty="0" smtClean="0">
                <a:solidFill>
                  <a:srgbClr val="000000"/>
                </a:solidFill>
              </a:rPr>
              <a:t>As of: </a:t>
            </a:r>
            <a:r>
              <a:rPr lang="en-US" sz="1100" dirty="0" smtClean="0">
                <a:solidFill>
                  <a:srgbClr val="000000"/>
                </a:solidFill>
              </a:rPr>
              <a:t>5/19/2014</a:t>
            </a:r>
            <a:endParaRPr lang="en-US" sz="1100" dirty="0">
              <a:solidFill>
                <a:srgbClr val="000000"/>
              </a:solidFill>
            </a:endParaRPr>
          </a:p>
        </p:txBody>
      </p:sp>
      <p:sp>
        <p:nvSpPr>
          <p:cNvPr id="42" name="McK 5. Source"/>
          <p:cNvSpPr>
            <a:spLocks noChangeArrowheads="1"/>
          </p:cNvSpPr>
          <p:nvPr/>
        </p:nvSpPr>
        <p:spPr bwMode="auto">
          <a:xfrm>
            <a:off x="286443" y="6378931"/>
            <a:ext cx="857111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12711" indent="-612711" defTabSz="913429" fontAlgn="base">
              <a:spcBef>
                <a:spcPct val="0"/>
              </a:spcBef>
              <a:spcAft>
                <a:spcPct val="0"/>
              </a:spcAft>
              <a:tabLst>
                <a:tab pos="607949" algn="l"/>
              </a:tabLst>
            </a:pPr>
            <a:r>
              <a:rPr lang="en-US" sz="900" dirty="0">
                <a:solidFill>
                  <a:srgbClr val="000000"/>
                </a:solidFill>
              </a:rPr>
              <a:t>Sources:</a:t>
            </a:r>
          </a:p>
        </p:txBody>
      </p:sp>
      <p:sp>
        <p:nvSpPr>
          <p:cNvPr id="43" name="TextBox 42"/>
          <p:cNvSpPr txBox="1"/>
          <p:nvPr>
            <p:custDataLst>
              <p:tags r:id="rId22"/>
            </p:custDataLst>
          </p:nvPr>
        </p:nvSpPr>
        <p:spPr>
          <a:xfrm>
            <a:off x="4615543" y="5794504"/>
            <a:ext cx="1545771" cy="424544"/>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ctr"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ts val="204"/>
              </a:spcAft>
              <a:buClr>
                <a:srgbClr val="777777"/>
              </a:buClr>
            </a:pPr>
            <a:r>
              <a:rPr lang="en-US" sz="1100" b="1" dirty="0" smtClean="0">
                <a:solidFill>
                  <a:srgbClr val="000000"/>
                </a:solidFill>
              </a:rPr>
              <a:t>Market analysis completed by:</a:t>
            </a:r>
            <a:endParaRPr lang="en-US" sz="1100" b="1" dirty="0">
              <a:solidFill>
                <a:srgbClr val="000000"/>
              </a:solidFill>
            </a:endParaRPr>
          </a:p>
        </p:txBody>
      </p:sp>
      <p:sp>
        <p:nvSpPr>
          <p:cNvPr id="46" name="TextBox 10"/>
          <p:cNvSpPr txBox="1"/>
          <p:nvPr>
            <p:custDataLst>
              <p:tags r:id="rId23"/>
            </p:custDataLst>
          </p:nvPr>
        </p:nvSpPr>
        <p:spPr>
          <a:xfrm>
            <a:off x="6161314" y="5794505"/>
            <a:ext cx="2667668" cy="424544"/>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ctr"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ts val="204"/>
              </a:spcAft>
              <a:buClr>
                <a:srgbClr val="777777"/>
              </a:buClr>
            </a:pPr>
            <a:r>
              <a:rPr lang="en-US" sz="1100" dirty="0" smtClean="0">
                <a:solidFill>
                  <a:srgbClr val="000000"/>
                </a:solidFill>
              </a:rPr>
              <a:t>…</a:t>
            </a:r>
            <a:endParaRPr lang="en-US" sz="1100" dirty="0">
              <a:solidFill>
                <a:srgbClr val="000000"/>
              </a:solidFill>
            </a:endParaRPr>
          </a:p>
        </p:txBody>
      </p:sp>
      <p:sp>
        <p:nvSpPr>
          <p:cNvPr id="69" name="TextBox 68"/>
          <p:cNvSpPr txBox="1"/>
          <p:nvPr>
            <p:custDataLst>
              <p:tags r:id="rId24"/>
            </p:custDataLst>
          </p:nvPr>
        </p:nvSpPr>
        <p:spPr>
          <a:xfrm>
            <a:off x="4614030" y="4233991"/>
            <a:ext cx="4225170" cy="338009"/>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ts val="204"/>
              </a:spcAft>
              <a:buClr>
                <a:srgbClr val="777777"/>
              </a:buClr>
            </a:pPr>
            <a:r>
              <a:rPr lang="en-US" sz="1100" b="1" dirty="0">
                <a:solidFill>
                  <a:srgbClr val="000000"/>
                </a:solidFill>
              </a:rPr>
              <a:t>Go-to-market strategy</a:t>
            </a:r>
          </a:p>
        </p:txBody>
      </p:sp>
      <p:sp>
        <p:nvSpPr>
          <p:cNvPr id="70" name="Rectangle 16"/>
          <p:cNvSpPr txBox="1">
            <a:spLocks/>
          </p:cNvSpPr>
          <p:nvPr/>
        </p:nvSpPr>
        <p:spPr>
          <a:xfrm>
            <a:off x="4690715" y="4733092"/>
            <a:ext cx="4088927" cy="67710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fontAlgn="base">
              <a:spcBef>
                <a:spcPct val="50000"/>
              </a:spcBef>
              <a:spcAft>
                <a:spcPct val="0"/>
              </a:spcAft>
              <a:buClr>
                <a:srgbClr val="EF3A3A"/>
              </a:buClr>
            </a:pPr>
            <a:r>
              <a:rPr lang="en-US" sz="1100" b="1" dirty="0" smtClean="0">
                <a:solidFill>
                  <a:srgbClr val="000000"/>
                </a:solidFill>
              </a:rPr>
              <a:t>Customer acquisition channels:</a:t>
            </a:r>
          </a:p>
          <a:p>
            <a:pPr lvl="1" fontAlgn="base">
              <a:spcBef>
                <a:spcPct val="50000"/>
              </a:spcBef>
              <a:spcAft>
                <a:spcPct val="0"/>
              </a:spcAft>
              <a:buClr>
                <a:srgbClr val="EF3A3A"/>
              </a:buClr>
            </a:pPr>
            <a:endParaRPr lang="en-US" sz="1100" dirty="0" smtClean="0">
              <a:solidFill>
                <a:srgbClr val="000000"/>
              </a:solidFill>
            </a:endParaRPr>
          </a:p>
          <a:p>
            <a:pPr lvl="1" fontAlgn="base">
              <a:spcBef>
                <a:spcPct val="50000"/>
              </a:spcBef>
              <a:spcAft>
                <a:spcPct val="0"/>
              </a:spcAft>
              <a:buClr>
                <a:srgbClr val="EF3A3A"/>
              </a:buClr>
            </a:pPr>
            <a:r>
              <a:rPr lang="en-US" sz="1100" b="1" dirty="0" smtClean="0">
                <a:solidFill>
                  <a:srgbClr val="000000"/>
                </a:solidFill>
              </a:rPr>
              <a:t>Most critical capabilities required to sell &amp; deliver</a:t>
            </a:r>
            <a:r>
              <a:rPr lang="en-US" sz="1100" dirty="0" smtClean="0">
                <a:solidFill>
                  <a:srgbClr val="000000"/>
                </a:solidFill>
              </a:rPr>
              <a:t>:</a:t>
            </a:r>
          </a:p>
        </p:txBody>
      </p:sp>
      <p:graphicFrame>
        <p:nvGraphicFramePr>
          <p:cNvPr id="48" name="Table 47"/>
          <p:cNvGraphicFramePr>
            <a:graphicFrameLocks noGrp="1"/>
          </p:cNvGraphicFramePr>
          <p:nvPr>
            <p:extLst>
              <p:ext uri="{D42A27DB-BD31-4B8C-83A1-F6EECF244321}">
                <p14:modId xmlns:p14="http://schemas.microsoft.com/office/powerpoint/2010/main" val="667629025"/>
              </p:ext>
            </p:extLst>
          </p:nvPr>
        </p:nvGraphicFramePr>
        <p:xfrm>
          <a:off x="4624389" y="2286001"/>
          <a:ext cx="4204593" cy="1979585"/>
        </p:xfrm>
        <a:graphic>
          <a:graphicData uri="http://schemas.openxmlformats.org/drawingml/2006/table">
            <a:tbl>
              <a:tblPr firstRow="1" bandRow="1">
                <a:tableStyleId>{5C22544A-7EE6-4342-B048-85BDC9FD1C3A}</a:tableStyleId>
              </a:tblPr>
              <a:tblGrid>
                <a:gridCol w="1335815"/>
                <a:gridCol w="1126396"/>
                <a:gridCol w="1742382"/>
              </a:tblGrid>
              <a:tr h="628573">
                <a:tc>
                  <a:txBody>
                    <a:bodyPr/>
                    <a:lstStyle/>
                    <a:p>
                      <a:pPr algn="ctr"/>
                      <a:r>
                        <a:rPr lang="en-US" sz="1100" dirty="0" smtClean="0">
                          <a:solidFill>
                            <a:schemeClr val="tx1"/>
                          </a:solidFill>
                        </a:rPr>
                        <a:t>Competitors</a:t>
                      </a:r>
                      <a:endParaRPr lang="en-US" sz="1100" dirty="0">
                        <a:solidFill>
                          <a:schemeClr val="tx1"/>
                        </a:solidFill>
                      </a:endParaRPr>
                    </a:p>
                  </a:txBody>
                  <a:tcPr anchor="ctr"/>
                </a:tc>
                <a:tc>
                  <a:txBody>
                    <a:bodyPr/>
                    <a:lstStyle/>
                    <a:p>
                      <a:pPr algn="ctr"/>
                      <a:r>
                        <a:rPr lang="en-US" sz="1100" dirty="0" smtClean="0">
                          <a:solidFill>
                            <a:schemeClr val="tx1"/>
                          </a:solidFill>
                        </a:rPr>
                        <a:t>Offering name</a:t>
                      </a:r>
                      <a:endParaRPr lang="en-US" sz="1100" dirty="0">
                        <a:solidFill>
                          <a:schemeClr val="tx1"/>
                        </a:solidFill>
                      </a:endParaRPr>
                    </a:p>
                  </a:txBody>
                  <a:tcPr anchor="ctr"/>
                </a:tc>
                <a:tc>
                  <a:txBody>
                    <a:bodyPr/>
                    <a:lstStyle/>
                    <a:p>
                      <a:pPr algn="ctr"/>
                      <a:r>
                        <a:rPr lang="en-US" sz="1100" dirty="0" smtClean="0">
                          <a:solidFill>
                            <a:schemeClr val="tx1"/>
                          </a:solidFill>
                        </a:rPr>
                        <a:t>Competitive advantage</a:t>
                      </a:r>
                      <a:endParaRPr lang="en-US" sz="1100" dirty="0">
                        <a:solidFill>
                          <a:schemeClr val="tx1"/>
                        </a:solidFill>
                      </a:endParaRPr>
                    </a:p>
                  </a:txBody>
                  <a:tcPr anchor="ctr"/>
                </a:tc>
              </a:tr>
              <a:tr h="446906">
                <a:tc>
                  <a:txBody>
                    <a:bodyPr/>
                    <a:lstStyle/>
                    <a:p>
                      <a:r>
                        <a:rPr lang="en-US" sz="1200" i="1" dirty="0" smtClean="0">
                          <a:solidFill>
                            <a:srgbClr val="FF0000"/>
                          </a:solidFill>
                        </a:rPr>
                        <a:t>Competitor</a:t>
                      </a:r>
                      <a:endParaRPr lang="en-US" sz="1200" i="1" dirty="0">
                        <a:solidFill>
                          <a:srgbClr val="FF0000"/>
                        </a:solidFill>
                      </a:endParaRPr>
                    </a:p>
                  </a:txBody>
                  <a:tcPr/>
                </a:tc>
                <a:tc>
                  <a:txBody>
                    <a:bodyPr/>
                    <a:lstStyle/>
                    <a:p>
                      <a:r>
                        <a:rPr lang="en-US" sz="1200" i="1" dirty="0" smtClean="0">
                          <a:solidFill>
                            <a:srgbClr val="FF0000"/>
                          </a:solidFill>
                        </a:rPr>
                        <a:t>Name</a:t>
                      </a:r>
                      <a:endParaRPr lang="en-US" sz="1200" i="1" dirty="0">
                        <a:solidFill>
                          <a:srgbClr val="FF0000"/>
                        </a:solidFill>
                      </a:endParaRPr>
                    </a:p>
                  </a:txBody>
                  <a:tcPr/>
                </a:tc>
                <a:tc>
                  <a:txBody>
                    <a:bodyPr/>
                    <a:lstStyle/>
                    <a:p>
                      <a:r>
                        <a:rPr lang="en-US" sz="1200" i="1" dirty="0" smtClean="0">
                          <a:solidFill>
                            <a:srgbClr val="FF0000"/>
                          </a:solidFill>
                        </a:rPr>
                        <a:t>What do</a:t>
                      </a:r>
                      <a:r>
                        <a:rPr lang="en-US" sz="1200" i="1" baseline="0" dirty="0" smtClean="0">
                          <a:solidFill>
                            <a:srgbClr val="FF0000"/>
                          </a:solidFill>
                        </a:rPr>
                        <a:t> they claim as an advantage?</a:t>
                      </a:r>
                      <a:endParaRPr lang="en-US" sz="1200" i="1" dirty="0">
                        <a:solidFill>
                          <a:srgbClr val="FF0000"/>
                        </a:solidFill>
                      </a:endParaRPr>
                    </a:p>
                  </a:txBody>
                  <a:tcPr/>
                </a:tc>
              </a:tr>
              <a:tr h="446906">
                <a:tc>
                  <a:txBody>
                    <a:bodyPr/>
                    <a:lstStyle/>
                    <a:p>
                      <a:endParaRPr lang="en-US" sz="1200" dirty="0"/>
                    </a:p>
                  </a:txBody>
                  <a:tcPr/>
                </a:tc>
                <a:tc>
                  <a:txBody>
                    <a:bodyPr/>
                    <a:lstStyle/>
                    <a:p>
                      <a:endParaRPr lang="en-US" sz="1200"/>
                    </a:p>
                  </a:txBody>
                  <a:tcPr/>
                </a:tc>
                <a:tc>
                  <a:txBody>
                    <a:bodyPr/>
                    <a:lstStyle/>
                    <a:p>
                      <a:endParaRPr lang="en-US" sz="1200"/>
                    </a:p>
                  </a:txBody>
                  <a:tcPr/>
                </a:tc>
              </a:tr>
              <a:tr h="446906">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1" name="Rectangle 50"/>
          <p:cNvSpPr/>
          <p:nvPr/>
        </p:nvSpPr>
        <p:spPr>
          <a:xfrm>
            <a:off x="-6035823" y="4482211"/>
            <a:ext cx="2971800" cy="1143000"/>
          </a:xfrm>
          <a:prstGeom prst="rect">
            <a:avLst/>
          </a:prstGeom>
          <a:solidFill>
            <a:srgbClr val="FFFF00"/>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Addressable market (blue bar) is supplied by the </a:t>
            </a:r>
            <a:r>
              <a:rPr lang="en-US" sz="1200" dirty="0" err="1" smtClean="0">
                <a:solidFill>
                  <a:schemeClr val="tx1"/>
                </a:solidFill>
              </a:rPr>
              <a:t>ResearchNetwork</a:t>
            </a:r>
            <a:r>
              <a:rPr lang="en-US" sz="1200" dirty="0" smtClean="0">
                <a:solidFill>
                  <a:schemeClr val="tx1"/>
                </a:solidFill>
              </a:rPr>
              <a:t>. If you have not received the addressable market, contact Martin Lee (GBS, Big Data) or Byron Miller (GIS, Cloud)</a:t>
            </a:r>
          </a:p>
        </p:txBody>
      </p:sp>
      <p:sp>
        <p:nvSpPr>
          <p:cNvPr id="53" name="Rectangle 52"/>
          <p:cNvSpPr/>
          <p:nvPr/>
        </p:nvSpPr>
        <p:spPr>
          <a:xfrm>
            <a:off x="9354204" y="1974172"/>
            <a:ext cx="2819400" cy="1358315"/>
          </a:xfrm>
          <a:prstGeom prst="rect">
            <a:avLst/>
          </a:prstGeom>
          <a:solidFill>
            <a:srgbClr val="FFFF00"/>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The </a:t>
            </a:r>
            <a:r>
              <a:rPr lang="en-US" sz="1200" dirty="0" err="1" smtClean="0">
                <a:solidFill>
                  <a:schemeClr val="tx1"/>
                </a:solidFill>
              </a:rPr>
              <a:t>ResearchNetwork</a:t>
            </a:r>
            <a:r>
              <a:rPr lang="en-US" sz="1200" dirty="0" smtClean="0">
                <a:solidFill>
                  <a:schemeClr val="tx1"/>
                </a:solidFill>
              </a:rPr>
              <a:t> will provide the top competitors, their offering name, and their offering’s stated advantage. If you have not received the addressable market, contact Martin Lee (GBS, Big Data) or Byron Miller (GIS, Cloud)</a:t>
            </a:r>
          </a:p>
        </p:txBody>
      </p:sp>
      <p:sp>
        <p:nvSpPr>
          <p:cNvPr id="54" name="Rectangle 53"/>
          <p:cNvSpPr/>
          <p:nvPr/>
        </p:nvSpPr>
        <p:spPr>
          <a:xfrm>
            <a:off x="-5959623" y="1179090"/>
            <a:ext cx="2819400" cy="914399"/>
          </a:xfrm>
          <a:prstGeom prst="rect">
            <a:avLst/>
          </a:prstGeom>
          <a:solidFill>
            <a:srgbClr val="FFFF00"/>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judgment and the account teams’ experience are good resources for customer profiles. Profiles typically consider target industries, company size, and region. </a:t>
            </a:r>
          </a:p>
        </p:txBody>
      </p:sp>
      <p:sp>
        <p:nvSpPr>
          <p:cNvPr id="59" name="Rectangle 58"/>
          <p:cNvSpPr/>
          <p:nvPr/>
        </p:nvSpPr>
        <p:spPr>
          <a:xfrm>
            <a:off x="-5937936" y="2283826"/>
            <a:ext cx="2819400" cy="609599"/>
          </a:xfrm>
          <a:prstGeom prst="rect">
            <a:avLst/>
          </a:prstGeom>
          <a:solidFill>
            <a:srgbClr val="FFFF00"/>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Salesforce.com may be useful for average sales cycle, average TCV, existing clients and win rate.</a:t>
            </a:r>
          </a:p>
        </p:txBody>
      </p:sp>
      <p:sp>
        <p:nvSpPr>
          <p:cNvPr id="61" name="Rectangle 60"/>
          <p:cNvSpPr/>
          <p:nvPr/>
        </p:nvSpPr>
        <p:spPr>
          <a:xfrm>
            <a:off x="-5959624" y="3065040"/>
            <a:ext cx="2819400" cy="762000"/>
          </a:xfrm>
          <a:prstGeom prst="rect">
            <a:avLst/>
          </a:prstGeom>
          <a:solidFill>
            <a:srgbClr val="FFFF00"/>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The </a:t>
            </a:r>
            <a:r>
              <a:rPr lang="en-US" sz="1200" dirty="0" err="1" smtClean="0">
                <a:solidFill>
                  <a:schemeClr val="tx1"/>
                </a:solidFill>
              </a:rPr>
              <a:t>ResearchNetwork</a:t>
            </a:r>
            <a:r>
              <a:rPr lang="en-US" sz="1200" dirty="0" smtClean="0">
                <a:solidFill>
                  <a:schemeClr val="tx1"/>
                </a:solidFill>
              </a:rPr>
              <a:t> can help estimate the number of prospective clients </a:t>
            </a:r>
            <a:r>
              <a:rPr lang="en-US" sz="1200" i="1" dirty="0" smtClean="0">
                <a:solidFill>
                  <a:schemeClr val="tx1"/>
                </a:solidFill>
              </a:rPr>
              <a:t>if the customer profile includes size of company and industries.</a:t>
            </a:r>
          </a:p>
        </p:txBody>
      </p:sp>
      <p:sp>
        <p:nvSpPr>
          <p:cNvPr id="62" name="Rectangle 61"/>
          <p:cNvSpPr/>
          <p:nvPr/>
        </p:nvSpPr>
        <p:spPr>
          <a:xfrm>
            <a:off x="228600" y="1568970"/>
            <a:ext cx="2438400" cy="990600"/>
          </a:xfrm>
          <a:prstGeom prst="rect">
            <a:avLst/>
          </a:prstGeom>
          <a:noFill/>
          <a:ln w="952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67" name="Rectangle 66"/>
          <p:cNvSpPr/>
          <p:nvPr/>
        </p:nvSpPr>
        <p:spPr>
          <a:xfrm>
            <a:off x="228600" y="2590800"/>
            <a:ext cx="2438400" cy="228600"/>
          </a:xfrm>
          <a:prstGeom prst="rect">
            <a:avLst/>
          </a:prstGeom>
          <a:noFill/>
          <a:ln w="952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73" name="Rectangle 72"/>
          <p:cNvSpPr/>
          <p:nvPr/>
        </p:nvSpPr>
        <p:spPr>
          <a:xfrm>
            <a:off x="228600" y="1143000"/>
            <a:ext cx="2438400" cy="381000"/>
          </a:xfrm>
          <a:prstGeom prst="rect">
            <a:avLst/>
          </a:prstGeom>
          <a:noFill/>
          <a:ln w="952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63" name="Shape 285"/>
          <p:cNvSpPr/>
          <p:nvPr/>
        </p:nvSpPr>
        <p:spPr>
          <a:xfrm>
            <a:off x="9354204" y="3477823"/>
            <a:ext cx="2819400" cy="2843705"/>
          </a:xfrm>
          <a:prstGeom prst="foldedCorner">
            <a:avLst>
              <a:gd name="adj" fmla="val 16667"/>
            </a:avLst>
          </a:prstGeom>
          <a:solidFill>
            <a:srgbClr val="FFFF00"/>
          </a:solidFill>
          <a:ln>
            <a:noFill/>
          </a:ln>
        </p:spPr>
        <p:txBody>
          <a:bodyPr lIns="63500" tIns="70750" rIns="63500" bIns="63500" anchor="t" anchorCtr="1">
            <a:noAutofit/>
          </a:bodyPr>
          <a:lstStyle/>
          <a:p>
            <a:pPr lvl="0">
              <a:spcBef>
                <a:spcPts val="0"/>
              </a:spcBef>
              <a:spcAft>
                <a:spcPts val="0"/>
              </a:spcAft>
              <a:buSzPct val="78571"/>
            </a:pPr>
            <a:r>
              <a:rPr lang="en" sz="1200" dirty="0" smtClean="0"/>
              <a:t>A </a:t>
            </a:r>
            <a:r>
              <a:rPr lang="en" sz="1200" dirty="0"/>
              <a:t>key aspect of an effective go-to-market (GTM) strategy is to determine the routes or channels-to-market. However, If you try to sell an offering that is misaligned with the market, changes are that the best GTM strategy will fail.</a:t>
            </a:r>
          </a:p>
          <a:p>
            <a:pPr marL="0" marR="0" lvl="0" indent="0" rtl="0">
              <a:spcBef>
                <a:spcPts val="0"/>
              </a:spcBef>
              <a:spcAft>
                <a:spcPts val="0"/>
              </a:spcAft>
              <a:buNone/>
            </a:pPr>
            <a:endParaRPr sz="1200" dirty="0"/>
          </a:p>
          <a:p>
            <a:pPr marL="0" marR="0" lvl="0" indent="0" rtl="0">
              <a:spcBef>
                <a:spcPts val="0"/>
              </a:spcBef>
              <a:spcAft>
                <a:spcPts val="0"/>
              </a:spcAft>
              <a:buSzPct val="25000"/>
              <a:buNone/>
            </a:pPr>
            <a:r>
              <a:rPr lang="en" sz="1200" dirty="0">
                <a:solidFill>
                  <a:schemeClr val="dk1"/>
                </a:solidFill>
              </a:rPr>
              <a:t>It might be a good idea to watch the Harvard i-lab | Startup Secrets: go-to-market strategy video on Youtube (see link below):</a:t>
            </a:r>
          </a:p>
          <a:p>
            <a:pPr marL="0" marR="0" lvl="0" indent="0" rtl="0">
              <a:spcBef>
                <a:spcPts val="0"/>
              </a:spcBef>
              <a:spcAft>
                <a:spcPts val="0"/>
              </a:spcAft>
              <a:buSzPct val="25000"/>
              <a:buNone/>
            </a:pPr>
            <a:r>
              <a:rPr lang="en" sz="1200" dirty="0"/>
              <a:t>https://www.youtube.com/watch?v=rqi-n0hA4uo</a:t>
            </a:r>
          </a:p>
        </p:txBody>
      </p:sp>
      <p:sp>
        <p:nvSpPr>
          <p:cNvPr id="75" name="Shape 283"/>
          <p:cNvSpPr/>
          <p:nvPr/>
        </p:nvSpPr>
        <p:spPr>
          <a:xfrm>
            <a:off x="-1" y="-3406183"/>
            <a:ext cx="9144001" cy="3234734"/>
          </a:xfrm>
          <a:prstGeom prst="foldedCorner">
            <a:avLst>
              <a:gd name="adj" fmla="val 9655"/>
            </a:avLst>
          </a:prstGeom>
          <a:solidFill>
            <a:srgbClr val="FFFF66"/>
          </a:solidFill>
          <a:ln>
            <a:noFill/>
          </a:ln>
        </p:spPr>
        <p:txBody>
          <a:bodyPr lIns="63500" tIns="70750" rIns="63500" bIns="63500" anchor="t" anchorCtr="1">
            <a:noAutofit/>
          </a:bodyPr>
          <a:lstStyle/>
          <a:p>
            <a:pPr marL="0" marR="0" lvl="0" indent="0" rtl="0">
              <a:spcBef>
                <a:spcPts val="0"/>
              </a:spcBef>
              <a:spcAft>
                <a:spcPts val="0"/>
              </a:spcAft>
              <a:buSzPct val="78571"/>
              <a:buNone/>
            </a:pPr>
            <a:r>
              <a:rPr lang="en" dirty="0">
                <a:solidFill>
                  <a:schemeClr val="dk1"/>
                </a:solidFill>
              </a:rPr>
              <a:t> </a:t>
            </a:r>
            <a:r>
              <a:rPr lang="en" sz="1400" dirty="0">
                <a:solidFill>
                  <a:schemeClr val="dk1"/>
                </a:solidFill>
              </a:rPr>
              <a:t>Because </a:t>
            </a:r>
            <a:r>
              <a:rPr lang="en" sz="1400" dirty="0" smtClean="0">
                <a:solidFill>
                  <a:schemeClr val="dk1"/>
                </a:solidFill>
              </a:rPr>
              <a:t>you</a:t>
            </a:r>
            <a:r>
              <a:rPr lang="en-US" sz="1400" dirty="0" smtClean="0">
                <a:solidFill>
                  <a:schemeClr val="dk1"/>
                </a:solidFill>
              </a:rPr>
              <a:t>r</a:t>
            </a:r>
            <a:r>
              <a:rPr lang="en" sz="1400" dirty="0" smtClean="0">
                <a:solidFill>
                  <a:schemeClr val="dk1"/>
                </a:solidFill>
              </a:rPr>
              <a:t> </a:t>
            </a:r>
            <a:r>
              <a:rPr lang="en" sz="1400" dirty="0">
                <a:solidFill>
                  <a:schemeClr val="dk1"/>
                </a:solidFill>
              </a:rPr>
              <a:t>offering is targeting a set of customers that share common needs, it is a good idea to segment your market. You should answer two key questions:</a:t>
            </a:r>
          </a:p>
          <a:p>
            <a:pPr lvl="0" rtl="0">
              <a:lnSpc>
                <a:spcPct val="115000"/>
              </a:lnSpc>
              <a:spcBef>
                <a:spcPts val="0"/>
              </a:spcBef>
              <a:buSzPct val="78571"/>
              <a:buNone/>
            </a:pPr>
            <a:r>
              <a:rPr lang="en" sz="1400" dirty="0">
                <a:solidFill>
                  <a:schemeClr val="dk1"/>
                </a:solidFill>
              </a:rPr>
              <a:t>•For whom are we creating value?</a:t>
            </a:r>
          </a:p>
          <a:p>
            <a:pPr lvl="0" rtl="0">
              <a:lnSpc>
                <a:spcPct val="115000"/>
              </a:lnSpc>
              <a:spcBef>
                <a:spcPts val="0"/>
              </a:spcBef>
              <a:buSzPct val="78571"/>
              <a:buNone/>
            </a:pPr>
            <a:r>
              <a:rPr lang="en" sz="1400" dirty="0">
                <a:solidFill>
                  <a:schemeClr val="dk1"/>
                </a:solidFill>
              </a:rPr>
              <a:t>•Who are our most important customers?</a:t>
            </a:r>
          </a:p>
          <a:p>
            <a:pPr marL="0" marR="0" lvl="0" indent="0" rtl="0">
              <a:spcBef>
                <a:spcPts val="0"/>
              </a:spcBef>
              <a:spcAft>
                <a:spcPts val="0"/>
              </a:spcAft>
              <a:buNone/>
            </a:pPr>
            <a:endParaRPr sz="1400" dirty="0">
              <a:solidFill>
                <a:schemeClr val="dk1"/>
              </a:solidFill>
            </a:endParaRPr>
          </a:p>
          <a:p>
            <a:pPr marL="0" marR="0" lvl="0" indent="0" rtl="0">
              <a:spcBef>
                <a:spcPts val="0"/>
              </a:spcBef>
              <a:spcAft>
                <a:spcPts val="0"/>
              </a:spcAft>
              <a:buSzPct val="78571"/>
              <a:buNone/>
            </a:pPr>
            <a:r>
              <a:rPr lang="en" sz="1400" dirty="0">
                <a:solidFill>
                  <a:schemeClr val="dk1"/>
                </a:solidFill>
              </a:rPr>
              <a:t>You also need to assess at which stage the market is:</a:t>
            </a:r>
          </a:p>
          <a:p>
            <a:pPr marL="0" marR="0" lvl="0" indent="0" rtl="0">
              <a:spcBef>
                <a:spcPts val="0"/>
              </a:spcBef>
              <a:spcAft>
                <a:spcPts val="0"/>
              </a:spcAft>
              <a:buSzPct val="78571"/>
              <a:buNone/>
            </a:pPr>
            <a:r>
              <a:rPr lang="en" sz="1400" dirty="0">
                <a:solidFill>
                  <a:schemeClr val="dk1"/>
                </a:solidFill>
              </a:rPr>
              <a:t>- Development stage, when a new product is first brought to market, before there is a proved demand for it, and often before it has been fully proved out technically in all respects. Sales are low and creep along slowly.</a:t>
            </a:r>
          </a:p>
          <a:p>
            <a:pPr marL="0" marR="0" lvl="0" indent="0" rtl="0">
              <a:spcBef>
                <a:spcPts val="0"/>
              </a:spcBef>
              <a:spcAft>
                <a:spcPts val="0"/>
              </a:spcAft>
              <a:buSzPct val="78571"/>
              <a:buNone/>
            </a:pPr>
            <a:r>
              <a:rPr lang="en" sz="1400" dirty="0">
                <a:solidFill>
                  <a:schemeClr val="dk1"/>
                </a:solidFill>
              </a:rPr>
              <a:t>- Growth stage, when demand begins to accelerate and the size of the total market expands rapidly. It might also be called the “Takeoff Stage.”</a:t>
            </a:r>
          </a:p>
          <a:p>
            <a:pPr marL="0" marR="0" lvl="0" indent="0" rtl="0">
              <a:spcBef>
                <a:spcPts val="0"/>
              </a:spcBef>
              <a:spcAft>
                <a:spcPts val="0"/>
              </a:spcAft>
              <a:buSzPct val="78571"/>
              <a:buNone/>
            </a:pPr>
            <a:r>
              <a:rPr lang="en" sz="1400" dirty="0">
                <a:solidFill>
                  <a:schemeClr val="dk1"/>
                </a:solidFill>
              </a:rPr>
              <a:t>- Maturity stage, when demand levels off and grows, for the most part, only at the replacement and new family-formation rate.</a:t>
            </a:r>
          </a:p>
          <a:p>
            <a:pPr marL="0" marR="0" lvl="0" indent="0" rtl="0">
              <a:spcBef>
                <a:spcPts val="0"/>
              </a:spcBef>
              <a:spcAft>
                <a:spcPts val="0"/>
              </a:spcAft>
              <a:buSzPct val="78571"/>
              <a:buNone/>
            </a:pPr>
            <a:r>
              <a:rPr lang="en" sz="1400" dirty="0">
                <a:solidFill>
                  <a:schemeClr val="dk1"/>
                </a:solidFill>
              </a:rPr>
              <a:t>- Decline stage, when the product begins to lose client appeal and sales drift downward.</a:t>
            </a:r>
          </a:p>
          <a:p>
            <a:pPr marL="0" marR="0" lvl="0" indent="0" rtl="0">
              <a:spcBef>
                <a:spcPts val="0"/>
              </a:spcBef>
              <a:spcAft>
                <a:spcPts val="0"/>
              </a:spcAft>
              <a:buClr>
                <a:schemeClr val="dk1"/>
              </a:buClr>
              <a:buSzPct val="78571"/>
              <a:buFont typeface="Arial"/>
              <a:buNone/>
            </a:pPr>
            <a:r>
              <a:rPr lang="en" sz="1400" dirty="0">
                <a:solidFill>
                  <a:schemeClr val="dk1"/>
                </a:solidFill>
              </a:rPr>
              <a:t>Source: Ted Levitt on Marketing</a:t>
            </a:r>
          </a:p>
          <a:p>
            <a:pPr marL="0" marR="0" lvl="0" indent="0" rtl="0">
              <a:spcBef>
                <a:spcPts val="0"/>
              </a:spcBef>
              <a:spcAft>
                <a:spcPts val="0"/>
              </a:spcAft>
              <a:buNone/>
            </a:pPr>
            <a:endParaRPr dirty="0">
              <a:solidFill>
                <a:schemeClr val="dk1"/>
              </a:solidFill>
            </a:endParaRPr>
          </a:p>
        </p:txBody>
      </p:sp>
      <p:sp>
        <p:nvSpPr>
          <p:cNvPr id="82" name="TextBox 10"/>
          <p:cNvSpPr txBox="1"/>
          <p:nvPr/>
        </p:nvSpPr>
        <p:spPr>
          <a:xfrm>
            <a:off x="-2957231" y="804166"/>
            <a:ext cx="2822305" cy="4722318"/>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66431" algn="l" rtl="0" fontAlgn="base">
              <a:spcBef>
                <a:spcPct val="0"/>
              </a:spcBef>
              <a:spcAft>
                <a:spcPct val="0"/>
              </a:spcAft>
              <a:defRPr sz="1600" kern="1200">
                <a:solidFill>
                  <a:schemeClr val="tx1"/>
                </a:solidFill>
                <a:latin typeface="Arial" charset="0"/>
                <a:ea typeface="+mn-ea"/>
                <a:cs typeface="+mn-cs"/>
              </a:defRPr>
            </a:lvl2pPr>
            <a:lvl3pPr marL="932863" algn="l" rtl="0" fontAlgn="base">
              <a:spcBef>
                <a:spcPct val="0"/>
              </a:spcBef>
              <a:spcAft>
                <a:spcPct val="0"/>
              </a:spcAft>
              <a:defRPr sz="1600" kern="1200">
                <a:solidFill>
                  <a:schemeClr val="tx1"/>
                </a:solidFill>
                <a:latin typeface="Arial" charset="0"/>
                <a:ea typeface="+mn-ea"/>
                <a:cs typeface="+mn-cs"/>
              </a:defRPr>
            </a:lvl3pPr>
            <a:lvl4pPr marL="1399295" algn="l" rtl="0" fontAlgn="base">
              <a:spcBef>
                <a:spcPct val="0"/>
              </a:spcBef>
              <a:spcAft>
                <a:spcPct val="0"/>
              </a:spcAft>
              <a:defRPr sz="1600" kern="1200">
                <a:solidFill>
                  <a:schemeClr val="tx1"/>
                </a:solidFill>
                <a:latin typeface="Arial" charset="0"/>
                <a:ea typeface="+mn-ea"/>
                <a:cs typeface="+mn-cs"/>
              </a:defRPr>
            </a:lvl4pPr>
            <a:lvl5pPr marL="1865728" algn="l" rtl="0" fontAlgn="base">
              <a:spcBef>
                <a:spcPct val="0"/>
              </a:spcBef>
              <a:spcAft>
                <a:spcPct val="0"/>
              </a:spcAft>
              <a:defRPr sz="1600" kern="1200">
                <a:solidFill>
                  <a:schemeClr val="tx1"/>
                </a:solidFill>
                <a:latin typeface="Arial" charset="0"/>
                <a:ea typeface="+mn-ea"/>
                <a:cs typeface="+mn-cs"/>
              </a:defRPr>
            </a:lvl5pPr>
            <a:lvl6pPr marL="2332159" algn="l" defTabSz="932863" rtl="0" eaLnBrk="1" latinLnBrk="0" hangingPunct="1">
              <a:defRPr sz="1600" kern="1200">
                <a:solidFill>
                  <a:schemeClr val="tx1"/>
                </a:solidFill>
                <a:latin typeface="Arial" charset="0"/>
                <a:ea typeface="+mn-ea"/>
                <a:cs typeface="+mn-cs"/>
              </a:defRPr>
            </a:lvl6pPr>
            <a:lvl7pPr marL="2798590" algn="l" defTabSz="932863" rtl="0" eaLnBrk="1" latinLnBrk="0" hangingPunct="1">
              <a:defRPr sz="1600" kern="1200">
                <a:solidFill>
                  <a:schemeClr val="tx1"/>
                </a:solidFill>
                <a:latin typeface="Arial" charset="0"/>
                <a:ea typeface="+mn-ea"/>
                <a:cs typeface="+mn-cs"/>
              </a:defRPr>
            </a:lvl7pPr>
            <a:lvl8pPr marL="3265022" algn="l" defTabSz="932863" rtl="0" eaLnBrk="1" latinLnBrk="0" hangingPunct="1">
              <a:defRPr sz="1600" kern="1200">
                <a:solidFill>
                  <a:schemeClr val="tx1"/>
                </a:solidFill>
                <a:latin typeface="Arial" charset="0"/>
                <a:ea typeface="+mn-ea"/>
                <a:cs typeface="+mn-cs"/>
              </a:defRPr>
            </a:lvl8pPr>
            <a:lvl9pPr marL="3731453" algn="l" defTabSz="932863" rtl="0" eaLnBrk="1" latinLnBrk="0" hangingPunct="1">
              <a:defRPr sz="1600" kern="1200">
                <a:solidFill>
                  <a:schemeClr val="tx1"/>
                </a:solidFill>
                <a:latin typeface="Arial" charset="0"/>
                <a:ea typeface="+mn-ea"/>
                <a:cs typeface="+mn-cs"/>
              </a:defRPr>
            </a:lvl9pPr>
          </a:lstStyle>
          <a:p>
            <a:pPr>
              <a:spcAft>
                <a:spcPts val="204"/>
              </a:spcAft>
              <a:buClr>
                <a:srgbClr val="777777"/>
              </a:buClr>
            </a:pPr>
            <a:endParaRPr lang="en-US" sz="1200" dirty="0">
              <a:solidFill>
                <a:srgbClr val="000000"/>
              </a:solidFill>
            </a:endParaRPr>
          </a:p>
        </p:txBody>
      </p:sp>
      <p:sp>
        <p:nvSpPr>
          <p:cNvPr id="83" name="TextBox 82"/>
          <p:cNvSpPr txBox="1">
            <a:spLocks/>
          </p:cNvSpPr>
          <p:nvPr/>
        </p:nvSpPr>
        <p:spPr>
          <a:xfrm>
            <a:off x="-2911728" y="1289593"/>
            <a:ext cx="2731298" cy="423192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66431" algn="l" rtl="0" fontAlgn="base">
              <a:spcBef>
                <a:spcPct val="0"/>
              </a:spcBef>
              <a:spcAft>
                <a:spcPct val="0"/>
              </a:spcAft>
              <a:defRPr sz="1600" kern="1200">
                <a:solidFill>
                  <a:schemeClr val="tx1"/>
                </a:solidFill>
                <a:latin typeface="Arial" charset="0"/>
                <a:ea typeface="+mn-ea"/>
                <a:cs typeface="+mn-cs"/>
              </a:defRPr>
            </a:lvl2pPr>
            <a:lvl3pPr marL="932863" algn="l" rtl="0" fontAlgn="base">
              <a:spcBef>
                <a:spcPct val="0"/>
              </a:spcBef>
              <a:spcAft>
                <a:spcPct val="0"/>
              </a:spcAft>
              <a:defRPr sz="1600" kern="1200">
                <a:solidFill>
                  <a:schemeClr val="tx1"/>
                </a:solidFill>
                <a:latin typeface="Arial" charset="0"/>
                <a:ea typeface="+mn-ea"/>
                <a:cs typeface="+mn-cs"/>
              </a:defRPr>
            </a:lvl3pPr>
            <a:lvl4pPr marL="1399295" algn="l" rtl="0" fontAlgn="base">
              <a:spcBef>
                <a:spcPct val="0"/>
              </a:spcBef>
              <a:spcAft>
                <a:spcPct val="0"/>
              </a:spcAft>
              <a:defRPr sz="1600" kern="1200">
                <a:solidFill>
                  <a:schemeClr val="tx1"/>
                </a:solidFill>
                <a:latin typeface="Arial" charset="0"/>
                <a:ea typeface="+mn-ea"/>
                <a:cs typeface="+mn-cs"/>
              </a:defRPr>
            </a:lvl4pPr>
            <a:lvl5pPr marL="1865728" algn="l" rtl="0" fontAlgn="base">
              <a:spcBef>
                <a:spcPct val="0"/>
              </a:spcBef>
              <a:spcAft>
                <a:spcPct val="0"/>
              </a:spcAft>
              <a:defRPr sz="1600" kern="1200">
                <a:solidFill>
                  <a:schemeClr val="tx1"/>
                </a:solidFill>
                <a:latin typeface="Arial" charset="0"/>
                <a:ea typeface="+mn-ea"/>
                <a:cs typeface="+mn-cs"/>
              </a:defRPr>
            </a:lvl5pPr>
            <a:lvl6pPr marL="2332159" algn="l" defTabSz="932863" rtl="0" eaLnBrk="1" latinLnBrk="0" hangingPunct="1">
              <a:defRPr sz="1600" kern="1200">
                <a:solidFill>
                  <a:schemeClr val="tx1"/>
                </a:solidFill>
                <a:latin typeface="Arial" charset="0"/>
                <a:ea typeface="+mn-ea"/>
                <a:cs typeface="+mn-cs"/>
              </a:defRPr>
            </a:lvl6pPr>
            <a:lvl7pPr marL="2798590" algn="l" defTabSz="932863" rtl="0" eaLnBrk="1" latinLnBrk="0" hangingPunct="1">
              <a:defRPr sz="1600" kern="1200">
                <a:solidFill>
                  <a:schemeClr val="tx1"/>
                </a:solidFill>
                <a:latin typeface="Arial" charset="0"/>
                <a:ea typeface="+mn-ea"/>
                <a:cs typeface="+mn-cs"/>
              </a:defRPr>
            </a:lvl7pPr>
            <a:lvl8pPr marL="3265022" algn="l" defTabSz="932863" rtl="0" eaLnBrk="1" latinLnBrk="0" hangingPunct="1">
              <a:defRPr sz="1600" kern="1200">
                <a:solidFill>
                  <a:schemeClr val="tx1"/>
                </a:solidFill>
                <a:latin typeface="Arial" charset="0"/>
                <a:ea typeface="+mn-ea"/>
                <a:cs typeface="+mn-cs"/>
              </a:defRPr>
            </a:lvl8pPr>
            <a:lvl9pPr marL="3731453" algn="l" defTabSz="932863" rtl="0" eaLnBrk="1" latinLnBrk="0" hangingPunct="1">
              <a:defRPr sz="1600" kern="1200">
                <a:solidFill>
                  <a:schemeClr val="tx1"/>
                </a:solidFill>
                <a:latin typeface="Arial" charset="0"/>
                <a:ea typeface="+mn-ea"/>
                <a:cs typeface="+mn-cs"/>
              </a:defRPr>
            </a:lvl9pPr>
          </a:lstStyle>
          <a:p>
            <a:pPr lvl="1">
              <a:spcBef>
                <a:spcPct val="50000"/>
              </a:spcBef>
            </a:pPr>
            <a:r>
              <a:rPr lang="en-US" sz="1200" dirty="0">
                <a:solidFill>
                  <a:srgbClr val="000000"/>
                </a:solidFill>
              </a:rPr>
              <a:t>What is the </a:t>
            </a:r>
            <a:r>
              <a:rPr lang="en-US" sz="1200" b="1" dirty="0">
                <a:solidFill>
                  <a:srgbClr val="19345E"/>
                </a:solidFill>
              </a:rPr>
              <a:t>target market</a:t>
            </a:r>
            <a:r>
              <a:rPr lang="en-US" sz="1200" dirty="0" smtClean="0">
                <a:solidFill>
                  <a:srgbClr val="000000"/>
                </a:solidFill>
              </a:rPr>
              <a:t>?</a:t>
            </a:r>
          </a:p>
          <a:p>
            <a:pPr lvl="2">
              <a:spcBef>
                <a:spcPct val="25000"/>
              </a:spcBef>
            </a:pPr>
            <a:r>
              <a:rPr lang="en-US" sz="1200" dirty="0">
                <a:solidFill>
                  <a:srgbClr val="000000"/>
                </a:solidFill>
              </a:rPr>
              <a:t>Geography / I</a:t>
            </a:r>
            <a:r>
              <a:rPr lang="en-US" sz="1200" dirty="0" smtClean="0">
                <a:solidFill>
                  <a:srgbClr val="000000"/>
                </a:solidFill>
              </a:rPr>
              <a:t>ndustry</a:t>
            </a:r>
          </a:p>
          <a:p>
            <a:pPr lvl="2">
              <a:spcBef>
                <a:spcPct val="25000"/>
              </a:spcBef>
            </a:pPr>
            <a:r>
              <a:rPr lang="en-US" sz="1200" dirty="0" smtClean="0">
                <a:solidFill>
                  <a:srgbClr val="000000"/>
                </a:solidFill>
              </a:rPr>
              <a:t>Customers</a:t>
            </a:r>
          </a:p>
          <a:p>
            <a:pPr lvl="2">
              <a:spcBef>
                <a:spcPct val="25000"/>
              </a:spcBef>
            </a:pPr>
            <a:r>
              <a:rPr lang="en-US" sz="1200" dirty="0" smtClean="0">
                <a:solidFill>
                  <a:srgbClr val="000000"/>
                </a:solidFill>
              </a:rPr>
              <a:t>Competitors</a:t>
            </a:r>
          </a:p>
          <a:p>
            <a:pPr lvl="1">
              <a:spcBef>
                <a:spcPct val="50000"/>
              </a:spcBef>
            </a:pPr>
            <a:r>
              <a:rPr lang="en-US" sz="1200" dirty="0">
                <a:solidFill>
                  <a:srgbClr val="000000"/>
                </a:solidFill>
              </a:rPr>
              <a:t>What is the </a:t>
            </a:r>
            <a:r>
              <a:rPr lang="en-US" sz="1200" b="1" dirty="0">
                <a:solidFill>
                  <a:srgbClr val="19345E"/>
                </a:solidFill>
              </a:rPr>
              <a:t>addressable </a:t>
            </a:r>
            <a:r>
              <a:rPr lang="en-US" sz="1200" b="1" dirty="0" smtClean="0">
                <a:solidFill>
                  <a:srgbClr val="19345E"/>
                </a:solidFill>
              </a:rPr>
              <a:t>market </a:t>
            </a:r>
            <a:r>
              <a:rPr lang="en-US" sz="1200" dirty="0" smtClean="0">
                <a:solidFill>
                  <a:srgbClr val="000000"/>
                </a:solidFill>
              </a:rPr>
              <a:t>opportunity?  (by industry, if applicable)</a:t>
            </a:r>
          </a:p>
          <a:p>
            <a:pPr lvl="2">
              <a:spcBef>
                <a:spcPct val="25000"/>
              </a:spcBef>
            </a:pPr>
            <a:r>
              <a:rPr lang="en-US" sz="1200" dirty="0">
                <a:solidFill>
                  <a:srgbClr val="000000"/>
                </a:solidFill>
              </a:rPr>
              <a:t>Total addressable </a:t>
            </a:r>
            <a:r>
              <a:rPr lang="en-US" sz="1200" dirty="0" smtClean="0">
                <a:solidFill>
                  <a:srgbClr val="000000"/>
                </a:solidFill>
              </a:rPr>
              <a:t>market</a:t>
            </a:r>
          </a:p>
          <a:p>
            <a:pPr lvl="2">
              <a:spcBef>
                <a:spcPct val="25000"/>
              </a:spcBef>
            </a:pPr>
            <a:r>
              <a:rPr lang="en-US" sz="1200" dirty="0">
                <a:solidFill>
                  <a:srgbClr val="000000"/>
                </a:solidFill>
              </a:rPr>
              <a:t>Expected market capture</a:t>
            </a:r>
          </a:p>
          <a:p>
            <a:pPr lvl="2">
              <a:spcBef>
                <a:spcPct val="25000"/>
              </a:spcBef>
            </a:pPr>
            <a:r>
              <a:rPr lang="en-US" sz="1200" dirty="0" smtClean="0">
                <a:solidFill>
                  <a:srgbClr val="000000"/>
                </a:solidFill>
              </a:rPr>
              <a:t>Estimated </a:t>
            </a:r>
            <a:r>
              <a:rPr lang="en-US" sz="1200" dirty="0">
                <a:solidFill>
                  <a:srgbClr val="000000"/>
                </a:solidFill>
              </a:rPr>
              <a:t>market </a:t>
            </a:r>
            <a:r>
              <a:rPr lang="en-US" sz="1200" dirty="0" smtClean="0">
                <a:solidFill>
                  <a:srgbClr val="000000"/>
                </a:solidFill>
              </a:rPr>
              <a:t>growth</a:t>
            </a:r>
          </a:p>
          <a:p>
            <a:pPr lvl="1">
              <a:spcBef>
                <a:spcPct val="50000"/>
              </a:spcBef>
            </a:pPr>
            <a:r>
              <a:rPr lang="en-US" sz="1200" dirty="0" smtClean="0">
                <a:solidFill>
                  <a:srgbClr val="000000"/>
                </a:solidFill>
              </a:rPr>
              <a:t>What is the </a:t>
            </a:r>
            <a:r>
              <a:rPr lang="en-US" sz="1200" b="1" dirty="0" smtClean="0">
                <a:solidFill>
                  <a:srgbClr val="19345E"/>
                </a:solidFill>
              </a:rPr>
              <a:t>go-to-market strategy</a:t>
            </a:r>
            <a:r>
              <a:rPr lang="en-US" sz="1200" dirty="0" smtClean="0">
                <a:solidFill>
                  <a:srgbClr val="000000"/>
                </a:solidFill>
              </a:rPr>
              <a:t>?</a:t>
            </a:r>
          </a:p>
          <a:p>
            <a:pPr lvl="2">
              <a:spcBef>
                <a:spcPts val="300"/>
              </a:spcBef>
            </a:pPr>
            <a:r>
              <a:rPr lang="en-US" sz="1200" dirty="0" smtClean="0">
                <a:solidFill>
                  <a:srgbClr val="000000"/>
                </a:solidFill>
              </a:rPr>
              <a:t>Way a company aligns to the evolving needs of its customers</a:t>
            </a:r>
          </a:p>
          <a:p>
            <a:pPr lvl="2">
              <a:spcBef>
                <a:spcPts val="300"/>
              </a:spcBef>
            </a:pPr>
            <a:r>
              <a:rPr lang="en-US" sz="1200" dirty="0">
                <a:solidFill>
                  <a:srgbClr val="000000"/>
                </a:solidFill>
              </a:rPr>
              <a:t>Interface at which the company sells to and serves its customer base and interacts with new </a:t>
            </a:r>
            <a:r>
              <a:rPr lang="en-US" sz="1200" dirty="0" smtClean="0">
                <a:solidFill>
                  <a:srgbClr val="000000"/>
                </a:solidFill>
              </a:rPr>
              <a:t>prospects</a:t>
            </a:r>
          </a:p>
        </p:txBody>
      </p:sp>
      <p:sp>
        <p:nvSpPr>
          <p:cNvPr id="84" name="TextBox 10"/>
          <p:cNvSpPr txBox="1"/>
          <p:nvPr/>
        </p:nvSpPr>
        <p:spPr>
          <a:xfrm>
            <a:off x="-2957231" y="804166"/>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66431" algn="l" rtl="0" fontAlgn="base">
              <a:spcBef>
                <a:spcPct val="0"/>
              </a:spcBef>
              <a:spcAft>
                <a:spcPct val="0"/>
              </a:spcAft>
              <a:defRPr sz="1600" kern="1200">
                <a:solidFill>
                  <a:schemeClr val="tx1"/>
                </a:solidFill>
                <a:latin typeface="Arial" charset="0"/>
                <a:ea typeface="+mn-ea"/>
                <a:cs typeface="+mn-cs"/>
              </a:defRPr>
            </a:lvl2pPr>
            <a:lvl3pPr marL="932863" algn="l" rtl="0" fontAlgn="base">
              <a:spcBef>
                <a:spcPct val="0"/>
              </a:spcBef>
              <a:spcAft>
                <a:spcPct val="0"/>
              </a:spcAft>
              <a:defRPr sz="1600" kern="1200">
                <a:solidFill>
                  <a:schemeClr val="tx1"/>
                </a:solidFill>
                <a:latin typeface="Arial" charset="0"/>
                <a:ea typeface="+mn-ea"/>
                <a:cs typeface="+mn-cs"/>
              </a:defRPr>
            </a:lvl3pPr>
            <a:lvl4pPr marL="1399295" algn="l" rtl="0" fontAlgn="base">
              <a:spcBef>
                <a:spcPct val="0"/>
              </a:spcBef>
              <a:spcAft>
                <a:spcPct val="0"/>
              </a:spcAft>
              <a:defRPr sz="1600" kern="1200">
                <a:solidFill>
                  <a:schemeClr val="tx1"/>
                </a:solidFill>
                <a:latin typeface="Arial" charset="0"/>
                <a:ea typeface="+mn-ea"/>
                <a:cs typeface="+mn-cs"/>
              </a:defRPr>
            </a:lvl4pPr>
            <a:lvl5pPr marL="1865728" algn="l" rtl="0" fontAlgn="base">
              <a:spcBef>
                <a:spcPct val="0"/>
              </a:spcBef>
              <a:spcAft>
                <a:spcPct val="0"/>
              </a:spcAft>
              <a:defRPr sz="1600" kern="1200">
                <a:solidFill>
                  <a:schemeClr val="tx1"/>
                </a:solidFill>
                <a:latin typeface="Arial" charset="0"/>
                <a:ea typeface="+mn-ea"/>
                <a:cs typeface="+mn-cs"/>
              </a:defRPr>
            </a:lvl5pPr>
            <a:lvl6pPr marL="2332159" algn="l" defTabSz="932863" rtl="0" eaLnBrk="1" latinLnBrk="0" hangingPunct="1">
              <a:defRPr sz="1600" kern="1200">
                <a:solidFill>
                  <a:schemeClr val="tx1"/>
                </a:solidFill>
                <a:latin typeface="Arial" charset="0"/>
                <a:ea typeface="+mn-ea"/>
                <a:cs typeface="+mn-cs"/>
              </a:defRPr>
            </a:lvl6pPr>
            <a:lvl7pPr marL="2798590" algn="l" defTabSz="932863" rtl="0" eaLnBrk="1" latinLnBrk="0" hangingPunct="1">
              <a:defRPr sz="1600" kern="1200">
                <a:solidFill>
                  <a:schemeClr val="tx1"/>
                </a:solidFill>
                <a:latin typeface="Arial" charset="0"/>
                <a:ea typeface="+mn-ea"/>
                <a:cs typeface="+mn-cs"/>
              </a:defRPr>
            </a:lvl7pPr>
            <a:lvl8pPr marL="3265022" algn="l" defTabSz="932863" rtl="0" eaLnBrk="1" latinLnBrk="0" hangingPunct="1">
              <a:defRPr sz="1600" kern="1200">
                <a:solidFill>
                  <a:schemeClr val="tx1"/>
                </a:solidFill>
                <a:latin typeface="Arial" charset="0"/>
                <a:ea typeface="+mn-ea"/>
                <a:cs typeface="+mn-cs"/>
              </a:defRPr>
            </a:lvl8pPr>
            <a:lvl9pPr marL="3731453" algn="l" defTabSz="932863" rtl="0" eaLnBrk="1" latinLnBrk="0" hangingPunct="1">
              <a:defRPr sz="1600" kern="1200">
                <a:solidFill>
                  <a:schemeClr val="tx1"/>
                </a:solidFill>
                <a:latin typeface="Arial" charset="0"/>
                <a:ea typeface="+mn-ea"/>
                <a:cs typeface="+mn-cs"/>
              </a:defRPr>
            </a:lvl9pPr>
          </a:lstStyle>
          <a:p>
            <a:pPr>
              <a:spcAft>
                <a:spcPts val="204"/>
              </a:spcAft>
              <a:buClr>
                <a:srgbClr val="777777"/>
              </a:buClr>
            </a:pPr>
            <a:endParaRPr lang="en-US" sz="1200" dirty="0"/>
          </a:p>
        </p:txBody>
      </p:sp>
      <p:sp>
        <p:nvSpPr>
          <p:cNvPr id="85" name="TextBox 15"/>
          <p:cNvSpPr txBox="1"/>
          <p:nvPr/>
        </p:nvSpPr>
        <p:spPr>
          <a:xfrm>
            <a:off x="-2903031" y="886842"/>
            <a:ext cx="274320" cy="263272"/>
          </a:xfrm>
          <a:prstGeom prst="ellipse">
            <a:avLst/>
          </a:prstGeom>
          <a:solidFill>
            <a:schemeClr val="accent3"/>
          </a:solidFill>
          <a:ln w="19050">
            <a:solidFill>
              <a:schemeClr val="bg1"/>
            </a:solidFill>
            <a:miter lim="800000"/>
            <a:headEnd/>
            <a:tailEnd/>
          </a:ln>
          <a:effectLst/>
        </p:spPr>
        <p:txBody>
          <a:bodyPr vert="horz" wrap="square" lIns="3886" tIns="0" rIns="3886" bIns="0" numCol="1" anchor="ctr" anchorCtr="1" compatLnSpc="1">
            <a:prstTxWarp prst="textNoShape">
              <a:avLst/>
            </a:prstTxWarp>
            <a:no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66431" algn="l" rtl="0" fontAlgn="base">
              <a:spcBef>
                <a:spcPct val="0"/>
              </a:spcBef>
              <a:spcAft>
                <a:spcPct val="0"/>
              </a:spcAft>
              <a:defRPr sz="1600" kern="1200">
                <a:solidFill>
                  <a:schemeClr val="tx1"/>
                </a:solidFill>
                <a:latin typeface="Arial" charset="0"/>
                <a:ea typeface="+mn-ea"/>
                <a:cs typeface="+mn-cs"/>
              </a:defRPr>
            </a:lvl2pPr>
            <a:lvl3pPr marL="932863" algn="l" rtl="0" fontAlgn="base">
              <a:spcBef>
                <a:spcPct val="0"/>
              </a:spcBef>
              <a:spcAft>
                <a:spcPct val="0"/>
              </a:spcAft>
              <a:defRPr sz="1600" kern="1200">
                <a:solidFill>
                  <a:schemeClr val="tx1"/>
                </a:solidFill>
                <a:latin typeface="Arial" charset="0"/>
                <a:ea typeface="+mn-ea"/>
                <a:cs typeface="+mn-cs"/>
              </a:defRPr>
            </a:lvl3pPr>
            <a:lvl4pPr marL="1399295" algn="l" rtl="0" fontAlgn="base">
              <a:spcBef>
                <a:spcPct val="0"/>
              </a:spcBef>
              <a:spcAft>
                <a:spcPct val="0"/>
              </a:spcAft>
              <a:defRPr sz="1600" kern="1200">
                <a:solidFill>
                  <a:schemeClr val="tx1"/>
                </a:solidFill>
                <a:latin typeface="Arial" charset="0"/>
                <a:ea typeface="+mn-ea"/>
                <a:cs typeface="+mn-cs"/>
              </a:defRPr>
            </a:lvl4pPr>
            <a:lvl5pPr marL="1865728" algn="l" rtl="0" fontAlgn="base">
              <a:spcBef>
                <a:spcPct val="0"/>
              </a:spcBef>
              <a:spcAft>
                <a:spcPct val="0"/>
              </a:spcAft>
              <a:defRPr sz="1600" kern="1200">
                <a:solidFill>
                  <a:schemeClr val="tx1"/>
                </a:solidFill>
                <a:latin typeface="Arial" charset="0"/>
                <a:ea typeface="+mn-ea"/>
                <a:cs typeface="+mn-cs"/>
              </a:defRPr>
            </a:lvl5pPr>
            <a:lvl6pPr marL="2332159" algn="l" defTabSz="932863" rtl="0" eaLnBrk="1" latinLnBrk="0" hangingPunct="1">
              <a:defRPr sz="1600" kern="1200">
                <a:solidFill>
                  <a:schemeClr val="tx1"/>
                </a:solidFill>
                <a:latin typeface="Arial" charset="0"/>
                <a:ea typeface="+mn-ea"/>
                <a:cs typeface="+mn-cs"/>
              </a:defRPr>
            </a:lvl6pPr>
            <a:lvl7pPr marL="2798590" algn="l" defTabSz="932863" rtl="0" eaLnBrk="1" latinLnBrk="0" hangingPunct="1">
              <a:defRPr sz="1600" kern="1200">
                <a:solidFill>
                  <a:schemeClr val="tx1"/>
                </a:solidFill>
                <a:latin typeface="Arial" charset="0"/>
                <a:ea typeface="+mn-ea"/>
                <a:cs typeface="+mn-cs"/>
              </a:defRPr>
            </a:lvl7pPr>
            <a:lvl8pPr marL="3265022" algn="l" defTabSz="932863" rtl="0" eaLnBrk="1" latinLnBrk="0" hangingPunct="1">
              <a:defRPr sz="1600" kern="1200">
                <a:solidFill>
                  <a:schemeClr val="tx1"/>
                </a:solidFill>
                <a:latin typeface="Arial" charset="0"/>
                <a:ea typeface="+mn-ea"/>
                <a:cs typeface="+mn-cs"/>
              </a:defRPr>
            </a:lvl8pPr>
            <a:lvl9pPr marL="3731453" algn="l" defTabSz="932863" rtl="0" eaLnBrk="1" latinLnBrk="0" hangingPunct="1">
              <a:defRPr sz="1600" kern="1200">
                <a:solidFill>
                  <a:schemeClr val="tx1"/>
                </a:solidFill>
                <a:latin typeface="Arial" charset="0"/>
                <a:ea typeface="+mn-ea"/>
                <a:cs typeface="+mn-cs"/>
              </a:defRPr>
            </a:lvl9pPr>
          </a:lstStyle>
          <a:p>
            <a:pPr algn="ctr">
              <a:spcAft>
                <a:spcPts val="204"/>
              </a:spcAft>
              <a:buClr>
                <a:srgbClr val="777777"/>
              </a:buClr>
            </a:pPr>
            <a:r>
              <a:rPr lang="en-US" sz="1200" b="1" dirty="0">
                <a:solidFill>
                  <a:schemeClr val="bg1"/>
                </a:solidFill>
              </a:rPr>
              <a:t>3</a:t>
            </a:r>
          </a:p>
        </p:txBody>
      </p:sp>
      <p:sp>
        <p:nvSpPr>
          <p:cNvPr id="86" name="TextBox 85"/>
          <p:cNvSpPr txBox="1">
            <a:spLocks/>
          </p:cNvSpPr>
          <p:nvPr/>
        </p:nvSpPr>
        <p:spPr>
          <a:xfrm>
            <a:off x="-2593428" y="931669"/>
            <a:ext cx="2278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66431" algn="l" rtl="0" fontAlgn="base">
              <a:spcBef>
                <a:spcPct val="0"/>
              </a:spcBef>
              <a:spcAft>
                <a:spcPct val="0"/>
              </a:spcAft>
              <a:defRPr sz="1600" kern="1200">
                <a:solidFill>
                  <a:schemeClr val="tx1"/>
                </a:solidFill>
                <a:latin typeface="Arial" charset="0"/>
                <a:ea typeface="+mn-ea"/>
                <a:cs typeface="+mn-cs"/>
              </a:defRPr>
            </a:lvl2pPr>
            <a:lvl3pPr marL="932863" algn="l" rtl="0" fontAlgn="base">
              <a:spcBef>
                <a:spcPct val="0"/>
              </a:spcBef>
              <a:spcAft>
                <a:spcPct val="0"/>
              </a:spcAft>
              <a:defRPr sz="1600" kern="1200">
                <a:solidFill>
                  <a:schemeClr val="tx1"/>
                </a:solidFill>
                <a:latin typeface="Arial" charset="0"/>
                <a:ea typeface="+mn-ea"/>
                <a:cs typeface="+mn-cs"/>
              </a:defRPr>
            </a:lvl3pPr>
            <a:lvl4pPr marL="1399295" algn="l" rtl="0" fontAlgn="base">
              <a:spcBef>
                <a:spcPct val="0"/>
              </a:spcBef>
              <a:spcAft>
                <a:spcPct val="0"/>
              </a:spcAft>
              <a:defRPr sz="1600" kern="1200">
                <a:solidFill>
                  <a:schemeClr val="tx1"/>
                </a:solidFill>
                <a:latin typeface="Arial" charset="0"/>
                <a:ea typeface="+mn-ea"/>
                <a:cs typeface="+mn-cs"/>
              </a:defRPr>
            </a:lvl4pPr>
            <a:lvl5pPr marL="1865728" algn="l" rtl="0" fontAlgn="base">
              <a:spcBef>
                <a:spcPct val="0"/>
              </a:spcBef>
              <a:spcAft>
                <a:spcPct val="0"/>
              </a:spcAft>
              <a:defRPr sz="1600" kern="1200">
                <a:solidFill>
                  <a:schemeClr val="tx1"/>
                </a:solidFill>
                <a:latin typeface="Arial" charset="0"/>
                <a:ea typeface="+mn-ea"/>
                <a:cs typeface="+mn-cs"/>
              </a:defRPr>
            </a:lvl5pPr>
            <a:lvl6pPr marL="2332159" algn="l" defTabSz="932863" rtl="0" eaLnBrk="1" latinLnBrk="0" hangingPunct="1">
              <a:defRPr sz="1600" kern="1200">
                <a:solidFill>
                  <a:schemeClr val="tx1"/>
                </a:solidFill>
                <a:latin typeface="Arial" charset="0"/>
                <a:ea typeface="+mn-ea"/>
                <a:cs typeface="+mn-cs"/>
              </a:defRPr>
            </a:lvl6pPr>
            <a:lvl7pPr marL="2798590" algn="l" defTabSz="932863" rtl="0" eaLnBrk="1" latinLnBrk="0" hangingPunct="1">
              <a:defRPr sz="1600" kern="1200">
                <a:solidFill>
                  <a:schemeClr val="tx1"/>
                </a:solidFill>
                <a:latin typeface="Arial" charset="0"/>
                <a:ea typeface="+mn-ea"/>
                <a:cs typeface="+mn-cs"/>
              </a:defRPr>
            </a:lvl7pPr>
            <a:lvl8pPr marL="3265022" algn="l" defTabSz="932863" rtl="0" eaLnBrk="1" latinLnBrk="0" hangingPunct="1">
              <a:defRPr sz="1600" kern="1200">
                <a:solidFill>
                  <a:schemeClr val="tx1"/>
                </a:solidFill>
                <a:latin typeface="Arial" charset="0"/>
                <a:ea typeface="+mn-ea"/>
                <a:cs typeface="+mn-cs"/>
              </a:defRPr>
            </a:lvl8pPr>
            <a:lvl9pPr marL="3731453" algn="l" defTabSz="932863" rtl="0" eaLnBrk="1" latinLnBrk="0" hangingPunct="1">
              <a:defRPr sz="1600" kern="1200">
                <a:solidFill>
                  <a:schemeClr val="tx1"/>
                </a:solidFill>
                <a:latin typeface="Arial" charset="0"/>
                <a:ea typeface="+mn-ea"/>
                <a:cs typeface="+mn-cs"/>
              </a:defRPr>
            </a:lvl9pPr>
          </a:lstStyle>
          <a:p>
            <a:pPr>
              <a:spcAft>
                <a:spcPts val="204"/>
              </a:spcAft>
              <a:buClr>
                <a:srgbClr val="777777"/>
              </a:buClr>
            </a:pPr>
            <a:r>
              <a:rPr lang="en-US" sz="1200" b="1" dirty="0"/>
              <a:t>Market </a:t>
            </a:r>
            <a:r>
              <a:rPr lang="en-US" sz="1200" b="1" dirty="0" smtClean="0"/>
              <a:t>assessment &amp; strategy</a:t>
            </a:r>
            <a:endParaRPr lang="en-US" sz="1200" b="1" dirty="0"/>
          </a:p>
        </p:txBody>
      </p:sp>
      <p:sp>
        <p:nvSpPr>
          <p:cNvPr id="87" name="Snip Diagonal Corner Rectangle 86"/>
          <p:cNvSpPr/>
          <p:nvPr/>
        </p:nvSpPr>
        <p:spPr>
          <a:xfrm>
            <a:off x="2933700" y="6250804"/>
            <a:ext cx="3624229" cy="307574"/>
          </a:xfrm>
          <a:prstGeom prst="snip2DiagRect">
            <a:avLst/>
          </a:prstGeom>
          <a:solidFill>
            <a:schemeClr val="tx2">
              <a:lumMod val="40000"/>
              <a:lumOff val="6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Make sure you involve the CSC </a:t>
            </a:r>
            <a:r>
              <a:rPr lang="en-US" sz="1200" dirty="0" err="1">
                <a:solidFill>
                  <a:schemeClr val="tx1"/>
                </a:solidFill>
              </a:rPr>
              <a:t>ResearchNetwork</a:t>
            </a:r>
            <a:r>
              <a:rPr lang="en-US" sz="1200" dirty="0">
                <a:solidFill>
                  <a:schemeClr val="tx1"/>
                </a:solidFill>
              </a:rPr>
              <a:t> </a:t>
            </a:r>
            <a:endParaRPr lang="en-US" sz="1200" dirty="0" smtClean="0">
              <a:solidFill>
                <a:schemeClr val="tx1"/>
              </a:solidFill>
            </a:endParaRPr>
          </a:p>
        </p:txBody>
      </p:sp>
      <p:sp>
        <p:nvSpPr>
          <p:cNvPr id="64" name="TextBox 63"/>
          <p:cNvSpPr txBox="1"/>
          <p:nvPr/>
        </p:nvSpPr>
        <p:spPr>
          <a:xfrm>
            <a:off x="7460291" y="6178760"/>
            <a:ext cx="1380434" cy="430887"/>
          </a:xfrm>
          <a:prstGeom prst="rect">
            <a:avLst/>
          </a:prstGeom>
          <a:noFill/>
        </p:spPr>
        <p:txBody>
          <a:bodyPr wrap="none" rtlCol="0">
            <a:spAutoFit/>
          </a:bodyPr>
          <a:lstStyle/>
          <a:p>
            <a:pPr algn="ctr"/>
            <a:r>
              <a:rPr lang="en-US" sz="1100" i="1" dirty="0" err="1" smtClean="0">
                <a:solidFill>
                  <a:srgbClr val="FF0000"/>
                </a:solidFill>
              </a:rPr>
              <a:t>ResearchNetwork</a:t>
            </a:r>
            <a:r>
              <a:rPr lang="en-US" sz="1100" i="1" dirty="0" smtClean="0">
                <a:solidFill>
                  <a:srgbClr val="FF0000"/>
                </a:solidFill>
              </a:rPr>
              <a:t/>
            </a:r>
            <a:br>
              <a:rPr lang="en-US" sz="1100" i="1" dirty="0" smtClean="0">
                <a:solidFill>
                  <a:srgbClr val="FF0000"/>
                </a:solidFill>
              </a:rPr>
            </a:br>
            <a:r>
              <a:rPr lang="en-US" sz="1100" i="1" dirty="0" smtClean="0">
                <a:solidFill>
                  <a:srgbClr val="FF0000"/>
                </a:solidFill>
              </a:rPr>
              <a:t>sign-off is required</a:t>
            </a:r>
            <a:endParaRPr lang="en-US" sz="1100" i="1" dirty="0">
              <a:solidFill>
                <a:srgbClr val="FF0000"/>
              </a:solidFill>
            </a:endParaRPr>
          </a:p>
        </p:txBody>
      </p:sp>
    </p:spTree>
    <p:extLst>
      <p:ext uri="{BB962C8B-B14F-4D97-AF65-F5344CB8AC3E}">
        <p14:creationId xmlns:p14="http://schemas.microsoft.com/office/powerpoint/2010/main" val="37893508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5628697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9632" name="think-cell Slide" r:id="rId13" imgW="360" imgH="360" progId="">
                  <p:embed/>
                </p:oleObj>
              </mc:Choice>
              <mc:Fallback>
                <p:oleObj name="think-cell Slide" r:id="rId13" imgW="360" imgH="360" progId="">
                  <p:embed/>
                  <p:pic>
                    <p:nvPicPr>
                      <p:cNvPr id="0" name="Picture 2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9"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endParaRPr lang="en-US" sz="1100" dirty="0" err="1" smtClean="0">
              <a:solidFill>
                <a:srgbClr val="000000"/>
              </a:solidFill>
              <a:latin typeface="Arial"/>
              <a:ea typeface="ＭＳ Ｐゴシック"/>
              <a:sym typeface="Arial"/>
            </a:endParaRPr>
          </a:p>
        </p:txBody>
      </p:sp>
      <p:sp>
        <p:nvSpPr>
          <p:cNvPr id="11" name="Rectangle 11"/>
          <p:cNvSpPr txBox="1"/>
          <p:nvPr/>
        </p:nvSpPr>
        <p:spPr>
          <a:xfrm>
            <a:off x="2663592" y="914749"/>
            <a:ext cx="3249501"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sz="1100" i="1" dirty="0" smtClean="0"/>
              <a:t>Funding milestones / </a:t>
            </a:r>
            <a:r>
              <a:rPr lang="en-US" sz="1100" i="1" dirty="0" err="1" smtClean="0"/>
              <a:t>OLM</a:t>
            </a:r>
            <a:r>
              <a:rPr lang="en-US" sz="1100" i="1" dirty="0" smtClean="0"/>
              <a:t> stage gates</a:t>
            </a:r>
            <a:endParaRPr lang="en-US" sz="1100" i="1" dirty="0"/>
          </a:p>
        </p:txBody>
      </p:sp>
      <p:sp>
        <p:nvSpPr>
          <p:cNvPr id="378" name="Title 2"/>
          <p:cNvSpPr>
            <a:spLocks noGrp="1"/>
          </p:cNvSpPr>
          <p:nvPr>
            <p:ph type="title"/>
          </p:nvPr>
        </p:nvSpPr>
        <p:spPr bwMode="gray">
          <a:xfrm>
            <a:off x="286442" y="268459"/>
            <a:ext cx="7386533" cy="3385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508000"/>
            <a:r>
              <a:rPr lang="en-US" dirty="0" smtClean="0"/>
              <a:t>Financial projections</a:t>
            </a:r>
            <a:endParaRPr lang="en-US" dirty="0"/>
          </a:p>
        </p:txBody>
      </p:sp>
      <p:sp>
        <p:nvSpPr>
          <p:cNvPr id="15" name="TextBox 16"/>
          <p:cNvSpPr txBox="1"/>
          <p:nvPr>
            <p:custDataLst>
              <p:tags r:id="rId4"/>
            </p:custDataLst>
          </p:nvPr>
        </p:nvSpPr>
        <p:spPr>
          <a:xfrm>
            <a:off x="7298430" y="2120088"/>
            <a:ext cx="1676400" cy="3106861"/>
          </a:xfrm>
          <a:prstGeom prst="rect">
            <a:avLst/>
          </a:prstGeom>
          <a:solidFill>
            <a:schemeClr val="accent1"/>
          </a:solidFill>
          <a:ln w="9525">
            <a:noFill/>
            <a:miter lim="800000"/>
            <a:headEnd/>
            <a:tailEnd/>
          </a:ln>
          <a:effectLst/>
        </p:spPr>
        <p:txBody>
          <a:bodyPr vert="horz" wrap="square" lIns="76200" tIns="76200" rIns="76200" bIns="76200" numCol="1" anchor="t" anchorCtr="0"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spcBef>
                <a:spcPts val="600"/>
              </a:spcBef>
            </a:pPr>
            <a:r>
              <a:rPr lang="en-US" sz="1100" b="1" dirty="0" smtClean="0">
                <a:solidFill>
                  <a:schemeClr val="accent4"/>
                </a:solidFill>
              </a:rPr>
              <a:t>Modeling assumptions</a:t>
            </a:r>
          </a:p>
          <a:p>
            <a:pPr lvl="1">
              <a:spcBef>
                <a:spcPts val="600"/>
              </a:spcBef>
            </a:pPr>
            <a:r>
              <a:rPr lang="en-US" sz="1100" dirty="0" smtClean="0"/>
              <a:t>…</a:t>
            </a:r>
          </a:p>
          <a:p>
            <a:pPr lvl="1">
              <a:spcBef>
                <a:spcPts val="600"/>
              </a:spcBef>
            </a:pPr>
            <a:r>
              <a:rPr lang="en-US" sz="1100" dirty="0" smtClean="0"/>
              <a:t>…</a:t>
            </a:r>
          </a:p>
          <a:p>
            <a:pPr lvl="1">
              <a:spcBef>
                <a:spcPts val="600"/>
              </a:spcBef>
            </a:pPr>
            <a:r>
              <a:rPr lang="en-US" sz="1100" dirty="0" smtClean="0"/>
              <a:t>…</a:t>
            </a:r>
          </a:p>
          <a:p>
            <a:pPr lvl="1">
              <a:spcBef>
                <a:spcPts val="600"/>
              </a:spcBef>
            </a:pPr>
            <a:r>
              <a:rPr lang="en-US" sz="1100" dirty="0" smtClean="0"/>
              <a:t>…</a:t>
            </a:r>
          </a:p>
          <a:p>
            <a:pPr lvl="1">
              <a:spcBef>
                <a:spcPts val="600"/>
              </a:spcBef>
            </a:pPr>
            <a:r>
              <a:rPr lang="en-US" sz="1100" dirty="0" smtClean="0"/>
              <a:t>…</a:t>
            </a:r>
            <a:endParaRPr lang="en-US" sz="1100" dirty="0"/>
          </a:p>
        </p:txBody>
      </p:sp>
      <p:sp>
        <p:nvSpPr>
          <p:cNvPr id="115" name="TextBox 434187"/>
          <p:cNvSpPr txBox="1">
            <a:spLocks/>
          </p:cNvSpPr>
          <p:nvPr>
            <p:custDataLst>
              <p:tags r:id="rId5"/>
            </p:custDataLst>
          </p:nvPr>
        </p:nvSpPr>
        <p:spPr>
          <a:xfrm>
            <a:off x="273969" y="256059"/>
            <a:ext cx="372421" cy="370232"/>
          </a:xfrm>
          <a:prstGeom prst="ellipse">
            <a:avLst/>
          </a:prstGeom>
          <a:solidFill>
            <a:schemeClr val="tx2"/>
          </a:solidFill>
          <a:ln w="9525">
            <a:solidFill>
              <a:schemeClr val="accent1"/>
            </a:solidFill>
            <a:miter lim="800000"/>
            <a:headEnd/>
            <a:tailEnd/>
          </a:ln>
          <a:effectLst/>
          <a:extLst/>
        </p:spPr>
        <p:txBody>
          <a:bodyPr vert="horz" wrap="none" lIns="3810" tIns="0" rIns="3810" bIns="0" numCol="1" anchor="ctr" anchorCtr="1" compatLnSpc="1">
            <a:prstTxWarp prst="textNoShape">
              <a:avLst/>
            </a:prstTxWarp>
            <a:noAutofit/>
          </a:bodyPr>
          <a:lstStyle>
            <a:defPPr>
              <a:defRPr lang="en-US"/>
            </a:defPPr>
            <a:lvl1pPr marL="0" lvl="0" indent="0" algn="ctr" defTabSz="913429" eaLnBrk="1" hangingPunct="1">
              <a:buClr>
                <a:schemeClr val="tx2"/>
              </a:buClr>
              <a:defRPr sz="2200" b="1" baseline="0">
                <a:solidFill>
                  <a:schemeClr val="bg1"/>
                </a:solidFill>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r>
              <a:rPr lang="en-US" dirty="0" smtClean="0"/>
              <a:t>4</a:t>
            </a:r>
            <a:endParaRPr lang="en-US" dirty="0"/>
          </a:p>
        </p:txBody>
      </p:sp>
      <p:sp>
        <p:nvSpPr>
          <p:cNvPr id="114" name="TextBox 16"/>
          <p:cNvSpPr txBox="1"/>
          <p:nvPr>
            <p:custDataLst>
              <p:tags r:id="rId6"/>
            </p:custDataLst>
          </p:nvPr>
        </p:nvSpPr>
        <p:spPr>
          <a:xfrm>
            <a:off x="7443903" y="1017776"/>
            <a:ext cx="1385455" cy="843233"/>
          </a:xfrm>
          <a:prstGeom prst="rect">
            <a:avLst/>
          </a:prstGeom>
          <a:solidFill>
            <a:schemeClr val="tx2"/>
          </a:solidFill>
          <a:ln w="9525">
            <a:noFill/>
            <a:miter lim="800000"/>
            <a:headEnd/>
            <a:tailEnd/>
          </a:ln>
          <a:effectLst/>
        </p:spPr>
        <p:txBody>
          <a:bodyPr vert="horz" wrap="square" lIns="76200" tIns="76200" rIns="76200" bIns="76200" numCol="1" anchor="t" anchorCtr="0"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lgn="ctr">
              <a:spcBef>
                <a:spcPts val="600"/>
              </a:spcBef>
            </a:pPr>
            <a:r>
              <a:rPr lang="en-US" sz="1100" b="1" dirty="0" smtClean="0">
                <a:solidFill>
                  <a:schemeClr val="bg1"/>
                </a:solidFill>
              </a:rPr>
              <a:t>Investment ask for </a:t>
            </a:r>
            <a:r>
              <a:rPr lang="en-US" sz="1100" b="1" i="1" dirty="0" smtClean="0">
                <a:solidFill>
                  <a:schemeClr val="bg1"/>
                </a:solidFill>
              </a:rPr>
              <a:t>&lt;Phase&gt; </a:t>
            </a:r>
            <a:r>
              <a:rPr lang="en-US" sz="1100" b="1" dirty="0" smtClean="0">
                <a:solidFill>
                  <a:schemeClr val="bg1"/>
                </a:solidFill>
              </a:rPr>
              <a:t>phase </a:t>
            </a:r>
            <a:endParaRPr lang="en-US" sz="1100" dirty="0">
              <a:solidFill>
                <a:schemeClr val="bg1"/>
              </a:solidFill>
            </a:endParaRPr>
          </a:p>
          <a:p>
            <a:pPr algn="ctr">
              <a:spcBef>
                <a:spcPts val="600"/>
              </a:spcBef>
            </a:pPr>
            <a:r>
              <a:rPr lang="en-US" sz="1100" b="1" dirty="0" smtClean="0">
                <a:solidFill>
                  <a:schemeClr val="bg1"/>
                </a:solidFill>
              </a:rPr>
              <a:t>$XX</a:t>
            </a:r>
          </a:p>
        </p:txBody>
      </p:sp>
      <p:sp>
        <p:nvSpPr>
          <p:cNvPr id="135" name="Rectangle 134"/>
          <p:cNvSpPr/>
          <p:nvPr/>
        </p:nvSpPr>
        <p:spPr>
          <a:xfrm>
            <a:off x="0" y="-3372"/>
            <a:ext cx="9144000" cy="251554"/>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136" name="Rectangle 3"/>
          <p:cNvSpPr txBox="1">
            <a:spLocks/>
          </p:cNvSpPr>
          <p:nvPr/>
        </p:nvSpPr>
        <p:spPr>
          <a:xfrm>
            <a:off x="59755"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Business area: </a:t>
            </a:r>
            <a:r>
              <a:rPr lang="en-US" sz="1100" dirty="0" err="1" smtClean="0"/>
              <a:t>GBS</a:t>
            </a:r>
            <a:r>
              <a:rPr lang="en-US" sz="1100" dirty="0" smtClean="0"/>
              <a:t> </a:t>
            </a:r>
            <a:endParaRPr lang="en-US" sz="1100" dirty="0"/>
          </a:p>
        </p:txBody>
      </p:sp>
      <p:sp>
        <p:nvSpPr>
          <p:cNvPr id="137" name="Rectangle 3"/>
          <p:cNvSpPr txBox="1">
            <a:spLocks/>
          </p:cNvSpPr>
          <p:nvPr/>
        </p:nvSpPr>
        <p:spPr>
          <a:xfrm>
            <a:off x="2031059"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Offering: </a:t>
            </a:r>
            <a:r>
              <a:rPr lang="en-US" sz="1100" dirty="0" smtClean="0"/>
              <a:t>&lt;new offering&gt; </a:t>
            </a:r>
            <a:endParaRPr lang="en-US" sz="1100" dirty="0"/>
          </a:p>
        </p:txBody>
      </p:sp>
      <p:sp>
        <p:nvSpPr>
          <p:cNvPr id="138" name="Rectangle 3"/>
          <p:cNvSpPr txBox="1">
            <a:spLocks/>
          </p:cNvSpPr>
          <p:nvPr/>
        </p:nvSpPr>
        <p:spPr>
          <a:xfrm>
            <a:off x="4002363"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Sponsor: </a:t>
            </a:r>
            <a:r>
              <a:rPr lang="en-US" sz="1100" dirty="0" smtClean="0"/>
              <a:t>&lt;name&gt;</a:t>
            </a:r>
            <a:endParaRPr lang="en-US" sz="1100" dirty="0"/>
          </a:p>
        </p:txBody>
      </p:sp>
      <p:sp>
        <p:nvSpPr>
          <p:cNvPr id="139" name="Rectangle 3"/>
          <p:cNvSpPr txBox="1">
            <a:spLocks/>
          </p:cNvSpPr>
          <p:nvPr/>
        </p:nvSpPr>
        <p:spPr>
          <a:xfrm>
            <a:off x="5973667" y="37768"/>
            <a:ext cx="2289744"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Manager</a:t>
            </a:r>
            <a:r>
              <a:rPr lang="en-US" sz="1100" dirty="0" smtClean="0"/>
              <a:t>: &lt;name&gt;</a:t>
            </a:r>
            <a:endParaRPr lang="en-US" sz="1100" dirty="0"/>
          </a:p>
        </p:txBody>
      </p:sp>
      <p:sp>
        <p:nvSpPr>
          <p:cNvPr id="140" name="Rectangle 3"/>
          <p:cNvSpPr txBox="1">
            <a:spLocks/>
          </p:cNvSpPr>
          <p:nvPr/>
        </p:nvSpPr>
        <p:spPr>
          <a:xfrm>
            <a:off x="7944970" y="37768"/>
            <a:ext cx="1102649" cy="1692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As of: </a:t>
            </a:r>
            <a:r>
              <a:rPr lang="en-US" sz="1100" dirty="0" smtClean="0"/>
              <a:t>5/19/2014</a:t>
            </a:r>
            <a:endParaRPr lang="en-US" sz="1100" dirty="0"/>
          </a:p>
        </p:txBody>
      </p:sp>
      <p:grpSp>
        <p:nvGrpSpPr>
          <p:cNvPr id="117" name="Group 116"/>
          <p:cNvGrpSpPr/>
          <p:nvPr/>
        </p:nvGrpSpPr>
        <p:grpSpPr>
          <a:xfrm>
            <a:off x="2649607" y="1149189"/>
            <a:ext cx="1061887" cy="163286"/>
            <a:chOff x="672294" y="4366713"/>
            <a:chExt cx="965352" cy="163286"/>
          </a:xfrm>
        </p:grpSpPr>
        <p:grpSp>
          <p:nvGrpSpPr>
            <p:cNvPr id="118" name="Group 117"/>
            <p:cNvGrpSpPr/>
            <p:nvPr/>
          </p:nvGrpSpPr>
          <p:grpSpPr>
            <a:xfrm>
              <a:off x="672294" y="4366713"/>
              <a:ext cx="965352" cy="163286"/>
              <a:chOff x="665011" y="2852059"/>
              <a:chExt cx="965352" cy="163286"/>
            </a:xfrm>
          </p:grpSpPr>
          <p:cxnSp>
            <p:nvCxnSpPr>
              <p:cNvPr id="120" name="Straight Connector 119"/>
              <p:cNvCxnSpPr/>
              <p:nvPr/>
            </p:nvCxnSpPr>
            <p:spPr>
              <a:xfrm>
                <a:off x="665011" y="2928257"/>
                <a:ext cx="96376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74884" y="2852059"/>
                <a:ext cx="0" cy="16328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30363" y="2852059"/>
                <a:ext cx="0" cy="16328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19" name="Rectangle 434184"/>
            <p:cNvSpPr txBox="1"/>
            <p:nvPr/>
          </p:nvSpPr>
          <p:spPr>
            <a:xfrm>
              <a:off x="938500" y="4371412"/>
              <a:ext cx="431354" cy="153888"/>
            </a:xfrm>
            <a:prstGeom prst="rect">
              <a:avLst/>
            </a:prstGeom>
            <a:solidFill>
              <a:schemeClr val="bg1"/>
            </a:solidFill>
            <a:ln w="9525">
              <a:noFill/>
              <a:miter lim="800000"/>
              <a:headEnd/>
              <a:tailEnd/>
            </a:ln>
            <a:effectLst/>
            <a:extLst/>
          </p:spPr>
          <p:txBody>
            <a:bodyPr vert="horz" wrap="non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spcAft>
                  <a:spcPts val="200"/>
                </a:spcAft>
              </a:pPr>
              <a:r>
                <a:rPr lang="en-US" sz="1000" i="1" dirty="0" smtClean="0"/>
                <a:t>Concept</a:t>
              </a:r>
              <a:endParaRPr lang="en-US" sz="1000" i="1" dirty="0"/>
            </a:p>
          </p:txBody>
        </p:sp>
      </p:grpSp>
      <p:grpSp>
        <p:nvGrpSpPr>
          <p:cNvPr id="123" name="Group 122"/>
          <p:cNvGrpSpPr/>
          <p:nvPr/>
        </p:nvGrpSpPr>
        <p:grpSpPr>
          <a:xfrm>
            <a:off x="3729463" y="1149189"/>
            <a:ext cx="1061887" cy="163286"/>
            <a:chOff x="672294" y="4366713"/>
            <a:chExt cx="965352" cy="163286"/>
          </a:xfrm>
        </p:grpSpPr>
        <p:grpSp>
          <p:nvGrpSpPr>
            <p:cNvPr id="124" name="Group 123"/>
            <p:cNvGrpSpPr/>
            <p:nvPr/>
          </p:nvGrpSpPr>
          <p:grpSpPr>
            <a:xfrm>
              <a:off x="672294" y="4366713"/>
              <a:ext cx="965352" cy="163286"/>
              <a:chOff x="665011" y="2852059"/>
              <a:chExt cx="965352" cy="163286"/>
            </a:xfrm>
          </p:grpSpPr>
          <p:cxnSp>
            <p:nvCxnSpPr>
              <p:cNvPr id="126" name="Straight Connector 125"/>
              <p:cNvCxnSpPr/>
              <p:nvPr/>
            </p:nvCxnSpPr>
            <p:spPr>
              <a:xfrm>
                <a:off x="665011" y="2928257"/>
                <a:ext cx="96376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4884" y="2852059"/>
                <a:ext cx="0" cy="16328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30363" y="2852059"/>
                <a:ext cx="0" cy="16328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25" name="Rectangle 434184"/>
            <p:cNvSpPr txBox="1"/>
            <p:nvPr/>
          </p:nvSpPr>
          <p:spPr>
            <a:xfrm>
              <a:off x="932670" y="4371412"/>
              <a:ext cx="443012" cy="153888"/>
            </a:xfrm>
            <a:prstGeom prst="rect">
              <a:avLst/>
            </a:prstGeom>
            <a:solidFill>
              <a:schemeClr val="bg1"/>
            </a:solidFill>
            <a:ln w="9525">
              <a:noFill/>
              <a:miter lim="800000"/>
              <a:headEnd/>
              <a:tailEnd/>
            </a:ln>
            <a:effectLst/>
            <a:extLst/>
          </p:spPr>
          <p:txBody>
            <a:bodyPr vert="horz" wrap="non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spcAft>
                  <a:spcPts val="200"/>
                </a:spcAft>
              </a:pPr>
              <a:r>
                <a:rPr lang="en-US" sz="1000" i="1" dirty="0" smtClean="0"/>
                <a:t>Incubate</a:t>
              </a:r>
              <a:endParaRPr lang="en-US" sz="1000" i="1" dirty="0"/>
            </a:p>
          </p:txBody>
        </p:sp>
      </p:grpSp>
      <p:grpSp>
        <p:nvGrpSpPr>
          <p:cNvPr id="129" name="Group 128"/>
          <p:cNvGrpSpPr/>
          <p:nvPr/>
        </p:nvGrpSpPr>
        <p:grpSpPr>
          <a:xfrm>
            <a:off x="4810262" y="1066800"/>
            <a:ext cx="1061887" cy="307777"/>
            <a:chOff x="672294" y="4284324"/>
            <a:chExt cx="965352" cy="307777"/>
          </a:xfrm>
        </p:grpSpPr>
        <p:grpSp>
          <p:nvGrpSpPr>
            <p:cNvPr id="130" name="Group 129"/>
            <p:cNvGrpSpPr/>
            <p:nvPr/>
          </p:nvGrpSpPr>
          <p:grpSpPr>
            <a:xfrm>
              <a:off x="672294" y="4366713"/>
              <a:ext cx="965352" cy="163286"/>
              <a:chOff x="665011" y="2852059"/>
              <a:chExt cx="965352" cy="163286"/>
            </a:xfrm>
          </p:grpSpPr>
          <p:cxnSp>
            <p:nvCxnSpPr>
              <p:cNvPr id="132" name="Straight Connector 131"/>
              <p:cNvCxnSpPr/>
              <p:nvPr/>
            </p:nvCxnSpPr>
            <p:spPr>
              <a:xfrm>
                <a:off x="665011" y="2923558"/>
                <a:ext cx="96376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74884" y="2852059"/>
                <a:ext cx="0" cy="16328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630363" y="2852059"/>
                <a:ext cx="0" cy="16328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31" name="Rectangle 434184"/>
            <p:cNvSpPr txBox="1"/>
            <p:nvPr/>
          </p:nvSpPr>
          <p:spPr>
            <a:xfrm>
              <a:off x="894052" y="4284324"/>
              <a:ext cx="520247" cy="307777"/>
            </a:xfrm>
            <a:prstGeom prst="rect">
              <a:avLst/>
            </a:prstGeom>
            <a:solidFill>
              <a:schemeClr val="bg1"/>
            </a:solidFill>
            <a:ln w="9525">
              <a:noFill/>
              <a:miter lim="800000"/>
              <a:headEnd/>
              <a:tailEnd/>
            </a:ln>
            <a:effectLst/>
            <a:extLst/>
          </p:spPr>
          <p:txBody>
            <a:bodyPr vert="horz" wrap="non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lgn="ctr">
                <a:spcAft>
                  <a:spcPts val="0"/>
                </a:spcAft>
              </a:pPr>
              <a:r>
                <a:rPr lang="en-US" sz="1000" i="1" dirty="0" smtClean="0"/>
                <a:t>Launch  &amp;</a:t>
              </a:r>
            </a:p>
            <a:p>
              <a:pPr algn="ctr">
                <a:spcAft>
                  <a:spcPts val="0"/>
                </a:spcAft>
              </a:pPr>
              <a:r>
                <a:rPr lang="en-US" sz="1000" i="1" dirty="0" smtClean="0"/>
                <a:t>Scale</a:t>
              </a:r>
              <a:endParaRPr lang="en-US" sz="1000" i="1" dirty="0"/>
            </a:p>
          </p:txBody>
        </p:sp>
      </p:grpSp>
      <p:sp>
        <p:nvSpPr>
          <p:cNvPr id="141" name="TextBox 140"/>
          <p:cNvSpPr txBox="1"/>
          <p:nvPr>
            <p:custDataLst>
              <p:tags r:id="rId7"/>
            </p:custDataLst>
          </p:nvPr>
        </p:nvSpPr>
        <p:spPr>
          <a:xfrm>
            <a:off x="7298430" y="5389474"/>
            <a:ext cx="1676399" cy="407731"/>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ctr"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100" b="1" dirty="0" smtClean="0"/>
              <a:t>Financial analysis completed by</a:t>
            </a:r>
            <a:endParaRPr lang="en-US" sz="1100" b="1" dirty="0"/>
          </a:p>
        </p:txBody>
      </p:sp>
      <p:sp>
        <p:nvSpPr>
          <p:cNvPr id="142" name="TextBox 10"/>
          <p:cNvSpPr txBox="1"/>
          <p:nvPr>
            <p:custDataLst>
              <p:tags r:id="rId8"/>
            </p:custDataLst>
          </p:nvPr>
        </p:nvSpPr>
        <p:spPr>
          <a:xfrm>
            <a:off x="7298430" y="5814020"/>
            <a:ext cx="1676399" cy="424544"/>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ctr"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100" dirty="0" smtClean="0">
                <a:solidFill>
                  <a:srgbClr val="000000"/>
                </a:solidFill>
              </a:rPr>
              <a:t>…</a:t>
            </a:r>
            <a:endParaRPr lang="en-US" sz="1100" dirty="0">
              <a:solidFill>
                <a:srgbClr val="000000"/>
              </a:solidFill>
            </a:endParaRPr>
          </a:p>
        </p:txBody>
      </p:sp>
      <p:sp>
        <p:nvSpPr>
          <p:cNvPr id="143" name="Rectangle 16"/>
          <p:cNvSpPr txBox="1">
            <a:spLocks/>
          </p:cNvSpPr>
          <p:nvPr/>
        </p:nvSpPr>
        <p:spPr>
          <a:xfrm>
            <a:off x="141629" y="1013310"/>
            <a:ext cx="1390289" cy="913070"/>
          </a:xfrm>
          <a:prstGeom prst="rect">
            <a:avLst/>
          </a:prstGeom>
          <a:noFill/>
          <a:ln w="19050">
            <a:solidFill>
              <a:schemeClr val="accent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t" anchorCtr="0" compatLnSpc="1">
            <a:prstTxWarp prst="textNoShape">
              <a:avLst/>
            </a:prstTxWarp>
            <a:no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a:spcBef>
                <a:spcPts val="0"/>
              </a:spcBef>
              <a:spcAft>
                <a:spcPts val="400"/>
              </a:spcAft>
              <a:tabLst>
                <a:tab pos="2514600" algn="r"/>
              </a:tabLst>
            </a:pPr>
            <a:r>
              <a:rPr lang="en-US" sz="1100" b="1" dirty="0" smtClean="0"/>
              <a:t>Peak revenue capture: $XX</a:t>
            </a:r>
          </a:p>
          <a:p>
            <a:pPr>
              <a:spcBef>
                <a:spcPts val="0"/>
              </a:spcBef>
              <a:spcAft>
                <a:spcPts val="400"/>
              </a:spcAft>
              <a:tabLst>
                <a:tab pos="2514600" algn="r"/>
              </a:tabLst>
            </a:pPr>
            <a:r>
              <a:rPr lang="en-US" sz="1100" b="1" dirty="0" smtClean="0"/>
              <a:t>Total investment required: $XX</a:t>
            </a:r>
          </a:p>
        </p:txBody>
      </p:sp>
      <p:sp>
        <p:nvSpPr>
          <p:cNvPr id="163" name="Shape 443"/>
          <p:cNvSpPr/>
          <p:nvPr/>
        </p:nvSpPr>
        <p:spPr>
          <a:xfrm>
            <a:off x="9320337" y="-521062"/>
            <a:ext cx="6008563" cy="7268140"/>
          </a:xfrm>
          <a:prstGeom prst="foldedCorner">
            <a:avLst>
              <a:gd name="adj" fmla="val 7705"/>
            </a:avLst>
          </a:prstGeom>
          <a:solidFill>
            <a:srgbClr val="FFFF66"/>
          </a:solidFill>
          <a:ln>
            <a:noFill/>
          </a:ln>
        </p:spPr>
        <p:txBody>
          <a:bodyPr wrap="square" lIns="63500" tIns="70750" rIns="63500" bIns="63500" anchor="t" anchorCtr="1">
            <a:noAutofit/>
          </a:bodyPr>
          <a:lstStyle/>
          <a:p>
            <a:pPr marL="0" marR="0" lvl="0" indent="0" rtl="0">
              <a:spcBef>
                <a:spcPts val="0"/>
              </a:spcBef>
              <a:spcAft>
                <a:spcPts val="0"/>
              </a:spcAft>
              <a:buSzPct val="100000"/>
              <a:buNone/>
            </a:pPr>
            <a:r>
              <a:rPr lang="en" sz="1100" dirty="0">
                <a:solidFill>
                  <a:schemeClr val="dk1"/>
                </a:solidFill>
              </a:rPr>
              <a:t>Financial theory states that the fair market value of an ongoing business is the present value of its expected cash flows. This conceptual framework is known as the discounted-cash flow (DCF) valuation approach.</a:t>
            </a:r>
          </a:p>
          <a:p>
            <a:pPr marL="0" marR="0" lvl="0" indent="0" rtl="0">
              <a:spcBef>
                <a:spcPts val="0"/>
              </a:spcBef>
              <a:spcAft>
                <a:spcPts val="0"/>
              </a:spcAft>
              <a:buSzPct val="100000"/>
              <a:buNone/>
            </a:pPr>
            <a:r>
              <a:rPr lang="en" sz="1100" dirty="0">
                <a:solidFill>
                  <a:schemeClr val="dk1"/>
                </a:solidFill>
              </a:rPr>
              <a:t>In their book on valuation David T. Larrabee and Jason A. Voss say that “although the DCF approach is deceptively simple in theoretical execution, in practice it is quite complex and very subjective. It requires that the analyst use great care in the estimation of cash flows and discount rates.</a:t>
            </a:r>
            <a:r>
              <a:rPr lang="en" sz="1000" dirty="0">
                <a:solidFill>
                  <a:schemeClr val="dk1"/>
                </a:solidFill>
              </a:rPr>
              <a:t>[1]</a:t>
            </a:r>
            <a:r>
              <a:rPr lang="en" sz="1100" dirty="0">
                <a:solidFill>
                  <a:schemeClr val="dk1"/>
                </a:solidFill>
              </a:rPr>
              <a:t>”</a:t>
            </a:r>
          </a:p>
          <a:p>
            <a:pPr marL="0" marR="0" lvl="0" indent="0" rtl="0">
              <a:spcBef>
                <a:spcPts val="0"/>
              </a:spcBef>
              <a:spcAft>
                <a:spcPts val="0"/>
              </a:spcAft>
              <a:buNone/>
            </a:pPr>
            <a:endParaRPr sz="1100" dirty="0">
              <a:solidFill>
                <a:schemeClr val="dk1"/>
              </a:solidFill>
            </a:endParaRPr>
          </a:p>
          <a:p>
            <a:pPr marL="0" marR="0" lvl="0" indent="0" rtl="0">
              <a:spcBef>
                <a:spcPts val="0"/>
              </a:spcBef>
              <a:spcAft>
                <a:spcPts val="0"/>
              </a:spcAft>
              <a:buSzPct val="100000"/>
              <a:buNone/>
            </a:pPr>
            <a:r>
              <a:rPr lang="en" sz="1100" dirty="0">
                <a:solidFill>
                  <a:schemeClr val="dk1"/>
                </a:solidFill>
              </a:rPr>
              <a:t>DCF analysis uses the concept of the time value of money. All future cash flows are estimated and discounted to give their present values (PVs)—the sum of all future cash flows, both incoming and outgoing, is the net present value (NPV), which is taken as the value or price of the cash flows in question.</a:t>
            </a:r>
          </a:p>
          <a:p>
            <a:pPr marL="0" marR="0" lvl="0" indent="0" rtl="0">
              <a:spcBef>
                <a:spcPts val="0"/>
              </a:spcBef>
              <a:spcAft>
                <a:spcPts val="0"/>
              </a:spcAft>
              <a:buNone/>
            </a:pPr>
            <a:endParaRPr sz="1100" dirty="0">
              <a:solidFill>
                <a:schemeClr val="dk1"/>
              </a:solidFill>
            </a:endParaRPr>
          </a:p>
          <a:p>
            <a:pPr lvl="0">
              <a:spcBef>
                <a:spcPts val="0"/>
              </a:spcBef>
              <a:spcAft>
                <a:spcPts val="0"/>
              </a:spcAft>
              <a:buSzPct val="100000"/>
            </a:pPr>
            <a:r>
              <a:rPr lang="en" sz="1100" dirty="0">
                <a:solidFill>
                  <a:schemeClr val="dk1"/>
                </a:solidFill>
              </a:rPr>
              <a:t>The NPV </a:t>
            </a:r>
            <a:r>
              <a:rPr lang="en" sz="1100" dirty="0" smtClean="0">
                <a:solidFill>
                  <a:schemeClr val="dk1"/>
                </a:solidFill>
              </a:rPr>
              <a:t>will be computed using the embedded spreadsheet that is in this slide. It contains one detailed computation worksheet and 3 “graphic” worksheet for 2 years, 3 years and 5 years investment horizons. The current graphic is a 2 years one. If you need a 3 years or a 5 years graphic, select the right worksheet and save the Powerpoint file. The embedded spreadsheet contains “dummy number”. Go to the “detail NPV computation” worksheet, fills the numbers (yellow rows), go back to the graphic worksheet you’d like to display, save the Powerpoint file and you are done. Don’t forget to copy the graphic and paste it in slide 2 ( “</a:t>
            </a:r>
            <a:r>
              <a:rPr lang="en-US" sz="1100" dirty="0" smtClean="0">
                <a:solidFill>
                  <a:schemeClr val="dk1"/>
                </a:solidFill>
              </a:rPr>
              <a:t>Financial </a:t>
            </a:r>
            <a:r>
              <a:rPr lang="en-US" sz="1100" dirty="0">
                <a:solidFill>
                  <a:schemeClr val="dk1"/>
                </a:solidFill>
              </a:rPr>
              <a:t>projections and key milestones </a:t>
            </a:r>
            <a:r>
              <a:rPr lang="en-US" sz="1100" dirty="0" smtClean="0">
                <a:solidFill>
                  <a:schemeClr val="dk1"/>
                </a:solidFill>
              </a:rPr>
              <a:t>“ box).</a:t>
            </a:r>
          </a:p>
          <a:p>
            <a:pPr lvl="0">
              <a:spcBef>
                <a:spcPts val="0"/>
              </a:spcBef>
              <a:spcAft>
                <a:spcPts val="0"/>
              </a:spcAft>
              <a:buSzPct val="100000"/>
            </a:pPr>
            <a:endParaRPr lang="fr-FR" sz="1100" dirty="0">
              <a:solidFill>
                <a:schemeClr val="dk1"/>
              </a:solidFill>
            </a:endParaRPr>
          </a:p>
          <a:p>
            <a:pPr lvl="0">
              <a:spcBef>
                <a:spcPts val="0"/>
              </a:spcBef>
              <a:spcAft>
                <a:spcPts val="0"/>
              </a:spcAft>
              <a:buSzPct val="100000"/>
            </a:pPr>
            <a:r>
              <a:rPr lang="fr-FR" sz="1100" dirty="0" smtClean="0">
                <a:solidFill>
                  <a:schemeClr val="dk1"/>
                </a:solidFill>
              </a:rPr>
              <a:t>The </a:t>
            </a:r>
            <a:r>
              <a:rPr lang="fr-FR" sz="1100" dirty="0" err="1" smtClean="0">
                <a:solidFill>
                  <a:schemeClr val="dk1"/>
                </a:solidFill>
              </a:rPr>
              <a:t>breakeven</a:t>
            </a:r>
            <a:r>
              <a:rPr lang="fr-FR" sz="1100" dirty="0" smtClean="0">
                <a:solidFill>
                  <a:schemeClr val="dk1"/>
                </a:solidFill>
              </a:rPr>
              <a:t> and </a:t>
            </a:r>
            <a:r>
              <a:rPr lang="fr-FR" sz="1100" dirty="0" err="1" smtClean="0">
                <a:solidFill>
                  <a:schemeClr val="dk1"/>
                </a:solidFill>
              </a:rPr>
              <a:t>payback</a:t>
            </a:r>
            <a:r>
              <a:rPr lang="fr-FR" sz="1100" dirty="0" smtClean="0">
                <a:solidFill>
                  <a:schemeClr val="dk1"/>
                </a:solidFill>
              </a:rPr>
              <a:t> data </a:t>
            </a:r>
            <a:r>
              <a:rPr lang="fr-FR" sz="1100" dirty="0" err="1" smtClean="0">
                <a:solidFill>
                  <a:schemeClr val="dk1"/>
                </a:solidFill>
              </a:rPr>
              <a:t>can</a:t>
            </a:r>
            <a:r>
              <a:rPr lang="fr-FR" sz="1100" dirty="0" smtClean="0">
                <a:solidFill>
                  <a:schemeClr val="dk1"/>
                </a:solidFill>
              </a:rPr>
              <a:t> </a:t>
            </a:r>
            <a:r>
              <a:rPr lang="fr-FR" sz="1100" dirty="0" err="1" smtClean="0">
                <a:solidFill>
                  <a:schemeClr val="dk1"/>
                </a:solidFill>
              </a:rPr>
              <a:t>be</a:t>
            </a:r>
            <a:r>
              <a:rPr lang="fr-FR" sz="1100" dirty="0" smtClean="0">
                <a:solidFill>
                  <a:schemeClr val="dk1"/>
                </a:solidFill>
              </a:rPr>
              <a:t> </a:t>
            </a:r>
            <a:r>
              <a:rPr lang="fr-FR" sz="1100" dirty="0" err="1" smtClean="0">
                <a:solidFill>
                  <a:schemeClr val="dk1"/>
                </a:solidFill>
              </a:rPr>
              <a:t>directly</a:t>
            </a:r>
            <a:r>
              <a:rPr lang="fr-FR" sz="1100" dirty="0" smtClean="0">
                <a:solidFill>
                  <a:schemeClr val="dk1"/>
                </a:solidFill>
              </a:rPr>
              <a:t> </a:t>
            </a:r>
            <a:r>
              <a:rPr lang="fr-FR" sz="1100" dirty="0" err="1" smtClean="0">
                <a:solidFill>
                  <a:schemeClr val="dk1"/>
                </a:solidFill>
              </a:rPr>
              <a:t>read</a:t>
            </a:r>
            <a:r>
              <a:rPr lang="fr-FR" sz="1100" dirty="0" smtClean="0">
                <a:solidFill>
                  <a:schemeClr val="dk1"/>
                </a:solidFill>
              </a:rPr>
              <a:t> in the </a:t>
            </a:r>
            <a:r>
              <a:rPr lang="fr-FR" sz="1100" dirty="0" err="1" smtClean="0">
                <a:solidFill>
                  <a:schemeClr val="dk1"/>
                </a:solidFill>
              </a:rPr>
              <a:t>graphic</a:t>
            </a:r>
            <a:r>
              <a:rPr lang="fr-FR" sz="1100" dirty="0" smtClean="0">
                <a:solidFill>
                  <a:schemeClr val="dk1"/>
                </a:solidFill>
              </a:rPr>
              <a:t>. The ROIC correspond to the discount rate </a:t>
            </a:r>
            <a:r>
              <a:rPr lang="fr-FR" sz="1100" dirty="0" err="1" smtClean="0">
                <a:solidFill>
                  <a:schemeClr val="dk1"/>
                </a:solidFill>
              </a:rPr>
              <a:t>you’ve</a:t>
            </a:r>
            <a:r>
              <a:rPr lang="fr-FR" sz="1100" dirty="0" smtClean="0">
                <a:solidFill>
                  <a:schemeClr val="dk1"/>
                </a:solidFill>
              </a:rPr>
              <a:t> </a:t>
            </a:r>
            <a:r>
              <a:rPr lang="fr-FR" sz="1100" dirty="0" err="1" smtClean="0">
                <a:solidFill>
                  <a:schemeClr val="dk1"/>
                </a:solidFill>
              </a:rPr>
              <a:t>used</a:t>
            </a:r>
            <a:r>
              <a:rPr lang="fr-FR" sz="1100" dirty="0" smtClean="0">
                <a:solidFill>
                  <a:schemeClr val="dk1"/>
                </a:solidFill>
              </a:rPr>
              <a:t> (</a:t>
            </a:r>
            <a:r>
              <a:rPr lang="fr-FR" sz="1100" dirty="0" err="1" smtClean="0">
                <a:solidFill>
                  <a:schemeClr val="dk1"/>
                </a:solidFill>
              </a:rPr>
              <a:t>cell</a:t>
            </a:r>
            <a:r>
              <a:rPr lang="fr-FR" sz="1100" dirty="0" smtClean="0">
                <a:solidFill>
                  <a:schemeClr val="dk1"/>
                </a:solidFill>
              </a:rPr>
              <a:t> A 40 in the </a:t>
            </a:r>
            <a:r>
              <a:rPr lang="en" sz="1100" dirty="0">
                <a:solidFill>
                  <a:schemeClr val="dk1"/>
                </a:solidFill>
              </a:rPr>
              <a:t>the “detail NPV computation” </a:t>
            </a:r>
            <a:r>
              <a:rPr lang="en" sz="1100" dirty="0" smtClean="0">
                <a:solidFill>
                  <a:schemeClr val="dk1"/>
                </a:solidFill>
              </a:rPr>
              <a:t>worksheet).</a:t>
            </a:r>
            <a:endParaRPr lang="fr-FR" sz="1100" dirty="0" smtClean="0">
              <a:solidFill>
                <a:schemeClr val="dk1"/>
              </a:solidFill>
            </a:endParaRPr>
          </a:p>
          <a:p>
            <a:pPr lvl="0">
              <a:spcBef>
                <a:spcPts val="0"/>
              </a:spcBef>
              <a:spcAft>
                <a:spcPts val="0"/>
              </a:spcAft>
              <a:buSzPct val="100000"/>
            </a:pPr>
            <a:endParaRPr sz="1100" dirty="0">
              <a:solidFill>
                <a:schemeClr val="dk1"/>
              </a:solidFill>
            </a:endParaRPr>
          </a:p>
          <a:p>
            <a:pPr marL="0" marR="0" lvl="0" indent="0" rtl="0">
              <a:spcBef>
                <a:spcPts val="0"/>
              </a:spcBef>
              <a:spcAft>
                <a:spcPts val="0"/>
              </a:spcAft>
              <a:buSzPct val="100000"/>
              <a:buNone/>
            </a:pPr>
            <a:r>
              <a:rPr lang="en" sz="1100" dirty="0">
                <a:solidFill>
                  <a:schemeClr val="dk1"/>
                </a:solidFill>
              </a:rPr>
              <a:t>The main criticism formulated against NPV is that “It requires changes to the variable about which there is least uncertainty, the discount rate, and ignores the variable about which there is most uncertainty, the cash flows themselves. It appears to tackle the problem from the wrong end.</a:t>
            </a:r>
            <a:r>
              <a:rPr lang="en" sz="1000" dirty="0">
                <a:solidFill>
                  <a:schemeClr val="dk1"/>
                </a:solidFill>
              </a:rPr>
              <a:t>[2]</a:t>
            </a:r>
            <a:r>
              <a:rPr lang="en" sz="1100" dirty="0">
                <a:solidFill>
                  <a:schemeClr val="dk1"/>
                </a:solidFill>
              </a:rPr>
              <a:t>”</a:t>
            </a:r>
          </a:p>
          <a:p>
            <a:pPr marL="0" marR="0" lvl="0" indent="0" rtl="0">
              <a:spcBef>
                <a:spcPts val="0"/>
              </a:spcBef>
              <a:spcAft>
                <a:spcPts val="0"/>
              </a:spcAft>
              <a:buNone/>
            </a:pPr>
            <a:endParaRPr sz="1100" dirty="0">
              <a:solidFill>
                <a:schemeClr val="dk1"/>
              </a:solidFill>
            </a:endParaRPr>
          </a:p>
          <a:p>
            <a:pPr marL="0" marR="0" lvl="0" indent="0" rtl="0">
              <a:spcBef>
                <a:spcPts val="0"/>
              </a:spcBef>
              <a:spcAft>
                <a:spcPts val="0"/>
              </a:spcAft>
              <a:buSzPct val="100000"/>
              <a:buNone/>
            </a:pPr>
            <a:r>
              <a:rPr lang="en" sz="1100" dirty="0">
                <a:solidFill>
                  <a:schemeClr val="dk1"/>
                </a:solidFill>
              </a:rPr>
              <a:t>As we have seen in </a:t>
            </a:r>
            <a:r>
              <a:rPr lang="en-US" sz="1100" dirty="0" smtClean="0">
                <a:solidFill>
                  <a:schemeClr val="dk1"/>
                </a:solidFill>
              </a:rPr>
              <a:t>SLIDE </a:t>
            </a:r>
            <a:r>
              <a:rPr lang="en" sz="1100" dirty="0" smtClean="0">
                <a:solidFill>
                  <a:schemeClr val="dk1"/>
                </a:solidFill>
              </a:rPr>
              <a:t>3 </a:t>
            </a:r>
            <a:r>
              <a:rPr lang="en" sz="1100" dirty="0">
                <a:solidFill>
                  <a:schemeClr val="dk1"/>
                </a:solidFill>
              </a:rPr>
              <a:t>MVP learning should help reduce the cash flows uncertainty, which is preferable to just setting a high discount rate to account for a risk that is not mitigated.</a:t>
            </a:r>
          </a:p>
          <a:p>
            <a:pPr marL="0" marR="0" lvl="0" indent="0" rtl="0">
              <a:spcBef>
                <a:spcPts val="0"/>
              </a:spcBef>
              <a:spcAft>
                <a:spcPts val="0"/>
              </a:spcAft>
              <a:buNone/>
            </a:pPr>
            <a:endParaRPr sz="1100" dirty="0">
              <a:solidFill>
                <a:schemeClr val="dk1"/>
              </a:solidFill>
            </a:endParaRPr>
          </a:p>
          <a:p>
            <a:pPr marL="0" marR="0" lvl="0" indent="0" rtl="0">
              <a:spcBef>
                <a:spcPts val="0"/>
              </a:spcBef>
              <a:spcAft>
                <a:spcPts val="0"/>
              </a:spcAft>
              <a:buNone/>
            </a:pPr>
            <a:endParaRPr sz="1100" dirty="0">
              <a:solidFill>
                <a:schemeClr val="dk1"/>
              </a:solidFill>
            </a:endParaRPr>
          </a:p>
          <a:p>
            <a:pPr marL="0" marR="0" lvl="0" indent="0" rtl="0">
              <a:spcBef>
                <a:spcPts val="0"/>
              </a:spcBef>
              <a:spcAft>
                <a:spcPts val="0"/>
              </a:spcAft>
              <a:buSzPct val="110000"/>
              <a:buNone/>
            </a:pPr>
            <a:r>
              <a:rPr lang="en" sz="1000" dirty="0">
                <a:solidFill>
                  <a:schemeClr val="dk1"/>
                </a:solidFill>
                <a:latin typeface="Times New Roman"/>
                <a:ea typeface="Times New Roman"/>
                <a:cs typeface="Times New Roman"/>
                <a:sym typeface="Times New Roman"/>
              </a:rPr>
              <a:t>[1]</a:t>
            </a:r>
            <a:r>
              <a:rPr lang="en" sz="1100" dirty="0">
                <a:solidFill>
                  <a:schemeClr val="dk1"/>
                </a:solidFill>
              </a:rPr>
              <a:t> A Real Options Framework for Valuing Start-up Companies, Quote from Hertz 1964; Luehrman 1997 cited in a dissertation from the University of Edinburgh Management School</a:t>
            </a:r>
          </a:p>
          <a:p>
            <a:pPr marL="0" marR="0" lvl="0" indent="0" rtl="0">
              <a:spcBef>
                <a:spcPts val="0"/>
              </a:spcBef>
              <a:spcAft>
                <a:spcPts val="0"/>
              </a:spcAft>
              <a:buNone/>
            </a:pPr>
            <a:endParaRPr sz="1100" dirty="0">
              <a:solidFill>
                <a:schemeClr val="dk1"/>
              </a:solidFill>
            </a:endParaRPr>
          </a:p>
          <a:p>
            <a:pPr marL="0" marR="0" lvl="0" indent="0" rtl="0">
              <a:spcBef>
                <a:spcPts val="0"/>
              </a:spcBef>
              <a:spcAft>
                <a:spcPts val="0"/>
              </a:spcAft>
              <a:buNone/>
            </a:pPr>
            <a:endParaRPr sz="1100" dirty="0">
              <a:solidFill>
                <a:schemeClr val="dk1"/>
              </a:solidFill>
            </a:endParaRPr>
          </a:p>
          <a:p>
            <a:pPr marL="0" marR="0" lvl="0" indent="0" rtl="0">
              <a:spcBef>
                <a:spcPts val="0"/>
              </a:spcBef>
              <a:spcAft>
                <a:spcPts val="0"/>
              </a:spcAft>
              <a:buSzPct val="110000"/>
              <a:buNone/>
            </a:pPr>
            <a:r>
              <a:rPr lang="en" sz="1000" dirty="0">
                <a:solidFill>
                  <a:schemeClr val="dk1"/>
                </a:solidFill>
                <a:latin typeface="Times New Roman"/>
                <a:ea typeface="Times New Roman"/>
                <a:cs typeface="Times New Roman"/>
                <a:sym typeface="Times New Roman"/>
              </a:rPr>
              <a:t>[2]</a:t>
            </a:r>
            <a:r>
              <a:rPr lang="en" sz="1100" dirty="0">
                <a:solidFill>
                  <a:schemeClr val="dk1"/>
                </a:solidFill>
              </a:rPr>
              <a:t> Larrabee, David T., and Jason A. Voss. "Chapter 5 - Discounted-Cash-Flow Approach to Valuation". Valuation Techniques: Discounted Cash Flow, Earnings Quality, Measures of Value Added, and Real Options. John Wiley &amp; Sons. © </a:t>
            </a:r>
            <a:r>
              <a:rPr lang="en" sz="1100" dirty="0" smtClean="0">
                <a:solidFill>
                  <a:schemeClr val="dk1"/>
                </a:solidFill>
              </a:rPr>
              <a:t>2013</a:t>
            </a:r>
            <a:endParaRPr lang="en" sz="1100" dirty="0">
              <a:solidFill>
                <a:schemeClr val="dk1"/>
              </a:solidFill>
            </a:endParaRPr>
          </a:p>
        </p:txBody>
      </p:sp>
      <p:sp>
        <p:nvSpPr>
          <p:cNvPr id="164" name="Shape 444"/>
          <p:cNvSpPr/>
          <p:nvPr/>
        </p:nvSpPr>
        <p:spPr>
          <a:xfrm>
            <a:off x="0" y="7763251"/>
            <a:ext cx="15216300" cy="3442515"/>
          </a:xfrm>
          <a:prstGeom prst="foldedCorner">
            <a:avLst>
              <a:gd name="adj" fmla="val 16667"/>
            </a:avLst>
          </a:prstGeom>
          <a:solidFill>
            <a:srgbClr val="FFFF66"/>
          </a:solidFill>
          <a:ln>
            <a:noFill/>
          </a:ln>
        </p:spPr>
        <p:txBody>
          <a:bodyPr lIns="63500" tIns="70750" rIns="63500" bIns="63500" anchor="t" anchorCtr="1">
            <a:noAutofit/>
          </a:bodyPr>
          <a:lstStyle/>
          <a:p>
            <a:pPr marL="0" marR="0" lvl="0" indent="0" rtl="0">
              <a:spcBef>
                <a:spcPts val="0"/>
              </a:spcBef>
              <a:spcAft>
                <a:spcPts val="0"/>
              </a:spcAft>
              <a:buSzPct val="100000"/>
              <a:buNone/>
            </a:pPr>
            <a:r>
              <a:rPr lang="en" sz="1100" dirty="0">
                <a:solidFill>
                  <a:schemeClr val="dk1"/>
                </a:solidFill>
              </a:rPr>
              <a:t>Your ability to generate profit (OI) depends on your projected revenue streams and on your cost structure. In order to estimate it, you have to estimate the resources your business model requires to deliver the value proposition.</a:t>
            </a:r>
          </a:p>
          <a:p>
            <a:pPr marL="0" marR="0" lvl="0" indent="0" rtl="0">
              <a:spcBef>
                <a:spcPts val="0"/>
              </a:spcBef>
              <a:spcAft>
                <a:spcPts val="0"/>
              </a:spcAft>
              <a:buNone/>
            </a:pPr>
            <a:endParaRPr sz="1100" dirty="0">
              <a:solidFill>
                <a:schemeClr val="dk1"/>
              </a:solidFill>
            </a:endParaRPr>
          </a:p>
          <a:p>
            <a:pPr marL="0" marR="0" lvl="0" indent="0" rtl="0">
              <a:spcBef>
                <a:spcPts val="0"/>
              </a:spcBef>
              <a:spcAft>
                <a:spcPts val="0"/>
              </a:spcAft>
              <a:buSzPct val="100000"/>
              <a:buNone/>
            </a:pPr>
            <a:r>
              <a:rPr lang="en" sz="1100" dirty="0">
                <a:solidFill>
                  <a:schemeClr val="dk1"/>
                </a:solidFill>
              </a:rPr>
              <a:t>A good practice is to identify the key activities that are required to deliver the value proposition. Those activities can be insourced or outsourced to partners. Analyzing them will help you analyze their cost structure, for instance fixed versus variable or internal versus external.</a:t>
            </a:r>
          </a:p>
          <a:p>
            <a:pPr marL="0" marR="0" lvl="0" indent="0" rtl="0">
              <a:spcBef>
                <a:spcPts val="0"/>
              </a:spcBef>
              <a:spcAft>
                <a:spcPts val="0"/>
              </a:spcAft>
              <a:buNone/>
            </a:pPr>
            <a:endParaRPr sz="1100" dirty="0">
              <a:solidFill>
                <a:schemeClr val="dk1"/>
              </a:solidFill>
            </a:endParaRPr>
          </a:p>
          <a:p>
            <a:pPr marL="0" marR="0" lvl="0" indent="0" rtl="0">
              <a:spcBef>
                <a:spcPts val="0"/>
              </a:spcBef>
              <a:spcAft>
                <a:spcPts val="0"/>
              </a:spcAft>
              <a:buSzPct val="100000"/>
              <a:buNone/>
            </a:pPr>
            <a:r>
              <a:rPr lang="en" sz="1100" dirty="0">
                <a:solidFill>
                  <a:schemeClr val="dk1"/>
                </a:solidFill>
              </a:rPr>
              <a:t>As market pressure increases, for instance the current price war between Google and Amazon on the IaaS market, the cost side of offering design is likely to become critical to success.</a:t>
            </a:r>
          </a:p>
          <a:p>
            <a:pPr marL="0" marR="0" lvl="0" indent="0" rtl="0">
              <a:spcBef>
                <a:spcPts val="0"/>
              </a:spcBef>
              <a:spcAft>
                <a:spcPts val="0"/>
              </a:spcAft>
              <a:buNone/>
            </a:pPr>
            <a:endParaRPr sz="1100" dirty="0">
              <a:solidFill>
                <a:schemeClr val="dk1"/>
              </a:solidFill>
            </a:endParaRPr>
          </a:p>
          <a:p>
            <a:pPr marL="0" marR="0" lvl="0" indent="0" rtl="0">
              <a:spcBef>
                <a:spcPts val="0"/>
              </a:spcBef>
              <a:spcAft>
                <a:spcPts val="0"/>
              </a:spcAft>
              <a:buSzPct val="100000"/>
              <a:buNone/>
            </a:pPr>
            <a:r>
              <a:rPr lang="en" sz="1100" dirty="0">
                <a:solidFill>
                  <a:schemeClr val="dk1"/>
                </a:solidFill>
              </a:rPr>
              <a:t>The Design to Value (DTV)</a:t>
            </a:r>
            <a:r>
              <a:rPr lang="en" sz="1000" dirty="0">
                <a:solidFill>
                  <a:schemeClr val="dk1"/>
                </a:solidFill>
              </a:rPr>
              <a:t>[1]</a:t>
            </a:r>
            <a:r>
              <a:rPr lang="en" sz="1100" dirty="0">
                <a:solidFill>
                  <a:schemeClr val="dk1"/>
                </a:solidFill>
              </a:rPr>
              <a:t> approach, which is a “modernized” version of Value Engineering, offers a structure approach to the design of offerings that are cost competitive.</a:t>
            </a:r>
          </a:p>
          <a:p>
            <a:pPr marL="0" marR="0" lvl="0" indent="0" rtl="0">
              <a:spcBef>
                <a:spcPts val="0"/>
              </a:spcBef>
              <a:spcAft>
                <a:spcPts val="0"/>
              </a:spcAft>
              <a:buNone/>
            </a:pPr>
            <a:endParaRPr sz="1100" dirty="0">
              <a:solidFill>
                <a:schemeClr val="dk1"/>
              </a:solidFill>
            </a:endParaRPr>
          </a:p>
          <a:p>
            <a:pPr marL="0" marR="0" lvl="0" indent="0" rtl="0">
              <a:spcBef>
                <a:spcPts val="0"/>
              </a:spcBef>
              <a:spcAft>
                <a:spcPts val="0"/>
              </a:spcAft>
              <a:buSzPct val="100000"/>
              <a:buNone/>
            </a:pPr>
            <a:r>
              <a:rPr lang="en" sz="1100" dirty="0">
                <a:solidFill>
                  <a:schemeClr val="dk1"/>
                </a:solidFill>
              </a:rPr>
              <a:t>DTV requires depth of consumer, competitive and supplier insights to drive ideation. It’s also much more cross-functional in nature. Marketing is involved from the start, with operations and R&amp;D teams working together towards a jointly owned target.</a:t>
            </a:r>
          </a:p>
          <a:p>
            <a:pPr marL="0" marR="0" lvl="0" indent="0" rtl="0">
              <a:spcBef>
                <a:spcPts val="0"/>
              </a:spcBef>
              <a:spcAft>
                <a:spcPts val="0"/>
              </a:spcAft>
              <a:buNone/>
            </a:pPr>
            <a:endParaRPr sz="1100" dirty="0">
              <a:solidFill>
                <a:schemeClr val="dk1"/>
              </a:solidFill>
            </a:endParaRPr>
          </a:p>
          <a:p>
            <a:pPr marL="0" marR="0" lvl="0" indent="0" rtl="0">
              <a:spcBef>
                <a:spcPts val="0"/>
              </a:spcBef>
              <a:spcAft>
                <a:spcPts val="0"/>
              </a:spcAft>
              <a:buSzPct val="100000"/>
              <a:buNone/>
            </a:pPr>
            <a:r>
              <a:rPr lang="en" sz="1100" dirty="0">
                <a:solidFill>
                  <a:schemeClr val="dk1"/>
                </a:solidFill>
              </a:rPr>
              <a:t>A cost/value analysis of each of the function and feature will help you define an offering that offers enough value for customers to be willing to pay for it at a price that generates enough profit for CSC. Releasing a MVP to a subset of your market is a good way of validating the cost/value equation. Nothing replaces the real purchase decision of real customers to validate a business model.</a:t>
            </a:r>
          </a:p>
          <a:p>
            <a:pPr marL="0" marR="0" lvl="0" indent="0" rtl="0">
              <a:spcBef>
                <a:spcPts val="0"/>
              </a:spcBef>
              <a:spcAft>
                <a:spcPts val="0"/>
              </a:spcAft>
              <a:buNone/>
            </a:pPr>
            <a:endParaRPr sz="1100" dirty="0">
              <a:solidFill>
                <a:schemeClr val="dk1"/>
              </a:solidFill>
            </a:endParaRPr>
          </a:p>
          <a:p>
            <a:pPr marL="0" marR="0" lvl="0" indent="0" rtl="0">
              <a:spcBef>
                <a:spcPts val="0"/>
              </a:spcBef>
              <a:spcAft>
                <a:spcPts val="0"/>
              </a:spcAft>
              <a:buSzPct val="100000"/>
              <a:buNone/>
            </a:pPr>
            <a:r>
              <a:rPr lang="en" sz="1100" dirty="0">
                <a:solidFill>
                  <a:schemeClr val="dk1"/>
                </a:solidFill>
              </a:rPr>
              <a:t>The goal of DTV is to optimize the full offering versus optimization at the component level. When an offering combines capabilities from several part of CSC, it’s important to initiate early the discussion on cost sharing and revenue recognition to avoid discovering issues too late in the offering life cycle.</a:t>
            </a:r>
          </a:p>
          <a:p>
            <a:pPr marL="0" marR="0" lvl="0" indent="0" rtl="0">
              <a:spcBef>
                <a:spcPts val="0"/>
              </a:spcBef>
              <a:spcAft>
                <a:spcPts val="0"/>
              </a:spcAft>
              <a:buNone/>
            </a:pPr>
            <a:endParaRPr sz="1100" dirty="0">
              <a:solidFill>
                <a:schemeClr val="dk1"/>
              </a:solidFill>
            </a:endParaRPr>
          </a:p>
          <a:p>
            <a:pPr marL="0" marR="0" lvl="0" indent="0" rtl="0">
              <a:spcBef>
                <a:spcPts val="0"/>
              </a:spcBef>
              <a:spcAft>
                <a:spcPts val="0"/>
              </a:spcAft>
              <a:buSzPct val="110000"/>
              <a:buNone/>
            </a:pPr>
            <a:r>
              <a:rPr lang="en" sz="1000" dirty="0">
                <a:solidFill>
                  <a:schemeClr val="dk1"/>
                </a:solidFill>
                <a:latin typeface="Times New Roman"/>
                <a:ea typeface="Times New Roman"/>
                <a:cs typeface="Times New Roman"/>
                <a:sym typeface="Times New Roman"/>
              </a:rPr>
              <a:t>[1]</a:t>
            </a:r>
            <a:r>
              <a:rPr lang="en" sz="1100" dirty="0">
                <a:solidFill>
                  <a:schemeClr val="dk1"/>
                </a:solidFill>
              </a:rPr>
              <a:t> Design to Value: a smart asset for smart products, by Jan Henrich, Ashish Kothari and Evgeniya Makarova, McKinsey &amp; Company, March </a:t>
            </a:r>
            <a:r>
              <a:rPr lang="en" sz="1100" dirty="0" smtClean="0">
                <a:solidFill>
                  <a:schemeClr val="dk1"/>
                </a:solidFill>
              </a:rPr>
              <a:t>2012</a:t>
            </a:r>
            <a:endParaRPr lang="en" sz="1100" dirty="0">
              <a:solidFill>
                <a:schemeClr val="dk1"/>
              </a:solidFill>
            </a:endParaRPr>
          </a:p>
        </p:txBody>
      </p:sp>
      <p:sp>
        <p:nvSpPr>
          <p:cNvPr id="165" name="Shape 196"/>
          <p:cNvSpPr/>
          <p:nvPr/>
        </p:nvSpPr>
        <p:spPr>
          <a:xfrm>
            <a:off x="-3566677" y="29326"/>
            <a:ext cx="3358361" cy="5815178"/>
          </a:xfrm>
          <a:prstGeom prst="foldedCorner">
            <a:avLst>
              <a:gd name="adj" fmla="val 6172"/>
            </a:avLst>
          </a:prstGeom>
          <a:solidFill>
            <a:srgbClr val="FFFF66"/>
          </a:solidFill>
          <a:ln>
            <a:noFill/>
          </a:ln>
        </p:spPr>
        <p:txBody>
          <a:bodyPr lIns="63500" tIns="70750" rIns="63500" bIns="63500" anchor="t" anchorCtr="1">
            <a:noAutofit/>
          </a:bodyPr>
          <a:lstStyle/>
          <a:p>
            <a:pPr marL="0" marR="0" lvl="0" indent="0" rtl="0">
              <a:spcBef>
                <a:spcPts val="0"/>
              </a:spcBef>
              <a:spcAft>
                <a:spcPts val="0"/>
              </a:spcAft>
              <a:buNone/>
            </a:pPr>
            <a:r>
              <a:rPr lang="en-US" dirty="0" smtClean="0"/>
              <a:t>Key information that should be provided on SLIDE FOUR</a:t>
            </a:r>
            <a:endParaRPr dirty="0"/>
          </a:p>
        </p:txBody>
      </p:sp>
      <p:sp>
        <p:nvSpPr>
          <p:cNvPr id="171" name="TextBox 10"/>
          <p:cNvSpPr txBox="1"/>
          <p:nvPr>
            <p:custDataLst>
              <p:tags r:id="rId9"/>
            </p:custDataLst>
          </p:nvPr>
        </p:nvSpPr>
        <p:spPr>
          <a:xfrm>
            <a:off x="-3287281" y="742191"/>
            <a:ext cx="2822305" cy="4866914"/>
          </a:xfrm>
          <a:prstGeom prst="rect">
            <a:avLst/>
          </a:prstGeom>
          <a:solidFill>
            <a:schemeClr val="bg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solidFill>
                <a:srgbClr val="000000"/>
              </a:solidFill>
            </a:endParaRPr>
          </a:p>
        </p:txBody>
      </p:sp>
      <p:sp>
        <p:nvSpPr>
          <p:cNvPr id="172" name="Rectangle 16"/>
          <p:cNvSpPr txBox="1">
            <a:spLocks/>
          </p:cNvSpPr>
          <p:nvPr/>
        </p:nvSpPr>
        <p:spPr>
          <a:xfrm>
            <a:off x="-3241778" y="1265719"/>
            <a:ext cx="2731298" cy="42575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429" eaLnBrk="1" hangingPunct="1">
              <a:buClr>
                <a:schemeClr val="tx2"/>
              </a:buClr>
              <a:defRPr baseline="0">
                <a:latin typeface="+mn-lt"/>
              </a:defRPr>
            </a:lvl1pPr>
            <a:lvl2pPr marL="197586" indent="-195966" defTabSz="913429" eaLnBrk="1" hangingPunct="1">
              <a:buClr>
                <a:schemeClr val="tx2"/>
              </a:buClr>
              <a:buSzPct val="125000"/>
              <a:buFont typeface="Arial" charset="0"/>
              <a:buChar char="▪"/>
              <a:defRPr baseline="0">
                <a:latin typeface="+mn-lt"/>
              </a:defRPr>
            </a:lvl2pPr>
            <a:lvl3pPr marL="466431" indent="-267227" defTabSz="913429" eaLnBrk="1" hangingPunct="1">
              <a:buClr>
                <a:schemeClr val="tx2"/>
              </a:buClr>
              <a:buSzPct val="120000"/>
              <a:buFont typeface="Arial" charset="0"/>
              <a:buChar char="–"/>
              <a:defRPr baseline="0">
                <a:latin typeface="+mn-lt"/>
              </a:defRPr>
            </a:lvl3pPr>
            <a:lvl4pPr marL="626768" indent="-158716" defTabSz="913429" eaLnBrk="1" hangingPunct="1">
              <a:buClr>
                <a:schemeClr val="tx2"/>
              </a:buClr>
              <a:buSzPct val="120000"/>
              <a:buFont typeface="Arial" charset="0"/>
              <a:buChar char="▫"/>
              <a:defRPr baseline="0">
                <a:latin typeface="+mn-lt"/>
              </a:defRPr>
            </a:lvl4pPr>
            <a:lvl5pPr marL="764947" indent="-132804" defTabSz="913429" eaLnBrk="1" hangingPunct="1">
              <a:buClr>
                <a:schemeClr val="tx2"/>
              </a:buClr>
              <a:buSzPct val="89000"/>
              <a:buFont typeface="Arial" charset="0"/>
              <a:buChar char="-"/>
              <a:defRPr baseline="0">
                <a:latin typeface="+mn-lt"/>
              </a:defRPr>
            </a:lvl5pPr>
            <a:lvl6pPr marL="764947" indent="-132804" defTabSz="913429" fontAlgn="base">
              <a:spcBef>
                <a:spcPct val="0"/>
              </a:spcBef>
              <a:spcAft>
                <a:spcPct val="0"/>
              </a:spcAft>
              <a:buClr>
                <a:schemeClr val="tx2"/>
              </a:buClr>
              <a:buSzPct val="89000"/>
              <a:buFont typeface="Arial" charset="0"/>
              <a:buChar char="-"/>
              <a:defRPr baseline="0">
                <a:latin typeface="+mn-lt"/>
              </a:defRPr>
            </a:lvl6pPr>
            <a:lvl7pPr marL="764947" indent="-132804" defTabSz="913429" fontAlgn="base">
              <a:spcBef>
                <a:spcPct val="0"/>
              </a:spcBef>
              <a:spcAft>
                <a:spcPct val="0"/>
              </a:spcAft>
              <a:buClr>
                <a:schemeClr val="tx2"/>
              </a:buClr>
              <a:buSzPct val="89000"/>
              <a:buFont typeface="Arial" charset="0"/>
              <a:buChar char="-"/>
              <a:defRPr baseline="0">
                <a:latin typeface="+mn-lt"/>
              </a:defRPr>
            </a:lvl7pPr>
            <a:lvl8pPr marL="764947" indent="-132804" defTabSz="913429" fontAlgn="base">
              <a:spcBef>
                <a:spcPct val="0"/>
              </a:spcBef>
              <a:spcAft>
                <a:spcPct val="0"/>
              </a:spcAft>
              <a:buClr>
                <a:schemeClr val="tx2"/>
              </a:buClr>
              <a:buSzPct val="89000"/>
              <a:buFont typeface="Arial" charset="0"/>
              <a:buChar char="-"/>
              <a:defRPr baseline="0">
                <a:latin typeface="+mn-lt"/>
              </a:defRPr>
            </a:lvl8pPr>
            <a:lvl9pPr marL="764947" indent="-132804" defTabSz="913429" fontAlgn="base">
              <a:spcBef>
                <a:spcPct val="0"/>
              </a:spcBef>
              <a:spcAft>
                <a:spcPct val="0"/>
              </a:spcAft>
              <a:buClr>
                <a:schemeClr val="tx2"/>
              </a:buClr>
              <a:buSzPct val="89000"/>
              <a:buFont typeface="Arial" charset="0"/>
              <a:buChar char="-"/>
              <a:defRPr baseline="0">
                <a:latin typeface="+mn-lt"/>
              </a:defRPr>
            </a:lvl9pPr>
          </a:lstStyle>
          <a:p>
            <a:pPr lvl="1">
              <a:spcBef>
                <a:spcPts val="720"/>
              </a:spcBef>
            </a:pPr>
            <a:r>
              <a:rPr lang="en-US" sz="1200" dirty="0">
                <a:solidFill>
                  <a:srgbClr val="000000"/>
                </a:solidFill>
              </a:rPr>
              <a:t>What </a:t>
            </a:r>
            <a:r>
              <a:rPr lang="en-US" sz="1200" b="1" dirty="0" smtClean="0">
                <a:solidFill>
                  <a:srgbClr val="19345E"/>
                </a:solidFill>
              </a:rPr>
              <a:t>investments</a:t>
            </a:r>
            <a:r>
              <a:rPr lang="en-US" sz="1200" dirty="0" smtClean="0">
                <a:solidFill>
                  <a:srgbClr val="000000"/>
                </a:solidFill>
              </a:rPr>
              <a:t> </a:t>
            </a:r>
            <a:r>
              <a:rPr lang="en-US" sz="1200" dirty="0">
                <a:solidFill>
                  <a:srgbClr val="000000"/>
                </a:solidFill>
              </a:rPr>
              <a:t>are required?</a:t>
            </a:r>
          </a:p>
          <a:p>
            <a:pPr lvl="2">
              <a:spcBef>
                <a:spcPts val="300"/>
              </a:spcBef>
            </a:pPr>
            <a:r>
              <a:rPr lang="en-US" sz="1200" dirty="0" smtClean="0">
                <a:solidFill>
                  <a:srgbClr val="000000"/>
                </a:solidFill>
              </a:rPr>
              <a:t>People, capabilities, IT, </a:t>
            </a:r>
            <a:r>
              <a:rPr lang="en-US" sz="1200" dirty="0" err="1" smtClean="0">
                <a:solidFill>
                  <a:srgbClr val="000000"/>
                </a:solidFill>
              </a:rPr>
              <a:t>etc</a:t>
            </a:r>
            <a:endParaRPr lang="en-US" sz="1200" dirty="0" smtClean="0">
              <a:solidFill>
                <a:srgbClr val="000000"/>
              </a:solidFill>
            </a:endParaRPr>
          </a:p>
          <a:p>
            <a:pPr lvl="2">
              <a:spcBef>
                <a:spcPts val="300"/>
              </a:spcBef>
            </a:pPr>
            <a:r>
              <a:rPr lang="en-US" sz="1200" dirty="0" smtClean="0">
                <a:solidFill>
                  <a:srgbClr val="000000"/>
                </a:solidFill>
              </a:rPr>
              <a:t>What is the co-investment by partners?</a:t>
            </a:r>
          </a:p>
          <a:p>
            <a:pPr lvl="2">
              <a:spcBef>
                <a:spcPts val="300"/>
              </a:spcBef>
            </a:pPr>
            <a:r>
              <a:rPr lang="en-US" sz="1200" dirty="0" smtClean="0">
                <a:solidFill>
                  <a:srgbClr val="000000"/>
                </a:solidFill>
              </a:rPr>
              <a:t>How do those investments break out into Concept, Incubate, and Launch &amp; Scale phases?</a:t>
            </a:r>
          </a:p>
          <a:p>
            <a:pPr lvl="1">
              <a:spcBef>
                <a:spcPts val="720"/>
              </a:spcBef>
            </a:pPr>
            <a:r>
              <a:rPr lang="en-US" sz="1200" dirty="0" smtClean="0">
                <a:solidFill>
                  <a:srgbClr val="000000"/>
                </a:solidFill>
              </a:rPr>
              <a:t>What are the </a:t>
            </a:r>
            <a:r>
              <a:rPr lang="en-US" sz="1200" b="1" dirty="0" smtClean="0">
                <a:solidFill>
                  <a:srgbClr val="19345E"/>
                </a:solidFill>
              </a:rPr>
              <a:t>revenue</a:t>
            </a:r>
            <a:r>
              <a:rPr lang="en-US" sz="1200" dirty="0" smtClean="0">
                <a:solidFill>
                  <a:srgbClr val="000000"/>
                </a:solidFill>
              </a:rPr>
              <a:t> and immediate pipeline projections?  </a:t>
            </a:r>
          </a:p>
          <a:p>
            <a:pPr lvl="1">
              <a:spcBef>
                <a:spcPts val="720"/>
              </a:spcBef>
            </a:pPr>
            <a:r>
              <a:rPr lang="en-US" sz="1200" dirty="0" smtClean="0">
                <a:solidFill>
                  <a:srgbClr val="000000"/>
                </a:solidFill>
              </a:rPr>
              <a:t>What </a:t>
            </a:r>
            <a:r>
              <a:rPr lang="en-US" sz="1200" dirty="0">
                <a:solidFill>
                  <a:srgbClr val="000000"/>
                </a:solidFill>
              </a:rPr>
              <a:t>induced </a:t>
            </a:r>
            <a:r>
              <a:rPr lang="en-US" sz="1200" b="1" dirty="0" smtClean="0">
                <a:solidFill>
                  <a:srgbClr val="19345E"/>
                </a:solidFill>
              </a:rPr>
              <a:t>cross/up </a:t>
            </a:r>
            <a:r>
              <a:rPr lang="en-US" sz="1200" b="1" dirty="0">
                <a:solidFill>
                  <a:srgbClr val="19345E"/>
                </a:solidFill>
              </a:rPr>
              <a:t>sell opportunities</a:t>
            </a:r>
            <a:r>
              <a:rPr lang="en-US" sz="1200" dirty="0">
                <a:solidFill>
                  <a:srgbClr val="000000"/>
                </a:solidFill>
              </a:rPr>
              <a:t> will result?</a:t>
            </a:r>
          </a:p>
          <a:p>
            <a:pPr lvl="1">
              <a:spcBef>
                <a:spcPts val="720"/>
              </a:spcBef>
            </a:pPr>
            <a:r>
              <a:rPr lang="en-US" sz="1200" dirty="0" smtClean="0">
                <a:solidFill>
                  <a:srgbClr val="000000"/>
                </a:solidFill>
              </a:rPr>
              <a:t>How do the projected </a:t>
            </a:r>
            <a:r>
              <a:rPr lang="en-US" sz="1200" b="1" dirty="0" smtClean="0">
                <a:solidFill>
                  <a:srgbClr val="19345E"/>
                </a:solidFill>
              </a:rPr>
              <a:t>success metrics </a:t>
            </a:r>
            <a:r>
              <a:rPr lang="en-US" sz="1200" dirty="0" smtClean="0"/>
              <a:t>look?  (see Financial deep dive, e.g., </a:t>
            </a:r>
            <a:r>
              <a:rPr lang="en-US" sz="1200" dirty="0" err="1" smtClean="0"/>
              <a:t>NPV</a:t>
            </a:r>
            <a:r>
              <a:rPr lang="en-US" sz="1200" dirty="0" smtClean="0"/>
              <a:t>)</a:t>
            </a:r>
          </a:p>
          <a:p>
            <a:pPr lvl="1">
              <a:spcBef>
                <a:spcPts val="720"/>
              </a:spcBef>
            </a:pPr>
            <a:r>
              <a:rPr lang="en-US" sz="1200" dirty="0" smtClean="0">
                <a:solidFill>
                  <a:srgbClr val="000000"/>
                </a:solidFill>
              </a:rPr>
              <a:t>How </a:t>
            </a:r>
            <a:r>
              <a:rPr lang="en-US" sz="1200" dirty="0">
                <a:solidFill>
                  <a:srgbClr val="000000"/>
                </a:solidFill>
              </a:rPr>
              <a:t>do </a:t>
            </a:r>
            <a:r>
              <a:rPr lang="en-US" sz="1200" dirty="0" smtClean="0">
                <a:solidFill>
                  <a:srgbClr val="000000"/>
                </a:solidFill>
              </a:rPr>
              <a:t>the projected </a:t>
            </a:r>
            <a:r>
              <a:rPr lang="en-US" sz="1200" dirty="0">
                <a:solidFill>
                  <a:srgbClr val="000000"/>
                </a:solidFill>
              </a:rPr>
              <a:t>financials compare to the market?  (</a:t>
            </a:r>
            <a:r>
              <a:rPr lang="en-US" sz="1200" dirty="0" smtClean="0">
                <a:solidFill>
                  <a:srgbClr val="000000"/>
                </a:solidFill>
              </a:rPr>
              <a:t>e.g., </a:t>
            </a:r>
            <a:r>
              <a:rPr lang="en-US" sz="1200" dirty="0">
                <a:solidFill>
                  <a:srgbClr val="000000"/>
                </a:solidFill>
              </a:rPr>
              <a:t>revenue dollars per employee, average deal size, </a:t>
            </a:r>
            <a:r>
              <a:rPr lang="en-US" sz="1200" dirty="0" smtClean="0">
                <a:solidFill>
                  <a:srgbClr val="000000"/>
                </a:solidFill>
              </a:rPr>
              <a:t>etc.)</a:t>
            </a:r>
          </a:p>
          <a:p>
            <a:pPr lvl="1">
              <a:spcBef>
                <a:spcPts val="720"/>
              </a:spcBef>
            </a:pPr>
            <a:r>
              <a:rPr lang="en-US" sz="1200" dirty="0">
                <a:solidFill>
                  <a:srgbClr val="000000"/>
                </a:solidFill>
              </a:rPr>
              <a:t>What is our level of confidence in the data and projections</a:t>
            </a:r>
            <a:r>
              <a:rPr lang="en-US" sz="1200" dirty="0" smtClean="0">
                <a:solidFill>
                  <a:srgbClr val="000000"/>
                </a:solidFill>
              </a:rPr>
              <a:t>?</a:t>
            </a:r>
            <a:endParaRPr lang="en-US" sz="1200" dirty="0">
              <a:solidFill>
                <a:srgbClr val="000000"/>
              </a:solidFill>
            </a:endParaRPr>
          </a:p>
        </p:txBody>
      </p:sp>
      <p:sp>
        <p:nvSpPr>
          <p:cNvPr id="173" name="TextBox 10"/>
          <p:cNvSpPr txBox="1"/>
          <p:nvPr>
            <p:custDataLst>
              <p:tags r:id="rId10"/>
            </p:custDataLst>
          </p:nvPr>
        </p:nvSpPr>
        <p:spPr>
          <a:xfrm>
            <a:off x="-3287281" y="742192"/>
            <a:ext cx="2822305" cy="439672"/>
          </a:xfrm>
          <a:prstGeom prst="rect">
            <a:avLst/>
          </a:prstGeom>
          <a:solidFill>
            <a:schemeClr val="accent1"/>
          </a:solidFill>
          <a:ln w="19050">
            <a:solidFill>
              <a:schemeClr val="accent1"/>
            </a:solidFill>
            <a:miter lim="800000"/>
            <a:headEnd/>
            <a:tailEnd/>
          </a:ln>
          <a:effectLst/>
        </p:spPr>
        <p:txBody>
          <a:bodyPr vert="horz" wrap="square" lIns="77739" tIns="77739" rIns="77739" bIns="77739" numCol="1" anchor="t" anchorCtr="0"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endParaRPr lang="en-US" sz="1200" dirty="0"/>
          </a:p>
        </p:txBody>
      </p:sp>
      <p:sp>
        <p:nvSpPr>
          <p:cNvPr id="174" name="TextBox 15"/>
          <p:cNvSpPr txBox="1"/>
          <p:nvPr>
            <p:custDataLst>
              <p:tags r:id="rId11"/>
            </p:custDataLst>
          </p:nvPr>
        </p:nvSpPr>
        <p:spPr>
          <a:xfrm>
            <a:off x="-3233082" y="824868"/>
            <a:ext cx="274320" cy="274320"/>
          </a:xfrm>
          <a:prstGeom prst="ellipse">
            <a:avLst/>
          </a:prstGeom>
          <a:solidFill>
            <a:schemeClr val="accent3"/>
          </a:solidFill>
          <a:ln w="19050">
            <a:solidFill>
              <a:schemeClr val="bg1"/>
            </a:solidFill>
            <a:miter lim="800000"/>
            <a:headEnd/>
            <a:tailEnd/>
          </a:ln>
          <a:effectLst/>
        </p:spPr>
        <p:txBody>
          <a:bodyPr vert="horz" wrap="square" lIns="3886" tIns="0" rIns="3886" bIns="0" numCol="1" anchor="ctr" anchorCtr="1" compatLnSpc="1">
            <a:prstTxWarp prst="textNoShape">
              <a:avLst/>
            </a:prstTxWarp>
            <a:no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lgn="ctr">
              <a:spcAft>
                <a:spcPts val="204"/>
              </a:spcAft>
              <a:buClr>
                <a:srgbClr val="777777"/>
              </a:buClr>
            </a:pPr>
            <a:r>
              <a:rPr lang="en-US" sz="1200" b="1" dirty="0" smtClean="0">
                <a:solidFill>
                  <a:schemeClr val="bg1"/>
                </a:solidFill>
              </a:rPr>
              <a:t>4</a:t>
            </a:r>
            <a:endParaRPr lang="en-US" sz="1200" b="1" dirty="0">
              <a:solidFill>
                <a:schemeClr val="bg1"/>
              </a:solidFill>
            </a:endParaRPr>
          </a:p>
        </p:txBody>
      </p:sp>
      <p:sp>
        <p:nvSpPr>
          <p:cNvPr id="175" name="Rectangle 19"/>
          <p:cNvSpPr txBox="1">
            <a:spLocks/>
          </p:cNvSpPr>
          <p:nvPr/>
        </p:nvSpPr>
        <p:spPr>
          <a:xfrm>
            <a:off x="-2923479" y="869695"/>
            <a:ext cx="2278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160" eaLnBrk="1" hangingPunct="1">
              <a:buClr>
                <a:schemeClr val="tx2"/>
              </a:buClr>
              <a:defRPr baseline="0">
                <a:latin typeface="+mn-lt"/>
              </a:defRPr>
            </a:lvl1pPr>
            <a:lvl2pPr marL="193634" indent="-192047" defTabSz="895160" eaLnBrk="1" hangingPunct="1">
              <a:buClr>
                <a:schemeClr val="accent3"/>
              </a:buClr>
              <a:buSzPct val="125000"/>
              <a:buFont typeface="Arial" charset="0"/>
              <a:buChar char="▪"/>
              <a:defRPr baseline="0">
                <a:latin typeface="+mn-lt"/>
              </a:defRPr>
            </a:lvl2pPr>
            <a:lvl3pPr marL="457102" indent="-261882" defTabSz="895160" eaLnBrk="1" hangingPunct="1">
              <a:buClr>
                <a:schemeClr val="accent3"/>
              </a:buClr>
              <a:buSzPct val="120000"/>
              <a:buFont typeface="Arial" charset="0"/>
              <a:buChar char="–"/>
              <a:defRPr baseline="0">
                <a:latin typeface="+mn-lt"/>
              </a:defRPr>
            </a:lvl3pPr>
            <a:lvl4pPr marL="614233" indent="-155542" defTabSz="895160" eaLnBrk="1" hangingPunct="1">
              <a:buClr>
                <a:schemeClr val="accent3"/>
              </a:buClr>
              <a:buSzPct val="120000"/>
              <a:buFont typeface="Arial" charset="0"/>
              <a:buChar char="▫"/>
              <a:defRPr baseline="0">
                <a:latin typeface="+mn-lt"/>
              </a:defRPr>
            </a:lvl4pPr>
            <a:lvl5pPr marL="749648" indent="-130148" defTabSz="895160" eaLnBrk="1" hangingPunct="1">
              <a:buClr>
                <a:schemeClr val="accent3"/>
              </a:buClr>
              <a:buSzPct val="89000"/>
              <a:buFont typeface="Arial" charset="0"/>
              <a:buChar char="-"/>
              <a:defRPr baseline="0">
                <a:latin typeface="+mn-lt"/>
              </a:defRPr>
            </a:lvl5pPr>
            <a:lvl6pPr marL="749648" indent="-130148" defTabSz="895160" fontAlgn="base">
              <a:spcBef>
                <a:spcPct val="0"/>
              </a:spcBef>
              <a:spcAft>
                <a:spcPct val="0"/>
              </a:spcAft>
              <a:buClr>
                <a:schemeClr val="tx2"/>
              </a:buClr>
              <a:buSzPct val="89000"/>
              <a:buFont typeface="Arial" charset="0"/>
              <a:buChar char="-"/>
              <a:defRPr baseline="0">
                <a:latin typeface="+mn-lt"/>
              </a:defRPr>
            </a:lvl6pPr>
            <a:lvl7pPr marL="749648" indent="-130148" defTabSz="895160" fontAlgn="base">
              <a:spcBef>
                <a:spcPct val="0"/>
              </a:spcBef>
              <a:spcAft>
                <a:spcPct val="0"/>
              </a:spcAft>
              <a:buClr>
                <a:schemeClr val="tx2"/>
              </a:buClr>
              <a:buSzPct val="89000"/>
              <a:buFont typeface="Arial" charset="0"/>
              <a:buChar char="-"/>
              <a:defRPr baseline="0">
                <a:latin typeface="+mn-lt"/>
              </a:defRPr>
            </a:lvl7pPr>
            <a:lvl8pPr marL="749648" indent="-130148" defTabSz="895160" fontAlgn="base">
              <a:spcBef>
                <a:spcPct val="0"/>
              </a:spcBef>
              <a:spcAft>
                <a:spcPct val="0"/>
              </a:spcAft>
              <a:buClr>
                <a:schemeClr val="tx2"/>
              </a:buClr>
              <a:buSzPct val="89000"/>
              <a:buFont typeface="Arial" charset="0"/>
              <a:buChar char="-"/>
              <a:defRPr baseline="0">
                <a:latin typeface="+mn-lt"/>
              </a:defRPr>
            </a:lvl8pPr>
            <a:lvl9pPr marL="749648" indent="-130148" defTabSz="895160" fontAlgn="base">
              <a:spcBef>
                <a:spcPct val="0"/>
              </a:spcBef>
              <a:spcAft>
                <a:spcPct val="0"/>
              </a:spcAft>
              <a:buClr>
                <a:schemeClr val="tx2"/>
              </a:buClr>
              <a:buSzPct val="89000"/>
              <a:buFont typeface="Arial" charset="0"/>
              <a:buChar char="-"/>
              <a:defRPr baseline="0">
                <a:latin typeface="+mn-lt"/>
              </a:defRPr>
            </a:lvl9pPr>
          </a:lstStyle>
          <a:p>
            <a:pPr>
              <a:spcAft>
                <a:spcPts val="204"/>
              </a:spcAft>
              <a:buClr>
                <a:srgbClr val="777777"/>
              </a:buClr>
            </a:pPr>
            <a:r>
              <a:rPr lang="en-US" sz="1200" b="1" dirty="0" smtClean="0"/>
              <a:t>Financials projections </a:t>
            </a:r>
            <a:endParaRPr lang="en-US" sz="1200" dirty="0"/>
          </a:p>
        </p:txBody>
      </p:sp>
      <p:sp>
        <p:nvSpPr>
          <p:cNvPr id="61" name="Shape 484"/>
          <p:cNvSpPr/>
          <p:nvPr/>
        </p:nvSpPr>
        <p:spPr>
          <a:xfrm>
            <a:off x="-6932002" y="6146413"/>
            <a:ext cx="6721567" cy="5045930"/>
          </a:xfrm>
          <a:prstGeom prst="foldedCorner">
            <a:avLst>
              <a:gd name="adj" fmla="val 8987"/>
            </a:avLst>
          </a:prstGeom>
          <a:solidFill>
            <a:srgbClr val="FFFF66"/>
          </a:solidFill>
          <a:ln>
            <a:noFill/>
          </a:ln>
        </p:spPr>
        <p:txBody>
          <a:bodyPr lIns="63500" tIns="70750" rIns="63500" bIns="63500" anchor="t" anchorCtr="1">
            <a:noAutofit/>
          </a:bodyPr>
          <a:lstStyle/>
          <a:p>
            <a:r>
              <a:rPr lang="en-US" sz="1100" dirty="0" smtClean="0">
                <a:solidFill>
                  <a:srgbClr val="000000"/>
                </a:solidFill>
                <a:latin typeface="Helv"/>
              </a:rPr>
              <a:t>There </a:t>
            </a:r>
            <a:r>
              <a:rPr lang="en-US" sz="1100" dirty="0">
                <a:solidFill>
                  <a:srgbClr val="000000"/>
                </a:solidFill>
                <a:latin typeface="Helv"/>
              </a:rPr>
              <a:t>no simple way of analyzing costs. Though the exercise is not always easy it’s key to the success of an offering. If an offering is not cost competitive, it will not sell well or worst it will be a money loser…</a:t>
            </a:r>
          </a:p>
          <a:p>
            <a:endParaRPr lang="en-US" sz="1100" dirty="0">
              <a:solidFill>
                <a:srgbClr val="000000"/>
              </a:solidFill>
              <a:latin typeface="Helv"/>
            </a:endParaRPr>
          </a:p>
          <a:p>
            <a:r>
              <a:rPr lang="en-US" sz="1100" dirty="0">
                <a:solidFill>
                  <a:srgbClr val="000000"/>
                </a:solidFill>
                <a:latin typeface="Helv"/>
              </a:rPr>
              <a:t>The general concepts are easy to understand. The difficulty is to figure out a set of realistic assumptions, which all depend on an accurate vision of how the future offering will be developed and operated.</a:t>
            </a:r>
          </a:p>
          <a:p>
            <a:r>
              <a:rPr lang="en-US" sz="1100" dirty="0">
                <a:solidFill>
                  <a:srgbClr val="000000"/>
                </a:solidFill>
                <a:latin typeface="Helv"/>
              </a:rPr>
              <a:t>When analyzing costs it is important to distinguish:</a:t>
            </a:r>
          </a:p>
          <a:p>
            <a:r>
              <a:rPr lang="en-US" sz="1100" b="1" dirty="0">
                <a:solidFill>
                  <a:srgbClr val="000000"/>
                </a:solidFill>
                <a:latin typeface="Helv"/>
              </a:rPr>
              <a:t>Investment costs</a:t>
            </a:r>
            <a:r>
              <a:rPr lang="en-US" sz="1100" dirty="0">
                <a:solidFill>
                  <a:srgbClr val="000000"/>
                </a:solidFill>
                <a:latin typeface="Helv"/>
              </a:rPr>
              <a:t> which are expenses associated with the development costs required to create a new offering/service. This should correspond to the investment ask to the IRB.</a:t>
            </a:r>
          </a:p>
          <a:p>
            <a:r>
              <a:rPr lang="en-US" sz="1100" b="1" dirty="0">
                <a:solidFill>
                  <a:srgbClr val="000000"/>
                </a:solidFill>
                <a:latin typeface="Helv"/>
              </a:rPr>
              <a:t>Operating cost</a:t>
            </a:r>
            <a:r>
              <a:rPr lang="en-US" sz="1100" dirty="0">
                <a:solidFill>
                  <a:srgbClr val="000000"/>
                </a:solidFill>
                <a:latin typeface="Helv"/>
              </a:rPr>
              <a:t>s which are expenses associated with administering the offering delivery on a day to day basis. Operating costs include both </a:t>
            </a:r>
            <a:r>
              <a:rPr lang="en-US" sz="1100" b="1" dirty="0">
                <a:solidFill>
                  <a:srgbClr val="000000"/>
                </a:solidFill>
                <a:latin typeface="Helv"/>
              </a:rPr>
              <a:t>fixed costs</a:t>
            </a:r>
            <a:r>
              <a:rPr lang="en-US" sz="1100" dirty="0">
                <a:solidFill>
                  <a:srgbClr val="000000"/>
                </a:solidFill>
                <a:latin typeface="Helv"/>
              </a:rPr>
              <a:t> and variable costs. Fixed costs, such as overhead, remain the same regardless of the number of products produced; </a:t>
            </a:r>
            <a:r>
              <a:rPr lang="en-US" sz="1100" b="1" dirty="0">
                <a:solidFill>
                  <a:srgbClr val="000000"/>
                </a:solidFill>
                <a:latin typeface="Helv"/>
              </a:rPr>
              <a:t>variable costs</a:t>
            </a:r>
            <a:r>
              <a:rPr lang="en-US" sz="1100" dirty="0">
                <a:solidFill>
                  <a:srgbClr val="000000"/>
                </a:solidFill>
                <a:latin typeface="Helv"/>
              </a:rPr>
              <a:t>, such as materials, can vary according to how much product is produced.</a:t>
            </a:r>
          </a:p>
          <a:p>
            <a:r>
              <a:rPr lang="en-US" sz="1100" dirty="0">
                <a:solidFill>
                  <a:srgbClr val="000000"/>
                </a:solidFill>
                <a:latin typeface="Helv"/>
              </a:rPr>
              <a:t>When operating costs include fixed costs, it is important to construct a </a:t>
            </a:r>
            <a:r>
              <a:rPr lang="en-US" sz="1100" b="1" dirty="0">
                <a:solidFill>
                  <a:srgbClr val="000000"/>
                </a:solidFill>
                <a:latin typeface="Helv"/>
              </a:rPr>
              <a:t>cost curve</a:t>
            </a:r>
            <a:r>
              <a:rPr lang="en-US" sz="1100" dirty="0">
                <a:solidFill>
                  <a:srgbClr val="000000"/>
                </a:solidFill>
                <a:latin typeface="Helv"/>
              </a:rPr>
              <a:t> that will quantify the </a:t>
            </a:r>
            <a:r>
              <a:rPr lang="en-US" sz="1100" b="1" dirty="0">
                <a:solidFill>
                  <a:srgbClr val="000000"/>
                </a:solidFill>
                <a:latin typeface="Helv"/>
              </a:rPr>
              <a:t>economy of scale</a:t>
            </a:r>
            <a:r>
              <a:rPr lang="en-US" sz="1100" dirty="0">
                <a:solidFill>
                  <a:srgbClr val="000000"/>
                </a:solidFill>
                <a:latin typeface="Helv"/>
              </a:rPr>
              <a:t> effect and will help estimate the critical size required to minimize the average operating unit cost.  The link below introduces those concepts: </a:t>
            </a:r>
            <a:r>
              <a:rPr lang="en-US" sz="1100" u="sng" dirty="0">
                <a:solidFill>
                  <a:srgbClr val="0000FF"/>
                </a:solidFill>
                <a:latin typeface="Helv"/>
                <a:hlinkClick r:id="rId15"/>
              </a:rPr>
              <a:t>http://www.investopedia.com/exam-guide/cfa-level-1/microeconomics/marginal-average-total-cost-curve.asp</a:t>
            </a:r>
            <a:endParaRPr lang="en-US" sz="1100" dirty="0">
              <a:solidFill>
                <a:srgbClr val="000000"/>
              </a:solidFill>
              <a:latin typeface="Helv"/>
              <a:hlinkClick r:id="rId15"/>
            </a:endParaRPr>
          </a:p>
          <a:p>
            <a:r>
              <a:rPr lang="en-US" sz="1100" dirty="0" smtClean="0">
                <a:solidFill>
                  <a:srgbClr val="000000"/>
                </a:solidFill>
                <a:latin typeface="Helv"/>
              </a:rPr>
              <a:t>It's </a:t>
            </a:r>
            <a:r>
              <a:rPr lang="en-US" sz="1100" dirty="0">
                <a:solidFill>
                  <a:srgbClr val="000000"/>
                </a:solidFill>
                <a:latin typeface="Helv"/>
              </a:rPr>
              <a:t>important to write down your assumptions when analyzing operating costs. it’s important to identify all the activities that are required to operate the service. For each activity, identify the type of expense. For variable expenses the formula for estimating them will depend on their type. </a:t>
            </a:r>
          </a:p>
          <a:p>
            <a:r>
              <a:rPr lang="en-US" sz="1100" dirty="0">
                <a:solidFill>
                  <a:srgbClr val="000000"/>
                </a:solidFill>
                <a:latin typeface="Helv"/>
              </a:rPr>
              <a:t>In the example, call handling expenses are estimated using an </a:t>
            </a:r>
            <a:r>
              <a:rPr lang="en-US" sz="1100" dirty="0" err="1">
                <a:solidFill>
                  <a:srgbClr val="000000"/>
                </a:solidFill>
                <a:latin typeface="Helv"/>
              </a:rPr>
              <a:t>Erlang</a:t>
            </a:r>
            <a:r>
              <a:rPr lang="en-US" sz="1100" dirty="0">
                <a:solidFill>
                  <a:srgbClr val="000000"/>
                </a:solidFill>
                <a:latin typeface="Helv"/>
              </a:rPr>
              <a:t> C formula and Cloud service expenses are estimated using the pricing structure of a Cloud service provider.</a:t>
            </a:r>
          </a:p>
          <a:p>
            <a:r>
              <a:rPr lang="en-US" sz="1100" dirty="0">
                <a:solidFill>
                  <a:srgbClr val="000000"/>
                </a:solidFill>
                <a:latin typeface="Helv"/>
              </a:rPr>
              <a:t>Last but not the least; explicit assumptions need to be made regarding internal versus external sourcing. If a service is purchased internally make sure the internal provider agrees with your cost estimate and that you have discussed required </a:t>
            </a:r>
            <a:r>
              <a:rPr lang="en-US" sz="1100" b="1" dirty="0">
                <a:solidFill>
                  <a:srgbClr val="000000"/>
                </a:solidFill>
                <a:latin typeface="Helv"/>
              </a:rPr>
              <a:t>Service Levels</a:t>
            </a:r>
            <a:r>
              <a:rPr lang="en-US" sz="1100" dirty="0">
                <a:solidFill>
                  <a:srgbClr val="000000"/>
                </a:solidFill>
                <a:latin typeface="Helv"/>
              </a:rPr>
              <a:t>. If a service is purchased externally, make sure it reflects </a:t>
            </a:r>
            <a:r>
              <a:rPr lang="en-US" sz="1100" b="1" dirty="0">
                <a:solidFill>
                  <a:srgbClr val="000000"/>
                </a:solidFill>
                <a:latin typeface="Helv"/>
              </a:rPr>
              <a:t>market price</a:t>
            </a:r>
            <a:r>
              <a:rPr lang="en-US" sz="1100" dirty="0">
                <a:solidFill>
                  <a:srgbClr val="000000"/>
                </a:solidFill>
                <a:latin typeface="Helv"/>
              </a:rPr>
              <a:t> for the </a:t>
            </a:r>
            <a:r>
              <a:rPr lang="en-US" sz="1100" b="1" dirty="0">
                <a:solidFill>
                  <a:srgbClr val="000000"/>
                </a:solidFill>
                <a:latin typeface="Helv"/>
              </a:rPr>
              <a:t>service level you need</a:t>
            </a:r>
            <a:r>
              <a:rPr lang="en-US" sz="1100" dirty="0">
                <a:solidFill>
                  <a:srgbClr val="000000"/>
                </a:solidFill>
                <a:latin typeface="Helv"/>
              </a:rPr>
              <a:t>.</a:t>
            </a:r>
          </a:p>
          <a:p>
            <a:r>
              <a:rPr lang="en-US" sz="1100" dirty="0">
                <a:solidFill>
                  <a:srgbClr val="000000"/>
                </a:solidFill>
                <a:latin typeface="Helv"/>
              </a:rPr>
              <a:t>It's always possible to make simplifying assumptions to reduce the workload required to produce a cost estimate... As someone famous said "make it as simple as possible, but not simpler...</a:t>
            </a:r>
          </a:p>
        </p:txBody>
      </p:sp>
      <p:sp>
        <p:nvSpPr>
          <p:cNvPr id="10" name="Rectangle 9"/>
          <p:cNvSpPr/>
          <p:nvPr/>
        </p:nvSpPr>
        <p:spPr>
          <a:xfrm>
            <a:off x="129754" y="2110719"/>
            <a:ext cx="1390289" cy="2021893"/>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buClr>
                <a:srgbClr val="777777"/>
              </a:buClr>
              <a:tabLst>
                <a:tab pos="1490663" algn="r"/>
              </a:tabLst>
            </a:pPr>
            <a:r>
              <a:rPr lang="en-US" sz="1100" b="1" dirty="0" smtClean="0">
                <a:solidFill>
                  <a:schemeClr val="accent4"/>
                </a:solidFill>
              </a:rPr>
              <a:t>Success Metrics</a:t>
            </a:r>
          </a:p>
          <a:p>
            <a:pPr>
              <a:spcAft>
                <a:spcPts val="1200"/>
              </a:spcAft>
              <a:buClr>
                <a:srgbClr val="777777"/>
              </a:buClr>
              <a:tabLst>
                <a:tab pos="1490663" algn="r"/>
              </a:tabLst>
            </a:pPr>
            <a:r>
              <a:rPr lang="en-US" sz="1100" b="1" dirty="0" smtClean="0">
                <a:solidFill>
                  <a:schemeClr val="tx1"/>
                </a:solidFill>
              </a:rPr>
              <a:t>NPV:  $XXM</a:t>
            </a:r>
          </a:p>
          <a:p>
            <a:pPr>
              <a:spcAft>
                <a:spcPts val="1200"/>
              </a:spcAft>
              <a:buClr>
                <a:srgbClr val="777777"/>
              </a:buClr>
              <a:tabLst>
                <a:tab pos="1490663" algn="r"/>
              </a:tabLst>
            </a:pPr>
            <a:r>
              <a:rPr lang="en-US" sz="1100" b="1" dirty="0" smtClean="0">
                <a:solidFill>
                  <a:schemeClr val="tx1"/>
                </a:solidFill>
              </a:rPr>
              <a:t>Breakeven:  </a:t>
            </a:r>
          </a:p>
          <a:p>
            <a:pPr>
              <a:spcAft>
                <a:spcPts val="1200"/>
              </a:spcAft>
              <a:buClr>
                <a:srgbClr val="777777"/>
              </a:buClr>
              <a:tabLst>
                <a:tab pos="1490663" algn="r"/>
              </a:tabLst>
            </a:pPr>
            <a:r>
              <a:rPr lang="en-US" sz="1100" b="1" dirty="0" smtClean="0">
                <a:solidFill>
                  <a:schemeClr val="tx1"/>
                </a:solidFill>
              </a:rPr>
              <a:t>X years</a:t>
            </a:r>
          </a:p>
          <a:p>
            <a:pPr>
              <a:spcAft>
                <a:spcPts val="1200"/>
              </a:spcAft>
              <a:buClr>
                <a:srgbClr val="777777"/>
              </a:buClr>
              <a:tabLst>
                <a:tab pos="1490663" algn="r"/>
              </a:tabLst>
            </a:pPr>
            <a:r>
              <a:rPr lang="en-US" sz="1100" b="1" dirty="0" smtClean="0">
                <a:solidFill>
                  <a:schemeClr val="tx1"/>
                </a:solidFill>
              </a:rPr>
              <a:t>Payback:  X years</a:t>
            </a:r>
          </a:p>
          <a:p>
            <a:pPr>
              <a:spcAft>
                <a:spcPts val="1200"/>
              </a:spcAft>
              <a:buClr>
                <a:srgbClr val="777777"/>
              </a:buClr>
              <a:tabLst>
                <a:tab pos="1490663" algn="r"/>
              </a:tabLst>
            </a:pPr>
            <a:r>
              <a:rPr lang="en-US" sz="1100" b="1" dirty="0" smtClean="0">
                <a:solidFill>
                  <a:schemeClr val="tx1"/>
                </a:solidFill>
              </a:rPr>
              <a:t>ROIC:  XX%</a:t>
            </a:r>
          </a:p>
        </p:txBody>
      </p:sp>
      <p:sp>
        <p:nvSpPr>
          <p:cNvPr id="53" name="Shape 228"/>
          <p:cNvSpPr/>
          <p:nvPr/>
        </p:nvSpPr>
        <p:spPr>
          <a:xfrm>
            <a:off x="31532" y="-2343160"/>
            <a:ext cx="8829358" cy="2138224"/>
          </a:xfrm>
          <a:prstGeom prst="foldedCorner">
            <a:avLst>
              <a:gd name="adj" fmla="val 10651"/>
            </a:avLst>
          </a:prstGeom>
          <a:solidFill>
            <a:srgbClr val="FFFF66"/>
          </a:solidFill>
          <a:ln>
            <a:noFill/>
          </a:ln>
        </p:spPr>
        <p:txBody>
          <a:bodyPr lIns="63500" tIns="70750" rIns="63500" bIns="63500" anchor="t" anchorCtr="1">
            <a:noAutofit/>
          </a:bodyPr>
          <a:lstStyle/>
          <a:p>
            <a:pPr marR="0" lvl="0" rtl="0">
              <a:spcBef>
                <a:spcPts val="0"/>
              </a:spcBef>
              <a:spcAft>
                <a:spcPts val="0"/>
              </a:spcAft>
              <a:buClr>
                <a:schemeClr val="dk1"/>
              </a:buClr>
              <a:buSzPct val="78571"/>
            </a:pPr>
            <a:r>
              <a:rPr lang="en" sz="1800" dirty="0" smtClean="0"/>
              <a:t>Investment expenses are CAPEX and OPEX that are related to:</a:t>
            </a:r>
          </a:p>
          <a:p>
            <a:pPr marL="285750" lvl="0" indent="-285750">
              <a:spcBef>
                <a:spcPts val="0"/>
              </a:spcBef>
              <a:spcAft>
                <a:spcPts val="0"/>
              </a:spcAft>
              <a:buClr>
                <a:schemeClr val="dk1"/>
              </a:buClr>
              <a:buSzPct val="78571"/>
              <a:buFont typeface="Wingdings" panose="05000000000000000000" pitchFamily="2" charset="2"/>
              <a:buChar char="ü"/>
            </a:pPr>
            <a:r>
              <a:rPr lang="en-US" dirty="0" smtClean="0"/>
              <a:t>Development </a:t>
            </a:r>
            <a:r>
              <a:rPr lang="en-US" dirty="0"/>
              <a:t>of new / novel offerings</a:t>
            </a:r>
          </a:p>
          <a:p>
            <a:pPr marL="285750" lvl="0" indent="-285750">
              <a:spcBef>
                <a:spcPts val="0"/>
              </a:spcBef>
              <a:spcAft>
                <a:spcPts val="0"/>
              </a:spcAft>
              <a:buClr>
                <a:schemeClr val="dk1"/>
              </a:buClr>
              <a:buSzPct val="78571"/>
              <a:buFont typeface="Wingdings" panose="05000000000000000000" pitchFamily="2" charset="2"/>
              <a:buChar char="ü"/>
            </a:pPr>
            <a:r>
              <a:rPr lang="en-US" dirty="0" smtClean="0"/>
              <a:t>Development </a:t>
            </a:r>
            <a:r>
              <a:rPr lang="en-US" dirty="0"/>
              <a:t>of the next generation of existing offerings</a:t>
            </a:r>
          </a:p>
          <a:p>
            <a:pPr marL="285750" lvl="0" indent="-285750">
              <a:spcBef>
                <a:spcPts val="0"/>
              </a:spcBef>
              <a:spcAft>
                <a:spcPts val="0"/>
              </a:spcAft>
              <a:buClr>
                <a:schemeClr val="dk1"/>
              </a:buClr>
              <a:buSzPct val="78571"/>
              <a:buFont typeface="Wingdings" panose="05000000000000000000" pitchFamily="2" charset="2"/>
              <a:buChar char="ü"/>
            </a:pPr>
            <a:r>
              <a:rPr lang="en-US" dirty="0" smtClean="0"/>
              <a:t>Enhancements </a:t>
            </a:r>
            <a:r>
              <a:rPr lang="en-US" dirty="0"/>
              <a:t>to features of existing offerings</a:t>
            </a:r>
          </a:p>
          <a:p>
            <a:pPr marL="285750" lvl="0" indent="-285750">
              <a:spcBef>
                <a:spcPts val="0"/>
              </a:spcBef>
              <a:spcAft>
                <a:spcPts val="0"/>
              </a:spcAft>
              <a:buClr>
                <a:schemeClr val="dk1"/>
              </a:buClr>
              <a:buSzPct val="78571"/>
              <a:buFont typeface="Wingdings" panose="05000000000000000000" pitchFamily="2" charset="2"/>
              <a:buChar char="ü"/>
            </a:pPr>
            <a:r>
              <a:rPr lang="en-US" dirty="0" smtClean="0"/>
              <a:t>Remediation </a:t>
            </a:r>
            <a:r>
              <a:rPr lang="en-US" dirty="0"/>
              <a:t>of existing offerings</a:t>
            </a:r>
          </a:p>
          <a:p>
            <a:pPr marL="285750" lvl="0" indent="-285750">
              <a:spcBef>
                <a:spcPts val="0"/>
              </a:spcBef>
              <a:spcAft>
                <a:spcPts val="0"/>
              </a:spcAft>
              <a:buClr>
                <a:schemeClr val="dk1"/>
              </a:buClr>
              <a:buSzPct val="78571"/>
              <a:buFont typeface="Wingdings" panose="05000000000000000000" pitchFamily="2" charset="2"/>
              <a:buChar char="ü"/>
            </a:pPr>
            <a:r>
              <a:rPr lang="en-US" dirty="0" smtClean="0"/>
              <a:t>Upgrades </a:t>
            </a:r>
            <a:r>
              <a:rPr lang="en-US" dirty="0"/>
              <a:t>to existing offerings</a:t>
            </a:r>
          </a:p>
          <a:p>
            <a:pPr marL="285750" lvl="0" indent="-285750">
              <a:spcBef>
                <a:spcPts val="0"/>
              </a:spcBef>
              <a:spcAft>
                <a:spcPts val="0"/>
              </a:spcAft>
              <a:buClr>
                <a:schemeClr val="dk1"/>
              </a:buClr>
              <a:buSzPct val="78571"/>
              <a:buFont typeface="Wingdings" panose="05000000000000000000" pitchFamily="2" charset="2"/>
              <a:buChar char="ü"/>
            </a:pPr>
            <a:r>
              <a:rPr lang="en-US" dirty="0" smtClean="0"/>
              <a:t>Improvements </a:t>
            </a:r>
            <a:r>
              <a:rPr lang="en-US" dirty="0"/>
              <a:t>to lifecycle management of existing offerings</a:t>
            </a:r>
          </a:p>
          <a:p>
            <a:pPr marL="285750" lvl="0" indent="-285750">
              <a:spcBef>
                <a:spcPts val="0"/>
              </a:spcBef>
              <a:spcAft>
                <a:spcPts val="0"/>
              </a:spcAft>
              <a:buClr>
                <a:schemeClr val="dk1"/>
              </a:buClr>
              <a:buSzPct val="78571"/>
              <a:buFont typeface="Wingdings" panose="05000000000000000000" pitchFamily="2" charset="2"/>
              <a:buChar char="ü"/>
            </a:pPr>
            <a:r>
              <a:rPr lang="en-US" dirty="0" smtClean="0"/>
              <a:t>Any </a:t>
            </a:r>
            <a:r>
              <a:rPr lang="en-US" dirty="0"/>
              <a:t>other refactoring to existing offerings outside of bug fix and basic maintenance.</a:t>
            </a:r>
            <a:endParaRPr lang="en" dirty="0"/>
          </a:p>
          <a:p>
            <a:pPr marL="0" marR="0" lvl="0" indent="0" rtl="0">
              <a:spcBef>
                <a:spcPts val="0"/>
              </a:spcBef>
              <a:spcAft>
                <a:spcPts val="0"/>
              </a:spcAft>
              <a:buClr>
                <a:schemeClr val="dk1"/>
              </a:buClr>
              <a:buFont typeface="Arial"/>
              <a:buNone/>
            </a:pPr>
            <a:endParaRPr dirty="0"/>
          </a:p>
          <a:p>
            <a:pPr marL="0" marR="0" lvl="0" indent="0" rtl="0">
              <a:spcBef>
                <a:spcPts val="0"/>
              </a:spcBef>
              <a:spcAft>
                <a:spcPts val="0"/>
              </a:spcAft>
              <a:buNone/>
            </a:pPr>
            <a:endParaRPr sz="1600" dirty="0"/>
          </a:p>
        </p:txBody>
      </p:sp>
      <p:sp>
        <p:nvSpPr>
          <p:cNvPr id="6" name="Snip Diagonal Corner Rectangle 5"/>
          <p:cNvSpPr/>
          <p:nvPr/>
        </p:nvSpPr>
        <p:spPr>
          <a:xfrm>
            <a:off x="159329" y="5814935"/>
            <a:ext cx="6841016" cy="1878832"/>
          </a:xfrm>
          <a:prstGeom prst="snip2DiagRect">
            <a:avLst/>
          </a:prstGeom>
          <a:solidFill>
            <a:schemeClr val="tx2">
              <a:lumMod val="40000"/>
              <a:lumOff val="6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FOLLOW THESE INSTRUCTIONS:</a:t>
            </a:r>
          </a:p>
          <a:p>
            <a:pPr marL="228600" indent="-228600">
              <a:buAutoNum type="arabicPeriod"/>
            </a:pPr>
            <a:r>
              <a:rPr lang="en-US" sz="1200" dirty="0" smtClean="0">
                <a:solidFill>
                  <a:schemeClr val="tx1"/>
                </a:solidFill>
              </a:rPr>
              <a:t>Double click on the graph or table above to edit the embedded excel spreadsheet</a:t>
            </a:r>
          </a:p>
          <a:p>
            <a:pPr marL="228600" indent="-228600">
              <a:buAutoNum type="arabicPeriod"/>
            </a:pPr>
            <a:r>
              <a:rPr lang="en-US" sz="1200" dirty="0" smtClean="0">
                <a:solidFill>
                  <a:schemeClr val="tx1"/>
                </a:solidFill>
              </a:rPr>
              <a:t>Once the spreadsheet is open, click on the “Detail NPV Computation” tab</a:t>
            </a:r>
          </a:p>
          <a:p>
            <a:pPr marL="228600" indent="-228600">
              <a:buAutoNum type="arabicPeriod"/>
            </a:pPr>
            <a:r>
              <a:rPr lang="en-US" sz="1200" dirty="0" smtClean="0">
                <a:solidFill>
                  <a:schemeClr val="tx1"/>
                </a:solidFill>
              </a:rPr>
              <a:t>Edit the YELLOW FIELDS ONLY to add the financial information for your business case</a:t>
            </a:r>
          </a:p>
          <a:p>
            <a:pPr marL="228600" indent="-228600">
              <a:buAutoNum type="arabicPeriod"/>
            </a:pPr>
            <a:r>
              <a:rPr lang="en-US" sz="1200" dirty="0" smtClean="0">
                <a:solidFill>
                  <a:schemeClr val="tx1"/>
                </a:solidFill>
              </a:rPr>
              <a:t>Click on the tab that has the graph you want to use (2 years or 5 years)</a:t>
            </a:r>
          </a:p>
          <a:p>
            <a:pPr marL="228600" indent="-228600">
              <a:buAutoNum type="arabicPeriod"/>
            </a:pPr>
            <a:r>
              <a:rPr lang="en-US" sz="1200" dirty="0" smtClean="0">
                <a:solidFill>
                  <a:schemeClr val="tx1"/>
                </a:solidFill>
              </a:rPr>
              <a:t>Close the spreadsheet – the graph and table for your case should appear above</a:t>
            </a:r>
          </a:p>
          <a:p>
            <a:pPr marL="228600" indent="-228600">
              <a:buAutoNum type="arabicPeriod"/>
            </a:pPr>
            <a:r>
              <a:rPr lang="en-US" sz="1200" dirty="0" smtClean="0">
                <a:solidFill>
                  <a:schemeClr val="tx1"/>
                </a:solidFill>
              </a:rPr>
              <a:t>If this fails, it’s ok to paste a picture (e.g., screenshot) of the graph and table above instead</a:t>
            </a:r>
          </a:p>
          <a:p>
            <a:pPr marL="228600" indent="-228600">
              <a:buAutoNum type="arabicPeriod"/>
            </a:pPr>
            <a:r>
              <a:rPr lang="en-US" sz="1200" dirty="0" smtClean="0">
                <a:solidFill>
                  <a:schemeClr val="tx1"/>
                </a:solidFill>
              </a:rPr>
              <a:t>Adjust the “Funding milestones / OLM stage gates” ranges that appear above the graphic</a:t>
            </a:r>
          </a:p>
          <a:p>
            <a:pPr marL="228600" indent="-228600">
              <a:buAutoNum type="arabicPeriod"/>
            </a:pPr>
            <a:r>
              <a:rPr lang="en-US" sz="1200" dirty="0" smtClean="0">
                <a:solidFill>
                  <a:schemeClr val="tx1"/>
                </a:solidFill>
              </a:rPr>
              <a:t>Delete this red tag</a:t>
            </a:r>
          </a:p>
        </p:txBody>
      </p:sp>
      <p:sp>
        <p:nvSpPr>
          <p:cNvPr id="58" name="Shape 228"/>
          <p:cNvSpPr/>
          <p:nvPr/>
        </p:nvSpPr>
        <p:spPr>
          <a:xfrm>
            <a:off x="9320335" y="-2148886"/>
            <a:ext cx="5895963" cy="1470969"/>
          </a:xfrm>
          <a:prstGeom prst="foldedCorner">
            <a:avLst>
              <a:gd name="adj" fmla="val 10651"/>
            </a:avLst>
          </a:prstGeom>
          <a:solidFill>
            <a:srgbClr val="FFFF66"/>
          </a:solidFill>
          <a:ln>
            <a:noFill/>
          </a:ln>
        </p:spPr>
        <p:txBody>
          <a:bodyPr lIns="63500" tIns="70750" rIns="63500" bIns="63500" anchor="t" anchorCtr="1">
            <a:noAutofit/>
          </a:bodyPr>
          <a:lstStyle/>
          <a:p>
            <a:pPr lvl="0">
              <a:spcBef>
                <a:spcPts val="0"/>
              </a:spcBef>
              <a:spcAft>
                <a:spcPts val="0"/>
              </a:spcAft>
            </a:pPr>
            <a:r>
              <a:rPr lang="en-US" sz="1400" dirty="0" smtClean="0"/>
              <a:t>When documenting your modeling assumptions, adopt a zero-based budgeting mindset</a:t>
            </a:r>
            <a:r>
              <a:rPr lang="en-US" sz="1400" dirty="0"/>
              <a:t>. Unlike in incremental budgeting, zero-based budgeting does not start from the previous year’s budget level. Existing operations are studied, and continuance of the operation or activity must be justified on the basis of its usefulness and its need to </a:t>
            </a:r>
            <a:r>
              <a:rPr lang="en-US" sz="1400" dirty="0" smtClean="0"/>
              <a:t>CSC. </a:t>
            </a:r>
            <a:r>
              <a:rPr lang="en-US" sz="1400" dirty="0"/>
              <a:t>The </a:t>
            </a:r>
            <a:r>
              <a:rPr lang="en-US" sz="1400" dirty="0" smtClean="0"/>
              <a:t>offering manager </a:t>
            </a:r>
            <a:r>
              <a:rPr lang="en-US" sz="1400" dirty="0"/>
              <a:t>requesting the budget is responsible for this justification</a:t>
            </a:r>
          </a:p>
        </p:txBody>
      </p:sp>
      <p:sp>
        <p:nvSpPr>
          <p:cNvPr id="2" name="TextBox 1"/>
          <p:cNvSpPr txBox="1"/>
          <p:nvPr/>
        </p:nvSpPr>
        <p:spPr>
          <a:xfrm>
            <a:off x="7460289" y="6178760"/>
            <a:ext cx="1380434" cy="430887"/>
          </a:xfrm>
          <a:prstGeom prst="rect">
            <a:avLst/>
          </a:prstGeom>
          <a:noFill/>
        </p:spPr>
        <p:txBody>
          <a:bodyPr wrap="none" rtlCol="0">
            <a:spAutoFit/>
          </a:bodyPr>
          <a:lstStyle/>
          <a:p>
            <a:pPr algn="ctr"/>
            <a:r>
              <a:rPr lang="en-US" sz="1100" i="1" dirty="0" smtClean="0">
                <a:solidFill>
                  <a:srgbClr val="FF0000"/>
                </a:solidFill>
              </a:rPr>
              <a:t>Offering CFO </a:t>
            </a:r>
            <a:br>
              <a:rPr lang="en-US" sz="1100" i="1" dirty="0" smtClean="0">
                <a:solidFill>
                  <a:srgbClr val="FF0000"/>
                </a:solidFill>
              </a:rPr>
            </a:br>
            <a:r>
              <a:rPr lang="en-US" sz="1100" i="1" dirty="0" smtClean="0">
                <a:solidFill>
                  <a:srgbClr val="FF0000"/>
                </a:solidFill>
              </a:rPr>
              <a:t>sign-off is required</a:t>
            </a:r>
            <a:endParaRPr lang="en-US" sz="1100" i="1" dirty="0">
              <a:solidFill>
                <a:srgbClr val="FF0000"/>
              </a:solidFill>
            </a:endParaRPr>
          </a:p>
        </p:txBody>
      </p:sp>
      <p:cxnSp>
        <p:nvCxnSpPr>
          <p:cNvPr id="3" name="Straight Connector 2"/>
          <p:cNvCxnSpPr/>
          <p:nvPr/>
        </p:nvCxnSpPr>
        <p:spPr>
          <a:xfrm>
            <a:off x="139903" y="2363338"/>
            <a:ext cx="137141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Object 12"/>
          <p:cNvGraphicFramePr>
            <a:graphicFrameLocks noChangeAspect="1"/>
          </p:cNvGraphicFramePr>
          <p:nvPr>
            <p:extLst>
              <p:ext uri="{D42A27DB-BD31-4B8C-83A1-F6EECF244321}">
                <p14:modId xmlns:p14="http://schemas.microsoft.com/office/powerpoint/2010/main" val="1599615360"/>
              </p:ext>
            </p:extLst>
          </p:nvPr>
        </p:nvGraphicFramePr>
        <p:xfrm>
          <a:off x="115888" y="1517650"/>
          <a:ext cx="7375525" cy="3822700"/>
        </p:xfrm>
        <a:graphic>
          <a:graphicData uri="http://schemas.openxmlformats.org/presentationml/2006/ole">
            <mc:AlternateContent xmlns:mc="http://schemas.openxmlformats.org/markup-compatibility/2006">
              <mc:Choice xmlns:v="urn:schemas-microsoft-com:vml" Requires="v">
                <p:oleObj spid="_x0000_s439633" name="Worksheet" r:id="rId17" imgW="8610600" imgH="3822700" progId="Excel.Sheet.12">
                  <p:embed/>
                </p:oleObj>
              </mc:Choice>
              <mc:Fallback>
                <p:oleObj name="Worksheet" r:id="rId17" imgW="8610600" imgH="3822700" progId="Excel.Sheet.12">
                  <p:embed/>
                  <p:pic>
                    <p:nvPicPr>
                      <p:cNvPr id="0" name=""/>
                      <p:cNvPicPr/>
                      <p:nvPr/>
                    </p:nvPicPr>
                    <p:blipFill>
                      <a:blip r:embed="rId18"/>
                      <a:stretch>
                        <a:fillRect/>
                      </a:stretch>
                    </p:blipFill>
                    <p:spPr>
                      <a:xfrm>
                        <a:off x="115888" y="1517650"/>
                        <a:ext cx="7375525" cy="3822700"/>
                      </a:xfrm>
                      <a:prstGeom prst="rect">
                        <a:avLst/>
                      </a:prstGeom>
                    </p:spPr>
                  </p:pic>
                </p:oleObj>
              </mc:Fallback>
            </mc:AlternateContent>
          </a:graphicData>
        </a:graphic>
      </p:graphicFrame>
    </p:spTree>
    <p:extLst>
      <p:ext uri="{BB962C8B-B14F-4D97-AF65-F5344CB8AC3E}">
        <p14:creationId xmlns:p14="http://schemas.microsoft.com/office/powerpoint/2010/main" val="395937528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S" val="1,2"/>
  <p:tag name="NP_IDX" val="12"/>
  <p:tag name="THINKCELLPRESENTATIONDONOTDELETE" val="&lt;?xml version=&quot;1.0&quot; encoding=&quot;UTF-16&quot; standalone=&quot;yes&quot;?&gt;&#10;&lt;root reqver=&quot;21047&quot;&gt;&lt;version val=&quot;23045&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1-%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1&lt;/m_strFormatTime&gt;&lt;/m_precDefaultMonth&gt;&lt;m_precDefaultWeek&gt;&lt;m_bNumberIsYear val=&quot;0&quot;/&gt;&lt;m_strFormatTime&gt;%4&lt;/m_strFormatTime&gt;&lt;/m_precDefaultWeek&gt;&lt;m_precDefaultDay&gt;&lt;m_bNumberIsYear val=&quot;0&quot;/&gt;&lt;m_strFormatTime&gt;%d&lt;/m_strFormatTime&gt;&lt;/m_precDefaultDay&gt;&lt;m_mruColor&gt;&lt;m_vecMRU length=&quot;7&quot;&gt;&lt;elem m_fUsage=&quot;2.96535410999999980000E+000&quot;&gt;&lt;m_msothmcolidx val=&quot;0&quot;/&gt;&lt;m_rgb r=&quot;21&quot; g=&quot;7e&quot; b=&quot;ba&quot;/&gt;&lt;m_ppcolschidx tagver0=&quot;23004&quot; tagname0=&quot;m_ppcolschidxUNRECOGNIZED&quot; val=&quot;0&quot;/&gt;&lt;m_nBrightness val=&quot;0&quot;/&gt;&lt;/elem&gt;&lt;elem m_fUsage=&quot;2.39405699891465500000E+000&quot;&gt;&lt;m_msothmcolidx val=&quot;0&quot;/&gt;&lt;m_rgb r=&quot;86&quot; g=&quot;86&quot; b=&quot;86&quot;/&gt;&lt;m_ppcolschidx tagver0=&quot;23004&quot; tagname0=&quot;m_ppcolschidxUNRECOGNIZED&quot; val=&quot;0&quot;/&gt;&lt;m_nBrightness val=&quot;0&quot;/&gt;&lt;/elem&gt;&lt;elem m_fUsage=&quot;1.89999999999999990000E+000&quot;&gt;&lt;m_msothmcolidx val=&quot;0&quot;/&gt;&lt;m_rgb r=&quot;12&quot; g=&quot;a4&quot; b=&quot;2&quot;/&gt;&lt;m_ppcolschidx tagver0=&quot;23004&quot; tagname0=&quot;m_ppcolschidxUNRECOGNIZED&quot; val=&quot;0&quot;/&gt;&lt;m_nBrightness val=&quot;0&quot;/&gt;&lt;/elem&gt;&lt;elem m_fUsage=&quot;1.07767844010000010000E+000&quot;&gt;&lt;m_msothmcolidx val=&quot;0&quot;/&gt;&lt;m_rgb r=&quot;ef&quot; g=&quot;3a&quot; b=&quot;3a&quot;/&gt;&lt;m_ppcolschidx tagver0=&quot;23004&quot; tagname0=&quot;m_ppcolschidxUNRECOGNIZED&quot; val=&quot;0&quot;/&gt;&lt;m_nBrightness val=&quot;0&quot;/&gt;&lt;/elem&gt;&lt;elem m_fUsage=&quot;9.18861489000000200000E-001&quot;&gt;&lt;m_msothmcolidx val=&quot;0&quot;/&gt;&lt;m_rgb r=&quot;c1&quot; g=&quot;e0&quot; b=&quot;f4&quot;/&gt;&lt;m_ppcolschidx tagver0=&quot;23004&quot; tagname0=&quot;m_ppcolschidxUNRECOGNIZED&quot; val=&quot;0&quot;/&gt;&lt;m_nBrightness val=&quot;0&quot;/&gt;&lt;/elem&gt;&lt;elem m_fUsage=&quot;3.13810596090000170000E-001&quot;&gt;&lt;m_msothmcolidx val=&quot;0&quot;/&gt;&lt;m_rgb r=&quot;b0&quot; g=&quot;b0&quot; b=&quot;b0&quot;/&gt;&lt;m_ppcolschidx tagver0=&quot;23004&quot; tagname0=&quot;m_ppcolschidxUNRECOGNIZED&quot; val=&quot;0&quot;/&gt;&lt;m_nBrightness val=&quot;0&quot;/&gt;&lt;/elem&gt;&lt;elem m_fUsage=&quot;2.82429536481000170000E-001&quot;&gt;&lt;m_msothmcolidx val=&quot;0&quot;/&gt;&lt;m_rgb r=&quot;b6&quot; g=&quot;db&quot; b=&quot;f3&quot;/&gt;&lt;m_ppcolschidx tagver0=&quot;23004&quot; tagname0=&quot;m_ppcolschidxUNRECOGNIZED&quot; val=&quot;0&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00.xml><?xml version="1.0" encoding="utf-8"?>
<p:tagLst xmlns:a="http://schemas.openxmlformats.org/drawingml/2006/main" xmlns:r="http://schemas.openxmlformats.org/officeDocument/2006/relationships" xmlns:p="http://schemas.openxmlformats.org/presentationml/2006/main">
  <p:tag name="NAME" val="Moon"/>
</p:tagLst>
</file>

<file path=ppt/tags/tag101.xml><?xml version="1.0" encoding="utf-8"?>
<p:tagLst xmlns:a="http://schemas.openxmlformats.org/drawingml/2006/main" xmlns:r="http://schemas.openxmlformats.org/officeDocument/2006/relationships" xmlns:p="http://schemas.openxmlformats.org/presentationml/2006/main">
  <p:tag name="NAME" val="Moon"/>
</p:tagLst>
</file>

<file path=ppt/tags/tag102.xml><?xml version="1.0" encoding="utf-8"?>
<p:tagLst xmlns:a="http://schemas.openxmlformats.org/drawingml/2006/main" xmlns:r="http://schemas.openxmlformats.org/officeDocument/2006/relationships" xmlns:p="http://schemas.openxmlformats.org/presentationml/2006/main">
  <p:tag name="NAME" val="Moon"/>
</p:tagLst>
</file>

<file path=ppt/tags/tag103.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0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05.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0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07.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0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09.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1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11.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1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NAME" val="Moon"/>
</p:tagLst>
</file>

<file path=ppt/tags/tag115.xml><?xml version="1.0" encoding="utf-8"?>
<p:tagLst xmlns:a="http://schemas.openxmlformats.org/drawingml/2006/main" xmlns:r="http://schemas.openxmlformats.org/officeDocument/2006/relationships" xmlns:p="http://schemas.openxmlformats.org/presentationml/2006/main">
  <p:tag name="NAME" val="Moon"/>
</p:tagLst>
</file>

<file path=ppt/tags/tag116.xml><?xml version="1.0" encoding="utf-8"?>
<p:tagLst xmlns:a="http://schemas.openxmlformats.org/drawingml/2006/main" xmlns:r="http://schemas.openxmlformats.org/officeDocument/2006/relationships" xmlns:p="http://schemas.openxmlformats.org/presentationml/2006/main">
  <p:tag name="NAME" val="Moon"/>
</p:tagLst>
</file>

<file path=ppt/tags/tag117.xml><?xml version="1.0" encoding="utf-8"?>
<p:tagLst xmlns:a="http://schemas.openxmlformats.org/drawingml/2006/main" xmlns:r="http://schemas.openxmlformats.org/officeDocument/2006/relationships" xmlns:p="http://schemas.openxmlformats.org/presentationml/2006/main">
  <p:tag name="NAME" val="Moon"/>
</p:tagLst>
</file>

<file path=ppt/tags/tag118.xml><?xml version="1.0" encoding="utf-8"?>
<p:tagLst xmlns:a="http://schemas.openxmlformats.org/drawingml/2006/main" xmlns:r="http://schemas.openxmlformats.org/officeDocument/2006/relationships" xmlns:p="http://schemas.openxmlformats.org/presentationml/2006/main">
  <p:tag name="NAME" val="Moon"/>
</p:tagLst>
</file>

<file path=ppt/tags/tag11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2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2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2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2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2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2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2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NAME" val="Moon"/>
</p:tagLst>
</file>

<file path=ppt/tags/tag135.xml><?xml version="1.0" encoding="utf-8"?>
<p:tagLst xmlns:a="http://schemas.openxmlformats.org/drawingml/2006/main" xmlns:r="http://schemas.openxmlformats.org/officeDocument/2006/relationships" xmlns:p="http://schemas.openxmlformats.org/presentationml/2006/main">
  <p:tag name="NAME" val="Moon"/>
</p:tagLst>
</file>

<file path=ppt/tags/tag136.xml><?xml version="1.0" encoding="utf-8"?>
<p:tagLst xmlns:a="http://schemas.openxmlformats.org/drawingml/2006/main" xmlns:r="http://schemas.openxmlformats.org/officeDocument/2006/relationships" xmlns:p="http://schemas.openxmlformats.org/presentationml/2006/main">
  <p:tag name="NAME" val="Moon"/>
</p:tagLst>
</file>

<file path=ppt/tags/tag137.xml><?xml version="1.0" encoding="utf-8"?>
<p:tagLst xmlns:a="http://schemas.openxmlformats.org/drawingml/2006/main" xmlns:r="http://schemas.openxmlformats.org/officeDocument/2006/relationships" xmlns:p="http://schemas.openxmlformats.org/presentationml/2006/main">
  <p:tag name="NAME" val="Moon"/>
</p:tagLst>
</file>

<file path=ppt/tags/tag138.xml><?xml version="1.0" encoding="utf-8"?>
<p:tagLst xmlns:a="http://schemas.openxmlformats.org/drawingml/2006/main" xmlns:r="http://schemas.openxmlformats.org/officeDocument/2006/relationships" xmlns:p="http://schemas.openxmlformats.org/presentationml/2006/main">
  <p:tag name="NAME" val="Moon"/>
</p:tagLst>
</file>

<file path=ppt/tags/tag13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4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4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4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4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NAME" val="Moon"/>
</p:tagLst>
</file>

<file path=ppt/tags/tag156.xml><?xml version="1.0" encoding="utf-8"?>
<p:tagLst xmlns:a="http://schemas.openxmlformats.org/drawingml/2006/main" xmlns:r="http://schemas.openxmlformats.org/officeDocument/2006/relationships" xmlns:p="http://schemas.openxmlformats.org/presentationml/2006/main">
  <p:tag name="NAME" val="Moon"/>
</p:tagLst>
</file>

<file path=ppt/tags/tag157.xml><?xml version="1.0" encoding="utf-8"?>
<p:tagLst xmlns:a="http://schemas.openxmlformats.org/drawingml/2006/main" xmlns:r="http://schemas.openxmlformats.org/officeDocument/2006/relationships" xmlns:p="http://schemas.openxmlformats.org/presentationml/2006/main">
  <p:tag name="NAME" val="Moon"/>
</p:tagLst>
</file>

<file path=ppt/tags/tag158.xml><?xml version="1.0" encoding="utf-8"?>
<p:tagLst xmlns:a="http://schemas.openxmlformats.org/drawingml/2006/main" xmlns:r="http://schemas.openxmlformats.org/officeDocument/2006/relationships" xmlns:p="http://schemas.openxmlformats.org/presentationml/2006/main">
  <p:tag name="NAME" val="Moon"/>
</p:tagLst>
</file>

<file path=ppt/tags/tag15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6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6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6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6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6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NAME" val="Moon"/>
</p:tagLst>
</file>

<file path=ppt/tags/tag175.xml><?xml version="1.0" encoding="utf-8"?>
<p:tagLst xmlns:a="http://schemas.openxmlformats.org/drawingml/2006/main" xmlns:r="http://schemas.openxmlformats.org/officeDocument/2006/relationships" xmlns:p="http://schemas.openxmlformats.org/presentationml/2006/main">
  <p:tag name="NAME" val="Moon"/>
</p:tagLst>
</file>

<file path=ppt/tags/tag176.xml><?xml version="1.0" encoding="utf-8"?>
<p:tagLst xmlns:a="http://schemas.openxmlformats.org/drawingml/2006/main" xmlns:r="http://schemas.openxmlformats.org/officeDocument/2006/relationships" xmlns:p="http://schemas.openxmlformats.org/presentationml/2006/main">
  <p:tag name="NAME" val="Moon"/>
</p:tagLst>
</file>

<file path=ppt/tags/tag177.xml><?xml version="1.0" encoding="utf-8"?>
<p:tagLst xmlns:a="http://schemas.openxmlformats.org/drawingml/2006/main" xmlns:r="http://schemas.openxmlformats.org/officeDocument/2006/relationships" xmlns:p="http://schemas.openxmlformats.org/presentationml/2006/main">
  <p:tag name="NAME" val="Moon"/>
</p:tagLst>
</file>

<file path=ppt/tags/tag178.xml><?xml version="1.0" encoding="utf-8"?>
<p:tagLst xmlns:a="http://schemas.openxmlformats.org/drawingml/2006/main" xmlns:r="http://schemas.openxmlformats.org/officeDocument/2006/relationships" xmlns:p="http://schemas.openxmlformats.org/presentationml/2006/main">
  <p:tag name="NAME" val="Moon"/>
</p:tagLst>
</file>

<file path=ppt/tags/tag17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8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8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8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8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8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8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NAME" val="Moon"/>
</p:tagLst>
</file>

<file path=ppt/tags/tag195.xml><?xml version="1.0" encoding="utf-8"?>
<p:tagLst xmlns:a="http://schemas.openxmlformats.org/drawingml/2006/main" xmlns:r="http://schemas.openxmlformats.org/officeDocument/2006/relationships" xmlns:p="http://schemas.openxmlformats.org/presentationml/2006/main">
  <p:tag name="NAME" val="Moon"/>
</p:tagLst>
</file>

<file path=ppt/tags/tag196.xml><?xml version="1.0" encoding="utf-8"?>
<p:tagLst xmlns:a="http://schemas.openxmlformats.org/drawingml/2006/main" xmlns:r="http://schemas.openxmlformats.org/officeDocument/2006/relationships" xmlns:p="http://schemas.openxmlformats.org/presentationml/2006/main">
  <p:tag name="NAME" val="Moon"/>
</p:tagLst>
</file>

<file path=ppt/tags/tag197.xml><?xml version="1.0" encoding="utf-8"?>
<p:tagLst xmlns:a="http://schemas.openxmlformats.org/drawingml/2006/main" xmlns:r="http://schemas.openxmlformats.org/officeDocument/2006/relationships" xmlns:p="http://schemas.openxmlformats.org/presentationml/2006/main">
  <p:tag name="NAME" val="Moon"/>
</p:tagLst>
</file>

<file path=ppt/tags/tag198.xml><?xml version="1.0" encoding="utf-8"?>
<p:tagLst xmlns:a="http://schemas.openxmlformats.org/drawingml/2006/main" xmlns:r="http://schemas.openxmlformats.org/officeDocument/2006/relationships" xmlns:p="http://schemas.openxmlformats.org/presentationml/2006/main">
  <p:tag name="NAME" val="Moon"/>
</p:tagLst>
</file>

<file path=ppt/tags/tag19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20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0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0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0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20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0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0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0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20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NAME" val="Moon"/>
</p:tagLst>
</file>

<file path=ppt/tags/tag215.xml><?xml version="1.0" encoding="utf-8"?>
<p:tagLst xmlns:a="http://schemas.openxmlformats.org/drawingml/2006/main" xmlns:r="http://schemas.openxmlformats.org/officeDocument/2006/relationships" xmlns:p="http://schemas.openxmlformats.org/presentationml/2006/main">
  <p:tag name="NAME" val="Moon"/>
</p:tagLst>
</file>

<file path=ppt/tags/tag216.xml><?xml version="1.0" encoding="utf-8"?>
<p:tagLst xmlns:a="http://schemas.openxmlformats.org/drawingml/2006/main" xmlns:r="http://schemas.openxmlformats.org/officeDocument/2006/relationships" xmlns:p="http://schemas.openxmlformats.org/presentationml/2006/main">
  <p:tag name="NAME" val="Moon"/>
</p:tagLst>
</file>

<file path=ppt/tags/tag217.xml><?xml version="1.0" encoding="utf-8"?>
<p:tagLst xmlns:a="http://schemas.openxmlformats.org/drawingml/2006/main" xmlns:r="http://schemas.openxmlformats.org/officeDocument/2006/relationships" xmlns:p="http://schemas.openxmlformats.org/presentationml/2006/main">
  <p:tag name="NAME" val="Moon"/>
</p:tagLst>
</file>

<file path=ppt/tags/tag218.xml><?xml version="1.0" encoding="utf-8"?>
<p:tagLst xmlns:a="http://schemas.openxmlformats.org/drawingml/2006/main" xmlns:r="http://schemas.openxmlformats.org/officeDocument/2006/relationships" xmlns:p="http://schemas.openxmlformats.org/presentationml/2006/main">
  <p:tag name="NAME" val="Moon"/>
</p:tagLst>
</file>

<file path=ppt/tags/tag21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2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2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2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22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2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2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2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22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NAME" val="Moon"/>
</p:tagLst>
</file>

<file path=ppt/tags/tag235.xml><?xml version="1.0" encoding="utf-8"?>
<p:tagLst xmlns:a="http://schemas.openxmlformats.org/drawingml/2006/main" xmlns:r="http://schemas.openxmlformats.org/officeDocument/2006/relationships" xmlns:p="http://schemas.openxmlformats.org/presentationml/2006/main">
  <p:tag name="NAME" val="Moon"/>
</p:tagLst>
</file>

<file path=ppt/tags/tag236.xml><?xml version="1.0" encoding="utf-8"?>
<p:tagLst xmlns:a="http://schemas.openxmlformats.org/drawingml/2006/main" xmlns:r="http://schemas.openxmlformats.org/officeDocument/2006/relationships" xmlns:p="http://schemas.openxmlformats.org/presentationml/2006/main">
  <p:tag name="NAME" val="Moon"/>
</p:tagLst>
</file>

<file path=ppt/tags/tag237.xml><?xml version="1.0" encoding="utf-8"?>
<p:tagLst xmlns:a="http://schemas.openxmlformats.org/drawingml/2006/main" xmlns:r="http://schemas.openxmlformats.org/officeDocument/2006/relationships" xmlns:p="http://schemas.openxmlformats.org/presentationml/2006/main">
  <p:tag name="NAME" val="Moon"/>
</p:tagLst>
</file>

<file path=ppt/tags/tag238.xml><?xml version="1.0" encoding="utf-8"?>
<p:tagLst xmlns:a="http://schemas.openxmlformats.org/drawingml/2006/main" xmlns:r="http://schemas.openxmlformats.org/officeDocument/2006/relationships" xmlns:p="http://schemas.openxmlformats.org/presentationml/2006/main">
  <p:tag name="NAME" val="Moon"/>
</p:tagLst>
</file>

<file path=ppt/tags/tag23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4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4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4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4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24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4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4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4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24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NAME" val="Moon"/>
</p:tagLst>
</file>

<file path=ppt/tags/tag255.xml><?xml version="1.0" encoding="utf-8"?>
<p:tagLst xmlns:a="http://schemas.openxmlformats.org/drawingml/2006/main" xmlns:r="http://schemas.openxmlformats.org/officeDocument/2006/relationships" xmlns:p="http://schemas.openxmlformats.org/presentationml/2006/main">
  <p:tag name="NAME" val="Moon"/>
</p:tagLst>
</file>

<file path=ppt/tags/tag256.xml><?xml version="1.0" encoding="utf-8"?>
<p:tagLst xmlns:a="http://schemas.openxmlformats.org/drawingml/2006/main" xmlns:r="http://schemas.openxmlformats.org/officeDocument/2006/relationships" xmlns:p="http://schemas.openxmlformats.org/presentationml/2006/main">
  <p:tag name="NAME" val="Moon"/>
</p:tagLst>
</file>

<file path=ppt/tags/tag257.xml><?xml version="1.0" encoding="utf-8"?>
<p:tagLst xmlns:a="http://schemas.openxmlformats.org/drawingml/2006/main" xmlns:r="http://schemas.openxmlformats.org/officeDocument/2006/relationships" xmlns:p="http://schemas.openxmlformats.org/presentationml/2006/main">
  <p:tag name="NAME" val="Moon"/>
</p:tagLst>
</file>

<file path=ppt/tags/tag258.xml><?xml version="1.0" encoding="utf-8"?>
<p:tagLst xmlns:a="http://schemas.openxmlformats.org/drawingml/2006/main" xmlns:r="http://schemas.openxmlformats.org/officeDocument/2006/relationships" xmlns:p="http://schemas.openxmlformats.org/presentationml/2006/main">
  <p:tag name="NAME" val="Moon"/>
</p:tagLst>
</file>

<file path=ppt/tags/tag25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6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6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6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6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26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6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6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6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26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NAME" val="Moon"/>
</p:tagLst>
</file>

<file path=ppt/tags/tag275.xml><?xml version="1.0" encoding="utf-8"?>
<p:tagLst xmlns:a="http://schemas.openxmlformats.org/drawingml/2006/main" xmlns:r="http://schemas.openxmlformats.org/officeDocument/2006/relationships" xmlns:p="http://schemas.openxmlformats.org/presentationml/2006/main">
  <p:tag name="NAME" val="Moon"/>
</p:tagLst>
</file>

<file path=ppt/tags/tag276.xml><?xml version="1.0" encoding="utf-8"?>
<p:tagLst xmlns:a="http://schemas.openxmlformats.org/drawingml/2006/main" xmlns:r="http://schemas.openxmlformats.org/officeDocument/2006/relationships" xmlns:p="http://schemas.openxmlformats.org/presentationml/2006/main">
  <p:tag name="NAME" val="Moon"/>
</p:tagLst>
</file>

<file path=ppt/tags/tag277.xml><?xml version="1.0" encoding="utf-8"?>
<p:tagLst xmlns:a="http://schemas.openxmlformats.org/drawingml/2006/main" xmlns:r="http://schemas.openxmlformats.org/officeDocument/2006/relationships" xmlns:p="http://schemas.openxmlformats.org/presentationml/2006/main">
  <p:tag name="NAME" val="Moon"/>
</p:tagLst>
</file>

<file path=ppt/tags/tag278.xml><?xml version="1.0" encoding="utf-8"?>
<p:tagLst xmlns:a="http://schemas.openxmlformats.org/drawingml/2006/main" xmlns:r="http://schemas.openxmlformats.org/officeDocument/2006/relationships" xmlns:p="http://schemas.openxmlformats.org/presentationml/2006/main">
  <p:tag name="NAME" val="Moon"/>
</p:tagLst>
</file>

<file path=ppt/tags/tag27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8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8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8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8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28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8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8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8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28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4.xml><?xml version="1.0" encoding="utf-8"?>
<p:tagLst xmlns:a="http://schemas.openxmlformats.org/drawingml/2006/main" xmlns:r="http://schemas.openxmlformats.org/officeDocument/2006/relationships" xmlns:p="http://schemas.openxmlformats.org/presentationml/2006/main">
  <p:tag name="NAME" val="Moon"/>
</p:tagLst>
</file>

<file path=ppt/tags/tag295.xml><?xml version="1.0" encoding="utf-8"?>
<p:tagLst xmlns:a="http://schemas.openxmlformats.org/drawingml/2006/main" xmlns:r="http://schemas.openxmlformats.org/officeDocument/2006/relationships" xmlns:p="http://schemas.openxmlformats.org/presentationml/2006/main">
  <p:tag name="NAME" val="Moon"/>
</p:tagLst>
</file>

<file path=ppt/tags/tag296.xml><?xml version="1.0" encoding="utf-8"?>
<p:tagLst xmlns:a="http://schemas.openxmlformats.org/drawingml/2006/main" xmlns:r="http://schemas.openxmlformats.org/officeDocument/2006/relationships" xmlns:p="http://schemas.openxmlformats.org/presentationml/2006/main">
  <p:tag name="NAME" val="Moon"/>
</p:tagLst>
</file>

<file path=ppt/tags/tag297.xml><?xml version="1.0" encoding="utf-8"?>
<p:tagLst xmlns:a="http://schemas.openxmlformats.org/drawingml/2006/main" xmlns:r="http://schemas.openxmlformats.org/officeDocument/2006/relationships" xmlns:p="http://schemas.openxmlformats.org/presentationml/2006/main">
  <p:tag name="NAME" val="Moon"/>
</p:tagLst>
</file>

<file path=ppt/tags/tag298.xml><?xml version="1.0" encoding="utf-8"?>
<p:tagLst xmlns:a="http://schemas.openxmlformats.org/drawingml/2006/main" xmlns:r="http://schemas.openxmlformats.org/officeDocument/2006/relationships" xmlns:p="http://schemas.openxmlformats.org/presentationml/2006/main">
  <p:tag name="NAME" val="Moon"/>
</p:tagLst>
</file>

<file path=ppt/tags/tag29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0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0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0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0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0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0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0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0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0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4.xml><?xml version="1.0" encoding="utf-8"?>
<p:tagLst xmlns:a="http://schemas.openxmlformats.org/drawingml/2006/main" xmlns:r="http://schemas.openxmlformats.org/officeDocument/2006/relationships" xmlns:p="http://schemas.openxmlformats.org/presentationml/2006/main">
  <p:tag name="NAME" val="Moon"/>
</p:tagLst>
</file>

<file path=ppt/tags/tag315.xml><?xml version="1.0" encoding="utf-8"?>
<p:tagLst xmlns:a="http://schemas.openxmlformats.org/drawingml/2006/main" xmlns:r="http://schemas.openxmlformats.org/officeDocument/2006/relationships" xmlns:p="http://schemas.openxmlformats.org/presentationml/2006/main">
  <p:tag name="NAME" val="Moon"/>
</p:tagLst>
</file>

<file path=ppt/tags/tag316.xml><?xml version="1.0" encoding="utf-8"?>
<p:tagLst xmlns:a="http://schemas.openxmlformats.org/drawingml/2006/main" xmlns:r="http://schemas.openxmlformats.org/officeDocument/2006/relationships" xmlns:p="http://schemas.openxmlformats.org/presentationml/2006/main">
  <p:tag name="NAME" val="Moon"/>
</p:tagLst>
</file>

<file path=ppt/tags/tag317.xml><?xml version="1.0" encoding="utf-8"?>
<p:tagLst xmlns:a="http://schemas.openxmlformats.org/drawingml/2006/main" xmlns:r="http://schemas.openxmlformats.org/officeDocument/2006/relationships" xmlns:p="http://schemas.openxmlformats.org/presentationml/2006/main">
  <p:tag name="NAME" val="Moon"/>
</p:tagLst>
</file>

<file path=ppt/tags/tag318.xml><?xml version="1.0" encoding="utf-8"?>
<p:tagLst xmlns:a="http://schemas.openxmlformats.org/drawingml/2006/main" xmlns:r="http://schemas.openxmlformats.org/officeDocument/2006/relationships" xmlns:p="http://schemas.openxmlformats.org/presentationml/2006/main">
  <p:tag name="NAME" val="Moon"/>
</p:tagLst>
</file>

<file path=ppt/tags/tag31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2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2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2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2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2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2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2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2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2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NAME" val="Moon"/>
</p:tagLst>
</file>

<file path=ppt/tags/tag335.xml><?xml version="1.0" encoding="utf-8"?>
<p:tagLst xmlns:a="http://schemas.openxmlformats.org/drawingml/2006/main" xmlns:r="http://schemas.openxmlformats.org/officeDocument/2006/relationships" xmlns:p="http://schemas.openxmlformats.org/presentationml/2006/main">
  <p:tag name="NAME" val="Moon"/>
</p:tagLst>
</file>

<file path=ppt/tags/tag336.xml><?xml version="1.0" encoding="utf-8"?>
<p:tagLst xmlns:a="http://schemas.openxmlformats.org/drawingml/2006/main" xmlns:r="http://schemas.openxmlformats.org/officeDocument/2006/relationships" xmlns:p="http://schemas.openxmlformats.org/presentationml/2006/main">
  <p:tag name="NAME" val="Moon"/>
</p:tagLst>
</file>

<file path=ppt/tags/tag337.xml><?xml version="1.0" encoding="utf-8"?>
<p:tagLst xmlns:a="http://schemas.openxmlformats.org/drawingml/2006/main" xmlns:r="http://schemas.openxmlformats.org/officeDocument/2006/relationships" xmlns:p="http://schemas.openxmlformats.org/presentationml/2006/main">
  <p:tag name="NAME" val="Moon"/>
</p:tagLst>
</file>

<file path=ppt/tags/tag338.xml><?xml version="1.0" encoding="utf-8"?>
<p:tagLst xmlns:a="http://schemas.openxmlformats.org/drawingml/2006/main" xmlns:r="http://schemas.openxmlformats.org/officeDocument/2006/relationships" xmlns:p="http://schemas.openxmlformats.org/presentationml/2006/main">
  <p:tag name="NAME" val="Moon"/>
</p:tagLst>
</file>

<file path=ppt/tags/tag33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4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4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4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4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4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4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4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WJgu28BetE2_HpQeDjRd1g"/>
</p:tagLst>
</file>

<file path=ppt/tags/tag355.xml><?xml version="1.0" encoding="utf-8"?>
<p:tagLst xmlns:a="http://schemas.openxmlformats.org/drawingml/2006/main" xmlns:r="http://schemas.openxmlformats.org/officeDocument/2006/relationships" xmlns:p="http://schemas.openxmlformats.org/presentationml/2006/main">
  <p:tag name="NAME" val="Rectangle"/>
</p:tagLst>
</file>

<file path=ppt/tags/tag356.xml><?xml version="1.0" encoding="utf-8"?>
<p:tagLst xmlns:a="http://schemas.openxmlformats.org/drawingml/2006/main" xmlns:r="http://schemas.openxmlformats.org/officeDocument/2006/relationships" xmlns:p="http://schemas.openxmlformats.org/presentationml/2006/main">
  <p:tag name="NAME" val="Rectangle"/>
</p:tagLst>
</file>

<file path=ppt/tags/tag357.xml><?xml version="1.0" encoding="utf-8"?>
<p:tagLst xmlns:a="http://schemas.openxmlformats.org/drawingml/2006/main" xmlns:r="http://schemas.openxmlformats.org/officeDocument/2006/relationships" xmlns:p="http://schemas.openxmlformats.org/presentationml/2006/main">
  <p:tag name="NAME" val="Oval"/>
</p:tagLst>
</file>

<file path=ppt/tags/tag358.xml><?xml version="1.0" encoding="utf-8"?>
<p:tagLst xmlns:a="http://schemas.openxmlformats.org/drawingml/2006/main" xmlns:r="http://schemas.openxmlformats.org/officeDocument/2006/relationships" xmlns:p="http://schemas.openxmlformats.org/presentationml/2006/main">
  <p:tag name="NAME" val="Rectangle"/>
</p:tagLst>
</file>

<file path=ppt/tags/tag359.xml><?xml version="1.0" encoding="utf-8"?>
<p:tagLst xmlns:a="http://schemas.openxmlformats.org/drawingml/2006/main" xmlns:r="http://schemas.openxmlformats.org/officeDocument/2006/relationships" xmlns:p="http://schemas.openxmlformats.org/presentationml/2006/main">
  <p:tag name="NAME" val="Rectangle"/>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60.xml><?xml version="1.0" encoding="utf-8"?>
<p:tagLst xmlns:a="http://schemas.openxmlformats.org/drawingml/2006/main" xmlns:r="http://schemas.openxmlformats.org/officeDocument/2006/relationships" xmlns:p="http://schemas.openxmlformats.org/presentationml/2006/main">
  <p:tag name="NAME" val="Oval"/>
</p:tagLst>
</file>

<file path=ppt/tags/tag361.xml><?xml version="1.0" encoding="utf-8"?>
<p:tagLst xmlns:a="http://schemas.openxmlformats.org/drawingml/2006/main" xmlns:r="http://schemas.openxmlformats.org/officeDocument/2006/relationships" xmlns:p="http://schemas.openxmlformats.org/presentationml/2006/main">
  <p:tag name="NAME" val="Rectangle"/>
</p:tagLst>
</file>

<file path=ppt/tags/tag362.xml><?xml version="1.0" encoding="utf-8"?>
<p:tagLst xmlns:a="http://schemas.openxmlformats.org/drawingml/2006/main" xmlns:r="http://schemas.openxmlformats.org/officeDocument/2006/relationships" xmlns:p="http://schemas.openxmlformats.org/presentationml/2006/main">
  <p:tag name="NAME" val="Rectangle"/>
</p:tagLst>
</file>

<file path=ppt/tags/tag363.xml><?xml version="1.0" encoding="utf-8"?>
<p:tagLst xmlns:a="http://schemas.openxmlformats.org/drawingml/2006/main" xmlns:r="http://schemas.openxmlformats.org/officeDocument/2006/relationships" xmlns:p="http://schemas.openxmlformats.org/presentationml/2006/main">
  <p:tag name="NAME" val="Oval"/>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WJgu28BetE2_HpQeDjRd1g"/>
</p:tagLst>
</file>

<file path=ppt/tags/tag366.xml><?xml version="1.0" encoding="utf-8"?>
<p:tagLst xmlns:a="http://schemas.openxmlformats.org/drawingml/2006/main" xmlns:r="http://schemas.openxmlformats.org/officeDocument/2006/relationships" xmlns:p="http://schemas.openxmlformats.org/presentationml/2006/main">
  <p:tag name="NAME" val="Rectangle"/>
</p:tagLst>
</file>

<file path=ppt/tags/tag367.xml><?xml version="1.0" encoding="utf-8"?>
<p:tagLst xmlns:a="http://schemas.openxmlformats.org/drawingml/2006/main" xmlns:r="http://schemas.openxmlformats.org/officeDocument/2006/relationships" xmlns:p="http://schemas.openxmlformats.org/presentationml/2006/main">
  <p:tag name="NAME" val="Rectangle"/>
</p:tagLst>
</file>

<file path=ppt/tags/tag368.xml><?xml version="1.0" encoding="utf-8"?>
<p:tagLst xmlns:a="http://schemas.openxmlformats.org/drawingml/2006/main" xmlns:r="http://schemas.openxmlformats.org/officeDocument/2006/relationships" xmlns:p="http://schemas.openxmlformats.org/presentationml/2006/main">
  <p:tag name="NAME" val="Rectangle"/>
</p:tagLst>
</file>

<file path=ppt/tags/tag369.xml><?xml version="1.0" encoding="utf-8"?>
<p:tagLst xmlns:a="http://schemas.openxmlformats.org/drawingml/2006/main" xmlns:r="http://schemas.openxmlformats.org/officeDocument/2006/relationships" xmlns:p="http://schemas.openxmlformats.org/presentationml/2006/main">
  <p:tag name="NAME" val="Rectangle"/>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70.xml><?xml version="1.0" encoding="utf-8"?>
<p:tagLst xmlns:a="http://schemas.openxmlformats.org/drawingml/2006/main" xmlns:r="http://schemas.openxmlformats.org/officeDocument/2006/relationships" xmlns:p="http://schemas.openxmlformats.org/presentationml/2006/main">
  <p:tag name="NAME" val="Oval"/>
</p:tagLst>
</file>

<file path=ppt/tags/tag371.xml><?xml version="1.0" encoding="utf-8"?>
<p:tagLst xmlns:a="http://schemas.openxmlformats.org/drawingml/2006/main" xmlns:r="http://schemas.openxmlformats.org/officeDocument/2006/relationships" xmlns:p="http://schemas.openxmlformats.org/presentationml/2006/main">
  <p:tag name="NAME" val="Rectangle"/>
</p:tagLst>
</file>

<file path=ppt/tags/tag372.xml><?xml version="1.0" encoding="utf-8"?>
<p:tagLst xmlns:a="http://schemas.openxmlformats.org/drawingml/2006/main" xmlns:r="http://schemas.openxmlformats.org/officeDocument/2006/relationships" xmlns:p="http://schemas.openxmlformats.org/presentationml/2006/main">
  <p:tag name="NAME" val="Oval"/>
</p:tagLst>
</file>

<file path=ppt/tags/tag373.xml><?xml version="1.0" encoding="utf-8"?>
<p:tagLst xmlns:a="http://schemas.openxmlformats.org/drawingml/2006/main" xmlns:r="http://schemas.openxmlformats.org/officeDocument/2006/relationships" xmlns:p="http://schemas.openxmlformats.org/presentationml/2006/main">
  <p:tag name="NAME" val="Rectangle"/>
</p:tagLst>
</file>

<file path=ppt/tags/tag374.xml><?xml version="1.0" encoding="utf-8"?>
<p:tagLst xmlns:a="http://schemas.openxmlformats.org/drawingml/2006/main" xmlns:r="http://schemas.openxmlformats.org/officeDocument/2006/relationships" xmlns:p="http://schemas.openxmlformats.org/presentationml/2006/main">
  <p:tag name="NAME" val="Oval"/>
</p:tagLst>
</file>

<file path=ppt/tags/tag375.xml><?xml version="1.0" encoding="utf-8"?>
<p:tagLst xmlns:a="http://schemas.openxmlformats.org/drawingml/2006/main" xmlns:r="http://schemas.openxmlformats.org/officeDocument/2006/relationships" xmlns:p="http://schemas.openxmlformats.org/presentationml/2006/main">
  <p:tag name="NAME" val="Rectangle"/>
</p:tagLst>
</file>

<file path=ppt/tags/tag376.xml><?xml version="1.0" encoding="utf-8"?>
<p:tagLst xmlns:a="http://schemas.openxmlformats.org/drawingml/2006/main" xmlns:r="http://schemas.openxmlformats.org/officeDocument/2006/relationships" xmlns:p="http://schemas.openxmlformats.org/presentationml/2006/main">
  <p:tag name="NAME" val="Oval"/>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yCXQTRamy0m32y8ZLwx23w"/>
</p:tagLst>
</file>

<file path=ppt/tags/tag379.xml><?xml version="1.0" encoding="utf-8"?>
<p:tagLst xmlns:a="http://schemas.openxmlformats.org/drawingml/2006/main" xmlns:r="http://schemas.openxmlformats.org/officeDocument/2006/relationships" xmlns:p="http://schemas.openxmlformats.org/presentationml/2006/main">
  <p:tag name="NAME" val="Rectangl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0.xml><?xml version="1.0" encoding="utf-8"?>
<p:tagLst xmlns:a="http://schemas.openxmlformats.org/drawingml/2006/main" xmlns:r="http://schemas.openxmlformats.org/officeDocument/2006/relationships" xmlns:p="http://schemas.openxmlformats.org/presentationml/2006/main">
  <p:tag name="NAME" val="Rectangle"/>
</p:tagLst>
</file>

<file path=ppt/tags/tag381.xml><?xml version="1.0" encoding="utf-8"?>
<p:tagLst xmlns:a="http://schemas.openxmlformats.org/drawingml/2006/main" xmlns:r="http://schemas.openxmlformats.org/officeDocument/2006/relationships" xmlns:p="http://schemas.openxmlformats.org/presentationml/2006/main">
  <p:tag name="NAME" val="Rectangle"/>
</p:tagLst>
</file>

<file path=ppt/tags/tag382.xml><?xml version="1.0" encoding="utf-8"?>
<p:tagLst xmlns:a="http://schemas.openxmlformats.org/drawingml/2006/main" xmlns:r="http://schemas.openxmlformats.org/officeDocument/2006/relationships" xmlns:p="http://schemas.openxmlformats.org/presentationml/2006/main">
  <p:tag name="NAME" val="Rectangle"/>
</p:tagLst>
</file>

<file path=ppt/tags/tag383.xml><?xml version="1.0" encoding="utf-8"?>
<p:tagLst xmlns:a="http://schemas.openxmlformats.org/drawingml/2006/main" xmlns:r="http://schemas.openxmlformats.org/officeDocument/2006/relationships" xmlns:p="http://schemas.openxmlformats.org/presentationml/2006/main">
  <p:tag name="NAME" val="Rectangle"/>
</p:tagLst>
</file>

<file path=ppt/tags/tag384.xml><?xml version="1.0" encoding="utf-8"?>
<p:tagLst xmlns:a="http://schemas.openxmlformats.org/drawingml/2006/main" xmlns:r="http://schemas.openxmlformats.org/officeDocument/2006/relationships" xmlns:p="http://schemas.openxmlformats.org/presentationml/2006/main">
  <p:tag name="NAME" val="Rectangle"/>
</p:tagLst>
</file>

<file path=ppt/tags/tag385.xml><?xml version="1.0" encoding="utf-8"?>
<p:tagLst xmlns:a="http://schemas.openxmlformats.org/drawingml/2006/main" xmlns:r="http://schemas.openxmlformats.org/officeDocument/2006/relationships" xmlns:p="http://schemas.openxmlformats.org/presentationml/2006/main">
  <p:tag name="NAME" val="Rectangle"/>
</p:tagLst>
</file>

<file path=ppt/tags/tag386.xml><?xml version="1.0" encoding="utf-8"?>
<p:tagLst xmlns:a="http://schemas.openxmlformats.org/drawingml/2006/main" xmlns:r="http://schemas.openxmlformats.org/officeDocument/2006/relationships" xmlns:p="http://schemas.openxmlformats.org/presentationml/2006/main">
  <p:tag name="NAME" val="Rectangle"/>
</p:tagLst>
</file>

<file path=ppt/tags/tag387.xml><?xml version="1.0" encoding="utf-8"?>
<p:tagLst xmlns:a="http://schemas.openxmlformats.org/drawingml/2006/main" xmlns:r="http://schemas.openxmlformats.org/officeDocument/2006/relationships" xmlns:p="http://schemas.openxmlformats.org/presentationml/2006/main">
  <p:tag name="NAME" val="Rectangle"/>
</p:tagLst>
</file>

<file path=ppt/tags/tag388.xml><?xml version="1.0" encoding="utf-8"?>
<p:tagLst xmlns:a="http://schemas.openxmlformats.org/drawingml/2006/main" xmlns:r="http://schemas.openxmlformats.org/officeDocument/2006/relationships" xmlns:p="http://schemas.openxmlformats.org/presentationml/2006/main">
  <p:tag name="NAME" val="Rectangle"/>
</p:tagLst>
</file>

<file path=ppt/tags/tag389.xml><?xml version="1.0" encoding="utf-8"?>
<p:tagLst xmlns:a="http://schemas.openxmlformats.org/drawingml/2006/main" xmlns:r="http://schemas.openxmlformats.org/officeDocument/2006/relationships" xmlns:p="http://schemas.openxmlformats.org/presentationml/2006/main">
  <p:tag name="NAME" val="Oval"/>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390.xml><?xml version="1.0" encoding="utf-8"?>
<p:tagLst xmlns:a="http://schemas.openxmlformats.org/drawingml/2006/main" xmlns:r="http://schemas.openxmlformats.org/officeDocument/2006/relationships" xmlns:p="http://schemas.openxmlformats.org/presentationml/2006/main">
  <p:tag name="NAME" val="Rectangle"/>
</p:tagLst>
</file>

<file path=ppt/tags/tag391.xml><?xml version="1.0" encoding="utf-8"?>
<p:tagLst xmlns:a="http://schemas.openxmlformats.org/drawingml/2006/main" xmlns:r="http://schemas.openxmlformats.org/officeDocument/2006/relationships" xmlns:p="http://schemas.openxmlformats.org/presentationml/2006/main">
  <p:tag name="NAME" val="Rectangle"/>
</p:tagLst>
</file>

<file path=ppt/tags/tag392.xml><?xml version="1.0" encoding="utf-8"?>
<p:tagLst xmlns:a="http://schemas.openxmlformats.org/drawingml/2006/main" xmlns:r="http://schemas.openxmlformats.org/officeDocument/2006/relationships" xmlns:p="http://schemas.openxmlformats.org/presentationml/2006/main">
  <p:tag name="NAME" val="Rectangle"/>
</p:tagLst>
</file>

<file path=ppt/tags/tag393.xml><?xml version="1.0" encoding="utf-8"?>
<p:tagLst xmlns:a="http://schemas.openxmlformats.org/drawingml/2006/main" xmlns:r="http://schemas.openxmlformats.org/officeDocument/2006/relationships" xmlns:p="http://schemas.openxmlformats.org/presentationml/2006/main">
  <p:tag name="NAME" val="Rectangle"/>
</p:tagLst>
</file>

<file path=ppt/tags/tag394.xml><?xml version="1.0" encoding="utf-8"?>
<p:tagLst xmlns:a="http://schemas.openxmlformats.org/drawingml/2006/main" xmlns:r="http://schemas.openxmlformats.org/officeDocument/2006/relationships" xmlns:p="http://schemas.openxmlformats.org/presentationml/2006/main">
  <p:tag name="NAME" val="Oval"/>
</p:tagLst>
</file>

<file path=ppt/tags/tag395.xml><?xml version="1.0" encoding="utf-8"?>
<p:tagLst xmlns:a="http://schemas.openxmlformats.org/drawingml/2006/main" xmlns:r="http://schemas.openxmlformats.org/officeDocument/2006/relationships" xmlns:p="http://schemas.openxmlformats.org/presentationml/2006/main">
  <p:tag name="NAME" val="Rectangle"/>
</p:tagLst>
</file>

<file path=ppt/tags/tag396.xml><?xml version="1.0" encoding="utf-8"?>
<p:tagLst xmlns:a="http://schemas.openxmlformats.org/drawingml/2006/main" xmlns:r="http://schemas.openxmlformats.org/officeDocument/2006/relationships" xmlns:p="http://schemas.openxmlformats.org/presentationml/2006/main">
  <p:tag name="NAME" val="Rectangle"/>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yCXQTRamy0m32y8ZLwx23w"/>
</p:tagLst>
</file>

<file path=ppt/tags/tag399.xml><?xml version="1.0" encoding="utf-8"?>
<p:tagLst xmlns:a="http://schemas.openxmlformats.org/drawingml/2006/main" xmlns:r="http://schemas.openxmlformats.org/officeDocument/2006/relationships" xmlns:p="http://schemas.openxmlformats.org/presentationml/2006/main">
  <p:tag name="NAME" val="Rectangl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400.xml><?xml version="1.0" encoding="utf-8"?>
<p:tagLst xmlns:a="http://schemas.openxmlformats.org/drawingml/2006/main" xmlns:r="http://schemas.openxmlformats.org/officeDocument/2006/relationships" xmlns:p="http://schemas.openxmlformats.org/presentationml/2006/main">
  <p:tag name="NAME" val="Oval"/>
</p:tagLst>
</file>

<file path=ppt/tags/tag401.xml><?xml version="1.0" encoding="utf-8"?>
<p:tagLst xmlns:a="http://schemas.openxmlformats.org/drawingml/2006/main" xmlns:r="http://schemas.openxmlformats.org/officeDocument/2006/relationships" xmlns:p="http://schemas.openxmlformats.org/presentationml/2006/main">
  <p:tag name="NAME" val="Rectangle"/>
</p:tagLst>
</file>

<file path=ppt/tags/tag402.xml><?xml version="1.0" encoding="utf-8"?>
<p:tagLst xmlns:a="http://schemas.openxmlformats.org/drawingml/2006/main" xmlns:r="http://schemas.openxmlformats.org/officeDocument/2006/relationships" xmlns:p="http://schemas.openxmlformats.org/presentationml/2006/main">
  <p:tag name="NAME" val="Rectangle"/>
</p:tagLst>
</file>

<file path=ppt/tags/tag403.xml><?xml version="1.0" encoding="utf-8"?>
<p:tagLst xmlns:a="http://schemas.openxmlformats.org/drawingml/2006/main" xmlns:r="http://schemas.openxmlformats.org/officeDocument/2006/relationships" xmlns:p="http://schemas.openxmlformats.org/presentationml/2006/main">
  <p:tag name="NAME" val="Oval"/>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yCXQTRamy0m32y8ZLwx23w"/>
</p:tagLst>
</file>

<file path=ppt/tags/tag406.xml><?xml version="1.0" encoding="utf-8"?>
<p:tagLst xmlns:a="http://schemas.openxmlformats.org/drawingml/2006/main" xmlns:r="http://schemas.openxmlformats.org/officeDocument/2006/relationships" xmlns:p="http://schemas.openxmlformats.org/presentationml/2006/main">
  <p:tag name="NAME" val="Rectangle"/>
</p:tagLst>
</file>

<file path=ppt/tags/tag407.xml><?xml version="1.0" encoding="utf-8"?>
<p:tagLst xmlns:a="http://schemas.openxmlformats.org/drawingml/2006/main" xmlns:r="http://schemas.openxmlformats.org/officeDocument/2006/relationships" xmlns:p="http://schemas.openxmlformats.org/presentationml/2006/main">
  <p:tag name="NAME" val="Rectangle"/>
</p:tagLst>
</file>

<file path=ppt/tags/tag408.xml><?xml version="1.0" encoding="utf-8"?>
<p:tagLst xmlns:a="http://schemas.openxmlformats.org/drawingml/2006/main" xmlns:r="http://schemas.openxmlformats.org/officeDocument/2006/relationships" xmlns:p="http://schemas.openxmlformats.org/presentationml/2006/main">
  <p:tag name="NAME" val="Rectangle"/>
</p:tagLst>
</file>

<file path=ppt/tags/tag409.xml><?xml version="1.0" encoding="utf-8"?>
<p:tagLst xmlns:a="http://schemas.openxmlformats.org/drawingml/2006/main" xmlns:r="http://schemas.openxmlformats.org/officeDocument/2006/relationships" xmlns:p="http://schemas.openxmlformats.org/presentationml/2006/main">
  <p:tag name="NAME" val="Rectangl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410.xml><?xml version="1.0" encoding="utf-8"?>
<p:tagLst xmlns:a="http://schemas.openxmlformats.org/drawingml/2006/main" xmlns:r="http://schemas.openxmlformats.org/officeDocument/2006/relationships" xmlns:p="http://schemas.openxmlformats.org/presentationml/2006/main">
  <p:tag name="NAME" val="Rectangle"/>
</p:tagLst>
</file>

<file path=ppt/tags/tag411.xml><?xml version="1.0" encoding="utf-8"?>
<p:tagLst xmlns:a="http://schemas.openxmlformats.org/drawingml/2006/main" xmlns:r="http://schemas.openxmlformats.org/officeDocument/2006/relationships" xmlns:p="http://schemas.openxmlformats.org/presentationml/2006/main">
  <p:tag name="NAME" val="Rectangle"/>
</p:tagLst>
</file>

<file path=ppt/tags/tag412.xml><?xml version="1.0" encoding="utf-8"?>
<p:tagLst xmlns:a="http://schemas.openxmlformats.org/drawingml/2006/main" xmlns:r="http://schemas.openxmlformats.org/officeDocument/2006/relationships" xmlns:p="http://schemas.openxmlformats.org/presentationml/2006/main">
  <p:tag name="NAME" val="Oval"/>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Y8lIvjFjyUW.P33QAZt6mQ"/>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mGedbj2Od0O4rrgVpJDbrQ"/>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xcrt46UtF0.NORzK4DkOOA"/>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ad_oCVE5o0q_KiDWvWfsTQ"/>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R0IUFpxc7EugDARh.NfgxQ"/>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yiu6n7FZFUG2Up.LBrkmqA"/>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Ub0OwH6TMUaS07kij6in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JI7NYAAqQkWOOfNYwLQUNg"/>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mS6SGBzRBUuXjq39zQoz6Q"/>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4V4tYO8RtE.yxjuysF1Wbw"/>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ugPUcfLyfEupsDu6PSJ4Yw"/>
</p:tagLst>
</file>

<file path=ppt/tags/tag424.xml><?xml version="1.0" encoding="utf-8"?>
<p:tagLst xmlns:a="http://schemas.openxmlformats.org/drawingml/2006/main" xmlns:r="http://schemas.openxmlformats.org/officeDocument/2006/relationships" xmlns:p="http://schemas.openxmlformats.org/presentationml/2006/main">
  <p:tag name="NAME" val="Rectangle"/>
</p:tagLst>
</file>

<file path=ppt/tags/tag425.xml><?xml version="1.0" encoding="utf-8"?>
<p:tagLst xmlns:a="http://schemas.openxmlformats.org/drawingml/2006/main" xmlns:r="http://schemas.openxmlformats.org/officeDocument/2006/relationships" xmlns:p="http://schemas.openxmlformats.org/presentationml/2006/main">
  <p:tag name="NAME" val="Rectangle"/>
</p:tagLst>
</file>

<file path=ppt/tags/tag426.xml><?xml version="1.0" encoding="utf-8"?>
<p:tagLst xmlns:a="http://schemas.openxmlformats.org/drawingml/2006/main" xmlns:r="http://schemas.openxmlformats.org/officeDocument/2006/relationships" xmlns:p="http://schemas.openxmlformats.org/presentationml/2006/main">
  <p:tag name="NAME" val="Rectangle"/>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JNXr0OCCjkysxOnH1gcypA"/>
</p:tagLst>
</file>

<file path=ppt/tags/tag429.xml><?xml version="1.0" encoding="utf-8"?>
<p:tagLst xmlns:a="http://schemas.openxmlformats.org/drawingml/2006/main" xmlns:r="http://schemas.openxmlformats.org/officeDocument/2006/relationships" xmlns:p="http://schemas.openxmlformats.org/presentationml/2006/main">
  <p:tag name="NAME" val="Rectangle"/>
</p:tagLst>
</file>

<file path=ppt/tags/tag43.xml><?xml version="1.0" encoding="utf-8"?>
<p:tagLst xmlns:a="http://schemas.openxmlformats.org/drawingml/2006/main" xmlns:r="http://schemas.openxmlformats.org/officeDocument/2006/relationships" xmlns:p="http://schemas.openxmlformats.org/presentationml/2006/main">
  <p:tag name="NAME" val="Moon"/>
</p:tagLst>
</file>

<file path=ppt/tags/tag430.xml><?xml version="1.0" encoding="utf-8"?>
<p:tagLst xmlns:a="http://schemas.openxmlformats.org/drawingml/2006/main" xmlns:r="http://schemas.openxmlformats.org/officeDocument/2006/relationships" xmlns:p="http://schemas.openxmlformats.org/presentationml/2006/main">
  <p:tag name="NAME" val="Oval"/>
</p:tagLst>
</file>

<file path=ppt/tags/tag431.xml><?xml version="1.0" encoding="utf-8"?>
<p:tagLst xmlns:a="http://schemas.openxmlformats.org/drawingml/2006/main" xmlns:r="http://schemas.openxmlformats.org/officeDocument/2006/relationships" xmlns:p="http://schemas.openxmlformats.org/presentationml/2006/main">
  <p:tag name="NAME" val="Rectangle"/>
</p:tagLst>
</file>

<file path=ppt/tags/tag432.xml><?xml version="1.0" encoding="utf-8"?>
<p:tagLst xmlns:a="http://schemas.openxmlformats.org/drawingml/2006/main" xmlns:r="http://schemas.openxmlformats.org/officeDocument/2006/relationships" xmlns:p="http://schemas.openxmlformats.org/presentationml/2006/main">
  <p:tag name="NAME" val="Rectangle"/>
</p:tagLst>
</file>

<file path=ppt/tags/tag433.xml><?xml version="1.0" encoding="utf-8"?>
<p:tagLst xmlns:a="http://schemas.openxmlformats.org/drawingml/2006/main" xmlns:r="http://schemas.openxmlformats.org/officeDocument/2006/relationships" xmlns:p="http://schemas.openxmlformats.org/presentationml/2006/main">
  <p:tag name="NAME" val="Rectangle"/>
</p:tagLst>
</file>

<file path=ppt/tags/tag434.xml><?xml version="1.0" encoding="utf-8"?>
<p:tagLst xmlns:a="http://schemas.openxmlformats.org/drawingml/2006/main" xmlns:r="http://schemas.openxmlformats.org/officeDocument/2006/relationships" xmlns:p="http://schemas.openxmlformats.org/presentationml/2006/main">
  <p:tag name="NAME" val="Rectangle"/>
</p:tagLst>
</file>

<file path=ppt/tags/tag435.xml><?xml version="1.0" encoding="utf-8"?>
<p:tagLst xmlns:a="http://schemas.openxmlformats.org/drawingml/2006/main" xmlns:r="http://schemas.openxmlformats.org/officeDocument/2006/relationships" xmlns:p="http://schemas.openxmlformats.org/presentationml/2006/main">
  <p:tag name="NAME" val="Rectangle"/>
</p:tagLst>
</file>

<file path=ppt/tags/tag436.xml><?xml version="1.0" encoding="utf-8"?>
<p:tagLst xmlns:a="http://schemas.openxmlformats.org/drawingml/2006/main" xmlns:r="http://schemas.openxmlformats.org/officeDocument/2006/relationships" xmlns:p="http://schemas.openxmlformats.org/presentationml/2006/main">
  <p:tag name="NAME" val="Oval"/>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yCXQTRamy0m32y8ZLwx23w"/>
</p:tagLst>
</file>

<file path=ppt/tags/tag439.xml><?xml version="1.0" encoding="utf-8"?>
<p:tagLst xmlns:a="http://schemas.openxmlformats.org/drawingml/2006/main" xmlns:r="http://schemas.openxmlformats.org/officeDocument/2006/relationships" xmlns:p="http://schemas.openxmlformats.org/presentationml/2006/main">
  <p:tag name="NAME" val="Rectangle"/>
</p:tagLst>
</file>

<file path=ppt/tags/tag44.xml><?xml version="1.0" encoding="utf-8"?>
<p:tagLst xmlns:a="http://schemas.openxmlformats.org/drawingml/2006/main" xmlns:r="http://schemas.openxmlformats.org/officeDocument/2006/relationships" xmlns:p="http://schemas.openxmlformats.org/presentationml/2006/main">
  <p:tag name="NAME" val="Moon"/>
</p:tagLst>
</file>

<file path=ppt/tags/tag440.xml><?xml version="1.0" encoding="utf-8"?>
<p:tagLst xmlns:a="http://schemas.openxmlformats.org/drawingml/2006/main" xmlns:r="http://schemas.openxmlformats.org/officeDocument/2006/relationships" xmlns:p="http://schemas.openxmlformats.org/presentationml/2006/main">
  <p:tag name="NAME" val="Rectangle"/>
</p:tagLst>
</file>

<file path=ppt/tags/tag441.xml><?xml version="1.0" encoding="utf-8"?>
<p:tagLst xmlns:a="http://schemas.openxmlformats.org/drawingml/2006/main" xmlns:r="http://schemas.openxmlformats.org/officeDocument/2006/relationships" xmlns:p="http://schemas.openxmlformats.org/presentationml/2006/main">
  <p:tag name="NAME" val="Oval"/>
</p:tagLst>
</file>

<file path=ppt/tags/tag442.xml><?xml version="1.0" encoding="utf-8"?>
<p:tagLst xmlns:a="http://schemas.openxmlformats.org/drawingml/2006/main" xmlns:r="http://schemas.openxmlformats.org/officeDocument/2006/relationships" xmlns:p="http://schemas.openxmlformats.org/presentationml/2006/main">
  <p:tag name="NAME" val="Oval"/>
</p:tagLst>
</file>

<file path=ppt/tags/tag443.xml><?xml version="1.0" encoding="utf-8"?>
<p:tagLst xmlns:a="http://schemas.openxmlformats.org/drawingml/2006/main" xmlns:r="http://schemas.openxmlformats.org/officeDocument/2006/relationships" xmlns:p="http://schemas.openxmlformats.org/presentationml/2006/main">
  <p:tag name="NAME" val="Rectangle"/>
</p:tagLst>
</file>

<file path=ppt/tags/tag444.xml><?xml version="1.0" encoding="utf-8"?>
<p:tagLst xmlns:a="http://schemas.openxmlformats.org/drawingml/2006/main" xmlns:r="http://schemas.openxmlformats.org/officeDocument/2006/relationships" xmlns:p="http://schemas.openxmlformats.org/presentationml/2006/main">
  <p:tag name="NAME" val="Rectangle"/>
</p:tagLst>
</file>

<file path=ppt/tags/tag445.xml><?xml version="1.0" encoding="utf-8"?>
<p:tagLst xmlns:a="http://schemas.openxmlformats.org/drawingml/2006/main" xmlns:r="http://schemas.openxmlformats.org/officeDocument/2006/relationships" xmlns:p="http://schemas.openxmlformats.org/presentationml/2006/main">
  <p:tag name="NAME" val="Rectangle"/>
</p:tagLst>
</file>

<file path=ppt/tags/tag446.xml><?xml version="1.0" encoding="utf-8"?>
<p:tagLst xmlns:a="http://schemas.openxmlformats.org/drawingml/2006/main" xmlns:r="http://schemas.openxmlformats.org/officeDocument/2006/relationships" xmlns:p="http://schemas.openxmlformats.org/presentationml/2006/main">
  <p:tag name="NAME" val="Rectangle"/>
</p:tagLst>
</file>

<file path=ppt/tags/tag447.xml><?xml version="1.0" encoding="utf-8"?>
<p:tagLst xmlns:a="http://schemas.openxmlformats.org/drawingml/2006/main" xmlns:r="http://schemas.openxmlformats.org/officeDocument/2006/relationships" xmlns:p="http://schemas.openxmlformats.org/presentationml/2006/main">
  <p:tag name="NAME" val="Oval"/>
</p:tagLst>
</file>

<file path=ppt/tags/tag448.xml><?xml version="1.0" encoding="utf-8"?>
<p:tagLst xmlns:a="http://schemas.openxmlformats.org/drawingml/2006/main" xmlns:r="http://schemas.openxmlformats.org/officeDocument/2006/relationships" xmlns:p="http://schemas.openxmlformats.org/presentationml/2006/main">
  <p:tag name="NAME" val="Rectangle"/>
</p:tagLst>
</file>

<file path=ppt/tags/tag449.xml><?xml version="1.0" encoding="utf-8"?>
<p:tagLst xmlns:a="http://schemas.openxmlformats.org/drawingml/2006/main" xmlns:r="http://schemas.openxmlformats.org/officeDocument/2006/relationships" xmlns:p="http://schemas.openxmlformats.org/presentationml/2006/main">
  <p:tag name="NAME" val="Oval"/>
</p:tagLst>
</file>

<file path=ppt/tags/tag45.xml><?xml version="1.0" encoding="utf-8"?>
<p:tagLst xmlns:a="http://schemas.openxmlformats.org/drawingml/2006/main" xmlns:r="http://schemas.openxmlformats.org/officeDocument/2006/relationships" xmlns:p="http://schemas.openxmlformats.org/presentationml/2006/main">
  <p:tag name="NAME" val="Moon"/>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tCFvFp28TXUWZlfAOYVCm9A"/>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FKsM.SFJ0CPchLbMJ.sZQ"/>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lgzLqxON1kGe5MCjWe_8nQ"/>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7grhl__P1ESg0X1S1VRpCA"/>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puEIswkEDUyXdaxe3gL6ww"/>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9ithSEl0SkiDvBqK39YM_g"/>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fzH7MLyf2kKCMt9GmEKw4Q"/>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ZbWEfzzrSU2aZ578mCaWjQ"/>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w_gnVIdncEuydKEq0ZpsMg"/>
</p:tagLst>
</file>

<file path=ppt/tags/tag46.xml><?xml version="1.0" encoding="utf-8"?>
<p:tagLst xmlns:a="http://schemas.openxmlformats.org/drawingml/2006/main" xmlns:r="http://schemas.openxmlformats.org/officeDocument/2006/relationships" xmlns:p="http://schemas.openxmlformats.org/presentationml/2006/main">
  <p:tag name="NAME" val="Moon"/>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sL_bwNfvJk6ivMQt8lhMmA"/>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3BieRNEwP0CBnqOtvlIDCQ"/>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ErMiMi1sP0CNYhZte_G7wg"/>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tL6tITqB3ukqtB0YhV4NjFA"/>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t_isNQVReokGrN6ZphRSDMw"/>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mmcvroGCpkmWD8GJTa_iow"/>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tybttLVaisEmLXmphp4gglg"/>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tNJMaXd3d6EeJwwoebYPNYA"/>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tkp7ycW_o.Eef55RDqvdUfg"/>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tPdkclAmuNk2aRt4HkiT_jQ"/>
</p:tagLst>
</file>

<file path=ppt/tags/tag47.xml><?xml version="1.0" encoding="utf-8"?>
<p:tagLst xmlns:a="http://schemas.openxmlformats.org/drawingml/2006/main" xmlns:r="http://schemas.openxmlformats.org/officeDocument/2006/relationships" xmlns:p="http://schemas.openxmlformats.org/presentationml/2006/main">
  <p:tag name="NAME" val="Moon"/>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AjxrNBKlF0G9XLfT6e0fhQ"/>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tjSUNy0L27EaOhdDGLppRKg"/>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txghq_C0i.km9olCRuNrlSg"/>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t4LAGasctI0i7ZJrdPOrzZg"/>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tppY2ckRmIUmsKN6DEk_nCg"/>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tOMm0pWkBQ0.oxLye9rwwzg"/>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tppV8M7zrJUe4bNIXIPDutQ"/>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ttymAY0F_h0.571B9qUUrdg"/>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tQ9g7j6SsEUqiWiM1ewLCKw"/>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t7psMRUgY5UeQmwOJm8LONQ"/>
</p:tagLst>
</file>

<file path=ppt/tags/tag4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t1A0TfbDVU0.6.pwLEOs6VQ"/>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t7Jtdxm2XVkShUlAXHYAz7Q"/>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tmgVN0juUWUeOk.3ZNXdf3w"/>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tU56nIR9hOE.wzqdQLsyRvA"/>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tHcpt9ixqB0KRIR7GHPXM2w"/>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t3nzLIupLnkCglOKlF14Mzg"/>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th2dNm1_aF0CwQH8YwF5bpg"/>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to8GzztYmt0236DeGG1.2pQ"/>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trqPN8ZL4A0uiDml04djWQQ"/>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twkPXBc6ZQk.ln_op1SJ4lg"/>
</p:tagLst>
</file>

<file path=ppt/tags/tag4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tbgt0FKZ83UiFpKAsBl4d.A"/>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tln3axfK9AEuHCLrmJnoP9w"/>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tnxjfBetgTUWHR4UmRLLb8g"/>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tzAvz80Eg7EitiZeVZ0POuA"/>
</p:tagLst>
</file>

<file path=ppt/tags/tag494.xml><?xml version="1.0" encoding="utf-8"?>
<p:tagLst xmlns:a="http://schemas.openxmlformats.org/drawingml/2006/main" xmlns:r="http://schemas.openxmlformats.org/officeDocument/2006/relationships" xmlns:p="http://schemas.openxmlformats.org/presentationml/2006/main">
  <p:tag name="THINKCELLSHAPEDONOTDELETE" val="tD1NO_Qx81E.t6hNURi4lfA"/>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tq6r6jZ6w_0qiz8NSf8ysJw"/>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tKh2eGckiKkixE5NwUCCfbQ"/>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taf1DqyCV7kOk9pO7UNaxcw"/>
</p:tagLst>
</file>

<file path=ppt/tags/tag498.xml><?xml version="1.0" encoding="utf-8"?>
<p:tagLst xmlns:a="http://schemas.openxmlformats.org/drawingml/2006/main" xmlns:r="http://schemas.openxmlformats.org/officeDocument/2006/relationships" xmlns:p="http://schemas.openxmlformats.org/presentationml/2006/main">
  <p:tag name="THINKCELLSHAPEDONOTDELETE" val="tqIXQc3qCr0.D8QeoXhEkdw"/>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tKQbxB77Xx0W5QmwAaXmq2Q"/>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tRK0oW_5H20WMTYsbWawNfg"/>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tdYS175_XcUCMycN0kF1UkA"/>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tdZTiwbNFxEiE2A7EjZ_tsw"/>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t6CJgBt6EWE6PnQwZgSgPTw"/>
</p:tagLst>
</file>

<file path=ppt/tags/tag504.xml><?xml version="1.0" encoding="utf-8"?>
<p:tagLst xmlns:a="http://schemas.openxmlformats.org/drawingml/2006/main" xmlns:r="http://schemas.openxmlformats.org/officeDocument/2006/relationships" xmlns:p="http://schemas.openxmlformats.org/presentationml/2006/main">
  <p:tag name="THINKCELLSHAPEDONOTDELETE" val="tD3ievaAsrUaYP88rqZrh3A"/>
</p:tagLst>
</file>

<file path=ppt/tags/tag505.xml><?xml version="1.0" encoding="utf-8"?>
<p:tagLst xmlns:a="http://schemas.openxmlformats.org/drawingml/2006/main" xmlns:r="http://schemas.openxmlformats.org/officeDocument/2006/relationships" xmlns:p="http://schemas.openxmlformats.org/presentationml/2006/main">
  <p:tag name="THINKCELLSHAPEDONOTDELETE" val="tTSHPrbpVP0GCaRWTXzvGNw"/>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tiA5597KpZ0mfyebg2RUJ_Q"/>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t3wenOZerkUKEIf8AH2xd4w"/>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tZcJCLukoO0qedyFhEhNIIQ"/>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tog0XwMtJdUGOgJAzoRn32w"/>
</p:tagLst>
</file>

<file path=ppt/tags/tag5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tC.WuQGCiL0yp99jhhruD6Q"/>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tZJCPbXg8IkKjlLU5nulFNQ"/>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tGPTr3PAkEUqUr4eMEWt10g"/>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tXJ8hegZbIEe1Didwt6Dtww"/>
</p:tagLst>
</file>

<file path=ppt/tags/tag514.xml><?xml version="1.0" encoding="utf-8"?>
<p:tagLst xmlns:a="http://schemas.openxmlformats.org/drawingml/2006/main" xmlns:r="http://schemas.openxmlformats.org/officeDocument/2006/relationships" xmlns:p="http://schemas.openxmlformats.org/presentationml/2006/main">
  <p:tag name="THINKCELLSHAPEDONOTDELETE" val="tq6Oz6Ahb4keIJm4BkVh2tQ"/>
</p:tagLst>
</file>

<file path=ppt/tags/tag515.xml><?xml version="1.0" encoding="utf-8"?>
<p:tagLst xmlns:a="http://schemas.openxmlformats.org/drawingml/2006/main" xmlns:r="http://schemas.openxmlformats.org/officeDocument/2006/relationships" xmlns:p="http://schemas.openxmlformats.org/presentationml/2006/main">
  <p:tag name="THINKCELLSHAPEDONOTDELETE" val="tR0bljvgzP0egzhq5PwKFcg"/>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tJmHwPLuYlU.TIDX.fHsXpg"/>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tRKGEDLnq8EqP6OEXqrhogA"/>
</p:tagLst>
</file>

<file path=ppt/tags/tag518.xml><?xml version="1.0" encoding="utf-8"?>
<p:tagLst xmlns:a="http://schemas.openxmlformats.org/drawingml/2006/main" xmlns:r="http://schemas.openxmlformats.org/officeDocument/2006/relationships" xmlns:p="http://schemas.openxmlformats.org/presentationml/2006/main">
  <p:tag name="THINKCELLSHAPEDONOTDELETE" val="tb7T5VWEEC0WDCXPzPj6dzg"/>
</p:tagLst>
</file>

<file path=ppt/tags/tag519.xml><?xml version="1.0" encoding="utf-8"?>
<p:tagLst xmlns:a="http://schemas.openxmlformats.org/drawingml/2006/main" xmlns:r="http://schemas.openxmlformats.org/officeDocument/2006/relationships" xmlns:p="http://schemas.openxmlformats.org/presentationml/2006/main">
  <p:tag name="THINKCELLSHAPEDONOTDELETE" val="tZx1u5WYnBUS7g48_4LWLzg"/>
</p:tagLst>
</file>

<file path=ppt/tags/tag5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520.xml><?xml version="1.0" encoding="utf-8"?>
<p:tagLst xmlns:a="http://schemas.openxmlformats.org/drawingml/2006/main" xmlns:r="http://schemas.openxmlformats.org/officeDocument/2006/relationships" xmlns:p="http://schemas.openxmlformats.org/presentationml/2006/main">
  <p:tag name="THINKCELLSHAPEDONOTDELETE" val="t3VH4Lmlenk2jog8KVLr9JA"/>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tIndGTGxmzkyJFGHJLDuVoQ"/>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t9SsasTwZhEuyDZT0qK4tGg"/>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tVQm7F9h5Pk6VgGgP1aQu3g"/>
</p:tagLst>
</file>

<file path=ppt/tags/tag524.xml><?xml version="1.0" encoding="utf-8"?>
<p:tagLst xmlns:a="http://schemas.openxmlformats.org/drawingml/2006/main" xmlns:r="http://schemas.openxmlformats.org/officeDocument/2006/relationships" xmlns:p="http://schemas.openxmlformats.org/presentationml/2006/main">
  <p:tag name="THINKCELLSHAPEDONOTDELETE" val="tlBGMubZy_0qup1cblyy_oQ"/>
</p:tagLst>
</file>

<file path=ppt/tags/tag525.xml><?xml version="1.0" encoding="utf-8"?>
<p:tagLst xmlns:a="http://schemas.openxmlformats.org/drawingml/2006/main" xmlns:r="http://schemas.openxmlformats.org/officeDocument/2006/relationships" xmlns:p="http://schemas.openxmlformats.org/presentationml/2006/main">
  <p:tag name="THINKCELLSHAPEDONOTDELETE" val="tJ3eVV6Rf10urJtvbex02aQ"/>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tDTeLRSFUYE2dRWtyqRcSPw"/>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tTHBluHE0WEqq.87Xo2Enng"/>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t9tm3xrLLKUOK5rYo5UzhsA"/>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tDUV2kVzbL0ivA8g4Zh9NVA"/>
</p:tagLst>
</file>

<file path=ppt/tags/tag5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30.xml><?xml version="1.0" encoding="utf-8"?>
<p:tagLst xmlns:a="http://schemas.openxmlformats.org/drawingml/2006/main" xmlns:r="http://schemas.openxmlformats.org/officeDocument/2006/relationships" xmlns:p="http://schemas.openxmlformats.org/presentationml/2006/main">
  <p:tag name="THINKCELLSHAPEDONOTDELETE" val="tfND7VCPN4EGBXfxEljE3WA"/>
</p:tagLst>
</file>

<file path=ppt/tags/tag531.xml><?xml version="1.0" encoding="utf-8"?>
<p:tagLst xmlns:a="http://schemas.openxmlformats.org/drawingml/2006/main" xmlns:r="http://schemas.openxmlformats.org/officeDocument/2006/relationships" xmlns:p="http://schemas.openxmlformats.org/presentationml/2006/main">
  <p:tag name="THINKCELLSHAPEDONOTDELETE" val="tPNABCUcq3U.6kwRYuE8JFA"/>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tUvN_RSy4SUCmZmLUa_PEdw"/>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tDo5IAtfid06LHFfsFWkdsA"/>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tRc4v8FCKXUqAuszSuM05rQ"/>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tPPXgmV31rE2eZgN3KdCF9g"/>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tWaedoBcPA0K3VPSl6jVB_Q"/>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t8c4SYPetTEiltnntMXeecw"/>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t5W6br.Ut7UuE6O5uYXwChw"/>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trXRpWTnEJ0CvV_MOyz4ZjQ"/>
</p:tagLst>
</file>

<file path=ppt/tags/tag5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tke_CqQQwP0a1.QhlMGOWaA"/>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tguQf0bxV60mzifHOzLXeAQ"/>
</p:tagLst>
</file>

<file path=ppt/tags/tag542.xml><?xml version="1.0" encoding="utf-8"?>
<p:tagLst xmlns:a="http://schemas.openxmlformats.org/drawingml/2006/main" xmlns:r="http://schemas.openxmlformats.org/officeDocument/2006/relationships" xmlns:p="http://schemas.openxmlformats.org/presentationml/2006/main">
  <p:tag name="NAME" val="Oval"/>
</p:tagLst>
</file>

<file path=ppt/tags/tag543.xml><?xml version="1.0" encoding="utf-8"?>
<p:tagLst xmlns:a="http://schemas.openxmlformats.org/drawingml/2006/main" xmlns:r="http://schemas.openxmlformats.org/officeDocument/2006/relationships" xmlns:p="http://schemas.openxmlformats.org/presentationml/2006/main">
  <p:tag name="NAME" val="Rectangle"/>
</p:tagLst>
</file>

<file path=ppt/tags/tag544.xml><?xml version="1.0" encoding="utf-8"?>
<p:tagLst xmlns:a="http://schemas.openxmlformats.org/drawingml/2006/main" xmlns:r="http://schemas.openxmlformats.org/officeDocument/2006/relationships" xmlns:p="http://schemas.openxmlformats.org/presentationml/2006/main">
  <p:tag name="NAME" val="Rectangle"/>
</p:tagLst>
</file>

<file path=ppt/tags/tag545.xml><?xml version="1.0" encoding="utf-8"?>
<p:tagLst xmlns:a="http://schemas.openxmlformats.org/drawingml/2006/main" xmlns:r="http://schemas.openxmlformats.org/officeDocument/2006/relationships" xmlns:p="http://schemas.openxmlformats.org/presentationml/2006/main">
  <p:tag name="NAME" val="Oval"/>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tCFvFp28TXUWZlfAOYVCm9A"/>
</p:tagLst>
</file>

<file path=ppt/tags/tag548.xml><?xml version="1.0" encoding="utf-8"?>
<p:tagLst xmlns:a="http://schemas.openxmlformats.org/drawingml/2006/main" xmlns:r="http://schemas.openxmlformats.org/officeDocument/2006/relationships" xmlns:p="http://schemas.openxmlformats.org/presentationml/2006/main">
  <p:tag name="NAME" val="Oval"/>
</p:tagLst>
</file>

<file path=ppt/tags/tag549.xml><?xml version="1.0" encoding="utf-8"?>
<p:tagLst xmlns:a="http://schemas.openxmlformats.org/drawingml/2006/main" xmlns:r="http://schemas.openxmlformats.org/officeDocument/2006/relationships" xmlns:p="http://schemas.openxmlformats.org/presentationml/2006/main">
  <p:tag name="NAME" val="Rectangle"/>
</p:tagLst>
</file>

<file path=ppt/tags/tag5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50.xml><?xml version="1.0" encoding="utf-8"?>
<p:tagLst xmlns:a="http://schemas.openxmlformats.org/drawingml/2006/main" xmlns:r="http://schemas.openxmlformats.org/officeDocument/2006/relationships" xmlns:p="http://schemas.openxmlformats.org/presentationml/2006/main">
  <p:tag name="NAME" val="Rectangle"/>
</p:tagLst>
</file>

<file path=ppt/tags/tag551.xml><?xml version="1.0" encoding="utf-8"?>
<p:tagLst xmlns:a="http://schemas.openxmlformats.org/drawingml/2006/main" xmlns:r="http://schemas.openxmlformats.org/officeDocument/2006/relationships" xmlns:p="http://schemas.openxmlformats.org/presentationml/2006/main">
  <p:tag name="NAME" val="Oval"/>
</p:tagLst>
</file>

<file path=ppt/tags/tag5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Vgtv8dKYdE.lrGU0o6_.i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NAME" val="Moon"/>
</p:tagLst>
</file>

<file path=ppt/tags/tag64.xml><?xml version="1.0" encoding="utf-8"?>
<p:tagLst xmlns:a="http://schemas.openxmlformats.org/drawingml/2006/main" xmlns:r="http://schemas.openxmlformats.org/officeDocument/2006/relationships" xmlns:p="http://schemas.openxmlformats.org/presentationml/2006/main">
  <p:tag name="NAME" val="Moon"/>
</p:tagLst>
</file>

<file path=ppt/tags/tag65.xml><?xml version="1.0" encoding="utf-8"?>
<p:tagLst xmlns:a="http://schemas.openxmlformats.org/drawingml/2006/main" xmlns:r="http://schemas.openxmlformats.org/officeDocument/2006/relationships" xmlns:p="http://schemas.openxmlformats.org/presentationml/2006/main">
  <p:tag name="NAME" val="Moon"/>
</p:tagLst>
</file>

<file path=ppt/tags/tag66.xml><?xml version="1.0" encoding="utf-8"?>
<p:tagLst xmlns:a="http://schemas.openxmlformats.org/drawingml/2006/main" xmlns:r="http://schemas.openxmlformats.org/officeDocument/2006/relationships" xmlns:p="http://schemas.openxmlformats.org/presentationml/2006/main">
  <p:tag name="NAME" val="Moon"/>
</p:tagLst>
</file>

<file path=ppt/tags/tag67.xml><?xml version="1.0" encoding="utf-8"?>
<p:tagLst xmlns:a="http://schemas.openxmlformats.org/drawingml/2006/main" xmlns:r="http://schemas.openxmlformats.org/officeDocument/2006/relationships" xmlns:p="http://schemas.openxmlformats.org/presentationml/2006/main">
  <p:tag name="NAME" val="Moon"/>
</p:tagLst>
</file>

<file path=ppt/tags/tag6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6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7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7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7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7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7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7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7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YCmWc7wSZkKL2e.U9IA1h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xji14BJAo0eJKFA4mBGnCw"/>
</p:tagLst>
</file>

<file path=ppt/tags/tag82.xml><?xml version="1.0" encoding="utf-8"?>
<p:tagLst xmlns:a="http://schemas.openxmlformats.org/drawingml/2006/main" xmlns:r="http://schemas.openxmlformats.org/officeDocument/2006/relationships" xmlns:p="http://schemas.openxmlformats.org/presentationml/2006/main">
  <p:tag name="NAME" val="Moon"/>
</p:tagLst>
</file>

<file path=ppt/tags/tag83.xml><?xml version="1.0" encoding="utf-8"?>
<p:tagLst xmlns:a="http://schemas.openxmlformats.org/drawingml/2006/main" xmlns:r="http://schemas.openxmlformats.org/officeDocument/2006/relationships" xmlns:p="http://schemas.openxmlformats.org/presentationml/2006/main">
  <p:tag name="NAME" val="Moon"/>
</p:tagLst>
</file>

<file path=ppt/tags/tag84.xml><?xml version="1.0" encoding="utf-8"?>
<p:tagLst xmlns:a="http://schemas.openxmlformats.org/drawingml/2006/main" xmlns:r="http://schemas.openxmlformats.org/officeDocument/2006/relationships" xmlns:p="http://schemas.openxmlformats.org/presentationml/2006/main">
  <p:tag name="NAME" val="Moon"/>
</p:tagLst>
</file>

<file path=ppt/tags/tag85.xml><?xml version="1.0" encoding="utf-8"?>
<p:tagLst xmlns:a="http://schemas.openxmlformats.org/drawingml/2006/main" xmlns:r="http://schemas.openxmlformats.org/officeDocument/2006/relationships" xmlns:p="http://schemas.openxmlformats.org/presentationml/2006/main">
  <p:tag name="NAME" val="Moon"/>
</p:tagLst>
</file>

<file path=ppt/tags/tag86.xml><?xml version="1.0" encoding="utf-8"?>
<p:tagLst xmlns:a="http://schemas.openxmlformats.org/drawingml/2006/main" xmlns:r="http://schemas.openxmlformats.org/officeDocument/2006/relationships" xmlns:p="http://schemas.openxmlformats.org/presentationml/2006/main">
  <p:tag name="NAME" val="Moon"/>
</p:tagLst>
</file>

<file path=ppt/tags/tag87.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8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8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9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9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9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95.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9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NAME" val="Moon"/>
</p:tagLst>
</file>

<file path=ppt/tags/tag9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CSC_CF_CSE006">
  <a:themeElements>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8_CSC_CF_CSE005">
  <a:themeElements>
    <a:clrScheme name="Current">
      <a:dk1>
        <a:srgbClr val="000000"/>
      </a:dk1>
      <a:lt1>
        <a:srgbClr val="FFFFFF"/>
      </a:lt1>
      <a:dk2>
        <a:srgbClr val="777777"/>
      </a:dk2>
      <a:lt2>
        <a:srgbClr val="FFFFFF"/>
      </a:lt2>
      <a:accent1>
        <a:srgbClr val="C1E0F4"/>
      </a:accent1>
      <a:accent2>
        <a:srgbClr val="B0B0B0"/>
      </a:accent2>
      <a:accent3>
        <a:srgbClr val="EF343A"/>
      </a:accent3>
      <a:accent4>
        <a:srgbClr val="19345E"/>
      </a:accent4>
      <a:accent5>
        <a:srgbClr val="FF6600"/>
      </a:accent5>
      <a:accent6>
        <a:srgbClr val="808080"/>
      </a:accent6>
      <a:hlink>
        <a:srgbClr val="EF34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777777"/>
        </a:dk2>
        <a:lt2>
          <a:srgbClr val="FFFFFF"/>
        </a:lt2>
        <a:accent1>
          <a:srgbClr val="C1E0F4"/>
        </a:accent1>
        <a:accent2>
          <a:srgbClr val="B0B0B0"/>
        </a:accent2>
        <a:accent3>
          <a:srgbClr val="EF343A"/>
        </a:accent3>
        <a:accent4>
          <a:srgbClr val="19345E"/>
        </a:accent4>
        <a:accent5>
          <a:srgbClr val="FF6600"/>
        </a:accent5>
        <a:accent6>
          <a:srgbClr val="808080"/>
        </a:accent6>
        <a:hlink>
          <a:srgbClr val="EF34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6_CSC_CF_CSE006">
  <a:themeElements>
    <a:clrScheme name="Current">
      <a:dk1>
        <a:srgbClr val="000000"/>
      </a:dk1>
      <a:lt1>
        <a:srgbClr val="FFFFFF"/>
      </a:lt1>
      <a:dk2>
        <a:srgbClr val="777777"/>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777777"/>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7_CSC_CF_CSE006">
  <a:themeElements>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8_CSC_CF_CSE006">
  <a:themeElements>
    <a:clrScheme name="Current">
      <a:dk1>
        <a:srgbClr val="000000"/>
      </a:dk1>
      <a:lt1>
        <a:srgbClr val="FFFFFF"/>
      </a:lt1>
      <a:dk2>
        <a:srgbClr val="777777"/>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777777"/>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9_CSC_CF_CSE006">
  <a:themeElements>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0_CSC_CF_CSE006">
  <a:themeElements>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1_CSC_CF_CSE006">
  <a:themeElements>
    <a:clrScheme name="Current">
      <a:dk1>
        <a:srgbClr val="000000"/>
      </a:dk1>
      <a:lt1>
        <a:srgbClr val="FFFFFF"/>
      </a:lt1>
      <a:dk2>
        <a:srgbClr val="777777"/>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777777"/>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SC_CF_CSE006">
  <a:themeElements>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SC_CF_CSE006">
  <a:themeElements>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SC_CF_CSE005">
  <a:themeElements>
    <a:clrScheme name="Current">
      <a:dk1>
        <a:srgbClr val="000000"/>
      </a:dk1>
      <a:lt1>
        <a:srgbClr val="FFFFFF"/>
      </a:lt1>
      <a:dk2>
        <a:srgbClr val="777777"/>
      </a:dk2>
      <a:lt2>
        <a:srgbClr val="FFFFFF"/>
      </a:lt2>
      <a:accent1>
        <a:srgbClr val="C1E0F4"/>
      </a:accent1>
      <a:accent2>
        <a:srgbClr val="B0B0B0"/>
      </a:accent2>
      <a:accent3>
        <a:srgbClr val="EF343A"/>
      </a:accent3>
      <a:accent4>
        <a:srgbClr val="19345E"/>
      </a:accent4>
      <a:accent5>
        <a:srgbClr val="FF6600"/>
      </a:accent5>
      <a:accent6>
        <a:srgbClr val="808080"/>
      </a:accent6>
      <a:hlink>
        <a:srgbClr val="EF34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SC_CF_CSE005 1">
        <a:dk1>
          <a:srgbClr val="000000"/>
        </a:dk1>
        <a:lt1>
          <a:srgbClr val="FFFFFF"/>
        </a:lt1>
        <a:dk2>
          <a:srgbClr val="777777"/>
        </a:dk2>
        <a:lt2>
          <a:srgbClr val="FFFFFF"/>
        </a:lt2>
        <a:accent1>
          <a:srgbClr val="C1E0F4"/>
        </a:accent1>
        <a:accent2>
          <a:srgbClr val="B0B0B0"/>
        </a:accent2>
        <a:accent3>
          <a:srgbClr val="EF343A"/>
        </a:accent3>
        <a:accent4>
          <a:srgbClr val="19345E"/>
        </a:accent4>
        <a:accent5>
          <a:srgbClr val="FF6600"/>
        </a:accent5>
        <a:accent6>
          <a:srgbClr val="808080"/>
        </a:accent6>
        <a:hlink>
          <a:srgbClr val="EF34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6_CSC_CF_CSE005">
  <a:themeElements>
    <a:clrScheme name="Current">
      <a:dk1>
        <a:srgbClr val="000000"/>
      </a:dk1>
      <a:lt1>
        <a:srgbClr val="FFFFFF"/>
      </a:lt1>
      <a:dk2>
        <a:srgbClr val="777777"/>
      </a:dk2>
      <a:lt2>
        <a:srgbClr val="FFFFFF"/>
      </a:lt2>
      <a:accent1>
        <a:srgbClr val="C1E0F4"/>
      </a:accent1>
      <a:accent2>
        <a:srgbClr val="B0B0B0"/>
      </a:accent2>
      <a:accent3>
        <a:srgbClr val="EF343A"/>
      </a:accent3>
      <a:accent4>
        <a:srgbClr val="19345E"/>
      </a:accent4>
      <a:accent5>
        <a:srgbClr val="FF6600"/>
      </a:accent5>
      <a:accent6>
        <a:srgbClr val="808080"/>
      </a:accent6>
      <a:hlink>
        <a:srgbClr val="EF34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777777"/>
        </a:dk2>
        <a:lt2>
          <a:srgbClr val="FFFFFF"/>
        </a:lt2>
        <a:accent1>
          <a:srgbClr val="C1E0F4"/>
        </a:accent1>
        <a:accent2>
          <a:srgbClr val="B0B0B0"/>
        </a:accent2>
        <a:accent3>
          <a:srgbClr val="EF343A"/>
        </a:accent3>
        <a:accent4>
          <a:srgbClr val="19345E"/>
        </a:accent4>
        <a:accent5>
          <a:srgbClr val="FF6600"/>
        </a:accent5>
        <a:accent6>
          <a:srgbClr val="808080"/>
        </a:accent6>
        <a:hlink>
          <a:srgbClr val="EF34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CSC_CF_CSE006">
  <a:themeElements>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EF3A3A"/>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CSC_CF_CSE006">
  <a:themeElements>
    <a:clrScheme name="Current">
      <a:dk1>
        <a:srgbClr val="000000"/>
      </a:dk1>
      <a:lt1>
        <a:srgbClr val="FFFFFF"/>
      </a:lt1>
      <a:dk2>
        <a:srgbClr val="777777"/>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777777"/>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7_CSC_CF_CSE005">
  <a:themeElements>
    <a:clrScheme name="Current">
      <a:dk1>
        <a:srgbClr val="000000"/>
      </a:dk1>
      <a:lt1>
        <a:srgbClr val="FFFFFF"/>
      </a:lt1>
      <a:dk2>
        <a:srgbClr val="777777"/>
      </a:dk2>
      <a:lt2>
        <a:srgbClr val="FFFFFF"/>
      </a:lt2>
      <a:accent1>
        <a:srgbClr val="C1E0F4"/>
      </a:accent1>
      <a:accent2>
        <a:srgbClr val="B0B0B0"/>
      </a:accent2>
      <a:accent3>
        <a:srgbClr val="EF343A"/>
      </a:accent3>
      <a:accent4>
        <a:srgbClr val="19345E"/>
      </a:accent4>
      <a:accent5>
        <a:srgbClr val="FF6600"/>
      </a:accent5>
      <a:accent6>
        <a:srgbClr val="808080"/>
      </a:accent6>
      <a:hlink>
        <a:srgbClr val="EF34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777777"/>
        </a:dk2>
        <a:lt2>
          <a:srgbClr val="FFFFFF"/>
        </a:lt2>
        <a:accent1>
          <a:srgbClr val="C1E0F4"/>
        </a:accent1>
        <a:accent2>
          <a:srgbClr val="B0B0B0"/>
        </a:accent2>
        <a:accent3>
          <a:srgbClr val="EF343A"/>
        </a:accent3>
        <a:accent4>
          <a:srgbClr val="19345E"/>
        </a:accent4>
        <a:accent5>
          <a:srgbClr val="FF6600"/>
        </a:accent5>
        <a:accent6>
          <a:srgbClr val="808080"/>
        </a:accent6>
        <a:hlink>
          <a:srgbClr val="EF343A"/>
        </a:hlink>
        <a:folHlink>
          <a:srgbClr val="19345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CSC_CF_CSE006">
  <a:themeElements>
    <a:clrScheme name="Current">
      <a:dk1>
        <a:srgbClr val="000000"/>
      </a:dk1>
      <a:lt1>
        <a:srgbClr val="FFFFFF"/>
      </a:lt1>
      <a:dk2>
        <a:srgbClr val="777777"/>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777777"/>
        </a:dk2>
        <a:lt2>
          <a:srgbClr val="FFFFFF"/>
        </a:lt2>
        <a:accent1>
          <a:srgbClr val="C1E0F4"/>
        </a:accent1>
        <a:accent2>
          <a:srgbClr val="B0B0B0"/>
        </a:accent2>
        <a:accent3>
          <a:srgbClr val="EF3A3A"/>
        </a:accent3>
        <a:accent4>
          <a:srgbClr val="19345E"/>
        </a:accent4>
        <a:accent5>
          <a:srgbClr val="FF6600"/>
        </a:accent5>
        <a:accent6>
          <a:srgbClr val="808080"/>
        </a:accent6>
        <a:hlink>
          <a:srgbClr val="EF3A3A"/>
        </a:hlink>
        <a:folHlink>
          <a:srgbClr val="19345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CSC_CF_CSE006</Template>
  <TotalTime>32720</TotalTime>
  <Words>4945</Words>
  <Application>Microsoft Macintosh PowerPoint</Application>
  <PresentationFormat>On-screen Show (4:3)</PresentationFormat>
  <Paragraphs>603</Paragraphs>
  <Slides>12</Slides>
  <Notes>0</Notes>
  <HiddenSlides>0</HiddenSlides>
  <MMClips>0</MMClips>
  <ScaleCrop>false</ScaleCrop>
  <HeadingPairs>
    <vt:vector size="6" baseType="variant">
      <vt:variant>
        <vt:lpstr>Theme</vt:lpstr>
      </vt:variant>
      <vt:variant>
        <vt:i4>16</vt:i4>
      </vt:variant>
      <vt:variant>
        <vt:lpstr>Embedded OLE Servers</vt:lpstr>
      </vt:variant>
      <vt:variant>
        <vt:i4>3</vt:i4>
      </vt:variant>
      <vt:variant>
        <vt:lpstr>Slide Titles</vt:lpstr>
      </vt:variant>
      <vt:variant>
        <vt:i4>12</vt:i4>
      </vt:variant>
    </vt:vector>
  </HeadingPairs>
  <TitlesOfParts>
    <vt:vector size="31" baseType="lpstr">
      <vt:lpstr>CSC_CF_CSE006</vt:lpstr>
      <vt:lpstr>1_CSC_CF_CSE006</vt:lpstr>
      <vt:lpstr>2_CSC_CF_CSE006</vt:lpstr>
      <vt:lpstr>CSC_CF_CSE005</vt:lpstr>
      <vt:lpstr>26_CSC_CF_CSE005</vt:lpstr>
      <vt:lpstr>4_CSC_CF_CSE006</vt:lpstr>
      <vt:lpstr>3_CSC_CF_CSE006</vt:lpstr>
      <vt:lpstr>27_CSC_CF_CSE005</vt:lpstr>
      <vt:lpstr>5_CSC_CF_CSE006</vt:lpstr>
      <vt:lpstr>28_CSC_CF_CSE005</vt:lpstr>
      <vt:lpstr>6_CSC_CF_CSE006</vt:lpstr>
      <vt:lpstr>7_CSC_CF_CSE006</vt:lpstr>
      <vt:lpstr>8_CSC_CF_CSE006</vt:lpstr>
      <vt:lpstr>9_CSC_CF_CSE006</vt:lpstr>
      <vt:lpstr>10_CSC_CF_CSE006</vt:lpstr>
      <vt:lpstr>11_CSC_CF_CSE006</vt:lpstr>
      <vt:lpstr>think-cell Slide</vt:lpstr>
      <vt:lpstr>Chart</vt:lpstr>
      <vt:lpstr>Worksheet</vt:lpstr>
      <vt:lpstr>IRB Business Case Template</vt:lpstr>
      <vt:lpstr>IRB Business Case Template</vt:lpstr>
      <vt:lpstr>Each offering must complete the standard “six slide” business case template in this packet for each investment request (1 of 2) NOTE:  The IRB will not review incomplete templates</vt:lpstr>
      <vt:lpstr>Each offering must complete the standard “six slide” business case template in this packet for each investment request (2 of 2) NOTE:  The IRB will not review incomplete templates</vt:lpstr>
      <vt:lpstr>IRB Business Case Template</vt:lpstr>
      <vt:lpstr>Executive summary - &lt;offering&gt; in &lt;LOB&gt;</vt:lpstr>
      <vt:lpstr>Offering description</vt:lpstr>
      <vt:lpstr>Market assessment &amp; strategy</vt:lpstr>
      <vt:lpstr>Financial projections</vt:lpstr>
      <vt:lpstr>Dependencies and stakeholders Risks and mitigation</vt:lpstr>
      <vt:lpstr>Timeline and key milestones</vt:lpstr>
      <vt:lpstr>Timeline and key milestones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document</dc:title>
  <dc:creator>Miho Goto</dc:creator>
  <cp:lastModifiedBy>Default User Name</cp:lastModifiedBy>
  <cp:revision>2408</cp:revision>
  <cp:lastPrinted>2014-05-13T17:48:53Z</cp:lastPrinted>
  <dcterms:created xsi:type="dcterms:W3CDTF">2013-10-15T17:26:34Z</dcterms:created>
  <dcterms:modified xsi:type="dcterms:W3CDTF">2014-10-15T05:32:09Z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DocID">
    <vt:lpwstr>Doc ID</vt:lpwstr>
  </property>
  <property fmtid="{D5CDD505-2E9C-101B-9397-08002B2CF9AE}" pid="10" name="VGCompatibilityCheck Run By">
    <vt:lpwstr>Saranya S</vt:lpwstr>
  </property>
  <property fmtid="{D5CDD505-2E9C-101B-9397-08002B2CF9AE}" pid="11" name="VGCompatibilityCheck Run On ">
    <vt:lpwstr>12/13/2012 1:58:43 PM</vt:lpwstr>
  </property>
  <property fmtid="{D5CDD505-2E9C-101B-9397-08002B2CF9AE}" pid="12" name="Office2010WasSaved">
    <vt:lpwstr>1</vt:lpwstr>
  </property>
</Properties>
</file>