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177" r:id="rId3"/>
    <p:sldId id="1179" r:id="rId4"/>
    <p:sldId id="1180" r:id="rId5"/>
    <p:sldId id="1181" r:id="rId6"/>
    <p:sldId id="1182" r:id="rId7"/>
    <p:sldId id="1183" r:id="rId8"/>
    <p:sldId id="1184" r:id="rId9"/>
    <p:sldId id="11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02C-D62E-9A41-B8EB-B96B02D2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5235-9995-5A49-AF60-5EB27E89D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912B-001F-A54C-BD26-28CD7BBE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7F10-479A-1E4E-BEDF-4BB5866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6A2A-29DC-0C46-BB3C-684D80DA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68E8-73A9-1343-ACCE-EEC0A3D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2B80-8870-574C-9005-605F9B54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C580-C910-DC42-879F-210721C5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5C63-4806-BE4B-BDA6-E6009710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E1AA-845A-E647-84BF-745795E5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71F3F-920E-8245-B91A-27CB4AA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922AD-F9FC-5A49-9BD7-52CB588D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AABE-444F-1341-8061-509821EE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5549-1771-3449-A821-30F0389F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47C6-FF15-CD4F-A847-B6D812D6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BEDF-FF15-8440-8551-287C386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C841-1173-B446-985A-A490BF2A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D0F5-4EEB-094D-9A41-37CA63A5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D74C-63BD-0B48-BC36-5951B1B2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E4F5-A8B0-7149-B078-3C34D674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677-372B-A643-B5A4-AD1B723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7A50C-AA4F-8E4A-BDE3-5352B14B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BCE6-1A65-CC46-ADAA-FEF2616F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50A-E736-E447-B0F5-C629C0CD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4CC4-59B0-8343-AA03-735BB82B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D940-1C7A-5646-9B5C-07E3CF86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4C3E-E0E1-4543-A021-5AD7B929C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424A-1C7B-BD49-917D-3D34EC0C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1AA6-2F13-7242-9555-314FA8B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D8AF-48AD-B743-A64E-239F968D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5101C-3A77-8C49-9D0C-BBAF05B5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BBD0-DEBE-FE42-9F8F-F7162227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980A-E004-2241-ACAD-EA1594FA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2320D-726F-2C44-8641-05C1585D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09A19-EF2B-9541-8090-3BA94BA6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6A3EB-4BD3-034C-864F-CDC7257D5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019DA-86B2-3D41-9C49-7647816F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D5AA-D55B-7D42-9C13-B5759117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6084-8B95-D142-AD56-46F1A3BB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BA3-4CE9-0841-B505-E8BC4C78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B0843-ABA5-3642-98FA-ECCA4F0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91C73-7DDB-D742-BAAD-EA53634E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49F7-24E5-6248-9B14-ADAA83A2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9ACEF-50BA-1841-97D4-A09D901E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C3DE1-AB8D-A54A-BCE4-04B87AE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6394-6F66-2249-9922-50A61B7F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B764-E2D2-5744-8D06-1F7EAAD3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8F61-3FD3-2940-AC0C-826317E5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39A9B-6CB4-8846-B6F1-0986624C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D6B3B-34E5-8448-9923-2FE1F1AD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D6A1-2501-A14F-9BA3-784858A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34EA-4529-874F-A462-2E1C570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8D8B-C4DF-224D-BF09-61E897F7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A0051-131A-D449-A3D5-404439117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4CB8-E2F7-EC49-9D4C-218AD8A6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D616-CC02-E24D-923B-F93C9F9E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9E45-18EE-0F4A-AAEA-7D80AB67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3416-26A2-F344-A91D-4F644593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9945B-16A4-994F-8B60-C7A1175A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4F41-6023-2448-B50E-222C6CB3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E0ED-B03B-4D44-9018-BC8B9162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6383-0DEE-7641-8AD2-B9840A6E04D4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F5E0-A2B0-234D-B1F7-F8793915E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4EE9-FEB7-C040-B61D-657B6CAD8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9E73BC-8609-814C-87C2-19D86DF70C67}"/>
              </a:ext>
            </a:extLst>
          </p:cNvPr>
          <p:cNvGrpSpPr/>
          <p:nvPr/>
        </p:nvGrpSpPr>
        <p:grpSpPr>
          <a:xfrm>
            <a:off x="3003662" y="29537"/>
            <a:ext cx="6840559" cy="6671926"/>
            <a:chOff x="5318973" y="1675157"/>
            <a:chExt cx="4202328" cy="40987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003C74-1C35-174F-B0D6-3996FCCCB8E6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06A57-30E9-C24F-987C-CB3218FD7698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8C6D84-79C0-9140-B6CF-8DF679FC27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427E69-5F0F-1F40-8BEC-EE47F3CC412D}"/>
                    </a:ext>
                  </a:extLst>
                </p:cNvPr>
                <p:cNvSpPr txBox="1"/>
                <p:nvPr/>
              </p:nvSpPr>
              <p:spPr>
                <a:xfrm>
                  <a:off x="6994138" y="1675157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427E69-5F0F-1F40-8BEC-EE47F3CC4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38" y="1675157"/>
                  <a:ext cx="464676" cy="5627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940229-7C6F-144B-B0BD-C33D1524447B}"/>
                    </a:ext>
                  </a:extLst>
                </p:cNvPr>
                <p:cNvSpPr txBox="1"/>
                <p:nvPr/>
              </p:nvSpPr>
              <p:spPr>
                <a:xfrm>
                  <a:off x="9056625" y="3757263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940229-7C6F-144B-B0BD-C33D15244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625" y="3757263"/>
                  <a:ext cx="46467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67409C-2628-734D-8ED3-563F224CB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11976"/>
              </p:ext>
            </p:extLst>
          </p:nvPr>
        </p:nvGraphicFramePr>
        <p:xfrm>
          <a:off x="3003662" y="617301"/>
          <a:ext cx="6084150" cy="60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0">
                  <a:extLst>
                    <a:ext uri="{9D8B030D-6E8A-4147-A177-3AD203B41FA5}">
                      <a16:colId xmlns:a16="http://schemas.microsoft.com/office/drawing/2014/main" val="935447624"/>
                    </a:ext>
                  </a:extLst>
                </a:gridCol>
                <a:gridCol w="1216830">
                  <a:extLst>
                    <a:ext uri="{9D8B030D-6E8A-4147-A177-3AD203B41FA5}">
                      <a16:colId xmlns:a16="http://schemas.microsoft.com/office/drawing/2014/main" val="1390146573"/>
                    </a:ext>
                  </a:extLst>
                </a:gridCol>
                <a:gridCol w="1216830">
                  <a:extLst>
                    <a:ext uri="{9D8B030D-6E8A-4147-A177-3AD203B41FA5}">
                      <a16:colId xmlns:a16="http://schemas.microsoft.com/office/drawing/2014/main" val="1058792670"/>
                    </a:ext>
                  </a:extLst>
                </a:gridCol>
                <a:gridCol w="1216830">
                  <a:extLst>
                    <a:ext uri="{9D8B030D-6E8A-4147-A177-3AD203B41FA5}">
                      <a16:colId xmlns:a16="http://schemas.microsoft.com/office/drawing/2014/main" val="2296686733"/>
                    </a:ext>
                  </a:extLst>
                </a:gridCol>
                <a:gridCol w="1216830">
                  <a:extLst>
                    <a:ext uri="{9D8B030D-6E8A-4147-A177-3AD203B41FA5}">
                      <a16:colId xmlns:a16="http://schemas.microsoft.com/office/drawing/2014/main" val="4062742360"/>
                    </a:ext>
                  </a:extLst>
                </a:gridCol>
              </a:tblGrid>
              <a:tr h="1216832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6023"/>
                  </a:ext>
                </a:extLst>
              </a:tr>
              <a:tr h="1216832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92782"/>
                  </a:ext>
                </a:extLst>
              </a:tr>
              <a:tr h="1216832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8277"/>
                  </a:ext>
                </a:extLst>
              </a:tr>
              <a:tr h="1216832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164705"/>
                  </a:ext>
                </a:extLst>
              </a:tr>
              <a:tr h="1216832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FF0000"/>
                          </a:solidFill>
                          <a:latin typeface="Franklin Gothic Demi Cond" panose="020B0603020102020204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686800" cy="901700"/>
          </a:xfrm>
        </p:spPr>
        <p:txBody>
          <a:bodyPr/>
          <a:lstStyle/>
          <a:p>
            <a:r>
              <a:rPr lang="en-US" dirty="0"/>
              <a:t>Complete Pulse Sequence Diagram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94729B-5CE5-3A48-B620-56F46D885CB6}"/>
              </a:ext>
            </a:extLst>
          </p:cNvPr>
          <p:cNvGrpSpPr/>
          <p:nvPr/>
        </p:nvGrpSpPr>
        <p:grpSpPr>
          <a:xfrm>
            <a:off x="2047086" y="2106967"/>
            <a:ext cx="8097828" cy="4055796"/>
            <a:chOff x="114798" y="1856529"/>
            <a:chExt cx="8821384" cy="40557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CA5898-DA3E-4941-B574-BF5EACDEDC0F}"/>
                </a:ext>
              </a:extLst>
            </p:cNvPr>
            <p:cNvGrpSpPr/>
            <p:nvPr/>
          </p:nvGrpSpPr>
          <p:grpSpPr>
            <a:xfrm>
              <a:off x="1205345" y="1966103"/>
              <a:ext cx="7730837" cy="461665"/>
              <a:chOff x="1205345" y="1966103"/>
              <a:chExt cx="7730837" cy="46166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90F8953-9609-BE4E-AFE6-6DC500C44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2D8FD2-A10A-5940-AB32-7076794445EE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997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40DCFE-FEA3-9B43-AE12-124C79AF8B1A}"/>
                </a:ext>
              </a:extLst>
            </p:cNvPr>
            <p:cNvGrpSpPr/>
            <p:nvPr/>
          </p:nvGrpSpPr>
          <p:grpSpPr>
            <a:xfrm>
              <a:off x="1205345" y="2821854"/>
              <a:ext cx="7730837" cy="461665"/>
              <a:chOff x="1205345" y="1966103"/>
              <a:chExt cx="7730837" cy="46166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125C84D-4865-A44C-A6CD-B050123A3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51B13E-4674-D84D-959C-BFE3D8E83BD5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997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77779E-270F-094C-A643-BD351BD69655}"/>
                </a:ext>
              </a:extLst>
            </p:cNvPr>
            <p:cNvGrpSpPr/>
            <p:nvPr/>
          </p:nvGrpSpPr>
          <p:grpSpPr>
            <a:xfrm>
              <a:off x="1205345" y="3677605"/>
              <a:ext cx="7730837" cy="461665"/>
              <a:chOff x="1205345" y="1966103"/>
              <a:chExt cx="7730837" cy="46166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AF98A33-027B-4146-B91C-3A41BD45D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58D4E-ACE9-CD49-9BAF-CCE6FE568AA3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997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A80F42-AD93-CD43-B781-2B2B67535BAB}"/>
                </a:ext>
              </a:extLst>
            </p:cNvPr>
            <p:cNvGrpSpPr/>
            <p:nvPr/>
          </p:nvGrpSpPr>
          <p:grpSpPr>
            <a:xfrm>
              <a:off x="1205345" y="4533356"/>
              <a:ext cx="7730837" cy="461665"/>
              <a:chOff x="1205345" y="1966103"/>
              <a:chExt cx="773083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18316C6-783E-6F4F-8677-FFEC568FA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D8026-ED5E-C344-8C2E-6599248EF04C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997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CAD3A-9275-5049-AFD1-1BCD7E8F3EC4}"/>
                </a:ext>
              </a:extLst>
            </p:cNvPr>
            <p:cNvGrpSpPr/>
            <p:nvPr/>
          </p:nvGrpSpPr>
          <p:grpSpPr>
            <a:xfrm>
              <a:off x="1205345" y="5389106"/>
              <a:ext cx="7730837" cy="461665"/>
              <a:chOff x="1205345" y="1966103"/>
              <a:chExt cx="7730837" cy="46166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3102914-62C0-0E41-AC30-A3ACCC624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0010BB-C378-A147-900D-DA418F8A7834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997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E7169B4-704D-444A-9530-4DE1B33069F0}"/>
                    </a:ext>
                  </a:extLst>
                </p:cNvPr>
                <p:cNvSpPr txBox="1"/>
                <p:nvPr/>
              </p:nvSpPr>
              <p:spPr>
                <a:xfrm>
                  <a:off x="114798" y="2713015"/>
                  <a:ext cx="99752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E7169B4-704D-444A-9530-4DE1B3306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8" y="2713015"/>
                  <a:ext cx="997528" cy="584775"/>
                </a:xfrm>
                <a:prstGeom prst="rect">
                  <a:avLst/>
                </a:prstGeom>
                <a:blipFill>
                  <a:blip r:embed="rId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9FAD8-F5AF-AC4C-9908-D24578E0FE7F}"/>
                    </a:ext>
                  </a:extLst>
                </p:cNvPr>
                <p:cNvSpPr txBox="1"/>
                <p:nvPr/>
              </p:nvSpPr>
              <p:spPr>
                <a:xfrm>
                  <a:off x="114798" y="1856529"/>
                  <a:ext cx="99752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9FAD8-F5AF-AC4C-9908-D24578E0F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8" y="1856529"/>
                  <a:ext cx="99752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9FFBD2-C1D9-6E40-A6F6-4A35EEB66BA3}"/>
                    </a:ext>
                  </a:extLst>
                </p:cNvPr>
                <p:cNvSpPr txBox="1"/>
                <p:nvPr/>
              </p:nvSpPr>
              <p:spPr>
                <a:xfrm>
                  <a:off x="114798" y="3569501"/>
                  <a:ext cx="997528" cy="629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9FFBD2-C1D9-6E40-A6F6-4A35EEB6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8" y="3569501"/>
                  <a:ext cx="997528" cy="62985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C90028-8A9B-A64B-8B8D-BADFAC2E783A}"/>
                    </a:ext>
                  </a:extLst>
                </p:cNvPr>
                <p:cNvSpPr txBox="1"/>
                <p:nvPr/>
              </p:nvSpPr>
              <p:spPr>
                <a:xfrm>
                  <a:off x="114798" y="4471064"/>
                  <a:ext cx="99752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C90028-8A9B-A64B-8B8D-BADFAC2E7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8" y="4471064"/>
                  <a:ext cx="99752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F6B24B-9B63-2842-979B-576013A606E5}"/>
                    </a:ext>
                  </a:extLst>
                </p:cNvPr>
                <p:cNvSpPr txBox="1"/>
                <p:nvPr/>
              </p:nvSpPr>
              <p:spPr>
                <a:xfrm>
                  <a:off x="114798" y="5327550"/>
                  <a:ext cx="99752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F6B24B-9B63-2842-979B-576013A60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8" y="5327550"/>
                  <a:ext cx="997528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5479" r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F7EF04-DA0B-5040-B343-ED21CC8AAD3F}"/>
              </a:ext>
            </a:extLst>
          </p:cNvPr>
          <p:cNvGrpSpPr/>
          <p:nvPr/>
        </p:nvGrpSpPr>
        <p:grpSpPr>
          <a:xfrm>
            <a:off x="3248242" y="1962588"/>
            <a:ext cx="4961934" cy="734174"/>
            <a:chOff x="1191261" y="1965069"/>
            <a:chExt cx="4961934" cy="734174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89DDC1D-952D-0F4A-AF44-6BB1C05657D9}"/>
                </a:ext>
              </a:extLst>
            </p:cNvPr>
            <p:cNvSpPr/>
            <p:nvPr/>
          </p:nvSpPr>
          <p:spPr>
            <a:xfrm>
              <a:off x="1191261" y="1965069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25C6917-C267-D546-9776-EBFB0AF42DF4}"/>
                </a:ext>
              </a:extLst>
            </p:cNvPr>
            <p:cNvSpPr/>
            <p:nvPr/>
          </p:nvSpPr>
          <p:spPr>
            <a:xfrm>
              <a:off x="5445415" y="1965069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D67DE9-5204-CC47-BE3E-64E3C4570234}"/>
              </a:ext>
            </a:extLst>
          </p:cNvPr>
          <p:cNvSpPr/>
          <p:nvPr/>
        </p:nvSpPr>
        <p:spPr>
          <a:xfrm>
            <a:off x="3236668" y="2962317"/>
            <a:ext cx="719354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E92BD8-CB25-E54D-8331-E52AF50AEDEF}"/>
              </a:ext>
            </a:extLst>
          </p:cNvPr>
          <p:cNvSpPr/>
          <p:nvPr/>
        </p:nvSpPr>
        <p:spPr>
          <a:xfrm rot="10800000">
            <a:off x="3956022" y="3307633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875E76-0975-B944-9D39-AE97BF77B3EC}"/>
              </a:ext>
            </a:extLst>
          </p:cNvPr>
          <p:cNvGrpSpPr/>
          <p:nvPr/>
        </p:nvGrpSpPr>
        <p:grpSpPr>
          <a:xfrm>
            <a:off x="4287568" y="3726702"/>
            <a:ext cx="719354" cy="864346"/>
            <a:chOff x="2230587" y="3729183"/>
            <a:chExt cx="719354" cy="8643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5A2A1E-96D3-E445-9B44-729EFD5FC2F1}"/>
                </a:ext>
              </a:extLst>
            </p:cNvPr>
            <p:cNvSpPr/>
            <p:nvPr/>
          </p:nvSpPr>
          <p:spPr>
            <a:xfrm>
              <a:off x="2230587" y="3729183"/>
              <a:ext cx="719354" cy="4321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52E45E-3C31-4E4E-B1EC-67570DDBE2C6}"/>
                </a:ext>
              </a:extLst>
            </p:cNvPr>
            <p:cNvSpPr/>
            <p:nvPr/>
          </p:nvSpPr>
          <p:spPr>
            <a:xfrm>
              <a:off x="2230587" y="4161356"/>
              <a:ext cx="719354" cy="4321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69909A-5A79-D944-BAD4-BDEDD677A904}"/>
                </a:ext>
              </a:extLst>
            </p:cNvPr>
            <p:cNvCxnSpPr/>
            <p:nvPr/>
          </p:nvCxnSpPr>
          <p:spPr>
            <a:xfrm>
              <a:off x="2230587" y="3810846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F4D6F06-5C04-4D4D-8469-EB30AEDE6F33}"/>
                </a:ext>
              </a:extLst>
            </p:cNvPr>
            <p:cNvCxnSpPr/>
            <p:nvPr/>
          </p:nvCxnSpPr>
          <p:spPr>
            <a:xfrm>
              <a:off x="2230587" y="3898138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4FEC64-3925-F34D-9CC8-D8836CE92A0E}"/>
                </a:ext>
              </a:extLst>
            </p:cNvPr>
            <p:cNvCxnSpPr/>
            <p:nvPr/>
          </p:nvCxnSpPr>
          <p:spPr>
            <a:xfrm>
              <a:off x="2230587" y="3985430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47B702D-5E8F-2149-8FBD-1AAB208AE93A}"/>
                </a:ext>
              </a:extLst>
            </p:cNvPr>
            <p:cNvCxnSpPr/>
            <p:nvPr/>
          </p:nvCxnSpPr>
          <p:spPr>
            <a:xfrm>
              <a:off x="2230587" y="4072722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3C0C2F-2A3B-2045-BE15-38A64A30026E}"/>
                </a:ext>
              </a:extLst>
            </p:cNvPr>
            <p:cNvCxnSpPr/>
            <p:nvPr/>
          </p:nvCxnSpPr>
          <p:spPr>
            <a:xfrm>
              <a:off x="2230587" y="4247306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A0AD66-CB5E-DC4C-9262-088E52B39AAC}"/>
                </a:ext>
              </a:extLst>
            </p:cNvPr>
            <p:cNvCxnSpPr/>
            <p:nvPr/>
          </p:nvCxnSpPr>
          <p:spPr>
            <a:xfrm>
              <a:off x="2230587" y="4334598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026C7D-03A0-8041-A7A6-54C0DCD3F477}"/>
                </a:ext>
              </a:extLst>
            </p:cNvPr>
            <p:cNvCxnSpPr/>
            <p:nvPr/>
          </p:nvCxnSpPr>
          <p:spPr>
            <a:xfrm>
              <a:off x="2230587" y="4421890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A3457B-6C19-E142-BF5D-CB0E54E0D840}"/>
                </a:ext>
              </a:extLst>
            </p:cNvPr>
            <p:cNvCxnSpPr/>
            <p:nvPr/>
          </p:nvCxnSpPr>
          <p:spPr>
            <a:xfrm>
              <a:off x="2230587" y="4509185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CFC35-1026-854C-AA15-2E43C9113343}"/>
                </a:ext>
              </a:extLst>
            </p:cNvPr>
            <p:cNvCxnSpPr/>
            <p:nvPr/>
          </p:nvCxnSpPr>
          <p:spPr>
            <a:xfrm>
              <a:off x="2230587" y="4160014"/>
              <a:ext cx="71935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9C485A-E4F4-8448-8C43-CB88E384BFFE}"/>
              </a:ext>
            </a:extLst>
          </p:cNvPr>
          <p:cNvGrpSpPr/>
          <p:nvPr/>
        </p:nvGrpSpPr>
        <p:grpSpPr>
          <a:xfrm>
            <a:off x="5006922" y="4800815"/>
            <a:ext cx="2164106" cy="423611"/>
            <a:chOff x="2949941" y="4803295"/>
            <a:chExt cx="2164106" cy="42361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A1C875-84A5-4548-B8D4-EE29C8FC5022}"/>
                </a:ext>
              </a:extLst>
            </p:cNvPr>
            <p:cNvSpPr/>
            <p:nvPr/>
          </p:nvSpPr>
          <p:spPr>
            <a:xfrm>
              <a:off x="2949941" y="5015764"/>
              <a:ext cx="719354" cy="2111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54BD625-8B6B-614B-80B4-E33D4A72D8AD}"/>
                </a:ext>
              </a:extLst>
            </p:cNvPr>
            <p:cNvSpPr/>
            <p:nvPr/>
          </p:nvSpPr>
          <p:spPr>
            <a:xfrm>
              <a:off x="3669295" y="4803295"/>
              <a:ext cx="1444752" cy="2111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EB9F85F-0D37-DF47-8AE4-69FA156642E6}"/>
              </a:ext>
            </a:extLst>
          </p:cNvPr>
          <p:cNvSpPr/>
          <p:nvPr/>
        </p:nvSpPr>
        <p:spPr>
          <a:xfrm>
            <a:off x="5750939" y="5656563"/>
            <a:ext cx="1444752" cy="21114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62670D-02BA-6B43-BDC8-8E6BA7219E63}"/>
              </a:ext>
            </a:extLst>
          </p:cNvPr>
          <p:cNvSpPr/>
          <p:nvPr/>
        </p:nvSpPr>
        <p:spPr>
          <a:xfrm>
            <a:off x="7502396" y="2954916"/>
            <a:ext cx="719354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F3F492-DDC8-AE45-BBF7-6FAF735D1017}"/>
              </a:ext>
            </a:extLst>
          </p:cNvPr>
          <p:cNvSpPr/>
          <p:nvPr/>
        </p:nvSpPr>
        <p:spPr>
          <a:xfrm rot="10800000">
            <a:off x="8221750" y="3304748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43593B0-A070-D44F-8562-30FB1EF917D1}"/>
              </a:ext>
            </a:extLst>
          </p:cNvPr>
          <p:cNvGrpSpPr/>
          <p:nvPr/>
        </p:nvGrpSpPr>
        <p:grpSpPr>
          <a:xfrm>
            <a:off x="3596346" y="1417639"/>
            <a:ext cx="4264173" cy="584775"/>
            <a:chOff x="1539364" y="1420119"/>
            <a:chExt cx="4264173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5B0316F-FE6B-3F4A-BD1A-C601F51384CE}"/>
                    </a:ext>
                  </a:extLst>
                </p:cNvPr>
                <p:cNvSpPr txBox="1"/>
                <p:nvPr/>
              </p:nvSpPr>
              <p:spPr>
                <a:xfrm>
                  <a:off x="3070530" y="1420119"/>
                  <a:ext cx="10586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𝑻𝑹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5B0316F-FE6B-3F4A-BD1A-C601F5138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530" y="1420119"/>
                  <a:ext cx="1058629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52479E-BDFD-0247-9D5E-A1026A5E7C4B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19" y="1717476"/>
              <a:ext cx="1893018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C97A207-4231-0C4F-BE90-7ECB2153D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364" y="1734127"/>
              <a:ext cx="177025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820C0E-4562-074D-B04F-4FBA1679951B}"/>
              </a:ext>
            </a:extLst>
          </p:cNvPr>
          <p:cNvGrpSpPr/>
          <p:nvPr/>
        </p:nvGrpSpPr>
        <p:grpSpPr>
          <a:xfrm>
            <a:off x="3586081" y="2512220"/>
            <a:ext cx="2887234" cy="584775"/>
            <a:chOff x="1529100" y="2514700"/>
            <a:chExt cx="2887234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E477367-8145-3D47-BD85-DD23F313E8AE}"/>
                    </a:ext>
                  </a:extLst>
                </p:cNvPr>
                <p:cNvSpPr txBox="1"/>
                <p:nvPr/>
              </p:nvSpPr>
              <p:spPr>
                <a:xfrm>
                  <a:off x="2418166" y="2514700"/>
                  <a:ext cx="10586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𝑻𝑬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E477367-8145-3D47-BD85-DD23F313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166" y="2514700"/>
                  <a:ext cx="1058629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F1A39C-3ED9-1F41-BCB2-2D3296FCC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100" y="2830110"/>
              <a:ext cx="1146006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45E597-4CE0-5D43-94CB-5571A7AB969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2830110"/>
              <a:ext cx="1196479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E994485-2101-E049-901D-C6E2B863AD14}"/>
              </a:ext>
            </a:extLst>
          </p:cNvPr>
          <p:cNvCxnSpPr/>
          <p:nvPr/>
        </p:nvCxnSpPr>
        <p:spPr>
          <a:xfrm>
            <a:off x="6473315" y="2889415"/>
            <a:ext cx="0" cy="18938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64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Let’s play a game! “Where am I in k-space?”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49C40A-2A90-AC4A-BA86-D4161F4DC1F3}"/>
              </a:ext>
            </a:extLst>
          </p:cNvPr>
          <p:cNvGrpSpPr/>
          <p:nvPr/>
        </p:nvGrpSpPr>
        <p:grpSpPr>
          <a:xfrm>
            <a:off x="1364501" y="1326525"/>
            <a:ext cx="5478472" cy="4558583"/>
            <a:chOff x="-159499" y="1326524"/>
            <a:chExt cx="5478472" cy="455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CC90F3-1EA0-3844-AC4A-F712D991BA8C}"/>
                </a:ext>
              </a:extLst>
            </p:cNvPr>
            <p:cNvGrpSpPr/>
            <p:nvPr/>
          </p:nvGrpSpPr>
          <p:grpSpPr>
            <a:xfrm>
              <a:off x="707636" y="2036237"/>
              <a:ext cx="4504616" cy="400110"/>
              <a:chOff x="1205345" y="1966103"/>
              <a:chExt cx="8037572" cy="4001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C5A56A-5A29-1945-B00A-D10F4B7D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A5CBBE-AF62-F44E-89EF-A38E85C1F2D9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7D9399-4EB4-2B4E-891C-B7C9557F7D62}"/>
                </a:ext>
              </a:extLst>
            </p:cNvPr>
            <p:cNvGrpSpPr/>
            <p:nvPr/>
          </p:nvGrpSpPr>
          <p:grpSpPr>
            <a:xfrm>
              <a:off x="707636" y="2891988"/>
              <a:ext cx="4611337" cy="400110"/>
              <a:chOff x="1205345" y="1966103"/>
              <a:chExt cx="8227995" cy="4001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EF2321-7A96-2844-B116-1B5601907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3D0C-10B7-C64C-91AA-8330F5F792FA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FE5848-968F-CF4D-9100-1734375F6DAF}"/>
                </a:ext>
              </a:extLst>
            </p:cNvPr>
            <p:cNvGrpSpPr/>
            <p:nvPr/>
          </p:nvGrpSpPr>
          <p:grpSpPr>
            <a:xfrm>
              <a:off x="707636" y="3747739"/>
              <a:ext cx="4504616" cy="400110"/>
              <a:chOff x="1205345" y="1966103"/>
              <a:chExt cx="8037572" cy="4001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B1EE83-813E-C74E-9D35-DA8D2799C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0E690-B235-CE4B-A8BF-9FED575487FB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DB20D-0F7C-4247-9D61-6F948CF1F9D9}"/>
                </a:ext>
              </a:extLst>
            </p:cNvPr>
            <p:cNvGrpSpPr/>
            <p:nvPr/>
          </p:nvGrpSpPr>
          <p:grpSpPr>
            <a:xfrm>
              <a:off x="707636" y="4603490"/>
              <a:ext cx="4611337" cy="400110"/>
              <a:chOff x="1205345" y="1966103"/>
              <a:chExt cx="8227995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433BE2-73FA-2A4E-8F34-5076585F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E5329-F4B4-074F-82B6-F1A6ACE24DE0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D4A1E-22C6-E849-87EC-29AA781A8186}"/>
                </a:ext>
              </a:extLst>
            </p:cNvPr>
            <p:cNvGrpSpPr/>
            <p:nvPr/>
          </p:nvGrpSpPr>
          <p:grpSpPr>
            <a:xfrm>
              <a:off x="707636" y="5459240"/>
              <a:ext cx="4611337" cy="400110"/>
              <a:chOff x="1205345" y="1966103"/>
              <a:chExt cx="8227995" cy="4001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4B48E6-7742-EE44-900B-94CC99DE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620F1-812A-0A43-83FA-DDA0AE17DEED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/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/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/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/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/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99AA56-6797-084E-A74E-05C6B969421F}"/>
                </a:ext>
              </a:extLst>
            </p:cNvPr>
            <p:cNvSpPr/>
            <p:nvPr/>
          </p:nvSpPr>
          <p:spPr>
            <a:xfrm>
              <a:off x="707636" y="1808042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7FFFFD-802B-1E4E-A035-9EBEDC3EE065}"/>
                </a:ext>
              </a:extLst>
            </p:cNvPr>
            <p:cNvSpPr/>
            <p:nvPr/>
          </p:nvSpPr>
          <p:spPr>
            <a:xfrm>
              <a:off x="720992" y="2782013"/>
              <a:ext cx="719354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12AD0-A631-BE4C-83A1-74CDD6135204}"/>
                </a:ext>
              </a:extLst>
            </p:cNvPr>
            <p:cNvSpPr/>
            <p:nvPr/>
          </p:nvSpPr>
          <p:spPr>
            <a:xfrm rot="10800000">
              <a:off x="1440346" y="3127329"/>
              <a:ext cx="320040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89C778-767C-D14B-ACED-0F905A202799}"/>
                </a:ext>
              </a:extLst>
            </p:cNvPr>
            <p:cNvSpPr txBox="1"/>
            <p:nvPr/>
          </p:nvSpPr>
          <p:spPr>
            <a:xfrm>
              <a:off x="707636" y="1326524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Pulse Sequence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2676D-0B08-5C4C-8943-A4195E10F8FB}"/>
              </a:ext>
            </a:extLst>
          </p:cNvPr>
          <p:cNvGrpSpPr/>
          <p:nvPr/>
        </p:nvGrpSpPr>
        <p:grpSpPr>
          <a:xfrm>
            <a:off x="6842973" y="1328019"/>
            <a:ext cx="3799402" cy="4445870"/>
            <a:chOff x="5318973" y="1328019"/>
            <a:chExt cx="3799402" cy="44458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806B2B-4786-A048-A38F-812F7A5C9935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FCCD7-AE5E-BB4E-ACFD-EACB94C3A1EA}"/>
                </a:ext>
              </a:extLst>
            </p:cNvPr>
            <p:cNvSpPr txBox="1"/>
            <p:nvPr/>
          </p:nvSpPr>
          <p:spPr>
            <a:xfrm>
              <a:off x="5474558" y="1328019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k-space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8E1C28-DA66-7E44-80CA-C864F56FB2D5}"/>
                </a:ext>
              </a:extLst>
            </p:cNvPr>
            <p:cNvCxnSpPr>
              <a:stCxn id="38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2D2EF5-3C71-5F41-B871-268EB2301E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/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blipFill>
                  <a:blip r:embed="rId7"/>
                  <a:stretch>
                    <a:fillRect l="-2631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/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52FA2-EABC-B24E-8A66-61E4DB096853}"/>
              </a:ext>
            </a:extLst>
          </p:cNvPr>
          <p:cNvSpPr/>
          <p:nvPr/>
        </p:nvSpPr>
        <p:spPr>
          <a:xfrm rot="10800000">
            <a:off x="3320180" y="3980387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55BF-ADD0-DE42-B9AA-4CEC9B3D6694}"/>
              </a:ext>
            </a:extLst>
          </p:cNvPr>
          <p:cNvSpPr txBox="1"/>
          <p:nvPr/>
        </p:nvSpPr>
        <p:spPr>
          <a:xfrm>
            <a:off x="3087842" y="3636712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BE4954-A818-704F-AB9D-F81A68F52E18}"/>
              </a:ext>
            </a:extLst>
          </p:cNvPr>
          <p:cNvSpPr txBox="1"/>
          <p:nvPr/>
        </p:nvSpPr>
        <p:spPr>
          <a:xfrm>
            <a:off x="3407288" y="3636712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99D13D-E9E6-9D4F-A1F5-E96B04D80CAF}"/>
              </a:ext>
            </a:extLst>
          </p:cNvPr>
          <p:cNvCxnSpPr>
            <a:cxnSpLocks/>
          </p:cNvCxnSpPr>
          <p:nvPr/>
        </p:nvCxnSpPr>
        <p:spPr>
          <a:xfrm>
            <a:off x="8711799" y="3905063"/>
            <a:ext cx="0" cy="1367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8D492E-9BD2-C64E-A2F7-0DD04CB0CED4}"/>
              </a:ext>
            </a:extLst>
          </p:cNvPr>
          <p:cNvSpPr txBox="1"/>
          <p:nvPr/>
        </p:nvSpPr>
        <p:spPr>
          <a:xfrm>
            <a:off x="8624775" y="3866490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A3139-F17E-2A44-992D-D01016AAAE9F}"/>
              </a:ext>
            </a:extLst>
          </p:cNvPr>
          <p:cNvSpPr txBox="1"/>
          <p:nvPr/>
        </p:nvSpPr>
        <p:spPr>
          <a:xfrm>
            <a:off x="8638354" y="5003600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733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Let’s play a game! “Where am I in k-space?”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49C40A-2A90-AC4A-BA86-D4161F4DC1F3}"/>
              </a:ext>
            </a:extLst>
          </p:cNvPr>
          <p:cNvGrpSpPr/>
          <p:nvPr/>
        </p:nvGrpSpPr>
        <p:grpSpPr>
          <a:xfrm>
            <a:off x="1364501" y="1326525"/>
            <a:ext cx="5478472" cy="4558583"/>
            <a:chOff x="-159499" y="1326524"/>
            <a:chExt cx="5478472" cy="455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CC90F3-1EA0-3844-AC4A-F712D991BA8C}"/>
                </a:ext>
              </a:extLst>
            </p:cNvPr>
            <p:cNvGrpSpPr/>
            <p:nvPr/>
          </p:nvGrpSpPr>
          <p:grpSpPr>
            <a:xfrm>
              <a:off x="707636" y="2036237"/>
              <a:ext cx="4504616" cy="400110"/>
              <a:chOff x="1205345" y="1966103"/>
              <a:chExt cx="8037572" cy="4001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C5A56A-5A29-1945-B00A-D10F4B7D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A5CBBE-AF62-F44E-89EF-A38E85C1F2D9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7D9399-4EB4-2B4E-891C-B7C9557F7D62}"/>
                </a:ext>
              </a:extLst>
            </p:cNvPr>
            <p:cNvGrpSpPr/>
            <p:nvPr/>
          </p:nvGrpSpPr>
          <p:grpSpPr>
            <a:xfrm>
              <a:off x="707636" y="2891988"/>
              <a:ext cx="4611337" cy="400110"/>
              <a:chOff x="1205345" y="1966103"/>
              <a:chExt cx="8227995" cy="4001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EF2321-7A96-2844-B116-1B5601907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3D0C-10B7-C64C-91AA-8330F5F792FA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FE5848-968F-CF4D-9100-1734375F6DAF}"/>
                </a:ext>
              </a:extLst>
            </p:cNvPr>
            <p:cNvGrpSpPr/>
            <p:nvPr/>
          </p:nvGrpSpPr>
          <p:grpSpPr>
            <a:xfrm>
              <a:off x="707636" y="3747739"/>
              <a:ext cx="4504616" cy="400110"/>
              <a:chOff x="1205345" y="1966103"/>
              <a:chExt cx="8037572" cy="4001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B1EE83-813E-C74E-9D35-DA8D2799C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0E690-B235-CE4B-A8BF-9FED575487FB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DB20D-0F7C-4247-9D61-6F948CF1F9D9}"/>
                </a:ext>
              </a:extLst>
            </p:cNvPr>
            <p:cNvGrpSpPr/>
            <p:nvPr/>
          </p:nvGrpSpPr>
          <p:grpSpPr>
            <a:xfrm>
              <a:off x="707636" y="4603490"/>
              <a:ext cx="4611337" cy="400110"/>
              <a:chOff x="1205345" y="1966103"/>
              <a:chExt cx="8227995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433BE2-73FA-2A4E-8F34-5076585F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E5329-F4B4-074F-82B6-F1A6ACE24DE0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D4A1E-22C6-E849-87EC-29AA781A8186}"/>
                </a:ext>
              </a:extLst>
            </p:cNvPr>
            <p:cNvGrpSpPr/>
            <p:nvPr/>
          </p:nvGrpSpPr>
          <p:grpSpPr>
            <a:xfrm>
              <a:off x="707636" y="5459240"/>
              <a:ext cx="4611337" cy="400110"/>
              <a:chOff x="1205345" y="1966103"/>
              <a:chExt cx="8227995" cy="4001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4B48E6-7742-EE44-900B-94CC99DE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620F1-812A-0A43-83FA-DDA0AE17DEED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/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/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/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/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/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99AA56-6797-084E-A74E-05C6B969421F}"/>
                </a:ext>
              </a:extLst>
            </p:cNvPr>
            <p:cNvSpPr/>
            <p:nvPr/>
          </p:nvSpPr>
          <p:spPr>
            <a:xfrm>
              <a:off x="707636" y="1808042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7FFFFD-802B-1E4E-A035-9EBEDC3EE065}"/>
                </a:ext>
              </a:extLst>
            </p:cNvPr>
            <p:cNvSpPr/>
            <p:nvPr/>
          </p:nvSpPr>
          <p:spPr>
            <a:xfrm>
              <a:off x="720992" y="2782013"/>
              <a:ext cx="719354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12AD0-A631-BE4C-83A1-74CDD6135204}"/>
                </a:ext>
              </a:extLst>
            </p:cNvPr>
            <p:cNvSpPr/>
            <p:nvPr/>
          </p:nvSpPr>
          <p:spPr>
            <a:xfrm rot="10800000">
              <a:off x="1440346" y="3127329"/>
              <a:ext cx="320040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89C778-767C-D14B-ACED-0F905A202799}"/>
                </a:ext>
              </a:extLst>
            </p:cNvPr>
            <p:cNvSpPr txBox="1"/>
            <p:nvPr/>
          </p:nvSpPr>
          <p:spPr>
            <a:xfrm>
              <a:off x="707636" y="1326524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Pulse Sequence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2676D-0B08-5C4C-8943-A4195E10F8FB}"/>
              </a:ext>
            </a:extLst>
          </p:cNvPr>
          <p:cNvGrpSpPr/>
          <p:nvPr/>
        </p:nvGrpSpPr>
        <p:grpSpPr>
          <a:xfrm>
            <a:off x="6842973" y="1328019"/>
            <a:ext cx="3799402" cy="4445870"/>
            <a:chOff x="5318973" y="1328019"/>
            <a:chExt cx="3799402" cy="44458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806B2B-4786-A048-A38F-812F7A5C9935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FCCD7-AE5E-BB4E-ACFD-EACB94C3A1EA}"/>
                </a:ext>
              </a:extLst>
            </p:cNvPr>
            <p:cNvSpPr txBox="1"/>
            <p:nvPr/>
          </p:nvSpPr>
          <p:spPr>
            <a:xfrm>
              <a:off x="5474558" y="1328019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k-space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8E1C28-DA66-7E44-80CA-C864F56FB2D5}"/>
                </a:ext>
              </a:extLst>
            </p:cNvPr>
            <p:cNvCxnSpPr>
              <a:stCxn id="38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2D2EF5-3C71-5F41-B871-268EB2301E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/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blipFill>
                  <a:blip r:embed="rId7"/>
                  <a:stretch>
                    <a:fillRect l="-2631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/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52FA2-EABC-B24E-8A66-61E4DB096853}"/>
              </a:ext>
            </a:extLst>
          </p:cNvPr>
          <p:cNvSpPr/>
          <p:nvPr/>
        </p:nvSpPr>
        <p:spPr>
          <a:xfrm rot="10800000">
            <a:off x="3320180" y="4493556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55BF-ADD0-DE42-B9AA-4CEC9B3D6694}"/>
              </a:ext>
            </a:extLst>
          </p:cNvPr>
          <p:cNvSpPr txBox="1"/>
          <p:nvPr/>
        </p:nvSpPr>
        <p:spPr>
          <a:xfrm>
            <a:off x="3087842" y="4805349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BE4954-A818-704F-AB9D-F81A68F52E18}"/>
              </a:ext>
            </a:extLst>
          </p:cNvPr>
          <p:cNvSpPr txBox="1"/>
          <p:nvPr/>
        </p:nvSpPr>
        <p:spPr>
          <a:xfrm>
            <a:off x="3407288" y="4805349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99D13D-E9E6-9D4F-A1F5-E96B04D80CAF}"/>
              </a:ext>
            </a:extLst>
          </p:cNvPr>
          <p:cNvCxnSpPr>
            <a:cxnSpLocks/>
          </p:cNvCxnSpPr>
          <p:nvPr/>
        </p:nvCxnSpPr>
        <p:spPr>
          <a:xfrm>
            <a:off x="8711799" y="3905063"/>
            <a:ext cx="12898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8D492E-9BD2-C64E-A2F7-0DD04CB0CED4}"/>
              </a:ext>
            </a:extLst>
          </p:cNvPr>
          <p:cNvSpPr txBox="1"/>
          <p:nvPr/>
        </p:nvSpPr>
        <p:spPr>
          <a:xfrm>
            <a:off x="8624775" y="3866490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A3139-F17E-2A44-992D-D01016AAAE9F}"/>
              </a:ext>
            </a:extLst>
          </p:cNvPr>
          <p:cNvSpPr txBox="1"/>
          <p:nvPr/>
        </p:nvSpPr>
        <p:spPr>
          <a:xfrm>
            <a:off x="9725843" y="387844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851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Let’s play a game! “Where am I in k-space?”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49C40A-2A90-AC4A-BA86-D4161F4DC1F3}"/>
              </a:ext>
            </a:extLst>
          </p:cNvPr>
          <p:cNvGrpSpPr/>
          <p:nvPr/>
        </p:nvGrpSpPr>
        <p:grpSpPr>
          <a:xfrm>
            <a:off x="1364501" y="1326525"/>
            <a:ext cx="5478472" cy="4558583"/>
            <a:chOff x="-159499" y="1326524"/>
            <a:chExt cx="5478472" cy="455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CC90F3-1EA0-3844-AC4A-F712D991BA8C}"/>
                </a:ext>
              </a:extLst>
            </p:cNvPr>
            <p:cNvGrpSpPr/>
            <p:nvPr/>
          </p:nvGrpSpPr>
          <p:grpSpPr>
            <a:xfrm>
              <a:off x="707636" y="2036237"/>
              <a:ext cx="4504616" cy="400110"/>
              <a:chOff x="1205345" y="1966103"/>
              <a:chExt cx="8037572" cy="4001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C5A56A-5A29-1945-B00A-D10F4B7D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A5CBBE-AF62-F44E-89EF-A38E85C1F2D9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7D9399-4EB4-2B4E-891C-B7C9557F7D62}"/>
                </a:ext>
              </a:extLst>
            </p:cNvPr>
            <p:cNvGrpSpPr/>
            <p:nvPr/>
          </p:nvGrpSpPr>
          <p:grpSpPr>
            <a:xfrm>
              <a:off x="707636" y="2891988"/>
              <a:ext cx="4611337" cy="400110"/>
              <a:chOff x="1205345" y="1966103"/>
              <a:chExt cx="8227995" cy="4001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EF2321-7A96-2844-B116-1B5601907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3D0C-10B7-C64C-91AA-8330F5F792FA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FE5848-968F-CF4D-9100-1734375F6DAF}"/>
                </a:ext>
              </a:extLst>
            </p:cNvPr>
            <p:cNvGrpSpPr/>
            <p:nvPr/>
          </p:nvGrpSpPr>
          <p:grpSpPr>
            <a:xfrm>
              <a:off x="707636" y="3747739"/>
              <a:ext cx="4504616" cy="400110"/>
              <a:chOff x="1205345" y="1966103"/>
              <a:chExt cx="8037572" cy="4001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B1EE83-813E-C74E-9D35-DA8D2799C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0E690-B235-CE4B-A8BF-9FED575487FB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DB20D-0F7C-4247-9D61-6F948CF1F9D9}"/>
                </a:ext>
              </a:extLst>
            </p:cNvPr>
            <p:cNvGrpSpPr/>
            <p:nvPr/>
          </p:nvGrpSpPr>
          <p:grpSpPr>
            <a:xfrm>
              <a:off x="707636" y="4603490"/>
              <a:ext cx="4611337" cy="400110"/>
              <a:chOff x="1205345" y="1966103"/>
              <a:chExt cx="8227995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433BE2-73FA-2A4E-8F34-5076585F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E5329-F4B4-074F-82B6-F1A6ACE24DE0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D4A1E-22C6-E849-87EC-29AA781A8186}"/>
                </a:ext>
              </a:extLst>
            </p:cNvPr>
            <p:cNvGrpSpPr/>
            <p:nvPr/>
          </p:nvGrpSpPr>
          <p:grpSpPr>
            <a:xfrm>
              <a:off x="707636" y="5459240"/>
              <a:ext cx="4611337" cy="400110"/>
              <a:chOff x="1205345" y="1966103"/>
              <a:chExt cx="8227995" cy="4001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4B48E6-7742-EE44-900B-94CC99DE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620F1-812A-0A43-83FA-DDA0AE17DEED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/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/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/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/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/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99AA56-6797-084E-A74E-05C6B969421F}"/>
                </a:ext>
              </a:extLst>
            </p:cNvPr>
            <p:cNvSpPr/>
            <p:nvPr/>
          </p:nvSpPr>
          <p:spPr>
            <a:xfrm>
              <a:off x="707636" y="1808042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7FFFFD-802B-1E4E-A035-9EBEDC3EE065}"/>
                </a:ext>
              </a:extLst>
            </p:cNvPr>
            <p:cNvSpPr/>
            <p:nvPr/>
          </p:nvSpPr>
          <p:spPr>
            <a:xfrm>
              <a:off x="720992" y="2782013"/>
              <a:ext cx="719354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12AD0-A631-BE4C-83A1-74CDD6135204}"/>
                </a:ext>
              </a:extLst>
            </p:cNvPr>
            <p:cNvSpPr/>
            <p:nvPr/>
          </p:nvSpPr>
          <p:spPr>
            <a:xfrm rot="10800000">
              <a:off x="1440346" y="3127329"/>
              <a:ext cx="320040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89C778-767C-D14B-ACED-0F905A202799}"/>
                </a:ext>
              </a:extLst>
            </p:cNvPr>
            <p:cNvSpPr txBox="1"/>
            <p:nvPr/>
          </p:nvSpPr>
          <p:spPr>
            <a:xfrm>
              <a:off x="707636" y="1326524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Pulse Sequence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2676D-0B08-5C4C-8943-A4195E10F8FB}"/>
              </a:ext>
            </a:extLst>
          </p:cNvPr>
          <p:cNvGrpSpPr/>
          <p:nvPr/>
        </p:nvGrpSpPr>
        <p:grpSpPr>
          <a:xfrm>
            <a:off x="6842973" y="1328019"/>
            <a:ext cx="3799402" cy="4445870"/>
            <a:chOff x="5318973" y="1328019"/>
            <a:chExt cx="3799402" cy="44458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806B2B-4786-A048-A38F-812F7A5C9935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FCCD7-AE5E-BB4E-ACFD-EACB94C3A1EA}"/>
                </a:ext>
              </a:extLst>
            </p:cNvPr>
            <p:cNvSpPr txBox="1"/>
            <p:nvPr/>
          </p:nvSpPr>
          <p:spPr>
            <a:xfrm>
              <a:off x="5474558" y="1328019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k-space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8E1C28-DA66-7E44-80CA-C864F56FB2D5}"/>
                </a:ext>
              </a:extLst>
            </p:cNvPr>
            <p:cNvCxnSpPr>
              <a:stCxn id="38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2D2EF5-3C71-5F41-B871-268EB2301E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/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blipFill>
                  <a:blip r:embed="rId7"/>
                  <a:stretch>
                    <a:fillRect l="-2631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/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52FA2-EABC-B24E-8A66-61E4DB096853}"/>
              </a:ext>
            </a:extLst>
          </p:cNvPr>
          <p:cNvSpPr/>
          <p:nvPr/>
        </p:nvSpPr>
        <p:spPr>
          <a:xfrm rot="10800000">
            <a:off x="3320180" y="4838731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55BF-ADD0-DE42-B9AA-4CEC9B3D6694}"/>
              </a:ext>
            </a:extLst>
          </p:cNvPr>
          <p:cNvSpPr txBox="1"/>
          <p:nvPr/>
        </p:nvSpPr>
        <p:spPr>
          <a:xfrm>
            <a:off x="3087842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BE4954-A818-704F-AB9D-F81A68F52E18}"/>
              </a:ext>
            </a:extLst>
          </p:cNvPr>
          <p:cNvSpPr txBox="1"/>
          <p:nvPr/>
        </p:nvSpPr>
        <p:spPr>
          <a:xfrm>
            <a:off x="3407288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99D13D-E9E6-9D4F-A1F5-E96B04D80CAF}"/>
              </a:ext>
            </a:extLst>
          </p:cNvPr>
          <p:cNvCxnSpPr>
            <a:cxnSpLocks/>
          </p:cNvCxnSpPr>
          <p:nvPr/>
        </p:nvCxnSpPr>
        <p:spPr>
          <a:xfrm>
            <a:off x="8711799" y="3905063"/>
            <a:ext cx="12898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8D492E-9BD2-C64E-A2F7-0DD04CB0CED4}"/>
              </a:ext>
            </a:extLst>
          </p:cNvPr>
          <p:cNvSpPr txBox="1"/>
          <p:nvPr/>
        </p:nvSpPr>
        <p:spPr>
          <a:xfrm>
            <a:off x="8624775" y="3866490"/>
            <a:ext cx="63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H,J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A3139-F17E-2A44-992D-D01016AAAE9F}"/>
              </a:ext>
            </a:extLst>
          </p:cNvPr>
          <p:cNvSpPr txBox="1"/>
          <p:nvPr/>
        </p:nvSpPr>
        <p:spPr>
          <a:xfrm>
            <a:off x="9725843" y="387844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4AB429-EE7F-2B42-922F-2616C1FA98BC}"/>
              </a:ext>
            </a:extLst>
          </p:cNvPr>
          <p:cNvSpPr/>
          <p:nvPr/>
        </p:nvSpPr>
        <p:spPr>
          <a:xfrm rot="10800000">
            <a:off x="3644114" y="4482147"/>
            <a:ext cx="677593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8543B1-138B-794D-9DAD-BDD335117CCA}"/>
              </a:ext>
            </a:extLst>
          </p:cNvPr>
          <p:cNvSpPr txBox="1"/>
          <p:nvPr/>
        </p:nvSpPr>
        <p:spPr>
          <a:xfrm>
            <a:off x="3757235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590572-B5B1-2E4F-95A4-0892B7175D39}"/>
              </a:ext>
            </a:extLst>
          </p:cNvPr>
          <p:cNvSpPr txBox="1"/>
          <p:nvPr/>
        </p:nvSpPr>
        <p:spPr>
          <a:xfrm>
            <a:off x="4076681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3B16C-DF07-B041-B007-BAF47FB8CA93}"/>
              </a:ext>
            </a:extLst>
          </p:cNvPr>
          <p:cNvCxnSpPr>
            <a:cxnSpLocks/>
          </p:cNvCxnSpPr>
          <p:nvPr/>
        </p:nvCxnSpPr>
        <p:spPr>
          <a:xfrm flipH="1">
            <a:off x="7273047" y="3905063"/>
            <a:ext cx="14387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A022F2-5121-5449-9BEE-FB9080ABDE79}"/>
              </a:ext>
            </a:extLst>
          </p:cNvPr>
          <p:cNvSpPr txBox="1"/>
          <p:nvPr/>
        </p:nvSpPr>
        <p:spPr>
          <a:xfrm>
            <a:off x="7131803" y="387844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5907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Let’s play a game! “Where am I in k-space?”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49C40A-2A90-AC4A-BA86-D4161F4DC1F3}"/>
              </a:ext>
            </a:extLst>
          </p:cNvPr>
          <p:cNvGrpSpPr/>
          <p:nvPr/>
        </p:nvGrpSpPr>
        <p:grpSpPr>
          <a:xfrm>
            <a:off x="1364501" y="1326525"/>
            <a:ext cx="5478472" cy="4558583"/>
            <a:chOff x="-159499" y="1326524"/>
            <a:chExt cx="5478472" cy="455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CC90F3-1EA0-3844-AC4A-F712D991BA8C}"/>
                </a:ext>
              </a:extLst>
            </p:cNvPr>
            <p:cNvGrpSpPr/>
            <p:nvPr/>
          </p:nvGrpSpPr>
          <p:grpSpPr>
            <a:xfrm>
              <a:off x="707636" y="2036237"/>
              <a:ext cx="4504616" cy="400110"/>
              <a:chOff x="1205345" y="1966103"/>
              <a:chExt cx="8037572" cy="4001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C5A56A-5A29-1945-B00A-D10F4B7D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A5CBBE-AF62-F44E-89EF-A38E85C1F2D9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7D9399-4EB4-2B4E-891C-B7C9557F7D62}"/>
                </a:ext>
              </a:extLst>
            </p:cNvPr>
            <p:cNvGrpSpPr/>
            <p:nvPr/>
          </p:nvGrpSpPr>
          <p:grpSpPr>
            <a:xfrm>
              <a:off x="707636" y="2891988"/>
              <a:ext cx="4611337" cy="400110"/>
              <a:chOff x="1205345" y="1966103"/>
              <a:chExt cx="8227995" cy="4001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EF2321-7A96-2844-B116-1B5601907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3D0C-10B7-C64C-91AA-8330F5F792FA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FE5848-968F-CF4D-9100-1734375F6DAF}"/>
                </a:ext>
              </a:extLst>
            </p:cNvPr>
            <p:cNvGrpSpPr/>
            <p:nvPr/>
          </p:nvGrpSpPr>
          <p:grpSpPr>
            <a:xfrm>
              <a:off x="707636" y="3747739"/>
              <a:ext cx="4504616" cy="400110"/>
              <a:chOff x="1205345" y="1966103"/>
              <a:chExt cx="8037572" cy="4001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B1EE83-813E-C74E-9D35-DA8D2799C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0E690-B235-CE4B-A8BF-9FED575487FB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DB20D-0F7C-4247-9D61-6F948CF1F9D9}"/>
                </a:ext>
              </a:extLst>
            </p:cNvPr>
            <p:cNvGrpSpPr/>
            <p:nvPr/>
          </p:nvGrpSpPr>
          <p:grpSpPr>
            <a:xfrm>
              <a:off x="707636" y="4603490"/>
              <a:ext cx="4611337" cy="400110"/>
              <a:chOff x="1205345" y="1966103"/>
              <a:chExt cx="8227995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433BE2-73FA-2A4E-8F34-5076585F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E5329-F4B4-074F-82B6-F1A6ACE24DE0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D4A1E-22C6-E849-87EC-29AA781A8186}"/>
                </a:ext>
              </a:extLst>
            </p:cNvPr>
            <p:cNvGrpSpPr/>
            <p:nvPr/>
          </p:nvGrpSpPr>
          <p:grpSpPr>
            <a:xfrm>
              <a:off x="707636" y="5459240"/>
              <a:ext cx="4611337" cy="400110"/>
              <a:chOff x="1205345" y="1966103"/>
              <a:chExt cx="8227995" cy="4001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4B48E6-7742-EE44-900B-94CC99DE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620F1-812A-0A43-83FA-DDA0AE17DEED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/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/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/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/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/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99AA56-6797-084E-A74E-05C6B969421F}"/>
                </a:ext>
              </a:extLst>
            </p:cNvPr>
            <p:cNvSpPr/>
            <p:nvPr/>
          </p:nvSpPr>
          <p:spPr>
            <a:xfrm>
              <a:off x="707636" y="1808042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7FFFFD-802B-1E4E-A035-9EBEDC3EE065}"/>
                </a:ext>
              </a:extLst>
            </p:cNvPr>
            <p:cNvSpPr/>
            <p:nvPr/>
          </p:nvSpPr>
          <p:spPr>
            <a:xfrm>
              <a:off x="720992" y="2782013"/>
              <a:ext cx="719354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12AD0-A631-BE4C-83A1-74CDD6135204}"/>
                </a:ext>
              </a:extLst>
            </p:cNvPr>
            <p:cNvSpPr/>
            <p:nvPr/>
          </p:nvSpPr>
          <p:spPr>
            <a:xfrm rot="10800000">
              <a:off x="1440346" y="3127329"/>
              <a:ext cx="320040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89C778-767C-D14B-ACED-0F905A202799}"/>
                </a:ext>
              </a:extLst>
            </p:cNvPr>
            <p:cNvSpPr txBox="1"/>
            <p:nvPr/>
          </p:nvSpPr>
          <p:spPr>
            <a:xfrm>
              <a:off x="707636" y="1326524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Pulse Sequence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2676D-0B08-5C4C-8943-A4195E10F8FB}"/>
              </a:ext>
            </a:extLst>
          </p:cNvPr>
          <p:cNvGrpSpPr/>
          <p:nvPr/>
        </p:nvGrpSpPr>
        <p:grpSpPr>
          <a:xfrm>
            <a:off x="6842973" y="1328019"/>
            <a:ext cx="3799402" cy="4445870"/>
            <a:chOff x="5318973" y="1328019"/>
            <a:chExt cx="3799402" cy="44458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806B2B-4786-A048-A38F-812F7A5C9935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FCCD7-AE5E-BB4E-ACFD-EACB94C3A1EA}"/>
                </a:ext>
              </a:extLst>
            </p:cNvPr>
            <p:cNvSpPr txBox="1"/>
            <p:nvPr/>
          </p:nvSpPr>
          <p:spPr>
            <a:xfrm>
              <a:off x="5474558" y="1328019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k-space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8E1C28-DA66-7E44-80CA-C864F56FB2D5}"/>
                </a:ext>
              </a:extLst>
            </p:cNvPr>
            <p:cNvCxnSpPr>
              <a:stCxn id="38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2D2EF5-3C71-5F41-B871-268EB2301E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/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blipFill>
                  <a:blip r:embed="rId7"/>
                  <a:stretch>
                    <a:fillRect l="-2631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/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52FA2-EABC-B24E-8A66-61E4DB096853}"/>
              </a:ext>
            </a:extLst>
          </p:cNvPr>
          <p:cNvSpPr/>
          <p:nvPr/>
        </p:nvSpPr>
        <p:spPr>
          <a:xfrm rot="10800000">
            <a:off x="3320180" y="4838731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55BF-ADD0-DE42-B9AA-4CEC9B3D6694}"/>
              </a:ext>
            </a:extLst>
          </p:cNvPr>
          <p:cNvSpPr txBox="1"/>
          <p:nvPr/>
        </p:nvSpPr>
        <p:spPr>
          <a:xfrm>
            <a:off x="3087842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BE4954-A818-704F-AB9D-F81A68F52E18}"/>
              </a:ext>
            </a:extLst>
          </p:cNvPr>
          <p:cNvSpPr txBox="1"/>
          <p:nvPr/>
        </p:nvSpPr>
        <p:spPr>
          <a:xfrm>
            <a:off x="3407288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99D13D-E9E6-9D4F-A1F5-E96B04D80CAF}"/>
              </a:ext>
            </a:extLst>
          </p:cNvPr>
          <p:cNvCxnSpPr>
            <a:cxnSpLocks/>
          </p:cNvCxnSpPr>
          <p:nvPr/>
        </p:nvCxnSpPr>
        <p:spPr>
          <a:xfrm>
            <a:off x="7273047" y="2913739"/>
            <a:ext cx="2728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8D492E-9BD2-C64E-A2F7-0DD04CB0CED4}"/>
              </a:ext>
            </a:extLst>
          </p:cNvPr>
          <p:cNvSpPr txBox="1"/>
          <p:nvPr/>
        </p:nvSpPr>
        <p:spPr>
          <a:xfrm>
            <a:off x="8624775" y="2884894"/>
            <a:ext cx="4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A3139-F17E-2A44-992D-D01016AAAE9F}"/>
              </a:ext>
            </a:extLst>
          </p:cNvPr>
          <p:cNvSpPr txBox="1"/>
          <p:nvPr/>
        </p:nvSpPr>
        <p:spPr>
          <a:xfrm>
            <a:off x="9725843" y="2896847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4AB429-EE7F-2B42-922F-2616C1FA98BC}"/>
              </a:ext>
            </a:extLst>
          </p:cNvPr>
          <p:cNvSpPr/>
          <p:nvPr/>
        </p:nvSpPr>
        <p:spPr>
          <a:xfrm rot="10800000">
            <a:off x="3644114" y="4482147"/>
            <a:ext cx="677593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8543B1-138B-794D-9DAD-BDD335117CCA}"/>
              </a:ext>
            </a:extLst>
          </p:cNvPr>
          <p:cNvSpPr txBox="1"/>
          <p:nvPr/>
        </p:nvSpPr>
        <p:spPr>
          <a:xfrm>
            <a:off x="3757235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590572-B5B1-2E4F-95A4-0892B7175D39}"/>
              </a:ext>
            </a:extLst>
          </p:cNvPr>
          <p:cNvSpPr txBox="1"/>
          <p:nvPr/>
        </p:nvSpPr>
        <p:spPr>
          <a:xfrm>
            <a:off x="4076681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3B16C-DF07-B041-B007-BAF47FB8CA93}"/>
              </a:ext>
            </a:extLst>
          </p:cNvPr>
          <p:cNvCxnSpPr>
            <a:cxnSpLocks/>
          </p:cNvCxnSpPr>
          <p:nvPr/>
        </p:nvCxnSpPr>
        <p:spPr>
          <a:xfrm flipH="1" flipV="1">
            <a:off x="7273047" y="2933195"/>
            <a:ext cx="1438752" cy="971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A022F2-5121-5449-9BEE-FB9080ABDE79}"/>
              </a:ext>
            </a:extLst>
          </p:cNvPr>
          <p:cNvSpPr txBox="1"/>
          <p:nvPr/>
        </p:nvSpPr>
        <p:spPr>
          <a:xfrm>
            <a:off x="6964984" y="282563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390C4E-A1D8-2B4E-9184-F6C05A932570}"/>
              </a:ext>
            </a:extLst>
          </p:cNvPr>
          <p:cNvSpPr/>
          <p:nvPr/>
        </p:nvSpPr>
        <p:spPr>
          <a:xfrm rot="10800000">
            <a:off x="3324072" y="3639459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61355F-F929-EF43-8788-2B0B7F3A5013}"/>
              </a:ext>
            </a:extLst>
          </p:cNvPr>
          <p:cNvSpPr txBox="1"/>
          <p:nvPr/>
        </p:nvSpPr>
        <p:spPr>
          <a:xfrm>
            <a:off x="8639365" y="3905063"/>
            <a:ext cx="4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1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Let’s play a game! “Where am I in k-space?”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49C40A-2A90-AC4A-BA86-D4161F4DC1F3}"/>
              </a:ext>
            </a:extLst>
          </p:cNvPr>
          <p:cNvGrpSpPr/>
          <p:nvPr/>
        </p:nvGrpSpPr>
        <p:grpSpPr>
          <a:xfrm>
            <a:off x="1364501" y="1326525"/>
            <a:ext cx="5478472" cy="4558583"/>
            <a:chOff x="-159499" y="1326524"/>
            <a:chExt cx="5478472" cy="455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CC90F3-1EA0-3844-AC4A-F712D991BA8C}"/>
                </a:ext>
              </a:extLst>
            </p:cNvPr>
            <p:cNvGrpSpPr/>
            <p:nvPr/>
          </p:nvGrpSpPr>
          <p:grpSpPr>
            <a:xfrm>
              <a:off x="707636" y="2036237"/>
              <a:ext cx="4504616" cy="400110"/>
              <a:chOff x="1205345" y="1966103"/>
              <a:chExt cx="8037572" cy="4001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C5A56A-5A29-1945-B00A-D10F4B7D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A5CBBE-AF62-F44E-89EF-A38E85C1F2D9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7D9399-4EB4-2B4E-891C-B7C9557F7D62}"/>
                </a:ext>
              </a:extLst>
            </p:cNvPr>
            <p:cNvGrpSpPr/>
            <p:nvPr/>
          </p:nvGrpSpPr>
          <p:grpSpPr>
            <a:xfrm>
              <a:off x="707636" y="2891988"/>
              <a:ext cx="4611337" cy="400110"/>
              <a:chOff x="1205345" y="1966103"/>
              <a:chExt cx="8227995" cy="4001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EF2321-7A96-2844-B116-1B5601907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3D0C-10B7-C64C-91AA-8330F5F792FA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FE5848-968F-CF4D-9100-1734375F6DAF}"/>
                </a:ext>
              </a:extLst>
            </p:cNvPr>
            <p:cNvGrpSpPr/>
            <p:nvPr/>
          </p:nvGrpSpPr>
          <p:grpSpPr>
            <a:xfrm>
              <a:off x="707636" y="3747739"/>
              <a:ext cx="4504616" cy="400110"/>
              <a:chOff x="1205345" y="1966103"/>
              <a:chExt cx="8037572" cy="4001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B1EE83-813E-C74E-9D35-DA8D2799C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0E690-B235-CE4B-A8BF-9FED575487FB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DB20D-0F7C-4247-9D61-6F948CF1F9D9}"/>
                </a:ext>
              </a:extLst>
            </p:cNvPr>
            <p:cNvGrpSpPr/>
            <p:nvPr/>
          </p:nvGrpSpPr>
          <p:grpSpPr>
            <a:xfrm>
              <a:off x="707636" y="4603490"/>
              <a:ext cx="4611337" cy="400110"/>
              <a:chOff x="1205345" y="1966103"/>
              <a:chExt cx="8227995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433BE2-73FA-2A4E-8F34-5076585F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E5329-F4B4-074F-82B6-F1A6ACE24DE0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D4A1E-22C6-E849-87EC-29AA781A8186}"/>
                </a:ext>
              </a:extLst>
            </p:cNvPr>
            <p:cNvGrpSpPr/>
            <p:nvPr/>
          </p:nvGrpSpPr>
          <p:grpSpPr>
            <a:xfrm>
              <a:off x="707636" y="5459240"/>
              <a:ext cx="4611337" cy="400110"/>
              <a:chOff x="1205345" y="1966103"/>
              <a:chExt cx="8227995" cy="4001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4B48E6-7742-EE44-900B-94CC99DE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620F1-812A-0A43-83FA-DDA0AE17DEED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/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/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/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/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/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99AA56-6797-084E-A74E-05C6B969421F}"/>
                </a:ext>
              </a:extLst>
            </p:cNvPr>
            <p:cNvSpPr/>
            <p:nvPr/>
          </p:nvSpPr>
          <p:spPr>
            <a:xfrm>
              <a:off x="707636" y="1808042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7FFFFD-802B-1E4E-A035-9EBEDC3EE065}"/>
                </a:ext>
              </a:extLst>
            </p:cNvPr>
            <p:cNvSpPr/>
            <p:nvPr/>
          </p:nvSpPr>
          <p:spPr>
            <a:xfrm>
              <a:off x="720992" y="2782013"/>
              <a:ext cx="719354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12AD0-A631-BE4C-83A1-74CDD6135204}"/>
                </a:ext>
              </a:extLst>
            </p:cNvPr>
            <p:cNvSpPr/>
            <p:nvPr/>
          </p:nvSpPr>
          <p:spPr>
            <a:xfrm rot="10800000">
              <a:off x="1440346" y="3127329"/>
              <a:ext cx="320040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89C778-767C-D14B-ACED-0F905A202799}"/>
                </a:ext>
              </a:extLst>
            </p:cNvPr>
            <p:cNvSpPr txBox="1"/>
            <p:nvPr/>
          </p:nvSpPr>
          <p:spPr>
            <a:xfrm>
              <a:off x="707636" y="1326524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Pulse Sequence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2676D-0B08-5C4C-8943-A4195E10F8FB}"/>
              </a:ext>
            </a:extLst>
          </p:cNvPr>
          <p:cNvGrpSpPr/>
          <p:nvPr/>
        </p:nvGrpSpPr>
        <p:grpSpPr>
          <a:xfrm>
            <a:off x="6842973" y="1328019"/>
            <a:ext cx="3799402" cy="4445870"/>
            <a:chOff x="5318973" y="1328019"/>
            <a:chExt cx="3799402" cy="44458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806B2B-4786-A048-A38F-812F7A5C9935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FCCD7-AE5E-BB4E-ACFD-EACB94C3A1EA}"/>
                </a:ext>
              </a:extLst>
            </p:cNvPr>
            <p:cNvSpPr txBox="1"/>
            <p:nvPr/>
          </p:nvSpPr>
          <p:spPr>
            <a:xfrm>
              <a:off x="5474558" y="1328019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k-space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8E1C28-DA66-7E44-80CA-C864F56FB2D5}"/>
                </a:ext>
              </a:extLst>
            </p:cNvPr>
            <p:cNvCxnSpPr>
              <a:stCxn id="38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2D2EF5-3C71-5F41-B871-268EB2301E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/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blipFill>
                  <a:blip r:embed="rId7"/>
                  <a:stretch>
                    <a:fillRect l="-2631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/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52FA2-EABC-B24E-8A66-61E4DB096853}"/>
              </a:ext>
            </a:extLst>
          </p:cNvPr>
          <p:cNvSpPr/>
          <p:nvPr/>
        </p:nvSpPr>
        <p:spPr>
          <a:xfrm rot="10800000">
            <a:off x="3320180" y="4838731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55BF-ADD0-DE42-B9AA-4CEC9B3D6694}"/>
              </a:ext>
            </a:extLst>
          </p:cNvPr>
          <p:cNvSpPr txBox="1"/>
          <p:nvPr/>
        </p:nvSpPr>
        <p:spPr>
          <a:xfrm>
            <a:off x="3087842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BE4954-A818-704F-AB9D-F81A68F52E18}"/>
              </a:ext>
            </a:extLst>
          </p:cNvPr>
          <p:cNvSpPr txBox="1"/>
          <p:nvPr/>
        </p:nvSpPr>
        <p:spPr>
          <a:xfrm>
            <a:off x="3407288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99D13D-E9E6-9D4F-A1F5-E96B04D80CAF}"/>
              </a:ext>
            </a:extLst>
          </p:cNvPr>
          <p:cNvCxnSpPr>
            <a:cxnSpLocks/>
          </p:cNvCxnSpPr>
          <p:nvPr/>
        </p:nvCxnSpPr>
        <p:spPr>
          <a:xfrm>
            <a:off x="7273047" y="3302846"/>
            <a:ext cx="2728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8D492E-9BD2-C64E-A2F7-0DD04CB0CED4}"/>
              </a:ext>
            </a:extLst>
          </p:cNvPr>
          <p:cNvSpPr txBox="1"/>
          <p:nvPr/>
        </p:nvSpPr>
        <p:spPr>
          <a:xfrm>
            <a:off x="8624775" y="3274001"/>
            <a:ext cx="4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A3139-F17E-2A44-992D-D01016AAAE9F}"/>
              </a:ext>
            </a:extLst>
          </p:cNvPr>
          <p:cNvSpPr txBox="1"/>
          <p:nvPr/>
        </p:nvSpPr>
        <p:spPr>
          <a:xfrm>
            <a:off x="9725843" y="3285954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4AB429-EE7F-2B42-922F-2616C1FA98BC}"/>
              </a:ext>
            </a:extLst>
          </p:cNvPr>
          <p:cNvSpPr/>
          <p:nvPr/>
        </p:nvSpPr>
        <p:spPr>
          <a:xfrm rot="10800000">
            <a:off x="3644114" y="4482147"/>
            <a:ext cx="677593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8543B1-138B-794D-9DAD-BDD335117CCA}"/>
              </a:ext>
            </a:extLst>
          </p:cNvPr>
          <p:cNvSpPr txBox="1"/>
          <p:nvPr/>
        </p:nvSpPr>
        <p:spPr>
          <a:xfrm>
            <a:off x="3757235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590572-B5B1-2E4F-95A4-0892B7175D39}"/>
              </a:ext>
            </a:extLst>
          </p:cNvPr>
          <p:cNvSpPr txBox="1"/>
          <p:nvPr/>
        </p:nvSpPr>
        <p:spPr>
          <a:xfrm>
            <a:off x="4076681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3B16C-DF07-B041-B007-BAF47FB8CA93}"/>
              </a:ext>
            </a:extLst>
          </p:cNvPr>
          <p:cNvCxnSpPr>
            <a:cxnSpLocks/>
          </p:cNvCxnSpPr>
          <p:nvPr/>
        </p:nvCxnSpPr>
        <p:spPr>
          <a:xfrm flipH="1" flipV="1">
            <a:off x="7273047" y="3342333"/>
            <a:ext cx="1438752" cy="562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A022F2-5121-5449-9BEE-FB9080ABDE79}"/>
              </a:ext>
            </a:extLst>
          </p:cNvPr>
          <p:cNvSpPr txBox="1"/>
          <p:nvPr/>
        </p:nvSpPr>
        <p:spPr>
          <a:xfrm>
            <a:off x="6964984" y="3214740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390C4E-A1D8-2B4E-9184-F6C05A932570}"/>
              </a:ext>
            </a:extLst>
          </p:cNvPr>
          <p:cNvSpPr/>
          <p:nvPr/>
        </p:nvSpPr>
        <p:spPr>
          <a:xfrm rot="10800000">
            <a:off x="3324072" y="3796232"/>
            <a:ext cx="320040" cy="18289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61355F-F929-EF43-8788-2B0B7F3A5013}"/>
              </a:ext>
            </a:extLst>
          </p:cNvPr>
          <p:cNvSpPr txBox="1"/>
          <p:nvPr/>
        </p:nvSpPr>
        <p:spPr>
          <a:xfrm>
            <a:off x="8639365" y="3905063"/>
            <a:ext cx="4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696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Let’s play a game! “Where am I in k-space?”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49C40A-2A90-AC4A-BA86-D4161F4DC1F3}"/>
              </a:ext>
            </a:extLst>
          </p:cNvPr>
          <p:cNvGrpSpPr/>
          <p:nvPr/>
        </p:nvGrpSpPr>
        <p:grpSpPr>
          <a:xfrm>
            <a:off x="1364501" y="1326525"/>
            <a:ext cx="5478472" cy="4558583"/>
            <a:chOff x="-159499" y="1326524"/>
            <a:chExt cx="5478472" cy="45585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CC90F3-1EA0-3844-AC4A-F712D991BA8C}"/>
                </a:ext>
              </a:extLst>
            </p:cNvPr>
            <p:cNvGrpSpPr/>
            <p:nvPr/>
          </p:nvGrpSpPr>
          <p:grpSpPr>
            <a:xfrm>
              <a:off x="707636" y="2036237"/>
              <a:ext cx="4504616" cy="400110"/>
              <a:chOff x="1205345" y="1966103"/>
              <a:chExt cx="8037572" cy="4001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C5A56A-5A29-1945-B00A-D10F4B7D3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A5CBBE-AF62-F44E-89EF-A38E85C1F2D9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7D9399-4EB4-2B4E-891C-B7C9557F7D62}"/>
                </a:ext>
              </a:extLst>
            </p:cNvPr>
            <p:cNvGrpSpPr/>
            <p:nvPr/>
          </p:nvGrpSpPr>
          <p:grpSpPr>
            <a:xfrm>
              <a:off x="707636" y="2891988"/>
              <a:ext cx="4611337" cy="400110"/>
              <a:chOff x="1205345" y="1966103"/>
              <a:chExt cx="8227995" cy="4001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EF2321-7A96-2844-B116-1B5601907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3D0C-10B7-C64C-91AA-8330F5F792FA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FE5848-968F-CF4D-9100-1734375F6DAF}"/>
                </a:ext>
              </a:extLst>
            </p:cNvPr>
            <p:cNvGrpSpPr/>
            <p:nvPr/>
          </p:nvGrpSpPr>
          <p:grpSpPr>
            <a:xfrm>
              <a:off x="707636" y="3747739"/>
              <a:ext cx="4504616" cy="400110"/>
              <a:chOff x="1205345" y="1966103"/>
              <a:chExt cx="8037572" cy="4001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B1EE83-813E-C74E-9D35-DA8D2799C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0E690-B235-CE4B-A8BF-9FED575487FB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304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DB20D-0F7C-4247-9D61-6F948CF1F9D9}"/>
                </a:ext>
              </a:extLst>
            </p:cNvPr>
            <p:cNvGrpSpPr/>
            <p:nvPr/>
          </p:nvGrpSpPr>
          <p:grpSpPr>
            <a:xfrm>
              <a:off x="707636" y="4603490"/>
              <a:ext cx="4611337" cy="400110"/>
              <a:chOff x="1205345" y="1966103"/>
              <a:chExt cx="8227995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433BE2-73FA-2A4E-8F34-5076585FD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E5329-F4B4-074F-82B6-F1A6ACE24DE0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0D4A1E-22C6-E849-87EC-29AA781A8186}"/>
                </a:ext>
              </a:extLst>
            </p:cNvPr>
            <p:cNvGrpSpPr/>
            <p:nvPr/>
          </p:nvGrpSpPr>
          <p:grpSpPr>
            <a:xfrm>
              <a:off x="707636" y="5459240"/>
              <a:ext cx="4611337" cy="400110"/>
              <a:chOff x="1205345" y="1966103"/>
              <a:chExt cx="8227995" cy="4001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4B48E6-7742-EE44-900B-94CC99DE1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5" y="2196936"/>
                <a:ext cx="6733309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620F1-812A-0A43-83FA-DDA0AE17DEED}"/>
                  </a:ext>
                </a:extLst>
              </p:cNvPr>
              <p:cNvSpPr txBox="1"/>
              <p:nvPr/>
            </p:nvSpPr>
            <p:spPr>
              <a:xfrm>
                <a:off x="7938654" y="1966103"/>
                <a:ext cx="1494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/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FA9FA9-8B1B-B443-ABAB-E80B0FC4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2808907"/>
                  <a:ext cx="106101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/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𝑹𝑭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A88B0A-2277-0E45-A405-CA8434C5D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1952421"/>
                  <a:ext cx="10610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/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801989-6780-9847-AB80-83B3F35F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3665393"/>
                  <a:ext cx="1061018" cy="49552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/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5355EA7-BD09-4349-82B2-4C8C7EA30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4566956"/>
                  <a:ext cx="10610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/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𝑨𝑫𝑪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01FFBC-7F23-0248-A3AB-9B53A2FC9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9499" y="5423442"/>
                  <a:ext cx="10610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99AA56-6797-084E-A74E-05C6B969421F}"/>
                </a:ext>
              </a:extLst>
            </p:cNvPr>
            <p:cNvSpPr/>
            <p:nvPr/>
          </p:nvSpPr>
          <p:spPr>
            <a:xfrm>
              <a:off x="707636" y="1808042"/>
              <a:ext cx="707780" cy="734174"/>
            </a:xfrm>
            <a:custGeom>
              <a:avLst/>
              <a:gdLst>
                <a:gd name="connsiteX0" fmla="*/ 0 w 1411165"/>
                <a:gd name="connsiteY0" fmla="*/ 474789 h 734174"/>
                <a:gd name="connsiteX1" fmla="*/ 114300 w 1411165"/>
                <a:gd name="connsiteY1" fmla="*/ 237396 h 734174"/>
                <a:gd name="connsiteX2" fmla="*/ 232996 w 1411165"/>
                <a:gd name="connsiteY2" fmla="*/ 479185 h 734174"/>
                <a:gd name="connsiteX3" fmla="*/ 334108 w 1411165"/>
                <a:gd name="connsiteY3" fmla="*/ 734162 h 734174"/>
                <a:gd name="connsiteX4" fmla="*/ 465992 w 1411165"/>
                <a:gd name="connsiteY4" fmla="*/ 479185 h 734174"/>
                <a:gd name="connsiteX5" fmla="*/ 712177 w 1411165"/>
                <a:gd name="connsiteY5" fmla="*/ 4 h 734174"/>
                <a:gd name="connsiteX6" fmla="*/ 936381 w 1411165"/>
                <a:gd name="connsiteY6" fmla="*/ 487977 h 734174"/>
                <a:gd name="connsiteX7" fmla="*/ 1059473 w 1411165"/>
                <a:gd name="connsiteY7" fmla="*/ 734162 h 734174"/>
                <a:gd name="connsiteX8" fmla="*/ 1178169 w 1411165"/>
                <a:gd name="connsiteY8" fmla="*/ 479185 h 734174"/>
                <a:gd name="connsiteX9" fmla="*/ 1274884 w 1411165"/>
                <a:gd name="connsiteY9" fmla="*/ 241793 h 734174"/>
                <a:gd name="connsiteX10" fmla="*/ 1411165 w 1411165"/>
                <a:gd name="connsiteY10" fmla="*/ 487977 h 7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1165" h="734174">
                  <a:moveTo>
                    <a:pt x="0" y="474789"/>
                  </a:moveTo>
                  <a:cubicBezTo>
                    <a:pt x="37733" y="355726"/>
                    <a:pt x="75467" y="236663"/>
                    <a:pt x="114300" y="237396"/>
                  </a:cubicBezTo>
                  <a:cubicBezTo>
                    <a:pt x="153133" y="238129"/>
                    <a:pt x="196361" y="396391"/>
                    <a:pt x="232996" y="479185"/>
                  </a:cubicBezTo>
                  <a:cubicBezTo>
                    <a:pt x="269631" y="561979"/>
                    <a:pt x="295275" y="734162"/>
                    <a:pt x="334108" y="734162"/>
                  </a:cubicBezTo>
                  <a:cubicBezTo>
                    <a:pt x="372941" y="734162"/>
                    <a:pt x="465992" y="479185"/>
                    <a:pt x="465992" y="479185"/>
                  </a:cubicBezTo>
                  <a:cubicBezTo>
                    <a:pt x="529004" y="356825"/>
                    <a:pt x="633779" y="-1461"/>
                    <a:pt x="712177" y="4"/>
                  </a:cubicBezTo>
                  <a:cubicBezTo>
                    <a:pt x="790575" y="1469"/>
                    <a:pt x="878498" y="365617"/>
                    <a:pt x="936381" y="487977"/>
                  </a:cubicBezTo>
                  <a:cubicBezTo>
                    <a:pt x="994264" y="610337"/>
                    <a:pt x="1019175" y="735627"/>
                    <a:pt x="1059473" y="734162"/>
                  </a:cubicBezTo>
                  <a:cubicBezTo>
                    <a:pt x="1099771" y="732697"/>
                    <a:pt x="1142267" y="561246"/>
                    <a:pt x="1178169" y="479185"/>
                  </a:cubicBezTo>
                  <a:cubicBezTo>
                    <a:pt x="1214071" y="397124"/>
                    <a:pt x="1236051" y="240328"/>
                    <a:pt x="1274884" y="241793"/>
                  </a:cubicBezTo>
                  <a:cubicBezTo>
                    <a:pt x="1313717" y="243258"/>
                    <a:pt x="1351084" y="501165"/>
                    <a:pt x="1411165" y="487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7FFFFD-802B-1E4E-A035-9EBEDC3EE065}"/>
                </a:ext>
              </a:extLst>
            </p:cNvPr>
            <p:cNvSpPr/>
            <p:nvPr/>
          </p:nvSpPr>
          <p:spPr>
            <a:xfrm>
              <a:off x="720992" y="2782013"/>
              <a:ext cx="719354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012AD0-A631-BE4C-83A1-74CDD6135204}"/>
                </a:ext>
              </a:extLst>
            </p:cNvPr>
            <p:cNvSpPr/>
            <p:nvPr/>
          </p:nvSpPr>
          <p:spPr>
            <a:xfrm rot="10800000">
              <a:off x="1440346" y="3127329"/>
              <a:ext cx="320040" cy="33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89C778-767C-D14B-ACED-0F905A202799}"/>
                </a:ext>
              </a:extLst>
            </p:cNvPr>
            <p:cNvSpPr txBox="1"/>
            <p:nvPr/>
          </p:nvSpPr>
          <p:spPr>
            <a:xfrm>
              <a:off x="707636" y="1326524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Pulse Sequence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B2676D-0B08-5C4C-8943-A4195E10F8FB}"/>
              </a:ext>
            </a:extLst>
          </p:cNvPr>
          <p:cNvGrpSpPr/>
          <p:nvPr/>
        </p:nvGrpSpPr>
        <p:grpSpPr>
          <a:xfrm>
            <a:off x="6842973" y="1328019"/>
            <a:ext cx="3799402" cy="4445870"/>
            <a:chOff x="5318973" y="1328019"/>
            <a:chExt cx="3799402" cy="44458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806B2B-4786-A048-A38F-812F7A5C9935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3FCCD7-AE5E-BB4E-ACFD-EACB94C3A1EA}"/>
                </a:ext>
              </a:extLst>
            </p:cNvPr>
            <p:cNvSpPr txBox="1"/>
            <p:nvPr/>
          </p:nvSpPr>
          <p:spPr>
            <a:xfrm>
              <a:off x="5474558" y="1328019"/>
              <a:ext cx="342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k-space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8E1C28-DA66-7E44-80CA-C864F56FB2D5}"/>
                </a:ext>
              </a:extLst>
            </p:cNvPr>
            <p:cNvCxnSpPr>
              <a:stCxn id="38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2D2EF5-3C71-5F41-B871-268EB2301E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/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6500D7-9F74-1844-B789-926303C0A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521" y="2018441"/>
                  <a:ext cx="464676" cy="562718"/>
                </a:xfrm>
                <a:prstGeom prst="rect">
                  <a:avLst/>
                </a:prstGeom>
                <a:blipFill>
                  <a:blip r:embed="rId7"/>
                  <a:stretch>
                    <a:fillRect l="-2631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/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0C41F3-E775-0F42-A15D-231DA116C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99" y="3866490"/>
                  <a:ext cx="464676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DE52FA2-EABC-B24E-8A66-61E4DB096853}"/>
              </a:ext>
            </a:extLst>
          </p:cNvPr>
          <p:cNvSpPr/>
          <p:nvPr/>
        </p:nvSpPr>
        <p:spPr>
          <a:xfrm rot="10800000">
            <a:off x="3320180" y="4838731"/>
            <a:ext cx="320040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55BF-ADD0-DE42-B9AA-4CEC9B3D6694}"/>
              </a:ext>
            </a:extLst>
          </p:cNvPr>
          <p:cNvSpPr txBox="1"/>
          <p:nvPr/>
        </p:nvSpPr>
        <p:spPr>
          <a:xfrm>
            <a:off x="3087842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BE4954-A818-704F-AB9D-F81A68F52E18}"/>
              </a:ext>
            </a:extLst>
          </p:cNvPr>
          <p:cNvSpPr txBox="1"/>
          <p:nvPr/>
        </p:nvSpPr>
        <p:spPr>
          <a:xfrm>
            <a:off x="3407288" y="4175876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99D13D-E9E6-9D4F-A1F5-E96B04D80CAF}"/>
              </a:ext>
            </a:extLst>
          </p:cNvPr>
          <p:cNvCxnSpPr>
            <a:cxnSpLocks/>
          </p:cNvCxnSpPr>
          <p:nvPr/>
        </p:nvCxnSpPr>
        <p:spPr>
          <a:xfrm>
            <a:off x="7273047" y="4512350"/>
            <a:ext cx="27286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8D492E-9BD2-C64E-A2F7-0DD04CB0CED4}"/>
              </a:ext>
            </a:extLst>
          </p:cNvPr>
          <p:cNvSpPr txBox="1"/>
          <p:nvPr/>
        </p:nvSpPr>
        <p:spPr>
          <a:xfrm>
            <a:off x="8624775" y="4479110"/>
            <a:ext cx="4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A3139-F17E-2A44-992D-D01016AAAE9F}"/>
              </a:ext>
            </a:extLst>
          </p:cNvPr>
          <p:cNvSpPr txBox="1"/>
          <p:nvPr/>
        </p:nvSpPr>
        <p:spPr>
          <a:xfrm>
            <a:off x="9725843" y="449106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4AB429-EE7F-2B42-922F-2616C1FA98BC}"/>
              </a:ext>
            </a:extLst>
          </p:cNvPr>
          <p:cNvSpPr/>
          <p:nvPr/>
        </p:nvSpPr>
        <p:spPr>
          <a:xfrm rot="10800000">
            <a:off x="3644114" y="4482147"/>
            <a:ext cx="677593" cy="33967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8543B1-138B-794D-9DAD-BDD335117CCA}"/>
              </a:ext>
            </a:extLst>
          </p:cNvPr>
          <p:cNvSpPr txBox="1"/>
          <p:nvPr/>
        </p:nvSpPr>
        <p:spPr>
          <a:xfrm>
            <a:off x="3757235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590572-B5B1-2E4F-95A4-0892B7175D39}"/>
              </a:ext>
            </a:extLst>
          </p:cNvPr>
          <p:cNvSpPr txBox="1"/>
          <p:nvPr/>
        </p:nvSpPr>
        <p:spPr>
          <a:xfrm>
            <a:off x="4076681" y="4160913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3B16C-DF07-B041-B007-BAF47FB8CA93}"/>
              </a:ext>
            </a:extLst>
          </p:cNvPr>
          <p:cNvCxnSpPr>
            <a:cxnSpLocks/>
          </p:cNvCxnSpPr>
          <p:nvPr/>
        </p:nvCxnSpPr>
        <p:spPr>
          <a:xfrm flipH="1">
            <a:off x="7273047" y="3913153"/>
            <a:ext cx="1438752" cy="568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A022F2-5121-5449-9BEE-FB9080ABDE79}"/>
              </a:ext>
            </a:extLst>
          </p:cNvPr>
          <p:cNvSpPr txBox="1"/>
          <p:nvPr/>
        </p:nvSpPr>
        <p:spPr>
          <a:xfrm>
            <a:off x="7071992" y="4468489"/>
            <a:ext cx="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390C4E-A1D8-2B4E-9184-F6C05A932570}"/>
              </a:ext>
            </a:extLst>
          </p:cNvPr>
          <p:cNvSpPr/>
          <p:nvPr/>
        </p:nvSpPr>
        <p:spPr>
          <a:xfrm rot="10800000">
            <a:off x="3324072" y="3981058"/>
            <a:ext cx="320040" cy="18289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61355F-F929-EF43-8788-2B0B7F3A5013}"/>
              </a:ext>
            </a:extLst>
          </p:cNvPr>
          <p:cNvSpPr txBox="1"/>
          <p:nvPr/>
        </p:nvSpPr>
        <p:spPr>
          <a:xfrm>
            <a:off x="8639365" y="3905063"/>
            <a:ext cx="4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5758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AC-7DA8-CA48-A37A-F52F70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15938"/>
            <a:ext cx="8486774" cy="901700"/>
          </a:xfrm>
        </p:spPr>
        <p:txBody>
          <a:bodyPr/>
          <a:lstStyle/>
          <a:p>
            <a:r>
              <a:rPr lang="en-US" sz="3200" dirty="0"/>
              <a:t>Challenge! Create a spiral in k-space.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25234-89B4-8044-BA87-4ADBF3CFC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" t="10285" r="7258" b="2169"/>
          <a:stretch/>
        </p:blipFill>
        <p:spPr>
          <a:xfrm>
            <a:off x="5815728" y="2090057"/>
            <a:ext cx="4852272" cy="3495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FD9DF-5022-2D42-BE6D-1FDDEADAD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8" t="6973" r="7700" b="1925"/>
          <a:stretch/>
        </p:blipFill>
        <p:spPr>
          <a:xfrm>
            <a:off x="1579574" y="2188028"/>
            <a:ext cx="4236154" cy="34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260</Words>
  <Application>Microsoft Macintosh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Franklin Gothic Demi Cond</vt:lpstr>
      <vt:lpstr>Office Theme</vt:lpstr>
      <vt:lpstr>PowerPoint Presentation</vt:lpstr>
      <vt:lpstr>Complete Pulse Sequence Diagram</vt:lpstr>
      <vt:lpstr>Let’s play a game! “Where am I in k-space?”</vt:lpstr>
      <vt:lpstr>Let’s play a game! “Where am I in k-space?”</vt:lpstr>
      <vt:lpstr>Let’s play a game! “Where am I in k-space?”</vt:lpstr>
      <vt:lpstr>Let’s play a game! “Where am I in k-space?”</vt:lpstr>
      <vt:lpstr>Let’s play a game! “Where am I in k-space?”</vt:lpstr>
      <vt:lpstr>Let’s play a game! “Where am I in k-space?”</vt:lpstr>
      <vt:lpstr>Challenge! Create a spiral in k-space.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2019-04-08T01:53:56Z</dcterms:created>
  <dcterms:modified xsi:type="dcterms:W3CDTF">2019-04-08T02:02:48Z</dcterms:modified>
</cp:coreProperties>
</file>