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>
        <p:scale>
          <a:sx n="94" d="100"/>
          <a:sy n="94" d="100"/>
        </p:scale>
        <p:origin x="11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602C-D62E-9A41-B8EB-B96B02D29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B5235-9995-5A49-AF60-5EB27E89D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E912B-001F-A54C-BD26-28CD7BBE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6383-0DEE-7641-8AD2-B9840A6E04D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07F10-479A-1E4E-BEDF-4BB58669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46A2A-29DC-0C46-BB3C-684D80DA5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F500-5645-6A44-8117-25EFA9751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5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68E8-73A9-1343-ACCE-EEC0A3DF8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D2B80-8870-574C-9005-605F9B541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DC580-C910-DC42-879F-210721C5C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6383-0DEE-7641-8AD2-B9840A6E04D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B5C63-4806-BE4B-BDA6-E6009710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BE1AA-845A-E647-84BF-745795E5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F500-5645-6A44-8117-25EFA9751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0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D71F3F-920E-8245-B91A-27CB4AA97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922AD-F9FC-5A49-9BD7-52CB588D4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3AABE-444F-1341-8061-509821EE6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6383-0DEE-7641-8AD2-B9840A6E04D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A5549-1771-3449-A821-30F0389FE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347C6-FF15-CD4F-A847-B6D812D6C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F500-5645-6A44-8117-25EFA9751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BEDF-FF15-8440-8551-287C386E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C841-1173-B446-985A-A490BF2AB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4D0F5-4EEB-094D-9A41-37CA63A5C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6383-0DEE-7641-8AD2-B9840A6E04D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5D74C-63BD-0B48-BC36-5951B1B2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AE4F5-A8B0-7149-B078-3C34D674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F500-5645-6A44-8117-25EFA9751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6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5677-372B-A643-B5A4-AD1B723E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7A50C-AA4F-8E4A-BDE3-5352B14B3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2BCE6-1A65-CC46-ADAA-FEF2616FF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6383-0DEE-7641-8AD2-B9840A6E04D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E550A-E736-E447-B0F5-C629C0CD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44CC4-59B0-8343-AA03-735BB82BC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F500-5645-6A44-8117-25EFA9751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3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0D940-1C7A-5646-9B5C-07E3CF86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4C3E-E0E1-4543-A021-5AD7B929C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C424A-1C7B-BD49-917D-3D34EC0C0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41AA6-2F13-7242-9555-314FA8B5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6383-0DEE-7641-8AD2-B9840A6E04D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6D8AF-48AD-B743-A64E-239F968D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5101C-3A77-8C49-9D0C-BBAF05B5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F500-5645-6A44-8117-25EFA9751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BBD0-DEBE-FE42-9F8F-F7162227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0980A-E004-2241-ACAD-EA1594FA7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2320D-726F-2C44-8641-05C1585D0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09A19-EF2B-9541-8090-3BA94BA65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6A3EB-4BD3-034C-864F-CDC7257D5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8019DA-86B2-3D41-9C49-7647816F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6383-0DEE-7641-8AD2-B9840A6E04D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8FD5AA-D55B-7D42-9C13-B5759117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B86084-8B95-D142-AD56-46F1A3BB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F500-5645-6A44-8117-25EFA9751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5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ABA3-4CE9-0841-B505-E8BC4C78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B0843-ABA5-3642-98FA-ECCA4F00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6383-0DEE-7641-8AD2-B9840A6E04D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91C73-7DDB-D742-BAAD-EA53634EF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449F7-24E5-6248-9B14-ADAA83A2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F500-5645-6A44-8117-25EFA9751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2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F9ACEF-50BA-1841-97D4-A09D901E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6383-0DEE-7641-8AD2-B9840A6E04D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2C3DE1-AB8D-A54A-BCE4-04B87AEF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E6394-6F66-2249-9922-50A61B7F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F500-5645-6A44-8117-25EFA9751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3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B764-E2D2-5744-8D06-1F7EAAD3F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F8F61-3FD3-2940-AC0C-826317E52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39A9B-6CB4-8846-B6F1-0986624C6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D6B3B-34E5-8448-9923-2FE1F1ADD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6383-0DEE-7641-8AD2-B9840A6E04D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9D6A1-2501-A14F-9BA3-784858ACB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C34EA-4529-874F-A462-2E1C570C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F500-5645-6A44-8117-25EFA9751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8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98D8B-C4DF-224D-BF09-61E897F7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0A0051-131A-D449-A3D5-404439117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54CB8-E2F7-EC49-9D4C-218AD8A62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1D616-CC02-E24D-923B-F93C9F9E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6383-0DEE-7641-8AD2-B9840A6E04D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E9E45-18EE-0F4A-AAEA-7D80AB67E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33416-26A2-F344-A91D-4F644593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F500-5645-6A44-8117-25EFA9751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3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9945B-16A4-994F-8B60-C7A1175A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24F41-6023-2448-B50E-222C6CB34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1E0ED-B03B-4D44-9018-BC8B91628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26383-0DEE-7641-8AD2-B9840A6E04D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7F5E0-A2B0-234D-B1F7-F8793915E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04EE9-FEB7-C040-B61D-657B6CAD8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4F500-5645-6A44-8117-25EFA9751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6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49E73BC-8609-814C-87C2-19D86DF70C67}"/>
              </a:ext>
            </a:extLst>
          </p:cNvPr>
          <p:cNvGrpSpPr/>
          <p:nvPr/>
        </p:nvGrpSpPr>
        <p:grpSpPr>
          <a:xfrm>
            <a:off x="3003665" y="29537"/>
            <a:ext cx="6444002" cy="6671926"/>
            <a:chOff x="5318973" y="1675157"/>
            <a:chExt cx="3958713" cy="40987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003C74-1C35-174F-B0D6-3996FCCCB8E6}"/>
                </a:ext>
              </a:extLst>
            </p:cNvPr>
            <p:cNvSpPr/>
            <p:nvPr/>
          </p:nvSpPr>
          <p:spPr>
            <a:xfrm>
              <a:off x="5318973" y="2036237"/>
              <a:ext cx="3737652" cy="37376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406A57-30E9-C24F-987C-CB3218FD7698}"/>
                </a:ext>
              </a:extLst>
            </p:cNvPr>
            <p:cNvCxnSpPr>
              <a:stCxn id="5" idx="0"/>
            </p:cNvCxnSpPr>
            <p:nvPr/>
          </p:nvCxnSpPr>
          <p:spPr>
            <a:xfrm>
              <a:off x="7187799" y="2036237"/>
              <a:ext cx="0" cy="3737652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C8C6D84-79C0-9140-B6CF-8DF679FC27C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87799" y="2036238"/>
              <a:ext cx="0" cy="3737652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dash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0427E69-5F0F-1F40-8BEC-EE47F3CC412D}"/>
                    </a:ext>
                  </a:extLst>
                </p:cNvPr>
                <p:cNvSpPr txBox="1"/>
                <p:nvPr/>
              </p:nvSpPr>
              <p:spPr>
                <a:xfrm>
                  <a:off x="6994138" y="1675157"/>
                  <a:ext cx="464676" cy="3214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0427E69-5F0F-1F40-8BEC-EE47F3CC41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4138" y="1675157"/>
                  <a:ext cx="464676" cy="321427"/>
                </a:xfrm>
                <a:prstGeom prst="rect">
                  <a:avLst/>
                </a:prstGeom>
                <a:blipFill>
                  <a:blip r:embed="rId2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0940229-7C6F-144B-B0BD-C33D1524447B}"/>
                    </a:ext>
                  </a:extLst>
                </p:cNvPr>
                <p:cNvSpPr txBox="1"/>
                <p:nvPr/>
              </p:nvSpPr>
              <p:spPr>
                <a:xfrm>
                  <a:off x="9215935" y="3757263"/>
                  <a:ext cx="61751" cy="3214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0940229-7C6F-144B-B0BD-C33D152444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5935" y="3757263"/>
                  <a:ext cx="61751" cy="321427"/>
                </a:xfrm>
                <a:prstGeom prst="rect">
                  <a:avLst/>
                </a:prstGeom>
                <a:blipFill>
                  <a:blip r:embed="rId3"/>
                  <a:stretch>
                    <a:fillRect l="-155556" r="-8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3C3526-331E-B447-A936-9EE78F8A5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035338"/>
              </p:ext>
            </p:extLst>
          </p:nvPr>
        </p:nvGraphicFramePr>
        <p:xfrm>
          <a:off x="3003662" y="617303"/>
          <a:ext cx="6084144" cy="60841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6016">
                  <a:extLst>
                    <a:ext uri="{9D8B030D-6E8A-4147-A177-3AD203B41FA5}">
                      <a16:colId xmlns:a16="http://schemas.microsoft.com/office/drawing/2014/main" val="2073004499"/>
                    </a:ext>
                  </a:extLst>
                </a:gridCol>
                <a:gridCol w="676016">
                  <a:extLst>
                    <a:ext uri="{9D8B030D-6E8A-4147-A177-3AD203B41FA5}">
                      <a16:colId xmlns:a16="http://schemas.microsoft.com/office/drawing/2014/main" val="40626312"/>
                    </a:ext>
                  </a:extLst>
                </a:gridCol>
                <a:gridCol w="676016">
                  <a:extLst>
                    <a:ext uri="{9D8B030D-6E8A-4147-A177-3AD203B41FA5}">
                      <a16:colId xmlns:a16="http://schemas.microsoft.com/office/drawing/2014/main" val="3447639280"/>
                    </a:ext>
                  </a:extLst>
                </a:gridCol>
                <a:gridCol w="676016">
                  <a:extLst>
                    <a:ext uri="{9D8B030D-6E8A-4147-A177-3AD203B41FA5}">
                      <a16:colId xmlns:a16="http://schemas.microsoft.com/office/drawing/2014/main" val="3772858468"/>
                    </a:ext>
                  </a:extLst>
                </a:gridCol>
                <a:gridCol w="676016">
                  <a:extLst>
                    <a:ext uri="{9D8B030D-6E8A-4147-A177-3AD203B41FA5}">
                      <a16:colId xmlns:a16="http://schemas.microsoft.com/office/drawing/2014/main" val="810974865"/>
                    </a:ext>
                  </a:extLst>
                </a:gridCol>
                <a:gridCol w="676016">
                  <a:extLst>
                    <a:ext uri="{9D8B030D-6E8A-4147-A177-3AD203B41FA5}">
                      <a16:colId xmlns:a16="http://schemas.microsoft.com/office/drawing/2014/main" val="1307130347"/>
                    </a:ext>
                  </a:extLst>
                </a:gridCol>
                <a:gridCol w="676016">
                  <a:extLst>
                    <a:ext uri="{9D8B030D-6E8A-4147-A177-3AD203B41FA5}">
                      <a16:colId xmlns:a16="http://schemas.microsoft.com/office/drawing/2014/main" val="1977687573"/>
                    </a:ext>
                  </a:extLst>
                </a:gridCol>
                <a:gridCol w="676016">
                  <a:extLst>
                    <a:ext uri="{9D8B030D-6E8A-4147-A177-3AD203B41FA5}">
                      <a16:colId xmlns:a16="http://schemas.microsoft.com/office/drawing/2014/main" val="1926799707"/>
                    </a:ext>
                  </a:extLst>
                </a:gridCol>
                <a:gridCol w="676016">
                  <a:extLst>
                    <a:ext uri="{9D8B030D-6E8A-4147-A177-3AD203B41FA5}">
                      <a16:colId xmlns:a16="http://schemas.microsoft.com/office/drawing/2014/main" val="694427694"/>
                    </a:ext>
                  </a:extLst>
                </a:gridCol>
              </a:tblGrid>
              <a:tr h="67601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1459168"/>
                  </a:ext>
                </a:extLst>
              </a:tr>
              <a:tr h="67601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Q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807927"/>
                  </a:ext>
                </a:extLst>
              </a:tr>
              <a:tr h="67601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U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AA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092799"/>
                  </a:ext>
                </a:extLst>
              </a:tr>
              <a:tr h="67601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BB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CC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DD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EE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FF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GG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HH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II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JJ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025100"/>
                  </a:ext>
                </a:extLst>
              </a:tr>
              <a:tr h="67601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KK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LL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MM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NN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OO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NN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MM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LL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KK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0274502"/>
                  </a:ext>
                </a:extLst>
              </a:tr>
              <a:tr h="67601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JJ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II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HH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GG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FF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EE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DD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CC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BB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896369"/>
                  </a:ext>
                </a:extLst>
              </a:tr>
              <a:tr h="67601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AA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U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63725"/>
                  </a:ext>
                </a:extLst>
              </a:tr>
              <a:tr h="67601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Q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027403"/>
                  </a:ext>
                </a:extLst>
              </a:tr>
              <a:tr h="67601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719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0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83</Words>
  <Application>Microsoft Macintosh PowerPoint</Application>
  <PresentationFormat>Widescreen</PresentationFormat>
  <Paragraphs>83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2019-04-08T01:53:56Z</dcterms:created>
  <dcterms:modified xsi:type="dcterms:W3CDTF">2019-04-16T00:47:08Z</dcterms:modified>
</cp:coreProperties>
</file>