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3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592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9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819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4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5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7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7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6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73C9-6924-4756-8E58-870A88DE26D7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AF6883-1DB1-490D-BA45-7B84DC494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9834" y="793629"/>
            <a:ext cx="5584167" cy="2467155"/>
          </a:xfrm>
        </p:spPr>
        <p:txBody>
          <a:bodyPr>
            <a:noAutofit/>
          </a:bodyPr>
          <a:lstStyle/>
          <a:p>
            <a:r>
              <a:rPr lang="en-US" sz="6600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Database-I </a:t>
            </a: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i="1" u="sng" dirty="0" smtClean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Project 2</a:t>
            </a:r>
            <a:endParaRPr lang="en-US" sz="6600" i="1" u="sng" dirty="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98630" y="3847135"/>
            <a:ext cx="73065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A web based application to navigate through Hospital Admission Information.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223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151" y="271307"/>
            <a:ext cx="7710174" cy="721217"/>
          </a:xfrm>
        </p:spPr>
        <p:txBody>
          <a:bodyPr/>
          <a:lstStyle/>
          <a:p>
            <a:r>
              <a:rPr lang="en-US" b="1" dirty="0" smtClean="0"/>
              <a:t>Entities and their Attributes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633" y="1426968"/>
            <a:ext cx="9521266" cy="5099853"/>
          </a:xfrm>
        </p:spPr>
        <p:txBody>
          <a:bodyPr/>
          <a:lstStyle/>
          <a:p>
            <a:r>
              <a:rPr lang="en-US" sz="2400" b="1" dirty="0" smtClean="0"/>
              <a:t>PATIENT</a:t>
            </a:r>
            <a:r>
              <a:rPr lang="en-US" b="1" dirty="0" smtClean="0"/>
              <a:t> ; Contains all the patient details with unique </a:t>
            </a:r>
            <a:r>
              <a:rPr lang="en-US" b="1" dirty="0" err="1" smtClean="0"/>
              <a:t>Patient_ID</a:t>
            </a:r>
            <a:r>
              <a:rPr lang="en-US" b="1" dirty="0" smtClean="0"/>
              <a:t>.</a:t>
            </a:r>
            <a:r>
              <a:rPr lang="en-US" dirty="0" smtClean="0"/>
              <a:t> It has the following attributes;</a:t>
            </a:r>
            <a:r>
              <a:rPr lang="en-US" dirty="0"/>
              <a:t> </a:t>
            </a:r>
            <a:r>
              <a:rPr lang="en-US" i="1" dirty="0" err="1" smtClean="0"/>
              <a:t>Patient_ID</a:t>
            </a:r>
            <a:r>
              <a:rPr lang="en-US" i="1" dirty="0" smtClean="0"/>
              <a:t>(primary key), </a:t>
            </a:r>
            <a:r>
              <a:rPr lang="en-US" i="1" dirty="0" err="1" smtClean="0"/>
              <a:t>National_Provider_ID</a:t>
            </a:r>
            <a:r>
              <a:rPr lang="en-US" i="1" dirty="0"/>
              <a:t>; </a:t>
            </a:r>
            <a:r>
              <a:rPr lang="en-US" i="1" dirty="0" smtClean="0"/>
              <a:t>Age</a:t>
            </a:r>
            <a:r>
              <a:rPr lang="en-US" i="1" dirty="0"/>
              <a:t>; </a:t>
            </a:r>
            <a:r>
              <a:rPr lang="en-US" i="1" dirty="0" smtClean="0"/>
              <a:t>Sex; </a:t>
            </a:r>
            <a:r>
              <a:rPr lang="en-US" i="1" dirty="0" err="1" smtClean="0"/>
              <a:t>Admitting_Diagnosis_Code</a:t>
            </a:r>
            <a:r>
              <a:rPr lang="en-US" i="1" dirty="0"/>
              <a:t>;</a:t>
            </a:r>
          </a:p>
          <a:p>
            <a:r>
              <a:rPr lang="en-US" sz="2400" b="1" dirty="0" smtClean="0"/>
              <a:t>DIAGNOSIS</a:t>
            </a:r>
            <a:r>
              <a:rPr lang="en-US" b="1" dirty="0" smtClean="0"/>
              <a:t>; Contains details about the diagnosis and other attributes. </a:t>
            </a:r>
            <a:r>
              <a:rPr lang="en-US" dirty="0"/>
              <a:t>It has the following </a:t>
            </a:r>
            <a:r>
              <a:rPr lang="en-US" dirty="0" smtClean="0"/>
              <a:t>attributes;</a:t>
            </a:r>
            <a:r>
              <a:rPr lang="en-US" b="1" dirty="0"/>
              <a:t> </a:t>
            </a:r>
            <a:r>
              <a:rPr lang="en-US" i="1" dirty="0" smtClean="0"/>
              <a:t>Diagnosis; (primary key);</a:t>
            </a:r>
            <a:r>
              <a:rPr lang="en-US" i="1" dirty="0" err="1" smtClean="0"/>
              <a:t>Patient_ID</a:t>
            </a:r>
            <a:r>
              <a:rPr lang="en-US" i="1" dirty="0" smtClean="0"/>
              <a:t>(foreign key); </a:t>
            </a:r>
            <a:r>
              <a:rPr lang="en-US" i="1" dirty="0" err="1" smtClean="0"/>
              <a:t>Length_of_Stay</a:t>
            </a:r>
            <a:r>
              <a:rPr lang="en-US" i="1" dirty="0" smtClean="0"/>
              <a:t>; </a:t>
            </a:r>
            <a:r>
              <a:rPr lang="en-US" i="1" dirty="0" err="1" smtClean="0"/>
              <a:t>Discharge_Status</a:t>
            </a:r>
            <a:r>
              <a:rPr lang="en-US" i="1" dirty="0" smtClean="0"/>
              <a:t>; </a:t>
            </a:r>
            <a:r>
              <a:rPr lang="en-US" i="1" dirty="0" err="1" smtClean="0"/>
              <a:t>Stay_Indicator</a:t>
            </a:r>
            <a:r>
              <a:rPr lang="en-US" i="1" dirty="0" smtClean="0"/>
              <a:t>; Total Charges; Surgery </a:t>
            </a:r>
            <a:r>
              <a:rPr lang="en-US" i="1" dirty="0" err="1" smtClean="0"/>
              <a:t>Indicator;Provider_City_Name</a:t>
            </a:r>
            <a:r>
              <a:rPr lang="en-US" i="1" dirty="0" smtClean="0"/>
              <a:t>;</a:t>
            </a:r>
            <a:r>
              <a:rPr lang="en-US" i="1" dirty="0"/>
              <a:t> </a:t>
            </a:r>
            <a:r>
              <a:rPr lang="en-US" i="1" dirty="0" err="1"/>
              <a:t>Bill_Total_per_Diem</a:t>
            </a:r>
            <a:r>
              <a:rPr lang="en-US" i="1" dirty="0"/>
              <a:t>; </a:t>
            </a:r>
            <a:endParaRPr lang="en-US" i="1" dirty="0" smtClean="0"/>
          </a:p>
          <a:p>
            <a:r>
              <a:rPr lang="en-US" sz="2400" b="1" dirty="0" smtClean="0"/>
              <a:t>PROCEDURE CODES</a:t>
            </a:r>
            <a:r>
              <a:rPr lang="en-US" b="1" dirty="0" smtClean="0"/>
              <a:t>; Contains procedures for each patient.</a:t>
            </a:r>
            <a:r>
              <a:rPr lang="en-US" dirty="0" smtClean="0"/>
              <a:t> </a:t>
            </a:r>
            <a:r>
              <a:rPr lang="en-US" dirty="0"/>
              <a:t>It has the following attributes; </a:t>
            </a:r>
            <a:r>
              <a:rPr lang="en-US" i="1" dirty="0" err="1"/>
              <a:t>Procedure_ID</a:t>
            </a:r>
            <a:r>
              <a:rPr lang="en-US" i="1" dirty="0"/>
              <a:t>(primary key)</a:t>
            </a:r>
            <a:r>
              <a:rPr lang="en-US" b="1" i="1" dirty="0"/>
              <a:t> </a:t>
            </a:r>
            <a:r>
              <a:rPr lang="en-US" i="1" dirty="0" err="1"/>
              <a:t>Patient_ID</a:t>
            </a:r>
            <a:r>
              <a:rPr lang="en-US" i="1" dirty="0"/>
              <a:t>(foreign key);</a:t>
            </a:r>
            <a:r>
              <a:rPr lang="en-US" i="1" dirty="0" err="1" smtClean="0"/>
              <a:t>Procedure_Code</a:t>
            </a:r>
            <a:r>
              <a:rPr lang="en-US" i="1" dirty="0" smtClean="0"/>
              <a:t>;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07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Xampp</a:t>
            </a:r>
            <a:r>
              <a:rPr lang="en-US" dirty="0"/>
              <a:t>-</a:t>
            </a:r>
            <a:r>
              <a:rPr lang="en-US" dirty="0" smtClean="0"/>
              <a:t> For hosting Apache server.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- For storing and querying our database.</a:t>
            </a:r>
          </a:p>
          <a:p>
            <a:r>
              <a:rPr lang="en-US" dirty="0" err="1" smtClean="0"/>
              <a:t>Php</a:t>
            </a:r>
            <a:r>
              <a:rPr lang="en-US" dirty="0" smtClean="0"/>
              <a:t>- For our client side scripting.</a:t>
            </a:r>
          </a:p>
          <a:p>
            <a:r>
              <a:rPr lang="en-US" dirty="0" smtClean="0"/>
              <a:t>Html &amp; CSS- For UI designing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FusionCharts</a:t>
            </a:r>
            <a:r>
              <a:rPr lang="en-US" dirty="0" smtClean="0"/>
              <a:t> wrapper- </a:t>
            </a:r>
            <a:r>
              <a:rPr lang="en-US" smtClean="0"/>
              <a:t>For Chart designs.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22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37" y="72020"/>
            <a:ext cx="8911687" cy="764743"/>
          </a:xfrm>
        </p:spPr>
        <p:txBody>
          <a:bodyPr/>
          <a:lstStyle/>
          <a:p>
            <a:r>
              <a:rPr lang="en-US" dirty="0" smtClean="0"/>
              <a:t>Conceptual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208" y="836763"/>
            <a:ext cx="2526252" cy="402566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73" y="1239329"/>
            <a:ext cx="7877860" cy="56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09" y="859157"/>
            <a:ext cx="7168551" cy="5430000"/>
          </a:xfrm>
        </p:spPr>
      </p:pic>
    </p:spTree>
    <p:extLst>
      <p:ext uri="{BB962C8B-B14F-4D97-AF65-F5344CB8AC3E}">
        <p14:creationId xmlns:p14="http://schemas.microsoft.com/office/powerpoint/2010/main" val="23275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270</TotalTime>
  <Words>147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Fan Heiti Std B</vt:lpstr>
      <vt:lpstr>Adobe Fangsong Std R</vt:lpstr>
      <vt:lpstr>Arial</vt:lpstr>
      <vt:lpstr>Century Gothic</vt:lpstr>
      <vt:lpstr>Wingdings 3</vt:lpstr>
      <vt:lpstr>Wisp</vt:lpstr>
      <vt:lpstr>Database-I  Project 2</vt:lpstr>
      <vt:lpstr>Entities and their Attributes</vt:lpstr>
      <vt:lpstr>Technologies Used</vt:lpstr>
      <vt:lpstr>Conceptual Design</vt:lpstr>
      <vt:lpstr>PowerPoint Presentation</vt:lpstr>
    </vt:vector>
  </TitlesOfParts>
  <Company>University of Texas at Arlington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Database-I  Project 2</dc:title>
  <dc:creator>Nokku, Anuradha</dc:creator>
  <cp:lastModifiedBy>Gaikwad, Rohit</cp:lastModifiedBy>
  <cp:revision>23</cp:revision>
  <dcterms:created xsi:type="dcterms:W3CDTF">2015-11-30T01:34:26Z</dcterms:created>
  <dcterms:modified xsi:type="dcterms:W3CDTF">2015-12-07T17:11:57Z</dcterms:modified>
</cp:coreProperties>
</file>